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Lst>
  <p:sldSz cx="12192000" cy="6858000"/>
  <p:notesSz cx="7559675" cy="10691813"/>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Christelle Mailly" initials="CM"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99"/>
    <a:srgbClr val="2E898F"/>
    <a:srgbClr val="3FBAC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70" d="100"/>
          <a:sy n="70" d="100"/>
        </p:scale>
        <p:origin x="45" y="-99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lstStyle/>
          <a:p>
            <a:r>
              <a:t>Footer</a:t>
            </a:r>
          </a:p>
        </p:txBody>
      </p:sp>
      <p:sp>
        <p:nvSpPr>
          <p:cNvPr id="3" name="PlaceHolder 2"/>
          <p:cNvSpPr>
            <a:spLocks noGrp="1"/>
          </p:cNvSpPr>
          <p:nvPr>
            <p:ph type="sldNum" idx="3"/>
          </p:nvPr>
        </p:nvSpPr>
        <p:spPr/>
        <p:txBody>
          <a:bodyPr/>
          <a:lstStyle/>
          <a:p>
            <a:fld id="{F6D9165B-A47B-4596-AA6C-5F4899A87E8B}" type="slidenum">
              <a:t>‹N°›</a:t>
            </a:fld>
            <a:endParaRPr/>
          </a:p>
        </p:txBody>
      </p:sp>
      <p:sp>
        <p:nvSpPr>
          <p:cNvPr id="4" name="PlaceHolder 3"/>
          <p:cNvSpPr>
            <a:spLocks noGrp="1"/>
          </p:cNvSpPr>
          <p:nvPr>
            <p:ph type="dt" idx="1"/>
          </p:nvPr>
        </p:nvSpPr>
        <p:spPr/>
        <p:txBody>
          <a:body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838080" y="365040"/>
            <a:ext cx="10515240" cy="1325160"/>
          </a:xfrm>
          <a:prstGeom prst="rect">
            <a:avLst/>
          </a:prstGeom>
          <a:noFill/>
          <a:ln w="0">
            <a:noFill/>
          </a:ln>
        </p:spPr>
        <p:txBody>
          <a:bodyPr lIns="0" tIns="0" rIns="0" bIns="0" anchor="ctr">
            <a:noAutofit/>
          </a:bodyPr>
          <a:lstStyle/>
          <a:p>
            <a:endParaRPr lang="fr-FR" sz="1800" b="0" strike="noStrike" spc="-1">
              <a:solidFill>
                <a:srgbClr val="000000"/>
              </a:solidFill>
              <a:latin typeface="Calibri"/>
            </a:endParaRPr>
          </a:p>
        </p:txBody>
      </p:sp>
      <p:sp>
        <p:nvSpPr>
          <p:cNvPr id="27" name="PlaceHolder 2"/>
          <p:cNvSpPr>
            <a:spLocks noGrp="1"/>
          </p:cNvSpPr>
          <p:nvPr>
            <p:ph/>
          </p:nvPr>
        </p:nvSpPr>
        <p:spPr>
          <a:xfrm>
            <a:off x="838080" y="1825560"/>
            <a:ext cx="10515240" cy="2075040"/>
          </a:xfrm>
          <a:prstGeom prst="rect">
            <a:avLst/>
          </a:prstGeom>
          <a:noFill/>
          <a:ln w="0">
            <a:noFill/>
          </a:ln>
        </p:spPr>
        <p:txBody>
          <a:bodyPr lIns="0" tIns="0" rIns="0" bIns="0" anchor="t">
            <a:normAutofit/>
          </a:bodyPr>
          <a:lstStyle/>
          <a:p>
            <a:pPr>
              <a:lnSpc>
                <a:spcPct val="90000"/>
              </a:lnSpc>
              <a:spcBef>
                <a:spcPts val="1417"/>
              </a:spcBef>
              <a:buNone/>
            </a:pPr>
            <a:endParaRPr lang="fr-FR" sz="2800" b="0" strike="noStrike" spc="-1">
              <a:solidFill>
                <a:srgbClr val="000000"/>
              </a:solidFill>
              <a:latin typeface="Calibri"/>
            </a:endParaRPr>
          </a:p>
        </p:txBody>
      </p:sp>
      <p:sp>
        <p:nvSpPr>
          <p:cNvPr id="28" name="PlaceHolder 3"/>
          <p:cNvSpPr>
            <a:spLocks noGrp="1"/>
          </p:cNvSpPr>
          <p:nvPr>
            <p:ph/>
          </p:nvPr>
        </p:nvSpPr>
        <p:spPr>
          <a:xfrm>
            <a:off x="838080" y="4098240"/>
            <a:ext cx="10515240" cy="2075040"/>
          </a:xfrm>
          <a:prstGeom prst="rect">
            <a:avLst/>
          </a:prstGeom>
          <a:noFill/>
          <a:ln w="0">
            <a:noFill/>
          </a:ln>
        </p:spPr>
        <p:txBody>
          <a:bodyPr lIns="0" tIns="0" rIns="0" bIns="0" anchor="t">
            <a:normAutofit/>
          </a:bodyPr>
          <a:lstStyle/>
          <a:p>
            <a:pPr>
              <a:lnSpc>
                <a:spcPct val="90000"/>
              </a:lnSpc>
              <a:spcBef>
                <a:spcPts val="1417"/>
              </a:spcBef>
              <a:buNone/>
            </a:pPr>
            <a:endParaRPr lang="fr-FR" sz="2800" b="0" strike="noStrike" spc="-1">
              <a:solidFill>
                <a:srgbClr val="000000"/>
              </a:solidFill>
              <a:latin typeface="Calibri"/>
            </a:endParaRPr>
          </a:p>
        </p:txBody>
      </p:sp>
      <p:sp>
        <p:nvSpPr>
          <p:cNvPr id="5" name="PlaceHolder 4"/>
          <p:cNvSpPr>
            <a:spLocks noGrp="1"/>
          </p:cNvSpPr>
          <p:nvPr>
            <p:ph type="ftr" idx="2"/>
          </p:nvPr>
        </p:nvSpPr>
        <p:spPr/>
        <p:txBody>
          <a:bodyPr/>
          <a:lstStyle/>
          <a:p>
            <a:r>
              <a:t>Footer</a:t>
            </a:r>
          </a:p>
        </p:txBody>
      </p:sp>
      <p:sp>
        <p:nvSpPr>
          <p:cNvPr id="6" name="PlaceHolder 5"/>
          <p:cNvSpPr>
            <a:spLocks noGrp="1"/>
          </p:cNvSpPr>
          <p:nvPr>
            <p:ph type="sldNum" idx="3"/>
          </p:nvPr>
        </p:nvSpPr>
        <p:spPr/>
        <p:txBody>
          <a:bodyPr/>
          <a:lstStyle/>
          <a:p>
            <a:fld id="{A9634B44-F63E-40FD-A83D-D2890B02629B}" type="slidenum">
              <a:t>‹N°›</a:t>
            </a:fld>
            <a:endParaRPr/>
          </a:p>
        </p:txBody>
      </p:sp>
      <p:sp>
        <p:nvSpPr>
          <p:cNvPr id="7" name="PlaceHolder 6"/>
          <p:cNvSpPr>
            <a:spLocks noGrp="1"/>
          </p:cNvSpPr>
          <p:nvPr>
            <p:ph type="dt" idx="1"/>
          </p:nvPr>
        </p:nvSpPr>
        <p:spPr/>
        <p:txBody>
          <a:body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838080" y="365040"/>
            <a:ext cx="10515240" cy="1325160"/>
          </a:xfrm>
          <a:prstGeom prst="rect">
            <a:avLst/>
          </a:prstGeom>
          <a:noFill/>
          <a:ln w="0">
            <a:noFill/>
          </a:ln>
        </p:spPr>
        <p:txBody>
          <a:bodyPr lIns="0" tIns="0" rIns="0" bIns="0" anchor="ctr">
            <a:noAutofit/>
          </a:bodyPr>
          <a:lstStyle/>
          <a:p>
            <a:endParaRPr lang="fr-FR" sz="1800" b="0" strike="noStrike" spc="-1">
              <a:solidFill>
                <a:srgbClr val="000000"/>
              </a:solidFill>
              <a:latin typeface="Calibri"/>
            </a:endParaRPr>
          </a:p>
        </p:txBody>
      </p:sp>
      <p:sp>
        <p:nvSpPr>
          <p:cNvPr id="30" name="PlaceHolder 2"/>
          <p:cNvSpPr>
            <a:spLocks noGrp="1"/>
          </p:cNvSpPr>
          <p:nvPr>
            <p:ph/>
          </p:nvPr>
        </p:nvSpPr>
        <p:spPr>
          <a:xfrm>
            <a:off x="838080" y="1825560"/>
            <a:ext cx="5131080" cy="2075040"/>
          </a:xfrm>
          <a:prstGeom prst="rect">
            <a:avLst/>
          </a:prstGeom>
          <a:noFill/>
          <a:ln w="0">
            <a:noFill/>
          </a:ln>
        </p:spPr>
        <p:txBody>
          <a:bodyPr lIns="0" tIns="0" rIns="0" bIns="0" anchor="t">
            <a:normAutofit/>
          </a:bodyPr>
          <a:lstStyle/>
          <a:p>
            <a:pPr>
              <a:lnSpc>
                <a:spcPct val="90000"/>
              </a:lnSpc>
              <a:spcBef>
                <a:spcPts val="1417"/>
              </a:spcBef>
              <a:buNone/>
            </a:pPr>
            <a:endParaRPr lang="fr-FR" sz="2800" b="0" strike="noStrike" spc="-1">
              <a:solidFill>
                <a:srgbClr val="000000"/>
              </a:solidFill>
              <a:latin typeface="Calibri"/>
            </a:endParaRPr>
          </a:p>
        </p:txBody>
      </p:sp>
      <p:sp>
        <p:nvSpPr>
          <p:cNvPr id="31" name="PlaceHolder 3"/>
          <p:cNvSpPr>
            <a:spLocks noGrp="1"/>
          </p:cNvSpPr>
          <p:nvPr>
            <p:ph/>
          </p:nvPr>
        </p:nvSpPr>
        <p:spPr>
          <a:xfrm>
            <a:off x="6226200" y="1825560"/>
            <a:ext cx="5131080" cy="2075040"/>
          </a:xfrm>
          <a:prstGeom prst="rect">
            <a:avLst/>
          </a:prstGeom>
          <a:noFill/>
          <a:ln w="0">
            <a:noFill/>
          </a:ln>
        </p:spPr>
        <p:txBody>
          <a:bodyPr lIns="0" tIns="0" rIns="0" bIns="0" anchor="t">
            <a:normAutofit/>
          </a:bodyPr>
          <a:lstStyle/>
          <a:p>
            <a:pPr>
              <a:lnSpc>
                <a:spcPct val="90000"/>
              </a:lnSpc>
              <a:spcBef>
                <a:spcPts val="1417"/>
              </a:spcBef>
              <a:buNone/>
            </a:pPr>
            <a:endParaRPr lang="fr-FR" sz="2800" b="0" strike="noStrike" spc="-1">
              <a:solidFill>
                <a:srgbClr val="000000"/>
              </a:solidFill>
              <a:latin typeface="Calibri"/>
            </a:endParaRPr>
          </a:p>
        </p:txBody>
      </p:sp>
      <p:sp>
        <p:nvSpPr>
          <p:cNvPr id="32" name="PlaceHolder 4"/>
          <p:cNvSpPr>
            <a:spLocks noGrp="1"/>
          </p:cNvSpPr>
          <p:nvPr>
            <p:ph/>
          </p:nvPr>
        </p:nvSpPr>
        <p:spPr>
          <a:xfrm>
            <a:off x="838080" y="4098240"/>
            <a:ext cx="5131080" cy="2075040"/>
          </a:xfrm>
          <a:prstGeom prst="rect">
            <a:avLst/>
          </a:prstGeom>
          <a:noFill/>
          <a:ln w="0">
            <a:noFill/>
          </a:ln>
        </p:spPr>
        <p:txBody>
          <a:bodyPr lIns="0" tIns="0" rIns="0" bIns="0" anchor="t">
            <a:normAutofit/>
          </a:bodyPr>
          <a:lstStyle/>
          <a:p>
            <a:pPr>
              <a:lnSpc>
                <a:spcPct val="90000"/>
              </a:lnSpc>
              <a:spcBef>
                <a:spcPts val="1417"/>
              </a:spcBef>
              <a:buNone/>
            </a:pPr>
            <a:endParaRPr lang="fr-FR" sz="2800" b="0" strike="noStrike" spc="-1">
              <a:solidFill>
                <a:srgbClr val="000000"/>
              </a:solidFill>
              <a:latin typeface="Calibri"/>
            </a:endParaRPr>
          </a:p>
        </p:txBody>
      </p:sp>
      <p:sp>
        <p:nvSpPr>
          <p:cNvPr id="33" name="PlaceHolder 5"/>
          <p:cNvSpPr>
            <a:spLocks noGrp="1"/>
          </p:cNvSpPr>
          <p:nvPr>
            <p:ph/>
          </p:nvPr>
        </p:nvSpPr>
        <p:spPr>
          <a:xfrm>
            <a:off x="6226200" y="4098240"/>
            <a:ext cx="5131080" cy="2075040"/>
          </a:xfrm>
          <a:prstGeom prst="rect">
            <a:avLst/>
          </a:prstGeom>
          <a:noFill/>
          <a:ln w="0">
            <a:noFill/>
          </a:ln>
        </p:spPr>
        <p:txBody>
          <a:bodyPr lIns="0" tIns="0" rIns="0" bIns="0" anchor="t">
            <a:normAutofit/>
          </a:bodyPr>
          <a:lstStyle/>
          <a:p>
            <a:pPr>
              <a:lnSpc>
                <a:spcPct val="90000"/>
              </a:lnSpc>
              <a:spcBef>
                <a:spcPts val="1417"/>
              </a:spcBef>
              <a:buNone/>
            </a:pPr>
            <a:endParaRPr lang="fr-FR" sz="2800" b="0" strike="noStrike" spc="-1">
              <a:solidFill>
                <a:srgbClr val="000000"/>
              </a:solidFill>
              <a:latin typeface="Calibri"/>
            </a:endParaRPr>
          </a:p>
        </p:txBody>
      </p:sp>
      <p:sp>
        <p:nvSpPr>
          <p:cNvPr id="7" name="PlaceHolder 6"/>
          <p:cNvSpPr>
            <a:spLocks noGrp="1"/>
          </p:cNvSpPr>
          <p:nvPr>
            <p:ph type="ftr" idx="2"/>
          </p:nvPr>
        </p:nvSpPr>
        <p:spPr/>
        <p:txBody>
          <a:bodyPr/>
          <a:lstStyle/>
          <a:p>
            <a:r>
              <a:t>Footer</a:t>
            </a:r>
          </a:p>
        </p:txBody>
      </p:sp>
      <p:sp>
        <p:nvSpPr>
          <p:cNvPr id="8" name="PlaceHolder 7"/>
          <p:cNvSpPr>
            <a:spLocks noGrp="1"/>
          </p:cNvSpPr>
          <p:nvPr>
            <p:ph type="sldNum" idx="3"/>
          </p:nvPr>
        </p:nvSpPr>
        <p:spPr/>
        <p:txBody>
          <a:bodyPr/>
          <a:lstStyle/>
          <a:p>
            <a:fld id="{2D289186-54BE-456D-86AD-9E8918B35B72}" type="slidenum">
              <a:t>‹N°›</a:t>
            </a:fld>
            <a:endParaRPr/>
          </a:p>
        </p:txBody>
      </p:sp>
      <p:sp>
        <p:nvSpPr>
          <p:cNvPr id="9" name="PlaceHolder 8"/>
          <p:cNvSpPr>
            <a:spLocks noGrp="1"/>
          </p:cNvSpPr>
          <p:nvPr>
            <p:ph type="dt" idx="1"/>
          </p:nvPr>
        </p:nvSpPr>
        <p:spPr/>
        <p:txBody>
          <a:body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838080" y="365040"/>
            <a:ext cx="10515240" cy="1325160"/>
          </a:xfrm>
          <a:prstGeom prst="rect">
            <a:avLst/>
          </a:prstGeom>
          <a:noFill/>
          <a:ln w="0">
            <a:noFill/>
          </a:ln>
        </p:spPr>
        <p:txBody>
          <a:bodyPr lIns="0" tIns="0" rIns="0" bIns="0" anchor="ctr">
            <a:noAutofit/>
          </a:bodyPr>
          <a:lstStyle/>
          <a:p>
            <a:endParaRPr lang="fr-FR" sz="1800" b="0" strike="noStrike" spc="-1">
              <a:solidFill>
                <a:srgbClr val="000000"/>
              </a:solidFill>
              <a:latin typeface="Calibri"/>
            </a:endParaRPr>
          </a:p>
        </p:txBody>
      </p:sp>
      <p:sp>
        <p:nvSpPr>
          <p:cNvPr id="35" name="PlaceHolder 2"/>
          <p:cNvSpPr>
            <a:spLocks noGrp="1"/>
          </p:cNvSpPr>
          <p:nvPr>
            <p:ph/>
          </p:nvPr>
        </p:nvSpPr>
        <p:spPr>
          <a:xfrm>
            <a:off x="838080" y="1825560"/>
            <a:ext cx="3385800" cy="2075040"/>
          </a:xfrm>
          <a:prstGeom prst="rect">
            <a:avLst/>
          </a:prstGeom>
          <a:noFill/>
          <a:ln w="0">
            <a:noFill/>
          </a:ln>
        </p:spPr>
        <p:txBody>
          <a:bodyPr lIns="0" tIns="0" rIns="0" bIns="0" anchor="t">
            <a:normAutofit/>
          </a:bodyPr>
          <a:lstStyle/>
          <a:p>
            <a:pPr>
              <a:lnSpc>
                <a:spcPct val="90000"/>
              </a:lnSpc>
              <a:spcBef>
                <a:spcPts val="1417"/>
              </a:spcBef>
              <a:buNone/>
            </a:pPr>
            <a:endParaRPr lang="fr-FR" sz="2800" b="0" strike="noStrike" spc="-1">
              <a:solidFill>
                <a:srgbClr val="000000"/>
              </a:solidFill>
              <a:latin typeface="Calibri"/>
            </a:endParaRPr>
          </a:p>
        </p:txBody>
      </p:sp>
      <p:sp>
        <p:nvSpPr>
          <p:cNvPr id="36" name="PlaceHolder 3"/>
          <p:cNvSpPr>
            <a:spLocks noGrp="1"/>
          </p:cNvSpPr>
          <p:nvPr>
            <p:ph/>
          </p:nvPr>
        </p:nvSpPr>
        <p:spPr>
          <a:xfrm>
            <a:off x="4393440" y="1825560"/>
            <a:ext cx="3385800" cy="2075040"/>
          </a:xfrm>
          <a:prstGeom prst="rect">
            <a:avLst/>
          </a:prstGeom>
          <a:noFill/>
          <a:ln w="0">
            <a:noFill/>
          </a:ln>
        </p:spPr>
        <p:txBody>
          <a:bodyPr lIns="0" tIns="0" rIns="0" bIns="0" anchor="t">
            <a:normAutofit/>
          </a:bodyPr>
          <a:lstStyle/>
          <a:p>
            <a:pPr>
              <a:lnSpc>
                <a:spcPct val="90000"/>
              </a:lnSpc>
              <a:spcBef>
                <a:spcPts val="1417"/>
              </a:spcBef>
              <a:buNone/>
            </a:pPr>
            <a:endParaRPr lang="fr-FR" sz="2800" b="0" strike="noStrike" spc="-1">
              <a:solidFill>
                <a:srgbClr val="000000"/>
              </a:solidFill>
              <a:latin typeface="Calibri"/>
            </a:endParaRPr>
          </a:p>
        </p:txBody>
      </p:sp>
      <p:sp>
        <p:nvSpPr>
          <p:cNvPr id="37" name="PlaceHolder 4"/>
          <p:cNvSpPr>
            <a:spLocks noGrp="1"/>
          </p:cNvSpPr>
          <p:nvPr>
            <p:ph/>
          </p:nvPr>
        </p:nvSpPr>
        <p:spPr>
          <a:xfrm>
            <a:off x="7949160" y="1825560"/>
            <a:ext cx="3385800" cy="2075040"/>
          </a:xfrm>
          <a:prstGeom prst="rect">
            <a:avLst/>
          </a:prstGeom>
          <a:noFill/>
          <a:ln w="0">
            <a:noFill/>
          </a:ln>
        </p:spPr>
        <p:txBody>
          <a:bodyPr lIns="0" tIns="0" rIns="0" bIns="0" anchor="t">
            <a:normAutofit/>
          </a:bodyPr>
          <a:lstStyle/>
          <a:p>
            <a:pPr>
              <a:lnSpc>
                <a:spcPct val="90000"/>
              </a:lnSpc>
              <a:spcBef>
                <a:spcPts val="1417"/>
              </a:spcBef>
              <a:buNone/>
            </a:pPr>
            <a:endParaRPr lang="fr-FR" sz="2800" b="0" strike="noStrike" spc="-1">
              <a:solidFill>
                <a:srgbClr val="000000"/>
              </a:solidFill>
              <a:latin typeface="Calibri"/>
            </a:endParaRPr>
          </a:p>
        </p:txBody>
      </p:sp>
      <p:sp>
        <p:nvSpPr>
          <p:cNvPr id="38" name="PlaceHolder 5"/>
          <p:cNvSpPr>
            <a:spLocks noGrp="1"/>
          </p:cNvSpPr>
          <p:nvPr>
            <p:ph/>
          </p:nvPr>
        </p:nvSpPr>
        <p:spPr>
          <a:xfrm>
            <a:off x="838080" y="4098240"/>
            <a:ext cx="3385800" cy="2075040"/>
          </a:xfrm>
          <a:prstGeom prst="rect">
            <a:avLst/>
          </a:prstGeom>
          <a:noFill/>
          <a:ln w="0">
            <a:noFill/>
          </a:ln>
        </p:spPr>
        <p:txBody>
          <a:bodyPr lIns="0" tIns="0" rIns="0" bIns="0" anchor="t">
            <a:normAutofit/>
          </a:bodyPr>
          <a:lstStyle/>
          <a:p>
            <a:pPr>
              <a:lnSpc>
                <a:spcPct val="90000"/>
              </a:lnSpc>
              <a:spcBef>
                <a:spcPts val="1417"/>
              </a:spcBef>
              <a:buNone/>
            </a:pPr>
            <a:endParaRPr lang="fr-FR" sz="2800" b="0" strike="noStrike" spc="-1">
              <a:solidFill>
                <a:srgbClr val="000000"/>
              </a:solidFill>
              <a:latin typeface="Calibri"/>
            </a:endParaRPr>
          </a:p>
        </p:txBody>
      </p:sp>
      <p:sp>
        <p:nvSpPr>
          <p:cNvPr id="39" name="PlaceHolder 6"/>
          <p:cNvSpPr>
            <a:spLocks noGrp="1"/>
          </p:cNvSpPr>
          <p:nvPr>
            <p:ph/>
          </p:nvPr>
        </p:nvSpPr>
        <p:spPr>
          <a:xfrm>
            <a:off x="4393440" y="4098240"/>
            <a:ext cx="3385800" cy="2075040"/>
          </a:xfrm>
          <a:prstGeom prst="rect">
            <a:avLst/>
          </a:prstGeom>
          <a:noFill/>
          <a:ln w="0">
            <a:noFill/>
          </a:ln>
        </p:spPr>
        <p:txBody>
          <a:bodyPr lIns="0" tIns="0" rIns="0" bIns="0" anchor="t">
            <a:normAutofit/>
          </a:bodyPr>
          <a:lstStyle/>
          <a:p>
            <a:pPr>
              <a:lnSpc>
                <a:spcPct val="90000"/>
              </a:lnSpc>
              <a:spcBef>
                <a:spcPts val="1417"/>
              </a:spcBef>
              <a:buNone/>
            </a:pPr>
            <a:endParaRPr lang="fr-FR" sz="2800" b="0" strike="noStrike" spc="-1">
              <a:solidFill>
                <a:srgbClr val="000000"/>
              </a:solidFill>
              <a:latin typeface="Calibri"/>
            </a:endParaRPr>
          </a:p>
        </p:txBody>
      </p:sp>
      <p:sp>
        <p:nvSpPr>
          <p:cNvPr id="40" name="PlaceHolder 7"/>
          <p:cNvSpPr>
            <a:spLocks noGrp="1"/>
          </p:cNvSpPr>
          <p:nvPr>
            <p:ph/>
          </p:nvPr>
        </p:nvSpPr>
        <p:spPr>
          <a:xfrm>
            <a:off x="7949160" y="4098240"/>
            <a:ext cx="3385800" cy="2075040"/>
          </a:xfrm>
          <a:prstGeom prst="rect">
            <a:avLst/>
          </a:prstGeom>
          <a:noFill/>
          <a:ln w="0">
            <a:noFill/>
          </a:ln>
        </p:spPr>
        <p:txBody>
          <a:bodyPr lIns="0" tIns="0" rIns="0" bIns="0" anchor="t">
            <a:normAutofit/>
          </a:bodyPr>
          <a:lstStyle/>
          <a:p>
            <a:pPr>
              <a:lnSpc>
                <a:spcPct val="90000"/>
              </a:lnSpc>
              <a:spcBef>
                <a:spcPts val="1417"/>
              </a:spcBef>
              <a:buNone/>
            </a:pPr>
            <a:endParaRPr lang="fr-FR" sz="2800" b="0" strike="noStrike" spc="-1">
              <a:solidFill>
                <a:srgbClr val="000000"/>
              </a:solidFill>
              <a:latin typeface="Calibri"/>
            </a:endParaRPr>
          </a:p>
        </p:txBody>
      </p:sp>
      <p:sp>
        <p:nvSpPr>
          <p:cNvPr id="9" name="PlaceHolder 8"/>
          <p:cNvSpPr>
            <a:spLocks noGrp="1"/>
          </p:cNvSpPr>
          <p:nvPr>
            <p:ph type="ftr" idx="2"/>
          </p:nvPr>
        </p:nvSpPr>
        <p:spPr/>
        <p:txBody>
          <a:bodyPr/>
          <a:lstStyle/>
          <a:p>
            <a:r>
              <a:t>Footer</a:t>
            </a:r>
          </a:p>
        </p:txBody>
      </p:sp>
      <p:sp>
        <p:nvSpPr>
          <p:cNvPr id="10" name="PlaceHolder 9"/>
          <p:cNvSpPr>
            <a:spLocks noGrp="1"/>
          </p:cNvSpPr>
          <p:nvPr>
            <p:ph type="sldNum" idx="3"/>
          </p:nvPr>
        </p:nvSpPr>
        <p:spPr/>
        <p:txBody>
          <a:bodyPr/>
          <a:lstStyle/>
          <a:p>
            <a:fld id="{2CCEE624-9B2F-4097-8620-FAE250D58397}" type="slidenum">
              <a:t>‹N°›</a:t>
            </a:fld>
            <a:endParaRPr/>
          </a:p>
        </p:txBody>
      </p:sp>
      <p:sp>
        <p:nvSpPr>
          <p:cNvPr id="11" name="PlaceHolder 10"/>
          <p:cNvSpPr>
            <a:spLocks noGrp="1"/>
          </p:cNvSpPr>
          <p:nvPr>
            <p:ph type="dt" idx="1"/>
          </p:nvPr>
        </p:nvSpPr>
        <p:spPr/>
        <p:txBody>
          <a:body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838080" y="365040"/>
            <a:ext cx="10515240" cy="1325160"/>
          </a:xfrm>
          <a:prstGeom prst="rect">
            <a:avLst/>
          </a:prstGeom>
          <a:noFill/>
          <a:ln w="0">
            <a:noFill/>
          </a:ln>
        </p:spPr>
        <p:txBody>
          <a:bodyPr lIns="0" tIns="0" rIns="0" bIns="0" anchor="ctr">
            <a:noAutofit/>
          </a:bodyPr>
          <a:lstStyle/>
          <a:p>
            <a:endParaRPr lang="fr-FR" sz="1800" b="0" strike="noStrike" spc="-1">
              <a:solidFill>
                <a:srgbClr val="000000"/>
              </a:solidFill>
              <a:latin typeface="Calibri"/>
            </a:endParaRPr>
          </a:p>
        </p:txBody>
      </p:sp>
      <p:sp>
        <p:nvSpPr>
          <p:cNvPr id="6" name="PlaceHolder 2"/>
          <p:cNvSpPr>
            <a:spLocks noGrp="1"/>
          </p:cNvSpPr>
          <p:nvPr>
            <p:ph type="subTitle"/>
          </p:nvPr>
        </p:nvSpPr>
        <p:spPr>
          <a:xfrm>
            <a:off x="838080" y="1825560"/>
            <a:ext cx="10515240" cy="4350960"/>
          </a:xfrm>
          <a:prstGeom prst="rect">
            <a:avLst/>
          </a:prstGeom>
          <a:noFill/>
          <a:ln w="0">
            <a:noFill/>
          </a:ln>
        </p:spPr>
        <p:txBody>
          <a:bodyPr lIns="0" tIns="0" rIns="0" bIns="0" anchor="ctr">
            <a:noAutofit/>
          </a:bodyPr>
          <a:lstStyle/>
          <a:p>
            <a:pPr algn="ctr">
              <a:buNone/>
            </a:pPr>
            <a:endParaRPr lang="fr-FR" sz="3200" b="0" strike="noStrike" spc="-1">
              <a:latin typeface="Arial"/>
            </a:endParaRPr>
          </a:p>
        </p:txBody>
      </p:sp>
      <p:sp>
        <p:nvSpPr>
          <p:cNvPr id="4" name="PlaceHolder 3"/>
          <p:cNvSpPr>
            <a:spLocks noGrp="1"/>
          </p:cNvSpPr>
          <p:nvPr>
            <p:ph type="ftr" idx="2"/>
          </p:nvPr>
        </p:nvSpPr>
        <p:spPr/>
        <p:txBody>
          <a:bodyPr/>
          <a:lstStyle/>
          <a:p>
            <a:r>
              <a:t>Footer</a:t>
            </a:r>
          </a:p>
        </p:txBody>
      </p:sp>
      <p:sp>
        <p:nvSpPr>
          <p:cNvPr id="2" name="PlaceHolder 4"/>
          <p:cNvSpPr>
            <a:spLocks noGrp="1"/>
          </p:cNvSpPr>
          <p:nvPr>
            <p:ph type="sldNum" idx="3"/>
          </p:nvPr>
        </p:nvSpPr>
        <p:spPr/>
        <p:txBody>
          <a:bodyPr/>
          <a:lstStyle/>
          <a:p>
            <a:fld id="{B123F94F-19A6-48A1-AB10-C7362A117F4B}" type="slidenum">
              <a:t>‹N°›</a:t>
            </a:fld>
            <a:endParaRPr/>
          </a:p>
        </p:txBody>
      </p:sp>
      <p:sp>
        <p:nvSpPr>
          <p:cNvPr id="3" name="PlaceHolder 5"/>
          <p:cNvSpPr>
            <a:spLocks noGrp="1"/>
          </p:cNvSpPr>
          <p:nvPr>
            <p:ph type="dt" idx="1"/>
          </p:nvPr>
        </p:nvSpPr>
        <p:spPr/>
        <p:txBody>
          <a:body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838080" y="365040"/>
            <a:ext cx="10515240" cy="1325160"/>
          </a:xfrm>
          <a:prstGeom prst="rect">
            <a:avLst/>
          </a:prstGeom>
          <a:noFill/>
          <a:ln w="0">
            <a:noFill/>
          </a:ln>
        </p:spPr>
        <p:txBody>
          <a:bodyPr lIns="0" tIns="0" rIns="0" bIns="0" anchor="ctr">
            <a:noAutofit/>
          </a:bodyPr>
          <a:lstStyle/>
          <a:p>
            <a:endParaRPr lang="fr-FR" sz="1800" b="0" strike="noStrike" spc="-1">
              <a:solidFill>
                <a:srgbClr val="000000"/>
              </a:solidFill>
              <a:latin typeface="Calibri"/>
            </a:endParaRPr>
          </a:p>
        </p:txBody>
      </p:sp>
      <p:sp>
        <p:nvSpPr>
          <p:cNvPr id="8" name="PlaceHolder 2"/>
          <p:cNvSpPr>
            <a:spLocks noGrp="1"/>
          </p:cNvSpPr>
          <p:nvPr>
            <p:ph/>
          </p:nvPr>
        </p:nvSpPr>
        <p:spPr>
          <a:xfrm>
            <a:off x="838080" y="1825560"/>
            <a:ext cx="10515240" cy="4350960"/>
          </a:xfrm>
          <a:prstGeom prst="rect">
            <a:avLst/>
          </a:prstGeom>
          <a:noFill/>
          <a:ln w="0">
            <a:noFill/>
          </a:ln>
        </p:spPr>
        <p:txBody>
          <a:bodyPr lIns="0" tIns="0" rIns="0" bIns="0" anchor="t">
            <a:normAutofit/>
          </a:bodyPr>
          <a:lstStyle/>
          <a:p>
            <a:pPr>
              <a:lnSpc>
                <a:spcPct val="90000"/>
              </a:lnSpc>
              <a:spcBef>
                <a:spcPts val="1417"/>
              </a:spcBef>
              <a:buNone/>
            </a:pPr>
            <a:endParaRPr lang="fr-FR" sz="2800" b="0" strike="noStrike" spc="-1">
              <a:solidFill>
                <a:srgbClr val="000000"/>
              </a:solidFill>
              <a:latin typeface="Calibri"/>
            </a:endParaRPr>
          </a:p>
        </p:txBody>
      </p:sp>
      <p:sp>
        <p:nvSpPr>
          <p:cNvPr id="4" name="PlaceHolder 3"/>
          <p:cNvSpPr>
            <a:spLocks noGrp="1"/>
          </p:cNvSpPr>
          <p:nvPr>
            <p:ph type="ftr" idx="2"/>
          </p:nvPr>
        </p:nvSpPr>
        <p:spPr/>
        <p:txBody>
          <a:bodyPr/>
          <a:lstStyle/>
          <a:p>
            <a:r>
              <a:t>Footer</a:t>
            </a:r>
          </a:p>
        </p:txBody>
      </p:sp>
      <p:sp>
        <p:nvSpPr>
          <p:cNvPr id="5" name="PlaceHolder 4"/>
          <p:cNvSpPr>
            <a:spLocks noGrp="1"/>
          </p:cNvSpPr>
          <p:nvPr>
            <p:ph type="sldNum" idx="3"/>
          </p:nvPr>
        </p:nvSpPr>
        <p:spPr/>
        <p:txBody>
          <a:bodyPr/>
          <a:lstStyle/>
          <a:p>
            <a:fld id="{88387F65-03C4-4269-88ED-6E1A97167A06}" type="slidenum">
              <a:t>‹N°›</a:t>
            </a:fld>
            <a:endParaRPr/>
          </a:p>
        </p:txBody>
      </p:sp>
      <p:sp>
        <p:nvSpPr>
          <p:cNvPr id="6" name="PlaceHolder 5"/>
          <p:cNvSpPr>
            <a:spLocks noGrp="1"/>
          </p:cNvSpPr>
          <p:nvPr>
            <p:ph type="dt" idx="1"/>
          </p:nvPr>
        </p:nvSpPr>
        <p:spPr/>
        <p:txBody>
          <a:body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838080" y="365040"/>
            <a:ext cx="10515240" cy="1325160"/>
          </a:xfrm>
          <a:prstGeom prst="rect">
            <a:avLst/>
          </a:prstGeom>
          <a:noFill/>
          <a:ln w="0">
            <a:noFill/>
          </a:ln>
        </p:spPr>
        <p:txBody>
          <a:bodyPr lIns="0" tIns="0" rIns="0" bIns="0" anchor="ctr">
            <a:noAutofit/>
          </a:bodyPr>
          <a:lstStyle/>
          <a:p>
            <a:endParaRPr lang="fr-FR" sz="1800" b="0" strike="noStrike" spc="-1">
              <a:solidFill>
                <a:srgbClr val="000000"/>
              </a:solidFill>
              <a:latin typeface="Calibri"/>
            </a:endParaRPr>
          </a:p>
        </p:txBody>
      </p:sp>
      <p:sp>
        <p:nvSpPr>
          <p:cNvPr id="10" name="PlaceHolder 2"/>
          <p:cNvSpPr>
            <a:spLocks noGrp="1"/>
          </p:cNvSpPr>
          <p:nvPr>
            <p:ph/>
          </p:nvPr>
        </p:nvSpPr>
        <p:spPr>
          <a:xfrm>
            <a:off x="838080" y="1825560"/>
            <a:ext cx="5131080" cy="4350960"/>
          </a:xfrm>
          <a:prstGeom prst="rect">
            <a:avLst/>
          </a:prstGeom>
          <a:noFill/>
          <a:ln w="0">
            <a:noFill/>
          </a:ln>
        </p:spPr>
        <p:txBody>
          <a:bodyPr lIns="0" tIns="0" rIns="0" bIns="0" anchor="t">
            <a:normAutofit/>
          </a:bodyPr>
          <a:lstStyle/>
          <a:p>
            <a:pPr>
              <a:lnSpc>
                <a:spcPct val="90000"/>
              </a:lnSpc>
              <a:spcBef>
                <a:spcPts val="1417"/>
              </a:spcBef>
              <a:buNone/>
            </a:pPr>
            <a:endParaRPr lang="fr-FR" sz="2800" b="0" strike="noStrike" spc="-1">
              <a:solidFill>
                <a:srgbClr val="000000"/>
              </a:solidFill>
              <a:latin typeface="Calibri"/>
            </a:endParaRPr>
          </a:p>
        </p:txBody>
      </p:sp>
      <p:sp>
        <p:nvSpPr>
          <p:cNvPr id="11" name="PlaceHolder 3"/>
          <p:cNvSpPr>
            <a:spLocks noGrp="1"/>
          </p:cNvSpPr>
          <p:nvPr>
            <p:ph/>
          </p:nvPr>
        </p:nvSpPr>
        <p:spPr>
          <a:xfrm>
            <a:off x="6226200" y="1825560"/>
            <a:ext cx="5131080" cy="4350960"/>
          </a:xfrm>
          <a:prstGeom prst="rect">
            <a:avLst/>
          </a:prstGeom>
          <a:noFill/>
          <a:ln w="0">
            <a:noFill/>
          </a:ln>
        </p:spPr>
        <p:txBody>
          <a:bodyPr lIns="0" tIns="0" rIns="0" bIns="0" anchor="t">
            <a:normAutofit/>
          </a:bodyPr>
          <a:lstStyle/>
          <a:p>
            <a:pPr>
              <a:lnSpc>
                <a:spcPct val="90000"/>
              </a:lnSpc>
              <a:spcBef>
                <a:spcPts val="1417"/>
              </a:spcBef>
              <a:buNone/>
            </a:pPr>
            <a:endParaRPr lang="fr-FR" sz="2800" b="0" strike="noStrike" spc="-1">
              <a:solidFill>
                <a:srgbClr val="000000"/>
              </a:solidFill>
              <a:latin typeface="Calibri"/>
            </a:endParaRPr>
          </a:p>
        </p:txBody>
      </p:sp>
      <p:sp>
        <p:nvSpPr>
          <p:cNvPr id="5" name="PlaceHolder 4"/>
          <p:cNvSpPr>
            <a:spLocks noGrp="1"/>
          </p:cNvSpPr>
          <p:nvPr>
            <p:ph type="ftr" idx="2"/>
          </p:nvPr>
        </p:nvSpPr>
        <p:spPr/>
        <p:txBody>
          <a:bodyPr/>
          <a:lstStyle/>
          <a:p>
            <a:r>
              <a:t>Footer</a:t>
            </a:r>
          </a:p>
        </p:txBody>
      </p:sp>
      <p:sp>
        <p:nvSpPr>
          <p:cNvPr id="6" name="PlaceHolder 5"/>
          <p:cNvSpPr>
            <a:spLocks noGrp="1"/>
          </p:cNvSpPr>
          <p:nvPr>
            <p:ph type="sldNum" idx="3"/>
          </p:nvPr>
        </p:nvSpPr>
        <p:spPr/>
        <p:txBody>
          <a:bodyPr/>
          <a:lstStyle/>
          <a:p>
            <a:fld id="{5A0EFBE7-9AA9-47C9-B4B7-01B4115E5265}" type="slidenum">
              <a:t>‹N°›</a:t>
            </a:fld>
            <a:endParaRPr/>
          </a:p>
        </p:txBody>
      </p:sp>
      <p:sp>
        <p:nvSpPr>
          <p:cNvPr id="7" name="PlaceHolder 6"/>
          <p:cNvSpPr>
            <a:spLocks noGrp="1"/>
          </p:cNvSpPr>
          <p:nvPr>
            <p:ph type="dt" idx="1"/>
          </p:nvPr>
        </p:nvSpPr>
        <p:spPr/>
        <p:txBody>
          <a:body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838080" y="365040"/>
            <a:ext cx="10515240" cy="1325160"/>
          </a:xfrm>
          <a:prstGeom prst="rect">
            <a:avLst/>
          </a:prstGeom>
          <a:noFill/>
          <a:ln w="0">
            <a:noFill/>
          </a:ln>
        </p:spPr>
        <p:txBody>
          <a:bodyPr lIns="0" tIns="0" rIns="0" bIns="0" anchor="ctr">
            <a:noAutofit/>
          </a:bodyPr>
          <a:lstStyle/>
          <a:p>
            <a:endParaRPr lang="fr-FR" sz="1800" b="0" strike="noStrike" spc="-1">
              <a:solidFill>
                <a:srgbClr val="000000"/>
              </a:solidFill>
              <a:latin typeface="Calibri"/>
            </a:endParaRPr>
          </a:p>
        </p:txBody>
      </p:sp>
      <p:sp>
        <p:nvSpPr>
          <p:cNvPr id="3" name="PlaceHolder 2"/>
          <p:cNvSpPr>
            <a:spLocks noGrp="1"/>
          </p:cNvSpPr>
          <p:nvPr>
            <p:ph type="ftr" idx="2"/>
          </p:nvPr>
        </p:nvSpPr>
        <p:spPr/>
        <p:txBody>
          <a:bodyPr/>
          <a:lstStyle/>
          <a:p>
            <a:r>
              <a:t>Footer</a:t>
            </a:r>
          </a:p>
        </p:txBody>
      </p:sp>
      <p:sp>
        <p:nvSpPr>
          <p:cNvPr id="4" name="PlaceHolder 3"/>
          <p:cNvSpPr>
            <a:spLocks noGrp="1"/>
          </p:cNvSpPr>
          <p:nvPr>
            <p:ph type="sldNum" idx="3"/>
          </p:nvPr>
        </p:nvSpPr>
        <p:spPr/>
        <p:txBody>
          <a:bodyPr/>
          <a:lstStyle/>
          <a:p>
            <a:fld id="{F75B04E3-85FA-4480-9260-ADD95EAC9AE9}" type="slidenum">
              <a:t>‹N°›</a:t>
            </a:fld>
            <a:endParaRPr/>
          </a:p>
        </p:txBody>
      </p:sp>
      <p:sp>
        <p:nvSpPr>
          <p:cNvPr id="5" name="PlaceHolder 4"/>
          <p:cNvSpPr>
            <a:spLocks noGrp="1"/>
          </p:cNvSpPr>
          <p:nvPr>
            <p:ph type="dt" idx="1"/>
          </p:nvPr>
        </p:nvSpPr>
        <p:spPr/>
        <p:txBody>
          <a:body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838080" y="365040"/>
            <a:ext cx="10515240" cy="6144120"/>
          </a:xfrm>
          <a:prstGeom prst="rect">
            <a:avLst/>
          </a:prstGeom>
          <a:noFill/>
          <a:ln w="0">
            <a:noFill/>
          </a:ln>
        </p:spPr>
        <p:txBody>
          <a:bodyPr lIns="0" tIns="0" rIns="0" bIns="0" anchor="ctr">
            <a:noAutofit/>
          </a:bodyPr>
          <a:lstStyle/>
          <a:p>
            <a:pPr algn="ctr">
              <a:buNone/>
            </a:pPr>
            <a:endParaRPr lang="fr-FR" sz="3200" b="0" strike="noStrike" spc="-1">
              <a:latin typeface="Arial"/>
            </a:endParaRPr>
          </a:p>
        </p:txBody>
      </p:sp>
      <p:sp>
        <p:nvSpPr>
          <p:cNvPr id="3" name="PlaceHolder 2"/>
          <p:cNvSpPr>
            <a:spLocks noGrp="1"/>
          </p:cNvSpPr>
          <p:nvPr>
            <p:ph type="ftr" idx="2"/>
          </p:nvPr>
        </p:nvSpPr>
        <p:spPr/>
        <p:txBody>
          <a:bodyPr/>
          <a:lstStyle/>
          <a:p>
            <a:r>
              <a:t>Footer</a:t>
            </a:r>
          </a:p>
        </p:txBody>
      </p:sp>
      <p:sp>
        <p:nvSpPr>
          <p:cNvPr id="4" name="PlaceHolder 3"/>
          <p:cNvSpPr>
            <a:spLocks noGrp="1"/>
          </p:cNvSpPr>
          <p:nvPr>
            <p:ph type="sldNum" idx="3"/>
          </p:nvPr>
        </p:nvSpPr>
        <p:spPr/>
        <p:txBody>
          <a:bodyPr/>
          <a:lstStyle/>
          <a:p>
            <a:fld id="{FE8B7D63-39D5-43C2-88A3-F2664CF198F1}" type="slidenum">
              <a:t>‹N°›</a:t>
            </a:fld>
            <a:endParaRPr/>
          </a:p>
        </p:txBody>
      </p:sp>
      <p:sp>
        <p:nvSpPr>
          <p:cNvPr id="5" name="PlaceHolder 4"/>
          <p:cNvSpPr>
            <a:spLocks noGrp="1"/>
          </p:cNvSpPr>
          <p:nvPr>
            <p:ph type="dt" idx="1"/>
          </p:nvPr>
        </p:nvSpPr>
        <p:spPr/>
        <p:txBody>
          <a:body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838080" y="365040"/>
            <a:ext cx="10515240" cy="1325160"/>
          </a:xfrm>
          <a:prstGeom prst="rect">
            <a:avLst/>
          </a:prstGeom>
          <a:noFill/>
          <a:ln w="0">
            <a:noFill/>
          </a:ln>
        </p:spPr>
        <p:txBody>
          <a:bodyPr lIns="0" tIns="0" rIns="0" bIns="0" anchor="ctr">
            <a:noAutofit/>
          </a:bodyPr>
          <a:lstStyle/>
          <a:p>
            <a:endParaRPr lang="fr-FR" sz="1800" b="0" strike="noStrike" spc="-1">
              <a:solidFill>
                <a:srgbClr val="000000"/>
              </a:solidFill>
              <a:latin typeface="Calibri"/>
            </a:endParaRPr>
          </a:p>
        </p:txBody>
      </p:sp>
      <p:sp>
        <p:nvSpPr>
          <p:cNvPr id="15" name="PlaceHolder 2"/>
          <p:cNvSpPr>
            <a:spLocks noGrp="1"/>
          </p:cNvSpPr>
          <p:nvPr>
            <p:ph/>
          </p:nvPr>
        </p:nvSpPr>
        <p:spPr>
          <a:xfrm>
            <a:off x="838080" y="1825560"/>
            <a:ext cx="5131080" cy="2075040"/>
          </a:xfrm>
          <a:prstGeom prst="rect">
            <a:avLst/>
          </a:prstGeom>
          <a:noFill/>
          <a:ln w="0">
            <a:noFill/>
          </a:ln>
        </p:spPr>
        <p:txBody>
          <a:bodyPr lIns="0" tIns="0" rIns="0" bIns="0" anchor="t">
            <a:normAutofit/>
          </a:bodyPr>
          <a:lstStyle/>
          <a:p>
            <a:pPr>
              <a:lnSpc>
                <a:spcPct val="90000"/>
              </a:lnSpc>
              <a:spcBef>
                <a:spcPts val="1417"/>
              </a:spcBef>
              <a:buNone/>
            </a:pPr>
            <a:endParaRPr lang="fr-FR" sz="2800" b="0" strike="noStrike" spc="-1">
              <a:solidFill>
                <a:srgbClr val="000000"/>
              </a:solidFill>
              <a:latin typeface="Calibri"/>
            </a:endParaRPr>
          </a:p>
        </p:txBody>
      </p:sp>
      <p:sp>
        <p:nvSpPr>
          <p:cNvPr id="16" name="PlaceHolder 3"/>
          <p:cNvSpPr>
            <a:spLocks noGrp="1"/>
          </p:cNvSpPr>
          <p:nvPr>
            <p:ph/>
          </p:nvPr>
        </p:nvSpPr>
        <p:spPr>
          <a:xfrm>
            <a:off x="6226200" y="1825560"/>
            <a:ext cx="5131080" cy="4350960"/>
          </a:xfrm>
          <a:prstGeom prst="rect">
            <a:avLst/>
          </a:prstGeom>
          <a:noFill/>
          <a:ln w="0">
            <a:noFill/>
          </a:ln>
        </p:spPr>
        <p:txBody>
          <a:bodyPr lIns="0" tIns="0" rIns="0" bIns="0" anchor="t">
            <a:normAutofit/>
          </a:bodyPr>
          <a:lstStyle/>
          <a:p>
            <a:pPr>
              <a:lnSpc>
                <a:spcPct val="90000"/>
              </a:lnSpc>
              <a:spcBef>
                <a:spcPts val="1417"/>
              </a:spcBef>
              <a:buNone/>
            </a:pPr>
            <a:endParaRPr lang="fr-FR" sz="2800" b="0" strike="noStrike" spc="-1">
              <a:solidFill>
                <a:srgbClr val="000000"/>
              </a:solidFill>
              <a:latin typeface="Calibri"/>
            </a:endParaRPr>
          </a:p>
        </p:txBody>
      </p:sp>
      <p:sp>
        <p:nvSpPr>
          <p:cNvPr id="17" name="PlaceHolder 4"/>
          <p:cNvSpPr>
            <a:spLocks noGrp="1"/>
          </p:cNvSpPr>
          <p:nvPr>
            <p:ph/>
          </p:nvPr>
        </p:nvSpPr>
        <p:spPr>
          <a:xfrm>
            <a:off x="838080" y="4098240"/>
            <a:ext cx="5131080" cy="2075040"/>
          </a:xfrm>
          <a:prstGeom prst="rect">
            <a:avLst/>
          </a:prstGeom>
          <a:noFill/>
          <a:ln w="0">
            <a:noFill/>
          </a:ln>
        </p:spPr>
        <p:txBody>
          <a:bodyPr lIns="0" tIns="0" rIns="0" bIns="0" anchor="t">
            <a:normAutofit/>
          </a:bodyPr>
          <a:lstStyle/>
          <a:p>
            <a:pPr>
              <a:lnSpc>
                <a:spcPct val="90000"/>
              </a:lnSpc>
              <a:spcBef>
                <a:spcPts val="1417"/>
              </a:spcBef>
              <a:buNone/>
            </a:pPr>
            <a:endParaRPr lang="fr-FR" sz="2800" b="0" strike="noStrike" spc="-1">
              <a:solidFill>
                <a:srgbClr val="000000"/>
              </a:solidFill>
              <a:latin typeface="Calibri"/>
            </a:endParaRPr>
          </a:p>
        </p:txBody>
      </p:sp>
      <p:sp>
        <p:nvSpPr>
          <p:cNvPr id="6" name="PlaceHolder 5"/>
          <p:cNvSpPr>
            <a:spLocks noGrp="1"/>
          </p:cNvSpPr>
          <p:nvPr>
            <p:ph type="ftr" idx="2"/>
          </p:nvPr>
        </p:nvSpPr>
        <p:spPr/>
        <p:txBody>
          <a:bodyPr/>
          <a:lstStyle/>
          <a:p>
            <a:r>
              <a:t>Footer</a:t>
            </a:r>
          </a:p>
        </p:txBody>
      </p:sp>
      <p:sp>
        <p:nvSpPr>
          <p:cNvPr id="7" name="PlaceHolder 6"/>
          <p:cNvSpPr>
            <a:spLocks noGrp="1"/>
          </p:cNvSpPr>
          <p:nvPr>
            <p:ph type="sldNum" idx="3"/>
          </p:nvPr>
        </p:nvSpPr>
        <p:spPr/>
        <p:txBody>
          <a:bodyPr/>
          <a:lstStyle/>
          <a:p>
            <a:fld id="{E517E7AB-9664-4650-826F-972FD8C42245}" type="slidenum">
              <a:t>‹N°›</a:t>
            </a:fld>
            <a:endParaRPr/>
          </a:p>
        </p:txBody>
      </p:sp>
      <p:sp>
        <p:nvSpPr>
          <p:cNvPr id="8" name="PlaceHolder 7"/>
          <p:cNvSpPr>
            <a:spLocks noGrp="1"/>
          </p:cNvSpPr>
          <p:nvPr>
            <p:ph type="dt" idx="1"/>
          </p:nvPr>
        </p:nvSpPr>
        <p:spPr/>
        <p:txBody>
          <a:body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838080" y="365040"/>
            <a:ext cx="10515240" cy="1325160"/>
          </a:xfrm>
          <a:prstGeom prst="rect">
            <a:avLst/>
          </a:prstGeom>
          <a:noFill/>
          <a:ln w="0">
            <a:noFill/>
          </a:ln>
        </p:spPr>
        <p:txBody>
          <a:bodyPr lIns="0" tIns="0" rIns="0" bIns="0" anchor="ctr">
            <a:noAutofit/>
          </a:bodyPr>
          <a:lstStyle/>
          <a:p>
            <a:endParaRPr lang="fr-FR" sz="1800" b="0" strike="noStrike" spc="-1">
              <a:solidFill>
                <a:srgbClr val="000000"/>
              </a:solidFill>
              <a:latin typeface="Calibri"/>
            </a:endParaRPr>
          </a:p>
        </p:txBody>
      </p:sp>
      <p:sp>
        <p:nvSpPr>
          <p:cNvPr id="19" name="PlaceHolder 2"/>
          <p:cNvSpPr>
            <a:spLocks noGrp="1"/>
          </p:cNvSpPr>
          <p:nvPr>
            <p:ph/>
          </p:nvPr>
        </p:nvSpPr>
        <p:spPr>
          <a:xfrm>
            <a:off x="838080" y="1825560"/>
            <a:ext cx="5131080" cy="4350960"/>
          </a:xfrm>
          <a:prstGeom prst="rect">
            <a:avLst/>
          </a:prstGeom>
          <a:noFill/>
          <a:ln w="0">
            <a:noFill/>
          </a:ln>
        </p:spPr>
        <p:txBody>
          <a:bodyPr lIns="0" tIns="0" rIns="0" bIns="0" anchor="t">
            <a:normAutofit/>
          </a:bodyPr>
          <a:lstStyle/>
          <a:p>
            <a:pPr>
              <a:lnSpc>
                <a:spcPct val="90000"/>
              </a:lnSpc>
              <a:spcBef>
                <a:spcPts val="1417"/>
              </a:spcBef>
              <a:buNone/>
            </a:pPr>
            <a:endParaRPr lang="fr-FR" sz="2800" b="0" strike="noStrike" spc="-1">
              <a:solidFill>
                <a:srgbClr val="000000"/>
              </a:solidFill>
              <a:latin typeface="Calibri"/>
            </a:endParaRPr>
          </a:p>
        </p:txBody>
      </p:sp>
      <p:sp>
        <p:nvSpPr>
          <p:cNvPr id="20" name="PlaceHolder 3"/>
          <p:cNvSpPr>
            <a:spLocks noGrp="1"/>
          </p:cNvSpPr>
          <p:nvPr>
            <p:ph/>
          </p:nvPr>
        </p:nvSpPr>
        <p:spPr>
          <a:xfrm>
            <a:off x="6226200" y="1825560"/>
            <a:ext cx="5131080" cy="2075040"/>
          </a:xfrm>
          <a:prstGeom prst="rect">
            <a:avLst/>
          </a:prstGeom>
          <a:noFill/>
          <a:ln w="0">
            <a:noFill/>
          </a:ln>
        </p:spPr>
        <p:txBody>
          <a:bodyPr lIns="0" tIns="0" rIns="0" bIns="0" anchor="t">
            <a:normAutofit/>
          </a:bodyPr>
          <a:lstStyle/>
          <a:p>
            <a:pPr>
              <a:lnSpc>
                <a:spcPct val="90000"/>
              </a:lnSpc>
              <a:spcBef>
                <a:spcPts val="1417"/>
              </a:spcBef>
              <a:buNone/>
            </a:pPr>
            <a:endParaRPr lang="fr-FR" sz="2800" b="0" strike="noStrike" spc="-1">
              <a:solidFill>
                <a:srgbClr val="000000"/>
              </a:solidFill>
              <a:latin typeface="Calibri"/>
            </a:endParaRPr>
          </a:p>
        </p:txBody>
      </p:sp>
      <p:sp>
        <p:nvSpPr>
          <p:cNvPr id="21" name="PlaceHolder 4"/>
          <p:cNvSpPr>
            <a:spLocks noGrp="1"/>
          </p:cNvSpPr>
          <p:nvPr>
            <p:ph/>
          </p:nvPr>
        </p:nvSpPr>
        <p:spPr>
          <a:xfrm>
            <a:off x="6226200" y="4098240"/>
            <a:ext cx="5131080" cy="2075040"/>
          </a:xfrm>
          <a:prstGeom prst="rect">
            <a:avLst/>
          </a:prstGeom>
          <a:noFill/>
          <a:ln w="0">
            <a:noFill/>
          </a:ln>
        </p:spPr>
        <p:txBody>
          <a:bodyPr lIns="0" tIns="0" rIns="0" bIns="0" anchor="t">
            <a:normAutofit/>
          </a:bodyPr>
          <a:lstStyle/>
          <a:p>
            <a:pPr>
              <a:lnSpc>
                <a:spcPct val="90000"/>
              </a:lnSpc>
              <a:spcBef>
                <a:spcPts val="1417"/>
              </a:spcBef>
              <a:buNone/>
            </a:pPr>
            <a:endParaRPr lang="fr-FR" sz="2800" b="0" strike="noStrike" spc="-1">
              <a:solidFill>
                <a:srgbClr val="000000"/>
              </a:solidFill>
              <a:latin typeface="Calibri"/>
            </a:endParaRPr>
          </a:p>
        </p:txBody>
      </p:sp>
      <p:sp>
        <p:nvSpPr>
          <p:cNvPr id="6" name="PlaceHolder 5"/>
          <p:cNvSpPr>
            <a:spLocks noGrp="1"/>
          </p:cNvSpPr>
          <p:nvPr>
            <p:ph type="ftr" idx="2"/>
          </p:nvPr>
        </p:nvSpPr>
        <p:spPr/>
        <p:txBody>
          <a:bodyPr/>
          <a:lstStyle/>
          <a:p>
            <a:r>
              <a:t>Footer</a:t>
            </a:r>
          </a:p>
        </p:txBody>
      </p:sp>
      <p:sp>
        <p:nvSpPr>
          <p:cNvPr id="7" name="PlaceHolder 6"/>
          <p:cNvSpPr>
            <a:spLocks noGrp="1"/>
          </p:cNvSpPr>
          <p:nvPr>
            <p:ph type="sldNum" idx="3"/>
          </p:nvPr>
        </p:nvSpPr>
        <p:spPr/>
        <p:txBody>
          <a:bodyPr/>
          <a:lstStyle/>
          <a:p>
            <a:fld id="{9551F5FD-1EBD-4614-A26D-88A84D19B34D}" type="slidenum">
              <a:t>‹N°›</a:t>
            </a:fld>
            <a:endParaRPr/>
          </a:p>
        </p:txBody>
      </p:sp>
      <p:sp>
        <p:nvSpPr>
          <p:cNvPr id="8" name="PlaceHolder 7"/>
          <p:cNvSpPr>
            <a:spLocks noGrp="1"/>
          </p:cNvSpPr>
          <p:nvPr>
            <p:ph type="dt" idx="1"/>
          </p:nvPr>
        </p:nvSpPr>
        <p:spPr/>
        <p:txBody>
          <a:body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838080" y="365040"/>
            <a:ext cx="10515240" cy="1325160"/>
          </a:xfrm>
          <a:prstGeom prst="rect">
            <a:avLst/>
          </a:prstGeom>
          <a:noFill/>
          <a:ln w="0">
            <a:noFill/>
          </a:ln>
        </p:spPr>
        <p:txBody>
          <a:bodyPr lIns="0" tIns="0" rIns="0" bIns="0" anchor="ctr">
            <a:noAutofit/>
          </a:bodyPr>
          <a:lstStyle/>
          <a:p>
            <a:endParaRPr lang="fr-FR" sz="1800" b="0" strike="noStrike" spc="-1">
              <a:solidFill>
                <a:srgbClr val="000000"/>
              </a:solidFill>
              <a:latin typeface="Calibri"/>
            </a:endParaRPr>
          </a:p>
        </p:txBody>
      </p:sp>
      <p:sp>
        <p:nvSpPr>
          <p:cNvPr id="23" name="PlaceHolder 2"/>
          <p:cNvSpPr>
            <a:spLocks noGrp="1"/>
          </p:cNvSpPr>
          <p:nvPr>
            <p:ph/>
          </p:nvPr>
        </p:nvSpPr>
        <p:spPr>
          <a:xfrm>
            <a:off x="838080" y="1825560"/>
            <a:ext cx="5131080" cy="2075040"/>
          </a:xfrm>
          <a:prstGeom prst="rect">
            <a:avLst/>
          </a:prstGeom>
          <a:noFill/>
          <a:ln w="0">
            <a:noFill/>
          </a:ln>
        </p:spPr>
        <p:txBody>
          <a:bodyPr lIns="0" tIns="0" rIns="0" bIns="0" anchor="t">
            <a:normAutofit/>
          </a:bodyPr>
          <a:lstStyle/>
          <a:p>
            <a:pPr>
              <a:lnSpc>
                <a:spcPct val="90000"/>
              </a:lnSpc>
              <a:spcBef>
                <a:spcPts val="1417"/>
              </a:spcBef>
              <a:buNone/>
            </a:pPr>
            <a:endParaRPr lang="fr-FR" sz="2800" b="0" strike="noStrike" spc="-1">
              <a:solidFill>
                <a:srgbClr val="000000"/>
              </a:solidFill>
              <a:latin typeface="Calibri"/>
            </a:endParaRPr>
          </a:p>
        </p:txBody>
      </p:sp>
      <p:sp>
        <p:nvSpPr>
          <p:cNvPr id="24" name="PlaceHolder 3"/>
          <p:cNvSpPr>
            <a:spLocks noGrp="1"/>
          </p:cNvSpPr>
          <p:nvPr>
            <p:ph/>
          </p:nvPr>
        </p:nvSpPr>
        <p:spPr>
          <a:xfrm>
            <a:off x="6226200" y="1825560"/>
            <a:ext cx="5131080" cy="2075040"/>
          </a:xfrm>
          <a:prstGeom prst="rect">
            <a:avLst/>
          </a:prstGeom>
          <a:noFill/>
          <a:ln w="0">
            <a:noFill/>
          </a:ln>
        </p:spPr>
        <p:txBody>
          <a:bodyPr lIns="0" tIns="0" rIns="0" bIns="0" anchor="t">
            <a:normAutofit/>
          </a:bodyPr>
          <a:lstStyle/>
          <a:p>
            <a:pPr>
              <a:lnSpc>
                <a:spcPct val="90000"/>
              </a:lnSpc>
              <a:spcBef>
                <a:spcPts val="1417"/>
              </a:spcBef>
              <a:buNone/>
            </a:pPr>
            <a:endParaRPr lang="fr-FR" sz="2800" b="0" strike="noStrike" spc="-1">
              <a:solidFill>
                <a:srgbClr val="000000"/>
              </a:solidFill>
              <a:latin typeface="Calibri"/>
            </a:endParaRPr>
          </a:p>
        </p:txBody>
      </p:sp>
      <p:sp>
        <p:nvSpPr>
          <p:cNvPr id="25" name="PlaceHolder 4"/>
          <p:cNvSpPr>
            <a:spLocks noGrp="1"/>
          </p:cNvSpPr>
          <p:nvPr>
            <p:ph/>
          </p:nvPr>
        </p:nvSpPr>
        <p:spPr>
          <a:xfrm>
            <a:off x="838080" y="4098240"/>
            <a:ext cx="10515240" cy="2075040"/>
          </a:xfrm>
          <a:prstGeom prst="rect">
            <a:avLst/>
          </a:prstGeom>
          <a:noFill/>
          <a:ln w="0">
            <a:noFill/>
          </a:ln>
        </p:spPr>
        <p:txBody>
          <a:bodyPr lIns="0" tIns="0" rIns="0" bIns="0" anchor="t">
            <a:normAutofit/>
          </a:bodyPr>
          <a:lstStyle/>
          <a:p>
            <a:pPr>
              <a:lnSpc>
                <a:spcPct val="90000"/>
              </a:lnSpc>
              <a:spcBef>
                <a:spcPts val="1417"/>
              </a:spcBef>
              <a:buNone/>
            </a:pPr>
            <a:endParaRPr lang="fr-FR" sz="2800" b="0" strike="noStrike" spc="-1">
              <a:solidFill>
                <a:srgbClr val="000000"/>
              </a:solidFill>
              <a:latin typeface="Calibri"/>
            </a:endParaRPr>
          </a:p>
        </p:txBody>
      </p:sp>
      <p:sp>
        <p:nvSpPr>
          <p:cNvPr id="6" name="PlaceHolder 5"/>
          <p:cNvSpPr>
            <a:spLocks noGrp="1"/>
          </p:cNvSpPr>
          <p:nvPr>
            <p:ph type="ftr" idx="2"/>
          </p:nvPr>
        </p:nvSpPr>
        <p:spPr/>
        <p:txBody>
          <a:bodyPr/>
          <a:lstStyle/>
          <a:p>
            <a:r>
              <a:t>Footer</a:t>
            </a:r>
          </a:p>
        </p:txBody>
      </p:sp>
      <p:sp>
        <p:nvSpPr>
          <p:cNvPr id="7" name="PlaceHolder 6"/>
          <p:cNvSpPr>
            <a:spLocks noGrp="1"/>
          </p:cNvSpPr>
          <p:nvPr>
            <p:ph type="sldNum" idx="3"/>
          </p:nvPr>
        </p:nvSpPr>
        <p:spPr/>
        <p:txBody>
          <a:bodyPr/>
          <a:lstStyle/>
          <a:p>
            <a:fld id="{05672E57-901E-4864-9C42-AE3BEFCD22EF}" type="slidenum">
              <a:t>‹N°›</a:t>
            </a:fld>
            <a:endParaRPr/>
          </a:p>
        </p:txBody>
      </p:sp>
      <p:sp>
        <p:nvSpPr>
          <p:cNvPr id="8" name="PlaceHolder 7"/>
          <p:cNvSpPr>
            <a:spLocks noGrp="1"/>
          </p:cNvSpPr>
          <p:nvPr>
            <p:ph type="dt" idx="1"/>
          </p:nvPr>
        </p:nvSpPr>
        <p:spPr/>
        <p:txBody>
          <a:body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PlaceHolder 1"/>
          <p:cNvSpPr>
            <a:spLocks noGrp="1"/>
          </p:cNvSpPr>
          <p:nvPr>
            <p:ph type="title"/>
          </p:nvPr>
        </p:nvSpPr>
        <p:spPr>
          <a:xfrm>
            <a:off x="838080" y="365040"/>
            <a:ext cx="10515240" cy="1325160"/>
          </a:xfrm>
          <a:prstGeom prst="rect">
            <a:avLst/>
          </a:prstGeom>
          <a:noFill/>
          <a:ln w="0">
            <a:noFill/>
          </a:ln>
        </p:spPr>
        <p:txBody>
          <a:bodyPr anchor="ctr">
            <a:noAutofit/>
          </a:bodyPr>
          <a:lstStyle/>
          <a:p>
            <a:pPr>
              <a:lnSpc>
                <a:spcPct val="90000"/>
              </a:lnSpc>
              <a:buNone/>
            </a:pPr>
            <a:r>
              <a:rPr lang="fr-FR" sz="4400" b="0" strike="noStrike" spc="-1">
                <a:solidFill>
                  <a:srgbClr val="000000"/>
                </a:solidFill>
                <a:latin typeface="Calibri Light"/>
              </a:rPr>
              <a:t>Modifiez le style du titre</a:t>
            </a:r>
            <a:endParaRPr lang="fr-FR" sz="4400" b="0" strike="noStrike" spc="-1">
              <a:solidFill>
                <a:srgbClr val="000000"/>
              </a:solidFill>
              <a:latin typeface="Calibri"/>
            </a:endParaRPr>
          </a:p>
        </p:txBody>
      </p:sp>
      <p:sp>
        <p:nvSpPr>
          <p:cNvPr id="6" name="PlaceHolder 2"/>
          <p:cNvSpPr>
            <a:spLocks noGrp="1"/>
          </p:cNvSpPr>
          <p:nvPr>
            <p:ph type="body"/>
          </p:nvPr>
        </p:nvSpPr>
        <p:spPr>
          <a:xfrm>
            <a:off x="838080" y="1825560"/>
            <a:ext cx="10515240" cy="4350960"/>
          </a:xfrm>
          <a:prstGeom prst="rect">
            <a:avLst/>
          </a:prstGeom>
          <a:noFill/>
          <a:ln w="0">
            <a:noFill/>
          </a:ln>
        </p:spPr>
        <p:txBody>
          <a:bodyPr anchor="t">
            <a:noAutofit/>
          </a:bodyPr>
          <a:lstStyle/>
          <a:p>
            <a:pPr marL="228600" indent="-228600">
              <a:lnSpc>
                <a:spcPct val="90000"/>
              </a:lnSpc>
              <a:spcBef>
                <a:spcPts val="1001"/>
              </a:spcBef>
              <a:buClr>
                <a:srgbClr val="000000"/>
              </a:buClr>
              <a:buFont typeface="Arial"/>
              <a:buChar char="•"/>
            </a:pPr>
            <a:r>
              <a:rPr lang="fr-FR" sz="2800" b="0" strike="noStrike" spc="-1">
                <a:solidFill>
                  <a:srgbClr val="000000"/>
                </a:solidFill>
                <a:latin typeface="Calibri"/>
              </a:rPr>
              <a:t>Cliquez pour modifier les styles du texte du masque</a:t>
            </a:r>
          </a:p>
          <a:p>
            <a:pPr marL="685800" lvl="1" indent="-228600">
              <a:lnSpc>
                <a:spcPct val="90000"/>
              </a:lnSpc>
              <a:spcBef>
                <a:spcPts val="499"/>
              </a:spcBef>
              <a:buClr>
                <a:srgbClr val="000000"/>
              </a:buClr>
              <a:buFont typeface="Arial"/>
              <a:buChar char="•"/>
            </a:pPr>
            <a:r>
              <a:rPr lang="fr-FR" sz="2400" b="0" strike="noStrike" spc="-1">
                <a:solidFill>
                  <a:srgbClr val="000000"/>
                </a:solidFill>
                <a:latin typeface="Calibri"/>
              </a:rPr>
              <a:t>Deuxième niveau</a:t>
            </a:r>
          </a:p>
          <a:p>
            <a:pPr marL="1143000" lvl="2" indent="-228600">
              <a:lnSpc>
                <a:spcPct val="90000"/>
              </a:lnSpc>
              <a:spcBef>
                <a:spcPts val="499"/>
              </a:spcBef>
              <a:buClr>
                <a:srgbClr val="000000"/>
              </a:buClr>
              <a:buFont typeface="Arial"/>
              <a:buChar char="•"/>
            </a:pPr>
            <a:r>
              <a:rPr lang="fr-FR" sz="2000" b="0" strike="noStrike" spc="-1">
                <a:solidFill>
                  <a:srgbClr val="000000"/>
                </a:solidFill>
                <a:latin typeface="Calibri"/>
              </a:rPr>
              <a:t>Troisième niveau</a:t>
            </a:r>
          </a:p>
          <a:p>
            <a:pPr marL="1600200" lvl="3" indent="-228600">
              <a:lnSpc>
                <a:spcPct val="90000"/>
              </a:lnSpc>
              <a:spcBef>
                <a:spcPts val="499"/>
              </a:spcBef>
              <a:buClr>
                <a:srgbClr val="000000"/>
              </a:buClr>
              <a:buFont typeface="Arial"/>
              <a:buChar char="•"/>
            </a:pPr>
            <a:r>
              <a:rPr lang="fr-FR" sz="1800" b="0" strike="noStrike" spc="-1">
                <a:solidFill>
                  <a:srgbClr val="000000"/>
                </a:solidFill>
                <a:latin typeface="Calibri"/>
              </a:rPr>
              <a:t>Quatrième niveau</a:t>
            </a:r>
          </a:p>
          <a:p>
            <a:pPr marL="2057400" lvl="4" indent="-228600">
              <a:lnSpc>
                <a:spcPct val="90000"/>
              </a:lnSpc>
              <a:spcBef>
                <a:spcPts val="499"/>
              </a:spcBef>
              <a:buClr>
                <a:srgbClr val="000000"/>
              </a:buClr>
              <a:buFont typeface="Arial"/>
              <a:buChar char="•"/>
            </a:pPr>
            <a:r>
              <a:rPr lang="fr-FR" sz="1800" b="0" strike="noStrike" spc="-1">
                <a:solidFill>
                  <a:srgbClr val="000000"/>
                </a:solidFill>
                <a:latin typeface="Calibri"/>
              </a:rPr>
              <a:t>Cinquième niveau</a:t>
            </a:r>
          </a:p>
        </p:txBody>
      </p:sp>
      <p:sp>
        <p:nvSpPr>
          <p:cNvPr id="2" name="PlaceHolder 3"/>
          <p:cNvSpPr>
            <a:spLocks noGrp="1"/>
          </p:cNvSpPr>
          <p:nvPr>
            <p:ph type="dt" idx="1"/>
          </p:nvPr>
        </p:nvSpPr>
        <p:spPr>
          <a:xfrm>
            <a:off x="838080" y="6356520"/>
            <a:ext cx="2742840" cy="364680"/>
          </a:xfrm>
          <a:prstGeom prst="rect">
            <a:avLst/>
          </a:prstGeom>
          <a:noFill/>
          <a:ln w="0">
            <a:noFill/>
          </a:ln>
        </p:spPr>
        <p:txBody>
          <a:bodyPr lIns="90000" tIns="45000" rIns="90000" bIns="45000" anchor="t">
            <a:noAutofit/>
          </a:bodyPr>
          <a:lstStyle>
            <a:lvl1pPr>
              <a:lnSpc>
                <a:spcPct val="100000"/>
              </a:lnSpc>
              <a:buNone/>
              <a:defRPr lang="fr-FR" sz="1800" b="0" strike="noStrike" spc="-1">
                <a:solidFill>
                  <a:srgbClr val="000000"/>
                </a:solidFill>
                <a:latin typeface="Calibri"/>
              </a:defRPr>
            </a:lvl1pPr>
          </a:lstStyle>
          <a:p>
            <a:pPr>
              <a:lnSpc>
                <a:spcPct val="100000"/>
              </a:lnSpc>
              <a:buNone/>
            </a:pPr>
            <a:r>
              <a:rPr lang="fr-FR" sz="1800" b="0" strike="noStrike" spc="-1">
                <a:solidFill>
                  <a:srgbClr val="000000"/>
                </a:solidFill>
                <a:latin typeface="Calibri"/>
              </a:rPr>
              <a:t> </a:t>
            </a:r>
            <a:endParaRPr lang="fr-FR" sz="1800" b="0" strike="noStrike" spc="-1">
              <a:latin typeface="Times New Roman"/>
            </a:endParaRPr>
          </a:p>
        </p:txBody>
      </p:sp>
      <p:sp>
        <p:nvSpPr>
          <p:cNvPr id="3" name="PlaceHolder 4"/>
          <p:cNvSpPr>
            <a:spLocks noGrp="1"/>
          </p:cNvSpPr>
          <p:nvPr>
            <p:ph type="ftr" idx="2"/>
          </p:nvPr>
        </p:nvSpPr>
        <p:spPr>
          <a:xfrm>
            <a:off x="4038480" y="6486480"/>
            <a:ext cx="4114440" cy="364680"/>
          </a:xfrm>
          <a:prstGeom prst="rect">
            <a:avLst/>
          </a:prstGeom>
          <a:noFill/>
          <a:ln w="0">
            <a:noFill/>
          </a:ln>
        </p:spPr>
        <p:txBody>
          <a:bodyPr lIns="90000" tIns="45000" rIns="90000" bIns="45000" anchor="t">
            <a:noAutofit/>
          </a:bodyPr>
          <a:lstStyle>
            <a:lvl1pPr algn="ctr">
              <a:lnSpc>
                <a:spcPct val="100000"/>
              </a:lnSpc>
              <a:buNone/>
              <a:defRPr lang="fr-FR" sz="1200" b="0" strike="noStrike" spc="-1">
                <a:solidFill>
                  <a:srgbClr val="2E8C92"/>
                </a:solidFill>
                <a:latin typeface="Calibri"/>
              </a:defRPr>
            </a:lvl1pPr>
          </a:lstStyle>
          <a:p>
            <a:pPr algn="ctr">
              <a:lnSpc>
                <a:spcPct val="100000"/>
              </a:lnSpc>
              <a:buNone/>
            </a:pPr>
            <a:r>
              <a:rPr lang="fr-FR" sz="1200" b="0" strike="noStrike" spc="-1">
                <a:solidFill>
                  <a:srgbClr val="2E8C92"/>
                </a:solidFill>
                <a:latin typeface="Calibri"/>
              </a:rPr>
              <a:t> </a:t>
            </a:r>
            <a:endParaRPr lang="fr-FR" sz="1200" b="0" strike="noStrike" spc="-1">
              <a:latin typeface="Times New Roman"/>
            </a:endParaRPr>
          </a:p>
        </p:txBody>
      </p:sp>
      <p:sp>
        <p:nvSpPr>
          <p:cNvPr id="4" name="PlaceHolder 5"/>
          <p:cNvSpPr>
            <a:spLocks noGrp="1"/>
          </p:cNvSpPr>
          <p:nvPr>
            <p:ph type="sldNum" idx="3"/>
          </p:nvPr>
        </p:nvSpPr>
        <p:spPr>
          <a:xfrm>
            <a:off x="9448920" y="6492960"/>
            <a:ext cx="2742840" cy="364680"/>
          </a:xfrm>
          <a:prstGeom prst="rect">
            <a:avLst/>
          </a:prstGeom>
          <a:noFill/>
          <a:ln w="0">
            <a:noFill/>
          </a:ln>
        </p:spPr>
        <p:txBody>
          <a:bodyPr anchor="ctr">
            <a:noAutofit/>
          </a:bodyPr>
          <a:lstStyle>
            <a:lvl1pPr algn="r">
              <a:lnSpc>
                <a:spcPct val="100000"/>
              </a:lnSpc>
              <a:buNone/>
              <a:defRPr lang="fr-FR" sz="1200" b="0" strike="noStrike" spc="-1">
                <a:solidFill>
                  <a:srgbClr val="2E8C92"/>
                </a:solidFill>
                <a:latin typeface="Calibri"/>
              </a:defRPr>
            </a:lvl1pPr>
          </a:lstStyle>
          <a:p>
            <a:pPr algn="r">
              <a:lnSpc>
                <a:spcPct val="100000"/>
              </a:lnSpc>
              <a:buNone/>
            </a:pPr>
            <a:fld id="{146DC7B8-D539-45D7-9FD2-4D920CE2822F}" type="slidenum">
              <a:rPr lang="fr-FR" sz="1200" b="0" strike="noStrike" spc="-1">
                <a:solidFill>
                  <a:srgbClr val="2E8C92"/>
                </a:solidFill>
                <a:latin typeface="Calibri"/>
              </a:rPr>
              <a:t>‹N°›</a:t>
            </a:fld>
            <a:endParaRPr lang="fr-FR" sz="1200" b="0" strike="noStrike" spc="-1">
              <a:latin typeface="Times New Roman"/>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e 9">
            <a:extLst>
              <a:ext uri="{FF2B5EF4-FFF2-40B4-BE49-F238E27FC236}">
                <a16:creationId xmlns:a16="http://schemas.microsoft.com/office/drawing/2014/main" id="{9DD76799-0F29-0AE8-EA76-7E8FA0B50A33}"/>
              </a:ext>
            </a:extLst>
          </p:cNvPr>
          <p:cNvGrpSpPr/>
          <p:nvPr/>
        </p:nvGrpSpPr>
        <p:grpSpPr>
          <a:xfrm>
            <a:off x="567208" y="19216"/>
            <a:ext cx="11079360" cy="6736343"/>
            <a:chOff x="567208" y="54841"/>
            <a:chExt cx="11079360" cy="6736343"/>
          </a:xfrm>
        </p:grpSpPr>
        <p:sp>
          <p:nvSpPr>
            <p:cNvPr id="41" name="Rectangle 66"/>
            <p:cNvSpPr/>
            <p:nvPr/>
          </p:nvSpPr>
          <p:spPr>
            <a:xfrm>
              <a:off x="1026568" y="3846780"/>
              <a:ext cx="10620000" cy="1440000"/>
            </a:xfrm>
            <a:prstGeom prst="rect">
              <a:avLst/>
            </a:prstGeom>
            <a:solidFill>
              <a:srgbClr val="FFF7DD"/>
            </a:solidFill>
            <a:ln>
              <a:noFill/>
            </a:ln>
          </p:spPr>
          <p:style>
            <a:lnRef idx="2">
              <a:schemeClr val="accent1">
                <a:shade val="50000"/>
              </a:schemeClr>
            </a:lnRef>
            <a:fillRef idx="1">
              <a:schemeClr val="accent1"/>
            </a:fillRef>
            <a:effectRef idx="0">
              <a:schemeClr val="accent1"/>
            </a:effectRef>
            <a:fontRef idx="minor"/>
          </p:style>
          <p:txBody>
            <a:bodyPr/>
            <a:lstStyle/>
            <a:p>
              <a:endParaRPr lang="fr-FR"/>
            </a:p>
          </p:txBody>
        </p:sp>
        <p:sp>
          <p:nvSpPr>
            <p:cNvPr id="42" name="Rectangle 5"/>
            <p:cNvSpPr/>
            <p:nvPr/>
          </p:nvSpPr>
          <p:spPr>
            <a:xfrm>
              <a:off x="580168" y="2322360"/>
              <a:ext cx="461520" cy="1440000"/>
            </a:xfrm>
            <a:prstGeom prst="rect">
              <a:avLst/>
            </a:prstGeom>
            <a:solidFill>
              <a:srgbClr val="3FBAC2"/>
            </a:solidFill>
            <a:ln>
              <a:noFill/>
            </a:ln>
          </p:spPr>
          <p:style>
            <a:lnRef idx="2">
              <a:schemeClr val="accent1">
                <a:shade val="50000"/>
              </a:schemeClr>
            </a:lnRef>
            <a:fillRef idx="1">
              <a:schemeClr val="accent1"/>
            </a:fillRef>
            <a:effectRef idx="0">
              <a:schemeClr val="accent1"/>
            </a:effectRef>
            <a:fontRef idx="minor"/>
          </p:style>
          <p:txBody>
            <a:bodyPr/>
            <a:lstStyle/>
            <a:p>
              <a:endParaRPr lang="fr-FR"/>
            </a:p>
          </p:txBody>
        </p:sp>
        <p:sp>
          <p:nvSpPr>
            <p:cNvPr id="44" name="Flèche : pentagone 43"/>
            <p:cNvSpPr/>
            <p:nvPr/>
          </p:nvSpPr>
          <p:spPr>
            <a:xfrm>
              <a:off x="1065088" y="653760"/>
              <a:ext cx="759960" cy="272160"/>
            </a:xfrm>
            <a:prstGeom prst="homePlate">
              <a:avLst>
                <a:gd name="adj" fmla="val 50000"/>
              </a:avLst>
            </a:prstGeom>
            <a:solidFill>
              <a:srgbClr val="3FBAC3"/>
            </a:solidFill>
            <a:ln w="19050">
              <a:solidFill>
                <a:srgbClr val="FFFFFF"/>
              </a:solidFill>
            </a:ln>
          </p:spPr>
          <p:style>
            <a:lnRef idx="2">
              <a:scrgbClr r="0" g="0" b="0"/>
            </a:lnRef>
            <a:fillRef idx="0">
              <a:scrgbClr r="0" g="0" b="0"/>
            </a:fillRef>
            <a:effectRef idx="0">
              <a:scrgbClr r="0" g="0" b="0"/>
            </a:effectRef>
            <a:fontRef idx="minor"/>
          </p:style>
          <p:txBody>
            <a:bodyPr lIns="74520" tIns="37440" rIns="18720" bIns="37440" numCol="1" spcCol="1440" anchor="ctr">
              <a:noAutofit/>
            </a:bodyPr>
            <a:lstStyle/>
            <a:p>
              <a:pPr algn="ctr">
                <a:lnSpc>
                  <a:spcPct val="90000"/>
                </a:lnSpc>
                <a:spcAft>
                  <a:spcPts val="490"/>
                </a:spcAft>
                <a:buNone/>
                <a:tabLst>
                  <a:tab pos="0" algn="l"/>
                </a:tabLst>
              </a:pPr>
              <a:r>
                <a:rPr lang="fr-FR" sz="1400" b="0" strike="noStrike" spc="-1">
                  <a:solidFill>
                    <a:srgbClr val="FFFFFF"/>
                  </a:solidFill>
                  <a:latin typeface="Calibri"/>
                </a:rPr>
                <a:t>36</a:t>
              </a:r>
              <a:endParaRPr lang="fr-FR" sz="1400" b="0" strike="noStrike" spc="-1">
                <a:latin typeface="Arial"/>
              </a:endParaRPr>
            </a:p>
          </p:txBody>
        </p:sp>
        <p:sp>
          <p:nvSpPr>
            <p:cNvPr id="45" name="Flèche : chevron 44"/>
            <p:cNvSpPr/>
            <p:nvPr/>
          </p:nvSpPr>
          <p:spPr>
            <a:xfrm>
              <a:off x="1673488" y="653760"/>
              <a:ext cx="759960" cy="272160"/>
            </a:xfrm>
            <a:prstGeom prst="chevron">
              <a:avLst>
                <a:gd name="adj" fmla="val 50000"/>
              </a:avLst>
            </a:prstGeom>
            <a:solidFill>
              <a:srgbClr val="3FBAC3"/>
            </a:solidFill>
            <a:ln w="19050">
              <a:solidFill>
                <a:srgbClr val="FFFFFF"/>
              </a:solidFill>
            </a:ln>
          </p:spPr>
          <p:style>
            <a:lnRef idx="2">
              <a:scrgbClr r="0" g="0" b="0"/>
            </a:lnRef>
            <a:fillRef idx="0">
              <a:scrgbClr r="0" g="0" b="0"/>
            </a:fillRef>
            <a:effectRef idx="0">
              <a:scrgbClr r="0" g="0" b="0"/>
            </a:effectRef>
            <a:fontRef idx="minor"/>
          </p:style>
          <p:txBody>
            <a:bodyPr lIns="56160" tIns="37440" rIns="18720" bIns="37440" numCol="1" spcCol="1440" anchor="ctr">
              <a:noAutofit/>
            </a:bodyPr>
            <a:lstStyle/>
            <a:p>
              <a:pPr algn="ctr">
                <a:lnSpc>
                  <a:spcPct val="90000"/>
                </a:lnSpc>
                <a:spcAft>
                  <a:spcPts val="490"/>
                </a:spcAft>
                <a:buNone/>
                <a:tabLst>
                  <a:tab pos="0" algn="l"/>
                </a:tabLst>
              </a:pPr>
              <a:r>
                <a:rPr lang="en-US" sz="1400" b="0" strike="noStrike" spc="-1">
                  <a:solidFill>
                    <a:srgbClr val="FFFFFF"/>
                  </a:solidFill>
                  <a:latin typeface="Calibri"/>
                </a:rPr>
                <a:t>37</a:t>
              </a:r>
              <a:endParaRPr lang="fr-FR" sz="1400" b="0" strike="noStrike" spc="-1">
                <a:latin typeface="Arial"/>
              </a:endParaRPr>
            </a:p>
          </p:txBody>
        </p:sp>
        <p:sp>
          <p:nvSpPr>
            <p:cNvPr id="46" name="Flèche : chevron 45"/>
            <p:cNvSpPr/>
            <p:nvPr/>
          </p:nvSpPr>
          <p:spPr>
            <a:xfrm>
              <a:off x="2281888" y="653760"/>
              <a:ext cx="759600" cy="272160"/>
            </a:xfrm>
            <a:prstGeom prst="chevron">
              <a:avLst>
                <a:gd name="adj" fmla="val 50000"/>
              </a:avLst>
            </a:prstGeom>
            <a:solidFill>
              <a:srgbClr val="3FBAC3"/>
            </a:solidFill>
            <a:ln w="19050">
              <a:solidFill>
                <a:srgbClr val="FFFFFF"/>
              </a:solidFill>
            </a:ln>
          </p:spPr>
          <p:style>
            <a:lnRef idx="2">
              <a:scrgbClr r="0" g="0" b="0"/>
            </a:lnRef>
            <a:fillRef idx="0">
              <a:scrgbClr r="0" g="0" b="0"/>
            </a:fillRef>
            <a:effectRef idx="0">
              <a:scrgbClr r="0" g="0" b="0"/>
            </a:effectRef>
            <a:fontRef idx="minor"/>
          </p:style>
          <p:txBody>
            <a:bodyPr lIns="56160" tIns="37440" rIns="18720" bIns="37440" numCol="1" spcCol="1440" anchor="ctr">
              <a:noAutofit/>
            </a:bodyPr>
            <a:lstStyle/>
            <a:p>
              <a:pPr algn="ctr">
                <a:lnSpc>
                  <a:spcPct val="90000"/>
                </a:lnSpc>
                <a:spcAft>
                  <a:spcPts val="490"/>
                </a:spcAft>
                <a:buNone/>
                <a:tabLst>
                  <a:tab pos="0" algn="l"/>
                </a:tabLst>
              </a:pPr>
              <a:r>
                <a:rPr lang="en-US" sz="1400" b="0" strike="noStrike" spc="-1">
                  <a:solidFill>
                    <a:srgbClr val="FFFFFF"/>
                  </a:solidFill>
                  <a:latin typeface="Calibri"/>
                </a:rPr>
                <a:t>38</a:t>
              </a:r>
              <a:endParaRPr lang="fr-FR" sz="1400" b="0" strike="noStrike" spc="-1">
                <a:latin typeface="Arial"/>
              </a:endParaRPr>
            </a:p>
          </p:txBody>
        </p:sp>
        <p:sp>
          <p:nvSpPr>
            <p:cNvPr id="47" name="Flèche : chevron 46"/>
            <p:cNvSpPr/>
            <p:nvPr/>
          </p:nvSpPr>
          <p:spPr>
            <a:xfrm>
              <a:off x="2889928" y="653760"/>
              <a:ext cx="759600" cy="272160"/>
            </a:xfrm>
            <a:prstGeom prst="chevron">
              <a:avLst>
                <a:gd name="adj" fmla="val 50000"/>
              </a:avLst>
            </a:prstGeom>
            <a:solidFill>
              <a:srgbClr val="3FBAC3"/>
            </a:solidFill>
            <a:ln w="19050">
              <a:solidFill>
                <a:srgbClr val="FFFFFF"/>
              </a:solidFill>
            </a:ln>
          </p:spPr>
          <p:style>
            <a:lnRef idx="2">
              <a:scrgbClr r="0" g="0" b="0"/>
            </a:lnRef>
            <a:fillRef idx="0">
              <a:scrgbClr r="0" g="0" b="0"/>
            </a:fillRef>
            <a:effectRef idx="0">
              <a:scrgbClr r="0" g="0" b="0"/>
            </a:effectRef>
            <a:fontRef idx="minor"/>
          </p:style>
          <p:txBody>
            <a:bodyPr lIns="56160" tIns="37440" rIns="18720" bIns="37440" numCol="1" spcCol="1440" anchor="ctr">
              <a:noAutofit/>
            </a:bodyPr>
            <a:lstStyle/>
            <a:p>
              <a:pPr algn="ctr">
                <a:lnSpc>
                  <a:spcPct val="90000"/>
                </a:lnSpc>
                <a:spcAft>
                  <a:spcPts val="490"/>
                </a:spcAft>
                <a:buNone/>
                <a:tabLst>
                  <a:tab pos="0" algn="l"/>
                </a:tabLst>
              </a:pPr>
              <a:r>
                <a:rPr lang="en-US" sz="1400" b="0" strike="noStrike" spc="-1">
                  <a:solidFill>
                    <a:srgbClr val="FFFFFF"/>
                  </a:solidFill>
                  <a:latin typeface="Calibri"/>
                </a:rPr>
                <a:t>39</a:t>
              </a:r>
              <a:endParaRPr lang="fr-FR" sz="1400" b="0" strike="noStrike" spc="-1">
                <a:latin typeface="Arial"/>
              </a:endParaRPr>
            </a:p>
          </p:txBody>
        </p:sp>
        <p:sp>
          <p:nvSpPr>
            <p:cNvPr id="48" name="Flèche : chevron 47"/>
            <p:cNvSpPr/>
            <p:nvPr/>
          </p:nvSpPr>
          <p:spPr>
            <a:xfrm>
              <a:off x="3498328" y="653760"/>
              <a:ext cx="759600" cy="272160"/>
            </a:xfrm>
            <a:prstGeom prst="chevron">
              <a:avLst>
                <a:gd name="adj" fmla="val 50000"/>
              </a:avLst>
            </a:prstGeom>
            <a:solidFill>
              <a:srgbClr val="3FBAC3"/>
            </a:solidFill>
            <a:ln w="19050">
              <a:solidFill>
                <a:srgbClr val="FFFFFF"/>
              </a:solidFill>
            </a:ln>
          </p:spPr>
          <p:style>
            <a:lnRef idx="2">
              <a:scrgbClr r="0" g="0" b="0"/>
            </a:lnRef>
            <a:fillRef idx="0">
              <a:scrgbClr r="0" g="0" b="0"/>
            </a:fillRef>
            <a:effectRef idx="0">
              <a:scrgbClr r="0" g="0" b="0"/>
            </a:effectRef>
            <a:fontRef idx="minor"/>
          </p:style>
          <p:txBody>
            <a:bodyPr lIns="56160" tIns="37440" rIns="18720" bIns="37440" numCol="1" spcCol="1440" anchor="ctr">
              <a:noAutofit/>
            </a:bodyPr>
            <a:lstStyle/>
            <a:p>
              <a:pPr algn="ctr">
                <a:lnSpc>
                  <a:spcPct val="90000"/>
                </a:lnSpc>
                <a:spcAft>
                  <a:spcPts val="490"/>
                </a:spcAft>
                <a:buNone/>
                <a:tabLst>
                  <a:tab pos="0" algn="l"/>
                </a:tabLst>
              </a:pPr>
              <a:r>
                <a:rPr lang="en-US" sz="1400" b="0" strike="noStrike" spc="-1">
                  <a:solidFill>
                    <a:srgbClr val="FFFFFF"/>
                  </a:solidFill>
                  <a:latin typeface="Calibri"/>
                </a:rPr>
                <a:t>40</a:t>
              </a:r>
              <a:endParaRPr lang="fr-FR" sz="1400" b="0" strike="noStrike" spc="-1">
                <a:latin typeface="Arial"/>
              </a:endParaRPr>
            </a:p>
          </p:txBody>
        </p:sp>
        <p:sp>
          <p:nvSpPr>
            <p:cNvPr id="49" name="Flèche : chevron 48"/>
            <p:cNvSpPr/>
            <p:nvPr/>
          </p:nvSpPr>
          <p:spPr>
            <a:xfrm>
              <a:off x="4106728" y="653760"/>
              <a:ext cx="759600" cy="272160"/>
            </a:xfrm>
            <a:prstGeom prst="chevron">
              <a:avLst>
                <a:gd name="adj" fmla="val 50000"/>
              </a:avLst>
            </a:prstGeom>
            <a:solidFill>
              <a:srgbClr val="3FBAC3"/>
            </a:solidFill>
            <a:ln w="19050">
              <a:solidFill>
                <a:srgbClr val="FFFFFF"/>
              </a:solidFill>
            </a:ln>
          </p:spPr>
          <p:style>
            <a:lnRef idx="2">
              <a:scrgbClr r="0" g="0" b="0"/>
            </a:lnRef>
            <a:fillRef idx="0">
              <a:scrgbClr r="0" g="0" b="0"/>
            </a:fillRef>
            <a:effectRef idx="0">
              <a:scrgbClr r="0" g="0" b="0"/>
            </a:effectRef>
            <a:fontRef idx="minor"/>
          </p:style>
          <p:txBody>
            <a:bodyPr lIns="56160" tIns="37440" rIns="18720" bIns="37440" numCol="1" spcCol="1440" anchor="ctr">
              <a:noAutofit/>
            </a:bodyPr>
            <a:lstStyle/>
            <a:p>
              <a:pPr algn="ctr">
                <a:lnSpc>
                  <a:spcPct val="90000"/>
                </a:lnSpc>
                <a:spcAft>
                  <a:spcPts val="490"/>
                </a:spcAft>
                <a:buNone/>
                <a:tabLst>
                  <a:tab pos="0" algn="l"/>
                </a:tabLst>
              </a:pPr>
              <a:r>
                <a:rPr lang="en-US" sz="1400" b="0" strike="noStrike" spc="-1">
                  <a:solidFill>
                    <a:srgbClr val="FFFFFF"/>
                  </a:solidFill>
                  <a:latin typeface="Calibri"/>
                </a:rPr>
                <a:t>41</a:t>
              </a:r>
              <a:endParaRPr lang="fr-FR" sz="1400" b="0" strike="noStrike" spc="-1">
                <a:latin typeface="Arial"/>
              </a:endParaRPr>
            </a:p>
          </p:txBody>
        </p:sp>
        <p:sp>
          <p:nvSpPr>
            <p:cNvPr id="50" name="Flèche : chevron 49"/>
            <p:cNvSpPr/>
            <p:nvPr/>
          </p:nvSpPr>
          <p:spPr>
            <a:xfrm>
              <a:off x="4714768" y="653760"/>
              <a:ext cx="759600" cy="272160"/>
            </a:xfrm>
            <a:prstGeom prst="chevron">
              <a:avLst>
                <a:gd name="adj" fmla="val 50000"/>
              </a:avLst>
            </a:prstGeom>
            <a:solidFill>
              <a:srgbClr val="3FBAC3"/>
            </a:solidFill>
            <a:ln w="19050">
              <a:solidFill>
                <a:srgbClr val="FFFFFF"/>
              </a:solidFill>
            </a:ln>
          </p:spPr>
          <p:style>
            <a:lnRef idx="2">
              <a:scrgbClr r="0" g="0" b="0"/>
            </a:lnRef>
            <a:fillRef idx="0">
              <a:scrgbClr r="0" g="0" b="0"/>
            </a:fillRef>
            <a:effectRef idx="0">
              <a:scrgbClr r="0" g="0" b="0"/>
            </a:effectRef>
            <a:fontRef idx="minor"/>
          </p:style>
          <p:txBody>
            <a:bodyPr lIns="56160" tIns="37440" rIns="18720" bIns="37440" numCol="1" spcCol="1440" anchor="ctr">
              <a:noAutofit/>
            </a:bodyPr>
            <a:lstStyle/>
            <a:p>
              <a:pPr algn="ctr">
                <a:lnSpc>
                  <a:spcPct val="90000"/>
                </a:lnSpc>
                <a:spcAft>
                  <a:spcPts val="490"/>
                </a:spcAft>
                <a:buNone/>
                <a:tabLst>
                  <a:tab pos="0" algn="l"/>
                </a:tabLst>
              </a:pPr>
              <a:r>
                <a:rPr lang="en-US" sz="1400" b="0" strike="noStrike" spc="-1">
                  <a:solidFill>
                    <a:srgbClr val="FFFFFF"/>
                  </a:solidFill>
                  <a:latin typeface="Calibri"/>
                </a:rPr>
                <a:t>42</a:t>
              </a:r>
              <a:endParaRPr lang="fr-FR" sz="1400" b="0" strike="noStrike" spc="-1">
                <a:latin typeface="Arial"/>
              </a:endParaRPr>
            </a:p>
          </p:txBody>
        </p:sp>
        <p:sp>
          <p:nvSpPr>
            <p:cNvPr id="51" name="Flèche : chevron 50"/>
            <p:cNvSpPr/>
            <p:nvPr/>
          </p:nvSpPr>
          <p:spPr>
            <a:xfrm>
              <a:off x="5323168" y="653760"/>
              <a:ext cx="759600" cy="272160"/>
            </a:xfrm>
            <a:prstGeom prst="chevron">
              <a:avLst>
                <a:gd name="adj" fmla="val 50000"/>
              </a:avLst>
            </a:prstGeom>
            <a:solidFill>
              <a:srgbClr val="3FBAC3"/>
            </a:solidFill>
            <a:ln w="19050">
              <a:solidFill>
                <a:srgbClr val="FFFFFF"/>
              </a:solidFill>
            </a:ln>
          </p:spPr>
          <p:style>
            <a:lnRef idx="2">
              <a:scrgbClr r="0" g="0" b="0"/>
            </a:lnRef>
            <a:fillRef idx="0">
              <a:scrgbClr r="0" g="0" b="0"/>
            </a:fillRef>
            <a:effectRef idx="0">
              <a:scrgbClr r="0" g="0" b="0"/>
            </a:effectRef>
            <a:fontRef idx="minor"/>
          </p:style>
          <p:txBody>
            <a:bodyPr lIns="56160" tIns="37440" rIns="18720" bIns="37440" numCol="1" spcCol="1440" anchor="ctr">
              <a:noAutofit/>
            </a:bodyPr>
            <a:lstStyle/>
            <a:p>
              <a:pPr algn="ctr">
                <a:lnSpc>
                  <a:spcPct val="90000"/>
                </a:lnSpc>
                <a:spcAft>
                  <a:spcPts val="490"/>
                </a:spcAft>
                <a:buNone/>
                <a:tabLst>
                  <a:tab pos="0" algn="l"/>
                </a:tabLst>
              </a:pPr>
              <a:r>
                <a:rPr lang="en-US" sz="1400" b="0" strike="noStrike" spc="-1">
                  <a:solidFill>
                    <a:srgbClr val="FFFFFF"/>
                  </a:solidFill>
                  <a:latin typeface="Calibri"/>
                </a:rPr>
                <a:t>43</a:t>
              </a:r>
              <a:endParaRPr lang="fr-FR" sz="1400" b="0" strike="noStrike" spc="-1">
                <a:latin typeface="Arial"/>
              </a:endParaRPr>
            </a:p>
          </p:txBody>
        </p:sp>
        <p:sp>
          <p:nvSpPr>
            <p:cNvPr id="52" name="Flèche : chevron 51"/>
            <p:cNvSpPr/>
            <p:nvPr/>
          </p:nvSpPr>
          <p:spPr>
            <a:xfrm>
              <a:off x="5931568" y="653760"/>
              <a:ext cx="759600" cy="272160"/>
            </a:xfrm>
            <a:prstGeom prst="chevron">
              <a:avLst>
                <a:gd name="adj" fmla="val 50000"/>
              </a:avLst>
            </a:prstGeom>
            <a:solidFill>
              <a:srgbClr val="3FBAC3"/>
            </a:solidFill>
            <a:ln w="19050">
              <a:solidFill>
                <a:srgbClr val="FFFFFF"/>
              </a:solidFill>
            </a:ln>
          </p:spPr>
          <p:style>
            <a:lnRef idx="2">
              <a:scrgbClr r="0" g="0" b="0"/>
            </a:lnRef>
            <a:fillRef idx="0">
              <a:scrgbClr r="0" g="0" b="0"/>
            </a:fillRef>
            <a:effectRef idx="0">
              <a:scrgbClr r="0" g="0" b="0"/>
            </a:effectRef>
            <a:fontRef idx="minor"/>
          </p:style>
          <p:txBody>
            <a:bodyPr lIns="56160" tIns="37440" rIns="18720" bIns="37440" numCol="1" spcCol="1440" anchor="ctr">
              <a:noAutofit/>
            </a:bodyPr>
            <a:lstStyle/>
            <a:p>
              <a:pPr algn="ctr">
                <a:lnSpc>
                  <a:spcPct val="90000"/>
                </a:lnSpc>
                <a:spcAft>
                  <a:spcPts val="490"/>
                </a:spcAft>
                <a:buNone/>
                <a:tabLst>
                  <a:tab pos="0" algn="l"/>
                </a:tabLst>
              </a:pPr>
              <a:r>
                <a:rPr lang="en-US" sz="1400" b="0" strike="noStrike" spc="-1" dirty="0">
                  <a:solidFill>
                    <a:srgbClr val="C00000"/>
                  </a:solidFill>
                  <a:latin typeface="Calibri"/>
                </a:rPr>
                <a:t>44</a:t>
              </a:r>
              <a:endParaRPr lang="fr-FR" sz="1400" b="0" strike="noStrike" spc="-1" dirty="0">
                <a:solidFill>
                  <a:srgbClr val="C00000"/>
                </a:solidFill>
                <a:latin typeface="Arial"/>
              </a:endParaRPr>
            </a:p>
          </p:txBody>
        </p:sp>
        <p:sp>
          <p:nvSpPr>
            <p:cNvPr id="53" name="Flèche : chevron 52"/>
            <p:cNvSpPr/>
            <p:nvPr/>
          </p:nvSpPr>
          <p:spPr>
            <a:xfrm>
              <a:off x="6539248" y="653760"/>
              <a:ext cx="759960" cy="272160"/>
            </a:xfrm>
            <a:prstGeom prst="chevron">
              <a:avLst>
                <a:gd name="adj" fmla="val 50000"/>
              </a:avLst>
            </a:prstGeom>
            <a:solidFill>
              <a:srgbClr val="3FBAC3"/>
            </a:solidFill>
            <a:ln w="19050">
              <a:solidFill>
                <a:srgbClr val="FFFFFF"/>
              </a:solidFill>
            </a:ln>
          </p:spPr>
          <p:style>
            <a:lnRef idx="2">
              <a:scrgbClr r="0" g="0" b="0"/>
            </a:lnRef>
            <a:fillRef idx="0">
              <a:scrgbClr r="0" g="0" b="0"/>
            </a:fillRef>
            <a:effectRef idx="0">
              <a:scrgbClr r="0" g="0" b="0"/>
            </a:effectRef>
            <a:fontRef idx="minor"/>
          </p:style>
          <p:txBody>
            <a:bodyPr lIns="56160" tIns="37440" rIns="18720" bIns="37440" numCol="1" spcCol="1440" anchor="ctr">
              <a:noAutofit/>
            </a:bodyPr>
            <a:lstStyle/>
            <a:p>
              <a:pPr algn="ctr">
                <a:lnSpc>
                  <a:spcPct val="90000"/>
                </a:lnSpc>
                <a:spcAft>
                  <a:spcPts val="490"/>
                </a:spcAft>
                <a:buNone/>
                <a:tabLst>
                  <a:tab pos="0" algn="l"/>
                </a:tabLst>
              </a:pPr>
              <a:r>
                <a:rPr lang="en-US" sz="1400" b="0" strike="noStrike" spc="-1">
                  <a:solidFill>
                    <a:srgbClr val="FFFFFF"/>
                  </a:solidFill>
                  <a:latin typeface="Calibri"/>
                </a:rPr>
                <a:t>45</a:t>
              </a:r>
              <a:endParaRPr lang="fr-FR" sz="1400" b="0" strike="noStrike" spc="-1">
                <a:latin typeface="Arial"/>
              </a:endParaRPr>
            </a:p>
          </p:txBody>
        </p:sp>
        <p:sp>
          <p:nvSpPr>
            <p:cNvPr id="54" name="Flèche : chevron 53"/>
            <p:cNvSpPr/>
            <p:nvPr/>
          </p:nvSpPr>
          <p:spPr>
            <a:xfrm>
              <a:off x="7147648" y="653760"/>
              <a:ext cx="759960" cy="272160"/>
            </a:xfrm>
            <a:prstGeom prst="chevron">
              <a:avLst>
                <a:gd name="adj" fmla="val 50000"/>
              </a:avLst>
            </a:prstGeom>
            <a:solidFill>
              <a:srgbClr val="3FBAC3"/>
            </a:solidFill>
            <a:ln w="19050">
              <a:solidFill>
                <a:srgbClr val="FFFFFF"/>
              </a:solidFill>
            </a:ln>
          </p:spPr>
          <p:style>
            <a:lnRef idx="2">
              <a:scrgbClr r="0" g="0" b="0"/>
            </a:lnRef>
            <a:fillRef idx="0">
              <a:scrgbClr r="0" g="0" b="0"/>
            </a:fillRef>
            <a:effectRef idx="0">
              <a:scrgbClr r="0" g="0" b="0"/>
            </a:effectRef>
            <a:fontRef idx="minor"/>
          </p:style>
          <p:txBody>
            <a:bodyPr lIns="56160" tIns="37440" rIns="18720" bIns="37440" numCol="1" spcCol="1440" anchor="ctr">
              <a:noAutofit/>
            </a:bodyPr>
            <a:lstStyle/>
            <a:p>
              <a:pPr algn="ctr">
                <a:lnSpc>
                  <a:spcPct val="90000"/>
                </a:lnSpc>
                <a:spcAft>
                  <a:spcPts val="490"/>
                </a:spcAft>
                <a:buNone/>
                <a:tabLst>
                  <a:tab pos="0" algn="l"/>
                </a:tabLst>
              </a:pPr>
              <a:r>
                <a:rPr lang="en-US" sz="1400" b="0" strike="noStrike" spc="-1">
                  <a:solidFill>
                    <a:srgbClr val="FFFFFF"/>
                  </a:solidFill>
                  <a:latin typeface="Calibri"/>
                </a:rPr>
                <a:t>46</a:t>
              </a:r>
              <a:endParaRPr lang="fr-FR" sz="1400" b="0" strike="noStrike" spc="-1">
                <a:latin typeface="Arial"/>
              </a:endParaRPr>
            </a:p>
          </p:txBody>
        </p:sp>
        <p:sp>
          <p:nvSpPr>
            <p:cNvPr id="55" name="Flèche : chevron 54"/>
            <p:cNvSpPr/>
            <p:nvPr/>
          </p:nvSpPr>
          <p:spPr>
            <a:xfrm>
              <a:off x="7756048" y="653760"/>
              <a:ext cx="759960" cy="272160"/>
            </a:xfrm>
            <a:prstGeom prst="chevron">
              <a:avLst>
                <a:gd name="adj" fmla="val 50000"/>
              </a:avLst>
            </a:prstGeom>
            <a:solidFill>
              <a:srgbClr val="3FBAC3"/>
            </a:solidFill>
            <a:ln w="19050">
              <a:solidFill>
                <a:srgbClr val="FFFFFF"/>
              </a:solidFill>
            </a:ln>
          </p:spPr>
          <p:style>
            <a:lnRef idx="2">
              <a:scrgbClr r="0" g="0" b="0"/>
            </a:lnRef>
            <a:fillRef idx="0">
              <a:scrgbClr r="0" g="0" b="0"/>
            </a:fillRef>
            <a:effectRef idx="0">
              <a:scrgbClr r="0" g="0" b="0"/>
            </a:effectRef>
            <a:fontRef idx="minor"/>
          </p:style>
          <p:txBody>
            <a:bodyPr lIns="56160" tIns="37440" rIns="18720" bIns="37440" numCol="1" spcCol="1440" anchor="ctr">
              <a:noAutofit/>
            </a:bodyPr>
            <a:lstStyle/>
            <a:p>
              <a:pPr algn="ctr">
                <a:lnSpc>
                  <a:spcPct val="90000"/>
                </a:lnSpc>
                <a:spcAft>
                  <a:spcPts val="490"/>
                </a:spcAft>
                <a:buNone/>
                <a:tabLst>
                  <a:tab pos="0" algn="l"/>
                </a:tabLst>
              </a:pPr>
              <a:r>
                <a:rPr lang="en-US" sz="1400" b="0" strike="noStrike" spc="-1">
                  <a:solidFill>
                    <a:srgbClr val="FFFFFF"/>
                  </a:solidFill>
                  <a:latin typeface="Calibri"/>
                </a:rPr>
                <a:t>47</a:t>
              </a:r>
              <a:endParaRPr lang="fr-FR" sz="1400" b="0" strike="noStrike" spc="-1">
                <a:latin typeface="Arial"/>
              </a:endParaRPr>
            </a:p>
          </p:txBody>
        </p:sp>
        <p:sp>
          <p:nvSpPr>
            <p:cNvPr id="56" name="Flèche : chevron 55"/>
            <p:cNvSpPr/>
            <p:nvPr/>
          </p:nvSpPr>
          <p:spPr>
            <a:xfrm>
              <a:off x="8364448" y="653760"/>
              <a:ext cx="759960" cy="272160"/>
            </a:xfrm>
            <a:prstGeom prst="chevron">
              <a:avLst>
                <a:gd name="adj" fmla="val 50000"/>
              </a:avLst>
            </a:prstGeom>
            <a:solidFill>
              <a:srgbClr val="3FBAC3"/>
            </a:solidFill>
            <a:ln w="19050">
              <a:solidFill>
                <a:srgbClr val="FFFFFF"/>
              </a:solidFill>
            </a:ln>
          </p:spPr>
          <p:style>
            <a:lnRef idx="2">
              <a:scrgbClr r="0" g="0" b="0"/>
            </a:lnRef>
            <a:fillRef idx="0">
              <a:scrgbClr r="0" g="0" b="0"/>
            </a:fillRef>
            <a:effectRef idx="0">
              <a:scrgbClr r="0" g="0" b="0"/>
            </a:effectRef>
            <a:fontRef idx="minor"/>
          </p:style>
          <p:txBody>
            <a:bodyPr lIns="56160" tIns="37440" rIns="18720" bIns="37440" numCol="1" spcCol="1440" anchor="ctr">
              <a:noAutofit/>
            </a:bodyPr>
            <a:lstStyle/>
            <a:p>
              <a:pPr algn="ctr">
                <a:lnSpc>
                  <a:spcPct val="90000"/>
                </a:lnSpc>
                <a:spcAft>
                  <a:spcPts val="490"/>
                </a:spcAft>
                <a:buNone/>
                <a:tabLst>
                  <a:tab pos="0" algn="l"/>
                </a:tabLst>
              </a:pPr>
              <a:r>
                <a:rPr lang="en-US" sz="1400" b="0" strike="noStrike" spc="-1">
                  <a:solidFill>
                    <a:srgbClr val="FFFFFF"/>
                  </a:solidFill>
                  <a:latin typeface="Calibri"/>
                </a:rPr>
                <a:t>48</a:t>
              </a:r>
              <a:endParaRPr lang="fr-FR" sz="1400" b="0" strike="noStrike" spc="-1">
                <a:latin typeface="Arial"/>
              </a:endParaRPr>
            </a:p>
          </p:txBody>
        </p:sp>
        <p:sp>
          <p:nvSpPr>
            <p:cNvPr id="57" name="Flèche : chevron 56"/>
            <p:cNvSpPr/>
            <p:nvPr/>
          </p:nvSpPr>
          <p:spPr>
            <a:xfrm>
              <a:off x="8972488" y="653760"/>
              <a:ext cx="759960" cy="272160"/>
            </a:xfrm>
            <a:prstGeom prst="chevron">
              <a:avLst>
                <a:gd name="adj" fmla="val 50000"/>
              </a:avLst>
            </a:prstGeom>
            <a:solidFill>
              <a:srgbClr val="3FBAC3"/>
            </a:solidFill>
            <a:ln w="19050">
              <a:solidFill>
                <a:srgbClr val="FFFFFF"/>
              </a:solidFill>
            </a:ln>
          </p:spPr>
          <p:style>
            <a:lnRef idx="2">
              <a:scrgbClr r="0" g="0" b="0"/>
            </a:lnRef>
            <a:fillRef idx="0">
              <a:scrgbClr r="0" g="0" b="0"/>
            </a:fillRef>
            <a:effectRef idx="0">
              <a:scrgbClr r="0" g="0" b="0"/>
            </a:effectRef>
            <a:fontRef idx="minor"/>
          </p:style>
          <p:txBody>
            <a:bodyPr lIns="56160" tIns="37440" rIns="18720" bIns="37440" numCol="1" spcCol="1440" anchor="ctr">
              <a:noAutofit/>
            </a:bodyPr>
            <a:lstStyle/>
            <a:p>
              <a:pPr algn="ctr">
                <a:lnSpc>
                  <a:spcPct val="90000"/>
                </a:lnSpc>
                <a:spcAft>
                  <a:spcPts val="490"/>
                </a:spcAft>
                <a:buNone/>
                <a:tabLst>
                  <a:tab pos="0" algn="l"/>
                </a:tabLst>
              </a:pPr>
              <a:r>
                <a:rPr lang="en-US" sz="1400" b="0" strike="noStrike" spc="-1">
                  <a:solidFill>
                    <a:srgbClr val="FFFFFF"/>
                  </a:solidFill>
                  <a:latin typeface="Calibri"/>
                </a:rPr>
                <a:t>49</a:t>
              </a:r>
              <a:endParaRPr lang="fr-FR" sz="1400" b="0" strike="noStrike" spc="-1">
                <a:latin typeface="Arial"/>
              </a:endParaRPr>
            </a:p>
          </p:txBody>
        </p:sp>
        <p:sp>
          <p:nvSpPr>
            <p:cNvPr id="58" name="Flèche : chevron 57"/>
            <p:cNvSpPr/>
            <p:nvPr/>
          </p:nvSpPr>
          <p:spPr>
            <a:xfrm>
              <a:off x="9581968" y="653760"/>
              <a:ext cx="759600" cy="272160"/>
            </a:xfrm>
            <a:prstGeom prst="chevron">
              <a:avLst>
                <a:gd name="adj" fmla="val 50000"/>
              </a:avLst>
            </a:prstGeom>
            <a:solidFill>
              <a:srgbClr val="3FBAC3"/>
            </a:solidFill>
            <a:ln w="19050">
              <a:solidFill>
                <a:srgbClr val="FFFFFF"/>
              </a:solidFill>
            </a:ln>
          </p:spPr>
          <p:style>
            <a:lnRef idx="2">
              <a:scrgbClr r="0" g="0" b="0"/>
            </a:lnRef>
            <a:fillRef idx="0">
              <a:scrgbClr r="0" g="0" b="0"/>
            </a:fillRef>
            <a:effectRef idx="0">
              <a:scrgbClr r="0" g="0" b="0"/>
            </a:effectRef>
            <a:fontRef idx="minor"/>
          </p:style>
          <p:txBody>
            <a:bodyPr lIns="56160" tIns="37440" rIns="18720" bIns="37440" numCol="1" spcCol="1440" anchor="ctr">
              <a:noAutofit/>
            </a:bodyPr>
            <a:lstStyle/>
            <a:p>
              <a:pPr algn="ctr">
                <a:lnSpc>
                  <a:spcPct val="90000"/>
                </a:lnSpc>
                <a:spcAft>
                  <a:spcPts val="490"/>
                </a:spcAft>
                <a:buNone/>
                <a:tabLst>
                  <a:tab pos="0" algn="l"/>
                </a:tabLst>
              </a:pPr>
              <a:r>
                <a:rPr lang="en-US" sz="1400" b="0" strike="noStrike" spc="-1">
                  <a:solidFill>
                    <a:srgbClr val="FFFFFF"/>
                  </a:solidFill>
                  <a:latin typeface="Calibri"/>
                </a:rPr>
                <a:t>50</a:t>
              </a:r>
              <a:endParaRPr lang="fr-FR" sz="1400" b="0" strike="noStrike" spc="-1">
                <a:latin typeface="Arial"/>
              </a:endParaRPr>
            </a:p>
          </p:txBody>
        </p:sp>
        <p:sp>
          <p:nvSpPr>
            <p:cNvPr id="59" name="Flèche : chevron 58"/>
            <p:cNvSpPr/>
            <p:nvPr/>
          </p:nvSpPr>
          <p:spPr>
            <a:xfrm>
              <a:off x="10190008" y="653760"/>
              <a:ext cx="759960" cy="272160"/>
            </a:xfrm>
            <a:prstGeom prst="chevron">
              <a:avLst>
                <a:gd name="adj" fmla="val 50000"/>
              </a:avLst>
            </a:prstGeom>
            <a:solidFill>
              <a:srgbClr val="3FBAC3"/>
            </a:solidFill>
            <a:ln w="19050">
              <a:solidFill>
                <a:srgbClr val="FFFFFF"/>
              </a:solidFill>
            </a:ln>
          </p:spPr>
          <p:style>
            <a:lnRef idx="2">
              <a:scrgbClr r="0" g="0" b="0"/>
            </a:lnRef>
            <a:fillRef idx="0">
              <a:scrgbClr r="0" g="0" b="0"/>
            </a:fillRef>
            <a:effectRef idx="0">
              <a:scrgbClr r="0" g="0" b="0"/>
            </a:effectRef>
            <a:fontRef idx="minor"/>
          </p:style>
          <p:txBody>
            <a:bodyPr lIns="56160" tIns="37440" rIns="18720" bIns="37440" numCol="1" spcCol="1440" anchor="ctr">
              <a:noAutofit/>
            </a:bodyPr>
            <a:lstStyle/>
            <a:p>
              <a:pPr algn="ctr">
                <a:lnSpc>
                  <a:spcPct val="90000"/>
                </a:lnSpc>
                <a:spcAft>
                  <a:spcPts val="490"/>
                </a:spcAft>
                <a:buNone/>
                <a:tabLst>
                  <a:tab pos="0" algn="l"/>
                </a:tabLst>
              </a:pPr>
              <a:r>
                <a:rPr lang="en-US" sz="1400" b="0" strike="noStrike" spc="-1">
                  <a:solidFill>
                    <a:srgbClr val="FFFFFF"/>
                  </a:solidFill>
                  <a:latin typeface="Calibri"/>
                </a:rPr>
                <a:t>51</a:t>
              </a:r>
              <a:endParaRPr lang="fr-FR" sz="1400" b="0" strike="noStrike" spc="-1">
                <a:latin typeface="Arial"/>
              </a:endParaRPr>
            </a:p>
          </p:txBody>
        </p:sp>
        <p:sp>
          <p:nvSpPr>
            <p:cNvPr id="60" name="Flèche : chevron 59"/>
            <p:cNvSpPr/>
            <p:nvPr/>
          </p:nvSpPr>
          <p:spPr>
            <a:xfrm>
              <a:off x="10798408" y="653760"/>
              <a:ext cx="759960" cy="272160"/>
            </a:xfrm>
            <a:prstGeom prst="chevron">
              <a:avLst>
                <a:gd name="adj" fmla="val 50000"/>
              </a:avLst>
            </a:prstGeom>
            <a:solidFill>
              <a:srgbClr val="3FBAC3"/>
            </a:solidFill>
            <a:ln w="19050">
              <a:solidFill>
                <a:srgbClr val="FFFFFF"/>
              </a:solidFill>
            </a:ln>
          </p:spPr>
          <p:style>
            <a:lnRef idx="2">
              <a:scrgbClr r="0" g="0" b="0"/>
            </a:lnRef>
            <a:fillRef idx="0">
              <a:scrgbClr r="0" g="0" b="0"/>
            </a:fillRef>
            <a:effectRef idx="0">
              <a:scrgbClr r="0" g="0" b="0"/>
            </a:effectRef>
            <a:fontRef idx="minor"/>
          </p:style>
          <p:txBody>
            <a:bodyPr lIns="56160" tIns="37440" rIns="18720" bIns="37440" numCol="1" spcCol="1440" anchor="ctr">
              <a:noAutofit/>
            </a:bodyPr>
            <a:lstStyle/>
            <a:p>
              <a:pPr algn="ctr">
                <a:lnSpc>
                  <a:spcPct val="90000"/>
                </a:lnSpc>
                <a:spcAft>
                  <a:spcPts val="490"/>
                </a:spcAft>
                <a:buNone/>
                <a:tabLst>
                  <a:tab pos="0" algn="l"/>
                </a:tabLst>
              </a:pPr>
              <a:r>
                <a:rPr lang="en-US" sz="1400" b="0" strike="noStrike" spc="-1" dirty="0">
                  <a:solidFill>
                    <a:srgbClr val="C00000"/>
                  </a:solidFill>
                  <a:latin typeface="Calibri"/>
                </a:rPr>
                <a:t>52</a:t>
              </a:r>
              <a:endParaRPr lang="fr-FR" sz="1400" b="0" strike="noStrike" spc="-1" dirty="0">
                <a:solidFill>
                  <a:srgbClr val="C00000"/>
                </a:solidFill>
                <a:latin typeface="Arial"/>
              </a:endParaRPr>
            </a:p>
          </p:txBody>
        </p:sp>
        <p:sp>
          <p:nvSpPr>
            <p:cNvPr id="61" name="Rectangle 3"/>
            <p:cNvSpPr/>
            <p:nvPr/>
          </p:nvSpPr>
          <p:spPr>
            <a:xfrm>
              <a:off x="1026568" y="2322360"/>
              <a:ext cx="10620000" cy="1440000"/>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p:style>
          <p:txBody>
            <a:bodyPr/>
            <a:lstStyle/>
            <a:p>
              <a:endParaRPr lang="fr-FR" dirty="0"/>
            </a:p>
          </p:txBody>
        </p:sp>
        <p:sp>
          <p:nvSpPr>
            <p:cNvPr id="62" name="ZoneTexte 4"/>
            <p:cNvSpPr/>
            <p:nvPr/>
          </p:nvSpPr>
          <p:spPr>
            <a:xfrm rot="16200000">
              <a:off x="158968" y="2888640"/>
              <a:ext cx="1322640" cy="3639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ctr">
                <a:lnSpc>
                  <a:spcPct val="100000"/>
                </a:lnSpc>
                <a:buNone/>
              </a:pPr>
              <a:r>
                <a:rPr lang="fr-FR" sz="1800" b="0" strike="noStrike" spc="-1">
                  <a:solidFill>
                    <a:srgbClr val="000000"/>
                  </a:solidFill>
                  <a:latin typeface="Calibri"/>
                </a:rPr>
                <a:t>Séances</a:t>
              </a:r>
              <a:endParaRPr lang="fr-FR" sz="1800" b="0" strike="noStrike" spc="-1">
                <a:latin typeface="Arial"/>
              </a:endParaRPr>
            </a:p>
          </p:txBody>
        </p:sp>
        <p:sp>
          <p:nvSpPr>
            <p:cNvPr id="64" name="ZoneTexte 60"/>
            <p:cNvSpPr/>
            <p:nvPr/>
          </p:nvSpPr>
          <p:spPr>
            <a:xfrm>
              <a:off x="1704088" y="2387901"/>
              <a:ext cx="1185840" cy="367878"/>
            </a:xfrm>
            <a:prstGeom prst="rect">
              <a:avLst/>
            </a:prstGeom>
            <a:solidFill>
              <a:srgbClr val="3FBAC2"/>
            </a:solidFill>
            <a:ln w="0">
              <a:noFill/>
            </a:ln>
          </p:spPr>
          <p:style>
            <a:lnRef idx="0">
              <a:scrgbClr r="0" g="0" b="0"/>
            </a:lnRef>
            <a:fillRef idx="0">
              <a:scrgbClr r="0" g="0" b="0"/>
            </a:fillRef>
            <a:effectRef idx="0">
              <a:scrgbClr r="0" g="0" b="0"/>
            </a:effectRef>
            <a:fontRef idx="minor"/>
          </p:style>
          <p:txBody>
            <a:bodyPr wrap="square" lIns="90000" tIns="45000" rIns="90000" bIns="45000" anchor="t">
              <a:spAutoFit/>
            </a:bodyPr>
            <a:lstStyle/>
            <a:p>
              <a:pPr algn="ctr">
                <a:lnSpc>
                  <a:spcPct val="100000"/>
                </a:lnSpc>
                <a:buNone/>
              </a:pPr>
              <a:r>
                <a:rPr lang="fr-FR" sz="1000" b="1" strike="noStrike" spc="-1" dirty="0">
                  <a:solidFill>
                    <a:srgbClr val="000000"/>
                  </a:solidFill>
                  <a:latin typeface="Calibri"/>
                </a:rPr>
                <a:t>CM1 : </a:t>
              </a:r>
              <a:r>
                <a:rPr lang="fr-FR" sz="1000" b="1" i="1" strike="noStrike" spc="-1" dirty="0">
                  <a:solidFill>
                    <a:schemeClr val="bg1">
                      <a:lumMod val="50000"/>
                    </a:schemeClr>
                  </a:solidFill>
                  <a:latin typeface="Calibri"/>
                </a:rPr>
                <a:t>Vol. horaire</a:t>
              </a:r>
              <a:endParaRPr lang="fr-FR" sz="1000" b="0" i="1" strike="noStrike" spc="-1" dirty="0">
                <a:solidFill>
                  <a:schemeClr val="bg1">
                    <a:lumMod val="50000"/>
                  </a:schemeClr>
                </a:solidFill>
                <a:latin typeface="Arial"/>
              </a:endParaRPr>
            </a:p>
            <a:p>
              <a:pPr algn="ctr">
                <a:lnSpc>
                  <a:spcPct val="100000"/>
                </a:lnSpc>
                <a:buNone/>
              </a:pPr>
              <a:r>
                <a:rPr lang="fr-FR" sz="800" b="1" strike="noStrike" spc="-1" dirty="0">
                  <a:solidFill>
                    <a:srgbClr val="000000"/>
                  </a:solidFill>
                  <a:latin typeface="Calibri"/>
                </a:rPr>
                <a:t>Présentation</a:t>
              </a:r>
              <a:endParaRPr lang="fr-FR" sz="800" b="0" strike="noStrike" spc="-1" dirty="0">
                <a:latin typeface="Arial"/>
              </a:endParaRPr>
            </a:p>
          </p:txBody>
        </p:sp>
        <p:sp>
          <p:nvSpPr>
            <p:cNvPr id="65" name="Rectangle 65"/>
            <p:cNvSpPr/>
            <p:nvPr/>
          </p:nvSpPr>
          <p:spPr>
            <a:xfrm>
              <a:off x="580168" y="3846780"/>
              <a:ext cx="461520" cy="1440000"/>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p:style>
          <p:txBody>
            <a:bodyPr/>
            <a:lstStyle/>
            <a:p>
              <a:endParaRPr lang="fr-FR"/>
            </a:p>
          </p:txBody>
        </p:sp>
        <p:sp>
          <p:nvSpPr>
            <p:cNvPr id="66" name="ZoneTexte 67"/>
            <p:cNvSpPr/>
            <p:nvPr/>
          </p:nvSpPr>
          <p:spPr>
            <a:xfrm rot="16200000">
              <a:off x="400528" y="4375512"/>
              <a:ext cx="859320" cy="3639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ctr">
                <a:lnSpc>
                  <a:spcPct val="100000"/>
                </a:lnSpc>
                <a:buNone/>
              </a:pPr>
              <a:r>
                <a:rPr lang="fr-FR" sz="1800" b="0" strike="noStrike" spc="-1">
                  <a:solidFill>
                    <a:srgbClr val="000000"/>
                  </a:solidFill>
                  <a:latin typeface="Calibri"/>
                </a:rPr>
                <a:t>TAE</a:t>
              </a:r>
              <a:endParaRPr lang="fr-FR" sz="1800" b="0" strike="noStrike" spc="-1">
                <a:latin typeface="Arial"/>
              </a:endParaRPr>
            </a:p>
          </p:txBody>
        </p:sp>
        <p:sp>
          <p:nvSpPr>
            <p:cNvPr id="67" name="Rectangle 86"/>
            <p:cNvSpPr/>
            <p:nvPr/>
          </p:nvSpPr>
          <p:spPr>
            <a:xfrm>
              <a:off x="580168" y="5351184"/>
              <a:ext cx="461520" cy="1440000"/>
            </a:xfrm>
            <a:prstGeom prst="rect">
              <a:avLst/>
            </a:prstGeom>
            <a:solidFill>
              <a:srgbClr val="FF6699"/>
            </a:solidFill>
            <a:ln>
              <a:noFill/>
            </a:ln>
          </p:spPr>
          <p:style>
            <a:lnRef idx="2">
              <a:schemeClr val="accent1">
                <a:shade val="50000"/>
              </a:schemeClr>
            </a:lnRef>
            <a:fillRef idx="1">
              <a:schemeClr val="accent1"/>
            </a:fillRef>
            <a:effectRef idx="0">
              <a:schemeClr val="accent1"/>
            </a:effectRef>
            <a:fontRef idx="minor"/>
          </p:style>
          <p:txBody>
            <a:bodyPr/>
            <a:lstStyle/>
            <a:p>
              <a:endParaRPr lang="fr-FR"/>
            </a:p>
          </p:txBody>
        </p:sp>
        <p:sp>
          <p:nvSpPr>
            <p:cNvPr id="68" name="Rectangle 87"/>
            <p:cNvSpPr/>
            <p:nvPr/>
          </p:nvSpPr>
          <p:spPr>
            <a:xfrm>
              <a:off x="1026568" y="5351184"/>
              <a:ext cx="10620000" cy="1440000"/>
            </a:xfrm>
            <a:prstGeom prst="rect">
              <a:avLst/>
            </a:prstGeom>
            <a:solidFill>
              <a:srgbClr val="FFE7EF"/>
            </a:solidFill>
            <a:ln>
              <a:noFill/>
            </a:ln>
          </p:spPr>
          <p:style>
            <a:lnRef idx="2">
              <a:schemeClr val="accent1">
                <a:shade val="50000"/>
              </a:schemeClr>
            </a:lnRef>
            <a:fillRef idx="1">
              <a:schemeClr val="accent1"/>
            </a:fillRef>
            <a:effectRef idx="0">
              <a:schemeClr val="accent1"/>
            </a:effectRef>
            <a:fontRef idx="minor"/>
          </p:style>
          <p:txBody>
            <a:bodyPr/>
            <a:lstStyle/>
            <a:p>
              <a:endParaRPr lang="fr-FR"/>
            </a:p>
          </p:txBody>
        </p:sp>
        <p:sp>
          <p:nvSpPr>
            <p:cNvPr id="69" name="ZoneTexte 88"/>
            <p:cNvSpPr/>
            <p:nvPr/>
          </p:nvSpPr>
          <p:spPr>
            <a:xfrm rot="16200000">
              <a:off x="345088" y="5782896"/>
              <a:ext cx="941040" cy="3639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ctr">
                <a:lnSpc>
                  <a:spcPct val="100000"/>
                </a:lnSpc>
                <a:buNone/>
              </a:pPr>
              <a:r>
                <a:rPr lang="fr-FR" sz="1800" b="0" strike="noStrike" spc="-1" dirty="0">
                  <a:solidFill>
                    <a:srgbClr val="000000"/>
                  </a:solidFill>
                  <a:latin typeface="Calibri"/>
                </a:rPr>
                <a:t>Rendus</a:t>
              </a:r>
              <a:endParaRPr lang="fr-FR" sz="1800" b="0" strike="noStrike" spc="-1" dirty="0">
                <a:latin typeface="Arial"/>
              </a:endParaRPr>
            </a:p>
          </p:txBody>
        </p:sp>
        <p:sp>
          <p:nvSpPr>
            <p:cNvPr id="73" name="ZoneTexte 69"/>
            <p:cNvSpPr/>
            <p:nvPr/>
          </p:nvSpPr>
          <p:spPr>
            <a:xfrm>
              <a:off x="2921895" y="54841"/>
              <a:ext cx="6556195" cy="583321"/>
            </a:xfrm>
            <a:prstGeom prst="rect">
              <a:avLst/>
            </a:prstGeom>
            <a:noFill/>
            <a:ln w="0">
              <a:noFill/>
            </a:ln>
          </p:spPr>
          <p:style>
            <a:lnRef idx="0">
              <a:scrgbClr r="0" g="0" b="0"/>
            </a:lnRef>
            <a:fillRef idx="0">
              <a:scrgbClr r="0" g="0" b="0"/>
            </a:fillRef>
            <a:effectRef idx="0">
              <a:scrgbClr r="0" g="0" b="0"/>
            </a:effectRef>
            <a:fontRef idx="minor"/>
          </p:style>
          <p:txBody>
            <a:bodyPr wrap="none" lIns="90000" tIns="45000" rIns="90000" bIns="45000" anchor="t">
              <a:spAutoFit/>
            </a:bodyPr>
            <a:lstStyle/>
            <a:p>
              <a:pPr algn="ctr">
                <a:lnSpc>
                  <a:spcPct val="100000"/>
                </a:lnSpc>
                <a:buNone/>
              </a:pPr>
              <a:r>
                <a:rPr lang="fr-FR" sz="1600" b="1" strike="noStrike" spc="-1" dirty="0">
                  <a:solidFill>
                    <a:srgbClr val="000000"/>
                  </a:solidFill>
                  <a:latin typeface="Calibri"/>
                </a:rPr>
                <a:t>SAE : </a:t>
              </a:r>
              <a:r>
                <a:rPr lang="fr-FR" sz="1600" b="1" i="1" strike="noStrike" spc="-1" dirty="0">
                  <a:solidFill>
                    <a:schemeClr val="bg1">
                      <a:lumMod val="65000"/>
                    </a:schemeClr>
                  </a:solidFill>
                  <a:latin typeface="Calibri"/>
                </a:rPr>
                <a:t>Indiquer ici le nom de la SAE</a:t>
              </a:r>
            </a:p>
            <a:p>
              <a:pPr algn="ctr">
                <a:lnSpc>
                  <a:spcPct val="100000"/>
                </a:lnSpc>
                <a:buNone/>
              </a:pPr>
              <a:r>
                <a:rPr lang="fr-FR" sz="1600" b="1" strike="noStrike" spc="-1" dirty="0">
                  <a:solidFill>
                    <a:srgbClr val="000000"/>
                  </a:solidFill>
                  <a:latin typeface="Calibri"/>
                </a:rPr>
                <a:t>Compétence : </a:t>
              </a:r>
              <a:r>
                <a:rPr lang="fr-FR" sz="1600" b="1" i="1" strike="noStrike" spc="-1" dirty="0">
                  <a:solidFill>
                    <a:schemeClr val="bg1">
                      <a:lumMod val="65000"/>
                    </a:schemeClr>
                  </a:solidFill>
                  <a:latin typeface="Calibri"/>
                </a:rPr>
                <a:t>Indiquer ici la compétences entraînée au travers de la SAE </a:t>
              </a:r>
              <a:endParaRPr lang="fr-FR" sz="1600" b="1" i="1" strike="noStrike" spc="-1" dirty="0">
                <a:solidFill>
                  <a:schemeClr val="bg1">
                    <a:lumMod val="65000"/>
                  </a:schemeClr>
                </a:solidFill>
                <a:latin typeface="Arial"/>
              </a:endParaRPr>
            </a:p>
          </p:txBody>
        </p:sp>
        <p:sp>
          <p:nvSpPr>
            <p:cNvPr id="75" name="ZoneTexte 7"/>
            <p:cNvSpPr/>
            <p:nvPr/>
          </p:nvSpPr>
          <p:spPr>
            <a:xfrm>
              <a:off x="4377808" y="1037520"/>
              <a:ext cx="216000" cy="272160"/>
            </a:xfrm>
            <a:prstGeom prst="rect">
              <a:avLst/>
            </a:prstGeom>
            <a:noFill/>
            <a:ln w="0">
              <a:noFill/>
            </a:ln>
          </p:spPr>
          <p:style>
            <a:lnRef idx="0">
              <a:scrgbClr r="0" g="0" b="0"/>
            </a:lnRef>
            <a:fillRef idx="0">
              <a:scrgbClr r="0" g="0" b="0"/>
            </a:fillRef>
            <a:effectRef idx="0">
              <a:scrgbClr r="0" g="0" b="0"/>
            </a:effectRef>
            <a:fontRef idx="minor"/>
          </p:style>
          <p:txBody>
            <a:bodyPr wrap="none" lIns="90000" tIns="45000" rIns="90000" bIns="45000" anchor="t">
              <a:spAutoFit/>
            </a:bodyPr>
            <a:lstStyle/>
            <a:p>
              <a:pPr>
                <a:lnSpc>
                  <a:spcPct val="100000"/>
                </a:lnSpc>
                <a:buNone/>
              </a:pPr>
              <a:r>
                <a:rPr lang="fr-FR" sz="1200" b="0" i="1" strike="noStrike" spc="-1">
                  <a:solidFill>
                    <a:srgbClr val="000000"/>
                  </a:solidFill>
                  <a:latin typeface="Calibri"/>
                </a:rPr>
                <a:t> </a:t>
              </a:r>
              <a:endParaRPr lang="fr-FR" sz="1200" b="0" strike="noStrike" spc="-1">
                <a:latin typeface="Arial"/>
              </a:endParaRPr>
            </a:p>
          </p:txBody>
        </p:sp>
        <p:sp>
          <p:nvSpPr>
            <p:cNvPr id="76" name="ZoneTexte 9"/>
            <p:cNvSpPr/>
            <p:nvPr/>
          </p:nvSpPr>
          <p:spPr>
            <a:xfrm>
              <a:off x="567208" y="1439280"/>
              <a:ext cx="1714680" cy="829543"/>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nchor="t">
              <a:spAutoFit/>
            </a:bodyPr>
            <a:lstStyle/>
            <a:p>
              <a:pPr>
                <a:lnSpc>
                  <a:spcPct val="100000"/>
                </a:lnSpc>
                <a:buNone/>
              </a:pPr>
              <a:r>
                <a:rPr lang="fr-FR" sz="1800" b="0" strike="noStrike" spc="-1" dirty="0">
                  <a:solidFill>
                    <a:srgbClr val="000000"/>
                  </a:solidFill>
                  <a:latin typeface="Calibri"/>
                </a:rPr>
                <a:t>RA</a:t>
              </a:r>
              <a:endParaRPr lang="fr-FR" spc="-1" dirty="0">
                <a:solidFill>
                  <a:srgbClr val="000000"/>
                </a:solidFill>
                <a:latin typeface="Calibri"/>
              </a:endParaRPr>
            </a:p>
            <a:p>
              <a:pPr>
                <a:lnSpc>
                  <a:spcPct val="100000"/>
                </a:lnSpc>
                <a:buNone/>
              </a:pPr>
              <a:r>
                <a:rPr lang="fr-FR" sz="1000" b="0" i="1" strike="noStrike" spc="-1" dirty="0">
                  <a:solidFill>
                    <a:schemeClr val="bg1">
                      <a:lumMod val="65000"/>
                    </a:schemeClr>
                  </a:solidFill>
                  <a:latin typeface="Calibri"/>
                </a:rPr>
                <a:t>(à positionner sur la ligne du temps afin d’outiller correctement l’étudiant)</a:t>
              </a:r>
              <a:endParaRPr lang="fr-FR" sz="1000" b="0" i="1" strike="noStrike" spc="-1" dirty="0">
                <a:solidFill>
                  <a:schemeClr val="bg1">
                    <a:lumMod val="65000"/>
                  </a:schemeClr>
                </a:solidFill>
                <a:latin typeface="Arial"/>
              </a:endParaRPr>
            </a:p>
          </p:txBody>
        </p:sp>
        <p:sp>
          <p:nvSpPr>
            <p:cNvPr id="77" name="Rectangle 10"/>
            <p:cNvSpPr/>
            <p:nvPr/>
          </p:nvSpPr>
          <p:spPr>
            <a:xfrm>
              <a:off x="580168" y="925920"/>
              <a:ext cx="446400" cy="1366020"/>
            </a:xfrm>
            <a:prstGeom prst="rect">
              <a:avLst/>
            </a:prstGeom>
            <a:noFill/>
            <a:ln>
              <a:solidFill>
                <a:srgbClr val="2E898F"/>
              </a:solidFill>
            </a:ln>
          </p:spPr>
          <p:style>
            <a:lnRef idx="2">
              <a:schemeClr val="accent1">
                <a:shade val="50000"/>
              </a:schemeClr>
            </a:lnRef>
            <a:fillRef idx="1">
              <a:schemeClr val="accent1"/>
            </a:fillRef>
            <a:effectRef idx="0">
              <a:schemeClr val="accent1"/>
            </a:effectRef>
            <a:fontRef idx="minor"/>
          </p:style>
          <p:txBody>
            <a:bodyPr/>
            <a:lstStyle/>
            <a:p>
              <a:endParaRPr lang="fr-FR"/>
            </a:p>
          </p:txBody>
        </p:sp>
        <p:sp>
          <p:nvSpPr>
            <p:cNvPr id="79" name="ZoneTexte 99"/>
            <p:cNvSpPr/>
            <p:nvPr/>
          </p:nvSpPr>
          <p:spPr>
            <a:xfrm>
              <a:off x="2433448" y="5430252"/>
              <a:ext cx="1224360" cy="337100"/>
            </a:xfrm>
            <a:prstGeom prst="rect">
              <a:avLst/>
            </a:prstGeom>
            <a:noFill/>
            <a:ln w="19050">
              <a:solidFill>
                <a:srgbClr val="FF6699"/>
              </a:solidFill>
            </a:ln>
          </p:spPr>
          <p:style>
            <a:lnRef idx="0">
              <a:scrgbClr r="0" g="0" b="0"/>
            </a:lnRef>
            <a:fillRef idx="0">
              <a:scrgbClr r="0" g="0" b="0"/>
            </a:fillRef>
            <a:effectRef idx="0">
              <a:scrgbClr r="0" g="0" b="0"/>
            </a:effectRef>
            <a:fontRef idx="minor"/>
          </p:style>
          <p:txBody>
            <a:bodyPr lIns="90000" tIns="45000" rIns="90000" bIns="45000" anchor="t">
              <a:spAutoFit/>
            </a:bodyPr>
            <a:lstStyle/>
            <a:p>
              <a:pPr algn="ctr">
                <a:lnSpc>
                  <a:spcPct val="100000"/>
                </a:lnSpc>
                <a:buNone/>
              </a:pPr>
              <a:r>
                <a:rPr lang="fr-FR" sz="800" i="1" spc="-1" dirty="0">
                  <a:solidFill>
                    <a:schemeClr val="bg1">
                      <a:lumMod val="50000"/>
                    </a:schemeClr>
                  </a:solidFill>
                  <a:latin typeface="Calibri"/>
                </a:rPr>
                <a:t>Indiquez ici le livrable intermédiaire 1</a:t>
              </a:r>
              <a:endParaRPr lang="fr-FR" sz="800" b="0" i="1" strike="noStrike" spc="-1" dirty="0">
                <a:solidFill>
                  <a:schemeClr val="bg1">
                    <a:lumMod val="50000"/>
                  </a:schemeClr>
                </a:solidFill>
                <a:latin typeface="Arial"/>
              </a:endParaRPr>
            </a:p>
          </p:txBody>
        </p:sp>
        <p:sp>
          <p:nvSpPr>
            <p:cNvPr id="81" name="ZoneTexte 130"/>
            <p:cNvSpPr/>
            <p:nvPr/>
          </p:nvSpPr>
          <p:spPr>
            <a:xfrm>
              <a:off x="1704088" y="3900272"/>
              <a:ext cx="1530624" cy="460211"/>
            </a:xfrm>
            <a:prstGeom prst="rect">
              <a:avLst/>
            </a:prstGeom>
            <a:solidFill>
              <a:srgbClr val="FFC000"/>
            </a:solidFill>
            <a:ln w="0">
              <a:noFill/>
            </a:ln>
          </p:spPr>
          <p:style>
            <a:lnRef idx="0">
              <a:scrgbClr r="0" g="0" b="0"/>
            </a:lnRef>
            <a:fillRef idx="0">
              <a:scrgbClr r="0" g="0" b="0"/>
            </a:fillRef>
            <a:effectRef idx="0">
              <a:scrgbClr r="0" g="0" b="0"/>
            </a:effectRef>
            <a:fontRef idx="minor"/>
          </p:style>
          <p:txBody>
            <a:bodyPr wrap="square" lIns="90000" tIns="45000" rIns="90000" bIns="45000" anchor="t">
              <a:spAutoFit/>
            </a:bodyPr>
            <a:lstStyle/>
            <a:p>
              <a:pPr algn="ctr">
                <a:lnSpc>
                  <a:spcPct val="100000"/>
                </a:lnSpc>
                <a:buNone/>
              </a:pPr>
              <a:r>
                <a:rPr lang="fr-FR" sz="800" b="0" i="1" strike="noStrike" spc="-1" dirty="0">
                  <a:solidFill>
                    <a:schemeClr val="bg1">
                      <a:lumMod val="50000"/>
                    </a:schemeClr>
                  </a:solidFill>
                  <a:latin typeface="Calibri"/>
                </a:rPr>
                <a:t>Indiquez ici le temps de travail en autonomie approximatif après le CM de présentation</a:t>
              </a:r>
              <a:endParaRPr lang="fr-FR" sz="800" b="0" i="1" strike="noStrike" spc="-1" dirty="0">
                <a:solidFill>
                  <a:schemeClr val="bg1">
                    <a:lumMod val="50000"/>
                  </a:schemeClr>
                </a:solidFill>
                <a:latin typeface="Arial"/>
              </a:endParaRPr>
            </a:p>
          </p:txBody>
        </p:sp>
        <p:sp>
          <p:nvSpPr>
            <p:cNvPr id="83" name="ZoneTexte 30"/>
            <p:cNvSpPr/>
            <p:nvPr/>
          </p:nvSpPr>
          <p:spPr>
            <a:xfrm>
              <a:off x="2227950" y="2840667"/>
              <a:ext cx="1102196" cy="614099"/>
            </a:xfrm>
            <a:prstGeom prst="rect">
              <a:avLst/>
            </a:prstGeom>
            <a:solidFill>
              <a:srgbClr val="3FBAC2"/>
            </a:solidFill>
            <a:ln w="0">
              <a:noFill/>
            </a:ln>
          </p:spPr>
          <p:style>
            <a:lnRef idx="0">
              <a:scrgbClr r="0" g="0" b="0"/>
            </a:lnRef>
            <a:fillRef idx="0">
              <a:scrgbClr r="0" g="0" b="0"/>
            </a:fillRef>
            <a:effectRef idx="0">
              <a:scrgbClr r="0" g="0" b="0"/>
            </a:effectRef>
            <a:fontRef idx="minor"/>
          </p:style>
          <p:txBody>
            <a:bodyPr wrap="square" lIns="90000" tIns="45000" rIns="90000" bIns="45000" anchor="t">
              <a:spAutoFit/>
            </a:bodyPr>
            <a:lstStyle/>
            <a:p>
              <a:pPr algn="ctr">
                <a:lnSpc>
                  <a:spcPct val="100000"/>
                </a:lnSpc>
                <a:buNone/>
              </a:pPr>
              <a:r>
                <a:rPr lang="fr-FR" sz="1000" b="1" strike="noStrike" spc="-1" dirty="0">
                  <a:solidFill>
                    <a:srgbClr val="000000"/>
                  </a:solidFill>
                  <a:latin typeface="Calibri"/>
                </a:rPr>
                <a:t>TD1 </a:t>
              </a:r>
              <a:r>
                <a:rPr lang="fr-FR" sz="1000" b="1" spc="-1" dirty="0">
                  <a:solidFill>
                    <a:srgbClr val="000000"/>
                  </a:solidFill>
                  <a:latin typeface="Calibri"/>
                </a:rPr>
                <a:t>:</a:t>
              </a:r>
              <a:endParaRPr lang="fr-FR" sz="1000" b="0" i="1" strike="noStrike" spc="-1" dirty="0">
                <a:solidFill>
                  <a:schemeClr val="tx1">
                    <a:lumMod val="65000"/>
                    <a:lumOff val="35000"/>
                  </a:schemeClr>
                </a:solidFill>
                <a:latin typeface="Arial"/>
              </a:endParaRPr>
            </a:p>
            <a:p>
              <a:pPr algn="ctr">
                <a:lnSpc>
                  <a:spcPct val="100000"/>
                </a:lnSpc>
                <a:buNone/>
              </a:pPr>
              <a:r>
                <a:rPr lang="fr-FR" sz="800" b="1" i="1" spc="-1" dirty="0">
                  <a:solidFill>
                    <a:schemeClr val="bg1">
                      <a:lumMod val="50000"/>
                    </a:schemeClr>
                  </a:solidFill>
                  <a:latin typeface="Calibri"/>
                </a:rPr>
                <a:t>(Indiquez ici le vol horaire et le thème de la séance)</a:t>
              </a:r>
              <a:endParaRPr lang="fr-FR" sz="800" b="0" i="1" strike="noStrike" spc="-1" dirty="0">
                <a:solidFill>
                  <a:schemeClr val="bg1">
                    <a:lumMod val="50000"/>
                  </a:schemeClr>
                </a:solidFill>
                <a:latin typeface="Arial"/>
              </a:endParaRPr>
            </a:p>
          </p:txBody>
        </p:sp>
        <p:sp>
          <p:nvSpPr>
            <p:cNvPr id="85" name="ZoneTexte 31"/>
            <p:cNvSpPr/>
            <p:nvPr/>
          </p:nvSpPr>
          <p:spPr>
            <a:xfrm>
              <a:off x="3369520" y="2840667"/>
              <a:ext cx="1640092" cy="367878"/>
            </a:xfrm>
            <a:prstGeom prst="rect">
              <a:avLst/>
            </a:prstGeom>
            <a:solidFill>
              <a:srgbClr val="3FBAC2"/>
            </a:solidFill>
            <a:ln w="0">
              <a:noFill/>
            </a:ln>
          </p:spPr>
          <p:style>
            <a:lnRef idx="0">
              <a:scrgbClr r="0" g="0" b="0"/>
            </a:lnRef>
            <a:fillRef idx="0">
              <a:scrgbClr r="0" g="0" b="0"/>
            </a:fillRef>
            <a:effectRef idx="0">
              <a:scrgbClr r="0" g="0" b="0"/>
            </a:effectRef>
            <a:fontRef idx="minor"/>
          </p:style>
          <p:txBody>
            <a:bodyPr wrap="square" lIns="90000" tIns="45000" rIns="90000" bIns="4500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1000" b="1" strike="noStrike" spc="-1" dirty="0">
                  <a:solidFill>
                    <a:srgbClr val="000000"/>
                  </a:solidFill>
                  <a:latin typeface="Calibri"/>
                </a:rPr>
                <a:t>TD2 : </a:t>
              </a:r>
              <a:r>
                <a:rPr kumimoji="0" lang="fr-FR" sz="800" b="1" i="1" u="none" strike="noStrike" kern="1200" cap="none" spc="-1" normalizeH="0" baseline="0" noProof="0" dirty="0">
                  <a:ln>
                    <a:noFill/>
                  </a:ln>
                  <a:solidFill>
                    <a:schemeClr val="bg1">
                      <a:lumMod val="50000"/>
                    </a:schemeClr>
                  </a:solidFill>
                  <a:effectLst/>
                  <a:uLnTx/>
                  <a:uFillTx/>
                  <a:latin typeface="Calibri"/>
                  <a:ea typeface="DejaVu Sans"/>
                  <a:cs typeface="DejaVu Sans"/>
                </a:rPr>
                <a:t>(Indiquez ici le vol horaire et le thème de la séance)</a:t>
              </a:r>
              <a:endParaRPr kumimoji="0" lang="fr-FR" sz="800" b="0" i="1" u="none" strike="noStrike" kern="1200" cap="none" spc="-1" normalizeH="0" baseline="0" noProof="0" dirty="0">
                <a:ln>
                  <a:noFill/>
                </a:ln>
                <a:solidFill>
                  <a:schemeClr val="bg1">
                    <a:lumMod val="50000"/>
                  </a:schemeClr>
                </a:solidFill>
                <a:effectLst/>
                <a:uLnTx/>
                <a:uFillTx/>
                <a:latin typeface="Arial"/>
                <a:ea typeface="DejaVu Sans"/>
                <a:cs typeface="DejaVu Sans"/>
              </a:endParaRPr>
            </a:p>
          </p:txBody>
        </p:sp>
        <p:sp>
          <p:nvSpPr>
            <p:cNvPr id="89" name="ZoneTexte 33"/>
            <p:cNvSpPr/>
            <p:nvPr/>
          </p:nvSpPr>
          <p:spPr>
            <a:xfrm>
              <a:off x="6590710" y="2840667"/>
              <a:ext cx="1866762" cy="367878"/>
            </a:xfrm>
            <a:prstGeom prst="rect">
              <a:avLst/>
            </a:prstGeom>
            <a:solidFill>
              <a:srgbClr val="3FBAC2"/>
            </a:solidFill>
            <a:ln w="0">
              <a:noFill/>
            </a:ln>
          </p:spPr>
          <p:style>
            <a:lnRef idx="0">
              <a:scrgbClr r="0" g="0" b="0"/>
            </a:lnRef>
            <a:fillRef idx="0">
              <a:scrgbClr r="0" g="0" b="0"/>
            </a:fillRef>
            <a:effectRef idx="0">
              <a:scrgbClr r="0" g="0" b="0"/>
            </a:effectRef>
            <a:fontRef idx="minor"/>
          </p:style>
          <p:txBody>
            <a:bodyPr wrap="square" lIns="90000" tIns="45000" rIns="90000" bIns="45000" anchor="t">
              <a:spAutoFit/>
            </a:bodyPr>
            <a:lstStyle/>
            <a:p>
              <a:pPr algn="ctr">
                <a:lnSpc>
                  <a:spcPct val="100000"/>
                </a:lnSpc>
                <a:buNone/>
              </a:pPr>
              <a:r>
                <a:rPr lang="fr-FR" sz="1000" b="1" strike="noStrike" spc="-1" dirty="0">
                  <a:solidFill>
                    <a:srgbClr val="000000"/>
                  </a:solidFill>
                  <a:latin typeface="Calibri"/>
                </a:rPr>
                <a:t>TD4 : </a:t>
              </a:r>
              <a:r>
                <a:rPr kumimoji="0" lang="fr-FR" sz="800" b="1" i="1" u="none" strike="noStrike" kern="1200" cap="none" spc="-1" normalizeH="0" baseline="0" noProof="0" dirty="0">
                  <a:ln>
                    <a:noFill/>
                  </a:ln>
                  <a:solidFill>
                    <a:schemeClr val="bg1">
                      <a:lumMod val="50000"/>
                    </a:schemeClr>
                  </a:solidFill>
                  <a:effectLst/>
                  <a:uLnTx/>
                  <a:uFillTx/>
                  <a:latin typeface="Calibri"/>
                  <a:ea typeface="DejaVu Sans"/>
                  <a:cs typeface="DejaVu Sans"/>
                </a:rPr>
                <a:t>(Indiquez ici le vol horaire et le thème de la séance)</a:t>
              </a:r>
              <a:endParaRPr lang="fr-FR" sz="800" b="0" strike="noStrike" spc="-1" dirty="0">
                <a:solidFill>
                  <a:schemeClr val="bg1">
                    <a:lumMod val="50000"/>
                  </a:schemeClr>
                </a:solidFill>
                <a:latin typeface="Arial"/>
              </a:endParaRPr>
            </a:p>
          </p:txBody>
        </p:sp>
        <p:sp>
          <p:nvSpPr>
            <p:cNvPr id="97" name="ZoneTexte 40"/>
            <p:cNvSpPr/>
            <p:nvPr/>
          </p:nvSpPr>
          <p:spPr>
            <a:xfrm>
              <a:off x="4106728" y="4309894"/>
              <a:ext cx="3192480" cy="460211"/>
            </a:xfrm>
            <a:prstGeom prst="rect">
              <a:avLst/>
            </a:prstGeom>
            <a:solidFill>
              <a:srgbClr val="FFC000"/>
            </a:solidFill>
            <a:ln w="0">
              <a:noFill/>
            </a:ln>
          </p:spPr>
          <p:style>
            <a:lnRef idx="0">
              <a:scrgbClr r="0" g="0" b="0"/>
            </a:lnRef>
            <a:fillRef idx="0">
              <a:scrgbClr r="0" g="0" b="0"/>
            </a:fillRef>
            <a:effectRef idx="0">
              <a:scrgbClr r="0" g="0" b="0"/>
            </a:effectRef>
            <a:fontRef idx="minor"/>
          </p:style>
          <p:txBody>
            <a:bodyPr wrap="square" lIns="90000" tIns="45000" rIns="90000" bIns="45000" anchor="t">
              <a:spAutoFit/>
            </a:bodyPr>
            <a:lstStyle/>
            <a:p>
              <a:pPr algn="ctr">
                <a:lnSpc>
                  <a:spcPct val="100000"/>
                </a:lnSpc>
                <a:buNone/>
              </a:pPr>
              <a:r>
                <a:rPr lang="fr-FR" sz="800" i="1" spc="-1" dirty="0">
                  <a:solidFill>
                    <a:schemeClr val="bg1">
                      <a:lumMod val="50000"/>
                    </a:schemeClr>
                  </a:solidFill>
                  <a:latin typeface="Calibri"/>
                </a:rPr>
                <a:t>Indiquez ici le temps de travail en autonomie pour la réalisation des tâches ou livrables intermédiaires (n’oubliez pas d’indiquer le volume horaire dédié au stage s’il y a lieu)</a:t>
              </a:r>
              <a:endParaRPr lang="fr-FR" sz="800" b="0" i="1" strike="noStrike" spc="-1" dirty="0">
                <a:solidFill>
                  <a:schemeClr val="bg1">
                    <a:lumMod val="50000"/>
                  </a:schemeClr>
                </a:solidFill>
                <a:latin typeface="Arial"/>
              </a:endParaRPr>
            </a:p>
          </p:txBody>
        </p:sp>
        <p:sp>
          <p:nvSpPr>
            <p:cNvPr id="99" name="ZoneTexte 42"/>
            <p:cNvSpPr/>
            <p:nvPr/>
          </p:nvSpPr>
          <p:spPr>
            <a:xfrm>
              <a:off x="1622368" y="4968001"/>
              <a:ext cx="9322820" cy="213990"/>
            </a:xfrm>
            <a:prstGeom prst="rect">
              <a:avLst/>
            </a:prstGeom>
            <a:solidFill>
              <a:srgbClr val="FFC000"/>
            </a:solidFill>
            <a:ln w="0">
              <a:noFill/>
            </a:ln>
          </p:spPr>
          <p:style>
            <a:lnRef idx="0">
              <a:scrgbClr r="0" g="0" b="0"/>
            </a:lnRef>
            <a:fillRef idx="0">
              <a:scrgbClr r="0" g="0" b="0"/>
            </a:fillRef>
            <a:effectRef idx="0">
              <a:scrgbClr r="0" g="0" b="0"/>
            </a:effectRef>
            <a:fontRef idx="minor"/>
          </p:style>
          <p:txBody>
            <a:bodyPr wrap="square" lIns="90000" tIns="45000" rIns="90000" bIns="45000" anchor="t">
              <a:spAutoFit/>
            </a:bodyPr>
            <a:lstStyle/>
            <a:p>
              <a:pPr algn="ctr">
                <a:lnSpc>
                  <a:spcPct val="100000"/>
                </a:lnSpc>
                <a:buNone/>
              </a:pPr>
              <a:r>
                <a:rPr lang="fr-FR" sz="800" b="0" i="1" strike="noStrike" spc="-1" dirty="0">
                  <a:solidFill>
                    <a:schemeClr val="bg1">
                      <a:lumMod val="50000"/>
                    </a:schemeClr>
                  </a:solidFill>
                  <a:latin typeface="Calibri"/>
                </a:rPr>
                <a:t>Indiquez ici le temps dédié à la rédaction du carnet de bord (et autres traces</a:t>
              </a:r>
              <a:r>
                <a:rPr lang="fr-FR" sz="800" i="1" spc="-1" dirty="0">
                  <a:solidFill>
                    <a:schemeClr val="bg1">
                      <a:lumMod val="50000"/>
                    </a:schemeClr>
                  </a:solidFill>
                  <a:latin typeface="Calibri"/>
                </a:rPr>
                <a:t> permettant la</a:t>
              </a:r>
              <a:r>
                <a:rPr lang="fr-FR" sz="800" b="0" i="1" strike="noStrike" spc="-1" dirty="0">
                  <a:solidFill>
                    <a:schemeClr val="bg1">
                      <a:lumMod val="50000"/>
                    </a:schemeClr>
                  </a:solidFill>
                  <a:latin typeface="Calibri"/>
                </a:rPr>
                <a:t> réflexivité de l’étudiant) </a:t>
              </a:r>
              <a:endParaRPr lang="fr-FR" sz="800" b="0" i="1" strike="noStrike" spc="-1" dirty="0">
                <a:solidFill>
                  <a:schemeClr val="bg1">
                    <a:lumMod val="50000"/>
                  </a:schemeClr>
                </a:solidFill>
                <a:latin typeface="Arial"/>
              </a:endParaRPr>
            </a:p>
          </p:txBody>
        </p:sp>
        <p:sp>
          <p:nvSpPr>
            <p:cNvPr id="101" name="ZoneTexte 43"/>
            <p:cNvSpPr/>
            <p:nvPr/>
          </p:nvSpPr>
          <p:spPr>
            <a:xfrm>
              <a:off x="7389580" y="4309894"/>
              <a:ext cx="1702960" cy="213990"/>
            </a:xfrm>
            <a:prstGeom prst="rect">
              <a:avLst/>
            </a:prstGeom>
            <a:solidFill>
              <a:srgbClr val="FFC000"/>
            </a:solidFill>
            <a:ln w="0">
              <a:noFill/>
            </a:ln>
          </p:spPr>
          <p:style>
            <a:lnRef idx="0">
              <a:scrgbClr r="0" g="0" b="0"/>
            </a:lnRef>
            <a:fillRef idx="0">
              <a:scrgbClr r="0" g="0" b="0"/>
            </a:fillRef>
            <a:effectRef idx="0">
              <a:scrgbClr r="0" g="0" b="0"/>
            </a:effectRef>
            <a:fontRef idx="minor"/>
          </p:style>
          <p:txBody>
            <a:bodyPr wrap="square" lIns="90000" tIns="45000" rIns="90000" bIns="45000" anchor="t">
              <a:spAutoFit/>
            </a:bodyPr>
            <a:lstStyle/>
            <a:p>
              <a:pPr algn="ctr">
                <a:lnSpc>
                  <a:spcPct val="100000"/>
                </a:lnSpc>
                <a:buNone/>
              </a:pPr>
              <a:r>
                <a:rPr lang="fr-FR" sz="800" b="0" i="1" strike="noStrike" spc="-1" dirty="0">
                  <a:solidFill>
                    <a:schemeClr val="bg1">
                      <a:lumMod val="50000"/>
                    </a:schemeClr>
                  </a:solidFill>
                  <a:latin typeface="Calibri"/>
                </a:rPr>
                <a:t>TAE réalisation de tâches</a:t>
              </a:r>
              <a:endParaRPr lang="fr-FR" sz="800" b="0" i="1" strike="noStrike" spc="-1" dirty="0">
                <a:solidFill>
                  <a:schemeClr val="bg1">
                    <a:lumMod val="50000"/>
                  </a:schemeClr>
                </a:solidFill>
                <a:latin typeface="Arial"/>
              </a:endParaRPr>
            </a:p>
          </p:txBody>
        </p:sp>
        <p:sp>
          <p:nvSpPr>
            <p:cNvPr id="102" name="ZoneTexte 101"/>
            <p:cNvSpPr txBox="1"/>
            <p:nvPr/>
          </p:nvSpPr>
          <p:spPr>
            <a:xfrm>
              <a:off x="1005112" y="2446488"/>
              <a:ext cx="900000" cy="261000"/>
            </a:xfrm>
            <a:prstGeom prst="rect">
              <a:avLst/>
            </a:prstGeom>
            <a:noFill/>
            <a:ln w="0">
              <a:noFill/>
            </a:ln>
          </p:spPr>
          <p:txBody>
            <a:bodyPr lIns="90000" tIns="45000" rIns="90000" bIns="45000" anchor="t">
              <a:noAutofit/>
            </a:bodyPr>
            <a:lstStyle/>
            <a:p>
              <a:r>
                <a:rPr lang="fr-FR" sz="1000" b="1" strike="noStrike" spc="-1" dirty="0">
                  <a:latin typeface="Arial"/>
                </a:rPr>
                <a:t>Anticiper</a:t>
              </a:r>
            </a:p>
          </p:txBody>
        </p:sp>
        <p:sp>
          <p:nvSpPr>
            <p:cNvPr id="103" name="ZoneTexte 102"/>
            <p:cNvSpPr txBox="1"/>
            <p:nvPr/>
          </p:nvSpPr>
          <p:spPr>
            <a:xfrm>
              <a:off x="1005112" y="2887200"/>
              <a:ext cx="900000" cy="261000"/>
            </a:xfrm>
            <a:prstGeom prst="rect">
              <a:avLst/>
            </a:prstGeom>
            <a:noFill/>
            <a:ln w="0">
              <a:noFill/>
            </a:ln>
          </p:spPr>
          <p:txBody>
            <a:bodyPr lIns="90000" tIns="45000" rIns="90000" bIns="45000" anchor="t">
              <a:noAutofit/>
            </a:bodyPr>
            <a:lstStyle/>
            <a:p>
              <a:r>
                <a:rPr lang="fr-FR" sz="1000" b="1" strike="noStrike" spc="-1">
                  <a:latin typeface="Arial"/>
                </a:rPr>
                <a:t>Réaliser</a:t>
              </a:r>
            </a:p>
          </p:txBody>
        </p:sp>
        <p:sp>
          <p:nvSpPr>
            <p:cNvPr id="104" name="ZoneTexte 103"/>
            <p:cNvSpPr txBox="1"/>
            <p:nvPr/>
          </p:nvSpPr>
          <p:spPr>
            <a:xfrm>
              <a:off x="1005112" y="3357288"/>
              <a:ext cx="900000" cy="261000"/>
            </a:xfrm>
            <a:prstGeom prst="rect">
              <a:avLst/>
            </a:prstGeom>
            <a:noFill/>
            <a:ln w="0">
              <a:noFill/>
            </a:ln>
          </p:spPr>
          <p:txBody>
            <a:bodyPr lIns="90000" tIns="45000" rIns="90000" bIns="45000" anchor="t">
              <a:noAutofit/>
            </a:bodyPr>
            <a:lstStyle/>
            <a:p>
              <a:r>
                <a:rPr lang="fr-FR" sz="1000" b="1" strike="noStrike" spc="-1" dirty="0">
                  <a:latin typeface="Arial"/>
                </a:rPr>
                <a:t>Réguler</a:t>
              </a:r>
            </a:p>
          </p:txBody>
        </p:sp>
        <p:sp>
          <p:nvSpPr>
            <p:cNvPr id="106" name="ZoneTexte 36"/>
            <p:cNvSpPr/>
            <p:nvPr/>
          </p:nvSpPr>
          <p:spPr>
            <a:xfrm>
              <a:off x="5991688" y="5425847"/>
              <a:ext cx="1764360" cy="213990"/>
            </a:xfrm>
            <a:prstGeom prst="rect">
              <a:avLst/>
            </a:prstGeom>
            <a:noFill/>
            <a:ln w="19050">
              <a:solidFill>
                <a:srgbClr val="FF6699"/>
              </a:solidFill>
            </a:ln>
          </p:spPr>
          <p:style>
            <a:lnRef idx="0">
              <a:scrgbClr r="0" g="0" b="0"/>
            </a:lnRef>
            <a:fillRef idx="0">
              <a:scrgbClr r="0" g="0" b="0"/>
            </a:fillRef>
            <a:effectRef idx="0">
              <a:scrgbClr r="0" g="0" b="0"/>
            </a:effectRef>
            <a:fontRef idx="minor"/>
          </p:style>
          <p:txBody>
            <a:bodyPr wrap="square" lIns="90000" tIns="45000" rIns="90000" bIns="4500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800" b="0" i="1" u="none" strike="noStrike" kern="1200" cap="none" spc="-1" normalizeH="0" baseline="0" noProof="0" dirty="0">
                  <a:ln>
                    <a:noFill/>
                  </a:ln>
                  <a:solidFill>
                    <a:prstClr val="white">
                      <a:lumMod val="50000"/>
                    </a:prstClr>
                  </a:solidFill>
                  <a:effectLst/>
                  <a:uLnTx/>
                  <a:uFillTx/>
                  <a:latin typeface="Calibri"/>
                  <a:ea typeface="DejaVu Sans"/>
                  <a:cs typeface="DejaVu Sans"/>
                </a:rPr>
                <a:t>Indiquez ici le livrable intermédiaire 2</a:t>
              </a:r>
              <a:endParaRPr kumimoji="0" lang="fr-FR" sz="800" b="0" i="1" u="none" strike="noStrike" kern="1200" cap="none" spc="-1" normalizeH="0" baseline="0" noProof="0" dirty="0">
                <a:ln>
                  <a:noFill/>
                </a:ln>
                <a:solidFill>
                  <a:prstClr val="white">
                    <a:lumMod val="50000"/>
                  </a:prstClr>
                </a:solidFill>
                <a:effectLst/>
                <a:uLnTx/>
                <a:uFillTx/>
                <a:latin typeface="Arial"/>
                <a:ea typeface="DejaVu Sans"/>
                <a:cs typeface="DejaVu Sans"/>
              </a:endParaRPr>
            </a:p>
          </p:txBody>
        </p:sp>
        <p:sp>
          <p:nvSpPr>
            <p:cNvPr id="107" name="ZoneTexte 106"/>
            <p:cNvSpPr txBox="1"/>
            <p:nvPr/>
          </p:nvSpPr>
          <p:spPr>
            <a:xfrm>
              <a:off x="1055008" y="5425847"/>
              <a:ext cx="1503360" cy="431671"/>
            </a:xfrm>
            <a:prstGeom prst="rect">
              <a:avLst/>
            </a:prstGeom>
            <a:noFill/>
            <a:ln w="0">
              <a:noFill/>
            </a:ln>
          </p:spPr>
          <p:txBody>
            <a:bodyPr lIns="90000" tIns="45000" rIns="90000" bIns="45000" anchor="t">
              <a:noAutofit/>
            </a:bodyPr>
            <a:lstStyle/>
            <a:p>
              <a:r>
                <a:rPr lang="fr-FR" sz="1000" b="1" strike="noStrike" spc="-1" dirty="0">
                  <a:latin typeface="Arial"/>
                </a:rPr>
                <a:t>Livrables</a:t>
              </a:r>
            </a:p>
            <a:p>
              <a:r>
                <a:rPr lang="fr-FR" sz="1000" b="1" strike="noStrike" spc="-1" dirty="0">
                  <a:latin typeface="Arial"/>
                </a:rPr>
                <a:t>formatifs</a:t>
              </a:r>
            </a:p>
          </p:txBody>
        </p:sp>
        <p:sp>
          <p:nvSpPr>
            <p:cNvPr id="108" name="ZoneTexte 107"/>
            <p:cNvSpPr txBox="1"/>
            <p:nvPr/>
          </p:nvSpPr>
          <p:spPr>
            <a:xfrm>
              <a:off x="1055008" y="5923007"/>
              <a:ext cx="1323360" cy="501193"/>
            </a:xfrm>
            <a:prstGeom prst="rect">
              <a:avLst/>
            </a:prstGeom>
            <a:noFill/>
            <a:ln w="0">
              <a:noFill/>
            </a:ln>
          </p:spPr>
          <p:txBody>
            <a:bodyPr lIns="90000" tIns="45000" rIns="90000" bIns="45000" anchor="t">
              <a:noAutofit/>
            </a:bodyPr>
            <a:lstStyle/>
            <a:p>
              <a:r>
                <a:rPr lang="fr-FR" sz="1000" b="1" strike="noStrike" spc="-1" dirty="0">
                  <a:latin typeface="Arial"/>
                </a:rPr>
                <a:t>Livrables</a:t>
              </a:r>
            </a:p>
            <a:p>
              <a:r>
                <a:rPr lang="fr-FR" sz="1000" b="1" strike="noStrike" spc="-1" dirty="0">
                  <a:latin typeface="Arial"/>
                </a:rPr>
                <a:t>finaux</a:t>
              </a:r>
            </a:p>
          </p:txBody>
        </p:sp>
        <p:sp>
          <p:nvSpPr>
            <p:cNvPr id="111" name="ZoneTexte 39"/>
            <p:cNvSpPr/>
            <p:nvPr/>
          </p:nvSpPr>
          <p:spPr>
            <a:xfrm>
              <a:off x="9511865" y="5701548"/>
              <a:ext cx="787557" cy="952653"/>
            </a:xfrm>
            <a:prstGeom prst="rect">
              <a:avLst/>
            </a:prstGeom>
            <a:noFill/>
            <a:ln w="19050">
              <a:solidFill>
                <a:srgbClr val="FF6699"/>
              </a:solidFill>
            </a:ln>
          </p:spPr>
          <p:style>
            <a:lnRef idx="0">
              <a:scrgbClr r="0" g="0" b="0"/>
            </a:lnRef>
            <a:fillRef idx="0">
              <a:scrgbClr r="0" g="0" b="0"/>
            </a:fillRef>
            <a:effectRef idx="0">
              <a:scrgbClr r="0" g="0" b="0"/>
            </a:effectRef>
            <a:fontRef idx="minor"/>
          </p:style>
          <p:txBody>
            <a:bodyPr wrap="square" lIns="90000" tIns="45000" rIns="90000" bIns="45000" anchor="t">
              <a:spAutoFit/>
            </a:bodyPr>
            <a:lstStyle/>
            <a:p>
              <a:pPr algn="ctr">
                <a:lnSpc>
                  <a:spcPct val="100000"/>
                </a:lnSpc>
                <a:buNone/>
              </a:pPr>
              <a:r>
                <a:rPr lang="fr-FR" sz="800" b="1" i="1" strike="noStrike" spc="-1" dirty="0">
                  <a:solidFill>
                    <a:schemeClr val="bg1">
                      <a:lumMod val="50000"/>
                    </a:schemeClr>
                  </a:solidFill>
                  <a:latin typeface="Calibri"/>
                </a:rPr>
                <a:t>Indiquez ici le livrable final (quel support pour certifier que l’étudiant a bien relevé le défi?)</a:t>
              </a:r>
              <a:endParaRPr lang="fr-FR" sz="800" b="1" i="1" strike="noStrike" spc="-1" dirty="0">
                <a:solidFill>
                  <a:schemeClr val="bg1">
                    <a:lumMod val="50000"/>
                  </a:schemeClr>
                </a:solidFill>
                <a:latin typeface="Arial"/>
              </a:endParaRPr>
            </a:p>
          </p:txBody>
        </p:sp>
        <p:sp>
          <p:nvSpPr>
            <p:cNvPr id="112" name="ZoneTexte 111"/>
            <p:cNvSpPr txBox="1"/>
            <p:nvPr/>
          </p:nvSpPr>
          <p:spPr>
            <a:xfrm>
              <a:off x="1055008" y="6495928"/>
              <a:ext cx="1683360" cy="261000"/>
            </a:xfrm>
            <a:prstGeom prst="rect">
              <a:avLst/>
            </a:prstGeom>
            <a:noFill/>
            <a:ln w="0">
              <a:noFill/>
            </a:ln>
          </p:spPr>
          <p:txBody>
            <a:bodyPr lIns="90000" tIns="45000" rIns="90000" bIns="45000" anchor="t">
              <a:noAutofit/>
            </a:bodyPr>
            <a:lstStyle/>
            <a:p>
              <a:r>
                <a:rPr lang="fr-FR" sz="1000" b="1" strike="noStrike" spc="-1" dirty="0">
                  <a:latin typeface="Arial"/>
                </a:rPr>
                <a:t>Analyse Réflexive</a:t>
              </a:r>
            </a:p>
          </p:txBody>
        </p:sp>
        <p:sp>
          <p:nvSpPr>
            <p:cNvPr id="117" name="ZoneTexte 44"/>
            <p:cNvSpPr/>
            <p:nvPr/>
          </p:nvSpPr>
          <p:spPr>
            <a:xfrm>
              <a:off x="10341568" y="5852075"/>
              <a:ext cx="691152" cy="583321"/>
            </a:xfrm>
            <a:prstGeom prst="rect">
              <a:avLst/>
            </a:prstGeom>
            <a:noFill/>
            <a:ln w="19050">
              <a:solidFill>
                <a:srgbClr val="FF6699"/>
              </a:solidFill>
            </a:ln>
          </p:spPr>
          <p:style>
            <a:lnRef idx="0">
              <a:scrgbClr r="0" g="0" b="0"/>
            </a:lnRef>
            <a:fillRef idx="0">
              <a:scrgbClr r="0" g="0" b="0"/>
            </a:fillRef>
            <a:effectRef idx="0">
              <a:scrgbClr r="0" g="0" b="0"/>
            </a:effectRef>
            <a:fontRef idx="minor"/>
          </p:style>
          <p:txBody>
            <a:bodyPr wrap="square" lIns="90000" tIns="45000" rIns="90000" bIns="45000" anchor="t">
              <a:spAutoFit/>
            </a:bodyPr>
            <a:lstStyle/>
            <a:p>
              <a:pPr algn="ctr">
                <a:lnSpc>
                  <a:spcPct val="100000"/>
                </a:lnSpc>
                <a:buNone/>
              </a:pPr>
              <a:r>
                <a:rPr lang="fr-FR" sz="800" b="1" i="1" strike="noStrike" spc="-1" dirty="0">
                  <a:solidFill>
                    <a:schemeClr val="bg1">
                      <a:lumMod val="50000"/>
                    </a:schemeClr>
                  </a:solidFill>
                  <a:latin typeface="Calibri" panose="020F0502020204030204" pitchFamily="34" charset="0"/>
                  <a:cs typeface="Calibri" panose="020F0502020204030204" pitchFamily="34" charset="0"/>
                </a:rPr>
                <a:t>Soutien à la réflexivité</a:t>
              </a:r>
            </a:p>
            <a:p>
              <a:pPr algn="ctr">
                <a:lnSpc>
                  <a:spcPct val="100000"/>
                </a:lnSpc>
                <a:buNone/>
              </a:pPr>
              <a:r>
                <a:rPr lang="fr-FR" sz="800" b="1" i="1" spc="-1" dirty="0">
                  <a:solidFill>
                    <a:schemeClr val="bg1">
                      <a:lumMod val="50000"/>
                    </a:schemeClr>
                  </a:solidFill>
                  <a:latin typeface="Calibri" panose="020F0502020204030204" pitchFamily="34" charset="0"/>
                  <a:cs typeface="Calibri" panose="020F0502020204030204" pitchFamily="34" charset="0"/>
                </a:rPr>
                <a:t>version</a:t>
              </a:r>
              <a:r>
                <a:rPr lang="fr-FR" sz="800" b="1" i="1" strike="noStrike" spc="-1" dirty="0">
                  <a:solidFill>
                    <a:schemeClr val="bg1">
                      <a:lumMod val="50000"/>
                    </a:schemeClr>
                  </a:solidFill>
                  <a:latin typeface="Calibri" panose="020F0502020204030204" pitchFamily="34" charset="0"/>
                  <a:cs typeface="Calibri" panose="020F0502020204030204" pitchFamily="34" charset="0"/>
                </a:rPr>
                <a:t> finale</a:t>
              </a:r>
            </a:p>
          </p:txBody>
        </p:sp>
        <p:sp>
          <p:nvSpPr>
            <p:cNvPr id="123" name="ZoneTexte 122"/>
            <p:cNvSpPr txBox="1"/>
            <p:nvPr/>
          </p:nvSpPr>
          <p:spPr>
            <a:xfrm>
              <a:off x="2301976" y="950315"/>
              <a:ext cx="3762558" cy="288000"/>
            </a:xfrm>
            <a:prstGeom prst="rect">
              <a:avLst/>
            </a:prstGeom>
            <a:noFill/>
            <a:ln w="19050">
              <a:solidFill>
                <a:srgbClr val="2E898F"/>
              </a:solidFill>
            </a:ln>
          </p:spPr>
          <p:txBody>
            <a:bodyPr wrap="square" lIns="90000" tIns="90000" rIns="90000" bIns="90000" anchor="ctr" anchorCtr="0">
              <a:noAutofit/>
            </a:bodyPr>
            <a:lstStyle/>
            <a:p>
              <a:pPr algn="ctr"/>
              <a:r>
                <a:rPr lang="fr-FR" sz="1200" b="0" i="1" strike="noStrike" spc="-1" dirty="0">
                  <a:solidFill>
                    <a:schemeClr val="bg1">
                      <a:lumMod val="65000"/>
                    </a:schemeClr>
                  </a:solidFill>
                  <a:latin typeface="Calibri"/>
                </a:rPr>
                <a:t>Indiquez ici : RA 1 (Volume horaire</a:t>
              </a:r>
              <a:r>
                <a:rPr lang="fr-FR" sz="1200" i="1" spc="-1" dirty="0">
                  <a:solidFill>
                    <a:schemeClr val="bg1">
                      <a:lumMod val="65000"/>
                    </a:schemeClr>
                  </a:solidFill>
                  <a:latin typeface="Calibri"/>
                </a:rPr>
                <a:t>-Type</a:t>
              </a:r>
              <a:r>
                <a:rPr lang="fr-FR" sz="1200" b="0" i="1" strike="noStrike" spc="-1" dirty="0">
                  <a:solidFill>
                    <a:schemeClr val="bg1">
                      <a:lumMod val="65000"/>
                    </a:schemeClr>
                  </a:solidFill>
                  <a:latin typeface="Calibri"/>
                </a:rPr>
                <a:t>)</a:t>
              </a:r>
              <a:endParaRPr lang="fr-FR" sz="1200" b="0" strike="noStrike" spc="-1" dirty="0">
                <a:solidFill>
                  <a:schemeClr val="bg1">
                    <a:lumMod val="65000"/>
                  </a:schemeClr>
                </a:solidFill>
                <a:latin typeface="Arial"/>
              </a:endParaRPr>
            </a:p>
          </p:txBody>
        </p:sp>
        <p:sp>
          <p:nvSpPr>
            <p:cNvPr id="2" name="ZoneTexte 1">
              <a:extLst>
                <a:ext uri="{FF2B5EF4-FFF2-40B4-BE49-F238E27FC236}">
                  <a16:creationId xmlns:a16="http://schemas.microsoft.com/office/drawing/2014/main" id="{3CD5A607-3838-F2EA-D42A-8976395593BE}"/>
                </a:ext>
              </a:extLst>
            </p:cNvPr>
            <p:cNvSpPr txBox="1"/>
            <p:nvPr/>
          </p:nvSpPr>
          <p:spPr>
            <a:xfrm>
              <a:off x="5325679" y="1278128"/>
              <a:ext cx="2730978" cy="288000"/>
            </a:xfrm>
            <a:prstGeom prst="rect">
              <a:avLst/>
            </a:prstGeom>
            <a:noFill/>
            <a:ln w="19050">
              <a:solidFill>
                <a:srgbClr val="2E898F"/>
              </a:solidFill>
            </a:ln>
          </p:spPr>
          <p:txBody>
            <a:bodyPr wrap="square" lIns="90000" tIns="90000" rIns="90000" bIns="90000" anchor="ctr" anchorCtr="0">
              <a:noAutofit/>
            </a:bodyPr>
            <a:lstStyle/>
            <a:p>
              <a:pPr algn="ctr"/>
              <a:r>
                <a:rPr lang="fr-FR" sz="1200" b="0" i="1" strike="noStrike" spc="-1" dirty="0">
                  <a:solidFill>
                    <a:schemeClr val="bg1">
                      <a:lumMod val="65000"/>
                    </a:schemeClr>
                  </a:solidFill>
                  <a:latin typeface="Calibri"/>
                </a:rPr>
                <a:t>Indiquez ici : RA 2 (Volume horaire</a:t>
              </a:r>
              <a:r>
                <a:rPr lang="fr-FR" sz="1200" i="1" spc="-1" dirty="0">
                  <a:solidFill>
                    <a:schemeClr val="bg1">
                      <a:lumMod val="65000"/>
                    </a:schemeClr>
                  </a:solidFill>
                  <a:latin typeface="Calibri"/>
                </a:rPr>
                <a:t>-Type</a:t>
              </a:r>
              <a:r>
                <a:rPr lang="fr-FR" sz="1200" b="0" i="1" strike="noStrike" spc="-1" dirty="0">
                  <a:solidFill>
                    <a:schemeClr val="bg1">
                      <a:lumMod val="65000"/>
                    </a:schemeClr>
                  </a:solidFill>
                  <a:latin typeface="Calibri"/>
                </a:rPr>
                <a:t>)</a:t>
              </a:r>
              <a:endParaRPr lang="fr-FR" sz="1200" b="0" strike="noStrike" spc="-1" dirty="0">
                <a:solidFill>
                  <a:schemeClr val="bg1">
                    <a:lumMod val="65000"/>
                  </a:schemeClr>
                </a:solidFill>
                <a:latin typeface="Arial"/>
              </a:endParaRPr>
            </a:p>
          </p:txBody>
        </p:sp>
        <p:sp>
          <p:nvSpPr>
            <p:cNvPr id="3" name="ZoneTexte 2">
              <a:extLst>
                <a:ext uri="{FF2B5EF4-FFF2-40B4-BE49-F238E27FC236}">
                  <a16:creationId xmlns:a16="http://schemas.microsoft.com/office/drawing/2014/main" id="{84423C3E-B633-F476-5F32-AB727404B08D}"/>
                </a:ext>
              </a:extLst>
            </p:cNvPr>
            <p:cNvSpPr txBox="1"/>
            <p:nvPr/>
          </p:nvSpPr>
          <p:spPr>
            <a:xfrm>
              <a:off x="3067715" y="1506514"/>
              <a:ext cx="1774900" cy="397237"/>
            </a:xfrm>
            <a:prstGeom prst="rect">
              <a:avLst/>
            </a:prstGeom>
            <a:noFill/>
            <a:ln w="19050">
              <a:solidFill>
                <a:srgbClr val="2E898F"/>
              </a:solidFill>
            </a:ln>
          </p:spPr>
          <p:txBody>
            <a:bodyPr wrap="square" lIns="90000" tIns="90000" rIns="90000" bIns="90000" anchor="ctr" anchorCtr="0">
              <a:noAutofit/>
            </a:bodyPr>
            <a:lstStyle/>
            <a:p>
              <a:pPr algn="ctr"/>
              <a:r>
                <a:rPr lang="fr-FR" sz="1200" b="0" i="1" strike="noStrike" spc="-1" dirty="0">
                  <a:solidFill>
                    <a:schemeClr val="bg1">
                      <a:lumMod val="65000"/>
                    </a:schemeClr>
                  </a:solidFill>
                  <a:latin typeface="Calibri"/>
                </a:rPr>
                <a:t>Indiquez ici : RA 3 (Volume horaire</a:t>
              </a:r>
              <a:r>
                <a:rPr lang="fr-FR" sz="1200" i="1" spc="-1" dirty="0">
                  <a:solidFill>
                    <a:schemeClr val="bg1">
                      <a:lumMod val="65000"/>
                    </a:schemeClr>
                  </a:solidFill>
                  <a:latin typeface="Calibri"/>
                </a:rPr>
                <a:t>-Type</a:t>
              </a:r>
              <a:r>
                <a:rPr lang="fr-FR" sz="1200" b="0" i="1" strike="noStrike" spc="-1" dirty="0">
                  <a:solidFill>
                    <a:schemeClr val="bg1">
                      <a:lumMod val="65000"/>
                    </a:schemeClr>
                  </a:solidFill>
                  <a:latin typeface="Calibri"/>
                </a:rPr>
                <a:t>)</a:t>
              </a:r>
              <a:endParaRPr lang="fr-FR" sz="1200" b="0" strike="noStrike" spc="-1" dirty="0">
                <a:solidFill>
                  <a:schemeClr val="bg1">
                    <a:lumMod val="65000"/>
                  </a:schemeClr>
                </a:solidFill>
                <a:latin typeface="Arial"/>
              </a:endParaRPr>
            </a:p>
          </p:txBody>
        </p:sp>
        <p:sp>
          <p:nvSpPr>
            <p:cNvPr id="4" name="ZoneTexte 3">
              <a:extLst>
                <a:ext uri="{FF2B5EF4-FFF2-40B4-BE49-F238E27FC236}">
                  <a16:creationId xmlns:a16="http://schemas.microsoft.com/office/drawing/2014/main" id="{E45FF37E-435F-0DB0-4A68-06F0FCE5BF59}"/>
                </a:ext>
              </a:extLst>
            </p:cNvPr>
            <p:cNvSpPr txBox="1"/>
            <p:nvPr/>
          </p:nvSpPr>
          <p:spPr>
            <a:xfrm>
              <a:off x="6002903" y="1892129"/>
              <a:ext cx="4266249" cy="371180"/>
            </a:xfrm>
            <a:prstGeom prst="rect">
              <a:avLst/>
            </a:prstGeom>
            <a:noFill/>
            <a:ln w="19050">
              <a:solidFill>
                <a:srgbClr val="2E898F"/>
              </a:solidFill>
              <a:prstDash val="sysDash"/>
            </a:ln>
          </p:spPr>
          <p:txBody>
            <a:bodyPr wrap="square" lIns="90000" tIns="90000" rIns="90000" bIns="90000" anchor="ctr" anchorCtr="0">
              <a:noAutofit/>
            </a:bodyPr>
            <a:lstStyle/>
            <a:p>
              <a:pPr algn="ctr"/>
              <a:r>
                <a:rPr lang="fr-FR" sz="1000" i="1" spc="-1" dirty="0">
                  <a:solidFill>
                    <a:schemeClr val="bg1">
                      <a:lumMod val="65000"/>
                    </a:schemeClr>
                  </a:solidFill>
                  <a:latin typeface="Calibri"/>
                </a:rPr>
                <a:t>Indiquez ici (éventuellement) : RA mise à disposition de l’étudiant non « </a:t>
              </a:r>
              <a:r>
                <a:rPr lang="fr-FR" sz="1000" i="1" spc="-1" dirty="0" err="1">
                  <a:solidFill>
                    <a:schemeClr val="bg1">
                      <a:lumMod val="65000"/>
                    </a:schemeClr>
                  </a:solidFill>
                  <a:latin typeface="Calibri"/>
                </a:rPr>
                <a:t>maquettisée</a:t>
              </a:r>
              <a:r>
                <a:rPr lang="fr-FR" sz="1000" i="1" spc="-1" dirty="0">
                  <a:solidFill>
                    <a:schemeClr val="bg1">
                      <a:lumMod val="65000"/>
                    </a:schemeClr>
                  </a:solidFill>
                  <a:latin typeface="Calibri"/>
                </a:rPr>
                <a:t> » (exemple : conférence, cours </a:t>
              </a:r>
              <a:r>
                <a:rPr lang="fr-FR" sz="1000" i="1" spc="-1" dirty="0" err="1">
                  <a:solidFill>
                    <a:schemeClr val="bg1">
                      <a:lumMod val="65000"/>
                    </a:schemeClr>
                  </a:solidFill>
                  <a:latin typeface="Calibri"/>
                </a:rPr>
                <a:t>moodle</a:t>
              </a:r>
              <a:r>
                <a:rPr lang="fr-FR" sz="1000" i="1" spc="-1" dirty="0">
                  <a:solidFill>
                    <a:schemeClr val="bg1">
                      <a:lumMod val="65000"/>
                    </a:schemeClr>
                  </a:solidFill>
                  <a:latin typeface="Calibri"/>
                </a:rPr>
                <a:t> années N-1, MOOC, etc…)</a:t>
              </a:r>
              <a:endParaRPr lang="fr-FR" sz="1000" b="0" strike="noStrike" spc="-1" dirty="0">
                <a:solidFill>
                  <a:schemeClr val="bg1">
                    <a:lumMod val="65000"/>
                  </a:schemeClr>
                </a:solidFill>
                <a:latin typeface="Arial"/>
              </a:endParaRPr>
            </a:p>
          </p:txBody>
        </p:sp>
        <p:sp>
          <p:nvSpPr>
            <p:cNvPr id="5" name="ZoneTexte 31">
              <a:extLst>
                <a:ext uri="{FF2B5EF4-FFF2-40B4-BE49-F238E27FC236}">
                  <a16:creationId xmlns:a16="http://schemas.microsoft.com/office/drawing/2014/main" id="{8C895F3F-6CAD-9AE8-4217-F201B4CA57DE}"/>
                </a:ext>
              </a:extLst>
            </p:cNvPr>
            <p:cNvSpPr/>
            <p:nvPr/>
          </p:nvSpPr>
          <p:spPr>
            <a:xfrm>
              <a:off x="4507083" y="3300191"/>
              <a:ext cx="1818651" cy="367878"/>
            </a:xfrm>
            <a:prstGeom prst="rect">
              <a:avLst/>
            </a:prstGeom>
            <a:noFill/>
            <a:ln w="19050">
              <a:solidFill>
                <a:srgbClr val="2E898F"/>
              </a:solidFill>
            </a:ln>
          </p:spPr>
          <p:style>
            <a:lnRef idx="0">
              <a:scrgbClr r="0" g="0" b="0"/>
            </a:lnRef>
            <a:fillRef idx="0">
              <a:scrgbClr r="0" g="0" b="0"/>
            </a:fillRef>
            <a:effectRef idx="0">
              <a:scrgbClr r="0" g="0" b="0"/>
            </a:effectRef>
            <a:fontRef idx="minor"/>
          </p:style>
          <p:txBody>
            <a:bodyPr wrap="square" lIns="90000" tIns="45000" rIns="90000" bIns="4500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1000" b="1" strike="noStrike" spc="-1" dirty="0">
                  <a:solidFill>
                    <a:srgbClr val="000000"/>
                  </a:solidFill>
                  <a:latin typeface="Calibri"/>
                </a:rPr>
                <a:t>TD3 / Tutorat 1 </a:t>
              </a:r>
              <a:r>
                <a:rPr kumimoji="0" lang="fr-FR" sz="1000" b="1" i="0" u="none" strike="noStrike" kern="1200" cap="none" spc="-1" normalizeH="0" baseline="0" noProof="0" dirty="0">
                  <a:ln>
                    <a:noFill/>
                  </a:ln>
                  <a:solidFill>
                    <a:srgbClr val="000000"/>
                  </a:solidFill>
                  <a:effectLst/>
                  <a:uLnTx/>
                  <a:uFillTx/>
                  <a:latin typeface="Calibri"/>
                  <a:ea typeface="DejaVu Sans"/>
                  <a:cs typeface="DejaVu Sans"/>
                </a:rPr>
                <a:t>:</a:t>
              </a:r>
              <a:r>
                <a:rPr kumimoji="0" lang="fr-FR" sz="800" b="1" i="1" u="none" strike="noStrike" kern="1200" cap="none" spc="-1" normalizeH="0" baseline="0" noProof="0" dirty="0">
                  <a:ln>
                    <a:noFill/>
                  </a:ln>
                  <a:solidFill>
                    <a:prstClr val="black">
                      <a:lumMod val="65000"/>
                      <a:lumOff val="35000"/>
                    </a:prstClr>
                  </a:solidFill>
                  <a:effectLst/>
                  <a:uLnTx/>
                  <a:uFillTx/>
                  <a:latin typeface="Calibri"/>
                  <a:ea typeface="DejaVu Sans"/>
                  <a:cs typeface="DejaVu Sans"/>
                </a:rPr>
                <a:t> </a:t>
              </a:r>
              <a:r>
                <a:rPr kumimoji="0" lang="fr-FR" sz="800" b="1" i="1" u="none" strike="noStrike" kern="1200" cap="none" spc="-1" normalizeH="0" baseline="0" noProof="0" dirty="0">
                  <a:ln>
                    <a:noFill/>
                  </a:ln>
                  <a:solidFill>
                    <a:schemeClr val="bg1">
                      <a:lumMod val="50000"/>
                    </a:schemeClr>
                  </a:solidFill>
                  <a:effectLst/>
                  <a:uLnTx/>
                  <a:uFillTx/>
                  <a:latin typeface="Calibri"/>
                  <a:ea typeface="DejaVu Sans"/>
                  <a:cs typeface="DejaVu Sans"/>
                </a:rPr>
                <a:t>(Indiquez ici le vol horaire et le thème de la séance)</a:t>
              </a:r>
              <a:endParaRPr kumimoji="0" lang="fr-FR" sz="800" b="0" i="1" u="none" strike="noStrike" kern="1200" cap="none" spc="-1" normalizeH="0" baseline="0" noProof="0" dirty="0">
                <a:ln>
                  <a:noFill/>
                </a:ln>
                <a:solidFill>
                  <a:schemeClr val="bg1">
                    <a:lumMod val="50000"/>
                  </a:schemeClr>
                </a:solidFill>
                <a:effectLst/>
                <a:uLnTx/>
                <a:uFillTx/>
                <a:latin typeface="Arial"/>
                <a:ea typeface="DejaVu Sans"/>
                <a:cs typeface="DejaVu Sans"/>
              </a:endParaRPr>
            </a:p>
          </p:txBody>
        </p:sp>
        <p:sp>
          <p:nvSpPr>
            <p:cNvPr id="6" name="ZoneTexte 33">
              <a:extLst>
                <a:ext uri="{FF2B5EF4-FFF2-40B4-BE49-F238E27FC236}">
                  <a16:creationId xmlns:a16="http://schemas.microsoft.com/office/drawing/2014/main" id="{B67DA9E3-874E-AD4C-2139-1B767B60933F}"/>
                </a:ext>
              </a:extLst>
            </p:cNvPr>
            <p:cNvSpPr/>
            <p:nvPr/>
          </p:nvSpPr>
          <p:spPr>
            <a:xfrm>
              <a:off x="7929078" y="3287762"/>
              <a:ext cx="1621736" cy="367878"/>
            </a:xfrm>
            <a:prstGeom prst="rect">
              <a:avLst/>
            </a:prstGeom>
            <a:noFill/>
            <a:ln w="19050">
              <a:solidFill>
                <a:srgbClr val="2E898F"/>
              </a:solidFill>
            </a:ln>
          </p:spPr>
          <p:style>
            <a:lnRef idx="0">
              <a:scrgbClr r="0" g="0" b="0"/>
            </a:lnRef>
            <a:fillRef idx="0">
              <a:scrgbClr r="0" g="0" b="0"/>
            </a:fillRef>
            <a:effectRef idx="0">
              <a:scrgbClr r="0" g="0" b="0"/>
            </a:effectRef>
            <a:fontRef idx="minor"/>
          </p:style>
          <p:txBody>
            <a:bodyPr wrap="square" lIns="90000" tIns="45000" rIns="90000" bIns="45000" anchor="t">
              <a:spAutoFit/>
            </a:bodyPr>
            <a:lstStyle/>
            <a:p>
              <a:pPr algn="ctr"/>
              <a:r>
                <a:rPr lang="fr-FR" sz="1000" b="1" strike="noStrike" spc="-1" dirty="0">
                  <a:solidFill>
                    <a:srgbClr val="000000"/>
                  </a:solidFill>
                  <a:latin typeface="Calibri"/>
                </a:rPr>
                <a:t>Tutorat 2 : </a:t>
              </a:r>
              <a:r>
                <a:rPr lang="fr-FR" sz="800" b="1" i="1" spc="-1" dirty="0">
                  <a:solidFill>
                    <a:schemeClr val="bg1">
                      <a:lumMod val="50000"/>
                    </a:schemeClr>
                  </a:solidFill>
                  <a:latin typeface="Calibri"/>
                </a:rPr>
                <a:t>(Indiquez ici le vol horaire et le thème de la séance)</a:t>
              </a:r>
              <a:endParaRPr lang="fr-FR" sz="800" b="0" i="1" strike="noStrike" spc="-1" dirty="0">
                <a:solidFill>
                  <a:schemeClr val="bg1">
                    <a:lumMod val="50000"/>
                  </a:schemeClr>
                </a:solidFill>
                <a:latin typeface="Arial"/>
              </a:endParaRPr>
            </a:p>
          </p:txBody>
        </p:sp>
        <p:sp>
          <p:nvSpPr>
            <p:cNvPr id="7" name="ZoneTexte 44">
              <a:extLst>
                <a:ext uri="{FF2B5EF4-FFF2-40B4-BE49-F238E27FC236}">
                  <a16:creationId xmlns:a16="http://schemas.microsoft.com/office/drawing/2014/main" id="{35E7D486-4795-E9D0-142B-3C368940A290}"/>
                </a:ext>
              </a:extLst>
            </p:cNvPr>
            <p:cNvSpPr/>
            <p:nvPr/>
          </p:nvSpPr>
          <p:spPr>
            <a:xfrm>
              <a:off x="3556076" y="6401902"/>
              <a:ext cx="3034634" cy="337100"/>
            </a:xfrm>
            <a:prstGeom prst="rect">
              <a:avLst/>
            </a:prstGeom>
            <a:noFill/>
            <a:ln w="19050">
              <a:solidFill>
                <a:srgbClr val="FF6699"/>
              </a:solidFill>
            </a:ln>
          </p:spPr>
          <p:style>
            <a:lnRef idx="0">
              <a:scrgbClr r="0" g="0" b="0"/>
            </a:lnRef>
            <a:fillRef idx="0">
              <a:scrgbClr r="0" g="0" b="0"/>
            </a:fillRef>
            <a:effectRef idx="0">
              <a:scrgbClr r="0" g="0" b="0"/>
            </a:effectRef>
            <a:fontRef idx="minor"/>
          </p:style>
          <p:txBody>
            <a:bodyPr wrap="square" lIns="90000" tIns="45000" rIns="90000" bIns="45000" anchor="t">
              <a:spAutoFit/>
            </a:bodyPr>
            <a:lstStyle/>
            <a:p>
              <a:pPr algn="ctr">
                <a:lnSpc>
                  <a:spcPct val="100000"/>
                </a:lnSpc>
                <a:buNone/>
              </a:pPr>
              <a:r>
                <a:rPr lang="fr-FR" sz="800" i="1" strike="noStrike" spc="-1" dirty="0">
                  <a:solidFill>
                    <a:schemeClr val="bg1">
                      <a:lumMod val="50000"/>
                    </a:schemeClr>
                  </a:solidFill>
                  <a:latin typeface="Calibri"/>
                </a:rPr>
                <a:t>Indiquez ici le support demandé à l’étudiant pour soutenir sa réflexivité – version intermédiaire 1 (ex : carnet de bord, portfolio)</a:t>
              </a:r>
            </a:p>
          </p:txBody>
        </p:sp>
        <p:sp>
          <p:nvSpPr>
            <p:cNvPr id="9" name="ZoneTexte 44">
              <a:extLst>
                <a:ext uri="{FF2B5EF4-FFF2-40B4-BE49-F238E27FC236}">
                  <a16:creationId xmlns:a16="http://schemas.microsoft.com/office/drawing/2014/main" id="{9499B048-0E87-25AF-97BE-22726DCBC411}"/>
                </a:ext>
              </a:extLst>
            </p:cNvPr>
            <p:cNvSpPr/>
            <p:nvPr/>
          </p:nvSpPr>
          <p:spPr>
            <a:xfrm>
              <a:off x="7299208" y="6290804"/>
              <a:ext cx="691152" cy="460211"/>
            </a:xfrm>
            <a:prstGeom prst="rect">
              <a:avLst/>
            </a:prstGeom>
            <a:noFill/>
            <a:ln w="19050">
              <a:solidFill>
                <a:srgbClr val="FF6699"/>
              </a:solidFill>
            </a:ln>
          </p:spPr>
          <p:style>
            <a:lnRef idx="0">
              <a:scrgbClr r="0" g="0" b="0"/>
            </a:lnRef>
            <a:fillRef idx="0">
              <a:scrgbClr r="0" g="0" b="0"/>
            </a:fillRef>
            <a:effectRef idx="0">
              <a:scrgbClr r="0" g="0" b="0"/>
            </a:effectRef>
            <a:fontRef idx="minor"/>
          </p:style>
          <p:txBody>
            <a:bodyPr wrap="square" lIns="90000" tIns="45000" rIns="90000" bIns="45000" anchor="t">
              <a:spAutoFit/>
            </a:bodyPr>
            <a:lstStyle/>
            <a:p>
              <a:pPr algn="ctr">
                <a:lnSpc>
                  <a:spcPct val="100000"/>
                </a:lnSpc>
                <a:buNone/>
              </a:pPr>
              <a:r>
                <a:rPr lang="fr-FR" sz="800" i="1" strike="noStrike" spc="-1" dirty="0">
                  <a:solidFill>
                    <a:schemeClr val="bg1">
                      <a:lumMod val="50000"/>
                    </a:schemeClr>
                  </a:solidFill>
                  <a:latin typeface="Calibri"/>
                </a:rPr>
                <a:t>Soutien à la réflexivité version 2</a:t>
              </a:r>
            </a:p>
          </p:txBody>
        </p:sp>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2" name="Groupe 31">
            <a:extLst>
              <a:ext uri="{FF2B5EF4-FFF2-40B4-BE49-F238E27FC236}">
                <a16:creationId xmlns:a16="http://schemas.microsoft.com/office/drawing/2014/main" id="{7C3466DC-E90D-62DA-AA4D-9348A655876F}"/>
              </a:ext>
            </a:extLst>
          </p:cNvPr>
          <p:cNvGrpSpPr/>
          <p:nvPr/>
        </p:nvGrpSpPr>
        <p:grpSpPr>
          <a:xfrm>
            <a:off x="0" y="6304989"/>
            <a:ext cx="12180277" cy="565273"/>
            <a:chOff x="0" y="6304989"/>
            <a:chExt cx="12180277" cy="565273"/>
          </a:xfrm>
        </p:grpSpPr>
        <p:sp>
          <p:nvSpPr>
            <p:cNvPr id="4" name="Rectangle 3">
              <a:extLst>
                <a:ext uri="{FF2B5EF4-FFF2-40B4-BE49-F238E27FC236}">
                  <a16:creationId xmlns:a16="http://schemas.microsoft.com/office/drawing/2014/main" id="{20C73C3A-9EDE-2420-7332-4C555ACD5AF3}"/>
                </a:ext>
              </a:extLst>
            </p:cNvPr>
            <p:cNvSpPr/>
            <p:nvPr/>
          </p:nvSpPr>
          <p:spPr>
            <a:xfrm>
              <a:off x="0" y="6304989"/>
              <a:ext cx="12180277" cy="544617"/>
            </a:xfrm>
            <a:prstGeom prst="rect">
              <a:avLst/>
            </a:prstGeom>
            <a:solidFill>
              <a:srgbClr val="3FBA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050" dirty="0"/>
            </a:p>
          </p:txBody>
        </p:sp>
        <p:sp>
          <p:nvSpPr>
            <p:cNvPr id="5" name="ZoneTexte 4">
              <a:extLst>
                <a:ext uri="{FF2B5EF4-FFF2-40B4-BE49-F238E27FC236}">
                  <a16:creationId xmlns:a16="http://schemas.microsoft.com/office/drawing/2014/main" id="{75D3042C-A5A7-B67C-187D-FD8DAEC1A584}"/>
                </a:ext>
              </a:extLst>
            </p:cNvPr>
            <p:cNvSpPr txBox="1"/>
            <p:nvPr/>
          </p:nvSpPr>
          <p:spPr>
            <a:xfrm>
              <a:off x="8840246" y="6572129"/>
              <a:ext cx="2487602" cy="261610"/>
            </a:xfrm>
            <a:prstGeom prst="rect">
              <a:avLst/>
            </a:prstGeom>
            <a:noFill/>
          </p:spPr>
          <p:txBody>
            <a:bodyPr wrap="square" rtlCol="0">
              <a:spAutoFit/>
            </a:bodyPr>
            <a:lstStyle/>
            <a:p>
              <a:pPr algn="r"/>
              <a:r>
                <a:rPr lang="fr-FR" sz="1100" dirty="0">
                  <a:solidFill>
                    <a:schemeClr val="bg1"/>
                  </a:solidFill>
                </a:rPr>
                <a:t>Contact : cellule-apc@univ-tln.fr</a:t>
              </a:r>
            </a:p>
          </p:txBody>
        </p:sp>
        <p:pic>
          <p:nvPicPr>
            <p:cNvPr id="6" name="Image 5">
              <a:extLst>
                <a:ext uri="{FF2B5EF4-FFF2-40B4-BE49-F238E27FC236}">
                  <a16:creationId xmlns:a16="http://schemas.microsoft.com/office/drawing/2014/main" id="{60E94E43-D5F0-0EE0-245B-12D07DA3C11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3716" y="6415654"/>
              <a:ext cx="1332298" cy="389992"/>
            </a:xfrm>
            <a:prstGeom prst="rect">
              <a:avLst/>
            </a:prstGeom>
          </p:spPr>
        </p:pic>
        <p:sp>
          <p:nvSpPr>
            <p:cNvPr id="7" name="ZoneTexte 6">
              <a:extLst>
                <a:ext uri="{FF2B5EF4-FFF2-40B4-BE49-F238E27FC236}">
                  <a16:creationId xmlns:a16="http://schemas.microsoft.com/office/drawing/2014/main" id="{DE5413AF-02E4-10BB-6A7D-C2C423D980B0}"/>
                </a:ext>
              </a:extLst>
            </p:cNvPr>
            <p:cNvSpPr txBox="1"/>
            <p:nvPr/>
          </p:nvSpPr>
          <p:spPr>
            <a:xfrm>
              <a:off x="1338443" y="6439375"/>
              <a:ext cx="820314" cy="430887"/>
            </a:xfrm>
            <a:prstGeom prst="rect">
              <a:avLst/>
            </a:prstGeom>
            <a:noFill/>
          </p:spPr>
          <p:txBody>
            <a:bodyPr wrap="square" rtlCol="0">
              <a:spAutoFit/>
            </a:bodyPr>
            <a:lstStyle/>
            <a:p>
              <a:r>
                <a:rPr lang="fr-FR" sz="1100" spc="100" dirty="0">
                  <a:solidFill>
                    <a:schemeClr val="bg1"/>
                  </a:solidFill>
                  <a:latin typeface="+mj-lt"/>
                </a:rPr>
                <a:t>NCU</a:t>
              </a:r>
            </a:p>
            <a:p>
              <a:r>
                <a:rPr lang="fr-FR" sz="1100" spc="100" dirty="0" err="1">
                  <a:solidFill>
                    <a:schemeClr val="bg1"/>
                  </a:solidFill>
                  <a:latin typeface="+mj-lt"/>
                </a:rPr>
                <a:t>MisTraL</a:t>
              </a:r>
              <a:endParaRPr lang="fr-FR" sz="1100" spc="100" dirty="0">
                <a:solidFill>
                  <a:schemeClr val="bg1"/>
                </a:solidFill>
                <a:latin typeface="+mj-lt"/>
              </a:endParaRPr>
            </a:p>
          </p:txBody>
        </p:sp>
        <p:pic>
          <p:nvPicPr>
            <p:cNvPr id="8" name="Image 7">
              <a:extLst>
                <a:ext uri="{FF2B5EF4-FFF2-40B4-BE49-F238E27FC236}">
                  <a16:creationId xmlns:a16="http://schemas.microsoft.com/office/drawing/2014/main" id="{97EE24BC-74EC-E665-98C1-70824933211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303107" y="6497331"/>
              <a:ext cx="833484" cy="291720"/>
            </a:xfrm>
            <a:prstGeom prst="rect">
              <a:avLst/>
            </a:prstGeom>
          </p:spPr>
        </p:pic>
      </p:grpSp>
      <p:sp>
        <p:nvSpPr>
          <p:cNvPr id="9" name="ZoneTexte 8">
            <a:extLst>
              <a:ext uri="{FF2B5EF4-FFF2-40B4-BE49-F238E27FC236}">
                <a16:creationId xmlns:a16="http://schemas.microsoft.com/office/drawing/2014/main" id="{03F409AF-0BE4-E84D-8EA3-A15D5FF50EA3}"/>
              </a:ext>
            </a:extLst>
          </p:cNvPr>
          <p:cNvSpPr txBox="1"/>
          <p:nvPr/>
        </p:nvSpPr>
        <p:spPr>
          <a:xfrm>
            <a:off x="366060" y="626016"/>
            <a:ext cx="1281120" cy="292388"/>
          </a:xfrm>
          <a:prstGeom prst="rect">
            <a:avLst/>
          </a:prstGeom>
          <a:noFill/>
        </p:spPr>
        <p:txBody>
          <a:bodyPr wrap="none" rtlCol="0">
            <a:spAutoFit/>
          </a:bodyPr>
          <a:lstStyle/>
          <a:p>
            <a:r>
              <a:rPr lang="fr-FR" sz="1300" b="1" dirty="0">
                <a:solidFill>
                  <a:srgbClr val="C00000"/>
                </a:solidFill>
              </a:rPr>
              <a:t>Scénarisation</a:t>
            </a:r>
          </a:p>
        </p:txBody>
      </p:sp>
      <p:sp>
        <p:nvSpPr>
          <p:cNvPr id="13" name="ZoneTexte 12">
            <a:extLst>
              <a:ext uri="{FF2B5EF4-FFF2-40B4-BE49-F238E27FC236}">
                <a16:creationId xmlns:a16="http://schemas.microsoft.com/office/drawing/2014/main" id="{E8E542E9-48B1-16AA-3C2F-0911EFA1F98D}"/>
              </a:ext>
            </a:extLst>
          </p:cNvPr>
          <p:cNvSpPr txBox="1"/>
          <p:nvPr/>
        </p:nvSpPr>
        <p:spPr>
          <a:xfrm>
            <a:off x="1633992" y="651544"/>
            <a:ext cx="6925693" cy="261610"/>
          </a:xfrm>
          <a:prstGeom prst="rect">
            <a:avLst/>
          </a:prstGeom>
          <a:noFill/>
        </p:spPr>
        <p:txBody>
          <a:bodyPr wrap="square" rtlCol="0">
            <a:spAutoFit/>
          </a:bodyPr>
          <a:lstStyle/>
          <a:p>
            <a:r>
              <a:rPr lang="fr-FR" sz="1100" i="1" dirty="0"/>
              <a:t>La scénarisation répond à la question : Comment la SAE va-t-elle se dérouler sur le semestre (ou l’année) ?</a:t>
            </a:r>
          </a:p>
        </p:txBody>
      </p:sp>
      <p:sp>
        <p:nvSpPr>
          <p:cNvPr id="18" name="ZoneTexte 69">
            <a:extLst>
              <a:ext uri="{FF2B5EF4-FFF2-40B4-BE49-F238E27FC236}">
                <a16:creationId xmlns:a16="http://schemas.microsoft.com/office/drawing/2014/main" id="{BE195BD3-A1E8-CE51-B97F-E154C950B50D}"/>
              </a:ext>
            </a:extLst>
          </p:cNvPr>
          <p:cNvSpPr/>
          <p:nvPr/>
        </p:nvSpPr>
        <p:spPr>
          <a:xfrm>
            <a:off x="11723" y="-15565"/>
            <a:ext cx="12180277" cy="644877"/>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nchor="t">
            <a:spAutoFit/>
          </a:bodyPr>
          <a:lstStyle/>
          <a:p>
            <a:pPr algn="ctr">
              <a:lnSpc>
                <a:spcPct val="100000"/>
              </a:lnSpc>
              <a:buNone/>
            </a:pPr>
            <a:r>
              <a:rPr lang="fr-FR" sz="1400" b="1" strike="noStrike" spc="-1" dirty="0">
                <a:solidFill>
                  <a:srgbClr val="000000"/>
                </a:solidFill>
                <a:latin typeface="Calibri"/>
              </a:rPr>
              <a:t>Mode d’emploi du gabarit</a:t>
            </a:r>
          </a:p>
          <a:p>
            <a:pPr algn="ctr">
              <a:lnSpc>
                <a:spcPct val="100000"/>
              </a:lnSpc>
              <a:buNone/>
            </a:pPr>
            <a:r>
              <a:rPr lang="fr-FR" sz="1100" b="1" i="1" spc="-1" dirty="0">
                <a:solidFill>
                  <a:schemeClr val="bg1">
                    <a:lumMod val="65000"/>
                  </a:schemeClr>
                </a:solidFill>
                <a:latin typeface="Calibri"/>
              </a:rPr>
              <a:t>Toutes les parties grisées doivent être supprimées et remplacées par l’information à indiquer. Les blocs correspondant aux séances sont à adapter en fonction de leur nombre, volumes , et type (CM, TD, TP, Tutorat). Le positionnement des blocs sur l’échelle du temps doit être ajusté. Ces deux derniers éléments faciliteront l’élaboration de l’emploi du temps.</a:t>
            </a:r>
            <a:endParaRPr lang="fr-FR" sz="1100" b="1" i="1" strike="noStrike" spc="-1" dirty="0">
              <a:solidFill>
                <a:schemeClr val="bg1">
                  <a:lumMod val="65000"/>
                </a:schemeClr>
              </a:solidFill>
              <a:latin typeface="Arial"/>
            </a:endParaRPr>
          </a:p>
        </p:txBody>
      </p:sp>
      <p:sp>
        <p:nvSpPr>
          <p:cNvPr id="20" name="ZoneTexte 19">
            <a:extLst>
              <a:ext uri="{FF2B5EF4-FFF2-40B4-BE49-F238E27FC236}">
                <a16:creationId xmlns:a16="http://schemas.microsoft.com/office/drawing/2014/main" id="{0906B70F-ACD7-E35A-292C-6CC0C56B8704}"/>
              </a:ext>
            </a:extLst>
          </p:cNvPr>
          <p:cNvSpPr txBox="1"/>
          <p:nvPr/>
        </p:nvSpPr>
        <p:spPr>
          <a:xfrm>
            <a:off x="366060" y="917037"/>
            <a:ext cx="3001143" cy="292388"/>
          </a:xfrm>
          <a:prstGeom prst="rect">
            <a:avLst/>
          </a:prstGeom>
          <a:noFill/>
        </p:spPr>
        <p:txBody>
          <a:bodyPr wrap="none" rtlCol="0">
            <a:spAutoFit/>
          </a:bodyPr>
          <a:lstStyle/>
          <a:p>
            <a:r>
              <a:rPr lang="fr-FR" sz="1300" b="1" dirty="0">
                <a:solidFill>
                  <a:srgbClr val="134B76"/>
                </a:solidFill>
              </a:rPr>
              <a:t>Bandeau des semaines calendaires</a:t>
            </a:r>
          </a:p>
        </p:txBody>
      </p:sp>
      <p:sp>
        <p:nvSpPr>
          <p:cNvPr id="21" name="ZoneTexte 20">
            <a:extLst>
              <a:ext uri="{FF2B5EF4-FFF2-40B4-BE49-F238E27FC236}">
                <a16:creationId xmlns:a16="http://schemas.microsoft.com/office/drawing/2014/main" id="{82320462-2AC5-A716-2599-7FC23F76F8B6}"/>
              </a:ext>
            </a:extLst>
          </p:cNvPr>
          <p:cNvSpPr txBox="1"/>
          <p:nvPr/>
        </p:nvSpPr>
        <p:spPr>
          <a:xfrm>
            <a:off x="366060" y="1157184"/>
            <a:ext cx="11661817" cy="430887"/>
          </a:xfrm>
          <a:prstGeom prst="rect">
            <a:avLst/>
          </a:prstGeom>
          <a:noFill/>
        </p:spPr>
        <p:txBody>
          <a:bodyPr wrap="square" rtlCol="0">
            <a:spAutoFit/>
          </a:bodyPr>
          <a:lstStyle/>
          <a:p>
            <a:r>
              <a:rPr lang="fr-FR" sz="1100" i="1" dirty="0"/>
              <a:t>Le bandeau calendaire facilite la projection temporelle des temps dédiés (RA, Séances d’accompagnement à la SAE, rendus intermédiaires ou livrables attendus, etc…). Il doit être modifié en fonction de la durée et du positionnement de la SAE (semestre, année, etc…). </a:t>
            </a:r>
          </a:p>
        </p:txBody>
      </p:sp>
      <p:sp>
        <p:nvSpPr>
          <p:cNvPr id="22" name="ZoneTexte 21">
            <a:extLst>
              <a:ext uri="{FF2B5EF4-FFF2-40B4-BE49-F238E27FC236}">
                <a16:creationId xmlns:a16="http://schemas.microsoft.com/office/drawing/2014/main" id="{BFC6CF3B-1226-BAC8-5365-6EF8A39A8526}"/>
              </a:ext>
            </a:extLst>
          </p:cNvPr>
          <p:cNvSpPr txBox="1"/>
          <p:nvPr/>
        </p:nvSpPr>
        <p:spPr>
          <a:xfrm>
            <a:off x="366060" y="1575186"/>
            <a:ext cx="2377574" cy="292388"/>
          </a:xfrm>
          <a:prstGeom prst="rect">
            <a:avLst/>
          </a:prstGeom>
          <a:noFill/>
        </p:spPr>
        <p:txBody>
          <a:bodyPr wrap="none" rtlCol="0">
            <a:spAutoFit/>
          </a:bodyPr>
          <a:lstStyle/>
          <a:p>
            <a:r>
              <a:rPr lang="fr-FR" sz="1300" b="1" dirty="0">
                <a:solidFill>
                  <a:srgbClr val="134B76"/>
                </a:solidFill>
              </a:rPr>
              <a:t>Ressources associées (RA)</a:t>
            </a:r>
          </a:p>
        </p:txBody>
      </p:sp>
      <p:sp>
        <p:nvSpPr>
          <p:cNvPr id="23" name="ZoneTexte 22">
            <a:extLst>
              <a:ext uri="{FF2B5EF4-FFF2-40B4-BE49-F238E27FC236}">
                <a16:creationId xmlns:a16="http://schemas.microsoft.com/office/drawing/2014/main" id="{3CC7984B-FBBF-FC78-C4C0-33D57EE10C87}"/>
              </a:ext>
            </a:extLst>
          </p:cNvPr>
          <p:cNvSpPr txBox="1"/>
          <p:nvPr/>
        </p:nvSpPr>
        <p:spPr>
          <a:xfrm>
            <a:off x="366060" y="1811138"/>
            <a:ext cx="11661817" cy="261610"/>
          </a:xfrm>
          <a:prstGeom prst="rect">
            <a:avLst/>
          </a:prstGeom>
          <a:noFill/>
        </p:spPr>
        <p:txBody>
          <a:bodyPr wrap="square" rtlCol="0">
            <a:spAutoFit/>
          </a:bodyPr>
          <a:lstStyle/>
          <a:p>
            <a:r>
              <a:rPr lang="fr-FR" sz="1100" i="1" dirty="0"/>
              <a:t>La planification des ressources associées (RA) permet d’outiller correctement l’étudiant en alignant dans l’emploi du temps les enseignements ressources au déroulement du projet. </a:t>
            </a:r>
          </a:p>
        </p:txBody>
      </p:sp>
      <p:sp>
        <p:nvSpPr>
          <p:cNvPr id="24" name="ZoneTexte 23">
            <a:extLst>
              <a:ext uri="{FF2B5EF4-FFF2-40B4-BE49-F238E27FC236}">
                <a16:creationId xmlns:a16="http://schemas.microsoft.com/office/drawing/2014/main" id="{3E64D3D6-D519-D837-269C-7D388804EF56}"/>
              </a:ext>
            </a:extLst>
          </p:cNvPr>
          <p:cNvSpPr txBox="1"/>
          <p:nvPr/>
        </p:nvSpPr>
        <p:spPr>
          <a:xfrm>
            <a:off x="366060" y="2038756"/>
            <a:ext cx="862737" cy="292388"/>
          </a:xfrm>
          <a:prstGeom prst="rect">
            <a:avLst/>
          </a:prstGeom>
          <a:noFill/>
        </p:spPr>
        <p:txBody>
          <a:bodyPr wrap="none" rtlCol="0">
            <a:spAutoFit/>
          </a:bodyPr>
          <a:lstStyle/>
          <a:p>
            <a:r>
              <a:rPr lang="fr-FR" sz="1300" b="1" dirty="0">
                <a:solidFill>
                  <a:srgbClr val="134B76"/>
                </a:solidFill>
              </a:rPr>
              <a:t>Séances</a:t>
            </a:r>
          </a:p>
        </p:txBody>
      </p:sp>
      <p:sp>
        <p:nvSpPr>
          <p:cNvPr id="25" name="ZoneTexte 24">
            <a:extLst>
              <a:ext uri="{FF2B5EF4-FFF2-40B4-BE49-F238E27FC236}">
                <a16:creationId xmlns:a16="http://schemas.microsoft.com/office/drawing/2014/main" id="{DC14B41B-48A4-87F0-DAAC-92140A175E99}"/>
              </a:ext>
            </a:extLst>
          </p:cNvPr>
          <p:cNvSpPr txBox="1"/>
          <p:nvPr/>
        </p:nvSpPr>
        <p:spPr>
          <a:xfrm>
            <a:off x="366060" y="2286813"/>
            <a:ext cx="11661817" cy="430887"/>
          </a:xfrm>
          <a:prstGeom prst="rect">
            <a:avLst/>
          </a:prstGeom>
          <a:noFill/>
        </p:spPr>
        <p:txBody>
          <a:bodyPr wrap="square" rtlCol="0">
            <a:spAutoFit/>
          </a:bodyPr>
          <a:lstStyle/>
          <a:p>
            <a:r>
              <a:rPr lang="fr-FR" sz="1100" i="1" dirty="0"/>
              <a:t>La planification des séances d’accompagnement des étudiants à la SAE permet de répondre à un cahier des charges indispensable à l’APC : identifier des temps dédiés à l’anticipation, à la réalisation et à la régulation de l’action.</a:t>
            </a:r>
          </a:p>
        </p:txBody>
      </p:sp>
      <p:grpSp>
        <p:nvGrpSpPr>
          <p:cNvPr id="29" name="Groupe 28">
            <a:extLst>
              <a:ext uri="{FF2B5EF4-FFF2-40B4-BE49-F238E27FC236}">
                <a16:creationId xmlns:a16="http://schemas.microsoft.com/office/drawing/2014/main" id="{FB881360-DF3A-65F1-B3A9-60FDEA2EF2A3}"/>
              </a:ext>
            </a:extLst>
          </p:cNvPr>
          <p:cNvGrpSpPr/>
          <p:nvPr/>
        </p:nvGrpSpPr>
        <p:grpSpPr>
          <a:xfrm>
            <a:off x="533561" y="2773512"/>
            <a:ext cx="11149712" cy="2046380"/>
            <a:chOff x="304958" y="3244198"/>
            <a:chExt cx="11149712" cy="2046380"/>
          </a:xfrm>
        </p:grpSpPr>
        <p:sp>
          <p:nvSpPr>
            <p:cNvPr id="10" name="ZoneTexte 9">
              <a:extLst>
                <a:ext uri="{FF2B5EF4-FFF2-40B4-BE49-F238E27FC236}">
                  <a16:creationId xmlns:a16="http://schemas.microsoft.com/office/drawing/2014/main" id="{D1EBBD3C-9CAB-265E-DF5E-468160FD8CF2}"/>
                </a:ext>
              </a:extLst>
            </p:cNvPr>
            <p:cNvSpPr txBox="1"/>
            <p:nvPr/>
          </p:nvSpPr>
          <p:spPr>
            <a:xfrm>
              <a:off x="4650777" y="3247978"/>
              <a:ext cx="1216808" cy="276999"/>
            </a:xfrm>
            <a:prstGeom prst="rect">
              <a:avLst/>
            </a:prstGeom>
            <a:noFill/>
          </p:spPr>
          <p:txBody>
            <a:bodyPr wrap="none" rtlCol="0">
              <a:spAutoFit/>
            </a:bodyPr>
            <a:lstStyle/>
            <a:p>
              <a:r>
                <a:rPr lang="fr-FR" sz="1200" b="1" dirty="0">
                  <a:solidFill>
                    <a:srgbClr val="2E898F"/>
                  </a:solidFill>
                </a:rPr>
                <a:t>REALISATION</a:t>
              </a:r>
              <a:endParaRPr lang="fr-FR" sz="1200" b="1" baseline="30000" dirty="0">
                <a:solidFill>
                  <a:srgbClr val="2E898F"/>
                </a:solidFill>
              </a:endParaRPr>
            </a:p>
          </p:txBody>
        </p:sp>
        <p:sp>
          <p:nvSpPr>
            <p:cNvPr id="11" name="ZoneTexte 10">
              <a:extLst>
                <a:ext uri="{FF2B5EF4-FFF2-40B4-BE49-F238E27FC236}">
                  <a16:creationId xmlns:a16="http://schemas.microsoft.com/office/drawing/2014/main" id="{72940911-74E9-B67A-C21F-725D49A064DB}"/>
                </a:ext>
              </a:extLst>
            </p:cNvPr>
            <p:cNvSpPr txBox="1"/>
            <p:nvPr/>
          </p:nvSpPr>
          <p:spPr>
            <a:xfrm>
              <a:off x="1296090" y="3247978"/>
              <a:ext cx="1299971" cy="276999"/>
            </a:xfrm>
            <a:prstGeom prst="rect">
              <a:avLst/>
            </a:prstGeom>
            <a:noFill/>
          </p:spPr>
          <p:txBody>
            <a:bodyPr wrap="none" rtlCol="0">
              <a:spAutoFit/>
            </a:bodyPr>
            <a:lstStyle/>
            <a:p>
              <a:r>
                <a:rPr lang="fr-FR" sz="1200" b="1" dirty="0">
                  <a:solidFill>
                    <a:srgbClr val="2E898F"/>
                  </a:solidFill>
                </a:rPr>
                <a:t>ANTICIPATION </a:t>
              </a:r>
            </a:p>
          </p:txBody>
        </p:sp>
        <p:sp>
          <p:nvSpPr>
            <p:cNvPr id="12" name="ZoneTexte 11">
              <a:extLst>
                <a:ext uri="{FF2B5EF4-FFF2-40B4-BE49-F238E27FC236}">
                  <a16:creationId xmlns:a16="http://schemas.microsoft.com/office/drawing/2014/main" id="{4779CECB-CD4C-842B-1C9B-D1FC63D45F6C}"/>
                </a:ext>
              </a:extLst>
            </p:cNvPr>
            <p:cNvSpPr txBox="1"/>
            <p:nvPr/>
          </p:nvSpPr>
          <p:spPr>
            <a:xfrm>
              <a:off x="8321290" y="3247978"/>
              <a:ext cx="2284215" cy="276999"/>
            </a:xfrm>
            <a:prstGeom prst="rect">
              <a:avLst/>
            </a:prstGeom>
            <a:noFill/>
          </p:spPr>
          <p:txBody>
            <a:bodyPr wrap="none" rtlCol="0">
              <a:spAutoFit/>
            </a:bodyPr>
            <a:lstStyle/>
            <a:p>
              <a:r>
                <a:rPr lang="fr-FR" sz="1200" b="1" dirty="0">
                  <a:solidFill>
                    <a:srgbClr val="2E898F"/>
                  </a:solidFill>
                </a:rPr>
                <a:t>REGULATION/INTEGRATION</a:t>
              </a:r>
              <a:endParaRPr lang="fr-FR" sz="1200" b="1" baseline="30000" dirty="0">
                <a:solidFill>
                  <a:srgbClr val="2E898F"/>
                </a:solidFill>
              </a:endParaRPr>
            </a:p>
          </p:txBody>
        </p:sp>
        <p:sp>
          <p:nvSpPr>
            <p:cNvPr id="14" name="ZoneTexte 13">
              <a:extLst>
                <a:ext uri="{FF2B5EF4-FFF2-40B4-BE49-F238E27FC236}">
                  <a16:creationId xmlns:a16="http://schemas.microsoft.com/office/drawing/2014/main" id="{1E0A8AFE-5081-3BD6-3574-0960B9CC93F0}"/>
                </a:ext>
              </a:extLst>
            </p:cNvPr>
            <p:cNvSpPr txBox="1"/>
            <p:nvPr/>
          </p:nvSpPr>
          <p:spPr>
            <a:xfrm>
              <a:off x="304958" y="3505474"/>
              <a:ext cx="3110364" cy="1615827"/>
            </a:xfrm>
            <a:prstGeom prst="rect">
              <a:avLst/>
            </a:prstGeom>
            <a:noFill/>
          </p:spPr>
          <p:txBody>
            <a:bodyPr wrap="square" rtlCol="0">
              <a:spAutoFit/>
            </a:bodyPr>
            <a:lstStyle/>
            <a:p>
              <a:pPr algn="ctr"/>
              <a:r>
                <a:rPr lang="fr-CA" sz="1100" i="1" dirty="0">
                  <a:solidFill>
                    <a:srgbClr val="2E898F"/>
                  </a:solidFill>
                </a:rPr>
                <a:t>Temps dédiés à</a:t>
              </a:r>
            </a:p>
            <a:p>
              <a:pPr marL="171450" indent="-171450">
                <a:buFontTx/>
                <a:buChar char="-"/>
              </a:pPr>
              <a:r>
                <a:rPr lang="fr-CA" sz="1100" i="1" dirty="0">
                  <a:solidFill>
                    <a:srgbClr val="2E898F"/>
                  </a:solidFill>
                </a:rPr>
                <a:t>l’introduction de la situation (élément déclencheur),</a:t>
              </a:r>
            </a:p>
            <a:p>
              <a:pPr marL="171450" indent="-171450">
                <a:buFontTx/>
                <a:buChar char="-"/>
              </a:pPr>
              <a:r>
                <a:rPr lang="fr-CA" sz="1100" i="1" dirty="0">
                  <a:solidFill>
                    <a:srgbClr val="2E898F"/>
                  </a:solidFill>
                </a:rPr>
                <a:t>l’appropriation des critères d’évaluation de la compétence (résultat ET processus) par les étudiants</a:t>
              </a:r>
              <a:endParaRPr lang="fr-FR" sz="1100" i="1" dirty="0">
                <a:solidFill>
                  <a:srgbClr val="2E898F"/>
                </a:solidFill>
              </a:endParaRPr>
            </a:p>
            <a:p>
              <a:pPr marL="171450" indent="-171450">
                <a:buFontTx/>
                <a:buChar char="-"/>
              </a:pPr>
              <a:r>
                <a:rPr lang="fr-FR" sz="1100" i="1" dirty="0">
                  <a:solidFill>
                    <a:srgbClr val="2E898F"/>
                  </a:solidFill>
                </a:rPr>
                <a:t>la préparation d’un plan de travail (anticipation des actions à mener et des résultats attendus)</a:t>
              </a:r>
              <a:endParaRPr lang="fr-CA" sz="1100" i="1" dirty="0">
                <a:solidFill>
                  <a:srgbClr val="2E898F"/>
                </a:solidFill>
              </a:endParaRPr>
            </a:p>
          </p:txBody>
        </p:sp>
        <p:sp>
          <p:nvSpPr>
            <p:cNvPr id="15" name="ZoneTexte 14">
              <a:extLst>
                <a:ext uri="{FF2B5EF4-FFF2-40B4-BE49-F238E27FC236}">
                  <a16:creationId xmlns:a16="http://schemas.microsoft.com/office/drawing/2014/main" id="{833E46D5-7FB2-C136-190F-8A337CF4AC4E}"/>
                </a:ext>
              </a:extLst>
            </p:cNvPr>
            <p:cNvSpPr txBox="1"/>
            <p:nvPr/>
          </p:nvSpPr>
          <p:spPr>
            <a:xfrm>
              <a:off x="3503923" y="3505474"/>
              <a:ext cx="3532855" cy="1446550"/>
            </a:xfrm>
            <a:prstGeom prst="rect">
              <a:avLst/>
            </a:prstGeom>
            <a:noFill/>
          </p:spPr>
          <p:txBody>
            <a:bodyPr wrap="square" rtlCol="0">
              <a:spAutoFit/>
            </a:bodyPr>
            <a:lstStyle/>
            <a:p>
              <a:pPr algn="ctr"/>
              <a:r>
                <a:rPr lang="fr-FR" sz="1100" i="1" dirty="0">
                  <a:solidFill>
                    <a:srgbClr val="2E898F"/>
                  </a:solidFill>
                </a:rPr>
                <a:t>Temps dédiés à :</a:t>
              </a:r>
            </a:p>
            <a:p>
              <a:pPr marL="171450" indent="-171450">
                <a:buFontTx/>
                <a:buChar char="-"/>
              </a:pPr>
              <a:r>
                <a:rPr lang="fr-FR" sz="1100" i="1" dirty="0">
                  <a:solidFill>
                    <a:srgbClr val="2E898F"/>
                  </a:solidFill>
                </a:rPr>
                <a:t>la réalisation des tâches, imposant de mobiliser les connaissances,</a:t>
              </a:r>
            </a:p>
            <a:p>
              <a:pPr marL="171450" indent="-171450">
                <a:buFontTx/>
                <a:buChar char="-"/>
              </a:pPr>
              <a:r>
                <a:rPr lang="fr-FR" sz="1100" i="1" dirty="0">
                  <a:solidFill>
                    <a:srgbClr val="2E898F"/>
                  </a:solidFill>
                </a:rPr>
                <a:t>la verbalisation et la justification par l’étudiant de ses démarches,</a:t>
              </a:r>
            </a:p>
            <a:p>
              <a:pPr marL="171450" indent="-171450">
                <a:buFontTx/>
                <a:buChar char="-"/>
              </a:pPr>
              <a:r>
                <a:rPr lang="fr-FR" sz="1100" i="1" dirty="0">
                  <a:solidFill>
                    <a:srgbClr val="2E898F"/>
                  </a:solidFill>
                </a:rPr>
                <a:t>la production du ou des livrable(s) intermédiaire(s) et terminal(aux)</a:t>
              </a:r>
            </a:p>
            <a:p>
              <a:pPr marL="171450" indent="-171450">
                <a:buFontTx/>
                <a:buChar char="-"/>
              </a:pPr>
              <a:endParaRPr lang="fr-CA" sz="1100" i="1" dirty="0">
                <a:solidFill>
                  <a:srgbClr val="2E898F"/>
                </a:solidFill>
              </a:endParaRPr>
            </a:p>
          </p:txBody>
        </p:sp>
        <p:sp>
          <p:nvSpPr>
            <p:cNvPr id="17" name="ZoneTexte 16">
              <a:extLst>
                <a:ext uri="{FF2B5EF4-FFF2-40B4-BE49-F238E27FC236}">
                  <a16:creationId xmlns:a16="http://schemas.microsoft.com/office/drawing/2014/main" id="{B7B346A5-4D49-C960-4DBC-302C564CC949}"/>
                </a:ext>
              </a:extLst>
            </p:cNvPr>
            <p:cNvSpPr txBox="1"/>
            <p:nvPr/>
          </p:nvSpPr>
          <p:spPr>
            <a:xfrm>
              <a:off x="7244863" y="3505474"/>
              <a:ext cx="4209807" cy="1785104"/>
            </a:xfrm>
            <a:prstGeom prst="rect">
              <a:avLst/>
            </a:prstGeom>
            <a:noFill/>
          </p:spPr>
          <p:txBody>
            <a:bodyPr wrap="square" rtlCol="0">
              <a:spAutoFit/>
            </a:bodyPr>
            <a:lstStyle/>
            <a:p>
              <a:pPr algn="ctr"/>
              <a:r>
                <a:rPr lang="fr-FR" sz="1100" i="1" dirty="0">
                  <a:solidFill>
                    <a:srgbClr val="2E898F"/>
                  </a:solidFill>
                </a:rPr>
                <a:t>Temps dédiés à :</a:t>
              </a:r>
            </a:p>
            <a:p>
              <a:pPr marL="171450" indent="-171450">
                <a:buFontTx/>
                <a:buChar char="-"/>
              </a:pPr>
              <a:r>
                <a:rPr lang="fr-FR" sz="1100" i="1" dirty="0">
                  <a:solidFill>
                    <a:srgbClr val="2E898F"/>
                  </a:solidFill>
                </a:rPr>
                <a:t>la régulation des actions et démarches de l’étudiant (préciser les interactions prévues avec les pairs, l’enseignant/le tuteur et leur nature : dépannage, indices, ressources, etc.) </a:t>
              </a:r>
            </a:p>
            <a:p>
              <a:pPr marL="171450" indent="-171450">
                <a:buFontTx/>
                <a:buChar char="-"/>
              </a:pPr>
              <a:r>
                <a:rPr lang="fr-FR" sz="1100" i="1" dirty="0">
                  <a:solidFill>
                    <a:srgbClr val="2E898F"/>
                  </a:solidFill>
                </a:rPr>
                <a:t>identifier les apprentissages réalisés dans le cadre de la SAE</a:t>
              </a:r>
            </a:p>
            <a:p>
              <a:pPr marL="171450" indent="-171450">
                <a:buFontTx/>
                <a:buChar char="-"/>
              </a:pPr>
              <a:r>
                <a:rPr lang="fr-FR" sz="1100" i="1" dirty="0">
                  <a:solidFill>
                    <a:srgbClr val="2E898F"/>
                  </a:solidFill>
                </a:rPr>
                <a:t>identifier ses forces, ses faiblesses ou les difficultés rencontrées et les moyens pour y pallier</a:t>
              </a:r>
            </a:p>
            <a:p>
              <a:pPr marL="171450" indent="-171450">
                <a:buFontTx/>
                <a:buChar char="-"/>
              </a:pPr>
              <a:r>
                <a:rPr lang="fr-CA" sz="1100" i="1" dirty="0">
                  <a:solidFill>
                    <a:srgbClr val="2E898F"/>
                  </a:solidFill>
                </a:rPr>
                <a:t>favoriser le transfert : </a:t>
              </a:r>
              <a:r>
                <a:rPr lang="fr-FR" sz="1100" i="1" dirty="0">
                  <a:solidFill>
                    <a:srgbClr val="2E898F"/>
                  </a:solidFill>
                </a:rPr>
                <a:t>identifier d’autres situations dans lesquelles les connaissances et les compétences sont susceptibles d’être mobilisées.</a:t>
              </a:r>
            </a:p>
          </p:txBody>
        </p:sp>
        <p:sp>
          <p:nvSpPr>
            <p:cNvPr id="26" name="Rectangle 25">
              <a:extLst>
                <a:ext uri="{FF2B5EF4-FFF2-40B4-BE49-F238E27FC236}">
                  <a16:creationId xmlns:a16="http://schemas.microsoft.com/office/drawing/2014/main" id="{49A62D70-419A-9054-0AA1-916BEF098F7D}"/>
                </a:ext>
              </a:extLst>
            </p:cNvPr>
            <p:cNvSpPr/>
            <p:nvPr/>
          </p:nvSpPr>
          <p:spPr>
            <a:xfrm>
              <a:off x="304958" y="3244198"/>
              <a:ext cx="3081482" cy="2045021"/>
            </a:xfrm>
            <a:prstGeom prst="rect">
              <a:avLst/>
            </a:prstGeom>
            <a:no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7" name="Rectangle 26">
              <a:extLst>
                <a:ext uri="{FF2B5EF4-FFF2-40B4-BE49-F238E27FC236}">
                  <a16:creationId xmlns:a16="http://schemas.microsoft.com/office/drawing/2014/main" id="{0CBA893E-AB3B-4807-8EE2-708B3169F869}"/>
                </a:ext>
              </a:extLst>
            </p:cNvPr>
            <p:cNvSpPr/>
            <p:nvPr/>
          </p:nvSpPr>
          <p:spPr>
            <a:xfrm>
              <a:off x="3475041" y="3244198"/>
              <a:ext cx="3614344" cy="2045021"/>
            </a:xfrm>
            <a:prstGeom prst="rect">
              <a:avLst/>
            </a:prstGeom>
            <a:no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8" name="Rectangle 27">
              <a:extLst>
                <a:ext uri="{FF2B5EF4-FFF2-40B4-BE49-F238E27FC236}">
                  <a16:creationId xmlns:a16="http://schemas.microsoft.com/office/drawing/2014/main" id="{21EF3CA5-BA33-2DF4-8D6C-14E2417F390D}"/>
                </a:ext>
              </a:extLst>
            </p:cNvPr>
            <p:cNvSpPr/>
            <p:nvPr/>
          </p:nvSpPr>
          <p:spPr>
            <a:xfrm>
              <a:off x="7177986" y="3244198"/>
              <a:ext cx="4276684" cy="2045021"/>
            </a:xfrm>
            <a:prstGeom prst="rect">
              <a:avLst/>
            </a:prstGeom>
            <a:no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grpSp>
      <p:sp>
        <p:nvSpPr>
          <p:cNvPr id="30" name="ZoneTexte 29">
            <a:extLst>
              <a:ext uri="{FF2B5EF4-FFF2-40B4-BE49-F238E27FC236}">
                <a16:creationId xmlns:a16="http://schemas.microsoft.com/office/drawing/2014/main" id="{85B26098-7EDD-DFEB-1334-EC6DD15F387E}"/>
              </a:ext>
            </a:extLst>
          </p:cNvPr>
          <p:cNvSpPr txBox="1"/>
          <p:nvPr/>
        </p:nvSpPr>
        <p:spPr>
          <a:xfrm>
            <a:off x="366060" y="4851428"/>
            <a:ext cx="3362715" cy="292388"/>
          </a:xfrm>
          <a:prstGeom prst="rect">
            <a:avLst/>
          </a:prstGeom>
          <a:noFill/>
        </p:spPr>
        <p:txBody>
          <a:bodyPr wrap="none" rtlCol="0">
            <a:spAutoFit/>
          </a:bodyPr>
          <a:lstStyle/>
          <a:p>
            <a:r>
              <a:rPr lang="fr-FR" sz="1300" b="1" dirty="0">
                <a:solidFill>
                  <a:srgbClr val="FFC000"/>
                </a:solidFill>
              </a:rPr>
              <a:t>Travail en autonomie de l’étudiant (TAE)</a:t>
            </a:r>
          </a:p>
        </p:txBody>
      </p:sp>
      <p:sp>
        <p:nvSpPr>
          <p:cNvPr id="31" name="ZoneTexte 30">
            <a:extLst>
              <a:ext uri="{FF2B5EF4-FFF2-40B4-BE49-F238E27FC236}">
                <a16:creationId xmlns:a16="http://schemas.microsoft.com/office/drawing/2014/main" id="{CC80D00C-A462-BBA4-D817-4360D46A38D9}"/>
              </a:ext>
            </a:extLst>
          </p:cNvPr>
          <p:cNvSpPr txBox="1"/>
          <p:nvPr/>
        </p:nvSpPr>
        <p:spPr>
          <a:xfrm>
            <a:off x="366060" y="5083855"/>
            <a:ext cx="11661817" cy="430887"/>
          </a:xfrm>
          <a:prstGeom prst="rect">
            <a:avLst/>
          </a:prstGeom>
          <a:noFill/>
        </p:spPr>
        <p:txBody>
          <a:bodyPr wrap="square" rtlCol="0">
            <a:spAutoFit/>
          </a:bodyPr>
          <a:lstStyle/>
          <a:p>
            <a:r>
              <a:rPr lang="fr-FR" sz="1100" i="1" dirty="0"/>
              <a:t>Evaluer le travail de l’étudiant (en heure) en dehors des temps dédiés aux face à face pédagogiques permet de rendre le défi réalisable ou faisable par l’étudiant et d’accorder à la SAE le nombre de crédits (</a:t>
            </a:r>
            <a:r>
              <a:rPr lang="fr-FR" sz="1100" i="1" dirty="0" err="1"/>
              <a:t>ects</a:t>
            </a:r>
            <a:r>
              <a:rPr lang="fr-FR" sz="1100" i="1" dirty="0"/>
              <a:t>) en cohérence avec le temps de travail total étudiant - pour rappel : 1 </a:t>
            </a:r>
            <a:r>
              <a:rPr lang="fr-FR" sz="1100" i="1" dirty="0" err="1"/>
              <a:t>ects</a:t>
            </a:r>
            <a:r>
              <a:rPr lang="fr-FR" sz="1100" i="1" dirty="0"/>
              <a:t> = 25 à 30 heures de travail total (face à face pédagogique + travail en autonomie). </a:t>
            </a:r>
          </a:p>
        </p:txBody>
      </p:sp>
      <p:sp>
        <p:nvSpPr>
          <p:cNvPr id="33" name="ZoneTexte 32">
            <a:extLst>
              <a:ext uri="{FF2B5EF4-FFF2-40B4-BE49-F238E27FC236}">
                <a16:creationId xmlns:a16="http://schemas.microsoft.com/office/drawing/2014/main" id="{8328F80F-CF04-16D6-18AD-55DDA90DB6D7}"/>
              </a:ext>
            </a:extLst>
          </p:cNvPr>
          <p:cNvSpPr txBox="1"/>
          <p:nvPr/>
        </p:nvSpPr>
        <p:spPr>
          <a:xfrm>
            <a:off x="366060" y="5508798"/>
            <a:ext cx="798617" cy="292388"/>
          </a:xfrm>
          <a:prstGeom prst="rect">
            <a:avLst/>
          </a:prstGeom>
          <a:noFill/>
        </p:spPr>
        <p:txBody>
          <a:bodyPr wrap="none" rtlCol="0">
            <a:spAutoFit/>
          </a:bodyPr>
          <a:lstStyle/>
          <a:p>
            <a:r>
              <a:rPr lang="fr-FR" sz="1300" b="1" dirty="0">
                <a:solidFill>
                  <a:srgbClr val="FF6699"/>
                </a:solidFill>
              </a:rPr>
              <a:t>Rendus</a:t>
            </a:r>
          </a:p>
        </p:txBody>
      </p:sp>
      <p:sp>
        <p:nvSpPr>
          <p:cNvPr id="34" name="ZoneTexte 33">
            <a:extLst>
              <a:ext uri="{FF2B5EF4-FFF2-40B4-BE49-F238E27FC236}">
                <a16:creationId xmlns:a16="http://schemas.microsoft.com/office/drawing/2014/main" id="{45071C00-65B4-18DC-2F72-A2744E3EC137}"/>
              </a:ext>
            </a:extLst>
          </p:cNvPr>
          <p:cNvSpPr txBox="1"/>
          <p:nvPr/>
        </p:nvSpPr>
        <p:spPr>
          <a:xfrm>
            <a:off x="366060" y="5741225"/>
            <a:ext cx="11661817" cy="600164"/>
          </a:xfrm>
          <a:prstGeom prst="rect">
            <a:avLst/>
          </a:prstGeom>
          <a:noFill/>
        </p:spPr>
        <p:txBody>
          <a:bodyPr wrap="square" rtlCol="0">
            <a:spAutoFit/>
          </a:bodyPr>
          <a:lstStyle/>
          <a:p>
            <a:r>
              <a:rPr lang="fr-FR" sz="1100" i="1" dirty="0"/>
              <a:t>La planification des rendus ou livrables attendus permet de suivre le travail de l’étudiant, de garder une trace de ses tâches et des étapes de régulation (rendus formatifs), d’indiquer le moment ou la tâche finale devra être produite (support de l’évaluation certificative) et de favoriser les processus de </a:t>
            </a:r>
            <a:r>
              <a:rPr lang="fr-FR" sz="1100" i="1" dirty="0" err="1"/>
              <a:t>méta-cognition</a:t>
            </a:r>
            <a:r>
              <a:rPr lang="fr-FR" sz="1100" i="1" dirty="0"/>
              <a:t> (analyse réflexive de l’étudiant dans le carnet de bord ou portfolio).</a:t>
            </a:r>
          </a:p>
        </p:txBody>
      </p:sp>
    </p:spTree>
    <p:extLst>
      <p:ext uri="{BB962C8B-B14F-4D97-AF65-F5344CB8AC3E}">
        <p14:creationId xmlns:p14="http://schemas.microsoft.com/office/powerpoint/2010/main" val="9177284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3FBAC2"/>
      </a:dk2>
      <a:lt2>
        <a:srgbClr val="C9FAFC"/>
      </a:lt2>
      <a:accent1>
        <a:srgbClr val="3FBAC2"/>
      </a:accent1>
      <a:accent2>
        <a:srgbClr val="236A6F"/>
      </a:accent2>
      <a:accent3>
        <a:srgbClr val="0BD0D9"/>
      </a:accent3>
      <a:accent4>
        <a:srgbClr val="5FF2CA"/>
      </a:accent4>
      <a:accent5>
        <a:srgbClr val="0B9B74"/>
      </a:accent5>
      <a:accent6>
        <a:srgbClr val="94F6DB"/>
      </a:accent6>
      <a:hlink>
        <a:srgbClr val="C9FAED"/>
      </a:hlink>
      <a:folHlink>
        <a:srgbClr val="85DFD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Metadata/LabelInfo.xml><?xml version="1.0" encoding="utf-8"?>
<clbl:labelList xmlns:clbl="http://schemas.microsoft.com/office/2020/mipLabelMetadata">
  <clbl:label id="{f42aa342-8706-4288-bd11-ebb85995028c}" enabled="1" method="Standard" siteId="{72f988bf-86f1-41af-91ab-2d7cd011db47}" contentBits="0" removed="0"/>
</clbl:labelList>
</file>

<file path=docProps/app.xml><?xml version="1.0" encoding="utf-8"?>
<Properties xmlns="http://schemas.openxmlformats.org/officeDocument/2006/extended-properties" xmlns:vt="http://schemas.openxmlformats.org/officeDocument/2006/docPropsVTypes">
  <Template/>
  <TotalTime>13225</TotalTime>
  <Words>891</Words>
  <Application>Microsoft Office PowerPoint</Application>
  <PresentationFormat>Grand écran</PresentationFormat>
  <Paragraphs>89</Paragraphs>
  <Slides>2</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2</vt:i4>
      </vt:variant>
    </vt:vector>
  </HeadingPairs>
  <TitlesOfParts>
    <vt:vector size="7" baseType="lpstr">
      <vt:lpstr>Arial</vt:lpstr>
      <vt:lpstr>Calibri</vt:lpstr>
      <vt:lpstr>Calibri Light</vt:lpstr>
      <vt:lpstr>Times New Roman</vt:lpstr>
      <vt:lpstr>Office Theme</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SAE</dc:title>
  <dc:subject/>
  <dc:creator>Elisa Catao</dc:creator>
  <dc:description/>
  <cp:lastModifiedBy>Magali GIACOMONI</cp:lastModifiedBy>
  <cp:revision>248</cp:revision>
  <dcterms:created xsi:type="dcterms:W3CDTF">2022-12-08T13:31:06Z</dcterms:created>
  <dcterms:modified xsi:type="dcterms:W3CDTF">2024-01-10T04:54:04Z</dcterms:modified>
  <dc:language>fr-FR</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y fmtid="{D5CDD505-2E9C-101B-9397-08002B2CF9AE}" pid="3" name="PresentationFormat">
    <vt:lpwstr>Grand écran</vt:lpwstr>
  </property>
  <property fmtid="{D5CDD505-2E9C-101B-9397-08002B2CF9AE}" pid="4" name="Slides">
    <vt:i4>1</vt:i4>
  </property>
</Properties>
</file>