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6" r:id="rId3"/>
    <p:sldId id="257" r:id="rId4"/>
    <p:sldId id="283" r:id="rId5"/>
    <p:sldId id="286" r:id="rId6"/>
    <p:sldId id="265" r:id="rId7"/>
    <p:sldId id="266" r:id="rId8"/>
    <p:sldId id="261" r:id="rId9"/>
    <p:sldId id="285" r:id="rId10"/>
    <p:sldId id="267" r:id="rId11"/>
    <p:sldId id="287" r:id="rId12"/>
    <p:sldId id="288" r:id="rId13"/>
    <p:sldId id="317" r:id="rId14"/>
    <p:sldId id="268" r:id="rId15"/>
    <p:sldId id="270" r:id="rId16"/>
    <p:sldId id="269" r:id="rId17"/>
    <p:sldId id="289" r:id="rId18"/>
    <p:sldId id="290" r:id="rId19"/>
    <p:sldId id="272" r:id="rId20"/>
    <p:sldId id="291" r:id="rId21"/>
    <p:sldId id="292" r:id="rId22"/>
    <p:sldId id="293" r:id="rId23"/>
    <p:sldId id="294" r:id="rId24"/>
    <p:sldId id="295" r:id="rId25"/>
    <p:sldId id="274" r:id="rId26"/>
    <p:sldId id="296" r:id="rId27"/>
    <p:sldId id="297" r:id="rId28"/>
    <p:sldId id="298" r:id="rId29"/>
    <p:sldId id="299" r:id="rId30"/>
    <p:sldId id="300" r:id="rId31"/>
    <p:sldId id="301" r:id="rId32"/>
    <p:sldId id="275" r:id="rId33"/>
    <p:sldId id="302" r:id="rId34"/>
    <p:sldId id="303" r:id="rId35"/>
    <p:sldId id="277" r:id="rId36"/>
    <p:sldId id="304" r:id="rId37"/>
    <p:sldId id="305" r:id="rId38"/>
    <p:sldId id="279" r:id="rId39"/>
    <p:sldId id="306" r:id="rId40"/>
    <p:sldId id="280" r:id="rId41"/>
    <p:sldId id="307" r:id="rId42"/>
    <p:sldId id="308" r:id="rId43"/>
    <p:sldId id="309" r:id="rId44"/>
    <p:sldId id="310" r:id="rId45"/>
    <p:sldId id="311" r:id="rId46"/>
    <p:sldId id="281" r:id="rId47"/>
    <p:sldId id="312" r:id="rId48"/>
    <p:sldId id="282" r:id="rId49"/>
    <p:sldId id="313" r:id="rId50"/>
    <p:sldId id="314" r:id="rId51"/>
    <p:sldId id="31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1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1808 25 112,'0'0'622,"0"0"-441,0 0-40,0 0 60,0 0 172,0 0 51,0 0-146,1-3-1,6-16 920,-4 16 362,-2 16-1079,-3 6-276,-1-1-1,-1 0 0,-7 22 0,-4 15 102,-5 36 204,-4-1-1,-3-1 1,-4-1-1,-52 103 1,-178 286 702,180-334-1086,15-37-124,-116 143 0,111-159 235,4 3 0,-59 108 0,84-127 37,24-45-118,1 1 0,2 0 1,-22 59-1,30-67-24,-2 0 1,0-1 0,-1 0 0,-23 35 0,-61 72 513,94-128-645,-106 132 46,-182 175-1,277-296-48,10-8 4,-2-1 0,1 0 0,0 1 0,0-1 0,-1 0 0,1 0 0,-1 0 0,1 0-1,-1-1 1,0 1 0,0-1 0,0 0 0,0 0 0,0 0 0,0 0 0,-4 0 0,7-1 87,0 0-96,-1 0 11,0 0-16,5-42-7087,2 15 1541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4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1993 176,'0'0'342,"0"0"-116,0 0 143,0 0-103,0 0 44,3-3 205,7-10-264,0 0 0,-1-1 1,-1-1-1,0 1 0,0-1 1,-2-1-1,0 0 0,8-30 1,-2-12 494,7-73 0,-5 26-653,24-94 749,-27 151-605,2 2 0,22-52-1,129-281 1339,-161 375-1484,0-1 0,0 1-1,0 0 1,1 0 0,-1 0 0,1 1 0,0-1 0,1 1 0,5-4 0,10-8-115,0-7 39,0 0 0,-1-1 0,-1-1 0,-1-1 1,-1-1-1,-1 0 0,-1-1 0,11-33 0,7-30-14,25-116 1,-35 122 11,-21 80-16,0 0 0,0 0 0,0 1 0,1-1 0,-1 0 0,1 0 0,0 1 0,0-1 0,0 1 0,0 0-1,1 0 1,2-3 0,-4-3-3457,-1-4-230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5475,'0'0'4527,"0"23"-4492,0-6 76,0 4 31,0-1 0,1 0 0,1 0-1,8 35 1,-8-49-115,0 0 0,1 0 0,-1 0 0,1-1 0,0 1 0,1-1 0,-1 0 0,1 0 0,0 0 0,1 0 0,-1-1 0,1 0 0,0 1 0,0-2 0,0 1 0,1 0 0,-1-1 0,1 0 0,0-1 0,7 4 0,-3-3 6,0 0 0,0-1 0,0 0 0,0 0 0,1-1-1,-1 0 1,0-1 0,1 0 0,-1 0 0,1-1 0,-1-1 0,0 0 0,10-3 0,-15 4-47,0-1 1,-1 1-1,1-1 1,0 0-1,-1-1 1,0 1-1,0-1 1,0 0-1,0 0 1,0 0-1,0 0 1,-1-1-1,0 0 1,0 1-1,0-1 1,0 0-1,0 0 1,-1-1-1,0 1 1,0 0-1,0-1 1,0 1-1,-1-1 1,0 0-1,0 1 1,0-1-1,-1 0 1,1-8-1,-2 11-4,1 0 0,-1 0 0,0 0 0,1 0 0,-1 0 0,0 0 0,0 0 0,0 0 0,-1 0 0,1 0 0,0 1 0,-1-1 0,1 0 0,-1 1 0,0-1 0,1 1 0,-1 0 0,0-1 0,0 1 0,0 0 0,0 0 0,-3-1 0,2 1 11,1 0-1,-1 0 0,0 0 0,1 0 1,-1 0-1,0 0 0,0 1 1,0-1-1,1 1 0,-1 0 1,0 0-1,0 0 0,0 0 0,0 1 1,0-1-1,1 1 0,-1-1 1,-3 2-1,5 0 19,0-1 0,0 1 0,0 0 1,0-1-1,0 1 0,0 0 0,0 0 0,1 0 0,-1 0 0,1 0 0,-1 0 1,1 0-1,0 0 0,0-1 0,0 1 0,0 4 0,5 32 278,-3-34-248,0-1 0,1 1 1,0-1-1,-1 0 1,1 0-1,0 0 0,1-1 1,-1 1-1,0 0 1,1-1-1,0 0 0,-1 0 1,1 0-1,0 0 1,6 1-1,68 18 558,-64-18-620,24 5 149,0-2 0,0-2 0,41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0 144,'0'0'3399,"-14"5"-2919,-7 2-280,0 0-1,1 2 1,1 0-1,-30 20 1,32-17-47,0-1 215,1 1-1,0 0 0,-25 26 1,37-33-252,-1 0 1,1 1 0,0 0-1,1 0 1,0 0-1,0 0 1,0 1 0,1-1-1,0 1 1,0-1 0,0 1-1,1 0 1,0 0 0,1 11-1,0-15-92,0-1 0,1 0 0,0 1 0,-1-1 0,1 0 0,0 1 0,0-1 0,1 0 0,-1 0 0,0 0 0,1 0 0,-1 0 0,1 0 0,0 0 0,0 0 0,-1-1 0,1 1 0,0 0 0,1-1 0,-1 0 0,0 0 0,4 2 0,61 22 335,-55-21-253,17 4 62,-13-4-97,0 1 0,0 1 0,0 0 0,25 14 0,-37-17-68,0-1-1,0 1 1,-1 0-1,1 0 1,-1 1-1,0-1 1,0 0-1,0 1 1,0 0-1,-1 0 1,0 0-1,0 0 1,0 0-1,0 0 1,0 0-1,-1 1 1,0-1 0,0 0-1,0 1 1,-1-1-1,1 10 1,-1-5 12,-1 0 0,0 0 0,-1 0 0,1 0 1,-2 0-1,1-1 0,-1 1 0,-1-1 0,0 1 0,0-1 1,-8 11-1,-5 3-11,-1 0 1,-30 27 0,-1 2 111,47-49-118,1-1-1,-1 1 1,1-1 0,-1 1 0,1 0 0,0-1-1,0 1 1,0 0 0,0 0 0,0 0 0,0 0 0,0 0-1,0 0 1,1 0 0,-1 0 0,1 0 0,0 0-1,0 0 1,0 0 0,0 3 0,1-3 6,0 0 0,0-1 0,1 1 0,-1-1 0,0 1 0,1-1 1,-1 1-1,1-1 0,0 0 0,-1 1 0,1-1 0,0 0 0,0 0 0,0-1 0,0 1 0,0 0 0,0 0 0,0-1 1,0 1-1,3-1 0,18 6 36,-13-4-42,-1 0 1,1 1 0,-1 0 0,0 0 0,11 6 0,-17-7-10,-1-1-1,0 1 1,0 0 0,1 0-1,-1-1 1,0 1-1,-1 1 1,1-1-1,0 0 1,-1 0 0,1 1-1,-1-1 1,0 0-1,0 1 1,0 0-1,0-1 1,0 1-1,-1-1 1,1 1 0,-1 0-1,1 0 1,-1 4-1,-2 5-30,0-1 0,0 0-1,-1 1 1,-1-1-1,1-1 1,-2 1 0,0 0-1,0-1 1,-1 0-1,0 0 1,-16 17 0,14-17 8,0 1 1,1 0-1,0 0 1,1 1-1,0-1 1,0 1 0,2 1-1,0-1 1,-3 15-1,6-25 45,1 0-1,-1 0 1,1 0-1,0 0 1,0 0-1,0 0 1,0 1-1,1-1 1,-1 0 0,1 0-1,-1 0 1,1 0-1,0 0 1,-1 0-1,1 0 1,0 0-1,1 0 1,-1-1-1,0 1 1,0 0-1,1-1 1,2 3-1,0-1 30,1 0 0,0-1 0,0 0 0,0 0-1,0 0 1,0 0 0,0-1 0,7 1 0,14 3 136,-12-2-165,0 0 1,0 0-1,25 10 1,-36-12-14,0 1 1,0-1-1,0 1 1,-1-1-1,1 1 1,0 0-1,-1 0 1,1 0-1,-1 1 1,0-1-1,0 1 1,0-1-1,0 1 1,0 0-1,0-1 1,-1 1-1,1 0 1,-1 0-1,0 0 1,0 0-1,1 6 1,-1 0-14,-1-1 1,0 1 0,-1-1-1,0 1 1,0 0-1,-1-1 1,0 0-1,0 1 1,-1-1-1,0 0 1,-1 0-1,0 0 1,0-1-1,-1 1 1,-9 11 0,-10 9 40,0-1 0,-45 37 1,19-18 136,49-45-151,-4 3 16,0 2 0,0-1 1,0 0-1,1 1 0,-5 7 0,9-11-21,-1-1 0,0 0 0,1 0 0,-1 0 0,1 1-1,0-1 1,-1 0 0,1 0 0,0 1 0,0-1 0,0 0-1,0 1 1,0-1 0,0 0 0,0 0 0,0 1 0,1-1 0,-1 0-1,0 0 1,1 1 0,-1-1 0,1 0 0,0 0 0,-1 0-1,1 0 1,0 0 0,0 0 0,0 0 0,-1 0 0,1 0-1,0 0 1,0 0 0,0 0 0,1 0 0,-1-1 0,1 2-1,26 14 429,-12-7-355,0 0-1,0 2 1,23 19-1,-35-26-80,0 0 0,0 0 0,-1 0 0,0 1-1,1-1 1,-2 1 0,1 0 0,0 0 0,-1 0 0,0 0 0,0 0 0,-1 0 0,0 1-1,0-1 1,0 0 0,0 10 0,-1-7 4,-1 0 0,1 0 0,-2 0 0,1 0 0,-1 0 0,-1 0-1,1-1 1,-1 1 0,-6 9 0,-2 1-12,-1 0 0,-16 18-1,-24 34 108,52-69-92,-1 0-1,0 0 1,1-1 0,-1 1 0,1 0 0,-1 0-1,1 0 1,-1 0 0,1 0 0,0 0-1,-1 0 1,1 0 0,0 0 0,0 0-1,0 0 1,0 0 0,0 0 0,0 0 0,0 0-1,0 0 1,0 0 0,0 0 0,1 0-1,-1 0 1,0 0 0,1 0 0,-1 0 0,1 0-1,-1-1 1,1 1 0,-1 0 0,1 0-1,0 0 1,0-1 0,-1 1 0,1 0 0,0-1-1,0 1 1,1 0 0,3 2 66,1-1 1,0 0-1,0-1 1,-1 1-1,1-1 1,7 0-1,23 8-730,-32-5-510,-4 0-2464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4226,'0'0'3631,"13"11"-2977,10 8-181,-1 1 1,-1 1-1,22 28 1,-4 11 652,-29-43-912,0-1-1,1 0 0,0 0 0,27 26 1,-36-40-237,0-1 1,-1 1-1,1-1 0,0 0 1,0 1-1,0-1 1,0 0-1,0 0 1,0 0-1,0 0 0,0-1 1,0 1-1,0-1 1,0 1-1,1-1 1,-1 0-1,0 1 0,0-1 1,1 0-1,-1-1 1,0 1-1,0 0 0,1 0 1,-1-1-1,0 0 1,0 1-1,0-1 1,0 0-1,0 0 0,0 0 1,0 0-1,0 0 1,3-3-1,5-4-216,-1-1 0,-1 0 1,1-1-1,-2 0 0,8-11 0,9-11-52,-2 9-226,48-37 0,-26 24 705,-74 32 663,-7 4-953,0 1 0,0 2-1,0 1 1,1 2 0,-69 20 0,77-17 146,15-6-149,1 1 1,-1 0 0,-16 10-1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 1505,'0'0'3793,"-6"-3"-2619,3 2-1164,1-1 0,-1 1 0,0 0 0,1 0 0,-1 0 0,0 0 0,0 1 0,0-1-1,1 1 1,-1 0 0,0 0 0,0 0 0,0 0 0,0 0 0,0 0 0,0 1 0,0-1 0,1 1 0,-1 0-1,0 0 1,1 0 0,-1 0 0,0 0 0,1 1 0,-1-1 0,1 1 0,-4 3 0,-10 6 145,1 1-1,1 1 1,0 0 0,1 1 0,-18 24-1,27-33-102,1 0-1,-1 0 1,1 1 0,0-1-1,0 1 1,1 0-1,0-1 1,0 1-1,0 0 1,1 0-1,0 0 1,0 0-1,0 1 1,1-1-1,0 0 1,0 0-1,1 0 1,0 0-1,0 1 1,0-1-1,3 6 1,-1-7-31,-1-1 0,2 0-1,-1 0 1,0 0 0,1 0 0,0 0 0,0-1-1,0 1 1,7 4 0,48 27 71,-37-23-85,-7-4 8,-3-2 3,0 1 0,-1 0 0,0 1 0,0 1 1,15 13-1,-23-18-20,-1-1 1,1 1-1,-1 0 1,1 0-1,-1 0 1,0 0 0,-1 0-1,1 0 1,-1 0-1,0 1 1,0-1-1,0 1 1,-1-1-1,1 0 1,-1 1-1,0-1 1,-1 1 0,1-1-1,-1 1 1,-2 6-1,1-3 15,-1-1 0,0 1 1,0-1-1,-1 0 0,0 0 0,0 0 0,-1 0 0,-7 7 0,-52 51 113,17-19-68,42-40-20,0 0 1,0 0-1,0 0 1,1 1-1,0-1 1,-5 12-1,8-16-27,0 0-1,1 0 0,0 0 0,-1 0 1,1 0-1,0-1 0,0 1 0,0 0 1,0 0-1,0 0 0,0 0 0,1 0 1,-1 0-1,1 0 0,-1-1 0,1 1 1,0 0-1,0 0 0,0-1 0,0 1 1,0 0-1,0-1 0,0 1 0,0-1 1,1 1-1,-1-1 0,1 0 0,-1 0 1,1 1-1,0-1 0,2 1 0,33 18 120,-28-16-77,0 1 0,-1 0 0,1 0 0,14 13 0,-21-15-57,1 0 0,-1 0 0,1 0 0,-1 0 0,0 0 0,0 0 0,-1 1 0,1-1 0,-1 1-1,1-1 1,-1 1 0,-1 0 0,1-1 0,0 1 0,-1 0 0,0 6 0,0 1 12,-1-1 0,-1 0 0,0 0 0,0 0 0,-1 0 0,-1 0 0,0 0 0,0-1 0,-10 17 0,-8 7 65,-34 40-1,7-10-12,49-63-60,-8 11 43,1 0 0,0 0-1,0 1 1,-9 24 0,15-34-32,0 1-1,1 0 1,-1 0-1,1 0 1,-1 0-1,1 0 1,0 0 0,0 0-1,0 0 1,1 0-1,-1 0 1,1-1-1,-1 1 1,1 0-1,0 0 1,0 0 0,1-1-1,-1 1 1,0 0-1,1-1 1,0 1-1,0-1 1,-1 0 0,1 1-1,1-1 1,-1 0-1,5 3 1,27 16 96,15 12-90,-47-31-15,1 0 0,-1 0 0,0 1 1,0-1-1,0 1 0,0 0 0,0-1 1,-1 1-1,1 0 0,-1 0 0,0 0 1,0 0-1,0 0 0,1 7 0,-1-1-1,-1-1 0,0 1 0,-1 0 0,0 0 0,0-1 0,-1 1 0,0-1 0,-6 16 0,-2-1 16,-23 37 0,24-47-13,1 0 1,1 0-1,0 0 1,1 1-1,1 0 1,0 0 0,1 1-1,0-1 1,-2 20-1,6-29 19,0-1 0,0 1 1,0-1-1,0 0 0,1 1 0,-1-1 0,1 0 0,0 1 0,1-1 0,-1 0 0,1 0 0,3 7 0,-2-8 20,1 1 0,0 0-1,0-1 1,0 0-1,0 0 1,0 0-1,0 0 1,1-1-1,0 0 1,7 3 0,-6-3 42,-1 0 0,0 1-1,0-1 1,0 1 0,-1 0 0,1 0 0,-1 0 0,7 6 0,-9-6-30,0 0-1,-1 1 0,1-1 1,-1 0-1,0 1 1,1-1-1,-2 1 0,1-1 1,0 1-1,-1-1 0,0 1 1,0-1-1,0 7 1,0-8-69,0 0 1,0 1 0,0-1-1,-1 0 1,1 1 0,-1-1-1,1 0 1,-1 0 0,0 1-1,-1 2 1,-8 0-4765,1-5-35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4162,'0'0'5093,"11"17"-4143,93 143 536,-100-155-1391,0 1 1,0-1-1,1 0 1,-1 0-1,1-1 1,0 1-1,1-1 1,-1 0-1,8 4 1,-10-7-89,-1 0 1,1 0 0,0 0 0,-1 0 0,1 0-1,0 0 1,0-1 0,0 1 0,0-1 0,0 0-1,0 0 1,-1 0 0,1 0 0,0-1 0,0 1-1,0-1 1,0 0 0,0 1 0,-1-1 0,1 0-1,0-1 1,-1 1 0,1 0 0,2-3 0,27-19-258,-1-2 0,-1-1 0,-2-1 0,0-1 0,33-47 0,-60 74 266,0 0-1,0 1 1,-1-1-1,1 0 1,0 0-1,-1-1 1,1 1-1,-1 0 1,1 0-1,-1 0 1,1 0-1,-1 0 0,0-1 1,0 1-1,1 0 1,-1 0-1,0 0 1,0-1-1,-1 0 1,1 1-1,0 0-1,-1 0 1,1 1 0,-1-1-1,0 0 1,1 0 0,-1 1-1,1-1 1,-1 1 0,0-1-1,0 1 1,1-1 0,-1 1-1,0-1 1,0 1 0,0-1-1,0 1 1,1 0 0,-1 0-1,-1-1 1,-7 0 6,0 0 0,1 0 0,-1 0 0,-13 2 0,10-1-221,-72-2 102,43 0 74,0 1 0,1 3 0,-51 6-1,91-8 17,-7 5-3038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0 534 6131,'0'0'1291,"20"3"-819,-13-3-449,30 5 517,44 0-1,-67-5-449,0-1-1,-1 0 0,1 0 0,0-2 0,-1 1 1,0-2-1,1 0 0,12-5 0,-16 5-39,-1-1-1,0 0 1,-1 0 0,1-1-1,-1 1 1,0-2 0,-1 1-1,0-1 1,0 0 0,0-1-1,-1 0 1,0 0 0,0 0-1,-1 0 1,0-1 0,-1 0-1,0 0 1,0 0 0,-1 0-1,-1-1 1,1 1 0,-1-1-1,-1 0 1,0 1 0,-1-13-1,1-6-85,-2-1-1,-1 0 1,-7-38 0,6 56-74,0-1 0,0 1 0,-1 0 1,0 1-1,-1-1 0,-1 1 1,0 0-1,0 0 0,-1 0 1,0 1-1,-11-11 0,17 18 111,-1 0-1,1 0 1,-1 1-1,0-1 1,0 1-1,0-1 1,0 1-1,0 0 1,0 0-1,0 0 1,0 0-1,-1 0 1,1 0-1,0 1 1,0-1-1,-1 1 1,1-1-1,-1 1 1,1 0-1,0 0 1,-1 0-1,1 0 1,-1 0-1,1 0 1,0 1-1,-1-1 1,1 1-1,0 0 1,-1-1-1,1 1 1,0 0-1,0 1 1,0-1-1,0 0 1,0 0-1,0 1 1,0-1-1,0 1 1,-1 2-1,-3 2 0,0 1-1,1 0 0,0 0 1,0 0-1,1 1 0,0 0 1,0-1-1,1 1 0,-3 10 1,2-1 51,1 1-1,0-1 1,1 1 0,1 0 0,1 0 0,1 0-1,0-1 1,1 1 0,1 0 0,1-1 0,9 25-1,-8-29-14,-1-1-1,2-1 1,0 1-1,0-1 0,1 0 1,1 0-1,0-1 0,0 0 1,1-1-1,0 1 1,1-2-1,0 1 0,1-1 1,-1-1-1,2 0 1,18 10-1,-24-15-41,1 0 0,-1 0 0,0 0 0,1 0 0,0-1 0,-1 0-1,1 0 1,8-1 0,-12 0 2,0 0 0,-1 0-1,1-1 1,0 1 0,0-1-1,-1 1 1,1-1 0,0 0 0,-1 0-1,1 0 1,-1 0 0,1-1-1,-1 1 1,0-1 0,0 1-1,0-1 1,1 0 0,-2 0-1,1 0 1,0 0 0,2-3 0,1-3-114,0-1 1,-1 1-1,0-1 1,-1 0 0,0 0-1,0 0 1,-1 0-1,-1-1 1,1 1 0,-1-11-1,-1 20 122,0 1 0,0-1 0,0 0 0,0 1-1,0-1 1,0 0 0,0 0 0,0 1 0,0-1-1,0 0 1,0 1 0,-1-1 0,1 0 0,0 0-1,0 1 1,0-1 0,0 0 0,-1 0 0,1 1-1,0-1 1,0 0 0,-1 0 0,1 1 0,0-1-1,0 0 1,-1 0 0,1 0 0,0 0 0,-1 0-1,1 1 1,0-1 0,0 0 0,-1 0 0,1 0-1,0 0 1,-1 0 0,1 0 0,0 0 0,-1 0-1,1 0 1,0 0 0,-1 0 0,1 0 0,0 0 0,-1 0-1,1 0 1,0-1 0,0 1 0,-1 0 0,1 0-1,0 0 1,-1 0 0,1-1 0,0 1 0,0 0-1,-1 0 1,1 0 0,0-1 0,0 1 0,-1-1-1,2 8 49,-1-1 0,1 0 0,0 1 0,0-1 0,1 0 0,0 0-1,0 0 1,1 0 0,-1-1 0,1 1 0,1 0 0,-1-1 0,1 0 0,0 0-1,0 0 1,0 0 0,1-1 0,0 0 0,0 1 0,0-2 0,9 6-1,-6-4-5,1 0 0,0-1 0,1 0 0,-1-1-1,0 0 1,1 0 0,0-1 0,0 0 0,0-1-1,0 0 1,0 0 0,0-1 0,19-2 0,-26 1-37,-1 1 0,0-1 0,0 1 0,1-1 0,-1 0 1,0 0-1,0 0 0,0 0 0,0 0 0,0 0 0,0 0 0,0-1 1,-1 1-1,1-1 0,0 1 0,-1-1 0,1 0 0,-1 1 1,2-5-1,0 2-46,-1-1 1,-1 1 0,1-1 0,-1 0 0,1 1-1,-1-1 1,-1 0 0,1-9 0,0 4-47,-2 0 0,1 1 0,-2-1 0,1 0 1,-1 0-1,-1 1 0,0-1 0,-7-14 0,8 19 12,0 2 72,1 0 0,-1 0 1,1 0-1,-1 0 0,0 0 1,0 0-1,-1 1 0,1-1 0,0 1 1,-1 0-1,0-1 0,1 1 1,-6-3-1,6 4-930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7283,'0'0'1049,"4"10"-862,12 30-139,-15-55-732,-5-15-489,-8-29-2188,9 30 6871,8 40-3324,0-1 0,1 1 0,0-1 0,1 0 0,0-1 0,0 1 0,1-1-1,13 11 1,-15-16-145,0 1 0,0-1 0,0 0 0,0 0 0,1 0 0,0-1 0,0 0-1,0 0 1,0-1 0,0 0 0,1 0 0,-1-1 0,0 1 0,14-1 0,-17-1-36,1 0 0,-1 0 1,0-1-1,0 0 1,0 0-1,0 0 0,0 0 1,0 0-1,0-1 1,0 0-1,0 0 0,0 0 1,-1 0-1,1 0 1,-1-1-1,0 1 1,0-1-1,0 0 0,0 0 1,0 0-1,0 0 1,-1-1-1,0 1 0,0-1 1,0 1-1,0-1 1,0 0-1,-1 0 0,0 0 1,1 0-1,-2 0 1,1 0-1,0 0 1,-1-6-1,2-29 177,-3 37 665,1 25-545,0-18-256,1-1-1,0 1 1,0 0-1,1-1 1,-1 1-1,1-1 1,0 0-1,0 1 1,1-1-1,-1 0 1,1 0-1,0 0 0,0-1 1,0 1-1,1-1 1,-1 1-1,1-1 1,0 0-1,7 4 1,-6-4-40,-1 0 1,1-1-1,-1 1 0,1-1 1,0 0-1,0-1 1,0 1-1,0-1 1,0 0-1,0 0 0,0 0 1,1-1-1,-1 0 1,0 0-1,1 0 0,-1 0 1,0-1-1,0 0 1,7-2-1,-8 1-85,0 0 0,0 0 0,0-1 1,0 0-1,-1 1 0,1-1 0,-1-1 0,0 1 0,0 0 0,0-1 1,0 1-1,0-1 0,-1 0 0,0 0 0,0 0 0,0 0 0,0 0 1,0-5-1,2-3-640,-1-1 1,0 1 0,-1 0 0,0-1-1,-1-16 3664,-1 44-2003,0-11-979,0 0 1,0 0-1,0 0 0,0 0 1,1 0-1,0 0 1,0 0-1,0-1 0,0 1 1,1 0-1,-1-1 0,1 1 1,0-1-1,0 1 1,0-1-1,1 0 0,-1 0 1,1 0-1,0 0 1,0 0-1,0-1 0,0 1 1,0-1-1,1 0 1,-1 0-1,1 0 0,0 0 1,-1 0-1,1-1 1,0 0-1,0 0 0,0 0 1,0 0-1,0 0 0,8-1 1,4 0-2888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4738,'0'0'3842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6723,'0'0'5072,"19"0"-4619,129 0-87,-146-1-359,0 1 0,1-1 1,-1 1-1,0-1 0,0 0 0,0 1 0,1-1 1,-1 0-1,0 0 0,0-1 0,0 1 1,0 0-1,-1-1 0,1 1 0,0-1 1,-1 1-1,1-1 0,-1 0 0,1 0 1,-1 0-1,0 0 0,0 0 0,0 0 1,0 0-1,0 0 0,0 0 0,-1 0 1,2-4-1,0-4-408,1 0 1,-2-1-1,1 0 1,-1-15-1,-1 23 356,-1 1 0,1 0 0,-1 0 1,1 0-1,-1 0 0,0 0 0,0 0 0,0 0 0,0 0 0,0 0 1,-1 1-1,1-1 0,0 0 0,-1 1 0,1-1 0,-1 0 0,0 1 1,1 0-1,-1-1 0,0 1 0,0 0 0,0 0 0,0 0 0,0 0 1,0 1-1,0-1 0,-5-1 0,1 1 130,0-1 0,0 1-1,0 0 1,0 1 0,0-1 0,0 1-1,0 0 1,-1 1 0,-8 1 0,13-1-29,0 0 0,-1 0 1,1 0-1,0 0 0,0 1 1,0-1-1,0 1 0,1-1 1,-1 1-1,0 0 0,1 0 1,-1 0-1,1 0 0,0 0 1,-1 0-1,1 0 0,0 0 1,0 0-1,0 0 0,1 1 1,-1-1-1,1 0 0,-1 1 1,1-1-1,0 3 0,-2 8 299,1 0 0,1 0 0,1 15 0,0-24-315,0 0 1,0 0 0,0 1-1,0-1 1,1 0-1,-1 0 1,1-1-1,0 1 1,0 0 0,1-1-1,-1 1 1,1-1-1,0 1 1,0-1 0,0 0-1,0 0 1,1-1-1,-1 1 1,1-1 0,-1 1-1,1-1 1,0 0-1,0-1 1,5 3 0,0-1-286,1 0 1,-1 0-1,1-1 1,0 0-1,-1-1 1,1 0-1,0 0 1,0-1-1,18-2 1,0-5-2659</inkml:trace>
  <inkml:trace contextRef="#ctx0" brushRef="#br0" timeOffset="1">141 0 12038,'0'0'0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4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3410,'0'0'8454,"10"15"-8179,31 47-40,-38-54-204,0 0 1,0 0-1,-1 0 1,0 0-1,0 0 1,-1 0-1,0 0 1,-1 12-1,0-13 37,0 0 1,1 0-1,0 1 0,0-1 0,5 13 0,-5-18-50,0 1 0,1-1 0,-1 0 0,1 1 0,0-1 0,-1 0 0,1 0 0,0 0 0,0 0 0,1 0-1,-1-1 1,0 1 0,1 0 0,-1-1 0,1 0 0,-1 0 0,1 1 0,0-2 0,3 2 0,10 2-13,0-1 0,0 0 0,1-1 0,-1-1 0,0-1 0,1 0 0,-1-1 0,0 0 0,1-1 0,-1-1 0,0-1 0,-1 0 0,1-1 0,-1-1 0,0 0 0,15-9 0,-23 11-14,0-1-1,0 0 1,0-1 0,-1 1-1,0-1 1,-1 0-1,10-13 1,-12 15 15,-1 1 1,0-1-1,-1 1 1,1-1-1,-1 0 1,1 0-1,-1 1 1,0-1-1,-1 0 1,1 0-1,-1 0 1,0 0-1,0 0 1,0 0-1,0 0 1,-1 0-1,1 0 1,-3-5-1,2 7-14,0-1 1,-1 1-1,1 0 0,-1 1 0,0-1 1,0 0-1,0 0 0,1 1 0,-2-1 0,1 1 1,0-1-1,0 1 0,0 0 0,-1 0 0,1 0 1,0 0-1,-1 0 0,1 1 0,-1-1 1,1 1-1,-1-1 0,-2 1 0,-62-4-20,61 4 51,4 0-27,-1 0-1,1 0 1,-1 0 0,1 0 0,0 0-1,-1 1 1,1-1 0,-1 1-1,1-1 1,0 1 0,-1 0-1,1 0 1,0 0 0,0 0-1,0 0 1,0 1 0,0-1-1,0 1 1,-3 2 0,4-2 21,0 1 1,-1-1-1,1 1 0,0 0 1,0 0-1,0-1 1,1 1-1,-1 0 0,1 0 1,0 0-1,0 0 1,0 0-1,0 0 0,0-1 1,1 6-1,1-2 31,0 1-1,0-1 1,1-1-1,0 1 0,0 0 1,0-1-1,1 1 1,0-1-1,0 0 1,0 0-1,1 0 0,-1-1 1,1 0-1,0 1 1,10 4-1,6 5 244,0-1-1,41 18 0,-43-23-244,1-1 0,0-1 0,0-1 0,0 0 0,40 3 0,12-5-2595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41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72 272,'0'0'131,"0"0"37,0 0 181,0 0 198,0 0-387,8-3-90,22-10 153,0 1 1,1 2-1,0 1 1,1 2-1,44-4 1,-4 5 453,104 5-1,-158 3-643,-1 0-1,1 2 0,-1 0 1,0 0-1,0 2 0,0 0 1,24 14-1,106 73 519,-55-32-211,163 87 1080,-63-39-255,80 43-421,-57-33 241,-156-86-720,-2 3 0,-1 2 0,57 53-1,-89-70-110,0-2 0,2-1 0,40 22 0,87 32 329,-64-32-152,-18-4-120,-82-35-4269,-15-5 795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5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191 571 2257,'0'0'2487,"8"0"-2218,55 1 890,-10 1-402,74-7-1,-112 3-636,0 0-1,0-1 0,-1 0 1,0-1-1,1 0 0,-2-1 1,1-1-1,0 0 0,24-16 1,-33 18-88,1-1-1,-1 1 1,0-1 0,0-1 0,-1 1-1,0-1 1,0 1 0,0-1 0,0 0 0,-1 0-1,0-1 1,-1 1 0,1-1 0,-1 1 0,1-9-1,0-8 9,0 0 0,-2 0 1,-2-27-1,1 13 182,-1 30-188,0 0 1,-1 0-1,0 0 0,0 1 1,0-1-1,-1 0 1,0 1-1,-1 0 0,1 0 1,-1 0-1,0 0 0,-1 0 1,1 1-1,-1 0 1,-10-9-1,2 3-33,-1 0 0,0 0 1,-1 2-1,0-1 0,-24-10 0,30 17-13,1 0-1,-1 0 0,-1 0 0,1 1 1,0 1-1,-1-1 0,1 1 0,-1 1 1,1 0-1,-1 0 0,1 1 0,0 0 1,-1 0-1,-9 4 0,-2 1-20,0 2 1,1 0-1,0 1 0,-36 22 1,10-4 15,24-15-17,0 1 0,1 0 0,-33 29 0,49-37 30,0 0 0,0 1 0,0-1 0,1 1 0,-1 0 0,2 0 1,-1 1-1,1-1 0,0 1 0,0 0 0,1 0 0,0 0 0,0 0 0,0 0 1,1 0-1,0 14 0,1-16 5,0 0-1,1 0 1,-1-1 0,1 1-1,0 0 1,0-1 0,1 1-1,0-1 1,0 1 0,0-1 0,0 0-1,0 1 1,5 4 0,2 1 34,0-1-1,1 0 1,19 14 0,-15-13 51,1 0-1,0-1 0,1 0 1,0-2-1,0 1 0,1-2 1,0 0-1,0-1 1,1-1-1,-1-1 0,1 0 1,0-1-1,0-1 0,33-1 1,-22 0-8,1 0 0,0-3 0,0 0 0,51-13 0,-72 14-76,1-1 0,-1-1 0,0 1 0,0-1-1,-1-1 1,1 0 0,-1 0 0,0 0-1,-1-1 1,1 0 0,-1-1 0,-1 0-1,1 0 1,-1 0 0,0 0 0,-1-1-1,1 0 1,5-14 0,-7 9-77,0-1 1,-1 1-1,-1-1 0,-1 1 0,0-1 1,0 0-1,-2 1 0,-2-21 1,1 27 72,0 0 0,0 0-1,-1 0 1,1 0 0,-2 0 0,1 0 0,-1 1 0,0 0 0,-1-1 0,1 2 0,-9-9 0,-7-6-84,-37-31-1,47 44 56,0 0 0,0 0-1,-1 1 1,0 0 0,0 1 0,-1 0-1,1 1 1,-1 0 0,-21-3-1,1 2-54,0 2-1,-49 1 0,73 3 77,0 0-1,0 1 1,0 0 0,0 0 0,0 0 0,0 1 0,1 0 0,-1 1 0,1 0 0,0 0 0,0 0 0,0 1 0,1 0-1,0 0 1,0 1 0,-7 7 0,-2 3-33,1 1 0,1 0 0,0 1 0,-19 37 0,27-45 38,1 1 1,-1 0-1,2 0 0,-1 0 1,2 0-1,-1 1 0,2-1 1,0 0-1,0 14 0,1-18 8,1 0-1,0 0 0,0 0 0,1-1 0,0 1 0,0 0 0,1-1 0,0 1 0,0-1 0,0 0 1,1 0-1,0 0 0,0 0 0,0-1 0,1 0 0,6 6 0,2 0 34,1-1 0,-1 0 0,2-1 0,-1 0 0,2-1 1,-1-1-1,1-1 0,0 0 0,33 8 0,-23-9 16,0-1 0,1-1 0,-1-1 0,1-2-1,48-4 1,-66 3-46,1-1 0,-1 0-1,0 0 1,1-1 0,-1 0 0,-1-1-1,1 0 1,-1 0 0,1-1-1,-1 0 1,0 0 0,-1-1-1,0 0 1,0 0 0,0-1-1,7-8 1,-7 5-4,0 1 0,-1-1 1,0 0-1,-1 0 0,0 0 0,0-1 0,-1 0 1,-1 0-1,0 0 0,0 0 0,-1 0 1,0-19-1,-1 19-14,-1 0 1,0-1 0,-1 1-1,0-1 1,-1 1-1,-1 0 1,0 0-1,0 0 1,-1 0 0,-1 0-1,1 1 1,-2 0-1,-7-12 1,4 8-9,-1 0 1,0 0-1,-1 1 1,0 0 0,-1 1-1,-21-17 1,25 24 6,0 0-1,0 0 1,-1 0 0,0 1 0,1 1 0,-1-1 0,-1 1 0,1 1-1,0 0 1,-1 0 0,1 1 0,-1 0 0,-12 0 0,5 1-11,-1 1 1,1 0 0,0 2 0,0-1 0,1 2-1,-1 0 1,1 1 0,0 1 0,0 0 0,0 1 0,1 1-1,-28 18 1,32-19 23,0 1-1,1 0 1,0 0-1,1 1 1,0 0-1,-12 16 1,17-18-6,0-1 1,0 1-1,1 0 1,0 0-1,0 0 1,0 1-1,1-1 1,0 1-1,1-1 1,0 1-1,0 15 1,0-16 10,1 1-1,0-1 1,1 1 0,0-1 0,0 1-1,1-1 1,0 0 0,0 1 0,1-1-1,-1 0 1,2 0 0,-1-1 0,1 1-1,0-1 1,1 1 0,-1-1 0,1 0-1,1-1 1,-1 1 0,1-1 0,0 0-1,11 7 1,-2-2 38,1 0 1,0 0-1,0-2 0,1 0 1,0-1-1,1 0 0,0-2 1,0 0-1,0-1 0,0 0 1,1-2-1,-1 0 0,1-1 1,0-1-1,-1 0 0,37-6 1,-45 4-39,-1-1 0,1 0 0,-1-1 0,0 0 1,0 0-1,-1-1 0,1 0 0,-1-1 1,0 1-1,0-2 0,-1 1 0,0-1 1,0 0-1,-1 0 0,1 0 0,-2-1 1,1 0-1,-1-1 0,0 1 0,-1-1 1,0 1-1,-1-1 0,0-1 0,0 1 1,-1 0-1,0 0 0,-1-1 0,0 1 1,0-14-1,0 12-15,-1 0 1,0 1-1,-1-1 0,0 1 1,0-1-1,-1 1 0,-1-1 1,0 1-1,0 0 0,-1 0 1,0 0-1,-11-17 1,5 12-13,-2-1 1,0 1 0,-1 1 0,-17-15 0,24 24 13,0 0 0,0 0 0,-1 1 0,1 0 0,-1 0 0,0 1-1,0 0 1,0 0 0,-1 0 0,1 1 0,-1 0 0,1 1 0,-13-2 0,-2 3-34,0 1 1,-1 1-1,1 0 0,0 2 1,0 1-1,1 0 0,-1 1 1,1 2-1,0 0 1,1 1-1,0 1 0,1 0 1,0 2-1,-24 18 0,36-24 50,1 0 0,0 0 0,1 0 0,-1 1 0,1 0 0,1 0 0,-1 0 0,1 1 0,0-1 0,1 1-1,0 0 1,0 0 0,1 0 0,0 0 0,1 1 0,-1-1 0,2 0 0,-1 1 0,2 9 0,-1-10 0,1 0 0,0 0 0,0-1 0,1 1 0,0-1 0,0 1 0,1-1 0,0 1 0,1-1 1,-1 0-1,1-1 0,1 1 0,0 0 0,-1-1 0,2 0 0,-1 0 0,1-1 0,0 0 0,0 1 1,10 5-1,14 3-318,-1-1 1,1-1 0,50 12 0,-64-20-807,-1 0-2526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5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203 444 496,'0'0'5600,"9"7"-4904,-2-2-496,1 1-1,0-1 0,0 0 0,1 0 0,0-1 0,-1 0 0,1-1 0,0 0 0,1 0 0,-1-1 0,1 0 0,9 1 0,-7-3-97,1 0-1,-1-1 1,0 0-1,-1 0 1,1-2-1,0 1 1,0-1-1,-1-1 1,0 0-1,0-1 1,0 0 0,0 0-1,-1-1 1,0-1-1,0 1 1,0-1-1,-1-1 1,10-10-1,-10 10-91,1-1-1,-1 0 1,-1-1-1,0 0 1,0 0-1,-1-1 1,0 0-1,-1 0 1,0-1-1,-1 1 1,0-1 0,-1 0-1,-1 0 1,0-1-1,0 1 1,-2-1-1,1 1 1,-2-1-1,1 1 1,-4-25-1,1 30-10,-1 0-1,1 0 0,-1 0 1,0 0-1,-1 1 0,1-1 1,-1 1-1,-1 0 0,1 0 0,-1 0 1,0 1-1,-1 0 0,1 0 1,-1 0-1,0 0 0,-1 1 1,1 0-1,-1 0 0,-8-3 1,-1 0-60,1 1 1,-1 1-1,-1 0 1,1 1-1,0 1 1,-1 0-1,-29-1 1,35 3 28,0 1 0,-1 0 1,1 0-1,0 1 0,0 0 1,0 1-1,0 0 0,0 1 1,0 0-1,1 1 0,-1 0 1,1 0-1,0 1 0,-18 11 1,8-2 33,1 1 0,0 1 1,1 0-1,1 2 0,0-1 1,-16 25-1,25-30-1,1 0 0,0 0 1,0 1-1,1 0 0,1 1 1,0-1-1,1 1 0,1-1 1,0 1-1,1 0 0,0 24 1,2-29 15,0 0 0,1 0-1,0 0 1,1 0 0,0 0 0,0 0 0,1 0 0,0-1-1,1 0 1,0 1 0,0-1 0,1 0 0,0-1 0,0 1 0,1-1-1,0 0 1,0-1 0,11 9 0,-8-6 11,0 0 1,1-1-1,0 0 1,0-1-1,1 0 1,0-1-1,0 0 1,1 0-1,0-1 1,0-1-1,0 0 0,0-1 1,1 0-1,-1 0 1,1-1-1,0-1 1,23 0-1,-20-2 1,1 0 1,-1 0-1,0-2 0,0 0 0,0 0 0,-1-2 0,1 0 0,-1 0 1,0-2-1,0 1 0,-1-2 0,0 0 0,-1-1 0,17-13 1,-20 13-27,0 0 0,0-1 0,-1 0 1,0-1-1,-1 0 0,0 0 0,-1 0 1,0-1-1,-1 0 0,-1-1 1,0 1-1,0-1 0,-2 0 0,1 0 1,-2 0-1,0-1 0,0-13 0,-1 17 0,0-1-1,-1 0 0,-1 1 0,0-1 0,0 0 1,-1 1-1,-1-1 0,0 1 0,0 0 0,-1 0 1,-1 0-1,1 0 0,-2 1 0,1 0 1,-1 0-1,-1 0 0,0 1 0,0 0 0,0 0 1,-1 0-1,0 1 0,-13-8 0,10 8-27,0 2 0,0-1 0,0 2 1,0-1-1,-1 1 0,0 1 0,0 0 0,0 1 0,0 0 0,-1 1 0,1 0 0,-1 1 1,1 0-1,0 1 0,-1 0 0,1 1 0,0 0 0,0 1 0,0 0 0,0 1 0,-20 9 1,6 0-35,0 1 0,0 0 1,1 2-1,1 1 0,1 1 1,1 0-1,0 2 1,-20 24-1,37-38 58,0 0 1,0 0-1,1 1 0,-1-1 0,1 1 1,1 0-1,0 1 0,0-1 1,0 0-1,1 1 0,0-1 1,0 1-1,1 0 0,0 0 1,1-1-1,0 1 0,0 0 0,0 0 1,1 0-1,1-1 0,2 13 1,0-10 1,0-1 1,0 1 0,1-1 0,1 0 0,-1 0-1,1 0 1,1-1 0,0 0 0,0 0 0,1 0-1,-1-1 1,2 0 0,-1-1 0,1 0 0,16 9-1,-11-8 20,0-1 0,0 0 0,1-1 0,0 0 0,0-1 0,0-1 0,28 3 0,-32-6 6,0 1 0,0-2-1,0 1 1,0-1 0,0-1 0,0 0-1,0 0 1,-1-1 0,1-1-1,-1 1 1,17-9 0,-11 3-24,0-1 1,-1 0 0,0 0 0,-1-2-1,0 0 1,21-23 0,-29 28 6,0-1 0,-1 0 0,0-1 0,0 0 1,0 1-1,-1-2 0,-1 1 0,0 0 0,0 0 0,-1-1 0,0 0 0,-1 1 0,1-19 1,-2 28-12,0-25-20,0 0-1,-1 1 0,-2-1 0,-8-32 1,9 49 16,-1 0 1,0 1-1,0-1 1,-1 1-1,0 0 1,-1 0-1,0 0 1,0 1-1,0-1 1,-1 1 0,1 0-1,-2 1 1,1 0-1,-1 0 1,0 0-1,0 0 1,-10-4-1,4 3-20,0 0-1,0 1 1,-1 1-1,0 0 1,0 1-1,0 0 1,0 1-1,-16-1 1,21 3 11,0 0 0,-1 0-1,1 1 1,-1 0 0,1 0 0,0 1 0,0 0 0,0 1 0,0 0 0,0 0 0,1 1 0,-1 0-1,-8 6 1,6-2 0,0 1 0,0 0 0,0 0 0,1 1 0,1 0 0,0 1 0,0 0 0,1 1 0,1-1 0,-9 19 0,9-13 11,1 0 0,1 0-1,0 1 1,2-1-1,0 1 1,1 0-1,0 28 1,2-39-6,0 1 1,0 0-1,1-1 0,0 1 1,0-1-1,1 1 0,0-1 1,6 13-1,-5-15 22,0 0 0,1 0 0,0-1 0,0 1 0,0-1 0,0 0 0,1 0 0,-1 0 0,1-1 0,0 0 0,1 0 0,5 3 0,8 4-20,2-1 1,-1 0-1,43 10 1,-51-16 29,0-1 0,1 0 1,-1 0-1,0-2 0,1 1 1,0-2-1,-1 1 0,21-5 1,-19 0-6,-1 0 0,1-1 1,-1-1-1,-1 0 0,1-1 0,-2 0 1,1-1-1,-1 0 0,0 0 1,-1-1-1,0-1 0,-1 0 1,15-21-1,-18 20-4,0 0-1,-1 0 1,0-1 0,-1 1-1,-1-1 1,0 0 0,2-22 0,-2 0 71,-4-59 0,1 90-84,-1 0 0,0 1 1,0-1-1,0 0 0,0 0 0,-1 1 1,1-1-1,-1 1 0,0-1 0,0 1 1,-1 0-1,1 0 0,0 0 0,-1 0 0,0 0 1,0 0-1,0 1 0,0 0 0,0-1 1,-1 1-1,1 0 0,-1 0 0,1 1 1,-1-1-1,0 1 0,0-1 0,0 1 1,-6-1-1,-11-2-78,0 1 0,0 1-1,-42 0 1,61 2 83,-14 1-28,0 0 0,1 2 0,-1 0 0,0 0 0,1 1 0,0 1 0,-22 10 0,14-5-22,0 2 0,1 1 0,-39 28 0,55-36 39,1 0 1,0 0-1,0 0 1,0 0-1,1 1 1,0 0-1,0 0 0,0 0 1,1 0-1,0 1 1,0-1-1,0 1 1,-2 12-1,2 0-11,1 0 0,0 0 0,3 34 0,-1-49-4,1 1 0,-1-1 0,1 1 0,1-1 0,-1 1 0,1-1 0,-1 0 0,1 0 0,1 0 0,-1 0 0,0 0 0,1 0 0,4 4 0,0 0-219,2 0 0,-1 0 0,1-1 0,12 8 0,-5-6-1952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3874,'0'0'5328,"16"10"-5000,31 36 70,-2 2 0,-2 2 0,-3 1 0,57 95 0,-81-115-154,-2 0 1,-1 1-1,-1 0 0,-2 1 0,-1 0 1,6 54-1,-9-19 28,-2-1 0,-8 90 0,-1-120-198,0-1-1,-3 1 1,-1-1-1,-1-1 0,-3 0 1,0 0-1,-23 37 1,7-20 21,-3-1 0,-1-1 1,-71 77-1,44-72 129,57-55-586,2-7-958,1-4-912,-6-12-4323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3362,'0'0'4951,"0"-1"-4657,-3 20-71,0 1 1,0 0-1,-2-1 1,-8 20-1,-9 38 383,15-37-39,1-1 1,-1 56-1,49-93 41,-26-6-582,1-1-1,-1 0 0,1 0 0,-1-2 0,-1 0 0,26-16 0,17-6 64,-19 14 162,57-15 1,-69 22-230,-27 8-135,1 0 0,-1 0 0,1 0 1,0 0-1,-1-1 0,1 1 0,-1 0 0,1 0 0,0 0 0,-1-1 0,1 1 0,-1 0 0,1-1 0,-1 1 1,1-1-1,-1 1 0,1 0 0,-1-1 0,0 1 0,1-1 0,-1 1 0,1-1 0,-1 1 0,0-1 0,0 0 1,1 1-1,-1-2 0,1-9-2665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1809,'0'0'3108,"-5"0"-2542,3 0-605,-1-1 148,1 1 1,-1 0 0,1 0-1,-1 1 1,0-1 0,1 0 0,-1 1-1,1-1 1,-1 1 0,1 0-1,-1 0 1,1 0 0,0 0 0,-1 0-1,1 0 1,0 1 0,0-1-1,0 1 1,0 0 0,-3 2 0,-7 11 75,0 1 0,1 0 0,1 0 1,0 1-1,1 0 0,1 1 1,1-1-1,1 1 0,-7 30 1,0 20 343,-5 89 1,16-132-321,-15 491 3313,18-475-3293,3-1 1,1 1 0,3-1 0,1 0 0,1-1 0,3 0-1,1-1 1,3 0 0,0-1 0,3-1 0,1-1-1,2 0 1,28 32 0,-48-63-212,-1-2 25,-1 1 0,1-1 0,-1 0 0,1-1 0,0 1 0,0 0-1,0 0 1,0-1 0,0 1 0,0-1 0,0 0 0,1 0 0,3 2 0,-6-43-2770,-1 9-1840,-4-4-1756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4690,'0'0'4504,"4"-6"-4278,1 0-125,0-1 0,0 1 0,1 1-1,0-1 1,0 1 0,1 0 0,-1 0-1,1 1 1,0 0 0,1 0 0,-1 0-1,11-3 1,193-69 649,-103 40-585,-107 35-150,1 0 0,0 1-1,0-1 1,-1 0 0,1 1 0,0-1-1,0 1 1,0-1 0,-1 1-1,1 0 1,0 0 0,0 0 0,0 0-1,2 0 1,-3 2-17,0-1 1,0 1-1,0-1 1,0 1-1,0-1 0,-1 1 1,1 0-1,-1-1 0,1 1 1,-1 0-1,0-1 1,0 1-1,1 0 0,-1-1 1,-1 3-1,15 318 2133,-14-306-2101,0-16-43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4578,'0'0'1051,"20"6"48,-17-5-1059,23 7 441,0-1 0,1-1 0,0-1-1,44 2 1,-52-6-59,0-1 37,-1 0 0,1-1 0,34-6 0,-47 5-407,0 0 1,0 0-1,-1 0 0,1-1 0,-1 1 1,1-1-1,-1 0 0,0-1 1,0 0-1,0 1 0,-1-1 1,1-1-1,-1 1 0,0-1 1,6-8-1,-4 4-95,0-1-1,0 0 1,-1 0 0,-1 0-1,0-1 1,0 0 0,-1 0 0,0 0-1,-1 0 1,-1 0 0,0 0-1,0-13 1,-1 17 16,-1 0 0,0 1 0,0-1 0,-1 0 0,0 1 0,0-1 0,0 1 0,-1 0 0,0 0 0,0 0 0,-1 0 0,0 0-1,0 0 1,0 1 0,-1 0 0,1 0 0,-1 0 0,-1 0 0,1 1 0,-1 0 0,-7-4 0,3 2 12,0 1 0,-1 0 1,0 1-1,0 1 0,0-1 0,0 2 0,-18-3 0,-6 1-48,-41 3 0,68 1 49,0 1 0,1 0 1,-1 0-1,0 1 1,1 0-1,-1 0 1,1 0-1,0 1 0,-1 1 1,1-1-1,1 1 1,-13 8-1,15-8 6,-1-1 0,1 0-1,0 1 1,1 0 0,-1 0 0,1 0-1,-1 1 1,1-1 0,1 1 0,-1-1-1,1 1 1,-1 0 0,1 0-1,1 0 1,-1 0 0,1 0 0,0 1-1,0 8 1,0-7 39,2 0 0,-1 0-1,1-1 1,0 1 0,0-1-1,1 1 1,0-1 0,0 1-1,1-1 1,0 0 0,0 0-1,0 0 1,1 0 0,0-1-1,0 1 1,0-1 0,1 0-1,0 0 1,0 0 0,0-1-1,0 0 1,1 0 0,8 4-1,-3-2 51,0 0 0,1-2 0,0 1-1,0-1 1,0-1 0,0 0 0,1-1-1,-1 0 1,1 0 0,13-1 0,37-3-3952,-46-1-763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82 3794,'0'0'1198,"-1"-3"-884,0 0-245,-1 0-1,1 0 0,1 0 1,-1-1-1,0 1 0,1 0 1,0-1-1,-1 1 0,1 0 1,1 0-1,-1-1 0,0 1 1,2-6-1,0 7-42,-1 1 1,1-1-1,-1 0 0,1 1 0,-1-1 1,1 1-1,0-1 0,0 1 0,0 0 1,0-1-1,0 1 0,0 0 0,0 1 1,0-1-1,1 0 0,-1 0 0,0 1 0,0-1 1,1 1-1,-1 0 0,5 0 0,0-1-7,45-2 719,-50 3-708,-1 0 0,0 0 0,1 0 0,-1 0 0,1 0 0,-1 0-1,0 1 1,0-1 0,1 0 0,-1 1 0,0-1 0,0 1 0,1 0 0,-1-1 0,0 1-1,0 0 1,0-1 0,0 1 0,0 0 0,0 0 0,0 0 0,0 0 0,0 0 0,0 0 0,-1 0-1,1 0 1,0 1 0,-1-1 0,1 0 0,0 3 0,-1 4 16,0 0 0,0 0 0,-1 0 0,0 0 0,0 0 0,-1 0 0,0-1 0,-1 1 0,0 0 0,0-1 0,-1 0 0,1 1 0,-2-1 0,1-1 0,-1 1 0,0-1 0,-1 1 0,1-1 0,-1-1 0,-8 7 0,5-5-195,0 1-1,-1-2 1,0 1 0,0-1-1,-1-1 1,0 0-1,0 0 1,0-1-1,0-1 1,-1 1-1,1-2 1,-1 0 0,0 0-1,-12 0 1,24-3 109,0 1 0,0-1 1,1 0-1,-1 1 1,0-1-1,0 0 1,1 1-1,-1-1 0,0 1 1,1-1-1,-1 0 1,0 1-1,1-1 0,-1 1 1,1-1-1,-1 1 1,1-1-1,0 1 0,-1 0 1,1-1-1,-1 1 1,1 0-1,0-1 0,0 1 1,14-2 385,-1 2 1,0 0 0,0 1-1,1 0 1,-1 1-1,0 0 1,0 1-1,-1 1 1,1 0 0,14 6-1,-11-3 135,0-2 0,1 0-1,0-1 1,0 0 0,32 1-1,-48-5-463,0-1 1,0 1-1,0-1 0,0 0 0,0 0 0,0 0 0,0 0 0,-1 0 0,1 0 1,0 0-1,-1 0 0,1-1 0,-1 1 0,1-1 0,-1 1 0,0-1 0,2-1 1,25-38-232,-14 20-196,12-5-4005,-21 21-609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325 127 656,'0'0'4859,"-1"-14"-3710,-7-46-615,7 58-497,1-1 0,-1 1 1,1 0-1,-1-1 0,0 1 0,0 0 1,0 0-1,-1-1 0,1 1 0,0 0 1,-1 0-1,0 0 0,1 1 0,-1-1 1,0 0-1,0 0 0,0 1 0,0 0 1,0-1-1,0 1 0,-1 0 0,1 0 1,0 0-1,-4-1 0,-1 0-23,-1 0 0,0 1-1,0 0 1,1 0 0,-13 1-1,16 0 4,-4 0-5,0 0 1,0 1-1,0 0 1,1 0-1,-1 0 0,0 1 1,1 0-1,-1 1 1,1 0-1,0 0 1,0 0-1,0 1 1,0 0-1,1 0 1,-1 0-1,1 1 0,0 0 1,1 0-1,-1 1 1,-4 6-1,3-4 94,0 1 1,1 0-1,0 0 0,0 1 0,2-1 1,-1 1-1,1 0 0,0 0 0,1 1 1,0-1-1,1 0 0,0 1 0,1 0 1,0 0-1,1-1 0,0 1 0,1 0 0,0-1 1,4 14-1,-4-17-36,1-1 1,0 1-1,1-1 1,0 1-1,0-1 1,0 0-1,1 0 1,0 0-1,0-1 0,1 1 1,-1-1-1,1 0 1,0 0-1,1 0 1,-1-1-1,1 0 1,0 0-1,0 0 0,0-1 1,1 0-1,-1 0 1,1 0-1,0-1 1,0 0-1,0 0 1,0-1-1,0 0 1,0 0-1,0-1 0,11 0 1,-11 0-43,0 0 1,0-1-1,0 0 1,-1 0-1,1-1 0,0 1 1,-1-2-1,1 1 1,-1-1-1,0 0 1,9-5-1,-3 0-259,0-1 0,-1 0 0,-1-1 0,14-15 0,-23 24 215,0 0 0,-1 1-1,1-1 1,0 1 0,0-1-1,0 1 1,-1 0 0,1-1-1,0 1 1,0 0 0,0-1 0,0 1-1,0 0 1,0 0 0,0 0-1,0 0 1,0 0 0,0 0-1,0 0 1,0 0 0,0 0 0,0 0-1,0 1 1,-1-1 0,1 0-1,0 1 1,0-1 0,0 0-1,1 2 1,32 19 22,-11-6 90,-8-10 109,0 0-1,0 0 1,0-1-1,1-1 1,-1-1-1,1 0 1,0-1-1,0 0 0,-1-1 1,20-3-1,-32 2-180,0 1 0,-1-1 0,1 0 0,-1 0 0,1 0 0,-1 0 0,1-1 0,-1 1 0,0 0 0,1-1 0,-1 0 0,0 0 0,0 1 0,0-1 0,-1 0 0,1 0 0,0-1 0,-1 1 0,1 0 0,-1-1 0,0 1 0,0 0-1,0-1 1,0 1 0,0-1 0,0 0 0,-1 1 0,1-5 0,1-7-110,-1 1 0,0-1 0,-1 0 0,-2-15-1,1 24 42,0 0 0,0 0-1,-1 1 1,0-1-1,0 1 1,0 0-1,0-1 1,-1 1-1,1 0 1,-1 0-1,0 0 1,-1 1 0,1-1-1,-1 1 1,1-1-1,-1 1 1,0 0-1,0 1 1,-1-1-1,1 1 1,-10-4-1,5 1-10,-1 2 0,0-1-1,0 1 1,-1 1 0,1 0-1,0 0 1,-1 1 0,0 0-1,-16 1 1,23 0 48,1 1-1,-1 0 1,1 0-1,-1 0 1,1 0-1,0 0 1,-1 1-1,1-1 1,0 1-1,0 0 1,0 0-1,0 0 1,0 1-1,1-1 1,-1 0-1,1 1 1,-1 0-1,1-1 1,0 1-1,0 0 1,0 0-1,1 0 1,-1 1-1,-1 4 1,-1 2 41,1 1 1,0 0 0,1-1 0,0 1 0,1 0-1,0 16 1,1-26-40,0 1 0,1-1 1,-1 1-1,0-1 0,1 0 0,0 1 0,-1-1 1,1 0-1,0 0 0,0 1 0,-1-1 0,1 0 1,0 0-1,0 0 0,0 0 0,0 0 0,1 0 0,-1 0 1,0-1-1,0 1 0,1 0 0,-1-1 0,0 1 1,1 0-1,-1-1 0,0 0 0,1 1 0,-1-1 0,1 0 1,1 1-1,48 3-3967,-48-4 3423,24 0-7302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84 4562,'0'0'2417,"0"-5"-2110,0-7-290,0 7 76,-1 1 0,1 0 0,0-1 0,1 1 0,-1 0 0,1-1 0,2-4 0,-3 8-74,1-1 0,0 1 0,0-1 1,0 1-1,0 0 0,0-1 1,0 1-1,0 0 0,0 0 0,1 0 1,-1 0-1,0 0 0,1 0 1,-1 0-1,1 0 0,-1 1 0,1-1 1,-1 0-1,1 1 0,-1 0 1,1-1-1,0 1 0,-1 0 0,1-1 1,2 1-1,-1 0-5,7-1 87,1 0 0,-1 0 0,0 1 0,1 0 1,-1 1-1,12 2 0,-20-2-80,1-1 0,-1 1 1,0 0-1,1 0 0,-1 0 0,0 1 0,0-1 1,0 1-1,0-1 0,0 1 0,0-1 0,0 1 1,-1 0-1,1 0 0,-1 0 0,1 0 0,-1 0 1,0 0-1,0 0 0,1 0 0,-2 1 0,1-1 1,0 0-1,0 1 0,-1-1 0,0 1 0,1-1 1,-1 0-1,0 1 0,0 2 0,0 2 16,0 0 0,0 0 0,0 0-1,-1 0 1,0 0 0,-1-1 0,0 1-1,0 0 1,0 0 0,-1-1 0,0 0 0,-4 8-1,1-7-15,1 0 0,-1 0 0,-1-1-1,1 1 1,-1-2 0,0 1 0,-1-1-1,0 0 1,-11 6 0,-35 10 184,12-7-199,41-13-17,33-1-597,11 0 1318,0 2 0,0 2 0,-1 1 0,45 12 1,-76-14-679,-6-1 80,1 0-1,0-1 1,-1 0-1,1 0 1,0 0-1,0-1 1,0 1-1,-1-1 1,1-1-1,8 0 1,-13 0-275,0 0-1,0 0 1,-1 0-1,1 0 1,-1 0 0,1 0-1,0 0 1,-1 0 0,0 0-1,1 0 1,-1 0 0,0 0-1,0 0 1,1 0 0,-1 0-1,0 0 1,0-1-1,0 1 1,0 0 0,0 0-1,-1 0 1,1-1 0,0-4-2064,0-8-5123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4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4449 1029 304,'0'0'635,"0"0"-189,0 0 42,0 0 72,0 0 131,2-27 1033,-5 23-1691,-1-1 1,0 1 0,0 1-1,0-1 1,-1 0 0,1 1-1,-1 0 1,-6-3 0,-43-19-100,50 23 85,-22-8-7,0 1 1,-1 2 0,0 1-1,0 1 1,-31-1 0,-140 3-12,107 5 76,-13 4-113,-203 39 0,128-14 95,-90-1-33,144-19 287,1 6 1,-136 37-1,91 2-280,-44 12-25,174-59-84,0-1-1,0-2 1,-63 2 0,80-9-27,0-1 0,0-1 0,0-1 0,0-1 0,1-1 0,0 0 0,0-2 0,1-1 0,-22-12 0,-28-15-287,-299-167 324,269 132 351,-126-116 1,4 2 119,221 184-402,-41-30 190,1-1-1,2-2 1,-60-67 0,98 100-186,-1 0 1,0-1 0,1 1-1,-1 0 1,0 0 0,0 0-1,0 0 1,0 1-1,0-1 1,0 0 0,0 1-1,0-1 1,-2 1 0,-34-3-87,25 2 80,-24-1 27,-37-4-39,67 5 19,0-1-1,-1 1 1,1-1-1,0-1 1,0 0-1,0 0 1,-9-5 0,12 3-4,0 1 1,0-1-1,0 0 1,0 0-1,1-1 1,0 1 0,0-1-1,0 0 1,1 0-1,-3-10 1,-10-18-50,6 19 46,-1 0 0,0 1 0,-1 0 0,0 0 0,-1 2 0,-1-1 0,0 2 0,0-1 1,-19-10-1,28 20 81,-3-1-553,7 9-486,0 6 446,0 3-1117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5346,'0'0'385,"115"-5"-177,-90 3 16,-1-3 112,-3 2 16,1-1 192,-1 1-496,-1 1-96,1 1-144,1-3-2081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2401,'0'0'4242,"121"-17"-4034,-90 12-416,4-2 192,0 0-1393,-1-3-2352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5619,'0'0'2897,"103"-5"-2865,-83 5-64,-1 0-32,3 0-560,1-2-993,3-3-1921</inkml:trace>
  <inkml:trace contextRef="#ctx0" brushRef="#br0" timeOffset="1">574 43 2401,'0'0'5058,"99"-22"-5058,-70 15-16,2 1-880,-1-1-1697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4722,'0'0'2753,"82"-32"-4609,-53 25-2691</inkml:trace>
  <inkml:trace contextRef="#ctx0" brushRef="#br0" timeOffset="1">799 38 6659,'0'0'896,"101"-32"-3361,-66 27-1168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6659,'0'0'48,"107"-27"-6147</inkml:trace>
  <inkml:trace contextRef="#ctx0" brushRef="#br0" timeOffset="1">783 14 4002,'0'0'5426,"113"-14"-5570,-78 14-1360,-2 0-641,-1 0-1809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1297,'0'0'6579,"88"0"-6531,-78 0-96,3 0 32,3 0-2081,2-1-2209</inkml:trace>
  <inkml:trace contextRef="#ctx0" brushRef="#br0" timeOffset="1">449 7 1249,'0'0'4738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8404,'0'0'416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4338,'0'0'5731,"12"-4"-5289,27-7 63,1 1 0,0 2 0,50-4 0,140-1 1261,-109 7-1214,81-2 317,-64 4-49,179-28-1,-292 25-1033,-50 4-4561,-10 3-1222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0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2657,'0'0'3735,"-4"0"-3353,-20 6-365,2 0 0,-1 2 0,1 0 1,-28 15-1,2-1 27,4-4-44,26-12 4,0 1 1,0 0-1,1 1 0,0 1 0,0 1 0,1 0 1,1 1-1,-16 14 0,29-23-3,1-1 0,0 0 0,0 1 0,0-1 0,0 1 0,0-1 1,0 1-1,1-1 0,-1 1 0,0-1 0,1 1 0,-1 0 0,1-1 0,0 1 0,0 0 0,-1 0 0,1-1 1,0 1-1,1 0 0,-1-1 0,0 1 0,0 0 0,1 0 0,-1-1 0,1 1 0,-1-1 0,1 1 0,0 0 1,0-1-1,0 1 0,0-1 0,0 0 0,0 1 0,0-1 0,0 0 0,1 1 0,-1-1 0,0 0 1,3 1-1,6 5 16,0 0 1,1 0-1,0-1 1,16 7-1,-18-9-49,59 29 102,-25-12 69,0-1 0,54 16 1,-56-28 1493,-41-49-1467,1 1 1,2 0 0,16-73-1,-18 95-2487,-1 13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33 448,'0'0'2994,"0"21"-1853,0 52-97,-1 204 3235,-18-98-2888,7-77-1107,-30-312-436,33 162-807,3 0 1,1-1-1,3 0 0,8-77 0,-6 119 968,1 0-1,0 0 1,1 0-1,-1 0 1,2 0-1,-1 0 1,1 1-1,0-1 1,0 1-1,1 0 1,0 0-1,0 0 1,0 0 0,1 1-1,0-1 1,0 1-1,0 0 1,1 1-1,0-1 1,0 1-1,0 0 1,0 0-1,1 1 1,0 0-1,-1 0 1,1 1 0,0-1-1,1 1 1,-1 1-1,0 0 1,0-1-1,1 2 1,-1-1-1,9 2 1,-11-2 56,0 1-1,0 1 1,0-1 0,0 1-1,0 0 1,0 0 0,-1 0 0,1 0-1,0 1 1,-1 0 0,1 0 0,4 3-1,-6-3-24,0 0-1,-1 1 0,1 0 1,0-1-1,-1 1 0,0 0 1,0 0-1,0 1 0,0-1 1,0 0-1,-1 0 0,1 1 1,-1-1-1,0 1 0,0 0 1,0 4-1,0-4-16,0 0 0,-1-1 0,1 1 0,-1-1 0,0 1 1,0 0-1,-1-1 0,1 1 0,-1 0 0,0-1 0,0 1 0,0-1 0,0 1 1,0-1-1,-1 0 0,0 0 0,0 1 0,0-1 0,0 0 0,0 0 0,-1-1 1,1 1-1,-1 0 0,-3 2 0,0-1-52,-1 0-1,1-1 1,0 0 0,-1 0 0,0-1-1,0 1 1,0-1 0,0-1-1,0 1 1,0-1 0,0-1 0,-9 1-1,-26-1-2184,31-1-179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4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0 80,'0'0'75,"0"0"136,0 0-54,0 0 112,0 0-77,0 0-58,0 0 170,-7 13-139,5-9-167,-5 8 142,1 1 0,0 0 0,1 0 0,0 0 0,-6 28 0,-8 146 1005,-4 20-214,4-16-303,-4 21-31,17-177-541,-1 0 0,-2-1 0,-1 0 0,-15 32-1,-51 138 39,11-43 122,64-156-510,-1 0-1,1 0 1,0 0-1,0 1 1,0 10 0,1-16-1358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1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77 48,'0'0'187,"-20"-6"-110,12 4-59,-15-4 62,0 0 1,-1 1 0,0 2 0,-33-1 0,50 3 249,0 1 1,0 0-1,0 0 1,0 1 0,0 0-1,0 1 1,0-1-1,-9 4 1,14-4-201,0 1 0,0 0 0,-1-1 0,2 1 0,-1 0 0,0 0 0,0 0 0,1 0-1,-1 0 1,1 0 0,-1 1 0,1-1 0,0 0 0,0 1 0,0-1 0,0 1 0,1-1 0,-1 1 0,1-1 0,0 1 0,-1-1 0,1 1 0,0-1 0,1 6 0,0-3-34,-1 0 0,1 0 0,0 0 1,0 0-1,1 0 0,0-1 0,0 1 0,0 0 0,0-1 1,1 1-1,0-1 0,0 0 0,0 0 0,0 0 1,1 0-1,-1 0 0,1-1 0,0 1 0,0-1 0,1 0 1,-1 0-1,1-1 0,-1 1 0,1-1 0,0 0 1,0 0-1,0-1 0,0 1 0,0-1 0,0 0 0,1 0 1,-1-1-1,0 0 0,1 0 0,-1 0 0,0 0 1,0-1-1,9-1 0,-10 0-153,-1 1-1,1-1 1,-1 1-1,1-1 1,-1 0 0,0-1-1,0 1 1,0 0 0,0-1-1,0 0 1,-1 1 0,1-1-1,-1 0 1,0 0 0,0-1-1,0 1 1,0 0-1,1-6 1,2 0-174,-2 0 0,1 0 0,-1 0 0,-1-1 0,3-18 0,-5 26 195,1-15-150,0 22 530,3 47 439,-3-48-782,1 0 1,-1-1 0,1 1 0,1 0 0,-1-1 0,0 1 0,1-1 0,0 0 0,0 0 0,0 0 0,0 0 0,0 0 0,1-1 0,-1 1-1,1-1 1,0 0 0,0 0 0,0 0 0,0 0 0,0-1 0,0 0 0,0 0 0,0 0 0,1 0 0,-1 0 0,0-1 0,1 0 0,-1 0-1,0 0 1,1 0 0,-1-1 0,0 0 0,0 0 0,1 0 0,-1 0 0,0 0 0,0-1 0,0 0 0,0 0 0,-1 0 0,1 0 0,0 0-1,-1-1 1,0 1 0,1-1 0,4-6 0,0-2-502,-2 0 0,1 0 0,-1 0 0,-1-1 0,7-22-1,11-23-97,5 144 3840,-24-81-3159,-1 1 1,2-1-1,-1 0 0,1 0 1,0-1-1,0 1 1,0-1-1,1 0 0,0 0 1,0-1-1,0 1 1,1-1-1,-1-1 1,1 1-1,0-1 0,0 0 1,8 2-1,5 0-11,0-1 0,1-1 1,-1-1-1,1 0 0,23-2 0,-40 0-64,0-1-1,0 1 1,0-1-1,0 0 1,-1 0 0,1-1-1,0 1 1,0-1 0,-1 0-1,1 0 1,-1 0-1,1 0 1,-1 0 0,0-1-1,0 0 1,0 1-1,0-1 1,-1 0 0,1 0-1,-1-1 1,0 1 0,0 0-1,0-1 1,2-4-1,-1 2 15,-1 0 0,1 0 0,-1-1 0,-1 1-1,1-1 1,-1 1 0,0-1 0,-1 1 0,1-1-1,-1 0 1,-1 1 0,1-1 0,-1 1 0,-2-7 0,2 10-28,-1 0 0,1 0 0,-1 1 0,0-1 0,0 1 0,0-1 0,0 1 0,0 0 0,0 0 0,-1 0 0,1 0 0,-1 0 0,1 1 0,-1-1 0,0 1 0,0-1 0,0 1 1,0 0-1,0 0 0,0 0 0,-4 0 0,5 0 1,0 1 0,0-1 0,0 1 0,-1 0 0,1-1 0,0 1 1,0 0-1,-1 0 0,1 1 0,0-1 0,0 0 0,0 1 0,-1 0 0,1-1 0,0 1 1,0 0-1,0 0 0,0 0 0,0 0 0,0 0 0,0 0 0,1 1 0,-1-1 0,0 1 1,1-1-1,-1 1 0,1-1 0,-1 1 0,-1 4 0,1-3 6,0 1 0,0 0 0,0 1 1,0-1-1,1 0 0,0 0 0,0 1 0,0-1 0,1 0 0,-1 1 1,1-1-1,0 1 0,1-1 0,-1 1 0,1-1 0,0 0 0,0 1 0,0-1 1,0 0-1,1 0 0,0 0 0,0 0 0,0 0 0,1 0 0,-1 0 0,1-1 1,0 1-1,0-1 0,0 0 0,0 0 0,1 0 0,6 5 0,-1-3 7,0 0-1,1 0 0,-1-1 0,1 0 1,0-1-1,0 0 0,0-1 0,1 0 1,-1 0-1,1-1 0,-1 0 0,1-1 1,15-1-1,-21 0-14,0 0 1,0 0 0,0-1-1,0 0 1,0 0-1,0 0 1,-1 0-1,1-1 1,-1 0 0,1 0-1,-1 0 1,0 0-1,0-1 1,-1 1-1,1-1 1,-1 0 0,1 0-1,3-7 1,-3 4-59,1 0 0,-1 0 0,-1-1 0,1 0-1,-2 1 1,1-1 0,-1 0 0,0 0 0,0-1 0,0-11 0,-2 19 284,5 38-369,-3-29 169,0-1 0,1 0 0,1 0 0,-1-1 0,1 1 0,0-1 0,1 1 0,-1-1 0,1-1 0,1 1 0,-1-1 0,1 1 0,0-2-1,0 1 1,0-1 0,1 1 0,0-2 0,0 1 0,0-1 0,0 0 0,0 0 0,1-1 0,-1 0 0,1 0 0,0-1 0,-1 0 0,1 0 0,0 0-1,0-1 1,12-2 0,-15 1-121,-1 0 0,0-1 0,0 1-1,0-1 1,0 0 0,0 0-1,0-1 1,-1 1 0,1-1 0,-1 0-1,0 1 1,0-1 0,0-1-1,0 1 1,0 0 0,-1-1 0,1 1-1,-1-1 1,3-6 0,-1 1-53,0 0 1,-1 1-1,0-1 1,-1 0-1,0-1 1,0 1-1,0-19 2471,-2 52-2100,1-20-307,0-1 0,0 0 0,0 0 0,1 1 0,-1-1 0,1 0 0,0 0 0,0 0 0,0 0 0,0-1 0,0 1 0,1 0 0,-1-1 0,1 0 0,0 1 0,0-1 0,0 0 0,0-1 0,0 1 0,0 0 0,0-1 0,1 1-1,4 0 1,22 8-2368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1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227 356 7491,'0'0'5200,"3"-12"-4984,6-39 14,-9 50-236,0-1 1,1 1-1,-1-1 1,0 1 0,0-1-1,0 1 1,0-1-1,-1 1 1,1-1-1,0 1 1,0-1 0,-1 1-1,1 0 1,-1-1-1,0 1 1,1-1-1,-1 1 1,0 0 0,0 0-1,0-1 1,0 1-1,0 0 1,0 0-1,0 0 1,0 0 0,0 0-1,0 0 1,-1 1-1,1-1 1,0 0-1,-1 0 1,1 1 0,-1-1-1,-1 0 1,-4 0-72,0-1 1,0 1 0,0 1-1,0-1 1,-11 1-1,10 1-69,-12-2-106,9 1 126,0 0 1,-1 0-1,1 1 1,0 0-1,-20 5 0,28-5 120,1 0 0,-1 0 0,1 0 0,-1 0 0,1 0 0,0 1-1,-1 0 1,1-1 0,0 1 0,0 0 0,0 0 0,0 0-1,1 0 1,-1 0 0,1 0 0,-1 0 0,1 1 0,0-1-1,-1 0 1,1 1 0,1-1 0,-1 1 0,0-1 0,1 1 0,-1 0-1,1-1 1,0 1 0,0-1 0,0 5 0,0-2 19,-1 0 0,2 1 0,-1-1 0,1 0 0,-1 1 0,1-1-1,1 0 1,-1 0 0,1 0 0,0 0 0,0 0 0,1 0 0,-1 0 0,1-1 0,0 1 0,1-1 0,-1 0 0,1 0 0,0 0 0,0 0 0,0 0 0,0-1 0,1 0 0,-1 0 0,1 0 0,0-1 0,8 4 0,-6-2-87,1-1 0,-1 0 0,1 0-1,0-1 1,0 0 0,1 0 0,-1-1 0,0 0 0,1 0 0,-1-1 0,0 0 0,1-1 0,-1 0 0,0 0 0,0 0 0,1-1 0,-1 0 0,0-1 0,-1 1 0,1-2 0,0 1 0,-1-1 0,0 0 0,0 0 0,0-1 0,0 0 0,-1 0 0,0-1 0,0 1 0,0-1 0,-1-1 0,0 1-1,0-1 1,-1 0 0,0 0 0,0 0 0,-1 0 0,1-1 0,-2 1 0,1-1 0,-1 0 0,0 1 0,0-12 0,3-51 90,-8-116 0,3 183 79,0 0 0,0 0 0,0 1 0,-1-1 1,1 0-1,-1 0 0,1 1 0,-1-1 0,0 1 0,0-1 0,-1 1 0,1-1 0,-2-2 0,-1 23-353,-1 21 520,2 0 0,2 0 1,5 54-1,-3-81-191,0-1-1,1 1 0,0-1 1,1 0-1,1 0 1,0 0-1,0 0 0,1 0 1,1-1-1,0 0 1,0 0-1,1-1 0,0 1 1,1-1-1,0-1 1,11 10-1,-17-16-73,1-1 1,0 1-1,0 0 1,0-1-1,0 0 0,0 1 1,0-1-1,1 0 0,-1-1 1,0 1-1,1-1 1,-1 1-1,0-1 0,1 0 1,-1 0-1,1 0 1,-1-1-1,0 1 0,1-1 1,-1 1-1,0-1 0,0 0 1,0-1-1,1 1 1,-1 0-1,0-1 0,-1 0 1,1 1-1,0-1 1,3-3-1,-1 1-117,0 0-1,-1 0 1,0 0 0,0-1-1,0 0 1,0 1 0,-1-1-1,0 0 1,0-1 0,0 1-1,-1 0 1,1-1 0,-1 0-1,-1 1 1,3-12 0,-1-4 516,4 32 16,13 24-332,-15-30-69,0-1-1,0 1 1,0-1-1,1 0 1,0 0-1,-1-1 1,1 1-1,1-1 1,-1-1-1,0 1 1,1-1-1,-1 0 1,1 0-1,0-1 1,0 0-1,0 0 1,0 0-1,9-1 1,-11-1-174,0 0 0,0 0 0,0 0 0,0 0 0,0-1 0,0 0 0,0 0 0,0 0 0,-1 0-1,1-1 1,-1 0 0,0 0 0,0 0 0,0 0 0,0-1 0,0 1 0,-1-1 0,0 0 0,0 0 0,0 0 0,0-1 0,0 1 0,-1 0 0,3-8 0,3-12-2273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1761,'0'0'4509,"5"8"-3880,-2-3-552,-2-1-45,1-1 1,0 1 0,0-1-1,0 1 1,1-1-1,-1 0 1,1 0 0,0 0-1,0 0 1,0 0 0,0-1-1,1 1 1,-1-1 0,1 0-1,-1 0 1,1 0-1,0 0 1,0-1 0,0 1-1,0-1 1,0 0 0,4 0-1,-5 0-8,0-1-1,-1 0 1,1-1 0,0 1-1,0 0 1,-1-1-1,1 1 1,0-1 0,-1 0-1,1 0 1,0 0 0,-1 0-1,0-1 1,1 1-1,3-3 1,-2-1-66,0 1 0,-1 0-1,0-1 1,0 1 0,0-1 0,-1 0-1,3-5 1,-1 0 103,12-19 691,-6 27-367,3 17-219,3 16 203,-1 0 1,-2 0 0,-2 2-1,-1-1 1,7 41 0,-6-5 847,4 110 0,-13-155-1142,-2 0 0,-1 0-1,-1 0 1,0 0-1,-9 29 1,10-46-62,-1 0 0,0-1 0,-1 1-1,0-1 1,1 0 0,-2 0 0,1 0 0,0 0 0,-1 0-1,0-1 1,0 0 0,-1 1 0,1-2 0,-1 1 0,0 0 0,0-1-1,0 0 1,-1 0 0,1 0 0,-1-1 0,1 0 0,-1 0-1,0 0 1,0 0 0,-12 1 0,12-2-88,-1 0 1,1-1-1,-1 1 1,1-1-1,-1 0 1,1-1-1,0 0 1,-1 0-1,1 0 0,0 0 1,-1-1-1,1 0 1,-11-6-1,12 5-55,0 0-1,1-1 1,0 0-1,-1 0 1,2 0-1,-1-1 1,0 1-1,1-1 1,0 0-1,0 0 0,0 0 1,1 0-1,-1 0 1,1 0-1,-1-9 1,-1 2 61,1 0-1,0-1 1,1 1-1,1 0 1,0-1 0,1 0-1,0 1 1,1-1 0,1 1-1,0 0 1,0-1 0,1 1-1,1 0 1,0 0-1,1 1 1,0-1 0,1 1-1,0 0 1,1 0 0,0 1-1,1 0 1,0 0 0,1 0-1,0 1 1,0 1-1,1-1 1,0 2 0,14-9-1,153-86 168,-117 69-158,-59 32 100,0 0 0,0 1 1,0-1-1,0 0 1,0 1-1,0-1 0,0 0 1,0 1-1,0 0 1,1-1-1,-1 1 0,0 0 1,0-1-1,0 1 1,1 0-1,-1 0 0,0 0 1,0 0-1,1 0 1,-1 0-1,0 0 0,0 1 1,0-1-1,1 0 1,-1 1-1,0-1 0,2 1 1,-2 1 28,1 1 1,0-1-1,-1 0 0,0 1 1,0-1-1,0 1 0,0-1 1,0 1-1,0 0 1,0 2-1,2 4-232,-1-1 165,0-1 22,0 0 0,0 0 0,1 0 0,0-1 1,0 1-1,5 6 0,-8-13-31,1 1 1,-1-1-1,1 0 0,-1 0 1,0 1-1,1-1 1,-1 0-1,1 0 0,-1 0 1,1 1-1,-1-1 1,1 0-1,-1 0 0,0 0 1,1 0-1,-1 0 1,1 0-1,-1 0 0,1 0 1,-1 0-1,1 0 1,-1 0-1,1 0 0,-1 0 1,1-1-1,-1 1 1,1 0-1,-1 0 0,0 0 1,1-1-1,-1 1 1,1 0-1,-1 0 0,0-1 1,1 1-1,-1 0 1,1-1-1,11-12 4,2-10-346,19-47-1,4-6 561,-21 95 53,-13-15-245,-1 0 0,1-1 0,0 1 1,0 0-1,0-1 0,1 0 0,-1 0 0,1 0 0,0 0 0,0 0 0,0-1 0,0 1 0,0-1 0,1 0 0,-1 0 0,1-1 0,-1 1 0,1-1 0,0 0 1,-1 0-1,1-1 0,0 1 0,0-1 0,0 0 0,0 0 0,-1-1 0,9-1 0,-8 1-22,1 0-1,0-1 1,-1 1 0,1-1-1,-1-1 1,0 1-1,1-1 1,-1 0 0,0 0-1,-1 0 1,1-1 0,-1 0-1,1 1 1,-1-1-1,0-1 1,-1 1 0,1-1-1,-1 1 1,0-1 0,0 0-1,0 0 1,2-8 0,-5 13 26,1-1 1,-1 1 0,0 0 0,0 0-1,1 0 1,-1 0 0,0 0 0,1-1 0,-1 1-1,0 0 1,1 0 0,-1 0 0,0 0-1,1 0 1,-1 0 0,0 0 0,1 0 0,-1 0-1,0 0 1,0 0 0,1 0 0,-1 0-1,0 1 1,1-1 0,-1 0 0,0 0 0,1 0-1,-1 0 1,0 0 0,0 1 0,1-1-1,-1 0 1,0 0 0,0 1 0,1-1 0,-1 0-1,0 0 1,0 1 0,0-1 0,0 0-1,1 0 1,-1 1 0,0-1 0,0 0 0,0 1-1,0-1 1,16 20-302,-12-15 423,3 3-117,0-1 1,1 0-1,0-1 0,0 1 1,1-1-1,-1-1 1,1 0-1,1 0 0,-1 0 1,1-1-1,0-1 0,0 0 1,0 0-1,0-1 1,0 0-1,1 0 0,-1-1 1,1-1-1,-1 0 1,1 0-1,14-2 0,-19 1-20,-1 0 0,1-1 0,-1 1 0,1-1 0,-1 0-1,0 0 1,1 0 0,-1-1 0,0 0 0,-1 0 0,1 0 0,-1-1-1,1 1 1,-1-1 0,0 0 0,4-6 0,-5 7-48,0-1 1,0 1-1,-1-1 0,0 0 1,0 0-1,0 0 0,0 0 1,0 0-1,-1 0 0,0-1 1,0 1-1,0 0 0,-1-1 1,1 1-1,-1 0 1,0-1-1,0 1 0,-1-1 1,0 1-1,-1-8 0,0 8 41,-1 1-1,1-1 1,0 1-1,-1 0 1,0 0 0,0 0-1,0 1 1,0-1-1,0 0 1,-1 1-1,1 0 1,-1 0-1,1 0 1,-1 0 0,0 0-1,0 1 1,0 0-1,0 0 1,0 0-1,-7-1 1,8 1 43,1 1 1,-1-1-1,1 1 1,-1-1-1,1 1 1,-1 0-1,1 0 1,-1 0-1,0 1 1,1-1-1,-1 0 0,1 1 1,-1 0-1,1-1 1,-1 1-1,1 0 1,0 0-1,-1 0 1,1 1-1,0-1 1,0 1-1,0-1 1,0 1-1,0-1 0,0 1 1,0 0-1,1 0 1,-1 0-1,1 0 1,-1 0-1,1 0 1,0 1-1,-2 3 1,1-2 7,1 1 1,0-1-1,0 1 1,0 0-1,1-1 1,-1 1-1,1 0 1,0-1-1,1 1 1,-1 0-1,1-1 1,0 1-1,0-1 1,1 1-1,-1-1 1,1 1-1,0-1 1,0 0-1,0 0 1,1 0-1,0 0 1,0 0-1,0 0 1,0-1-1,0 0 1,1 1-1,0-1 1,-1 0-1,1-1 1,0 1-1,1-1 1,8 5-1,10 1-140,0 0 0,1-2 0,0 0 0,0-2 0,34 3 0,0 0-2296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1521,'0'0'1907,"3"1"-1339,-1 2-453,0-1-1,0 1 0,0-1 0,0 1 0,0 0 0,0-1 0,-1 1 0,0 0 0,1 0 0,-1 0 0,0 0 0,0 1 0,0 3 1,6 52 1286,-6-41-993,5 311 2924,-8-190-2254,2-144-1043,-1-30-1985,-11-51-1,4 34-556,2 0-468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36 768,'0'0'3234,"17"-7"-2402,56-19 254,-69 25-1004,-1 1 0,0-1 0,1 1 0,-1 0 0,0-1 0,1 2 0,-1-1 1,0 0-1,1 1 0,-1-1 0,0 1 0,0 0 0,1 0 0,-1 0 0,0 0 0,0 1 0,0-1 0,0 1 0,-1 0 0,1 0 0,0 0 0,-1 0 0,1 0 0,-1 0 0,0 1 1,0-1-1,3 5 0,4 2 93,0 0-24,0 1-1,-1 0 0,0 0 1,9 17-1,-15-23-117,0 0-1,0 0 0,0 0 0,0 0 0,-1 0 0,0 0 1,0 1-1,0-1 0,0 0 0,-1 1 0,0-1 1,0 1-1,0-1 0,0 0 0,-1 1 0,-2 7 0,1-9-22,0 0-1,0 0 0,0 0 0,-1 0 0,1 0 0,-1-1 0,0 1 0,0-1 0,0 1 0,0-1 0,0 0 0,-1 0 0,1-1 1,-1 1-1,1-1 0,-1 1 0,1-1 0,-1 0 0,-5 0 0,-10 3-106,-1 0 0,-25 0 0,27-2-212,6-1-259,-1 0 0,0 0-1,0-2 1,-21-2-1,33 3 506,1 0 0,-1 0 0,1-1 0,0 1 0,-1 0-1,1-1 1,0 1 0,0 0 0,-1-1 0,1 1 0,0 0 0,0-1-1,0 1 1,-1-1 0,1 1 0,0 0 0,0-1 0,0 1 0,0-1-1,0 1 1,0-1 0,0 1 0,0 0 0,0-1 0,0 1 0,0-1-1,0 1 1,0-1 0,0 1 0,0 0 0,0-1 0,1 1 0,-1-1 0,0 1-1,1-1 1,7-9-2703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84 388 16,'0'0'4031,"-13"5"-3241,-41 14-265,53-19-472,0 1-1,0-1 0,0 1 0,0 0 0,0 0 0,0-1 0,0 1 0,0 0 1,0 0-1,0 0 0,1 0 0,-1 0 0,0 0 0,1 0 0,-1 0 0,1 0 1,-1 0-1,1 0 0,-1 0 0,1 1 0,0-1 0,0 0 0,-1 0 0,1 0 1,0 0-1,0 1 0,0-1 0,0 0 0,1 0 0,-1 0 0,0 1 1,0-1-1,1 0 0,-1 0 0,2 2 0,-1 0 60,0 0 0,1 0 1,0 0-1,-1-1 0,1 1 0,0 0 1,1-1-1,-1 1 0,4 2 0,-2-2-38,0-1 0,1 0-1,-1-1 1,0 1 0,1-1 0,-1 0-1,1 0 1,-1 0 0,1 0 0,5-1-1,-8 1-61,0-1-1,0 0 0,0 0 0,0 0 1,0 0-1,0-1 0,-1 1 0,1 0 1,0-1-1,0 1 0,0-1 0,0 1 1,-1-1-1,1 0 0,0 0 0,-1 0 1,1 0-1,-1 0 0,1 0 1,-1 0-1,1-1 0,-1 1 0,0 0 1,0-1-1,1 1 0,0-3 0,1-3-174,-1 0 0,0-1-1,0 1 1,-1-1 0,0 1 0,0-1-1,-1 1 1,0-1 0,0 1-1,-1-1 1,0 1 0,-2-10 0,2 14 219,0 0 0,0 0 0,0 0 1,-1 0-1,0 0 0,1 1 0,-1-1 1,0 0-1,0 1 0,0-1 1,-1 1-1,1 0 0,-1-1 0,1 1 1,-1 0-1,0 1 0,1-1 0,-1 0 1,0 1-1,0-1 0,-1 1 0,1 0 1,0 0-1,0 0 0,-1 1 0,1-1 1,0 1-1,-1 0 0,-5 0 0,8 0-46,-1 0-1,1 1 1,0-1-1,0 1 1,-1 0-1,1-1 1,0 1-1,0 0 1,0 0-1,0 0 1,0 0-1,0 0 1,0 0-1,0 0 1,1 0-1,-1 0 1,0 0-1,0 0 0,1 0 1,-1 1-1,1-1 1,-1 0-1,1 0 1,0 1-1,-1-1 1,1 0-1,0 1 1,0-1-1,0 0 1,0 1-1,0-1 1,0 0-1,1 0 1,-1 1-1,1 1 1,-1 1 13,0-1 0,1 1 1,-1 0-1,1-1 1,0 1-1,0 0 1,0-1-1,1 1 0,-1-1 1,1 0-1,0 1 1,2 3-1,3-2 127,0 0-1,1-1 0,-1 0 1,1 0-1,0 0 1,0-1-1,0 0 0,0-1 1,0 0-1,1 0 1,15 1-1,7 0 226,59-4 0,-81 1-353,-1-1 1,1-1 0,0 0 0,0 0 0,-1 0-1,1-1 1,-1 0 0,0-1 0,0 0-1,0 0 1,0-1 0,7-5 0,-10 6-17,0 0-1,0 0 1,-1-1 0,0 0 0,1 1-1,-2-1 1,1-1 0,0 1 0,-1 0 0,0-1-1,-1 0 1,1 0 0,-1 1 0,0-1-1,0-1 1,-1 1 0,1-8 0,-1-12 20,-1 0 0,-1 0 0,-8-45 0,6 57-8,0 0 0,-1 0 0,-1 0-1,0 0 1,-1 1 0,-1 0-1,0 0 1,-11-14 0,17 26-22,1 0-1,-1 0 1,1 0-1,-1 0 1,1 0 0,-1 0-1,0 1 1,0-1-1,1 0 1,-1 1 0,0-1-1,0 0 1,0 1 0,0-1-1,0 1 1,0-1-1,0 1 1,0-1 0,0 1-1,0 0 1,0 0-1,0-1 1,0 1 0,0 0-1,0 0 1,-1 0 0,1 0-1,0 0 1,0 0-1,0 1 1,0-1 0,0 0-1,0 0 1,0 1-1,0-1 1,0 1 0,0-1-1,0 1 1,0-1 0,0 1-1,0-1 1,0 1-1,1 0 1,-1-1 0,0 1-1,0 0 1,1 0-1,-1 0 1,0 0 0,1 0-1,-1-1 1,1 1 0,-1 1-1,-3 5-60,0 0-1,1 0 1,-1 0-1,2 0 1,-5 14-1,1 12 153,2 0 1,0 0-1,3 0 0,1 0 0,5 41 0,-4-68-46,0-1 1,0 1-1,1-1 0,-1 0 0,1 0 0,1 0 1,-1 0-1,1 0 0,0 0 0,0-1 1,0 1-1,0-1 0,1 0 0,0 0 0,0 0 1,0 0-1,1-1 0,-1 0 0,10 6 1,-7-5-222,1-1 0,0 1 0,1-1 0,15 4 0,38-1-5585,-52-6-974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60 208,'0'0'6376,"0"1"-6219,0 0 0,0 1-1,1-1 1,-1 0-1,0 1 1,1-1-1,-1 0 1,0 0 0,1 0-1,0 1 1,-1-1-1,3 2 1,2-1 78,1-1-1,0 1 1,0-1 0,0-1 0,0 1-1,0-1 1,0 0 0,0 0-1,0-1 1,0 0 0,0 0 0,0 0-1,-1 0 1,10-4 0,-12 3-325,0 1-1,0-1 1,0 1 0,0-1 0,0 0 0,0 0 0,0 0-1,-1-1 1,1 1 0,-1-1 0,0 1 0,0-1 0,0 0-1,0 0 1,0 0 0,-1 0 0,1 0 0,-1 0 0,0 0-1,0 0 1,0-1 0,0 1 0,-1 0 0,1-1 0,-1-5-1,0 9-13,-5 27-290,4-23 440,0 0-1,0 0 1,1 1 0,-1-1 0,1 0 0,1 1 0,-1-1 0,0 0 0,1 0 0,0 0 0,0 1 0,3 6 0,-2-9-89,-1 1 0,1-1 0,0-1 0,-1 1 0,1 0 1,0 0-1,0 0 0,0-1 0,0 1 0,0-1 0,1 0 0,-1 0 0,0 0 0,1 0 0,-1 0 1,1 0-1,-1 0 0,1-1 0,-1 1 0,1-1 0,-1 0 0,1 1 0,3-1 0,15 0-2323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6675,'0'0'3874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40 5619,'0'0'1784,"6"-5"-2117,21-18-467,-26 17-295,-12 3 476,-14 2-80,24 1 598,-13-1-269,4 1 441,1 0 0,-1 0 0,0 0-1,0 1 1,-15 4 0,23-4 1,1-1-1,-1 1 1,1-1-1,-1 1 1,1 0 0,-1 0-1,1 0 1,0 0-1,0 0 1,-1 0-1,1 0 1,0 0 0,0 0-1,0 0 1,0 0-1,0 1 1,0-1-1,1 0 1,-1 1 0,0-1-1,1 1 1,-1-1-1,1 0 1,-1 1 0,1 0-1,0-1 1,0 1-1,0-1 1,0 1-1,0-1 1,0 1 0,0-1-1,0 1 1,1-1-1,-1 1 1,0-1-1,1 1 1,0-1 0,-1 1-1,1-1 1,0 0-1,0 1 1,0 0 0,6 6 225,-1 1 0,1-2 1,0 1-1,1-1 1,0 0-1,0 0 1,0-1-1,1 0 1,0-1-1,10 5 1,25 18 418,-13 1-461,-30-29-256,-1 1-1,1-1 1,0 1 0,-1-1 0,1 1-1,-1 0 1,1-1 0,-1 1-1,0 0 1,1-1 0,-1 1-1,0 0 1,1-1 0,-1 1-1,0 0 1,0 0 0,0-1-1,0 1 1,0 0 0,0 0 0,0-1-1,0 1 1,0 0 0,0 0-1,0-1 1,0 1 0,0 0-1,-1 0 1,1-1 0,0 1-1,-1 0 1,1-1 0,0 1-1,-1 0 1,1-1 0,-1 1 0,1 0-1,-1-1 1,1 1 0,-1-1-1,0 1 1,1-1 0,-1 0-1,0 1 1,1-1 0,-1 1-1,0-1 1,0 0 0,-1 1-1,-16 4-79,-1-2 0,0 1-1,0-2 1,0-1-1,0 0 1,-20-2-1,16 1-495,22 0-162,5-2-856,15-6-1788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162 100 4818,'0'0'3551,"-1"-14"-2881,-6-44-579,7 56-95,-1 1 1,1-1-1,-1 1 1,1 0 0,-1-1-1,0 1 1,0 0 0,0-1-1,0 1 1,0 0 0,0 0-1,0 0 1,0 0 0,0 0-1,-1 0 1,1 0-1,0 0 1,-1 1 0,1-1-1,0 0 1,-1 1 0,1-1-1,-1 1 1,1-1 0,-3 1-1,-37-1 83,31 1-44,8 0-30,0 0 0,1 0 0,-1 1 0,0-1 0,1 0 0,-1 1 0,1-1 0,-1 1 0,0 0 0,1-1 0,-1 1 0,1 0 0,0 0 0,-1 0 0,1 0 0,0 0 0,-1 0 0,1 0 0,0 1 0,0-1 0,0 0 0,0 1 0,0-1 0,1 1-1,-1-1 1,0 1 0,1-1 0,-1 1 0,1-1 0,-1 1 0,1-1 0,0 1 0,-1 0 0,1-1 0,0 1 0,0-1 0,1 1 0,-1 0 0,0-1 0,0 1 0,1 1 0,0 3 92,0 0-1,0 0 1,1 0 0,-1 0 0,1-1-1,1 1 1,-1-1 0,1 1-1,0-1 1,5 7 0,19 14 811,15 15-518,-40-38-378,0-1 1,1 1-1,-2 0 0,1 0 0,0 0 0,-1 0 0,1 0 0,-1 0 0,0 0 0,0 1 0,0-1 0,0 0 0,-1 4 0,0-6-9,0 0 1,-1 0-1,0 0 0,1 0 0,-1 0 1,0 0-1,1 0 0,-1 0 1,0 0-1,0 0 0,0 0 0,0-1 1,0 1-1,0 0 0,0-1 1,0 1-1,0 0 0,0-1 0,0 0 1,0 1-1,-1-1 0,1 0 1,0 1-1,0-1 0,0 0 0,-3 0 1,-39 5-69,39-5 52,-10 1-105,7 0-68,0 0 0,-1-1-1,1 0 1,0 0-1,0 0 1,-12-3 0,18 3 103,1-1-1,0 1 1,0-1 0,0 1 0,-1-1 0,1 1-1,0-1 1,0 1 0,0-1 0,0 1 0,0-1-1,0 1 1,0-1 0,0 1 0,0-1 0,0 1-1,0-1 1,1 1 0,-1 0 0,0-1 0,0 1-1,0-1 1,1 1 0,-1-1 0,0 1 0,1-1-1,12-9-2872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1 304,'0'0'294,"0"0"87,0 0 6,0 0-70,0 0 62,0 0-173,0 0-65,0 9 161,-5 640 3750,4-613-3894,-8 43 1,-1 19 108,-10 97-120,15-138 12,-2 0 0,-3 0 0,-3 0 0,-29 85 0,39-132-113,-7 19-195,-21 44-1,30-70-265,0 0 0,-1-1 0,1 1 0,-1-1 0,0 1 0,0-1 0,0 0 0,0 0 0,0 0 0,0 0 0,-1 0 0,-3 1 0,0 0-2050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169 101 6515,'0'0'5416,"3"-13"-5040,9-41-179,-12 53-195,0-1-1,0 1 0,0 0 0,0 0 0,0 0 0,-1 0 0,1 0 1,0 0-1,-1 0 0,1 0 0,0 0 0,-1 0 0,0 0 1,1 0-1,-1 0 0,1 0 0,-1 1 0,0-1 0,0 0 1,0 0-1,1 0 0,-1 1 0,0-1 0,0 1 0,0-1 0,0 0 1,0 1-1,0 0 0,0-1 0,-2 0 0,-32-3-7,30 3-2,-18 0-119,1 1-1,-24 1 1,44 0 126,0 0 1,0 0-1,0 0 0,0 1 0,0-1 0,0 0 0,1 1 1,-1-1-1,0 1 0,1-1 0,-1 1 0,1 0 1,0-1-1,0 1 0,-1 0 0,1 0 0,0 0 0,1 0 1,-1 0-1,0 0 0,1 0 0,-1 0 0,1 0 0,-1 1 1,1-1-1,0 0 0,0 0 0,1 4 0,-2-2 14,1 1 0,0-1 0,0 1 0,1-1 0,-1 1 0,1-1 0,0 0 0,0 1 0,0-1 0,1 0 0,0 0 0,0 1 0,3 3 0,-2-5 8,0-1 0,0 1 0,1-1 0,-1 0 0,1 0 0,0 0 0,-1 0 0,1 0 0,0-1 1,0 0-1,0 0 0,1 0 0,-1 0 0,4 0 0,61-2-537,-66 1 479,-1 0 1,0-1 0,0 1-1,1-1 1,-1 1 0,0-1-1,0 0 1,0 0 0,0 0-1,0 0 1,4-3 0,-4 2-494,1-1 0,0 0 0,-1 0 0,0 1 0,1-1 0,-1-1 0,-1 1 0,1 0 0,0 0 0,1-7 0,7-40-2269,-8 19 9999,-2 60-6787,1-26-403,0 0 0,0-1 0,0 1 0,0-1 0,0 1 0,0 0 0,1-1 0,-1 0 0,1 1 0,0-1 0,0 0-1,0 0 1,0 0 0,0 0 0,0 0 0,1-1 0,-1 1 0,0 0 0,1-1 0,0 0 0,-1 0 0,4 2 0,1-1-545,1 1 1,-1-1-1,1 0 1,0 0-1,0-1 1,0 0-1,8-1 1,11 0-5013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8324,'0'0'838,"1"15"-708,5 50 592,3 0 0,23 85 1,-28-139-738,2 5 499,-6-16-484,0 0 0,0 1 0,0-1 0,-1 0 0,1 0 0,0 1 0,0-1 0,0 0 0,0 0 0,0 0 0,0 0-1,-1 1 1,1-1 0,0 0 0,0 0 0,0 0 0,0 0 0,-1 0 0,1 1 0,0-1 0,0 0 0,0 0 0,-1 0 0,1 0 0,0 0 0,0 0 0,-1 0 0,1 0 0,0 0 0,0 0 0,-1 0 0,1 0 0,0 0 0,0 0 0,0 0 0,-1 0-1,1 0 1,0 0 0,0 0 0,-1 0 0,1 0 0,0 0 0,0-1 0,0 1 0,-1 0 0,1 0 0,0 0 0,0 0 0,0 0 0,0-1 0,-1 1 0,1 0 0,0 0 0,0 0 0,0-1 0,0 1 0,0 0 0,0 0 0,0 0 0,0-1 0,-1 1-1,-6-5-87,0 0 0,-1 1 0,0 0 0,0 0 0,0 1 0,-1 0 0,1 0 0,-1 1 0,1 0 0,-1 0 0,0 1 0,0 0 0,0 1 0,0 0 0,-12 1 0,18 0 96,1 0 1,0-1 0,0 1-1,0 1 1,0-1 0,0 0-1,0 0 1,0 1-1,0-1 1,0 1 0,0-1-1,1 1 1,-1 0 0,1 0-1,-1 0 1,1 0 0,0 0-1,0 0 1,0 0-1,0 0 1,0 0 0,0 0-1,0 1 1,1-1 0,0 0-1,-1 0 1,1 1-1,0-1 1,0 0 0,0 1-1,1 3 1,-1-2 41,0 0-1,1 0 1,-1 0 0,1 0 0,0 0-1,0 0 1,1 0 0,-1 0 0,1-1-1,0 1 1,0 0 0,0-1-1,1 1 1,-1-1 0,1 0 0,0 0-1,5 4 1,1-2 18,1 0 0,0-1 1,0 0-1,0 0 0,1-1 0,-1-1 0,1 0 0,0 0 1,16 0-1,-7-1-14,0-1 0,0-1 0,0 0 0,25-6 0,-32 4-230,0-1-1,0 0 0,-1-1 0,0-1 0,20-10 0,-28 14 158,-1 0 1,1-1-1,-1 1 1,1 0-1,-1-1 0,0 0 1,0 0-1,0 0 1,0 0-1,0 0 1,-1-1-1,0 1 1,0-1-1,0 1 0,0-1 1,0 0-1,-1 0 1,1 0-1,-1 0 1,1-4-1,-4 29-59,2 24 372,0-44-380,0 1 0,0 0 0,1 0-1,-1-1 1,1 1 0,-1 0 0,1-1 0,0 1-1,0 0 1,0-1 0,0 1 0,0-1-1,0 1 1,0-1 0,0 0 0,1 1-1,-1-1 1,1 0 0,-1 0 0,1 0 0,1 1-1,18 4-2762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10005,'0'0'2193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9652,'0'0'54,"17"6"-68,18 6 110,1-1-1,0-1 1,1-2-1,66 5 1,-87-12-106,-9-1 18,0 1 0,0-1 0,0-1 1,1 1-1,-1-1 0,8-2 0,-13 2-18,1 0 0,-1 0 0,1-1 0,-1 1-1,0 0 1,0-1 0,1 0 0,-1 1 0,-1-1 0,1 0 0,0 0 0,0 0 0,-1 0 0,1-1 0,-1 1 0,1 0-1,-1 0 1,0-1 0,1-4 0,2-3-384,-1-1 0,-1-1 1,0 1-1,-1 0 0,0 0 0,0-1 0,-2-12 0,1 20 379,0-1 0,-1 1 1,1 0-1,-1-1 0,0 1 0,0 0 1,0 0-1,-1 0 0,1 0 0,-1 0 0,0 0 1,0 0-1,-1 0 0,1 1 0,-1-1 1,0 1-1,0 0 0,0 0 0,0 0 1,-1 0-1,-4-3 0,5 5 91,0 0-1,1 0 1,-1 1 0,0-1 0,0 1-1,0 0 1,0 0 0,0 0 0,0 0-1,0 0 1,0 1 0,0-1 0,0 1-1,0-1 1,1 1 0,-1 0 0,0 0-1,1 1 1,-1-1 0,0 0 0,1 1-1,0 0 1,-1-1 0,1 1-1,0 0 1,0 0 0,0 0 0,0 0-1,0 1 1,-1 2 0,-8 9 135,0 1 0,1 0-1,-11 24 1,17-31-64,-11 24 246,1 0 0,2 1 0,1 1 1,2-1-1,1 2 0,2-1 0,2 1 0,1 0 1,2 39-1,1-73-413,0 1 0,0-1-1,0 1 1,0-1 0,0 1 0,1-1-1,-1 1 1,1-1 0,-1 1 0,1-1-1,-1 1 1,1-1 0,0 0 0,0 1-1,0-1 1,0 0 0,0 0 0,0 0-1,0 0 1,0 0 0,0 0 0,2 1-1,-2-1-180,1 0 0,0 0 1,0-1-1,-1 1 0,1-1 0,0 0 0,0 1 0,-1-1 0,1 0 0,0 0 0,0 0 0,0 0 0,0 0 0,-1 0 0,1-1 0,0 1 0,0-1 0,-1 1 0,3-2 0,17-10-3697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6723,'0'0'1507,"0"8"-1360,1-3-114,-1 0 0,1 0-1,0 1 1,1-1 0,-1 0 0,1 0-1,0 0 1,1 0 0,-1 0 0,7 8-1,-7-10 15,0 0 0,1 0 0,-1 0 0,1 0-1,0 0 1,0-1 0,0 1 0,0-1 0,1 0 0,-1 0-1,1 0 1,-1 0 0,1-1 0,0 1 0,-1-1-1,1 0 1,0 0 0,0 0 0,5 0 0,-4-1-106,1 0 1,-1 0 0,1 0-1,-1-1 1,0 1 0,1-1-1,-1-1 1,0 1-1,0-1 1,0 0 0,0 0-1,0 0 1,0 0 0,0-1-1,-1 0 1,1 0-1,-1 0 1,0-1 0,0 1-1,0-1 1,-1 0 0,1 0-1,-1 0 1,0 0 0,0-1-1,-1 1 1,1-1-1,-1 0 1,0 0 0,0 0-1,-1 0 1,2-7 0,-3 14 224,1 1 0,-1-1 1,1 1-1,-1-1 0,1 0 1,0 1-1,0-1 0,0 0 1,0 1-1,0-1 0,0 0 1,1 0-1,-1 0 0,1 0 1,0 0-1,0 0 0,-1-1 1,1 1-1,0 0 0,0-1 1,1 0-1,-1 1 0,0-1 1,0 0-1,1 0 0,3 1 1,2 2-152,0-1 0,1 0 0,0-1 0,0 0 1,0 0-1,0-1 0,16 1 0,-20-2-43,1 0 0,-1 0 0,0 0 0,1-1 0,-1 0 1,0 0-1,0-1 0,0 1 0,0-1 0,0 0 0,0 0 0,0-1 0,-1 1 0,1-1 0,-1 0 0,0 0 0,0 0 0,0-1 0,0 0 0,0 1 0,-1-1 0,0 0 0,0-1 0,0 1 0,0-1 0,-1 1 0,0-1 0,0 0 0,0 1 0,1-8 0,4 24 64,0-1-1,1 0 1,0-1 0,1 0-1,17 16 1,-17-20 8,0 0 0,1 0 0,-1-1 1,1 0-1,0-1 0,1 0 0,-1-1 1,1 0-1,-1 0 0,1-1 0,0 0 1,0-1-1,0 0 0,0-1 0,0 0 1,16-3-1,-15 2-73,-1-1 1,1 0 0,-1-1-1,1-1 1,-1 1 0,0-2-1,0 1 1,-1-1 0,1-1-1,-1 0 1,-1-1 0,1 1-1,-1-2 1,0 1 0,7-10-1,-14 16-57,0-1 0,0 0 0,0 0 0,-1 0 0,1 0 0,-1 0-1,1 0 1,-1-1 0,0 1 0,0 0 0,0-1 0,0 1-1,0 0 1,-1-1 0,1 1 0,-1-1 0,0 1 0,0-1-1,0 0 1,0 1 0,0-1 0,0 1 0,-1-1 0,1 1-1,-1-1 1,0 1 0,0 0 0,0-1 0,0 1 0,0 0 0,0-1-1,-1 1 1,1 0 0,-1 0 0,1 0 0,-1 0 0,0 1-1,0-1 1,0 0 0,0 1 0,0-1 0,-3-1 0,-1 0 235,0 0 1,-1 0 0,1 0 0,0 1 0,-1-1 0,1 2 0,-1-1-1,0 1 1,1 0 0,-1 0 0,0 1 0,0-1 0,0 2 0,0-1-1,-12 3 1,16-2-77,1 0 0,-1 0 0,1 1-1,-1-1 1,1 0 0,0 1 0,0 0 0,0 0-1,0 0 1,0-1 0,0 2 0,0-1 0,1 0-1,-1 0 1,1 0 0,-1 1 0,1-1-1,0 1 1,0-1 0,0 1 0,0-1 0,1 1-1,-1 0 1,1-1 0,0 1 0,0 0 0,0-1-1,0 1 1,0 0 0,0-1 0,1 4 0,0 0 38,0 0 0,0 0 0,0 0 1,0 0-1,1 0 0,0-1 0,1 1 1,-1-1-1,1 1 0,0-1 1,0 0-1,1 0 0,4 5 0,7 1 43,0-1-1,0-1 1,2 0-1,-1-1 1,1-1 0,0 0-1,0-1 1,1-1-1,19 4 1,38 12-1426,-71-19-1315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2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331 103 800,'0'0'5368,"0"-13"-1526,0-13-3226,0 24-593,-1 0-1,0 0 0,1 0 1,-1 0-1,0 0 1,0 0-1,0 0 0,-1 0 1,1 0-1,0 0 0,-1 1 1,1-1-1,-1 1 1,1-1-1,-1 1 0,0-1 1,0 1-1,0 0 1,0 0-1,0 0 0,0 0 1,0 0-1,0 0 1,0 1-1,0-1 0,-1 1 1,-2-1-1,-64-10-281,22 5-74,35 4 302,1 0 0,-1 1 0,1 0 0,-23 1 1,30 1 12,1 0 1,-1-1 0,0 1-1,0 1 1,0-1 0,1 1-1,-1-1 1,1 1 0,-1 0 0,1 0-1,0 0 1,0 1 0,0-1-1,0 1 1,0 0 0,0 0 0,1 0-1,-4 5 1,3-5 15,0 1 1,1 0-1,0 1 0,-1-1 1,1 0-1,1 1 0,-1-1 1,1 1-1,0-1 0,0 1 1,0 0-1,0-1 0,1 1 0,0 9 1,1-11 15,0 0 0,0 0-1,0 1 1,1-1 0,-1 0 0,1 0 0,0 0 0,-1-1 0,1 1 0,1 0-1,-1-1 1,0 1 0,1-1 0,-1 0 0,1 1 0,0-1 0,0-1 0,0 1-1,0 0 1,0-1 0,5 3 0,2-1 73,-1 0 1,1 0-1,-1-1 0,1 0 0,0-1 1,0 0-1,0 0 0,0-1 0,0 0 1,0-1-1,14-2 0,-18 2-97,0 0-1,0-1 1,0 1-1,0-1 1,0 0-1,-1-1 1,1 1-1,-1-1 1,1 0-1,-1-1 1,0 1 0,0-1-1,0 0 1,-1 0-1,0 0 1,0-1-1,0 1 1,0-1-1,4-7 1,-4-11-686,-4 26 384,0 2 322,0-2 15,1 0 0,-1 0 0,0 0 0,1 0 0,0 0 0,0 0 0,0 0 0,0 0 0,1 0-1,-1 0 1,1-1 0,-1 1 0,1-1 0,0 1 0,0-1 0,0 0 0,1 1 0,-1-1 0,0 0 0,1 0 0,0-1 0,-1 1 0,1 0 0,0-1 0,4 2 0,7 2-619,0 0 0,0-1 0,1 0 0,15 1 0,-25-4 71,7 1-5170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6355,'0'0'1579,"25"-3"-1283,163-24 670,-23 15 1038,248 12-1,-243 17-1401,-121-9-477,1-3 0,-1-2 0,86-4 0,-135 1-210,1 0 0,0 0 0,-1-1 0,1 1-1,-1 0 1,1 0 0,-1 0 0,1-1 0,-1 1 0,0 0-1,1 0 1,-1-1 0,1 1 0,-1 0 0,0-1 0,1 1-1,-1-1 1,0 1 0,1 0 0,-1-1 0,0 1 0,1-1-1,-1 1 1,0-1 0,0 1 0,0-1 0,1 1 0,-1-1-1,0 1 1,0-1 0,0 1 0,0-1 0,0 1 0,0-1-1,0 1 1,0-1 0,0 1 0,-1-1 0,1-9-3039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36 1745,'0'0'3671,"0"7"-3250,0 63 1438,0-35-785,0-29-571,0-11-49,1-19-660,-3-39-763,2 59 930,-1 1-1,1 0 1,-1-1 0,0 1 0,-1 0-1,1 0 1,0 0 0,-1 0-1,0 0 1,0 0 0,0 0 0,0 1-1,0-1 1,0 1 0,-6-5 0,5 5 34,0 1 0,0 0 0,0-1 0,0 1 0,-1 1 1,1-1-1,0 0 0,-1 1 0,1-1 0,0 1 0,-1 0 1,1 0-1,-1 1 0,1-1 0,-7 2 0,1 0 1,-1 0 1,1 1-1,-1 0 0,-9 5 1,5-1 30,-25 11 172,-41 27 1,71-39-139,1 0 0,-1 0 0,1 0-1,0 1 1,1 0 0,-1 1 0,2 0 0,-1 0 0,1 0 0,-7 13 0,9-10-39,0 0 0,0 1 0,1-1 1,1 1-1,0-1 0,-1 21 0,3-31-22,0 0-1,1 0 1,-1 0 0,0 0 0,1 0 0,-1 0-1,0 0 1,1 0 0,0-1 0,-1 1 0,1 0-1,-1 0 1,1 0 0,0-1 0,-1 1 0,1 0-1,0 0 1,0-1 0,0 1 0,0-1-1,0 1 1,0-1 0,0 1 0,0-1 0,0 0-1,0 1 1,2-1 0,35 7 41,-27-6 33,79 9 643,120-3-1,-203-2-4312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3282,'0'0'3737,"0"-4"-3379,0-11-257,0 12 230,0 6-411,-2 124 845,6 169 1517,-4-288-2229,0-3-33,0 1 0,1 0 0,-1-1 0,1 1 0,0-1 0,1 1 0,-1-1 0,1 1 0,0-1 0,0 0 0,5 8 0,1-60 292,-19-219-4190,1 119 2188,9 128 1483,0 10 341,0 0 0,1 0 0,0-1 1,2-10-1,-2 18-94,0 1 0,0-1 0,1 1 0,-1 0 0,1-1 0,-1 1 0,1-1-1,-1 1 1,1 0 0,0-1 0,0 1 0,0 0 0,0 0 0,0 0 0,0 0 0,0-1 0,0 1 0,0 1 0,0-1 0,1 0 0,-1 0 0,0 0 0,1 1 0,-1-1 0,1 0 0,-1 1 0,0-1 0,1 1 0,0 0 0,-1 0 0,3-1-1,6 2 55,0 0 0,-1 0-1,1 1 1,0 0-1,-1 0 1,0 1 0,1 0-1,-1 1 1,0 0-1,-1 0 1,1 1 0,-1 0-1,0 1 1,0-1-1,-1 2 1,0-1-1,0 1 1,0 0 0,-1 0-1,0 0 1,-1 1-1,1 0 1,-1 0 0,4 12-1,-8-18-89,1 1 1,-1 0-1,0 0 0,0 0 1,-1 0-1,1 0 0,-1 0 0,1 0 1,-1 0-1,0 0 0,0 0 0,0 0 1,-1 0-1,1 0 0,-1 0 0,0 0 1,0 0-1,0 0 0,0-1 0,-3 6 1,1-4 20,0-1 0,0 1 0,-1-1 0,1 0 0,-1 0 0,1-1 1,-1 1-1,0-1 0,0 0 0,0 0 0,-1 0 0,-7 2 0,-8 1-241,-1 0-1,0-2 1,0 0-1,0-1 1,-23-1-1,51-11-2654,22-4-1989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261 102 4258,'0'0'2054,"-20"-6"-1952,-62-20-81,73 24 33,0 0 0,0 0-1,0 0 1,0 1 0,0 1 0,0 0 0,-15 1-1,20-1 10,1 1 0,0-1 0,0 1 0,0 0 0,0 0 0,0 0 0,0 0 0,0 1 0,0-1 0,0 1 0,1 0 0,-1-1 0,1 1 0,-1 0 0,1 1 0,0-1 0,-1 0 0,-2 5 0,3-4-9,0-1 0,1 1-1,-1-1 1,1 1 0,-1 0-1,1 0 1,0 0 0,0 0-1,0 0 1,1 0 0,-1 0-1,1 0 1,0 0 0,0 0-1,0 0 1,0 0 0,0 0-1,1 0 1,-1 0-1,1 0 1,0 0 0,0 0-1,0 0 1,0-1 0,1 1-1,-1 0 1,1 0 0,-1-1-1,1 1 1,0-1 0,0 0-1,0 0 1,1 1 0,-1-1-1,1 0 1,-1-1 0,1 1-1,-1 0 1,1-1 0,3 2-1,5 2 70,0 0-1,1-1 0,0 0 0,0-1 1,0 0-1,0-1 0,0 0 0,23 0 1,-32-1-106,0-1 0,-1 0 0,1 0 0,0 0 0,0-1 0,0 1 0,0-1 0,-1 1 0,1-1 0,0 0 0,-1 0 0,1 0 0,0 0 0,-1 0 0,1-1 0,2-2 0,-3 2-63,0-1 0,-1 1 0,0-1 0,1 0 0,-1 1 0,0-1 0,0 0 0,-1 0 0,1 0 0,-1 0 0,1 0 0,-1 0 0,0 0 0,-1-5 0,2-6-225,-1 10 206,1 0-1,-1 1 1,0-1-1,0 0 1,0 0-1,0 1 1,-1-1-1,1 0 1,-1 1-1,0-1 1,0 1-1,-1-1 1,1 1-1,-1-1 1,0 1-1,-2-4 1,2 6 302,2 1-154,0 5-77,0 0-1,1-1 1,-1 1 0,1-1-1,0 1 1,1-1 0,-1 1-1,1-1 1,0 0 0,0 0 0,0 0-1,1 0 1,-1 0 0,1 0-1,0 0 1,0-1 0,1 1 0,-1-1-1,1 0 1,-1 0 0,1-1-1,0 1 1,0 0 0,1-1-1,-1 0 1,0 0 0,1-1 0,7 3-1,-7-2-25,0-1 0,0 1 0,1-1-1,-1 0 1,1 0 0,-1-1 0,1 1-1,-1-1 1,1-1 0,-1 1 0,1-1-1,-1 1 1,1-2 0,-1 1 0,0 0-1,1-1 1,-1 0 0,0 0 0,0-1 0,0 1-1,-1-1 1,1 0 0,-1-1 0,1 1-1,4-6 1,-3 3-103,0 0 0,-1-1 0,0 0-1,0 0 1,-1 0 0,0-1 0,0 1 0,-1-1-1,0 0 1,0 0 0,-1 0 0,0 0 0,-1-1 0,1 1-1,-1-13 513,-1 42-7,0-15-300,1 0 1,0 0-1,0 0 1,1 0-1,0 0 0,0 0 1,0-1-1,0 1 1,1-1-1,0 1 0,0-1 1,1 0-1,0 0 1,0-1-1,0 1 0,0-1 1,1 1-1,-1-1 1,1-1-1,0 1 1,0-1-1,1 0 0,-1 0 1,1 0-1,0-1 1,0 1-1,0-1 0,11 2 1,6 1 142,0-2 0,-1 0 0,1-1 0,0-1-1,0-1 1,40-6 0,-50 5-214,1-1 0,0-1 0,-1-1 0,22-7-1,-32 10-13,0 0 0,1-1 0,-1 1 0,0-1 0,0 0 0,0 0-1,-1 0 1,1 0 0,0 0 0,-1 0 0,1-1 0,-1 1 0,0-1-1,0 0 1,0 0 0,0 1 0,0-1 0,-1 0 0,0-1 0,1 1-1,-1 0 1,0 0 0,1-7 0,-2 7 10,0 0-1,0-1 1,0 1 0,0 0 0,-1-1-1,0 1 1,1 0 0,-1 0-1,0 0 1,0 0 0,-1 0-1,1 0 1,-1 0 0,0 0 0,0 0-1,0 0 1,0 1 0,0-1-1,-3-2 1,0 1-9,-1 0 0,1 1 0,-1-1 0,0 1 0,0 1 0,0-1 1,0 1-1,0 0 0,-11-2 0,9 2-36,0 0 0,0 1-1,0 0 1,0 0 0,0 1 0,0 0 0,0 1 0,-13 1 0,19-1 30,-1-1 0,1 1-1,-1 0 1,1 0 0,0 0 0,0 1 0,-1-1 0,1 0 0,0 1 0,0-1-1,0 1 1,1 0 0,-1 0 0,0 0 0,1-1 0,-1 1 0,1 1-1,-1-1 1,1 0 0,0 0 0,0 0 0,0 1 0,0-1 0,1 0 0,-1 1-1,1-1 1,-1 1 0,1-1 0,0 1 0,0 2 0,0-1-9,0-1 1,0 1-1,0-1 1,0 1 0,1 0-1,-1-1 1,1 1-1,0-1 1,0 1-1,0-1 1,1 0-1,-1 1 1,1-1-1,0 0 1,3 5 0,0-4 34,-1 0 1,1 0-1,-1-1 1,1 1-1,0-1 1,1 0 0,-1-1-1,0 1 1,9 2-1,3 0-2,1 0 0,-1-2 0,1 0 0,0 0 0,0-2 0,0 0 0,0-1 0,0-1 0,21-3 0,-36 3-35,1 1 0,0-1-1,-1-1 1,1 1-1,-1-1 1,1 1-1,-1-1 1,0 0-1,0 0 1,0 0-1,0 0 1,0-1-1,0 1 1,-1-1-1,1 0 1,-1 0-1,0 0 1,0 0-1,0 0 1,0 0-1,0 0 1,1-6-1,0 2-25,-1-1 1,0 1-1,-1-1 0,1 0 0,-2 1 0,1-1 1,-1 0-1,0 0 0,-3-11 0,3 27-46,0-4 42,0-1 1,-1 1-1,2 0 1,-1 0-1,0 0 1,1 0-1,0-1 1,0 1-1,2 7 1,2-4 63,-1 0 1,1 0-1,0 0 0,1-1 1,0 0-1,0 0 0,0 0 1,1-1-1,0 0 0,0 0 1,14 7-1,-15-9-10,0-1 0,0 1 0,-1-1-1,1 0 1,1 0 0,-1-1 0,0 0 0,0 0 0,1 0 0,-1-1 0,0 1 0,1-2-1,-1 1 1,0-1 0,0 0 0,1 0 0,6-2 0,-8 0-174,-1 1-1,1 0 1,-1-1-1,0 0 1,0 0-1,0-1 1,0 1 0,-1-1-1,1 1 1,-1-1-1,0 0 1,0 0 0,0-1-1,-1 1 1,0 0-1,0-1 1,2-4 0,0-2-557,-1 0 1,0 0 0,0-1-1,-1 1 1,-1 0 0,0-14 0,-2 7 4031,-2 24-216,-2 29-1867,5-31-1207,0 0-1,0 0 1,1 0-1,-1 0 1,1 0 0,0 0-1,1 0 1,-1 0-1,1 0 1,-1 0-1,1-1 1,0 1 0,1-1-1,-1 1 1,1-1-1,-1 0 1,1 0-1,0 0 1,0 0 0,7 4-1,-3-3-482,0 0 0,1 0 0,-1-1 0,1 0 0,0 0 0,0-1 0,0 0 0,0 0 0,1-1 0,8 1 0,23-1-5021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5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1265 88 496,'0'0'1033,"0"0"-364,0 0-306,0 0 171,0 0 10,0 0-24,-1-2 30,-5-4-501,-1 0 0,1 0 0,-1 1 1,1 0-1,-2 1 0,1 0 0,0 0 0,-1 0 1,1 1-1,-1 0 0,-15-3 0,-13-2 158,-47-4 0,77 11-205,-85-5-18,1 3 0,-1 5 0,1 4 0,0 4 0,-135 33 0,117-18-1486,-112 44 0,186-56 104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233 111 7139,'0'0'3890,"2"-13"-3618,3-39-128,-5 51-138,0-1-1,0 1 1,0-1 0,-1 0-1,1 1 1,0-1-1,-1 1 1,0-1-1,1 1 1,-1-1 0,0 1-1,1-1 1,-1 1-1,0 0 1,0-1 0,0 1-1,-1 0 1,1 0-1,0 0 1,0 0-1,-1 0 1,1 0 0,0 0-1,-1 0 1,1 0-1,-1 1 1,1-1-1,-3 0 1,-41-7 56,42 8-62,-10-1-26,0 1-1,-1 0 0,1 0 0,-1 2 0,-21 4 1,32-6 21,-1 1 0,1 0 0,0 0 0,0 0 0,0 1 0,0-1 1,0 1-1,1-1 0,-1 1 0,0 0 0,1 0 0,-1 0 1,1 1-1,0-1 0,0 0 0,0 1 0,0-1 0,0 1 0,1 0 1,-1 0-1,1-1 0,-1 1 0,1 0 0,0 0 0,0 0 0,1 0 1,-1 1-1,0 5 0,1-5 18,0 0 0,0-1 0,0 1 0,0 0 0,1 0 1,-1 0-1,1-1 0,0 1 0,1 0 0,-1-1 0,0 1 0,1-1 0,0 1 0,0-1 1,0 0-1,0 1 0,6 4 0,-4-4-2,1-1 0,0 1 0,0-1 0,0-1 0,0 1 0,0-1 0,1 0 0,-1 0 0,1 0 0,-1-1 0,1 0 0,7 1 0,1 0-161,-1-1 1,1 0-1,-1 0 1,1-2-1,-1 0 1,1 0-1,-1-1 1,17-5-1,-21 4-535,0 0-1,0-1 1,0 0-1,0 0 1,-1-1-1,0 0 0,12-10 1,6-10-3912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47 181 576,'0'0'1796,"-3"-19"-345,0 1-1081,2 0 216,-2 0-1,0 0 1,-1 0-1,-1 0 1,-1 0-1,-9-17 1,11 82-437,4-23 52,1-1 0,1 1 0,2 0-1,0-1 1,9 29 0,-9-42-125,0 0-1,0 0 1,1 0 0,0-1-1,0 0 1,1 0 0,0 0-1,1-1 1,0 0 0,1 0-1,0-1 1,0 0 0,0 0-1,15 9 1,-20-14-70,0 0-1,0-1 1,1 1 0,-1-1 0,0 0-1,0 1 1,1-1 0,-1-1 0,1 1-1,-1 0 1,1-1 0,-1 0 0,1 0-1,-1 0 1,1 0 0,-1 0 0,1-1-1,-1 1 1,1-1 0,5-2 0,-6 2-120,0-1 1,-1 0-1,1 0 1,0 0 0,-1 0-1,0 0 1,1-1-1,-1 1 1,0-1-1,0 1 1,0-1 0,-1 0-1,1 0 1,-1 0-1,1 0 1,-1 0 0,0 0-1,0 0 1,-1 0-1,1 0 1,0-5 0,0-5-48,1-1 1,-2 0 0,-3-26 0,3 59 691,-1-15-463,0 0 1,1 0-1,0 1 1,0-1-1,0 0 0,0 0 1,1 0-1,-1 0 1,1 0-1,0 0 1,1 0-1,-1 0 1,1 0-1,0 0 0,-1-1 1,5 6-1,-2-5-80,0 0 0,0 0 0,0 0 0,1-1 0,0 1 0,0-1 0,0 0 0,0-1 0,0 1 0,0-1 0,1 0 0,-1 0 0,1-1 0,0 1 0,0-1 0,-1-1 0,1 1 0,0-1 0,0 1 0,0-2 0,0 1 0,9-2 0,-11 1 2,0 0 0,0-1 1,0 1-1,0-1 1,0 0-1,0 0 1,0 0-1,-1 0 0,1-1 1,-1 1-1,1-1 1,-1 0-1,0 0 0,0 0 1,-1 0-1,1-1 1,0 1-1,-1-1 1,0 1-1,0-1 0,0 0 1,-1 0-1,1 0 1,-1 0-1,0 0 1,0 0-1,-1 0 0,1 0 1,-1 0-1,0-7 1,0-39 644,0 49-107,3 27-661,-1-22 136,0 1 0,1-1 0,-1 0 1,1 0-1,0 0 0,0 0 1,0 0-1,1 0 0,-1-1 1,1 0-1,0 1 0,0-1 1,0-1-1,0 1 0,1-1 1,-1 1-1,1-1 0,-1 0 1,1-1-1,0 1 0,0-1 0,0 0 1,0 0-1,0 0 0,0-1 1,0 1-1,0-1 0,0-1 1,0 1-1,0-1 0,0 1 1,5-3-1,-6 2-5,-1 0 0,0 0 0,0 0 0,0-1 0,0 1 0,-1-1 0,1 0 0,0 0 0,-1 0 0,1 0 0,-1 0 0,0-1 0,4-3 0,25-42-16,-4 7-56,-26 40 67,-1 0 1,1 0-1,0 0 1,0 0-1,0 1 1,0-1-1,0 0 1,0 1-1,0-1 1,0 1-1,0-1 0,0 1 1,0-1-1,0 1 1,1 0-1,-1-1 1,0 1-1,0 0 1,0 0-1,0 0 1,1 0-1,-1 0 1,0 0-1,0 0 0,0 0 1,1 1-1,-1-1 1,0 0-1,0 1 1,0-1-1,0 1 1,0-1-1,0 1 1,0-1-1,0 1 1,0 0-1,0 0 1,0-1-1,0 1 0,0 0 1,0 1-1,5 4 19,-1 0-1,0 0 0,0 0 0,6 13 0,10 22 469,-1 0 1,-3 2-1,-2-1 1,17 78-1,-19-54 220,-4 0 1,1 107-1,-10-168-690,0-1-1,-1 1 1,1-1-1,-1 1 1,0-1-1,0 1 1,0-1-1,0 1 0,-1-1 1,0 0-1,0 1 1,0-1-1,-1 0 1,1-1-1,-1 1 0,0 0 1,0-1-1,0 1 1,-1-1-1,-4 4 1,1-3 3,0 0 1,0-1-1,0 1 1,-1-1-1,1-1 1,-1 1-1,0-1 1,0-1-1,0 1 1,0-1-1,-11 0 1,9-1-181,0 1 0,0-2 0,-1 1 0,1-1 0,0-1 1,0 0-1,1 0 0,-1-1 0,0 0 0,1-1 0,0 1 1,-11-8-1,14 8 40,0-2 0,0 1 0,1-1 0,0 0 1,0 0-1,0 0 0,1 0 0,0-1 1,0 0-1,0 0 0,1 0 0,0 0 0,0 0 1,0-1-1,1 1 0,0-1 0,1 0 0,-2-9 1,2 6 52,0 0 0,1 0 0,0-1 0,0 1 0,1-1 1,1 1-1,0 0 0,0 0 0,1 0 0,1 0 0,-1 0 1,2 1-1,-1 0 0,1-1 0,9-10 0,5-4 82,1 1 0,1 1 0,0 0 0,28-19 0,4-7-23,-38 32 28,1 1 0,1 1-1,1 0 1,0 1-1,26-13 1,-43 25 8,0 1-1,0 0 1,0-1-1,0 1 1,0 0 0,0 0-1,0-1 1,0 1-1,0 0 1,0 0-1,0 0 1,0 0 0,0 1-1,0-1 1,0 0-1,0 0 1,0 1-1,0-1 1,0 0 0,0 1-1,0-1 1,0 1-1,0-1 1,0 1-1,0 0 1,-1-1 0,1 1-1,0 0 1,0-1-1,-1 1 1,1 0-1,0 0 1,-1 0 0,1 0-1,-1-1 1,1 2-1,18 44 461,-12-25-285,-4-14-140,1-1 1,0 1-1,0-1 0,0 0 1,8 9-1,-11-14-57,0 0 0,0 0 0,-1 0 0,1 0 0,0-1 0,0 1 0,1 0 0,-1 0 0,0-1 0,0 1 0,0 0-1,0-1 1,1 0 0,-1 1 0,0-1 0,1 1 0,-1-1 0,0 0 0,0 0 0,1 0 0,-1 0 0,0 0 0,1 0 0,-1 0 0,0 0 0,1-1 0,-1 1 0,0 0 0,1-1 0,-1 1 0,0-1 0,0 1 0,0-1-1,1 0 1,-1 1 0,0-1 0,0 0 0,0 0 0,1-1 0,5-5-250,0-1 0,0 0 0,0 0 0,-1-1 0,-1 0 0,0 0 0,6-15 0,21-71 855,-26 75 1801,-5 22-2411,1 0-1,0-1 1,-1 1 0,0 0 0,1 0 0,-1 0 0,0 0-1,0 0 1,0 0 0,1 4 0,1 0-12,0-1 51,0 0-1,0-1 1,1 1-1,-1-1 1,1 1-1,0-1 1,1 0-1,-1 0 1,1-1-1,0 1 1,-1-1-1,2 0 1,-1-1-1,0 1 1,0-1-1,9 3 1,-10-4-16,-1-1 0,1 1 1,-1-1-1,1 0 0,-1 0 1,1 0-1,-1-1 1,0 1-1,1-1 0,-1 0 1,1 1-1,-1-2 1,0 1-1,1 0 0,-1-1 1,0 1-1,0-1 1,0 0-1,0 0 0,-1 0 1,1 0-1,0 0 0,-1-1 1,0 1-1,1-1 1,-1 1-1,0-1 0,3-6 1,-2 3-66,0-1 1,0 0-1,0-1 1,-1 1-1,0 0 1,-1-1-1,0 1 0,0-1 1,0 1-1,-2-15 446,5 42-344,-2-14-50,0 1-1,1-1 1,0 0 0,1 0 0,-1 0 0,1 0-1,0 0 1,1-1 0,0 0 0,-1 0-1,2 0 1,-1 0 0,0-1 0,1 0 0,0 0-1,0 0 1,0-1 0,1 0 0,-1 0 0,1-1-1,0 1 1,0-1 0,0-1 0,0 1 0,8 0-1,-7-1-59,1 0-1,-1-1 0,1 0 0,-1 0 1,0-1-1,1 0 0,-1 0 0,0-1 1,1 0-1,-1 0 0,0-1 0,-1 0 1,1 0-1,-1-1 0,1 0 0,-1 0 1,0-1-1,0 0 0,-1 0 0,0-1 1,8-7-1,-12 10 4,0 0 0,0 0 1,0 0-1,0 0 0,0-1 0,-1 1 1,1 0-1,-1-1 0,0 1 0,0-1 0,-1 0 1,1 1-1,-1-1 0,0 1 0,0-1 1,0 0-1,0 1 0,0-1 0,-2-4 1,1 6 162,1 0 0,-1 0 0,0 0 0,0-1 0,-1 1 0,1 0 0,0 0 0,-1 0 0,1 1 0,-1-1 0,1 0 0,-1 0 0,0 1 0,0-1 0,0 1 0,0 0 1,0-1-1,0 1 0,0 0 0,-1 0 0,1 0 0,0 1 0,-1-1 0,1 0 0,-1 1 0,1-1 0,0 1 0,-1 0 0,-4 0 0,6 1-65,-1-1 1,1 0-1,0 1 0,-1 0 0,1-1 0,0 1 1,-1 0-1,1 0 0,0 0 0,0 0 0,0-1 0,-1 2 1,1-1-1,0 0 0,1 0 0,-1 0 0,0 0 1,0 1-1,0-1 0,1 0 0,-1 1 0,1-1 0,-1 0 1,1 1-1,0-1 0,-1 1 0,1-1 0,0 0 1,0 1-1,0-1 0,0 2 0,0 49 379,0-48-405,1 0-1,0 0 1,0-1-1,0 1 1,1 0-1,-1-1 1,1 1-1,0-1 1,0 1-1,0-1 1,0 0-1,1 1 1,-1-1-1,5 3 1,-1 0 19,1-1 0,0 1 0,0-2 0,1 1 0,0-1 1,9 4-1,6 1-141,0-1 0,0-2 1,46 8-1,4-8-2528,-5-5-2232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7283,'0'0'1796,"6"2"-1609,4 1-46,0-1 0,0 0 0,0 0 0,0-1 0,0 0 0,0-1 0,0 0 0,0-1 0,0 0 0,0 0 0,0-1 0,0 0 0,0-1 0,-1 0 0,1 0 0,-1-1 0,0 0 0,0-1 0,0 0 1,-1 0-1,10-9 0,-7 7-194,-2-1 0,1-1 0,-1 1 1,0-1-1,-1-1 0,0 0 0,-1 0 1,0 0-1,0-1 0,-2 0 0,1 0 1,-1-1-1,-1 1 0,0-1 0,-1 0 1,4-24-1,-6 19-188,0-1-1,-1 1 1,-1 0-1,0-1 1,-2 1 0,0 0-1,-1 0 1,-8-23-1,9 34 218,1 1 0,-1-1 0,0 1 0,-1-1 0,1 1 0,-1 0 0,0 0 1,0 1-1,-1-1 0,0 1 0,1 0 0,-2 0 0,1 1 0,0-1 0,-1 1 0,1 0 0,-1 0 0,0 1 0,0 0 0,0 0 0,0 0 0,-1 0 0,1 1 0,0 0 0,-1 1 0,1-1 0,-8 1 0,9 1 40,0-1 1,1 0-1,-1 1 0,0 0 1,0 0-1,0 0 1,1 1-1,-1-1 0,1 1 1,-1 0-1,1 1 1,0-1-1,0 1 0,-7 5 1,5-2 64,0 0 0,0 0 0,1 1 0,-1-1 0,2 1 0,-1 0 0,-6 15 0,4-4 150,0 0 1,2 1-1,0-1 0,1 1 1,1 0-1,-1 31 0,3-39-93,1-1-1,1 1 1,0 0-1,1-1 1,0 1-1,0-1 1,1 1-1,5 12 1,-4-16-96,1 1 0,-1-1 1,1 0-1,1 0 0,-1-1 0,1 0 1,0 0-1,1 0 0,0 0 0,0-1 1,8 5-1,1-1-156,0 0 0,1-2 0,0 1 0,1-2 0,0 0 0,0-2-1,0 1 1,32 2 0,-1-3-2481,1-2 0,52-5 0,-58-1-999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197 117 1905,'0'0'10205,"0"-14"-9643,-2-46 39,2 58-592,-1 0 1,1 0 0,-1 1 0,1-1-1,-1 0 1,0 1 0,1-1-1,-1 0 1,0 1 0,0-1-1,0 1 1,-1 0 0,1-1-1,0 1 1,0 0 0,-1-1 0,1 1-1,-1 0 1,1 0 0,-1 0-1,0 0 1,1 1 0,-1-1-1,-2-1 1,-39-4-1,37 6 17,-2-1-70,0 0 0,0 1 0,1 0-1,-1 1 1,0 0 0,0 0 0,-13 4 0,18-4 35,1 0 0,-1 0 0,1 1 0,-1-1 0,1 1 0,0-1 0,0 1 0,0 0 0,0 0 0,0 0 0,1 0 0,-1 0 0,1 1 0,-1-1 0,1 0 0,0 1 0,0-1 0,0 1 0,0-1 0,0 1 0,0-1 0,1 1 0,-1 0 0,1-1 0,0 4 0,0-1 10,-1-1-1,1 1 1,0-1-1,1 1 0,-1-1 1,1 0-1,0 1 1,0-1-1,0 0 0,0 0 1,1 0-1,0 1 1,0-2-1,0 1 1,1 0-1,-1 0 0,1-1 1,5 7-1,-3-7 11,-1 1 1,1-1-1,0 0 0,0 0 0,0 0 1,0-1-1,0 0 0,0 0 0,1 0 0,-1 0 1,1-1-1,0 0 0,-1 0 0,12 0 0,-14-1-70,1 0 0,0 0-1,-1 0 1,1-1 0,0 1-1,-1-1 1,1 0 0,-1 0-1,1 0 1,-1 0 0,1-1-1,-1 1 1,0-1 0,0 0-1,0 0 1,0 0-1,5-5 1,-3 1-484,0 1 1,0-1-1,-1-1 0,0 1 0,-1 0 0,1-1 1,3-12-1,2-3-2080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2865,'37'-89'3122,"-37"96"-2338,0 8-96,0 3 433,0 1-625,0 1-416,17-1 192,5-2-96,5-2-352,4-8-144,-2-7-2625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74 9076,'0'0'2753,"-12"-10"-2643,-43-33-92,51 40-23,-1 1 0,1-1 0,-1 1 0,0 0 0,0 0-1,0 1 1,0-1 0,0 1 0,0 0 0,0 0 0,-1 1-1,1-1 1,0 1 0,0 0 0,-1 1 0,-6 0 0,-9 0-49,19-1 40,0 0 0,0 1 0,0-1-1,0 0 1,1 1 0,-1-1 0,0 1 0,1-1 0,-1 1 0,0 0-1,1 0 1,-1 0 0,1 0 0,-1 0 0,1 0 0,-1 0-1,1 0 1,0 0 0,-1 1 0,1-1 0,0 0 0,-1 3 0,-1 0 2,1 1 1,0-1 0,0 1 0,1 0 0,-1-1 0,1 1 0,0 0-1,0 6 1,0-3 5,1 0-1,0 0 0,0 0 1,1 0-1,0 0 0,0 0 1,1-1-1,0 1 0,0 0 1,5 9-1,-3-12 27,0 1 1,0-2-1,0 1 0,1 0 0,0-1 0,0 0 0,0 0 1,0 0-1,1-1 0,0 0 0,-1 0 0,1 0 0,0-1 1,1 0-1,-1 0 0,0 0 0,13 1 0,7 0-123,-1-1-1,0-1 1,33-4 0,-58 3 94,5 1 40,0-2 0,0 1 0,0 0-1,0-1 1,0 0 0,0 0-1,-1-1 1,1 1 0,0-1-1,-1 0 1,0 0 0,1 0-1,-1-1 1,0 1 0,0-1-1,0 0 1,0 0 0,-1-1-1,0 1 1,1-1 0,-1 1-1,0-1 1,-1 0 0,1 0 0,-1 0-1,0-1 1,0 1 0,0 0-1,0-1 1,-1 1 0,0-1-1,0 0 1,0 1 0,-1-1-1,1-8 1,-14 19-268,11-3 222,1 0 1,0-1 0,0 1-1,0 0 1,0 0 0,0 0-1,1 0 1,-1-1 0,1 1-1,0 0 1,0 0 0,0 0-1,0 0 1,1 0 0,-1 0-1,1 0 1,0 0 0,0 0-1,0-1 1,0 1 0,2 4-1,0-4 23,0 1-1,0-1 0,0 0 0,0 0 0,1 0 1,-1-1-1,1 1 0,0-1 0,0 0 0,-1 0 1,1 0-1,1 0 0,5 1 0,-2 0 15,0-1 0,0 0-1,0-1 1,0 0 0,1 0 0,-1-1-1,0 1 1,1-2 0,-1 1 0,0-1-1,0-1 1,1 1 0,-1-1-1,0-1 1,11-4 0,-12 3-311,-1-1 0,1 1 0,-1-1 0,0-1 0,0 1 0,0-1 0,-1 0 0,0-1 0,0 1 0,-1-1 0,0 0 0,0 0 0,-1 0 0,1 0 0,2-11 1220,9 45-77,-12-19-753,2-1-38,-1 0 0,1-1 1,0 0-1,1 0 0,-1 0 1,1-1-1,1 0 0,-1 0 0,1 0 1,0-1-1,0 0 0,11 5 1,-12-6-98,1-1 1,-1 0-1,1 0 1,0 0 0,-1 0-1,1-1 1,0 0-1,0-1 1,0 1-1,0-1 1,0-1 0,0 1-1,0-1 1,-1 0-1,11-3 1,-15 3 32,0 0 1,0-1-1,0 1 1,0 0-1,0-1 1,0 1-1,0-1 1,-1 0-1,1 1 0,0-1 1,-1 0-1,0 0 1,1 0-1,-1 0 1,0 0-1,0 0 1,0-1-1,0 1 1,0 0-1,-1 0 0,1-1 1,-1-2-1,4-62 1152,-2 30-75,-2 35-1028,0-1 0,0 1 0,0 0 0,1 0 0,-1 0 0,1 0 0,-1 0-1,1 0 1,0 0 0,0 0 0,0 0 0,0 0 0,1 0 0,-1 0 0,0 0 0,1 1 0,-1-1-1,1 0 1,0 1 0,0 0 0,2-2 0,-1 2-694,0-1 1,0 1-1,0 1 1,1-1-1,-1 0 0,0 1 1,1 0-1,6-1 0,3 1-5724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4674,'0'0'2062,"1"-4"-2043,0 0 10,0 1 1,1 0-1,-1 0 0,1 0 1,-1 0-1,1 1 1,0-1-1,0 0 0,0 1 1,1-1-1,-1 1 0,1 0 1,-1-1-1,1 1 0,0 0 1,0 1-1,0-1 0,0 0 1,0 1-1,0 0 0,0 0 1,1 0-1,-1 0 0,0 0 1,1 0-1,-1 1 0,1 0 1,-1-1-1,0 1 0,1 1 1,-1-1-1,1 0 1,-1 1-1,0 0 0,1-1 1,3 3-1,-5-2 61,0 1 1,1 0-1,-1 0 0,0 0 1,0 0-1,0 1 0,-1-1 1,1 1-1,-1-1 0,1 1 1,-1-1-1,0 1 0,0 0 1,0-1-1,1 6 1,10 49 655,-11-51-686,0-13-367,0 1 1,0-1-1,0 1 0,1-1 1,0 1-1,1-1 1,-1 1-1,1 0 1,6-9-1,-5 7 347,1 0 0,0 0 0,0 1 0,1 0 0,0 0 0,0 0 0,12-9 0,-17 16 27,1 1 1,-1 0-1,1 0 0,-1 0 0,0 1 0,1-1 0,-1 0 0,0 0 0,0 1 1,0-1-1,0 1 0,0-1 0,-1 1 0,1-1 0,0 1 0,-1-1 0,1 1 1,0 2-1,2 2 170,2 2-191,1 0 0,0-1 0,0 1 0,1-1 1,0 0-1,0-1 0,0 0 0,1 0 0,0 0 0,1-1 0,-1 0 0,1-1 0,0 0 0,0 0 0,0-1 0,1 0 1,-1 0-1,1-1 0,0-1 0,0 1 0,-1-1 0,1-1 0,0 0 0,0 0 0,0-1 0,0 0 0,0-1 1,16-4-1,-20 5-49,0-1 0,0 0 0,1 0 0,-1 0 0,0-1 0,-1 0 0,1 0 0,0 0 0,-1-1 0,0 0 0,0 0 0,0 0 1,0 0-1,-1-1 0,0 1 0,0-1 0,0-1 0,0 1 0,-1 0 0,0-1 0,0 1 0,-1-1 0,1 0 0,-1 0 0,0 0 0,-1 0 0,0 0 1,0-1-1,0-11 0,-1 16 7,-1 1 0,1 0 0,-1 0 0,0-1 1,1 1-1,-1 0 0,0 0 0,0 0 1,0 0-1,0 0 0,0 0 0,0 0 0,0 0 1,0 0-1,0 0 0,0 1 0,-1-1 1,1 0-1,0 1 0,-1-1 0,1 1 0,0-1 1,-1 1-1,1 0 0,0-1 0,-1 1 0,1 0 1,-3 0-1,-44-3-215,47 3 204,-3 0 19,-1-1 1,0 1 0,0 1 0,0-1 0,1 1 0,-1 0-1,0 0 1,1 0 0,-1 0 0,1 1 0,-1 0 0,1 0-1,-6 3 1,8-2 0,-1-1-1,1 1 0,0 0 1,0 0-1,0-1 0,0 1 0,1 0 1,-1 1-1,1-1 0,0 0 1,0 0-1,0 1 0,0-1 1,1 0-1,-1 1 0,1-1 0,0 0 1,1 7-1,-1-5 29,0-1-1,0 0 1,1 0-1,0 0 0,-1 0 1,2 0-1,-1 0 1,0 0-1,1 0 1,0 0-1,0-1 1,0 1-1,1 0 1,-1-1-1,1 0 1,4 5-1,-2-3 34,1-1-1,0 1 1,1-1-1,-1 0 1,1 0 0,0-1-1,0 0 1,12 4-1,2-2 62,-1 0-1,1-2 1,-1 0-1,1-1 1,0-1-1,22-2 1,-36 1-111,-1-1 0,1 1 0,-1-2 0,0 1 1,0-1-1,1 0 0,-1 0 0,0 0 0,-1-1 0,1 0 1,0 0-1,-1 0 0,0-1 0,0 0 0,0 0 1,0 0-1,-1 0 0,1-1 0,-1 0 0,0 0 0,-1 0 1,1 0-1,-1 0 0,0-1 0,-1 0 0,1 1 0,-1-1 1,0 0-1,-1 0 0,1 0 0,-1 0 0,-1 0 0,1-12 1,-1 17-37,0 1 0,-1 0 0,1 0 0,0-1 0,-1 1 0,1 0 0,0 0 1,-1 0-1,1 0 0,0 0 0,-1-1 0,1 1 0,0 0 0,-1 0 0,1 0 1,-1 0-1,1 0 0,0 0 0,-1 0 0,1 0 0,-1 0 0,1 0 0,0 0 1,-1 1-1,1-1 0,0 0 0,-1 0 0,1 0 0,0 0 0,-1 0 1,1 1-1,0-1 0,-1 0 0,1 0 0,0 1 0,0-1 0,-1 0 0,1 0 1,-1 1-1,0 3-6,0 0 1,1-1-1,-1 1 1,1 0 0,-1-1-1,1 1 1,0 0-1,0 0 1,1-1-1,-1 1 1,1 0 0,0-1-1,0 1 1,0 0-1,1-1 1,-1 1 0,1-1-1,3 6 1,-1-6 21,-1 1-1,1 0 1,0-1 0,0 0 0,0 1 0,0-2 0,1 1-1,0 0 1,-1-1 0,1 0 0,0 0 0,6 2 0,10 1-20,1-1 1,-1-1-1,1-1 1,0 0 0,33-2-1,-52 0-85,1-1-1,0 1 1,0-1 0,-1 1-1,1-1 1,0 0 0,-1 0-1,1 0 1,-1-1 0,1 1-1,-1-1 1,0 0 0,0 0-1,1 0 1,-1 0 0,-1-1-1,1 1 1,0-1 0,-1 1-1,1-1 1,-1 0 0,0 0-1,0 0 1,3-6 0,-2 2-118,0 0 0,0-1 1,-1 1-1,0 0 1,1-13-1,-1-18 2111,-2 61-1893,-1-14 90,1 0 1,0 1-1,1-1 1,0 0 0,0 0-1,4 12 1,-4-18-163,1 0 0,0 1 0,-1-1 0,1 0 0,1 0 0,-1-1 0,0 1 0,1 0 0,0-1 0,-1 1 0,1-1 0,0 0 0,0 0 0,0 0 0,1 0 0,-1 0 0,0-1 0,1 1 0,-1-1 0,6 1 0,17 3-2843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10037,'0'0'2382,"9"6"-2067,86 62 317,-70-47-653,2-1 0,0-1 0,1-2 0,1 0 1,31 12-1,-37-24-1757,-8-7-2660,-5-5-2267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8964,'0'0'256,"-104"47"1569,69-24-1665,2 3 16,6 1-176,-1-2-64,9-1-16,5-9-2401,4-10-4530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49 16,'0'0'2983,"-12"2"-1559,-10 17-765,2 1-1,0 1 1,1 1-1,-23 35 1,42-57-657,-13 22 235,11-17-186,0-1 1,0 0-1,-1 0 1,0 0 0,0 0-1,-5 5 1,8-8-164,2-6 62,0 0 1,1 1 0,0-1 0,0 1-1,0 0 1,0 0 0,1 0 0,0 0-1,0 1 1,5-5 0,3-3-95,23-26-708,-12 11 521,2 0-1,44-35 1,-63 58 553,0 0 1,0 0-1,1 0 1,-1 0-1,1 1 0,-1 0 1,1 0-1,0 1 1,0 0-1,11-1 0,78 3 2063,-47 1-1403,-48-10-3339,-1 2-688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48,'0'0'872,"0"0"-453,0 0-229,0 0 170,0 0 387,3-5-251,3-3-381,0 0 0,1 1 1,-1-1-1,2 1 0,-1 1 0,1-1 0,0 1 0,0 1 0,1 0 0,0 0 1,-1 1-1,12-4 0,22-8-252,61-13 1,-65 19 323,256-57 1071,-156 38-1120,-115 24-216,-1 2 1,38-2 0,-58 5-2,-2 0 56,0 0 0,1 0 0,-1 0 0,0 0 1,0 0-1,0-1 0,0 1 0,1 0 0,-1 0 0,0 0 1,0 0-1,0 0 0,0 0 0,1 0 0,-1 1 0,0-1 1,0 0-1,0 0 0,0 0 0,1 0 0,-1 0 0,0 0 1,0 0-1,0 0 0,0 0 0,0 0 0,1 1 0,-1-1 1,0 0-1,0 0 0,0 0 0,0 0 0,0 0 0,0 0 1,0 1-1,0-1 0,1 0 0,-1 0 0,0 0 0,0 0 1,0 1-1,0-1 0,0 0 0,0 0 0,0 0 1,0 1-1,0-1 0,0 0 0,0 0 0,0 0 0,0 10-2055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1969,'0'0'3164,"0"21"-1563,1-6-1279,0 0 0,2 0 0,0 0 0,0 0 0,1 0-1,1-1 1,7 16 0,57 99 1100,-23-49-425,-20-29-358,34 48-1,-51-85-508,2 0-1,0 0 1,1-1-1,0-1 1,1 0-1,0-1 1,29 20-1,-38-29-327,5 2 820,2-3-3756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4194,'0'0'1795,"17"1"-1581,-13-1-205,114 1 351,-101-2-223,0 0 0,0-1-1,0-1 1,0-1 0,31-11 0,-38 11-53,-1 0 1,0-1-1,0 0 0,0-1 1,0 0-1,-1 0 1,8-8-1,-14 12-53,1-1 0,-1 1 0,0-1 0,0 1 0,0-1 0,-1 0 0,1 0-1,0 0 1,-1 0 0,0 0 0,0 0 0,0 0 0,0 0 0,-1 0 0,1 0 0,-1-1 0,0 1 0,0 0-1,0 0 1,0-1 0,0 1 0,-1 0 0,0 0 0,1 0 0,-1 0 0,-2-4 0,1 5-63,0 0 1,1 0-1,-1 0 1,0 1-1,0-1 1,0 0-1,-1 1 1,1 0-1,0-1 1,0 1-1,-1 0 1,1 0-1,-1 0 1,1 1-1,-1-1 1,0 0-1,1 1 1,-1 0 0,1 0-1,-1-1 1,0 2-1,1-1 1,-4 0-1,1 0 18,0 0 0,0 1 0,0-1 0,0 1 0,0 0 0,0 0 0,0 1 0,1-1 1,-1 1-1,0 0 0,-5 3 0,7-2 11,0-1 0,0 1 0,1 0 0,-1 0 0,1 0 1,-1 1-1,1-1 0,0 0 0,0 1 0,1 0 0,-2 3 0,2-6 25,1 0 0,0 0 0,0 1 0,0-1 0,0 0 0,0 0 0,0 0-1,0 0 1,0 0 0,0 0 0,0 0 0,1 0 0,-1 0 0,0 0 0,1 0-1,-1 0 1,1 0 0,-1 0 0,1 0 0,-1 0 0,1 0 0,0-1 0,-1 1-1,1 0 1,0 0 0,0-1 0,0 1 0,0 0 0,0-1 0,0 1 0,0-1 0,0 1-1,0-1 1,0 1 0,0-1 0,0 0 0,0 0 0,0 1 0,0-1 0,0 0-1,0 0 1,0 0 0,2 0 0,30 2 290,0-1-1,52-6 1,9 0 58,-89 5-355,0 1 1,0-1-1,0 1 1,0 0-1,0 0 1,0 0-1,0 1 1,0 0-1,0-1 1,-1 2-1,1-1 1,-1 0-1,1 1 1,4 4-1,-2-1 55,-1 0 1,0 1-1,0-1 0,0 1 1,-1 1-1,0-1 0,6 12 1,2 11 256,-2 1 1,0 0-1,7 46 1,-13-56-187,6 19 554,-5-22-509,-2 1 0,0-1 0,-1 1 0,1 20 0,-31-47-1822,19 2 566,-1-1 0,1 0-1,1-1 1,-12-14 0,-10-13-5339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4722,'0'0'2257,"20"-7"-1627,66-20-94,-80 25-515,1 1 0,-1 0 0,0 1 1,0-1-1,1 1 0,-1 0 0,0 1 0,0 0 0,1-1 0,-1 2 0,0-1 0,0 1 1,0 0-1,0 0 0,-1 0 0,1 1 0,-1 0 0,1 0 0,-1 1 0,0-1 0,0 1 0,0 0 1,-1 0-1,0 0 0,1 1 0,-2 0 0,1 0 0,0 0 0,-1 0 0,0 0 0,0 0 1,-1 1-1,0 0 0,0-1 0,0 1 0,0 0 0,-1 0 0,0 0 0,-1 0 0,1 0 1,-1 0-1,0 0 0,-1 0 0,1 0 0,-3 8 0,1-11-51,0 1 1,0-1-1,-1 0 0,1 0 0,-1 0 0,0 0 1,0 0-1,0 0 0,0-1 0,0 1 0,-1-1 0,1 0 1,-1 0-1,0 0 0,1-1 0,-1 1 0,0-1 1,0 0-1,0 0 0,0 0 0,0-1 0,0 1 1,0-1-1,0 0 0,-1 0 0,1 0 0,0 0 1,-4-2-1,7 2 0,0-1 1,0 0-1,0 1 1,1-1-1,-1 0 1,0 0-1,1 1 1,-1-1-1,1 0 1,-1 0-1,1 0 1,-1 0-1,1 0 1,0 0-1,0 0 1,-1 0-1,1 0 1,0 0-1,0 0 1,0 0-1,0 1 1,0-1-1,0-2 1,1-25-523,0 26 483,0-4 82,0 1 0,1-1-1,0 1 1,0-1 0,0 1 0,1 0-1,0-1 1,0 1 0,0 1-1,1-1 1,0 0 0,0 1 0,0 0-1,0 0 1,1 0 0,-1 0 0,10-5-1,-8 5 169,1 0 0,-1 0-1,1 1 1,0 0 0,1 0-1,-1 1 1,1-1 0,-1 2-1,1-1 1,-1 1 0,1 0-1,0 0 1,13 2 0,-19-1-168,0 0 1,-1 1-1,1-1 1,0 1-1,-1-1 1,1 1-1,-1 0 1,1-1-1,-1 1 1,1 0-1,-1 0 1,0 0-1,1 0 1,-1 1-1,0-1 1,0 0-1,0 0 1,2 3-1,15 31 374,-17-31-576,0 0 0,0 0 0,1 0 1,0-1-1,0 1 0,0-1 0,0 1 0,1-1 1,0 0-1,-1 0 0,1 0 0,6 5 0,-5-8-2463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6467,'0'0'5282,"38"-48"-11492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5731,'0'0'2982,"9"19"-2632,-9-19-350,58 131 538,-48-105-354,-1 1 0,-1 0 1,9 55-1,-19-112-1656,2 28 1456,0 0 0,-1 0 0,1 0 0,1 0 1,-1 0-1,0 0 0,0 0 0,1 0 0,-1 1 1,1-1-1,0 0 0,-1 0 0,1 0 0,0 1 1,0-1-1,0 0 0,0 1 0,1-1 0,-1 1 1,0-1-1,1 1 0,-1-1 0,1 1 0,1-1 1,12-1 96,0 0 1,0 1 0,28 1-1,-27 1 51,1-1-1,0 0 0,21-5 0,-29 4 42,0-1 0,0 0 0,0 0 0,0 0 0,-1-1 1,1 0-1,7-6 0,-13 8-164,0-1 0,0 1-1,0-1 1,-1 0 0,0 1 0,1-1 0,-1 0 0,0 0 0,0-1 0,-1 1-1,1 0 1,-1-1 0,0 1 0,0-1 0,0 1 0,0-1 0,0 1-1,-1-1 1,0 0 0,0-4 0,0 7-42,-1 0-1,0 0 1,1 0 0,-1 0-1,0 0 1,0 1 0,0-1-1,0 0 1,1 0 0,-1 1-1,0-1 1,-1 0 0,1 1-1,0-1 1,0 1 0,0 0-1,0-1 1,0 1 0,0 0-1,-1-1 1,1 1 0,0 0-1,0 0 1,0 0 0,-1 0-1,1 0 1,0 0 0,-1 1-1,-40 1-309,37 0 393,0-1-1,1 1 1,-1 0-1,1 0 1,0 1-1,-1-1 1,1 1 0,0 0-1,1 0 1,-1 0-1,0 1 1,1-1-1,0 1 1,0 0 0,0 0-1,0 0 1,1 0-1,0 0 1,-1 0-1,2 1 1,-1-1 0,0 1-1,1-1 1,0 1-1,0 0 1,1-1-1,-1 10 1,0-9 6,1 0 1,0 0-1,0 0 1,0 0-1,1 0 0,-1 0 1,1 0-1,0 0 1,1 0-1,0 0 1,-1-1-1,1 1 0,1 0 1,-1-1-1,1 0 1,0 1-1,0-1 0,0 0 1,1 0-1,-1-1 1,1 1-1,0-1 0,0 1 1,0-1-1,9 4 1,-9-5-107,1 0 1,-1 0 0,0-1 0,1 0-1,-1 0 1,1 0 0,0 0-1,-1-1 1,1 1 0,0-1-1,-1 0 1,1-1 0,0 1 0,-1-1-1,1 0 1,-1 0 0,9-3-1,21-19-3289,-2-10-3490,-31 33 7183,-1-1 1,1 0-1,0 0 0,0 1 1,-1-1-1,1 0 1,0 1-1,0-1 0,0 0 1,0 1-1,0 0 0,0-1 1,0 1-1,0-1 0,0 1 1,2 0-1,14 4 1486,-16-3-1822,0 0-1,1 0 1,-1 1-1,0-1 1,1 0-1,-1 1 0,0-1 1,0 0-1,0 1 1,0 0-1,-1-1 1,1 1-1,0-1 1,-1 1-1,1 0 0,-1-1 1,1 1-1,-1 3 1,0-4 219,-1-2-349,0 1 10,0 0 0,0 0 1,0-1-1,0 1 0,0-1 0,0 1 1,0-1-1,0 1 0,0-1 0,0 0 1,0 1-1,0-1 0,0 0 0,0-1 1,-2-1-753,-7-5-2547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43 1889,'0'0'5240,"-10"-31"-2653,6 29-2605,1 1 0,-1-1 0,0 1 0,1 0-1,-1 0 1,0 0 0,0 0 0,0 0-1,0 1 1,1 0 0,-1 0 0,0 0-1,0 0 1,0 0 0,0 1 0,0 0 0,0 0-1,1 0 1,-1 0 0,-4 2 0,3-1-11,-1 1 0,1 0 0,-1 0 0,1 0 0,0 0 1,1 1-1,-1 0 0,0 0 0,1 0 0,0 0 0,0 1 1,-3 5-1,5-9 39,1 1 1,0-1 0,0 1-1,0-1 1,0 1 0,0 0-1,0-1 1,1 1-1,-1 0 1,1-1 0,-1 1-1,1 0 1,-1 0 0,1-1-1,0 1 1,0 0 0,0 0-1,0 0 1,0-1-1,1 1 1,-1 0 0,0 0-1,1 0 1,-1-1 0,1 1-1,0 0 1,0-1-1,0 1 1,0-1 0,0 1-1,0-1 1,0 1 0,0-1-1,0 1 1,1-1 0,-1 0-1,1 0 1,-1 0-1,1 0 1,-1 0 0,1 0-1,0 0 1,-1 0 0,1-1-1,0 1 1,0-1-1,0 1 1,-1-1 0,4 1-1,11 2 180,0 0-1,0-1 1,0-1-1,22 0 1,-33-1-101,4-1-64,0 1 0,0-2 0,-1 1 0,1-1 0,-1 0 0,1 0 0,-1-1 0,0-1 0,0 1-1,0-1 1,0 0 0,-1-1 0,1 0 0,7-6 0,-15 11 20,6 0-3382,0 0-14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3105,'0'0'1884,"2"10"-1065,-2 1-644,0-7-138,0 0 0,0 0 0,0 0-1,1 0 1,0 0 0,0 0 0,2 7 0,-4-23-582,1-1 0,0 1 0,1-1 0,2-13 0,-2 17 156,1-8-1107,4 0 3535,-6 16-1956,0 1 0,0 0-1,1 0 1,-1 0 0,0-1 0,0 1 0,0 0 0,1 0 0,-1 0 0,0 0 0,0-1 0,1 1 0,-1 0 0,0 0 0,0 0-1,1 0 1,-1 0 0,0 0 0,0 0 0,1 0 0,-1 0 0,0 0 0,0 0 0,1 0 0,-1 0 0,0 0 0,1 0-1,-1 0 1,0 0 0,0 0 0,1 0 0,-1 0 0,0 0 0,1 1 0,13 13 1272,-7-5-1130,0-1 1,0 0-1,0 0 1,1-1-1,11 9 1,-16-14-205,0 0 0,-1 0 0,1 0 0,0-1 0,0 1 0,0-1 0,0 0 0,1 0 0,-1 0 0,0 0 1,0 0-1,1 0 0,-1-1 0,0 0 0,1 0 0,-1 0 0,0 0 0,1 0 0,-1 0 0,0-1 0,7-1 0,-7 0-90,1-1-1,-1 1 0,0 0 0,0-1 0,0 0 0,0 0 1,0 0-1,0 0 0,-1 0 0,0-1 0,1 1 0,-1-1 1,-1 1-1,1-1 0,-1 0 0,3-7 0,0-5-982,0 1 0,3-30 0,-2 53 4275,9 14-2621,24 29-1,-32-45-492,0 0-1,1-1 0,0 1 1,0-2-1,1 1 1,0-1-1,-1 0 1,1 0-1,1-1 0,-1 0 1,0 0-1,1-1 1,0 0-1,-1-1 1,1 1-1,0-2 0,0 1 1,0-1-1,-1-1 1,12-1-1,-10 1-48,1-2-1,0 0 1,0 0-1,-1-1 0,0 0 1,0 0-1,0-1 1,0-1-1,-1 1 1,0-2-1,0 1 1,-1-1-1,1 0 0,-2-1 1,12-13-1,-17 19-81,0 0 0,-1 0 0,1 0 0,-1 0 0,1 0 0,-1-1 0,0 1-1,0 0 1,0-1 0,0 1 0,-1 0 0,1-1 0,-1 1 0,1-1 0,-1 1 0,0-1-1,0 1 1,0-1 0,0 1 0,-1 0 0,1-1 0,-1 1 0,1-1 0,-1 1 0,0-1 0,-1-1-1,0 1-2,0 1-1,0 0 0,0 0 0,0 0 0,-1 0 0,1 0 0,0 0 1,-1 1-1,0-1 0,1 1 0,-1 0 0,0-1 0,0 1 0,0 0 0,0 1 1,0-1-1,0 0 0,0 1 0,0 0 0,0 0 0,-5 0 0,6 0 49,0-1-1,1 1 0,-1 0 0,0 1 0,0-1 0,0 0 0,0 0 0,0 1 0,1-1 0,-1 1 0,0 0 1,0-1-1,1 1 0,-1 0 0,0 0 0,1 0 0,-1 0 0,1 0 0,-1 0 0,1 1 0,0-1 0,-1 0 1,1 1-1,-2 2 0,2 0 52,-1 0 1,1 0-1,0 0 0,0 0 1,0 1-1,1-1 1,0 0-1,-1 1 1,2 6-1,-1-8-47,1 0 0,-1-1 1,1 1-1,0 0 0,-1-1 0,1 1 0,1-1 0,-1 1 0,0-1 1,0 0-1,1 1 0,0-1 0,-1 0 0,1 0 0,0 0 1,2 2-1,2 1 36,0-1 1,0 0-1,0 0 1,0-1-1,1 1 1,6 1-1,6 2 172,1-1 0,0 0 0,32 3 0,-23-5-204,0-2 0,0-1 0,0-1 0,0-1-1,0-1 1,0-2 0,0-1 0,34-10 0,-58 13-253,5 0-2744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6675,'0'0'2460,"22"0"-1953,74-4-62,-85 3-400,1-1 0,0 1 0,-1-2 0,1 0 0,-1 0-1,1-1 1,-1 0 0,-1-1 0,1 0 0,-1 0 0,0-1 0,0-1-1,0 0 1,-1 0 0,14-15 0,-19 18-130,0 0 0,-1-1 1,1 1-1,-1-1 0,-1 0 0,1 0 1,0 0-1,-1 0 0,0-1 1,-1 1-1,1 0 0,-1-1 0,0 1 1,0-1-1,-1 1 0,0-11 0,0 16 173,6 33 3,-3-25-46,0 0 0,0 0 1,1 0-1,0-1 0,0 1 0,1-1 0,0 0 0,0 0 1,9 7-1,-10-10-107,0 0 0,0 0 0,1-1 0,-1 0-1,1 0 1,0 0 0,0-1 0,0 1 0,0-1 0,1 0 0,-1 0 0,0-1 0,1 0 0,0 0 0,8 1-1,12-2-1847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8788,'0'0'80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1425,'0'0'5370,"0"5"-1995,0-6-3375,1 1 1,-1 0-1,0-1 0,0 1 0,0-1 1,0 1-1,1-1 0,-1 1 0,0 0 1,1-1-1,-1 1 0,0-1 0,1 1 1,-1 0-1,0-1 0,1 1 0,-1 0 1,1 0-1,-1-1 0,1 1 0,-1 0 1,0 0-1,1 0 0,-1-1 0,1 1 1,-1 0-1,1 0 0,-1 0 0,1 0 1,-1 0-1,1 0 0,-1 0 0,1 0 1,-1 0-1,1 0 0,-1 0 1,1 0-1,-1 1 0,1-1 0,-1 0 1,1 0-1,-1 0 0,1 1 0,-1-1 1,0 0-1,1 0 0,0 1 0,25 12-68,-16-7 105,1 1-1,1-2 1,-1 1 0,1-2 0,0 1-1,0-2 1,0 1 0,0-2 0,1 1-1,-1-2 1,1 1 0,13-2 0,-25 0-23,-1 0 1,1 0-1,0-1 1,0 1-1,-1 0 1,1-1-1,0 1 1,0-1-1,-1 1 1,1-1-1,-1 1 1,1-1-1,0 1 0,-1-1 1,1 0-1,-1 1 1,1-1-1,-1 0 1,0 1-1,1-1 1,-1 0-1,0 0 1,1 1-1,-1-1 1,0 0-1,0 0 1,0 1-1,0-1 1,0 0-1,0 0 1,0-1-1,1-31 97,-2 25-37,1-9-150,-2-1 0,0 1 0,-1 0 0,-1 0 1,-1 0-1,-9-24 0,5 11-2616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605 318 48,'0'0'616,"0"0"-378,0 0 10,0 0-43,0 0 217,-2-4 61,-4-6-364,-1 1 0,-1-1-1,0 1 1,0 1 0,-1-1 0,-11-8 0,-67-44-159,70 49 109,-21-11-43,0 1 0,-78-30 0,-89-15 40,179 62-1279,16 5 121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6995,'0'0'2097,"22"-4"-1371,-9 1-657,30-7 28,79-27 1,-113 34-87,-1 0 0,1-1-1,-1 0 1,-1-1 0,1 0 0,-1 0 0,13-11 0,-16 12-36,-1 0 0,0 0 0,-1 0 0,1-1 0,-1 1 0,0 0 0,0-1 0,0 0 0,-1 1 0,1-1 0,-1 0 0,-1 0 1,1 1-1,-1-1 0,0-8 0,1 5-196,-2 1 1,1-1 0,-1 1-1,0-1 1,-1 1-1,0-1 1,0 1-1,-1 0 1,0 0-1,-4-8 1,5 11 100,-1 1 0,1-1-1,-1 1 1,0 0 0,0 0 0,-1 0 0,1 0-1,-1 0 1,1 1 0,-1 0 0,0 0 0,0 0-1,0 0 1,0 0 0,0 1 0,0-1 0,-1 1-1,1 0 1,-9-1 0,9 2 94,0-1 0,0 1 0,0 0 1,-1 0-1,1 0 0,0 1 0,0-1 0,0 1 1,0 0-1,0 0 0,0 0 0,0 1 0,1-1 1,-1 1-1,0 0 0,1 0 0,-1 0 0,1 1 0,-6 4 1,5-3 7,1 1 0,-1-1 1,1 1-1,0 0 1,1 0-1,-1 0 0,1 0 1,0 1-1,0-1 0,1 1 1,-1-1-1,1 1 1,0 10-1,0 5 377,1 0 1,1 1 0,1-1-1,2 0 1,5 23-1,38 104 2292,-3-15-1568,-38-105-969,0 0 0,-2 0 0,2 55 0,-6-82-110,0 0 1,0 0-1,0-1 1,0 1-1,-1 0 1,1 0-1,0 0 1,0 0-1,-1 0 1,1-1-1,0 1 1,-1 0-1,1 0 1,0 0-1,-1-1 1,0 1-1,1 0 1,-1-1-1,1 1 1,-1 0-1,0-1 0,1 1 1,-1-1-1,0 1 1,0-1-1,1 1 1,-1-1-1,0 0 1,0 1-1,0-1 1,0 0-1,0 0 1,1 1-1,-1-1 1,0 0-1,0 0 1,0 0-1,0 0 1,0 0-1,0 0 1,-1-1-1,0 1-78,0 0 1,1-1-1,-1 1 0,0 0 1,1-1-1,-1 0 0,0 1 1,1-1-1,-1 0 0,1 0 1,-1 0-1,1 0 0,-1 0 1,1 0-1,0 0 0,0 0 1,-1-1-1,1 1 0,0 0 1,0-1-1,-1-2 0,-4-19-280,0 0-1,2 0 0,1-1 1,1 1-1,2-45 1,0 56 523,0 10-128,1-1 0,-1 0 0,1 1 1,0-1-1,0 1 0,0-1 0,0 1 0,1-1 0,-1 1 0,1 0 1,-1-1-1,1 1 0,0 0 0,0 0 0,0 0 0,0 1 1,0-1-1,0 0 0,1 1 0,-1-1 0,1 1 0,-1 0 0,1 0 1,4-2-1,10-3 241,0 1 1,31-6 0,-36 8-250,21-4 45,-2 1 313,-1-1 0,41-15 0,-63 19-324,0-1 0,0 1 0,0-1 0,-1-1 0,0 1 0,0-1 1,0-1-1,-1 1 0,1-1 0,-1 0 0,-1 0 0,1-1 0,6-10 0,-11 16-58,0 0 0,-1-1 0,1 1-1,0 0 1,0 0 0,-1-1-1,1 1 1,-1-1 0,1 1-1,-1 0 1,0-1 0,1 1-1,-1-1 1,0 1 0,0-1 0,0 1-1,0-1 1,0 1 0,-1 0-1,1-1 1,0 1 0,-1-1-1,0-1 1,0 2-6,0 0 0,0 0 0,0 1 0,0-1 0,-1 0 0,1 0 0,0 1 0,0-1 0,-1 1 0,1-1 1,0 1-1,-1-1 0,1 1 0,-1 0 0,1 0 0,0 0 0,-1 0 0,1 0 0,-3 0 0,-2 0-23,0 1 1,0 0-1,0 0 0,1 0 1,-1 1-1,0-1 0,1 1 1,-1 1-1,1-1 0,-10 7 1,11-6 15,0 1-1,0 0 1,0 0 0,1 1-1,-1-1 1,1 1 0,0 0-1,1 0 1,-1 0 0,-2 7 0,4-9 4,1-1 1,-1 0 0,0 0 0,1 0 0,0 1 0,-1-1-1,1 0 1,0 1 0,0-1 0,1 0 0,-1 0 0,0 1-1,1-1 1,-1 0 0,1 0 0,0 0 0,0 1 0,0-1-1,0 0 1,0 0 0,0 0 0,1 0 0,-1-1-1,1 1 1,-1 0 0,1 0 0,2 1 0,6 3 50,0 1-1,0-1 1,1-1 0,0 0-1,1-1 1,-1 0 0,1 0-1,-1-1 1,1-1 0,0 0-1,0 0 1,0-1 0,1 0-1,-1-1 1,0-1 0,0 0 0,15-3-1,-21 2-35,-1-1 0,0 1 0,0-1 0,-1 0 0,1 0 0,-1-1 0,1 1 0,-1-1 0,0 0-1,0 0 1,-1 0 0,1-1 0,-1 1 0,0-1 0,-1 0 0,1 0 0,2-7 0,0 1-145,-1 0 1,0 0-1,-1-1 0,0 1 1,-1-1-1,0 0 1,-1-12-1,-1 24 186,-2 35-454,2-33 403,0 0 1,1 0-1,-1 0 0,0 0 0,1 0 0,-1 0 0,1 0 0,0 0 0,-1 0 0,1-1 0,0 1 0,0 0 0,0 0 0,1-1 1,-1 1-1,0-1 0,1 1 0,-1-1 0,1 0 0,-1 1 0,3 0 0,0 0 33,0 1 0,1-1 1,-1 0-1,1-1 0,-1 1 0,1-1 0,0 0 0,-1 0 1,7 0-1,-4 0 18,-1-1 1,1 1-1,0-1 0,0-1 1,0 1-1,0-1 1,-1-1-1,1 1 1,0-1-1,-1 0 0,1 0 1,-1-1-1,10-5 1,-11 4-106,1 0 0,-1 0 0,0 0 1,0-1-1,0 0 0,0 0 0,-1 0 1,0 0-1,0-1 0,-1 1 0,0-1 0,0 0 1,0 0-1,0-1 0,-1 1 0,0 0 1,1-11 332,4 42 149,-4-17-435,0 0 0,1 0 1,0-1-1,0 1 0,1-1 1,0 0-1,0 0 0,1 0 1,0-1-1,11 10 0,-13-13-340,-1-1 0,1 1 0,0-1 0,0 0 0,0 0 0,0 0-1,0-1 1,6 2 0,5-2-3516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6035,'0'0'7443,"-19"-28"-11060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4098,'0'0'7774,"18"0"-6592,-7 0-1112,16 0 61,-1 0-1,0-2 1,37-7-1,-58 8-120,0-1 0,-1 0 0,1 0 0,-1 0 0,1-1 0,-1 1 0,0-1 0,0 0 0,0-1 0,0 1 0,5-8 0,-7 9-83,0 0 1,0 0 0,-1 0 0,1 0 0,-1 0 0,0-1 0,1 1 0,-1-1 0,0 1-1,0-1 1,-1 1 0,1-1 0,-1 1 0,1-1 0,-1 0 0,0 1 0,0-1 0,0 0-1,0 1 1,-1-1 0,1 0 0,-1 1 0,0-4 0,-1 5 42,1-1 0,0 1-1,-1 0 1,1 0 0,-1 0 0,0 0 0,1 0 0,-1 0-1,0 0 1,0 0 0,1 1 0,-1-1 0,0 1 0,0-1-1,0 1 1,0 0 0,0-1 0,0 1 0,-3 0 0,-40 2-47,42-1 75,0 0 1,0 0 0,0 1 0,0-1 0,0 1 0,1-1-1,-1 1 1,0 0 0,1 0 0,-1 0 0,1 0 0,0 0-1,0 1 1,0-1 0,0 1 0,0-1 0,1 1 0,-1 0-1,1 0 1,-1 0 0,1-1 0,0 1 0,-1 6 0,1-5 21,0-1 0,1 1 0,-1-1 0,1 1 0,-1-1 0,1 1 1,0-1-1,0 1 0,1-1 0,-1 1 0,1-1 0,0 1 0,0-1 0,0 1 1,1-1-1,-1 0 0,1 0 0,-1 0 0,1 0 0,4 5 0,3-1 83,0 0-1,0-1 1,1 0-1,0-1 1,0 0-1,0 0 1,1-1-1,-1 0 1,1-1-1,0 0 1,0-1-1,1 0 1,-1-1-1,0 0 1,0-1-1,1 0 1,-1 0-1,19-4 1,-28 4-135,0-1 0,1 0 0,-1 0-1,0 0 1,0 0 0,0 0 0,1 0 0,-1 0 0,-1-1 0,1 1-1,0-1 1,0 1 0,0-1 0,-1 0 0,1 0 0,-1 1 0,0-1-1,1 0 1,-1 0 0,0-1 0,0 1 0,0 0 0,-1 0 0,1 0-1,0-1 1,-1-2 0,2-7-580,0 0-1,-1 0 0,-2-23 1,0 16 464,2 22 186,0 0 0,0 0 0,0 0 0,0 0 0,1 0 0,-1 0 0,1 0 0,0-1 0,0 1-1,0 0 1,0-1 0,0 1 0,1-1 0,-1 0 0,1 0 0,-1 0 0,1 0 0,0 0 0,0-1 0,0 1-1,0-1 1,0 1 0,0-1 0,6 1 0,-2 0-55,-1 1 0,1-2 0,0 1 1,0-1-1,0 0 0,0 0 0,0-1 0,0 0 0,0 0 0,0 0 0,0-1 1,10-2-1,-14 2-64,-1-1 0,1 1 0,0-1-1,0 0 1,-1 0 0,1 0 0,-1 0 0,0 0 0,1 0 0,-1-1 0,0 1 0,0-1 0,-1 1 0,1-1 0,0 0 0,-1 1 0,0-1 0,2-4 0,-1-1-273,1 0 0,-1 0 0,-1-1 0,0 1 1,1-15 818,0 25-415,0-1 1,0 1-1,0 0 1,0-1-1,0 1 1,-1 0-1,1 0 1,0 0-1,-1 0 1,0 1-1,1-1 0,-1 0 1,0 0-1,0 1 1,0 2-1,4 4 58,30 41-98,-33-47-31,0 0 1,0-1-1,1 0 1,-1 1-1,1-1 1,-1 0-1,1 0 1,0-1-1,0 1 1,0 0-1,0-1 1,0 0-1,0 0 1,0 1-1,1-2 0,4 2 1,-6-2 35,0-1 0,-1 1 0,1-1 0,0 0 0,-1 1 0,1-1 0,0 0 0,-1 0 0,1 0 0,-1 0 0,1 0 0,-1 0 0,0 0 0,1-1 0,-1 1 0,0 0 0,0-1 0,0 1 0,0-1 0,0 1 0,0-1 0,0 0 1,-1 1-1,1-3 0,15-47 502,-14 43-482,1 0 143,-1 1 0,1 0-1,0-1 1,1 1-1,0 1 1,0-1-1,0 0 1,1 1 0,0 0-1,1 0 1,-1 0-1,1 1 1,0 0 0,1 0-1,-1 0 1,1 1-1,14-8 1,7 0 496,1 1 1,0 1-1,44-9 0,-14 4-79,-59 15-658,0-1 1,1 1 0,-1 0-1,1 0 1,-1 0 0,0 0-1,1 0 1,-1-1-1,1 1 1,-1 0 0,0 0-1,1-1 1,-1 1 0,0 0-1,1 0 1,-1-1-1,0 1 1,1 0 0,-1-1-1,0 1 1,0 0 0,0-1-1,1 1 1,-1-1 0,0 1-1,0 0 1,0-1-1,0 1 1,0-1 0,0 1-1,0 0 1,0-1 0,0 1-1,0-1 1,0 1-1,0-1 1,0 1 0,0 0-1,0-1 1,0 1 0,0-1-1,-1 1 1,1 0 0,0-1-1,0 1 1,0 0-1,-1-1 1,1 1 0,0 0-1,0-1 1,-1 1 0,1 0-1,0-1 1,-1 1 0,1 0-1,-1 0 1,1 0-1,0-1 1,-1 1 0,0 0-1,-19-10-5918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4130,'0'0'1646,"11"-2"-1064,413-69 3886,-349 63-4310,957-105 1776,-252 18-1579,-499 60-58,312-29-162,118 10 33,-545 40-107,137-3 358,-164 10 139,621-4 380,-551 12-564,-176-1-200,-32 0-212,3-5-3480,-4-4 57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8868,'0'0'13,"13"-3"150,-5 1-113,-3 0-13,0 1 1,0-1 0,0 1 0,1 0 0,-1 1 0,0-1 0,0 1 0,1 0 0,-1 0 0,0 1-1,0-1 1,0 1 0,1 0 0,-1 1 0,0-1 0,9 5 0,37 17 1181,83 25 0,-89-34-668,0 2 1,82 42-1,-127-57-555,35 25-27,-34-26 31,-1 1 0,1 0 1,0 0-1,-1 0 1,1-1-1,0 1 1,-1 0-1,1 0 0,-1 0 1,0 0-1,1 0 1,-1 0-1,0 0 1,0 0-1,1 0 0,-1 0 1,0 0-1,0 0 1,0 0-1,0 0 1,0 0-1,-1 0 0,1 0 1,0 0-1,0 0 1,-1 0-1,1 0 1,-1 0-1,1 0 0,-1 0 1,1 0-1,-1 0 1,1-1-1,-1 1 1,0 0-1,1 0 0,-1-1 1,0 1-1,-1 1 1,-16 9-24,-1-1-1,0 0 1,-1-1 0,0-1 0,0-1 0,-40 9 0,-1 2-293,-131 41-5759,130-44 497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67 3201,'0'0'4459,"-1"-10"-3736,-4-32-62,5 41-617,-1 1 1,1-1-1,0 0 0,0 1 1,0-1-1,-1 0 0,1 1 1,0-1-1,-1 0 1,1 1-1,0-1 0,-1 1 1,1-1-1,-1 1 0,1-1 1,-1 1-1,1-1 0,-1 1 1,0 0-1,1-1 0,-1 1 1,1-1-1,-1 1 0,0 0 1,1 0-1,-1-1 0,0 1 1,1 0-1,-1 0 0,0 0 1,0 0-1,1 0 0,-1 0 1,0 0-1,1 0 0,-1 0 1,0 0-1,0 0 0,1 0 1,-1 1-1,0-1 0,0 1 1,-25 10-204,-6 13 157,1 2 0,2 1 0,1 1 0,1 1 1,-44 62-1,67-87-25,1 1 0,-1 1 0,1-1 0,0 0 1,1 1-1,-1-1 0,1 1 0,0 0 0,0 0 0,1 0 0,0 0 1,0 0-1,0 6 0,2-11 29,-1 0-1,0 0 1,1-1 0,-1 1-1,1 0 1,-1 0 0,1-1 0,0 1-1,-1 0 1,1-1 0,0 1 0,-1-1-1,1 1 1,0 0 0,0-1 0,0 0-1,-1 1 1,1-1 0,0 0 0,0 1-1,0-1 1,0 0 0,0 0 0,0 1-1,1-1 1,31 5 58,-26-5-56,114 13 505,61 8 151,-151-16-679,-1 2-1,0 1 1,55 23-1,-76-27-552,-1-1 0,1 1 0,1-1 0,10 2 0,5-3-4347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20 331 5298,'0'0'972,"-2"-14"-1143,-6-45-9,-1-79 0,9 136 190,0-1 0,0 1 0,1 0 1,-1-1-1,1 1 0,-1 0 0,1 0 1,0-1-1,0 1 0,0 0 0,0 0 1,1 0-1,-1 0 0,0 0 1,1 0-1,0 0 0,-1 1 0,1-1 1,0 1-1,0-1 0,0 1 0,0-1 1,0 1-1,0 0 0,0 0 0,1 0 1,-1 0-1,0 0 0,1 1 0,-1-1 1,0 1-1,4-1 0,-2 0 36,1 1 0,-1-1 0,1 1 0,0 0 0,-1 1 0,1-1 0,-1 1 0,1-1 0,-1 2 0,0-1 0,1 0 0,-1 1 0,0-1 0,0 1 0,0 0 0,0 1 0,4 2-1,10 10 110,0 0 0,-2 2 0,0 0-1,21 29 1,15-123-3204,-50 74 3111,0 0 0,1 0 1,0 0-1,0 0 0,0 0 0,0 1 1,0-1-1,1 1 0,-1 0 1,1 0-1,0 0 0,-1 0 0,1 0 1,0 1-1,0 0 0,0 0 0,0 0 1,0 0-1,1 1 0,-1-1 1,0 1-1,0 0 0,0 0 0,1 0 1,-1 1-1,0 0 0,0-1 0,0 2 1,0-1-1,0 0 0,0 1 1,0-1-1,-1 1 0,1 0 0,-1 0 1,1 0-1,-1 1 0,0-1 0,1 1 1,2 3-1,28 29 317,-25-24-255,1-1-1,0 0 0,22 16 0,-31-26-172,0 1 0,-1-1-1,1 1 1,0-1-1,0 0 1,0 1 0,0-1-1,0 0 1,0 0-1,0 1 1,0-1 0,0 0-1,0 0 1,0 0 0,0 0-1,0 0 1,0-1-1,0 1 1,0 0 0,0 0-1,0-1 1,0 1-1,-1 0 1,1-1 0,0 1-1,1-1 1,22-21-2804,-22 19 2665,1 0 0,-1 0-1,1 1 1,0-1-1,0 1 1,0 0 0,6-4-1,3 3 400,0 1-1,0 0 1,0 0-1,1 1 1,-1 1-1,0 0 1,0 1-1,0 0 1,1 0-1,-1 2 1,20 5-1,-11-3 187,0-1 0,26 1-1,-39-5-308,-1 0-1,1 0 0,0-1 0,-1 0 1,1 0-1,-1 0 0,1-1 0,-1 0 0,0-1 1,9-4-1,-11 5-106,-1-1-1,1 0 1,-1 0 0,0-1-1,0 1 1,-1-1 0,1 0 0,-1 0-1,0 0 1,0 0 0,0 0 0,0-1-1,-1 1 1,0-1 0,3-9-1,-3 9-348,-1 0 0,0 0 0,0 0 0,0 0 0,0 0-1,-1-1 1,0 1 0,0 0 0,-1 0 0,1-1 0,-4-9-1,-9 3-1589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1 224,'0'0'3450,"-16"6"-2831,-51 20-217,65-26-362,0 1-1,1 0 1,-1-1-1,1 1 0,0 0 1,-1 0-1,1 0 0,0 0 1,0 0-1,-1 1 0,1-1 1,0 0-1,0 0 0,0 1 1,0-1-1,1 1 0,-1-1 1,0 1-1,1-1 0,-1 1 1,1-1-1,-1 1 0,1-1 1,0 1-1,0 0 0,-1-1 1,1 1-1,0-1 0,1 1 1,-1 0-1,1 2 0,-1-1 55,1-1 1,0 1-1,0 0 0,1 0 0,-1-1 0,0 1 0,1 0 0,0-1 0,0 0 0,-1 1 0,6 3 0,0-1 72,0-1-1,1 0 0,0 0 1,0-1-1,0 0 1,0 0-1,0-1 0,1 0 1,-1 0-1,10 0 1,1 0 68,0-2 1,0 0 0,29-3 0,-45 3-216,0-1 0,-1 1 0,1-1 0,0 1 0,-1-1 0,1 0 0,-1 0 0,1 0 0,-1-1 0,1 1 0,-1 0 0,0-1 0,0 0 0,0 1 0,0-1 0,0 0 0,0 0 0,0 0 0,2-4 0,0-1-62,-1 0 0,1 0 0,-2-1 0,1 1 1,1-10-1,7-19-483,-11 35 532,0 1-1,1-1 1,-1 0-1,0 1 1,1-1 0,-1 0-1,1 1 1,-1-1 0,1 1-1,-1-1 1,1 1-1,0-1 1,-1 1 0,1 0-1,0-1 1,-1 1-1,1 0 1,0-1 0,-1 1-1,1 0 1,0 0-1,0-1 1,-1 1 0,1 0-1,0 0 1,0 0 0,0 0-1,-1 0 1,1 0-1,0 0 1,0 0 0,-1 1-1,1-1 1,0 0-1,0 0 1,-1 1 0,1-1-1,0 0 1,-1 1 0,1-1-1,0 0 1,1 2-1,28 21 343,-29-22-294,73 60 613,-68-57-1001,1 1 0,-1-1 0,1 0 1,0-1-1,1 0 0,-1 0 1,0 0-1,1-1 0,0 0 1,8 1-1,-7-3-4119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6:4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4978,'0'0'1361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1153,'0'0'2393,"0"-1"-2202,0 0 1,0 1 0,1-1 0,-1 0-1,0 1 1,1-1 0,-1 0-1,1 1 1,-1-1 0,1 1 0,-1-1-1,1 0 1,-1 1 0,1 0-1,0-1 1,-1 1 0,1-1 0,0 1-1,-1 0 1,1-1 0,1 1 0,7 15-46,2 0 0,0 0 0,1-1 0,0-1 0,1 0 0,23 18 0,-28-25-72,1-1 0,0 0 0,0 0 0,1 0-1,-1-1 1,1 0 0,0-1 0,0 0 0,0-1 0,1 0 0,-1 0 0,1-1 0,12 0-1,-22-1-68,0 0 0,1 0 0,-1 0-1,1-1 1,-1 1 0,0 0-1,1 0 1,-1-1 0,1 1-1,-1 0 1,0-1 0,1 0-1,-1 1 1,0-1 0,0 0-1,0 1 1,0-1 0,1 0-1,-1 0 1,1-2 0,10-28 81,-9 20-203,-1-1 1,0 0-1,-1 0 1,-1 1-1,0-1 1,-2-17 0,2 24 68,-1 0 1,0 0-1,-1 0 1,1 0-1,-1 1 1,0-1-1,0 1 1,0-1-1,-1 1 1,1 0-1,-1 0 1,0 0-1,-1 0 1,1 0-1,-1 1 0,1-1 1,-9-4-1,11 7 36,-15-2-123,16 3 128,-1 0-111,25 12 36,-8-9 87,-1 1 0,0 0 0,0 1 1,22 12-1,-31-14-7,0 0 0,0 1 0,-1 0 0,0 0 1,0 1-1,0-1 0,0 1 0,0 0 0,-1 0 0,0 0 0,0 1 0,-1 0 1,4 7-1,4 13 40,-7-15 11,0 0 0,1-1 1,0 0-1,10 13 0,-13-20-28,0 0 1,0-1 0,1 0 0,-1 1-1,1-1 1,0 0 0,-1 0-1,1 0 1,0 0 0,0-1-1,0 1 1,1-1 0,-1 0-1,0 0 1,0 0 0,1 0-1,-1 0 1,1-1 0,4 1-1,10-1 46,-1 0 0,1-1 0,-1-1 0,0 0 0,1-1-1,-1-1 1,20-7 0,-32 9-87,0 0 0,0 0 0,0 0 0,0 0-1,-1-1 1,1 0 0,-1 0 0,1 0 0,-1-1 0,0 1 0,0-1-1,-1 0 1,1 0 0,-1 0 0,0 0 0,0-1 0,0 1-1,-1-1 1,0 0 0,0 0 0,0 0 0,0 0 0,-1 0 0,0 0-1,0 0 1,0 0 0,0-6 0,-1-2-144,-1-24-237,1 36 372,0-1-1,0 1 1,0-1-1,-1 1 1,1 0-1,-1-1 1,1 1-1,-1 0 1,1-1-1,-1 1 1,0 0-1,0 0 1,0 0-1,0 0 1,0-1-1,0 1 1,0 0-1,0 1 1,0-1-1,0 0 1,-2-1-1,1 2 33,2 0 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8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0 224,'0'0'462,"0"0"-41,0 0 107,-14 8-5,-17 11-11,1 2-1,0 1 1,-34 34 0,29-20-154,2 3 1,1 1 0,2 1 0,-43 78 0,59-92-326,2 1 1,1 0 0,0 1 0,3 0-1,0 0 1,1 1 0,2 0 0,1 0-1,0 44 1,4-68-684,0-1 0,-1 1 0,1-1 0,-1 1 0,-3 9 0,1-10-1594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2865,'0'0'3074,"8"10"-2554,-1 2-587,36 47 1391,-38-55-1171,-1 1 1,1 0-1,0-1 1,0 0-1,1 0 1,-1-1-1,1 1 1,0-1-1,0 0 1,9 3-1,-2-2-118,1-1-1,0 0 0,0-1 0,0 0 0,1-1 1,-1 0-1,0-2 0,0 1 0,1-2 0,-1 1 1,0-2-1,0 0 0,0-1 0,-1 0 1,1-1-1,-1 0 0,0-1 0,-1 0 0,1-1 1,-1-1-1,-1 0 0,13-10 0,-22 15-34,1 0 0,-1 0 1,1 0-1,-1 0 0,0 0 0,-1 0 0,1-1 0,0 1 0,-1-1 0,0 1 0,0-1 0,0 1 0,1-7 0,-2 9-17,0-1 0,0 1 1,0-1-1,0 1 0,0-1 0,0 1 0,0-1 0,0 1 0,-1-1 0,1 1 0,-1 0 0,1-1 1,-1 1-1,1 0 0,-1-1 0,0 1 0,0 0 0,0 0 0,0-1 0,0 1 0,0 0 0,0 0 1,0 0-1,0 0 0,0 0 0,-1 0 0,1 1 0,0-1 0,-1 0 0,1 1 0,0-1 1,-1 1-1,-2-2 0,-3 1-17,0 0 0,-1 0 0,1 0 0,0 1 0,-1 0 0,1 0 0,0 1 0,0 0 0,-13 3 0,17-3 50,0 0 0,1 0 0,-1 0 1,1 1-1,-1-1 0,1 0 0,-1 1 1,1 0-1,0-1 0,0 1 0,0 0 1,0 0-1,0 0 0,0 0 0,1 1 1,-1-1-1,1 0 0,0 1 0,-1-1 1,1 1-1,0-1 0,0 1 0,1-1 0,-1 1 1,1 0-1,-1 0 0,1 4 0,-1-3 40,1-1-1,0 1 1,0 0-1,0 0 1,1 0-1,0 0 0,-1-1 1,1 1-1,0 0 1,1-1-1,-1 1 0,1-1 1,0 1-1,-1-1 1,2 1-1,-1-1 0,5 5 1,-2-4 38,0 0 1,1 0-1,0-1 1,0 1-1,0-1 1,0-1-1,0 1 1,1-1-1,11 2 1,10 3 57,1-3 0,-1 0 0,1-1 0,-1-2 0,1-1 0,0-1 0,-1-1 0,1-2 0,-1 0 0,52-16 0,-71 19-505,0 0-4285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1 567 288,'0'0'1038,"18"0"-211,147 0 1641,432-3 2323,-504-1-4761,137-24-1,-20 1 30,313-7 25,12-1-6,145-37-166,-213 61 131,-187 12-14,163-14 110,516-7 275,-243-19 535,-284 18-521,166-19 385,-253-16-707,-43 7-20,-28 15-25,392 0 1,-223 10-65,4 1 99,-350 24-98,-1 5 1,161 29-1,-158-17 553,1-4 1,159 3-1,-266-18-2864,-11-2-1382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4898,'0'0'3154,"18"12"-2325,149 99 1119,-143-96-1577,25 18 209,-47-31-557,0 0 0,0-1 0,0 1-1,0 0 1,0 0 0,-1 0-1,1 1 1,-1-1 0,1 0 0,-1 1-1,0-1 1,0 0 0,0 1 0,-1-1-1,1 1 1,0 0 0,-1 2 0,0-3-8,0 0 1,-1-1-1,0 1 1,1-1-1,-1 1 1,0-1-1,0 1 1,0-1-1,0 0 1,0 1 0,0-1-1,0 0 1,0 0-1,-1 0 1,1 0-1,-1 0 1,1 0-1,0 0 1,-1 0-1,0 0 1,1 0 0,-4 0-1,-42 15 190,42-15-186,-51 12-9,-1-2 0,-77 5 1,-33-8-4788,102-7-271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279 160 48,'0'0'1798,"-3"-12"-1307,2 7-543,-3-9 579,1 0-1,0 0 1,1 0 0,1-1-1,1-20 1,11 15-244,-2 3 1010,-21 24 965,-81 71-2134,55-49-75,2 2-1,-53 57 0,87-87-36,1 0 0,0 0 0,0 0 0,0 0 1,1 0-1,-1 0 0,0 0 0,0 1 0,1-1 0,-1 0 0,0 0 0,1 0 0,-1 1 0,1-1 0,0 0 0,-1 1 0,1-1 0,0 0 0,0 1 0,0-1 0,0 0 0,0 1 0,0-1 0,0 0 0,1 1 0,-1-1 0,0 0 0,1 1 0,-1-1 0,1 0 0,-1 0 0,1 0 0,0 1 0,0-1 0,0 0 0,-1 0 0,1 0 0,0 0 0,0 0 0,0 0 0,0 0 0,1-1 0,-1 1 1,0 0-1,0-1 0,0 1 0,1 0 0,-1-1 0,0 1 0,1-1 0,-1 0 0,2 1 0,11 3 165,0-1 0,0 0 0,0-1 1,16 0-1,-17 0-9,63 1 482,-58-3-608,0 0 1,0 1-1,0 0 1,0 2-1,0 0 1,0 1-1,26 10 1,11 21-2869,-41-31 401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0 549 8660,'25'-4'-253,"-2"0"205,12-2 36,-1-1-1,62-21 0,-56 13 48,0-1 0,61-36 0,-89 45-31,-1 0 0,0-1 0,0 1-1,-1-2 1,0 0 0,-1 0 0,0-1 0,-1 0 0,0 0-1,0-1 1,-1 0 0,10-21 0,-14 22 0,0 1 1,-1-1-1,-1 0 1,0 0-1,0 1 1,-1-1-1,0 0 1,0 0-1,-1 0 0,-1 0 1,0 1-1,0-1 1,-1 1-1,0-1 1,-1 1-1,0 0 1,0 0-1,-9-12 1,9 15 10,0 0 0,-1 0 0,1 0 0,-1 1 0,0 0 0,-1 0 0,1 0 0,-1 0 1,0 1-1,0 0 0,-1 0 0,1 1 0,-1 0 0,0 0 0,0 0 0,0 1 0,0 0 1,-1 0-1,1 1 0,0 0 0,-1 0 0,1 0 0,-1 1 0,1 0 0,-14 2 0,18-1-5,1 0 0,-1 0-1,1 0 1,0 0 0,-1 1-1,1-1 1,0 1-1,0-1 1,0 1 0,0-1-1,0 1 1,0 0-1,1 0 1,-1 0 0,1 0-1,-1 0 1,1 0 0,0 1-1,0-1 1,0 0-1,0 1 1,0-1 0,0 1-1,1-1 1,-1 3-1,-2 8 204,1 0-1,1 0 0,0 18 1,1-20-73,-1 0 1,2 0 0,0 0 0,0 0 0,1 0 0,0 0 0,1-1 0,1 1-1,0-1 1,0 1 0,1-1 0,0 0 0,0-1 0,2 1 0,-1-1-1,1 0 1,0-1 0,1 0 0,15 13 0,-12-12-76,-1-2-1,1 0 1,0 0-1,0-1 1,1 0 0,0 0-1,0-2 1,0 1-1,16 2 1,-1-2 11,-1-1 0,1-1 0,39-1 0,-59-2-87,0-1 0,0 1 0,0-1-1,-1 0 1,1-1 0,0 1 0,-1-1 0,1-1 0,-1 1 0,1-1 0,-1 0 0,0 0 0,-1-1 0,1 0 0,0 0 0,-1 0 0,0 0 0,0-1 0,-1 0 0,1 0 0,6-10 0,-5 4-468,0 1 0,-1-1 0,0-1 1,0 1-1,-1-1 0,-1 1 0,0-1 1,-1 0-1,0 0 0,-1-25 478,-1 51 460,1-6-351,0-1-1,0 0 1,1 0 0,0 0 0,0 0-1,0 0 1,1 0 0,1 0-1,-1-1 1,1 1 0,0-1 0,0 0-1,1 0 1,0-1 0,0 1 0,10 8-1,-9-10-365,-1 0 0,0 0 0,1 0 0,0-1 0,0 0 0,0 0 0,0-1 0,0 1 0,0-1 0,1 0 0,-1-1 0,9 2 0,2-3-3560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9989,'0'0'768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9284,'0'0'798,"0"1"-780,1-1 0,-1 0 0,0 0 0,1 1 0,-1-1 0,1 0 0,-1 0 0,0 0-1,1 0 1,-1 1 0,0-1 0,1 0 0,-1 0 0,1 0 0,-1 0 0,1 0 0,-1 0 0,0 0 0,1 0 0,-1 0 0,1 0 0,-1 0 0,1 0 0,-1 0 0,0 0 0,1-1 0,-1 1-1,1 0 1,-1 0 0,0 0 0,1-1 0,-1 1 0,2-43-773,-1-3-2223,2 35 2571,2 15 1765,-2 3-1232,1 0 1,1-1-1,-1 1 1,1-1-1,0 0 1,1 0-1,-1-1 1,1 0-1,0 0 1,1 0-1,-1 0 1,1-1-1,0 0 1,14 5 0,-8-4-82,0-1 1,0 0-1,0-1 1,1-1-1,0 0 1,-1-1-1,28-1 1,-37 0-91,1-1 1,-1 1-1,0-1 1,0-1-1,0 1 1,0 0-1,-1-1 1,1 0-1,0 0 1,-1 0-1,1 0 1,-1-1-1,0 1 1,0-1-1,0 0 1,0 1-1,0-1 1,0-1-1,-1 1 1,0 0-1,0-1 1,0 1-1,0-1 1,2-6-1,1-1-577,-1-1-1,-1 1 1,0-1 0,0 0-1,-1 0 1,0-25 4546,-1 40-3388,2 3-363,1 0 1,0 1-1,0-1 0,1-1 1,0 1-1,0-1 0,0 1 1,1-1-1,0-1 0,0 1 0,0-1 1,0 0-1,1 0 0,-1-1 1,1 0-1,7 3 0,-2-2-87,0 0-1,0-1 1,0 0-1,1-1 1,-1 0 0,1-1-1,-1-1 1,1 1-1,14-3 1,-25 1-125,1 0 1,0 0-1,-1 0 1,1 0-1,-1-1 1,1 1-1,-1-1 1,0 1-1,1-1 1,-1 0-1,0 0 1,0 0-1,0 0 1,-1 0-1,1-1 1,-1 1-1,1 0 1,-1-1-1,0 1 1,0-1-1,0 1 1,0-1-1,0 0 1,0 1-1,0-7 1,2-6-716,-1 0-1,0-1 1,-1-17 0,-1 21 227,0 9 446,1 0-1,-1 0 1,0 0-1,0 0 1,0 0 0,0 0-1,-1 0 1,1 0-1,-1 0 1,0 0-1,0 0 1,0 0-1,0 0 1,-1 0-1,1 1 1,-1-1 0,-3-5-1,2 12 2791,1 22-2158,2-26-412,0 4-31,0 1 0,0-1 0,0 0 0,1 0 0,0 0 0,0 1 0,0-1 0,0 0 0,1 0 0,-1 0 0,1-1 0,0 1 0,0 0 0,1 0 0,-1-1 0,1 0 0,0 1 0,0-1 0,4 4-1,-1-4-96,-1 0-1,1 0 1,0 0-1,-1-1 0,1 1 1,0-1-1,0-1 1,1 1-1,-1-1 0,0 0 1,1 0-1,-1-1 1,9 0-1,38 0-5583,-39 0 973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8980,'0'0'1163,"0"14"-883,3 21-49,1-1 0,2 1 0,1-1 0,2-1-1,1 0 1,2 0 0,1 0 0,1-2-1,23 35 1,-36-67-458,1 0 0,0 0 0,-1 0-1,1-1 1,0 1 0,-1 0 0,0-1-1,1 1 1,-1-1 0,0 1 0,0-1 0,0 0-1,0 1 1,0-1 0,1-3 0,16-18-839,-12 17 1096,1 1-1,0 0 0,1 0 1,0 0-1,-1 1 1,1 1-1,1-1 0,-1 1 1,0 0-1,1 1 0,0 0 1,9-1-1,-12 1 218,1 1-1,0 1 1,0-1-1,0 1 1,0 1-1,-1-1 1,1 1-1,0 0 1,0 0-1,-1 1 1,1 0 0,-1 0-1,1 0 1,-1 1-1,0 0 1,7 5-1,-5-2-57,0 1 1,-1 0-1,1 1 0,-2 0 0,1 0 0,-1 0 1,-1 1-1,9 16 0,-12-22-172,-1 0 0,1 0 0,-1 0 0,0 1 0,0-1 0,0 0 0,-1 0 0,1 1 0,-1-1 0,1 0 0,-1 1 0,0-1 0,-1 0 0,1 1-1,-1-1 1,1 0 0,-1 1 0,0-1 0,0 0 0,-1 0 0,1 0 0,-1 0 0,1 0 0,-1 0 0,0 0 0,0-1 0,0 1 0,-1 0 0,-3 3 0,-2-1-3,-1 1 0,0-1 0,0-1 0,0 1 0,0-1 0,-1-1 0,0 0 0,0 0 0,-14 2 0,-4-2-430,-1 0 0,-31-2 1,57 0 302,1-1 1,0 0 0,-1 0 0,1 0-1,-1 0 1,1 0 0,0 0 0,-1-1-1,1 1 1,0-1 0,0 0 0,-1 1-1,1-1 1,0 0 0,0 0 0,0 0-1,0-1 1,0 1 0,0 0 0,0-1-1,1 1 1,-1-1 0,0 0 0,1 1-1,-1-1 1,1 0 0,0 0 0,-1 0-1,1 0 1,0 0 0,1 0 0,-1 0-1,0-1 1,0 1 0,1 0 0,0 0-1,-1-1 1,1 1 0,0-3 0,0-17-2255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1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8724,'0'0'2465,"22"-3"-1302,39-7-120,68-19 1,-116 25-1075,-5 2 117,1 0 0,-1-1 1,1 0-1,-1-1 0,10-5 0,-16 7-148,0 1 0,0-1 1,0 1-1,0-1 0,-1 0 1,1 0-1,0 0 0,-1 0 0,0 0 1,0 0-1,1 0 0,-1 0 0,0 0 1,-1 0-1,1-1 0,0 1 1,-1 0-1,1-1 0,-1 1 0,0 0 1,0-1-1,0 1 0,0-5 0,-1 6-27,1-1 0,-1 1-1,0 0 1,1-1-1,-1 1 1,0 0-1,0 0 1,0 0-1,0 0 1,0 0 0,0 0-1,0 0 1,0 0-1,0 0 1,-1 0-1,1 0 1,0 1-1,0-1 1,-1 0 0,1 1-1,-1-1 1,1 1-1,-2-1 1,-39-8-802,40 9 804,-28-3-169,0 0 0,-59 4 0,86 0 318,0-1-1,0 0 1,0 1-1,0-1 1,0 1-1,0 0 1,1 0-1,-1 0 1,0 0 0,0 0-1,1 1 1,-1-1-1,0 1 1,1 0-1,0 0 1,-1 0-1,1 0 1,0 0 0,0 0-1,0 0 1,1 1-1,-1-1 1,0 1-1,1-1 1,0 1-1,-1 0 1,1-1-1,0 1 1,1 0 0,-1 0-1,0 0 1,1 0-1,-1 5 1,1-3 103,0 1 0,0-1 1,1 0-1,-1 1 1,1-1-1,0 0 0,1 0 1,-1 1-1,1-1 0,0 0 1,1 0-1,-1-1 0,1 1 1,0 0-1,0-1 0,0 1 1,8 6-1,5 1 26,0 0 0,0-1 0,1-1 1,1-1-1,0 0 0,0-1 0,1-1 0,0-1 0,0 0 0,26 4 0,8-2-64,1-3-1,86 0 0,-135-5-129,2 1 9,0-1 1,0 0-1,0 0 1,0-1-1,0 1 0,0-2 1,0 1-1,0-1 1,-1 0-1,1 0 0,0-1 1,7-3-1,-13 4-18,-9 2-6704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11 896,'0'0'3335,"2"-10"651,-5 44-3758,-2 0 0,-2-1 0,-19 59 0,18-68-61,2 0 0,0 0 0,-3 29-1,7-105-553,0 33 107,1 0 0,1 0 0,1 0 0,5-31 0,-5 47 286,0-1 1,0 0-1,1 1 0,-1-1 1,1 1-1,0-1 0,-1 1 1,2 0-1,-1 0 0,0 0 1,1 0-1,-1 0 0,1 0 1,0 0-1,0 1 1,0 0-1,0-1 0,0 1 1,1 0-1,-1 1 0,1-1 1,0 0-1,-1 1 0,1 0 1,0 0-1,0 0 0,0 0 1,-1 1-1,1-1 0,0 1 1,0 0-1,0 0 0,0 0 1,0 1-1,4 0 0,15 3 336,0 2 0,0 0 1,-1 1-1,37 17 0,-31-12 67,-9-3-147,-14-6-227,-1-1-1,0 0 0,1 0 0,-1 0 0,1 0 1,0-1-1,5 1 0,-10-2 35,-5 0-3345,-11-3-1785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5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1 264 224,'0'0'510,"0"0"21,0 0-99,0 0 29,0 0-12,0 0-25,0 0 152,0 0-109,0 0 5,0 0 19,0 0-160,8-4 378,20-11-529,-1 1-1,2 2 0,31-10 0,93-19-206,-130 35 44,288-59 530,66-18-2137,-365 81-1435,-11 2 581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2545,'0'0'2820,"5"7"-2596,7 7 193,47 57 1453,4-3 0,127 109 0,-183-175-3892,-12-12-1233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7347,'0'0'1276,"21"-8"-959,72-26-173,-82 29-124,-1 0 0,0 0 1,-1-1-1,1 0 0,-1 0 0,0-1 0,-1 0 0,0-1 0,0 0 0,0 0 0,10-17 1,-14 20-46,0-1 1,-1 0-1,0 0 0,-1 0 1,1-1-1,-1 1 1,-1-1-1,1 1 1,-1-1-1,0 1 1,-1-1-1,1 0 1,-1 1-1,-1-1 1,1 0-1,-1 1 1,-4-13-1,3 14-75,-1-1 1,0 0-1,0 1 1,0 0-1,-1 0 0,0 0 1,-7-7-1,9 9 84,-1 0-1,1 1 0,-1 0 0,0 0 1,0-1-1,0 2 0,0-1 0,0 0 1,0 0-1,0 1 0,-1 0 1,1 0-1,0 0 0,-1 0 0,-4-1 1,8 5 17,0 0 0,1 0 1,-1 0-1,1 0 0,0 0 1,0 0-1,0-1 0,0 1 1,3 4-1,7 5 156,0-1-1,0 0 1,2 0 0,-1-1-1,1-1 1,0 0-1,24 11 1,42 30 778,-72-44-898,0 0 1,0 0-1,-1 0 0,0 1 1,0 0-1,-1 0 0,0 0 0,5 11 1,-8-16-49,-1 0 1,0 1 0,1-1-1,-1 0 1,0 1 0,0-1-1,-1 1 1,1-1 0,-1 1-1,1-1 1,-1 1 0,0-1-1,0 1 1,0 0-1,0-1 1,0 1 0,-1-1-1,1 1 1,-1-1 0,0 1-1,1-1 1,-1 1 0,-1-1-1,1 0 1,0 1 0,0-1-1,-1 0 1,0 0-1,1 0 1,-1 0 0,0 0-1,0 0 1,0-1 0,0 1-1,0 0 1,0-1 0,-1 0-1,1 1 1,-1-1 0,1 0-1,-1 0 1,1-1 0,-1 1-1,-3 1 1,-13 2-216,1-1 1,-1 0 0,0-1-1,-36 0 1,52-2 206,-1 0-1,1 0 1,0 0 0,0 0 0,-1 0-1,1-1 1,0 1 0,0-1 0,0 0-1,0 0 1,-1 0 0,1 0-1,1 0 1,-1-1 0,0 0 0,0 1-1,-3-4 1,4 2 2,0 0 0,0-1-1,1 1 1,-1-1 0,1 1 0,0-1-1,0 0 1,0 1 0,0-1 0,1 0-1,-1 0 1,1 1 0,0-1 0,1-4-1,0 0 15,0 0 0,0 0 0,1 0 0,0 0 0,0 1 0,1-1 0,0 1 0,1 0 0,0 0 0,0 0 0,0 0 0,10-11 0,10-8-224,44-40-1,-33 32-246,-4 2 215,-22 21 410,-1 1 0,2 1 0,-1 0-1,1 0 1,1 1 0,0 0-1,12-7 1,-23 15-109,1 1 1,0-1-1,-1 0 0,1 0 1,0 0-1,-1 0 0,1 1 0,-1-1 1,1 0-1,0 1 0,-1-1 1,1 0-1,-1 1 0,1-1 0,-1 0 1,1 1-1,-1-1 0,0 1 1,1-1-1,-1 1 0,1-1 1,-1 1-1,0 0 0,0-1 0,1 1 1,-1-1-1,0 1 0,0 0 1,0-1-1,1 2 0,7 26-130,-6-24 271,11 41 235,27 78 1318,-35-112-1939,0 1-1,1-1 1,0-1-1,1 1 1,0-1-1,1 0 1,0-1-1,11 11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9172,'0'0'-416,"18"7"523,-14-5-102,14 4 9,0 2-1,-1 0 1,0 1 0,0 1 0,-1 1-1,14 12 1,-18-13-7,-1 0 0,1 0 0,1-1 0,20 11 0,-25-16 42,1-1 1,-1 0 0,1-1 0,-1 1 0,1-1 0,0-1 0,0 0 0,0 0 0,11-1 0,-11 0 68,0 0 1,-1-1-1,1 0 1,0 0-1,-1-1 0,1 0 1,-1 0-1,0-1 1,12-5-1,-16 5-80,-1 1 0,1 0-1,-1-1 1,1 1-1,-1-1 1,0 0-1,0 0 1,0 0 0,0-1-1,-1 1 1,1-1-1,-1 1 1,0-1 0,0 0-1,-1 0 1,1 1-1,-1-1 1,0 0 0,0-1-1,0 1 1,0-5-1,0 5-27,-1 1-1,1 0 0,-1-1 1,0 1-1,0 0 0,-1-1 1,1 1-1,-1 0 1,1 0-1,-1-1 0,0 1 1,-1 0-1,1 0 0,0 0 1,-1 0-1,-3-6 1,1 7-9,1-1 1,-1 0-1,0 1 1,0-1-1,0 1 1,0 0-1,0 0 1,0 1-1,-1-1 1,1 1-1,-1 0 1,-7-1-1,-18-4-52,-56-2-1,75 8 49,0 0 0,0 0 0,0 1 0,0 0 0,0 1 0,0 0 0,1 1-1,-15 5 1,23-7 3,0-1 0,0 1 0,0 0 0,1 1 0,-1-1 0,0 0 0,1 1 0,-1-1 0,1 0-1,-1 1 1,1 0 0,0-1 0,0 1 0,0 0 0,0-1 0,0 1 0,0 0 0,0 0 0,0 0 0,0 2-1,1-3 2,0 1 0,0-1 0,0 0 0,0 0 0,1 0 0,-1 0 0,0 0 0,0 0 0,1 0 0,-1 1 0,1-1 0,-1 0 0,1 0 0,0 0 0,-1-1 0,1 1-1,0 0 1,-1 0 0,1 0 0,0 0 0,0-1 0,0 1 0,0 0 0,0-1 0,0 1 0,0-1 0,0 1 0,0-1 0,0 1 0,0-1 0,0 0 0,1 1-1,-1-1 1,0 0 0,2 0 0,19 3 12,1-1 0,0-1 0,36-2 0,-34-1-145,1 2 0,42 4 0,-64-3 142,1 1 0,0-1 0,-1 1 0,0 0 0,1 0 0,-1 1 0,0-1 0,0 1 0,0-1 0,-1 1 0,1 1 0,-1-1 0,1 0 0,-1 1 0,0-1 0,0 1 0,-1 0-1,5 8 1,4 9 342,-1 1 0,11 35 0,-5-13-178,-7-29-712,-7-31-1099,1-14 830,4 1 329,2 0 1,0 1-1,28-53 1,-37 79 569,1 1 1,0 0-1,0-1 1,-1 1 0,1 0-1,0-1 1,0 1-1,0 0 1,1 0-1,-1 0 1,0 0 0,0 0-1,1 0 1,-1 0-1,0 0 1,1 0 0,-1 1-1,1-1 1,1 0-1,-1 1-24,-1 0-1,0 0 0,0 1 0,0-1 0,0 0 0,0 0 0,0 1 1,0-1-1,0 1 0,0-1 0,-1 1 0,1-1 0,0 1 1,0 0-1,0-1 0,0 1 0,-1 0 0,1 0 0,0-1 0,-1 1 1,2 2-1,3 6 252,0 0 1,0 1 0,-1 0-1,3 14 1,-4-14-248,10 30 455,-10-26-519,1 1 0,1 0 1,1-1-1,0 0 0,16 26 0,-22-40-42,0 0 0,1 0 0,-1 0 0,1 0 0,-1 0 0,0 0 0,1 0 0,-1 0 0,0 0 0,1 0-1,-1 0 1,1 0 0,-1 0 0,0-1 0,1 1 0,-1 0 0,0 0 0,1 0 0,-1 0 0,0-1 0,1 1-1,-1 0 1,0 0 0,1-1 0,-1 1 0,0 0 0,0 0 0,1-1 0,-1 1 0,0 0 0,0-1 0,0 1-1,0 0 1,1-1 0,-1 1 0,0 0 0,0-1 0,0 1 0,0-1 0,0 1 0,0-1 0,9-17-404,-9 17 355,67-181-4295,-67 181 4432,0 1 0,0 0 0,0 0 0,0 0 0,0-1 0,0 1 0,0 0 0,1 0 1,-1 0-1,0 0 0,0-1 0,0 1 0,0 0 0,0 0 0,0 0 0,0 0 0,1-1 1,-1 1-1,0 0 0,0 0 0,0 0 0,0 0 0,1 0 0,-1 0 0,0 0 0,0 0 1,0-1-1,1 1 0,-1 0 0,0 0 0,0 0 0,0 0 0,1 0 0,-1 0 1,0 0-1,0 0 0,0 0 0,1 0 0,-1 0 0,0 0 0,0 0 0,0 0 0,1 1 1,-1-1-1,0 0 0,0 0 0,1 0 0,8 12 1229,9 25-468,-15-30-441,4 7-274,1 0 1,0-1 0,0 0-1,17 18 1,-20-26-429,0 0 0,0 0 1,0-1-1,0 0 0,1 0 1,0 0-1,11 5 0,9-1-2804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267 395 9316,'0'0'2770,"-9"-15"-2778,-30-46-3,35 57-6,0 1 0,0 0 0,-1-1 0,1 2 1,-1-1-1,0 0 0,1 1 0,-1 0 0,0 0 0,0 0 0,-1 1 0,1-1 1,0 1-1,0 0 0,-1 1 0,1-1 0,-1 1 0,1 0 0,0 1 1,-7 0-1,-2-1-43,2 0 9,6 0 37,0 0 1,0 0 0,1 0 0,-1 0 0,0 1 0,1 0 0,-1 0-1,-7 3 1,11-3 44,1 1 0,-1-1 1,0 0-1,0 1 0,1 0 0,-1-1 0,1 1 0,0 0 0,-1 0 1,1-1-1,0 1 0,0 0 0,0 0 0,1 0 0,-1 1 0,0-1 1,1 0-1,-1 0 0,1 0 0,0 0 0,0 0 0,0 1 0,0-1 0,0 4 1,0-3-4,0 1 0,0 0 1,0-1-1,0 1 1,0-1-1,1 1 0,0-1 1,0 1-1,0-1 1,0 1-1,0-1 0,1 0 1,-1 0-1,1 1 1,0-1-1,0 0 1,0-1-1,0 1 0,1 0 1,-1-1-1,1 1 1,0-1-1,0 1 0,0-1 1,0 0-1,0 0 1,0-1-1,1 1 0,-1-1 1,1 1-1,-1-1 1,1 0-1,6 1 0,-2 0-47,0 0 0,0 0 0,0-1 0,0 0 0,0 0 0,1-1 0,-1 0 0,0-1 0,16-2 0,-19 2-108,-1 0 0,0-1 0,0 0 1,0 1-1,0-1 0,0-1 0,0 1 0,-1-1 1,1 1-1,-1-1 0,0 0 0,0 0 0,0 0 1,0-1-1,0 1 0,-1-1 0,1 1 0,-1-1 1,3-6-1,-2 1-329,0 0 0,0-1-1,0 1 1,-1-1 0,0-16 0,-1 23 502,-1 0 0,1-1 0,-1 1 0,0 0 0,-1-1 0,1 1 0,-1 0 0,1 0 0,-1-1 0,0 1 0,0 0 0,0 0 0,-1 0 0,1 0 0,-1 0 0,0 0 0,0 1 0,0-1 0,-4-3 0,6 5 27,0 1 0,0 0 0,-1 0 0,1 0 0,0 0 0,-1 0 0,1 0 0,0 0 1,-1 0-1,1 0 0,-1 0 0,1 0 0,0 0 0,0 0 0,-1 0 0,1 0 0,0 1 0,-1-1 0,1 0 0,0 0 0,-1 0 0,1 0 0,0 1 0,0-1 1,-1 0-1,1 0 0,0 0 0,0 1 0,-1-1 0,1 0 0,0 0 0,0 1 0,0-1 0,-1 0 0,1 1 0,0-1 0,0 0 0,0 0 0,0 1 0,0-1 0,0 0 1,0 1-1,0-1 0,0 0 0,0 1 0,0-1 0,0 0 0,0 1 0,0-1 0,0 1 0,-2 19-61,2-19 188,-1 10 21,1 0 1,0-1-1,1 1 1,0 0-1,1-1 0,0 1 1,4 12-1,-4-19-221,1 1 0,-1-1 0,1 0 0,0 0 0,0 0-1,0 0 1,0 0 0,1 0 0,-1-1 0,1 0 0,0 0 0,0 0-1,1 0 1,-1-1 0,1 1 0,-1-1 0,1 0 0,6 2 0,-2-1-263,-1 0 1,0-1-1,1 0 1,0 0-1,-1-1 1,1 0-1,0-1 0,0 0 1,0 0-1,0 0 1,15-4-1,-18 2-107,0 1 0,-1-1 0,1-1 0,-1 1 0,0-1-1,0 0 1,0 0 0,0 0 0,0-1 0,-1 1 0,0-1-1,0 0 1,0-1 0,0 1 0,0-1 0,-1 1 0,0-1-1,3-7 1,-1 0 287,0 0-1,-1-1 1,0 1-1,-1-1 1,-1 0 0,0 0-1,-1 0 1,0 0-1,-1 0 1,-1 0-1,-2-14 1,-5-20 2191,-23-75 0,25 103-1620,-2 0 4322,4 33-3480,4 46-2304,0-45 1502,0 3-439,2 1 0,0 0 0,1 0 0,0-1 1,2 1-1,0-1 0,1 0 0,1-1 0,1 0 0,16 27 1,-18-34-44,1-1 1,0 0 0,1 0 0,0 0 0,0-1-1,1 0 1,0 0 0,1-1 0,0 0 0,0-1-1,0 0 1,1 0 0,-1-1 0,2-1 0,-1 0-1,0 0 1,1-1 0,16 3 0,-12-4-215,0 0 0,0-2 0,0 1 1,0-2-1,0 0 0,1-1 0,-1 0 1,29-9-1,-39 9 112,0 0 0,0 0 0,-1-1 0,1 0 0,-1 0 0,0 0 0,0-1 0,0 1 0,0-1 0,-1-1 1,0 1-1,1 0 0,-2-1 0,1 0 0,0 0 0,-1 0 0,0 0 0,0 0 0,-1-1 0,0 1 0,0-1 0,0 0 0,0 1 0,-1-1 1,0 0-1,0-7 0,0 9 73,-1-1 1,0 0-1,0 1 1,0-1-1,0 1 1,-1-1-1,0 0 1,0 1-1,0-1 1,0 1-1,-1 0 1,0-1-1,0 1 1,0 0-1,-5-7 1,3 8-2,1 0 1,-1 0-1,1 0 1,-1 1-1,0-1 1,0 1-1,0 0 1,0 0-1,0 0 1,-1 1-1,1 0 1,-1-1-1,1 1 1,-1 1-1,1-1 0,-9 0 1,10 1-17,1 0 0,-1-1 0,0 1 0,1 0 1,-1 0-1,0 1 0,1-1 0,-1 0 0,0 1 0,1-1 0,-1 1 0,1 0 1,-1 0-1,1 0 0,-1 0 0,1 1 0,0-1 0,0 0 0,0 1 1,-3 1-1,3 1 12,0-1 1,0 0 0,1 1 0,-1-1-1,1 1 1,0-1 0,0 1 0,0-1 0,0 1-1,0 0 1,1 0 0,0-1 0,0 6-1,-1-1 70,1 0 0,0 0 0,1 0 0,0 0-1,0 0 1,0 0 0,1 0 0,1 0 0,-1 0 0,1 0-1,1-1 1,-1 0 0,1 0 0,1 0 0,-1 0-1,1 0 1,1-1 0,-1 0 0,1 0 0,0 0-1,0-1 1,1 0 0,11 7 0,-6-4-35,0 0 0,1-1 0,0-1 0,25 9 1,-29-13-763,0 0 0,0 0 0,0 0 1,0-1-1,10 0 0,-10-1-2948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7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10805,'0'0'5117,"19"-2"-4882,385-21 448,-400 23-2626,-14 0-780,-21 0-1767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01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1 325 1056,'0'0'217,"0"0"100,0 0 716,0 0-89,0 0-418,1 0-130,0 0 1,1 0-1,-1 0 1,0 0 0,0 0-1,0 0 1,1 0 0,-1 0-1,0-1 1,0 1-1,0 0 1,0-1 0,0 1-1,2-1 1,107-253 675,-104 240-1013,-4 7-8,1 0 0,0 1-1,1-1 1,-1 1 0,9-10-1,-12 15-51,1 0 0,0 1-1,0 0 1,0-1 0,0 1 0,0-1-1,1 1 1,-1 0 0,0 0 0,0 0-1,0-1 1,0 1 0,0 0-1,0 0 1,0 1 0,0-1 0,0 0-1,0 0 1,1 0 0,-1 1 0,0-1-1,0 1 1,0-1 0,0 1-1,-1-1 1,3 2 0,25 18-56,-23-16 47,24 23 34,-1 1 0,-1 1 0,-1 1 0,27 43 0,48 55 37,-100-128-65,-1 1-1,0-1 0,1 0 1,-1 0-1,0 1 1,0-1-1,1 0 0,-1 0 1,0 1-1,0-1 1,0 0-1,0 1 0,1-1 1,-1 0-1,0 1 1,0-1-1,0 1 0,0-1 1,0 0-1,0 1 1,0-1-1,0 0 0,0 1 1,0-1-1,0 1 1,0-1-1,0 0 0,0 1 1,0-1-1,0 0 1,-1 1-1,1-1 0,0 0 1,0 1-1,0-1 1,-1 0-1,1 1 0,0-1 1,0 0-1,-1 0 1,1 1-1,0-1 0,-1 0 1,-22 9-98,-28-4-10,-24-7-80,-57 1-70,116 2 236,1 1 0,0 0-1,-1 1 1,1 1 0,0 0 0,-16 7-1,14-2 77,12-7-2877,5-2 335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01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0 320,'0'0'326,"0"0"122,0 0 147,0 0-88,0 0-123,0 0 3,0 0-169,0 0-116,0 0-59,2 3-11,-1 0 0,0 0 0,0 1 0,0-1 0,0 0 0,-1 0 0,1 0 0,-1 1 0,0-1 0,0 5 0,4 286 2003,5-58-1571,-3-105 46,17 270 274,-1 108-53,20-36 8,-35-395-648,-6 151-1,-3-105-17,2-49-73,1 40 191,-20 174-1,-29 250 757,34-321-338,-17 201 789,21 339 736,13-451-1937,-3-224-97,-8 316 417,-9 113 1646,18-497-1890,1-1 0,0 1-1,7 22 1,-6-22-109,1-1 0,-2 1 1,2 22-1,-2 49 648,0-39-908,-3 1 1,-1-1-1,-9 52 0,3-54-783,1-4 644,-15 47-1,12-48-503,9-31 702,-1 0 0,0-1 1,-1 1-1,-7 16 0,9-22 201,1-1-1340,-1-4-7165,1-6 5235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147 299 48,'0'0'1241,"0"0"53,0 0-230,15 18-333,111 139 2300,-160-198-2383,-46-59 691,28 15-1372,-69-148 0,121 233 31,0 0 0,1 0 0,-1 1 0,0-1 0,1 0 0,-1 0 0,1 0 0,-1 0 0,0 0 0,1 1 0,-1-1 0,1 0 0,-1 0 0,1 0 0,-1 0 0,0 0 0,1 0 1,-1 0-1,1-1 0,-1 1 0,0 0 0,1 0 0,-1 0 0,1 0 0,-1 0 0,0-1 0,1 1 0,-1 0 0,0 0 0,1-1 0,-1 1 0,0 0 0,1 0 0,-1-1 0,0 1 0,0 0 0,1-1 1,-1 1-1,0 0 0,0-1 0,0 1 0,0-1 0,1 1 0,-1 0 0,0-1 0,0 1 0,0-1 0,0 1 0,0 0 0,0-1 0,0 1 0,0-1 0,0 1 0,0 0 0,0-1 0,0 1 1,0-1-1,-1 1 0,1 0 0,0-1 0,0 1 0,0-1 0,0 1 0,-1 0 0,1-1 0,37 19 59,-31-15-49,33 18 41,32 15 128,-2 4 1,75 56-1,-140-92-225,0-1-247,-1-2-3868,-7-1 1415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1889,'0'0'256,"0"0"-32,0 0 705,0 0 207,0 0-528,0 0-208,29-19 225,-15 12-17,-1-5-464,-1 3-96,7-2-96,-3-2-112,-1 0-704,-1-2-545,-3-2-896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1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1697,'0'0'1448,"0"0"-439,0 0-702,-2-9 1560,34 48-1088,46 44-1,13 14-144,-67-72-609,15 22-26,-45-87-3494,-2 24 3036,5 12 477,0 0 0,1 0-1,0 0 1,0-1-1,0 1 1,0-1 0,1 1-1,-1-1 1,1 0-1,0 0 1,1 1 0,-1-1-1,1 0 1,0 0-1,0 0 1,1 0 0,0-5-1,1 7 13,0 1 0,0-1 0,0 1 0,0 0 0,0 0 0,0 0 0,1 0 0,-1 0-1,1 0 1,-1 1 0,1-1 0,0 1 0,0-1 0,-1 1 0,1 0 0,0 1 0,4-2 0,52-7 544,-36 8-257,-10 0-197,-1 0-1,1 1 1,-1 0-1,1 1 1,14 4 0,-24-5-110,-1 1 0,1 0 1,-1 0-1,0 0 0,1 0 1,-1 0-1,0 0 0,0 1 1,0-1-1,0 1 0,0-1 1,0 1-1,0 0 0,0 0 1,-1 0-1,1 0 0,-1 0 1,1 0-1,-1 0 1,0 0-1,0 1 0,0-1 1,0 1-1,0-1 0,-1 0 1,1 1-1,-1-1 0,1 1 1,-1 0-1,0-1 0,0 4 1,0 0-20,-1 0-1,1 0 1,-1 0 0,-1 0 0,1 0 0,-1 0 0,0 0 0,0 0 0,0 0 0,-1-1-1,0 1 1,0-1 0,0 0 0,-6 6 0,-4 4-423,-1-2 0,-1 0 0,-19 14 0,30-24 274,-7 2-1997,7-5-284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6947 0 384,'0'0'456,"0"0"-15,0 0 1,0 0-172,0 0 45,0 0 8,0 0-81,0 0 38,0 0-101,0 0 29,0 0 136,0 0-199,0 0 33,0 0-12,0 0-70,0 0 133,0 0-119,0 0-60,0 0 81,0 0-11,-18 2 1286,-19-2-1425,37 0-47,-32 14 103,10-6-33,-2 0-1,1-2 1,-1-1-1,1-1 1,-26 1-1,21-2 9,-91 4 136,99-6-121,1 1 0,-27 6-1,44-7-103,2 0 26,0-1 134,-1 0-35,0 0 29,1 0-141,0 0 8,-2 1 73,-1 0 0,1 0 1,-1 0-1,1-1 0,-1 1 0,1-1 0,-1 1 0,0-1 0,-4 0 0,0 0 74,-143 21-119,-95 17 21,-72 38 59,109-23-24,-142 25-25,-75 17-19,374-81 20,0 3 1,2 1-1,0 3 1,1 2-1,1 2 1,1 2-1,1 3 0,-62 53 1,-192 202 153,241-219-4,3 1-1,-81 134 1,42-32 231,7 4 0,-87 246 0,-79 148 1245,141-370-1228,84-152-292,27-43-33,1-1 0,-1 1-1,-1-1 1,1 1 0,0-1 0,0 0-1,0 0 1,-1 1 0,1-1-1,-1 0 1,1 0 0,-1-1-1,1 1 1,-1 0 0,1 0 0,-1-1-1,0 1 1,1-1 0,-1 1-1,0-1 1,1 0 0,-1 0-1,-3 0 1,-342-16-245,262 16 100,-65-1-18,-175 23 0,319-21 84,-50 7-47,-64 0 1,118-8 54,0-1 0,1 1 0,-1-1 0,0 1-1,0-1 1,0 0 0,1 0 0,-1 0 0,0 0 0,1 0-1,-1-1 1,1 1 0,-1 0 0,0-2 0,-22-26-368,17 21 204,-178-191-199,151 167 357,-1 1 0,-1 2 1,-1 2-1,-2 1 1,-45-22-1,54 34-19,0 1 1,-1 1-1,0 2 0,-1 2 1,0 0-1,0 3 0,-62-3 1,65 7 28,-144 3 0,141 0-58,0 2 0,0 1 1,-42 13-1,-14 11 15,-104 51-1,148-58 34,1 2-1,0 2 1,2 2-1,-41 36 1,74-57-23,1 1 0,0-1 0,0 2 0,1-1 0,-1 1 0,2 0 0,-1 0 0,1 1 0,1 0 0,0 0 0,-4 12 0,4-7-9,1 0 0,1 0 0,0 0 1,0 0-1,2 1 0,0-1 0,2 23 0,-1-33 31,0 0 0,1 0 0,-1 0 0,1 0 0,0 0 1,0-1-1,0 1 0,1 0 0,5 7 0,34 37-23,-10-12-5,151 233 53,-171-250 34,-1 1 0,-1 0 0,-1 1 0,-1 1 0,-1-1 0,0 1 0,5 41 0,-6-7 16,-2 1 0,-4 58 0,-3-65 8,-11 58-1,6-62-117,-2 81 0,10-99 59,0 1 0,2-1 1,1 0-1,2 0 0,0-1 0,19 56 1,-2-29-13,1-1 0,59 99 0,-68-132-3,0 0 0,2-1 0,0-1 0,1 0-1,0-1 1,2-1 0,0-1 0,0-1 0,31 18 0,-40-28 6,0 0 1,1-1-1,-1 0 1,1-1-1,0 0 1,0-1-1,0 0 1,0-1-1,0 0 1,0-1-1,0 0 1,21-4-1,-14 1-17,-1-2-1,0-1 1,1 0-1,-2-1 0,1-1 1,-1 0-1,17-13 1,-16 10-8,198-118-105,-187 116 93,0 1 0,1 1 0,0 1 0,1 2 0,0 1 0,34-3 0,79 1 84,242 17 0,-338-5-36,1-2-1,0-3 1,-1-2-1,83-17 1,-24-5-53,247-47 67,-294 65-66,0 2 0,100 5 1,-148 3 23,1 0-1,0 1 1,-1 1 0,0-1 0,1 2 0,-2 0 0,1 0 0,0 1 0,-1 0 0,0 1 0,-1 0 0,1 1 0,11 13 0,12 14-30,-3 1 0,31 46 0,-31-40 25,157 196 100,-151-198-75,1-2 0,2-2 0,71 51 0,-47-40 848,-63-43-926,-7-3-199,-14 0-1335,18-1 843,-20 0-3239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0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1 176,'0'0'883,"0"0"-2,15 12-1,50 45 24,-55-47-739,-1 1-1,0 0 0,0 1 0,-1 0 0,-1 1 1,0-1-1,-1 1 0,0 1 0,0-1 0,4 20 0,0-4-54,38 118 1380,-21-63-670,64 143-1,-78-207-772,1 5-4274,-14-22 1623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74 810 48,'0'0'29,"0"0"83,0 0 422,0 0 176,0 0-449,-12 0-146,-37 2 229,49-2-317,0 0 1,-1-1-1,1 1 1,-1 0-1,1 0 0,0 0 1,-1 0-1,1 0 0,-1 0 1,1 0-1,0 0 1,-1 0-1,1 0 0,0 0 1,-1 0-1,1 0 1,-1 0-1,1 0 0,0 0 1,-1 1-1,1-1 1,0 0-1,-1 0 0,1 0 1,0 1-1,-1-1 0,1 0 1,0 0-1,-1 1 1,1-1-1,0 0 0,0 1 1,0-1-1,-1 0 1,1 1-1,0-1 0,0 0 1,0 1-1,0-1 1,-1 0-1,1 1 0,0-1 1,0 1-1,0-1 0,0 0 1,0 1-1,0-1 1,0 0-1,0 1 0,0-1 1,0 1-1,0-1 1,0 0-1,1 1 0,-1-1 1,0 0-1,0 1 0,0-1 1,0 1-1,1-1 1,-1 1-1,12 12 527,9 0 1,0-1 0,1 0 0,0-1 1,27 8-1,-26-11-346,0 2 0,-1 0 0,42 28 0,-62-37-200,0 0 1,0 1-1,0-1 0,0 1 0,0 0 1,0 0-1,0 0 0,-1 0 0,1 0 1,-1 0-1,0 0 0,1 0 0,-1 0 1,0 1-1,0-1 0,-1 0 0,1 1 1,0-1-1,-1 1 0,1-1 0,-1 1 1,0 3-1,0-3-35,-1 0 0,0 0-1,0 1 1,0-1 0,-1 0 0,1 0 0,-1 0 0,1 0 0,-1 0-1,0-1 1,0 1 0,0 0 0,-1-1 0,-3 4 0,-1 0-198,1-1 0,-1 0 1,0 0-1,0-1 0,-1 0 1,1 0-1,-1-1 0,0 0 1,0 0-1,0-1 1,0 0-1,-14 1 0,21-2 199,0-1-1,0 0 1,0 0-1,0 0 1,0 0-1,1 0 1,-1 0-1,0-1 1,0 1-1,0 0 1,0 0-1,0-1 1,0 1-1,0 0 1,1-1-1,-1 1 1,0-1-1,0 1 1,0-1-1,1 1 1,-1-1-1,0 0 1,1 1-1,-1-1 1,1 0-1,-1 0 1,0-1-1,0-26-534,2 21 362,1-1 168,0 1 0,0 0 0,1 0 0,-1 0 0,2 0 0,-1 1 0,1-1-1,0 1 1,0 0 0,1 0 0,0 0 0,8-6 0,4-5 303,0 1-1,34-23 0,-49 38-138,1 1-1,-1-1 0,1 0 1,-1 1-1,1-1 0,0 1 0,-1 0 1,1 0-1,-1 0 0,1 0 1,0 0-1,-1 0 0,1 1 0,-1 0 1,1-1-1,-1 1 0,1 0 1,-1 0-1,0 0 0,1 0 0,2 3 1,30 7-92,-33-10-9,0-1 0,0 0 0,0 0 0,0 1 0,0-1 0,0-1 1,0 1-1,0 0 0,0 0 0,0-1 0,0 1 0,0-1 0,0 0 0,0 1 0,0-1 0,-1 0 0,1 0 0,0 0 0,0 0 0,-1-1 0,1 1 0,-1 0 0,3-4 0,-2 1 17,0 0-1,-1 0 1,0-1-1,0 1 0,0 0 1,0-1-1,-1 1 1,1-1-1,-1 1 0,-1-6 1,2 5-123,-1 0 1,0 0 0,0 0-1,-1 0 1,1 0 0,-1 0-1,0 0 1,-1 0-1,1 0 1,-1 0 0,0 0-1,0 1 1,0-1 0,-1 1-1,1-1 1,-1 1 0,0 0-1,-1 0 1,1 0-1,-1 1 1,1-1 0,-1 1-1,0 0 1,0 0 0,-1 0-1,1 0 1,-1 1-1,1 0 1,-1 0 0,0 0-1,-9-2 1,1 1-46,0 0 1,-1 0-1,1 1 0,-1 1 1,0 1-1,1 0 0,-1 0 1,-19 4-1,31-3 150,0-1 0,0 1 0,0 0 1,1 0-1,-1 0 0,0 0 0,1 1 1,-1-1-1,0 0 0,1 1 0,-1-1 0,1 1 1,0-1-1,0 1 0,-1 0 0,1-1 0,0 1 1,0 0-1,1 0 0,-1 0 0,0 0 0,1 0 1,-1 0-1,1 0 0,-1 2 0,1-3-12,0 1 1,0-1-1,0 1 0,0-1 0,0 1 0,0-1 1,0 0-1,0 1 0,1-1 0,-1 1 1,1-1-1,-1 0 0,1 1 0,-1-1 0,1 0 1,0 1-1,0-1 0,0 0 0,-1 0 0,1 0 1,0 0-1,0 0 0,1 0 0,-1 0 0,0 0 1,0 0-1,0 0 0,1-1 0,-1 1 1,0 0-1,1-1 0,-1 1 0,0-1 0,4 1 1,4 1 43,-1-1 0,2 0 0,-1-1 0,0 0 0,0 0 0,0-1 0,0 0 0,0 0 0,0-1 0,-1 0 0,1-1 1,9-4-1,-5 0-103,0 0 0,0-1 0,-1-1 0,0 0 0,0 0 0,14-17 0,-25 24 52,0 1 1,1 0 0,-1 0-1,0 0 1,0-1-1,1 1 1,-1 0-1,0 1 1,1-1-1,-1 0 1,1 0 0,-1 1-1,1-1 1,-1 0-1,1 1 1,0 0-1,-1-1 1,1 1 0,0 0-1,-1 0 1,1 0-1,0 0 1,-1 0-1,1 0 1,0 1 0,-1-1-1,1 0 1,2 2-1,1 1 130,0 0 1,-1 1-1,1-1 0,-1 1 0,0 0 0,7 9 0,11 9 36,-22-21-134,0-1 9,-3-2-93,0 0 1,0 0-1,0 0 1,0 0-1,0 0 1,0-1 0,0 1-1,1-1 1,-1 0-1,1 0 1,0 0-1,-4-6 1,-1 0-76,0 0 154,0 0 0,0 0 0,0-1 0,-6-13 0,12 21 1,0 0-1,0 1 1,1-1 0,-1 0-1,0 0 1,0 0-1,1 0 1,-1 1 0,1-1-1,0 0 1,0 0 0,-1 0-1,1 0 1,0 0 0,1 0-1,-1 0 1,0 0 0,1 0-1,-1 0 1,1 0 0,-1 0-1,1 0 1,0 1 0,0-1-1,0 0 1,0 0-1,0 1 1,0-1 0,0 1-1,1-1 1,-1 1 0,0-1-1,3-1 1,43-34 215,5-3-5274,-51 39 4986,1 0 1,0 1 0,-1 0-1,1-1 1,0 1 0,-1 0-1,1 0 1,0 0-1,-1 0 1,1 0 0,0 0-1,-1 0 1,1 1 0,0-1-1,-1 0 1,1 1-1,-1 0 1,1-1 0,0 1-1,-1 0 1,0 0-1,3 1 1,35 29 1964,-27-20-1784,52 43 1890,107 119-1,-158-159-1923,-1 1 1,0 0-1,-2 1 0,15 27 0,-77-101-2185,45 49 1927,-39-45-736,-41-64-1,75 100 942,1 0 0,1-1 0,1 0 0,1 0 0,0-1 0,1-1 0,2 1-1,-5-27 1,9 44-54,1 0 0,-1-1 0,1 1 0,0 0 0,0-1 0,0 1 0,0-1 0,0 1 0,1 0 0,0-1 0,-1 1 0,1 0 0,0 0-1,1-1 1,-1 1 0,1 0 0,-1 0 0,1 0 0,0 1 0,0-1 0,0 0 0,0 1 0,4-4 0,-1 3 21,0 1-1,0 0 1,0 0 0,0 0 0,0 1-1,0-1 1,1 1 0,-1 0 0,0 1-1,1-1 1,-1 1 0,0 0 0,1 1-1,8 1 1,-12-1-4,1 0 0,0 0 0,0 0 0,-1 1 0,1-1 0,-1 1 0,1 0 0,-1-1 0,1 1 0,-1 0 0,0 1 0,0-1 0,0 0 0,-1 0 0,1 1 0,0-1 0,-1 1 0,1 0-1,-1 0 1,0-1 0,0 1 0,0 0 0,1 5 0,-1-5-35,0 0 0,-1 0-1,1 0 1,0 0-1,-1 0 1,0 0 0,1 0-1,-1 0 1,-1 0-1,1 0 1,0 0 0,-1 1-1,1-1 1,-1 0-1,0-1 1,0 1 0,0 0-1,-1 0 1,1 0-1,0-1 1,-1 1 0,-3 4-1,2-4-32,0-1-1,-1 1 0,1-1 1,0 0-1,-1 0 0,0 0 1,1 0-1,-1-1 0,0 1 1,0-1-1,0 0 1,0 0-1,0-1 0,0 1 1,0-1-1,0 0 0,0 0 1,0 0-1,-1 0 1,1-1-1,0 0 0,0 1 1,0-2-1,1 1 0,-1 0 1,0-1-1,0 0 1,1 1-1,-1-2 0,1 1 1,-1 0-1,1-1 0,0 1 1,0-1-1,0 0 0,0 0 1,1 0-1,-1-1 1,1 1-1,0 0 0,0-1 1,0 0-1,0 1 0,1-1 1,-1 0-1,1 0 1,-1-6-1,0-8 45,2 1 1,0-1 0,1 1-1,0-1 1,2 1-1,0-1 1,1 1 0,0 0-1,2 0 1,8-19-1,-5 15 342,-2 0 0,-1-1-1,0 1 1,-2-1-1,4-43 1,-10 44-164,1-2-114,2 20 12,3 10 90,2 5-73,0-1 0,1 0 1,0 0-1,0-1 0,1 0 0,1-1 0,14 14 0,73 57 791,-92-77-880,8 6-94,-6-3-76,0-1 0,0-1-1,1 1 1,-1-1 0,1 0 0,0 0-1,10 3 1,-16-7-2055,-1 0-1491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9364,'0'0'0,"0"0"-48,0 0 48,0 0 1185,0 0-1185,105-57 0,-80 30-544,-4 5-1649,-4 2-2450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9 235 3714,'0'0'2662,"0"0"-1720,0 0-126,0 0-421,12-12-280,5-3-103,6-5-12,0 0 1,29-38-1,-49 55-37,-1-1 0,-1 0 0,1 0-1,0 0 1,-1 0 0,0 0 0,0-1 0,0 1-1,0 0 1,-1-1 0,0 1 0,0 0 0,0-5-1,0 7 1,0 0 1,0 0-1,0 0 0,-1 0 0,1 0 0,0 0 0,-1 0 0,1 1 0,-1-1 0,0 0 1,0 0-1,1 1 0,-1-1 0,0 0 0,0 1 0,-1-1 0,1 1 0,0-1 1,0 1-1,-1 0 0,1-1 0,-1 1 0,1 0 0,-1 0 0,0 0 0,1 0 1,-1 0-1,0 1 0,-2-2 0,-3 1 83,0 1 0,0-1 0,-1 1-1,1 0 1,0 1 0,0 0 0,0 0 0,0 0 0,-7 3 0,11-3-28,1 0 0,0 0 0,-1 0 0,1 1 0,0-1 0,0 0 0,0 1 0,0 0 0,0-1 0,0 1 0,0 0 0,1 0 0,-1 0 0,0 0 0,1 0 0,0 0 0,0 1 0,-1-1 0,1 0 0,1 1 0,-1-1 0,0 1 0,1-1 0,-1 1 0,1-1 0,-1 1 0,1 4 0,0-4-3,0-1-1,0 0 1,0 1-1,0-1 1,1 0 0,-1 0-1,1 1 1,-1-1-1,1 0 1,0 0-1,0 1 1,0-1 0,0 0-1,0 0 1,1 0-1,-1 0 1,0-1 0,1 1-1,-1 0 1,1 0-1,2 1 1,0-1-137,0 0-1,0 0 1,0-1 0,0 1-1,0-1 1,0 0 0,1 0-1,-1 0 1,0-1 0,7 1 0,3-1-2109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0 150 176,'0'0'155,"0"0"290,0 0 404,0 0-406,0 0-302,40 0 3557,-25 0-3544,-10 0 64,0 0 0,0 0 0,0 0 0,-1 0 0,1-1 1,0 0-1,0 0 0,6-2 0,-9 2-137,1-1 0,-1 0 0,0 0 0,0 1 0,0-1 0,-1 0 0,1-1 0,0 1 0,-1 0 1,0 0-1,1-1 0,-1 1 0,0-1 0,0 1 0,0-1 0,0 1 0,-1-1 0,1-3 0,1 2-64,-1-1-1,0 0 1,0 1-1,-1-1 1,1 0-1,-1 0 1,0 1-1,0-1 1,-1 0-1,-1-6 1,2 9-25,-1 0 0,0 0 0,0 0 0,-1 0 0,1 0 0,0 0 1,-1 1-1,1-1 0,-1 0 0,1 1 0,-1-1 0,0 1 0,0-1 0,0 1 0,0 0 1,0 0-1,0 0 0,0 0 0,0 0 0,0 0 0,0 1 0,-3-1 0,1-1-11,0 1-1,0 0 1,0 0-1,-1 0 0,1 0 1,0 1-1,0 0 0,0 0 1,0 0-1,-1 0 1,1 1-1,-5 0 0,7 1 25,1-1-1,-1 0 0,0 1 1,1-1-1,-1 1 1,1 0-1,0 0 0,0-1 1,-1 1-1,1 0 0,0 0 1,1 0-1,-1 0 1,0 0-1,0 0 0,1 0 1,0 0-1,-1 1 0,1-1 1,0 0-1,0 0 0,0 0 1,0 0-1,0 1 1,1 1-1,-1 2 15,3 19-140,-2-24-2,-1 0-1,1 0 0,0 0 1,0-1-1,-1 1 0,1-1 0,0 1 1,0 0-1,0-1 0,0 1 1,0-1-1,0 0 0,0 1 0,0-1 1,0 0-1,0 1 0,0-1 1,0 0-1,0 0 0,0 0 0,0 0 1,0 0-1,2 0 0,7 0-2418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3249,'0'0'515,"0"0"1099,0 0-389,0 0-875,4 8 148,16 81 525,4-1-1,3-1 1,75 159-1,-96-237-2827,-6-19-1080,-3-13 724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6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77 151 2321,'0'0'288,"0"0"558,0 0 8,0 0-313,12 0-247,49 0 381,-59-7-460,-1 0 1,0 1 0,-1-1 0,0 0-1,0 0 1,-1-10 0,0 12-299,-1 1 1,1-1 0,-1 0 0,0 1-1,0-1 1,-1 1 0,1 0 0,-1 0-1,0 0 1,0 0 0,0 1 0,-1-1-1,1 1 1,-1 0 0,0-1 0,-6-2-1,7 3 85,-1 0-1,0 1 0,0 0 0,0 0 0,0 0 0,0 0 0,0 1 1,-1 0-1,1 0 0,-1 0 0,1 0 0,0 0 0,-1 1 0,1 0 1,-1 0-1,1 0 0,-1 1 0,-4 1 0,7-2 33,1 1 1,0 0-1,0 0 1,0 0-1,0 0 0,1 0 1,-1 1-1,0-1 1,0 0-1,1 0 0,-1 0 1,0 1-1,1-1 1,-1 0-1,1 1 0,0-1 1,-1 0-1,1 1 0,0-1 1,0 1-1,0 2 1,0 38 316,0-31-234,0-9-154,0-1 1,-1 1-1,1 0 0,0 0 1,0-1-1,0 1 1,0 0-1,0-1 1,0 1-1,1 0 1,-1-1-1,0 1 0,1 0 1,0-1-1,-1 1 1,1-1-1,0 1 1,0-1-1,-1 1 1,1-1-1,0 1 0,1-1 1,-1 0-1,0 0 1,0 0-1,1 1 1,-1-1-1,0 0 0,1-1 1,-1 1-1,1 0 1,-1 0-1,1-1 1,-1 1-1,1 0 1,0-1-1,-1 0 0,1 1 1,0-1-1,-1 0 1,1 0-1,0 0 1,-1 0-1,1 0 1,0 0-1,1-1 0,15 1-2316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5218,'0'0'443,"0"0"35,0 0 386,19-3-178,-3-1-512,-9 2-104,-1 0 1,1 1-1,0 0 0,0 0 1,0 0-1,0 1 0,0 0 1,0 0-1,0 0 0,0 1 1,0 0-1,0 1 0,0 0 0,0 0 1,8 4-1,12 10 153,-1 0 0,0 3 0,-1 0 0,-1 1-1,-1 1 1,-1 1 0,-1 2 0,-1 0 0,-1 1 0,-1 0 0,-1 2-1,-2 0 1,0 1 0,20 58 0,-31-73-722,-1 0 0,-1-1-1,0 1 1,0 26 0,-2-35 266,0 0 0,0 0-1,0 0 1,0 0 0,-1-1 0,0 1-1,0 0 1,0 0 0,0 0 0,0-1 0,-1 1-1,0-1 1,0 1 0,0-1 0,0 0-1,0 0 1,0 0 0,-1 0 0,-5 5-1,-20 6-4936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1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1217,'0'0'202,"0"0"372,0 0 517,0 0-280,0 0-365,0 12 551,1 1-753,1 0 0,0-1 0,1 1 0,0-1-1,1 1 1,1-1 0,0 0 0,0 0 0,1-1-1,12 18 1,2 0 90,1-1 1,44 44-1,-50-58-276,0-1 1,0 0 0,1-1-1,1-1 1,0-1 0,1 0-1,0-1 1,0-1 0,1-1-1,28 8 1,-13-8-149,1-1 0,-1-2-1,1-1 1,-1-2 0,42-4 0,-62 2-354,0 0 0,-1-2 1,1 1-1,-1-1 0,1-1 0,-1-1 1,0 0-1,14-7 0,-4-5-2176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3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1 352,'0'0'259,"0"0"37,0 0 102,0 0 12,0 0 84,0 0 82,0 0 43,0 0 83,3 1 3108,22 7-3682,59-6 1158,-67-3-1150,-1 1-1,1 1 1,0 0-1,0 1 1,16 4-1,-31-4-135,-1 0-29,-1-2-195,3 0-4197,-2-2-552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32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0 496,'0'0'0,"0"0"0,0 0 849,0 0 591,0 0-447,18 123-209,-3-87 273,-3-5-465,-1-1-80,-1-6-272,-2-5-208,-2-6 32,-1-4-64,-3-5 0,0-2 0,-2-2-1040,0 0-1313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1 423 3169,'0'0'-69,"0"0"643,0 0 311,9-8-591,-4 4-236,6-6 134,1 0 0,0 1 0,0 1 1,22-11-1,67-20 541,198-49 0,-262 78-641,657-122 1524,7 60-396,-506 63-911,-70 5-180,-110 3-100,-15 1-341,-6 0-3068,-11 0-187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3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4066,'0'0'109,"0"0"435,0 0 489,20 7-265,7 1-522,0-1 0,1-1 0,0-1 0,45 2 0,-70-8-244,0 1-1,0 0 1,0-1 0,-1 1-1,1-1 1,0 0 0,0 0-1,0 0 1,-1-1-1,1 1 1,0 0 0,-1-1-1,0 0 1,1 0 0,-1 1-1,0-1 1,0-1-1,0 1 1,0 0 0,0 0-1,0-1 1,-1 1 0,1-1-1,-1 0 1,0 1-1,2-4 1,-1-1-142,0 1-1,0-1 1,0 1-1,-1-1 0,0 0 1,0 1-1,-1-1 1,0 0-1,0 0 1,-2-12-1,1 17 121,0-1-1,0 1 0,-1-1 1,1 1-1,0 0 0,-1-1 1,0 1-1,1 0 0,-1 0 1,0 0-1,0 0 0,0 1 1,0-1-1,-1 0 0,1 1 1,0 0-1,-1-1 0,1 1 1,-1 0-1,1 0 0,-1 0 1,0 1-1,1-1 0,-1 1 1,-5-1-1,-10-1 71,0 0 0,-31 1 0,34 2-42,13-2 20,0 1-1,0 0 0,0 0 1,0 0-1,-1 0 0,1 0 0,0 1 1,0-1-1,0 1 0,0-1 1,0 1-1,0 0 0,0 0 1,0 0-1,0 0 0,0 0 0,0 0 1,0 0-1,1 1 0,-1-1 1,1 1-1,-1-1 0,1 1 1,-1 0-1,-1 3 0,1 1 77,0 1 0,1-1-1,0 1 1,0-1 0,0 1-1,1-1 1,0 11 0,0-15-87,1 1 0,-1-1 0,0 1 0,1-1 0,-1 0 0,1 1 0,0-1 0,0 0 1,0 1-1,0-1 0,0 0 0,0 0 0,1 0 0,-1 0 0,0 0 0,1 0 0,0 0 0,0 0 0,2 1 1,1 1 8,0-1 1,0 0 0,0 0 0,1-1-1,-1 1 1,1-1 0,11 2 0,-2-1-57,0 0 1,0-2 0,0 0 0,0 0 0,28-4 0,-37 2-181,0-1-1,1 0 0,-1 0 1,0-1-1,0 1 0,-1-1 1,8-5-1,-9 5 331,1 0-1,0 1 1,0-1 0,0 1 0,0 0-1,0 0 1,0 1 0,1-1 0,-1 1-1,11-1 1,142 2 632,-154 0-745,-1-1-1,0 1 0,0-1 0,0 0 0,1 0 1,-1 0-1,0-1 0,0 1 0,0-1 0,-1 1 1,1-1-1,0 0 0,-1 0 0,1 0 0,-1-1 1,0 1-1,1-1 0,-1 1 0,0-1 0,-1 0 1,1 1-1,0-1 0,-1 0 0,3-6 0,-2 4-94,0-1 0,0 0 0,0 0 0,0 0 0,-1-1 0,0 1 0,-1 0 0,1 0 0,-1-1 0,0 1 0,-1 0 0,-1-8 0,1 12 72,0 0 0,0 0 1,-1 0-1,1 0 1,-1 0-1,0 0 1,1 0-1,-1 1 0,0-1 1,0 1-1,0 0 1,0-1-1,0 1 1,0 0-1,0 0 0,-1 0 1,1 0-1,0 1 1,-1-1-1,1 1 1,0-1-1,-1 1 0,-2 0 1,-62-4 164,60 4-135,1 0 16,-1 0 0,1 0 0,-1 1-1,0 0 1,1 0 0,-1 0 0,1 1 0,0 0 0,-9 4 0,13-5-19,-1 1-1,1 0 1,-1 0 0,1 0 0,0 0-1,0 0 1,0 1 0,0-1 0,0 0 0,0 1-1,1 0 1,-1-1 0,1 1 0,0 0 0,0 0-1,0 0 1,0-1 0,0 1 0,1 0-1,-1 0 1,1 0 0,0 6 0,-1-6-118,1 0 1,-1 0-1,1-1 1,0 1-1,0 0 1,1 0-1,-1 0 1,1 0-1,-1 0 1,1 0-1,0 0 1,0 0-1,0 0 1,0-1-1,1 1 1,-1 0-1,1-1 1,-1 1-1,1-1 1,0 0-1,0 1 1,0-1-1,0 0 1,1 0-1,3 2 1,11 6-3349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0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22 325 368,'0'0'472,"0"0"-82,0 0 15,0 0-63,0 0-97,0 0 3,-19 4 690,16-3 2943,51-3-3466,70-13 0,23-2-240,37 2 120,68-3-173,425-2-64,360-8 38,-234 15 785,-779 12-852,944-28 393,217 16-59,170 8 488,-720 8-630,135-23-61,-102-14-176,-224 5 24,-15 0-8,1302-5 230,-613 33 1560,-1112 1-1700,0 0 14,0 0 177,0 0-89,0 0-86,0 0 12,0 0-46,0 0-3,0 0-69,0 0-32,0 0-117,0 0-558,0 0-859,0 0-2001,0-3 1200,-4-4-1712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2:0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26 288,'0'0'558,"0"0"-281,0 0 444,0 0 295,0 0-525,1 4-67,4 6 82,-1 1 0,-1 0 0,0 0 1,0 0-1,-1 0 0,1 16 0,-1 79 1710,-1-50-1156,0 18-844,-28-143-1687,20 53 1249,0-1 1,1 0-1,0 0 0,2 0 1,-5-29-1,8 31 179,-1-4 38,1 1-1,1-1 1,3-31 0,-2 48 32,0 0 0,0-1 0,0 1 0,0 0 0,0 0 0,1 0 0,-1 0 0,0 1 0,1-1 0,0 0-1,-1 1 1,1-1 0,0 1 0,0-1 0,0 1 0,0 0 0,0 0 0,0 0 0,1 0 0,-1 0 0,0 0 0,0 1 0,1-1 0,-1 1 0,0-1 0,1 1 0,-1 0 0,4 0 0,9 0 75,0 0 0,1 0 0,15 4 0,17 5 173,69 22 1,-22-5 40,-29-6-118,-61-19-164,-1 1 0,0 0 0,1 0-1,-1 0 1,0 0 0,0 1 0,0-1 0,0 1-1,-1 0 1,1 0 0,-1 1 0,5 5 0,-8-8-33,1 1 1,0-1-1,0 1 1,-1-1-1,1 1 1,-1-1 0,0 1-1,1 0 1,-1-1-1,0 1 1,0 0-1,0-1 1,0 1 0,0 0-1,0-1 1,-1 1-1,1 0 1,0-1-1,-1 1 1,1-1 0,-1 1-1,-1 2 1,0-1 3,-1 1 1,0-1-1,1 1 1,-1-1-1,-1 0 1,1 0-1,0-1 0,-7 5 1,-5 2 10,-2 0 0,1-1 0,-20 6 0,35-13-16,-76 23-76,55-18 31,1 0-1,0 1 0,1 1 0,0 1 0,0 0 0,0 2 0,-32 23 0,52-33-23,0-1-102,0 0-299,0 0-597,0 0-696,0 0-737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0 368,'0'0'494,"0"0"2,0 0 22,0 0-108,0 0-28,0 0 7,0 0-316,-1 1 0,1-1 0,-1 0 0,0 1-1,1-1 1,-1 0 0,1 1 0,-1-1-1,1 1 1,-1-1 0,1 1 0,-1-1 0,1 1-1,0 0 1,-1-1 0,1 1 0,0-1-1,-1 1 1,1 0 0,0-1 0,0 1 0,0 0-1,0-1 1,-1 2 0,-6 60 878,3 1 0,4 63-1,1-58-393,1-78 1548,-2 8-2380,0 1 0,1-1 0,-1 1 0,-1-1-1,1 1 1,0 0 0,0-1 0,0 1 0,-1-1 0,1 1 0,-1-1 0,1 1 0,-1 0 0,0-1 0,-1-1-1,-17-10-5489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1 384,'0'0'374,"0"0"242,-4 18 150,2-13-647,-4 18 484,0 1 0,2-1 0,-3 46 0,8-68-554,0 0 0,0-1 0,-1 1-1,1 0 1,0 0 0,0-1 0,0 1-1,0 0 1,0-1 0,0 1 0,0-1-1,0 1 1,0-1 0,0 0-1,0 1 1,0-1 0,1 0 0,-1 0-1,2 0 1,33 6 657,-29-5-378,33 3 49,45-1-1,-84-3-1523,-1 0-641,0 0-1045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1 544,'0'0'320,"0"0"441,0 0 887,0 0-522,0 0-795,2 3 261,8 75 1502,-8-54-1689,0-1 1,13 46 0,-10-62-1436,1-9-3123,-4-3 1183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1393,'0'0'1584,"0"0"-943,0 0 452,0 0-191,16 9-269,-7-4-572,9 6 157,1-1 0,0-1 0,0-1-1,1 0 1,33 8 0,-47-15-167,0 0 0,0-1 0,0 1 0,0-1 0,0 0 0,0-1 0,0 1 0,0-1 0,0 0 0,0-1 0,0 0 0,-1 1 0,1-2 0,-1 1 0,9-5 0,-10 3-66,-1 1 0,1 0-1,-1-1 1,0 1 0,0-1 0,0 0 0,0 0 0,0 0-1,-1-1 1,0 1 0,0-1 0,0 1 0,-1-1-1,1 1 1,-1-1 0,0 0 0,-1 0 0,1 0 0,-1-8-1,1 7-89,-1-1 0,0 0 0,-1 1 0,1-1 0,-1 0 0,0 1-1,-1-1 1,0 1 0,0 0 0,0-1 0,-6-9 0,5 12 47,0 1 1,1-1 0,-2 1-1,1-1 1,0 1 0,-1 0 0,1 0-1,-1 1 1,0-1 0,0 1-1,0 0 1,0 0 0,-1 0-1,1 0 1,0 1 0,-1 0 0,1 0-1,-6-1 1,4 1 51,0 0 0,-1 0 0,1 0 0,0 1-1,-1 0 1,1 0 0,-1 1 0,1 0 0,0 0 0,-7 2 0,10-1 42,-1-1 0,1 1 0,-1 0 1,1 1-1,0-1 0,0 0 0,0 1 0,0 0 1,1 0-1,-1 0 0,1 0 0,-1 0 0,1 0 0,0 0 1,0 1-1,1-1 0,-3 5 0,2-2 42,0-1-1,-1 1 1,2-1 0,-1 1-1,1 0 1,0 0 0,0 0-1,0-1 1,1 1-1,0 0 1,0 0 0,0 0-1,1 0 1,0 0 0,0 0-1,1 0 1,3 9-1,-2-11-45,-1 0-1,1 0 0,0 0 0,0 0 1,0 0-1,1-1 0,-1 0 0,1 1 1,0-1-1,0-1 0,0 1 0,0-1 1,0 1-1,0-1 0,1 0 0,-1-1 0,1 1 1,0-1-1,-1 0 0,1 0 0,0 0 1,6 0-1,5 0-262,0 0-1,0-1 1,0-1 0,0 0-1,0-1 1,0-1 0,0-1-1,0 0 1,19-8 0,-27 9 453,0 1-1,0 0 1,0 0 0,0 1-1,1 0 1,-1 1 0,0 0 0,16 1-1,68 18 650,-72-14-586,0 0 0,1-2 1,29 2-1,-48-4-265,0-1 1,1 0-1,-1-1 1,0 1-1,0 0 0,0-1 1,1 1-1,-1-1 1,0 1-1,0-1 0,0 0 1,0 0-1,0 0 1,0 0-1,0-1 0,0 1 1,0 0-1,-1-1 1,1 1-1,-1-1 0,1 0 1,-1 1-1,1-1 1,-1 0-1,0 0 0,0 0 1,0 0-1,0 0 1,1-3-1,0-2-150,-1 0-1,0 0 0,0-1 1,0 1-1,-1 0 1,0-1-1,-2-12 1,1 17 74,0 0 0,0 0 0,0 0 0,0 0 1,-1 0-1,1 0 0,-1 1 0,0-1 0,0 1 0,0-1 1,0 1-1,0 0 0,0-1 0,-1 1 0,1 0 0,-1 1 1,1-1-1,-1 0 0,0 1 0,0-1 0,0 1 0,1 0 0,-1 0 1,-1 0-1,-4-1 0,-7-1 49,0 0 0,1 1 0,-1 1 1,-15 0-1,25 1 30,0 0 0,0 0 0,0 0 0,0 1 0,0-1 0,1 1 1,-1 1-1,0-1 0,1 0 0,-1 1 0,1 0 0,-1 0 0,1 1 0,0-1 1,0 1-1,0 0 0,0 0 0,0 0 0,1 1 0,-1-1 0,1 1 0,0 0 1,0 0-1,-4 7 0,5-6-438,0 1 1,0-1-1,0 1 0,1-1 1,0 1-1,0 0 1,1-1-1,-1 9 0,1-2-4683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1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4 400,'0'0'1473,"0"0"-782,0 0-203,0 0 126,0 0-89,0 0-55,0-1-413,0 1 1,0 0-1,1 0 1,-1 0-1,0 0 1,0-1-1,0 1 1,0 0-1,0 0 1,0 0 0,0 0-1,0 0 1,0 0-1,1 0 1,-1-1-1,0 1 1,0 0-1,0 0 1,0 0-1,0 0 1,1 0-1,-1 0 1,0 0-1,0 0 1,0 0-1,0 0 1,1 0-1,-1 0 1,0 0-1,0 0 1,0 0-1,0 0 1,0 0-1,1 0 1,-1 0 0,0 0-1,0 0 1,0 0-1,0 0 1,1 0-1,-1 0 1,0 0-1,0 0 1,0 0-1,0 0 1,0 1-1,1-1 1,-1 0-1,0 0 1,10 276 4733,-10-222-5300,-5-47-4931,-5-5 646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56 1473,'0'0'317,"0"0"206,0 0 1166,0 0-414,18-5-408,-8 2-829,19-5 517,1 0 1,-1 2-1,57-5 1,-80 10-1209,-13-3-111,-14-2-394,-3 4 357,0 1-1,-39 3 1,55-1 828,0 0 1,1 0-1,-1 1 1,1 0-1,-1 0 1,1 1 0,0 0-1,0 0 1,0 1-1,1 0 1,-1 0-1,-7 6 1,13-8 31,-1-1 0,1 0-1,0 0 1,0 1 0,-1-1 0,1 1 0,0-1 0,0 1-1,0 0 1,1-1 0,-1 1 0,0 0 0,1 0-1,-1 0 1,1-1 0,-1 1 0,1 0 0,0 0-1,0 0 1,0 0 0,0 0 0,0 0 0,0-1-1,0 1 1,1 0 0,-1 0 0,1 0 0,-1 0 0,1-1-1,0 1 1,0 0 0,-1-1 0,1 1 0,1 0-1,0 1 1,6 6 324,-1 0 1,1-1-1,1 0 0,15 12 0,-9-8 151,-9-7-458,0 0-1,0 1 0,0 0 1,-1 0-1,0 1 0,-1-1 1,1 1-1,-1 0 0,0 0 1,3 10-1,-6-14-72,0 0 0,-1 0 0,1 0 0,-1 0 0,0 0 0,1 0 0,-1-1 0,0 1 0,-1 0 1,1 0-1,-1 0 0,1 0 0,-1 0 0,0 0 0,0 0 0,0-1 0,0 1 0,-1 0 0,1-1 0,-1 1 0,1-1 0,-1 1 0,0-1 0,0 0 0,0 0 0,0 0 0,0 0 0,-1 0 0,1 0 1,-5 2-1,0 0-103,0 0 0,0 0 1,-1-1-1,1 0 1,-1 0-1,1-1 0,-1 0 1,0 0-1,0-1 1,0 0-1,-10 0 0,15-28-577,3 24 470,0 0 1,1 0 0,-1 0-1,0 1 1,1-1 0,0 0 0,-1 0-1,1 0 1,0 0 0,1 1-1,2-6 1,12-14-3102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2961,'0'0'2287,"0"0"-1575,19 4-264,-12-3-389,37 8 84,0-3 0,47 2 0,-88-8-146,1 0 20,0 1 1,0-1-1,1 0 1,-1-1-1,0 1 1,0-1-1,0 0 1,0 0-1,6-2 1,-8 1-19,-1 1 0,1-1 0,-1 1 0,0-1 0,0 0 0,0 0 0,0 1 0,0-1 0,0 0 0,0 0 0,-1 0 0,1 0 0,-1 0 0,1 0 0,-1 0 0,0 0 0,1 0 0,-1-1 0,0 1 0,-1 0 0,1-3 0,0-1-68,0-1 0,0 1-1,-1-1 1,0 0 0,0 1 0,0-1 0,-1 1 0,0 0 0,-4-9 0,4 11 29,-1 0 0,0 1 0,0-1 0,0 1 0,0-1 1,-1 1-1,1 0 0,-1 1 0,0-1 0,0 0 1,0 1-1,0 0 0,0 0 0,-8-2 0,-1 0-35,0 0-1,-1 1 0,1 0 0,-1 2 1,0-1-1,0 2 0,-26 1 1,37 0 143,0 0 0,0-1-1,1 1 1,-1 1 0,0-1 0,1 0 0,-1 1 0,1-1 0,-1 1 0,1 0 0,0 0 0,-1 0 0,1 0 0,0 0 0,0 0 0,1 0 0,-1 1-1,0-1 1,1 1 0,0-1 0,-1 1 0,1 0 0,0-1 0,0 1 0,1 0 0,-2 5 0,1-4 8,0 0 0,0 0 0,1 0 0,0 0-1,-1 0 1,1 0 0,1 0 0,-1 0 0,0 0 0,1-1 0,0 1 0,0 0 0,0 0 0,0 0-1,1-1 1,0 1 0,-1-1 0,1 1 0,0-1 0,3 4 0,2-2-37,0 1 0,1-1 0,0 0-1,0-1 1,0 0 0,0 0 0,0-1 0,1 0 0,0 0 0,-1-1-1,1 0 1,0-1 0,0 0 0,0 0 0,15-1 0,-10-1-230,1 1 1,-1-2 0,1 0-1,-1-1 1,0 0 0,0-1-1,0-1 1,26-12 0,-30 10 285,0 1 1,1 0 0,0 1-1,0 0 1,1 1-1,-1 0 1,1 1 0,0 0-1,0 1 1,0 0-1,18 0 1,193 6 2964,-222-5-3030,1 1 0,0-1-1,-1 0 1,1 1 0,-1-1 0,1 0 0,-1 0 0,0 0-1,1 0 1,-1 0 0,0 0 0,0-1 0,1 1 0,-1 0-1,0-1 1,0 1 0,-1-1 0,1 1 0,0-1-1,0 1 1,-1-1 0,1 1 0,-1-1 0,1 0 0,-1 1-1,0-1 1,0 0 0,1 1 0,-1-1 0,0 0 0,-1-2-1,-1-56-1477,2 57 1351,-1 1 0,0-1 0,0 1 0,-1-1 0,1 1 0,-1 0 0,1-1 0,-1 1 0,1 0 0,-1 0 0,0 0 0,0 0 0,0 1 0,0-1 0,-1 0-1,1 1 1,0 0 0,-1-1 0,1 1 0,-1 0 0,1 0 0,-1 0 0,1 1 0,-5-2 0,-6 0-109,1-1 0,-1 2 1,-23-1-1,25 2 192,-1 0 0,1 1 1,0 0-1,-1 1 0,1 0 0,-12 5 1,19-6-131,-1 1 1,1 0 0,0 1-1,0-1 1,0 1 0,0-1-1,0 1 1,0 0 0,1 1 0,0-1-1,0 1 1,0-1 0,0 1-1,0 0 1,0 0 0,1 0-1,-3 6 1,2 6-4510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1 816,'0'0'486,"0"0"-289,0 0-58,0 0-32,0 0 181,-9 8-80,-55 50 383,-89 89 1462,134-127-1859,2 1 0,0 1 0,1 1 0,1 0-1,-21 42 1,35-62-184,0 0 0,0-1 0,0 1 0,0 0 0,0-1-1,1 1 1,-1 0 0,1 0 0,0 0 0,0 0 0,0 5 0,0-7 0,1 0-1,-1 1 1,1-1 0,-1 0 0,1 0-1,-1 0 1,1 0 0,0 0 0,-1 0-1,1 0 1,0 0 0,0-1 0,0 1 0,0 0-1,-1 0 1,1-1 0,0 1 0,0 0-1,1-1 1,-1 1 0,0-1 0,0 0-1,0 1 1,0-1 0,0 0 0,0 0 0,2 1-1,67 8 667,1-3 1,100-5-1,-87-2-1005,-70 4-1947,-13-1-178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2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1 144,'0'0'1673,"0"0"-502,0 0-421,0 0-1,0 0-92,0 0-635,1 0 1,-1 0-1,0 1 1,1-1-1,-1 0 1,1 0-1,-1 1 1,1-1-1,-1 0 1,0 1-1,1-1 1,-1 0-1,0 1 1,1-1-1,-1 0 0,0 1 1,1-1-1,-1 1 1,0-1-1,0 1 1,0-1-1,1 0 1,-1 1-1,0-1 1,0 1-1,0-1 1,0 1-1,0-1 1,0 1-1,0-1 1,0 1-1,0-1 1,0 1-1,0 0 1,9 134 2695,11 86 820,-17-207-3263,-1-2-571,-1-4-2695,-1-8-21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28 848,'0'0'630,"0"0"-8,0 0 135,0 0-31,0 0-366,-8-5 14,4 2-338,-1 0 1,0 1-1,1-1 0,-1 1 1,-1 0-1,1 0 1,0 1-1,0-1 1,-1 1-1,1 0 1,0 1-1,-1-1 1,1 1-1,-1 0 1,1 1-1,-1-1 0,1 1 1,0 0-1,-1 0 1,1 1-1,0 0 1,0 0-1,0 0 1,0 0-1,0 1 1,-5 3-1,3 0 90,0 0 0,0 1 1,1 0-1,0 0 0,0 0 0,1 0 0,0 1 0,0 0 1,1 0-1,0 1 0,0-1 0,1 1 0,0 0 0,0 0 1,1 0-1,1 0 0,-1 0 0,1 0 0,1 0 0,0 1 1,0-1-1,1 0 0,2 12 0,-2-18-98,0 0 0,0 0 0,0 0 0,0 0 0,1 0 0,-1-1 0,1 1 1,0 0-1,0-1 0,0 1 0,0-1 0,0 0 0,0 0 0,1 0 0,-1 0 0,1 0 0,0 0 0,-1-1 0,1 1 0,0-1 0,0 0 0,0 0 0,0 0 0,0 0 0,0 0 0,6 0 0,1 1 47,1 0-1,0-2 1,0 1-1,0-1 0,0 0 1,17-4-1,-25 3-107,-1 1-1,1-1 1,-1-1-1,0 1 1,0 0 0,1 0-1,-1-1 1,0 1-1,0-1 1,0 0-1,0 0 1,-1 0 0,1 0-1,0 0 1,-1 0-1,0 0 1,1 0 0,-1 0-1,0-1 1,0 1-1,1-4 1,0 1-194,-1 1 0,0 0 0,0-1 0,0 1 1,-1-1-1,1 1 0,-1-1 0,0 1 0,-1-1 0,1 1 0,-2-9 0,0 11 198,1 0 0,0 1 0,-1-1 0,0 0 0,1 1 0,-1-1 0,0 1 0,0-1 0,0 1-1,1 0 1,-2 0 0,1 0 0,0 0 0,0 0 0,0 0 0,0 1 0,0-1 0,-1 1-1,1-1 1,0 1 0,-1 0 0,-3 0 0,-3 0 111,-1-1-1,1 1 1,-1 1-1,-12 2 1,18-1-22,0 0 0,0 0 0,0 0 0,0 1 0,0-1 0,1 1 0,-1 0 0,1 0 0,0 0 0,0 1 0,0-1 0,0 1 0,1 0 0,0 0 0,-1 0 0,1 0 0,1 0 0,-1 0 0,0 0 0,1 1 0,0-1 0,0 0 0,0 1 0,1-1 0,0 1 0,-1-1 0,1 1 0,2 8-1,-2-12-117,1 0-1,0 0 0,-1 0 0,1 0 1,0 0-1,0 0 0,-1-1 0,1 1 1,0 0-1,0-1 0,0 1 0,0-1 0,0 1 1,0-1-1,0 1 0,0-1 0,0 1 1,0-1-1,0 0 0,0 0 0,1 0 0,-1 1 1,0-1-1,0 0 0,0 0 0,2-1 1,1 1-239,24 1-2454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16 160 7043,'0'0'262,"0"0"111,0 0 324,0 0-89,24 4 8,-7-1-464,24 5 468,0-1 0,53 1 0,-71-8-326,-15 1-212,-1-1 1,1 0-1,-1 0 0,0-1 0,1 0 0,11-3 1,-17 3-90,0 0 1,0 0 0,0 0 0,0 0-1,-1 0 1,1-1 0,-1 1-1,1 0 1,-1-1 0,1 1 0,-1-1-1,0 0 1,1 1 0,-1-1 0,0 0-1,0 0 1,-1 0 0,1 0 0,0 0-1,0 0 1,-1 0 0,0 0 0,1 0-1,-1 0 1,0 0 0,0 0-1,0 0 1,0-3 0,0 0-175,0 1-1,-1-1 1,1 1 0,-1-1 0,0 1-1,0 0 1,0-1 0,0 1 0,-1 0-1,0 0 1,0 0 0,0 0 0,0 0-1,-1 1 1,0-1 0,1 0-1,-7-4 1,3 3-63,-1 0 0,0 0 0,0 1 0,0 0 0,0 0 0,-1 1 0,0 0 0,-14-4 0,-1 2 51,0 2-1,0 0 0,0 1 1,-44 3-1,63 0 249,0 0 0,1-1 1,-1 1-1,0 0 0,1 1 0,-1-1 0,1 1 0,-1-1 1,1 1-1,0 0 0,0 0 0,0 1 0,0-1 1,0 1-1,0-1 0,1 1 0,-1 0 0,1 0 1,0 0-1,0 0 0,0 0 0,0 1 0,0-1 0,1 1 1,0-1-1,-1 1 0,1-1 0,1 1 0,-1 0 1,0 0-1,1-1 0,0 1 0,0 0 0,0 0 0,0-1 1,1 1-1,-1 0 0,1 0 0,0-1 0,0 1 1,0 0-1,1-1 0,-1 0 0,1 1 0,0-1 0,0 0 1,0 0-1,0 0 0,1 0 0,-1 0 0,1 0 1,0 0-1,0-1 0,0 0 0,0 0 0,4 3 0,3-1-139,0-1 0,1 0 0,-1-1 0,1 0-1,-1 0 1,1-1 0,0-1 0,0 1-1,-1-2 1,1 0 0,17-3 0,4-3-824,0-2-1,44-17 1,-65 22 1169,1 0 0,-1 2 0,1-1-1,-1 1 1,1 1 0,0 0 0,0 1-1,0 0 1,-1 0 0,1 2 0,0-1-1,0 2 1,-1-1 0,14 6 0,-8-3-82,0-1 0,0-1 0,0-1 0,0 0 0,0-1 0,0-1 0,31-3 0,-46 2-181,1 1 0,0-1 0,-1 0 0,1 0 0,-1 0 0,1-1 0,-1 1 1,0-1-1,0 1 0,1-1 0,-1 0 0,0 0 0,0 0 0,-1 0 0,1 0 0,0 0 0,-1 0 0,1-1 0,-1 1 0,0-1 0,0 1 0,2-6 0,-1 0-374,1-1 0,-2 0-1,1 0 1,-1 0 0,-1-14 0,0 22 342,0-1-1,-1 0 1,1 1 0,-1-1 0,0 1 0,1-1-1,-1 1 1,0 0 0,0-1 0,0 1 0,0 0 0,0-1-1,0 1 1,0 0 0,0 0 0,-1 0 0,1 0-1,0 0 1,-1 0 0,1 0 0,0 0 0,-1 1 0,1-1-1,-1 1 1,0-1 0,1 1 0,-1-1 0,1 1-1,-1 0 1,-1 0 0,-55-5 63,55 5-44,-7 0 27,0 0 1,1 0-1,-1 1 1,0 0-1,1 1 0,-1 0 1,1 1-1,-1 0 1,1 0-1,0 1 0,0 0 1,1 1-1,-1 0 1,1 0-1,0 0 0,0 1 1,1 1-1,0-1 1,-8 11-1,4 4-465,9-5-1738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0 224,'0'0'395,"0"0"-35,0 0 590,0 0-235,0 0-512,0 5 274,2 207 6127,-2-121-6407,-1-91-2097,-5 0-1155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5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3618,'0'0'290,"0"0"260,0 0 851,0 0-369,22 10-290,68 35 21,-84-41-612,-1-1 0,1 1 0,-1 1 0,0-1 0,0 1 1,-1-1-1,0 1 0,1 1 0,-2-1 0,1 1 0,0-1 0,-1 1 0,0 0 0,-1 0 1,1 0-1,-1 1 0,2 9 0,1 0 213,3 15 14,-1 1 1,-2 0-1,-1 0 1,-1 1-1,-3 50 0,0-82-501,0 0 0,-1-1-1,1 1 1,0-1 0,-1 0 0,1 1-1,0-1 1,-1 1 0,1-1-1,-1 0 1,1 1 0,-1-1-1,1 0 1,-1 1 0,1-1 0,-1 0-1,1 0 1,-1 1 0,0-1-1,1 0 1,-1 0 0,1 0 0,-1 0-1,0 0 1,1 0 0,-1 0-1,1 0 1,-1 0 0,1 0 0,-1 0-1,0 0 1,1-1 0,-1 1-1,0 0 1,-5-1-796,-15 1-2763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5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1361,'0'0'5522,"0"0"-5250,0 0 241,0 0 1295,0 0-943,0 0-161,106 0 112,-67 0-495,1 0-289,-1-3-64,-2 1-529,-6 0-1456,0 2-640,-6 0-1089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70 162 2001,'0'0'1072,"0"0"284,0 0 284,0 0-436,0 0-337,20 6-446,65 20-111,-78-23-248,0-1 0,1-1 0,-1 1 1,0-1-1,1 0 0,-1-1 0,1 0 0,-1 0 1,11-2-1,-7 1-28,-9 0-51,-1 0-1,1 0 1,-1 0-1,1 0 1,-1-1-1,1 1 1,-1 0-1,0-1 1,0 1-1,1-1 1,-1 1-1,0-1 1,0 1-1,-1-1 1,1 0-1,0 1 1,0-1-1,-1 0 1,1 0-1,-1 1 1,0-1-1,1 0 1,-1 0-1,0 0 1,0 0-1,0 0 1,-1-3 0,2 1-86,-1 0 1,0 1 0,-1-1 0,1 0 0,0 0 0,-1 0 0,0 0 0,0 0 0,0 0 0,-1 0-1,1 1 1,-4-7 0,0 6 65,-1-1 1,0 1-1,0 0 0,0 0 0,-1 0 0,1 1 1,-1 0-1,0 1 0,1-1 0,-1 1 0,0 1 1,-15-3-1,-6 2-48,-54 1 0,79 1 141,0 1-1,-1-1 1,1 1 0,0-1-1,0 1 1,0 0 0,0 0-1,0 0 1,0 1 0,1-1-1,-1 1 1,0 0 0,1 0-1,-1-1 1,1 2 0,-1-1-1,1 0 1,0 0 0,0 1-1,0-1 1,0 1 0,1 0-1,-1-1 1,1 1 0,-1 0 0,1 0-1,0 0 1,0 0 0,0 4-1,0-3 4,0 0 0,1 0 0,-1 0 0,1 0 0,0 0 0,0 0 0,1 0 0,-1 0 0,1 0 0,0 0 0,0 0 0,0-1 0,0 1 0,1 0 0,-1-1 1,1 1-1,0-1 0,0 1 0,1-1 0,-1 0 0,0 0 0,1 0 0,5 4 0,0-1-144,1-1 1,-1-1 0,1 1 0,1-1-1,-1-1 1,1 1 0,-1-2 0,1 1-1,0-1 1,0-1 0,0 0 0,0 0-1,0-1 1,0 0 0,0-1-1,0 0 1,0-1 0,0 0 0,0 0-1,-1-1 1,1 0 0,-1-1 0,14-7-1,-6 2 90,0 0-1,0 1 0,22-6 0,-32 12 241,1 0 0,0 1 0,0 0 1,0 0-1,1 1 0,-1 0 0,0 0 0,0 1 0,0 0 0,9 3 1,5 0 5,0-1 0,1-2 0,32 0 0,-43-1-116,-9 0-125,-1-1 0,1 0 0,0 0-1,-1 0 1,1 0 0,0 0 0,-1 0 0,0-1 0,1 1 0,-1-1 0,0 0 0,0 1 0,0-1 0,0 0-1,0 0 1,0-1 0,0 1 0,-1 0 0,1 0 0,-1-1 0,0 1 0,1-1 0,-1 1 0,1-6-1,-1 5-68,1-1-1,-1 0 1,0 1-1,0-1 0,0 0 1,-1 0-1,1 1 0,-1-1 1,0 0-1,0 0 0,-1 0 1,1 0-1,-1 1 0,1-1 1,-1 0-1,0 0 0,-1 1 1,-1-5-1,-1 3 40,0 1 1,0 0-1,-1 0 0,1 0 0,-1 0 1,0 1-1,0-1 0,-1 2 0,1-1 1,-1 0-1,1 1 0,-1 0 0,0 0 1,-11-2-1,-4 1-25,1 0-1,-43-1 1,59 4 69,0 0 0,0 0 0,0 0 0,0 0 0,-1 1 0,1-1 0,0 1 0,0 0 1,0 0-1,0 1 0,1-1 0,-1 1 0,0 0 0,1 0 0,-1 0 0,1 1 0,-1-1 0,1 1 0,0-1 0,0 1 0,0 0 0,1 0 1,-1 1-1,1-1 0,-1 0 0,1 1 0,0 0 0,1-1 0,-1 1 0,1 0 0,-1 0 0,1 0 0,0 0 0,0 0 0,1 0 0,-1 0 0,1 0 1,0 1-1,0-1 0,1 0 0,-1 0 0,1 0 0,0 0 0,2 6 0,8 12-1753,9-7-1339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1 460 5186,'0'0'75,"0"0"445,0 0 14,22 0 232,5 0-605,18 1 372,1-1 0,-1-3-1,1-2 1,48-11 0,-74 10-490,0 0 0,0-2 0,-1 0-1,0-2 1,-1 0 0,0-1 0,24-18 0,-35 23-185,0-1 1,0 0-1,0-1 0,-1 1 0,0-1 0,0 0 1,-1-1-1,0 0 0,-1 1 0,1-1 0,-2-1 1,1 1-1,-2-1 0,1 1 0,-1-1 0,0 0 1,0-17-1,-1 12-270,-1 0-1,-1 0 1,0 1 0,0-1 0,-7-23 0,7 35 391,0-1 0,0 1 0,-1-1 0,1 1 1,-1 0-1,0-1 0,0 1 0,0 0 0,0 0 1,0 1-1,-1-1 0,1 0 0,-1 1 1,0-1-1,0 1 0,0 0 0,0 0 0,0 0 1,0 1-1,-1-1 0,1 1 0,-1-1 1,1 1-1,-1 0 0,1 0 0,-1 1 0,1-1 1,-6 1-1,6-1 53,0 1 1,0 0-1,0 0 1,0 0 0,0 0-1,0 0 1,0 1-1,0-1 1,0 1-1,0 0 1,0 0 0,0 0-1,0 0 1,1 1-1,-1-1 1,0 1-1,1-1 1,-4 3 0,3 1 63,0-1 0,0 1 0,0 0 0,1-1 0,0 1 0,0 0 0,0 1 0,1-1 0,-3 10 0,0 3 187,0 1-1,2-1 1,0 1 0,0 0-1,2 0 1,1-1 0,0 1-1,6 27 1,-5-37-211,0 0 0,1-1-1,0 1 1,0-1 0,1 0 0,0 0 0,1 0 0,0 0-1,0-1 1,1 0 0,0 0 0,0-1 0,0 1 0,1-1-1,0 0 1,0-1 0,0 0 0,1 0 0,13 6 0,-11-7-54,0 0 1,0 0 0,0-1-1,1 0 1,0-1 0,-1 0 0,1-1-1,0 0 1,0-1 0,21-1-1,-25 0-86,0-1 0,0 1 0,0-1 0,0-1 0,0 1 0,0-1-1,0 0 1,-1-1 0,0 1 0,1-1 0,-1-1 0,-1 1 0,1-1 0,-1 0-1,0 0 1,8-10 0,-5 5-88,-2 3 5,0-1-1,-1 1 0,1-1 0,-1 0 1,-1 0-1,0 0 0,0-1 1,0 0-1,-1 1 0,3-15 0,-6 23 585,0 0-44,0 0-87,9 15-209,-7-9-23,1-1-1,0 0 1,0 0 0,1 0-1,-1 0 1,1 0 0,0-1-1,1 1 1,-1-1 0,1 0-1,-1 0 1,1-1 0,1 0 0,-1 0-1,0 0 1,1 0 0,10 3-1,0-2 71,-1 0-1,1-1 1,0 0-1,0-2 1,25 1 0,-39-3-182,0 1 1,0 0-1,0 0 1,0-1-1,0 1 1,0-1-1,0 0 1,0 1-1,-1-1 1,1 0-1,0 0 1,0 0-1,-1 0 0,1 0 1,-1-1-1,1 1 1,-1-1-1,1 1 1,-1-1-1,0 1 1,0-1-1,0 1 1,0-1-1,0 0 1,0 0-1,0 0 1,0 1-1,-1-1 1,1 0-1,-1 0 1,1 0-1,-1 0 1,0 0-1,0-3 1,0 2-144,1 0 1,-1 0-1,0 0 1,-1 0-1,1 1 0,0-1 1,-1 0-1,0 0 1,1 0-1,-1 0 0,0 1 1,-1-1-1,1 0 1,0 1-1,-1-1 1,1 1-1,-1-1 0,0 1 1,0 0-1,0 0 1,0 0-1,0 0 0,-3-2 1,-6-1-177,0 0 1,0 0 0,0 2-1,-13-4 1,20 6 867,-1 0 0,0 0 0,0 1 0,1 0 0,-1 0 0,0 0 0,0 0 0,-4 2 0,42 24 410,-27-21-743,28 27 336,-25-24-493,0 1 1,0-1-1,0 0 1,1-1 0,0 0-1,16 7 1,-24-13-80,1-1 0,0 1 0,0-1 0,-1 0 0,1 0 0,0 0 0,0-1 0,-1 1 0,1 0 0,0-1 0,0 0 0,-1 0 0,1 0 1,-1 0-1,1 0 0,-1 0 0,1-1 0,-1 1 0,3-3 0,48-39 105,-33 25-149,-17 16 211,6-6-91,1 0 0,0 1 0,0 1 1,0 0-1,14-6 0,12 5 3619,-33 8-3517,-1 0 0,0 1 0,0-1 0,0 0 0,0 1 0,-1 0 0,1-1 0,0 1 0,-1 0 0,1 0 0,-1 0 0,1 0 1,1 4-1,6 6-34,-5-8-182,0 0-1,1 0 0,0 0 0,-1 0 1,1-1-1,1 0 0,-1 0 1,0 0-1,1-1 0,6 3 1,36 1-6354,-25-6 825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234 127 6851,'0'0'1126,"0"0"-504,0 0 1136,0 0-379,1-12-1075,3-35-240,-3 45-93,-1 1 0,0-1 0,0 1 0,0-1 0,-1 1-1,1-1 1,0 1 0,-1-1 0,1 1 0,0-1 0,-1 1 0,0-1-1,1 1 1,-1-1 0,0 1 0,0 0 0,0 0 0,0-1 0,0 1-1,0 0 1,0 0 0,0 0 0,0 0 0,0 0 0,-1 0 0,1 1 0,0-1-1,-1 0 1,1 0 0,0 1 0,-1-1 0,-2 0 0,-3 0-218,-1 0 1,1 0-1,0 0 1,-1 1 0,-7 0-1,7 0 62,-3 0 65,0 0-1,0 1 1,0 1 0,0-1-1,1 2 1,-1-1 0,-16 7-1,24-7 120,0-1-1,0 1 1,0-1-1,1 1 1,-1 0-1,0 0 0,1 0 1,-1 1-1,1-1 1,0 1-1,0-1 0,0 1 1,0 0-1,0-1 1,0 1-1,1 0 1,-1 0-1,1 0 0,0 1 1,0-1-1,0 0 1,0 0-1,1 1 0,-1-1 1,1 0-1,0 1 1,0-1-1,1 6 1,0-6 35,0 1 1,0-1 0,0 1 0,0-1 0,1 0 0,-1 1 0,1-1-1,0 0 1,0 0 0,1 0 0,-1-1 0,0 1 0,1 0 0,0-1-1,4 4 1,54 34 692,-37-25-381,-2-2-155,2 2-96,0 0 0,0 2 0,-2 0-1,0 2 1,31 34 0,-51-51-109,0 0 0,-1 0 0,1 0 0,-1 1 0,1-1 0,-1 0 0,0 1 0,0-1 0,0 1 0,0-1 0,0 1 0,-1-1 0,1 1 0,-1-1 0,1 1 0,-1 0 0,0-1 0,0 1 0,-1 0 0,0 4 0,0-5-41,0 1 1,0-1 0,-1 0 0,1 1 0,-1-1-1,0 0 1,0 0 0,0 0 0,0-1-1,0 1 1,0 0 0,0-1 0,0 1-1,-1-1 1,1 0 0,-5 2 0,-6 2-442,0-1 1,0-1-1,-1 0 1,1-1-1,-1 0 1,-20-1-1,32-1 429,1 0-1,0 0 1,-1 0 0,1 0-1,-1 0 1,1-1-1,0 1 1,-1-1 0,1 1-1,0-1 1,0 1-1,-1-1 1,1 0 0,0 1-1,0-1 1,0 0-1,0 0 1,0 0 0,0 0-1,0 0 1,0 0 0,0 0-1,0-1 1,1 1-1,-2-2 1,0-1-92,1 0 1,0 1-1,0-1 0,0 0 1,1-1-1,-1 1 0,1 0 1,0 0-1,0-4 0,1-2-144,0 0 0,0 0-1,1 1 1,1-1 0,-1 0-1,2 1 1,4-10 0,-2 8 374,1 0 0,0 1 1,1-1-1,0 2 0,1-1 0,0 1 0,20-14 1,-18 15 352,0 2 1,0-1-1,1 2 1,0-1-1,0 2 1,0 0-1,1 0 1,-1 1-1,1 0 1,0 1-1,0 1 0,19 0 1,71 1 1210,-102 0-1582,-1-1-1,1 1 0,0 0 0,0-1 0,0 1 0,-1-1 0,1 1 0,0-1 0,0 1 1,-1-1-1,1 0 0,-1 1 0,1-1 0,0 0 0,-1 1 0,1-1 0,-1 0 1,0 0-1,1 1 0,-1-1 0,0 0 0,1 0 0,-1 0 0,0 0 0,0 0 1,0 0-1,0 1 0,0-1 0,0 0 0,0-1 0,1-35 477,-1 29-345,0-19-68,0-29 983,0 18-5176,0 34-34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2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6067,'0'0'589,"0"0"6,0 0 790,20-1-697,18-2-305,0-2-1,73-19 0,-108 23-391,0 0-1,0 0 1,0 0-1,0-1 1,0 1-1,0-1 0,0 1 1,0-1-1,0 0 1,-1 0-1,1 0 1,-1-1-1,0 1 0,1-1 1,-1 1-1,0-1 1,0 0-1,-1 0 1,1 0-1,-1 0 0,1 0 1,-1 0-1,0 0 1,0 0-1,0 0 1,-1-1-1,1 1 0,-1 0 1,1-1-1,-1 1 1,0 0-1,-1-1 1,0-5-1,0 7-16,0 0 0,1 1 0,-1-1 0,0 0 0,-1 1 0,1-1 0,0 1 0,0-1 0,-1 1 0,1 0 0,0 0 0,-1-1 0,1 1 0,-1 0 0,0 0 0,1 0 0,-1 1 0,0-1 0,0 0 0,1 1 0,-1-1 0,0 1 0,0-1 0,0 1 0,0 0 0,0 0 0,-3 0 0,-55 0-409,57 1 447,-1 0-1,1 0 1,0 1 0,0-1 0,0 1 0,0-1-1,0 1 1,0 0 0,1 0 0,-1 0 0,0 1 0,1-1-1,0 1 1,-1-1 0,1 1 0,0 0 0,1 0-1,-1 0 1,0 0 0,1 0 0,0 0 0,-1 0-1,1 0 1,0 0 0,1 1 0,-1-1 0,0 4-1,0-1 85,0 0 0,0 0 0,1-1 0,0 1 0,0 0 0,0 0 0,1 0 0,0-1-1,0 1 1,0 0 0,1-1 0,0 1 0,0-1 0,0 1 0,4 6 0,-1-6-28,0-1 1,0 1 0,1-1 0,-1 0 0,1-1 0,0 1-1,0-1 1,1 0 0,-1-1 0,1 0 0,0 0 0,0 0-1,0-1 1,8 2 0,0-1 63,0 0 0,0-1 0,0-1 0,1-1 0,29-3 0,-39 2-254,-1 0-1,1 0 0,-1 0 0,1-1 1,-1 0-1,0 0 0,0-1 0,0 1 1,0-1-1,0 0 0,0-1 0,-1 1 1,0-1-1,1 0 0,-1 0 0,-1 0 1,7-9-1,-5 6-48,-1 0 1,0 0-1,-1 0 1,0-1-1,0 1 1,0-1 0,-1 0-1,0 0 1,-1 0-1,1 0 1,-1-14-1,-1 21 694,0 1 16,0 0-53,0 0-201,1 36 414,1-32-672,0 0-1,0 0 1,0 0 0,0 0-1,1 0 1,-1 0 0,1-1-1,0 1 1,0-1-1,0 0 1,1 0 0,-1 0-1,1 0 1,-1 0 0,1-1-1,0 0 1,8 4 0,-7-4-78,1 1 0,-1-1 1,1 0-1,0 0 0,0-1 1,-1 1-1,1-1 0,0-1 1,0 1-1,0-1 1,0 0-1,0 0 0,8-2 1,-12 1-77,-1 0 1,1-1-1,0 1 1,0-1-1,0 1 0,-1-1 1,1 0-1,-1 1 1,1-1-1,-1 0 1,0 0-1,0 0 1,1 0-1,-1 0 1,-1 0-1,1 0 1,0-1-1,0 1 1,-1 0-1,1-3 1,7-46-3802,-8 25 657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1242 2449,'0'0'902,"0"0"-200,0 0 285,21 1-128,8 1-644,-4 1 26,-1-2 0,48-4 1,-24-5 180,-1-2 0,0-3 0,-1-1 0,73-34 0,-82 30-372,0-1 0,-2-2 0,0-1-1,-1-2 1,-1-1 0,-1-2 0,-1-2 0,-2-1-1,0-1 1,27-39 0,-35 39-160,-1-1 0,-1 0 0,-2-2 0,-1 0 0,-1-1 1,-2 0-1,-2-1 0,-1-1 0,-1 0 0,-2 0 0,4-64 0,-10 89 40,1-27-165,-1-1 1,-7-54-1,5 84 186,0-1 1,-2 1 0,1-1-1,-1 1 1,0 0 0,-1 0-1,0 0 1,-1 0 0,0 1-1,0-1 1,-1 2-1,0-1 1,-12-13 0,15 20 39,0 0 1,1 0 0,-1 0 0,0 0-1,0 0 1,0 1 0,0-1-1,-1 1 1,1 0 0,0 0 0,0 0-1,-1 0 1,1 1 0,-1-1-1,1 1 1,0 0 0,-1 0 0,1 1-1,-1-1 1,1 1 0,0-1-1,-1 1 1,-2 1 0,-3 1-13,1 1 0,0 0-1,1 0 1,-1 0 0,1 1 0,-1 0 0,-10 11 0,6-4 25,1 1 0,0 1 0,1 0 0,1 0 0,0 1 0,1 0 0,0 0 1,1 1-1,1 0 0,0 1 0,1-1 0,1 1 0,-3 25 0,0 21 221,2-1-1,4 87 1,2-120-97,0 1-30,2 0 1,0-1 0,2 1-1,2-1 1,11 34 0,-11-41-49,1-1 1,1-1 0,1 1 0,0-1-1,2-1 1,0 0 0,21 24-1,-26-36-18,0-1-1,1 0 0,-1-1 0,1 1 0,0-1 0,0-1 0,1 0 0,-1 0 1,1-1-1,0 0 0,0 0 0,0-1 0,0 0 0,0-1 0,0 0 0,1 0 1,-1-1-1,0-1 0,0 0 0,12-2 0,-14 1-17,1 0 1,-1 0-1,0-1 0,0 0 0,0-1 1,0 1-1,0-1 0,-1-1 1,1 1-1,-1-1 0,0 0 0,5-7 1,0 0-12,0-1 1,-1 0-1,0 0 0,13-26 1,-20 34-8,-1 0 0,0 0-1,0 0 1,-1-1 0,0 1 0,0-1 0,0 1 0,0-1 0,-1 1 0,0-9-1,0 13-165,-4 13-182,-1 8 330,1 1 1,1 0 0,1 0-1,0 1 1,2-1 0,3 35-1,-3-53-93,0-1-1,1 1 1,-1 0 0,1-1-1,0 1 1,0 0 0,0-1-1,0 1 1,0-1 0,0 1-1,1-1 1,-1 0-1,1 0 1,-1 1 0,1-1-1,0-1 1,0 1 0,0 0-1,0 0 1,0-1 0,0 1-1,1-1 1,-1 1 0,4 0-1,12 0-2904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2721,'0'0'2004,"0"0"-609,0 0-149,0 0 416,14 17-659,45 54-450,-54-64-538,0-1 0,1-1 0,0 1 1,0-1-1,0 0 0,1 0 1,0-1-1,0 0 0,0 0 1,0-1-1,0 0 0,1 0 1,0 0-1,-1-1 0,1-1 0,0 1 1,0-1-1,0 0 0,0-1 1,0 0-1,0 0 0,14-3 1,-19 3-39,-1-1 1,1 0 0,-1 0 0,1 0 0,-1 0-1,1 0 1,-1-1 0,0 1 0,0-1-1,0 1 1,0-1 0,0 0 0,0 0 0,0 0-1,-1 0 1,1 0 0,-1 0 0,1 0 0,-1-1-1,0 1 1,0 0 0,0-1 0,0 1-1,0-1 1,-1 1 0,1-1 0,-1 0 0,1-4-1,1-12 21,-1 0 0,0 0 0,-3-20 0,1 10 372,1 26-209,0-1 1,1 1-1,0-1 0,0 1 0,0-1 1,0 1-1,0 0 0,1 0 1,-1 0-1,1 0 0,0 0 1,0 0-1,0 0 0,1 0 1,-1 1-1,0-1 0,1 1 1,0-1-1,0 1 0,-1 0 0,6-2 1,8-5-814,0 0 1,35-11-1,-21 8-2714,-10 3-1353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0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5106,'0'0'497,"0"0"706,0 0 958,0 0-702,0 0-981,3 4-153,13 22 487,-2-1 0,0 2 0,10 31-1,6 12 566,-19-50-1027,-7-13-269,-1 0 0,1 0-1,-1 0 1,0 0 0,0 1 0,-1-1 0,0 1 0,1 9-1,-26-26-669,-20-17-638,31 18 951,-1-1 0,0 1 0,0 1 0,-1 1 0,0 0 0,0 0 0,-1 2 0,0-1 0,1 2 0,-17-2 0,29 46 1375,2-36-962,0 1 1,0-1 0,1 0 0,-1 0-1,1 0 1,1 0 0,-1 0-1,1 0 1,0-1 0,0 1 0,0 0-1,1-1 1,-1 1 0,1-1-1,0 0 1,0 0 0,1 0 0,-1 0-1,1-1 1,7 6 0,-4-5-158,0 0 1,1 0-1,-1 0 1,1-1-1,0 0 1,0-1-1,0 0 1,0 0-1,0-1 1,1 0-1,-1 0 1,10-1-1,-3 1-487,32-5-3876,-20-11-731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9172,'0'0'2177,"0"0"-2049,0 0 1457,0 0-1585,0 0-80,0 0-1233,-21 87-2865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133 160 3201,'0'0'1356,"0"0"-793,0 0 635,0 0-329,0 0-517,6 4 91,4 3-340,-2 0 221,1 0 1,1-1 0,-1 0-1,1-1 1,0 0-1,1 0 1,-1-1-1,1 0 1,-1-1 0,1 0-1,0-1 1,15 1-1,-23-3-314,1-1 1,0 0-1,-1 0 0,1 0 0,-1 0 0,1 0 1,-1-1-1,1 1 0,-1-1 0,0 0 0,0 0 1,0 0-1,0-1 0,0 1 0,0-1 0,-1 0 1,1 1-1,-1-1 0,0 0 0,0 0 0,0-1 1,0 1-1,0 0 0,-1-1 0,1 1 0,0-6 0,0 5-141,-1 0-1,0 0 0,0 0 0,0-1 0,0 1 0,-1 0 0,1 0 1,-1-1-1,0 1 0,-1 0 0,1 0 0,-1-1 0,0 1 1,0 0-1,0 0 0,0 0 0,-1 0 0,0 0 0,0 0 0,0 1 1,0-1-1,0 0 0,-5-4 0,-1 1-60,-1 1-1,1 0 1,-1 0-1,0 1 1,0 0 0,-1 1-1,0 0 1,1 0 0,-1 1-1,0 0 1,-13-1-1,0 1 41,0 1 0,0 0-1,0 2 1,-23 3-1,40-2 186,1-1 0,-1 1 0,0 1 0,1-1 0,-1 1-1,1 0 1,0 0 0,0 0 0,0 1 0,-6 4 0,9-6 17,0 1-1,0-1 1,0 1 0,0 0 0,0 0-1,1 0 1,-1 0 0,1 0 0,-1 0 0,1 1-1,0-1 1,0 0 0,0 1 0,0-1-1,0 1 1,1-1 0,-1 1 0,1-1 0,-1 1-1,1 0 1,0-1 0,0 1 0,0-1 0,1 5-1,0-6 4,0 1 0,0 0 0,0 0 0,0-1 0,0 1 0,0-1 0,1 1 1,-1-1-1,0 1 0,1-1 0,-1 0 0,1 0 0,0 0 0,-1 0 0,1 0 0,0 0 0,0 0 0,-1 0 0,1-1 0,0 1 0,0-1 0,0 1 0,0-1 0,2 0 0,51 6 940,22-7-325,91-12 0,-159 11-576,-1 1 1,1 1-1,0-1 0,-1 2 0,1-1 0,-1 1 0,18 4 0,-23-4-47,1 1-1,0 0 0,0 0 0,-1 0 1,1 1-1,-1-1 0,0 1 1,0 0-1,0 0 0,0 0 0,0 0 1,0 1-1,-1-1 0,0 1 1,0 0-1,0-1 0,3 7 0,2 9 757,-2-6-4611,-2-32 923,-3 11 2707,1-1 0,0 1 0,1 0 0,0 0 0,0 0 0,0 0 0,1 0 0,6-10 0,-7 14 272,0 1 0,0 0 0,0 0 0,1 0 0,-1 0 1,1 0-1,0 0 0,-1 1 0,6-4 0,-7 5 145,1 0 0,0 0 0,0 0 0,0 1 0,0-1 0,0 0 0,0 1 0,0-1 0,0 1 0,0 0 0,0 0 0,0 0 0,0 0 0,0 0 1,0 0-1,0 0 0,0 1 0,3 0 0,0 2 125,0 1 0,1 0 1,-2 0-1,1 0 0,0 1 1,-1 0-1,0-1 0,0 2 1,7 10-1,12 13 113,-21-26-533,0-1 1,1 1 0,-1-1 0,1 0-1,-1 0 1,1 0 0,0 0 0,0 0-1,0-1 1,0 1 0,0-1 0,0 0-1,0 0 1,1 0 0,-1 0 0,0 0-1,0-1 1,1 1 0,-1-1 0,1 0-1,-1 0 1,0-1 0,1 1 0,5-2-1,-3-1-223,0 1 0,0-1-1,-1-1 1,0 1 0,1-1-1,-1 0 1,0 0 0,-1 0-1,1-1 1,-1 0-1,7-10 1,16-28 636,-27 43 581,0 0 107,3 1-944,-1 1 1,1 0-1,-1-1 0,1 1 0,-1 0 0,0 0 0,0 1 0,0-1 0,0 0 0,-1 1 0,4 5 0,6 6 1,26 13-1219,-8-19-3429,-8-7-160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323 126 5715,'0'0'592,"0"0"176,0 0 1158,0 0-834,0 0-767,3-6 123,-1-1-318,-1 5-103,-1 1 0,1-1 0,0 0 0,0 0 0,-1 0 1,1 0-1,-1 1 0,1-1 0,-1 0 0,0 0 0,0 0 1,0 0-1,0 0 0,0 0 0,-1 0 0,1 0 0,0 0 0,-1 0 1,1 0-1,-1 1 0,0-1 0,0 0 0,0 0 0,0 1 0,0-1 1,0 0-1,0 1 0,0-1 0,0 1 0,-1 0 0,1-1 0,-1 1 1,1 0-1,-1 0 0,0 0 0,-2-2 0,-12-5-231,0 1 0,0 0 0,-1 1 0,0 1 0,0 1 0,0 0 0,0 1-1,-1 1 1,1 0 0,-1 1 0,-25 3 0,40-1 298,-1 0-1,0 0 1,1 0-1,-1 0 1,1 1 0,0-1-1,-1 1 1,1 0 0,0 0-1,0 0 1,0 1-1,0-1 1,1 1 0,-1 0-1,1-1 1,-1 1-1,1 0 1,0 0 0,0 1-1,0-1 1,0 0-1,-1 6 1,1-5 19,0 1-1,0 0 1,0-1 0,1 1-1,0 0 1,0 0 0,0 0-1,1 0 1,-1 0 0,1 0 0,1 0-1,-1 0 1,0 0 0,1 0-1,0-1 1,3 10 0,-1-11-101,-1 0 0,1 0 0,0 0 0,0 0 1,0-1-1,1 1 0,-1-1 0,1 0 1,-1 0-1,1 0 0,0-1 0,-1 1 1,1-1-1,0 0 0,0 0 0,0 0 0,0 0 1,0-1-1,0 0 0,5 0 0,1 1-172,1-1-1,-1 0 1,1 0-1,0-1 1,-1-1-1,19-5 1,-23 4-295,0 0 1,0 0 0,0 0 0,0-1 0,-1 0 0,0 0 0,0-1 0,0 1 0,0-1 0,-1 0 0,1-1 0,-1 1 0,-1-1-1,1 0 1,-1 1 0,0-2 0,0 1 0,-1 0 0,3-10 0,2-11-2609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46 512,'0'0'1444,"0"0"738,0 0-37,0 0-387,0 0-347,0 0-309,0-11-480,0-11-502,0 10 103,-4 48 234,-1 19 373,2 0 0,5 63-1,-1-112-817,-1 0-1,1 0 1,0 0-1,1 0 1,0 0-1,-1 0 0,2 0 1,-1 0-1,1-1 1,0 1-1,0-1 1,0 0-1,1 0 1,0 0-1,0 0 1,0-1-1,0 1 1,1-1-1,0 0 0,0-1 1,0 1-1,0-1 1,0 0-1,1 0 1,-1-1-1,1 1 1,0-1-1,0-1 1,0 1-1,0-1 0,0 0 1,0 0-1,11 0 1,-9-1-176,1 0 0,-1 0-1,0-1 1,1 0 0,-1-1 0,0 0 0,0 0 0,9-3 0,-12 2 100,0-1 0,0 1 1,0-1-1,0 1 0,-1-1 1,1-1-1,-1 1 0,0-1 0,0 1 1,-1-1-1,1 0 0,2-6 1,-1 2 52,0 0 1,-1 0 0,0 0-1,-1 0 1,0-1 0,0 1 0,-1-1-1,0 0 1,0 0 0,-1 0-1,-1 0 1,0 0 0,0 0-1,-4-18 1,4 27 37,0 0 0,0 0-1,-1 0 1,1 0 0,-1 0 0,1 0 0,-1 0-1,1 0 1,-1 0 0,1 0 0,-1 0 0,0 1-1,0-1 1,1 0 0,-1 0 0,0 1 0,0-1-1,0 0 1,0 1 0,0-1 0,0 1 0,0-1-1,0 1 1,0 0 0,0-1 0,0 1 0,0 0-1,0 0 1,0-1 0,-1 1 0,1 0 0,0 0-1,0 0 1,0 1 0,0-1 0,0 0 0,-2 1-1,0-1 28,1 1-1,0 0 1,-1 0-1,1 0 0,0 0 1,0 0-1,-1 0 1,1 1-1,0-1 0,0 0 1,1 1-1,-1 0 1,0 0-1,0-1 0,-1 4 1,-1 1 70,2 0 0,-1 0 0,0 0 0,1 0 0,0 0 0,1 1 0,-1-1 0,1 1 1,0-1-1,1 1 0,0-1 0,0 1 0,1 10 0,0-13-128,0 0 1,0-1-1,0 1 0,1-1 1,-1 1-1,1-1 0,0 1 1,0-1-1,0 0 1,0 0-1,1 0 0,-1 0 1,1-1-1,0 1 0,-1-1 1,1 1-1,0-1 0,1 0 1,-1 0-1,0 0 1,1-1-1,-1 1 0,1-1 1,5 2-1,5 0-1085,-1-1 1,1 0-1,0-1 1,16 0-1,10-1-5012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2545,'0'0'200,"0"0"921,0 0 690,0 0-826,0 0-638,-6 1-179,-1 2-31,0 0 0,1 1 1,-1 0-1,1 0 0,-1 1 1,1-1-1,1 1 0,-1 1 0,1-1 1,0 1-1,0 0 0,0 0 1,1 0-1,0 1 0,0-1 1,1 1-1,-6 14 0,0 3 466,0 1 0,1 1-1,2-1 1,-5 32 0,6-26-159,1 1 1,2 0-1,1 0 0,1-1 1,2 1-1,8 43 1,-8-69-445,0 1 0,1 0 1,0 0-1,0-1 1,1 1-1,0-1 1,0 0-1,0 0 1,0-1-1,1 1 0,0-1 1,1 0-1,-1-1 1,1 1-1,0-1 1,10 6-1,-10-7-642,1 0-1,-1 0 1,1-1-1,0 0 1,-1 0-1,1-1 1,0 0 0,0 0-1,0 0 1,11-2-1,9-2-6517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15 318 1905,'0'0'627,"0"0"888,0 0-71,0 0-946,0 0-354,-2 8-77,-6 24 35,6-24 95,2-8-16,1-8-231,0-1-1,-1 0 0,0 0 1,0 0-1,-2-9 0,0-38-260,2 53 320,0 0 0,1 0 0,-1 1 0,1-1 0,0 0 1,-1 0-1,1 1 0,0-1 0,1 1 0,-1-1 0,0 1 0,1-1 0,0 1 1,-1 0-1,4-3 0,-4 4 26,-1 1 1,1-1-1,0 1 1,0-1 0,0 1-1,0-1 1,-1 1-1,1 0 1,0 0-1,0-1 1,0 1-1,0 0 1,0 0-1,0 0 1,0 0-1,0 0 1,0 0-1,0 0 1,0 0 0,0 0-1,0 1 1,0-1-1,-1 0 1,1 1-1,0-1 1,0 0-1,0 1 1,0-1-1,0 1 1,-1-1-1,1 1 1,0 0-1,-1-1 1,2 2 0,23 29 1438,-19-24-975,-1-1-356,0-1 0,0 0-1,0 0 1,1 0 0,-1-1-1,1 0 1,0 0 0,1 0-1,-1-1 1,1 0 0,-1 0-1,1-1 1,0 0 0,0 0-1,0 0 1,0-1 0,0 0-1,0-1 1,1 1 0,-1-1-1,0-1 1,13-1 0,-17 1-133,0 0 0,-1 0 0,1 0 1,-1 0-1,1 0 0,-1 0 0,0-1 1,0 1-1,1-1 0,-1 0 0,0 0 0,0 1 1,-1-1-1,1 0 0,0-1 0,-1 1 1,1 0-1,-1 0 0,1-1 0,-1 1 0,0-1 1,0 1-1,-1-1 0,1 1 0,0-1 0,0-5 1,1-7-14,0-1 0,-2 1 0,0-25 0,-1 17 40,0 9 32,0 0 0,-1 0-1,-1 0 1,-7-22 0,-2-7-162,12 42-50,0-1 3,0 2-4894,-2 0-766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4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5042,'0'0'787,"0"0"-272,0 0 0,2 14-211,1 3-155,3 44 801,-6-69-998,-2-12-49,2-1 1,1 0-1,1 1 1,0 0-1,1-1 0,2 1 1,0 0-1,9-24 1,-14 44 137,1-1 0,-1 0 1,0 0-1,0 1 0,1-1 0,-1 0 1,0 0-1,1 1 0,-1-1 1,0 0-1,1 1 0,-1-1 0,1 0 1,0 1-1,-1-1 0,1 1 1,-1-1-1,1 1 0,0-1 0,-1 1 1,1 0-1,0-1 0,0 1 1,-1 0-1,1-1 0,0 1 0,0 0 1,-1 0-1,1 0 0,0 0 1,0 0-1,0 0 0,-1 0 0,1 0 1,0 0-1,0 0 0,0 0 1,-1 0-1,1 0 0,0 1 0,0-1 1,-1 0-1,1 1 0,0-1 1,-1 0-1,1 1 0,0-1 0,-1 1 1,1-1-1,0 1 0,-1 0 1,1-1-1,-1 1 0,1-1 0,-1 1 1,0 0-1,1-1 0,-1 1 1,1 0-1,-1 0 0,0 1 0,26 50 1987,-25-48-1872,7 14 298,-3-6-299,0 0 0,-1 1 0,0-1 0,0 1 0,-2 0 0,3 22 1,10-64-2667,-10 12 1954,16-41-630,-20 55 1205,1-1-1,0 1 1,0-1 0,0 1 0,0 0-1,0-1 1,1 1 0,-1 0 0,1 1-1,0-1 1,6-4 0,-9 7 87,1 0 0,-1 0 0,1 0 0,-1 0 0,1 0 0,-1 0 1,1 0-1,-1 0 0,0 0 0,1 1 0,-1-1 0,1 0 0,-1 0 0,1 1 0,-1-1 1,0 0-1,1 0 0,-1 1 0,1-1 0,-1 0 0,0 1 0,1-1 0,-1 1 0,0-1 1,0 0-1,1 1 0,-1-1 0,0 1 0,0-1 0,1 2 0,9 19 271,-6-12-8,-3-6-361,0-1 0,1 0 0,-1 0 0,0 1 0,1-1 0,0 0 0,0 0 0,0 0 0,-1-1 0,2 1 0,-1 0 0,0-1 0,0 0 0,0 1 0,1-1 0,-1 0 0,1 0 0,-1 0 0,1 0 0,-1-1 0,1 1 0,-1-1 0,1 1 0,0-1 0,-1 0 0,5 0 0,-2-2-74,0 1 0,0-1 1,0 0-1,-1 0 0,1-1 1,0 1-1,-1-1 0,0 0 1,1 0-1,-1-1 0,-1 1 1,6-6-1,67-83-1294,-75 92 1475,-1 0-1,1 0 1,-1 0-1,1 1 0,-1-1 1,1 0-1,-1 0 1,0 1-1,1-1 1,-1 0-1,1 0 1,-1 1-1,0-1 0,1 1 1,-1-1-1,1 0 1,-1 1-1,0-1 1,0 1-1,1-1 0,-1 1 1,0-1-1,0 1 1,0-1-1,1 1 1,-1-1-1,0 1 1,0-1-1,0 1 0,0 0 1,9 27-142,-6-21 490,0 2-325,0-1 0,1-1 0,0 1 0,1 0 0,8 11 0,-10-16-445,-1-1 0,0 1 0,1 0-1,0-1 1,0 0 0,0 1 0,0-1 0,0-1 0,0 1 0,0 0 0,1-1-1,-1 1 1,0-1 0,1 0 0,6 1 0,8-1-4633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3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4802,'0'0'371,"0"0"670,20 18 1090,1 0-1517,1 0 14,-2 1 0,0 1 0,-1 0 0,20 30 0,-21-24 175,-1 1 0,-2 1 0,0 0 1,19 58-1,-28-69-676,-1 1 0,-1-1 0,-1 1 0,0 0 0,-1 0 0,-1 0 0,-1 0 0,-1 0 0,0 0 0,-5 20 0,4-31-114,0 0 0,-1 0 0,0 0 0,0-1 1,-1 1-1,0-1 0,0 0 0,0 0 0,-1-1 0,0 1 0,0-1 0,-6 5 0,-1 0-1088,-1 0 0,1-2 0,-1 0 0,-25 12 0,26-16-2852,3-3-1428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8292,'0'0'256,"0"0"-400,0 0 144,0 0-256,0 0-753,0 0-3409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3:5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0 188 576,'0'0'262,"0"0"183,0 0 401,0 0 16,0 0-94,0 0-53,0 0-99,5-1 3769,5-3-3917,-1-9-465,0 1 0,1 0 0,1 0 0,0 1-1,0 1 1,1 0 0,0 1 0,1 0 0,0 0 0,0 2-1,1-1 1,0 2 0,0 0 0,0 1 0,19-5 0,13 0 512,1 1 1,90-4 0,35 12 635,-89 2-768,-69 0-370,-1 1 0,1 1 1,-1 0-1,1 1 0,-1 1 0,17 7 0,23 8 20,-45-16-31,1 0 1,-1 0-1,0 1 0,0 0 0,-1 0 0,1 1 0,-1 0 0,0 1 0,-1-1 0,0 1 0,11 15 0,-7-9 27,1-1-1,24 22 0,-27-26-18,0-1 0,0 1-1,-1 1 1,7 9 0,26 29 34,-8-14-38,22 18 4,-38-35-12,-14-14 2,-1 0-1,1 0 1,-1 0 0,1-1 0,0 1-1,0-1 1,0 1 0,0-1-1,0 0 1,3 2 0,28 23 21,-1-3-37,-19-19 22,0-1 0,0 0 0,0-1 0,0 0 1,1-1-1,-1 0 0,0-1 0,24-3 0,-18 1 4,-1 1 0,0 1-1,1 1 1,22 4 0,-34-3-17,1 0 0,-1 0-1,0 1 1,0 0 0,-1 0-1,1 1 1,-1 0-1,1 0 1,-1 0 0,0 1-1,-1 0 1,1 0 0,-1 0-1,0 1 1,6 8 0,59 79-28,-61-79 15,-1 0-1,0 1 0,-1-1 1,7 24-1,-10-25 3,1 0 0,1 0 0,0 0 0,1-1 0,0 1 0,14 16 0,2 4 36,-19-26-14,0-1 0,1 1-1,0-1 1,10 10 0,82 100 68,-93-114-50,-1-1 0,1 1-1,-1-1 1,1 1 0,0-1 0,0 0-1,0-1 1,0 1 0,0-1 0,0 1 0,0-1-1,0 0 1,0-1 0,-1 1 0,1-1-1,0 1 1,0-1 0,5-2 0,70-26 7,-63 22-10,4-2-93,0 1 1,37-11-1,-50 17 61,0 1 1,1 0-1,0 0 1,-1 1-1,1 0 1,0 0-1,-1 1 1,1 0-1,-1 0 1,1 1-1,13 4 1,6 5 7,-1 1 0,0 1 0,-1 1 0,0 1 0,-1 2 0,41 35 0,-25-13 26,-2 2 1,59 79-1,50 102 43,-127-188-56,-2 0 1,-1 2-1,19 61 0,22 118 56,-34-115-59,1 15 26,-6 2 0,5 154 0,-21-28-19,-5-159-1,3 0 0,23 148 0,4-42 34,-19-111-3,32 124-1,37 42 33,8 25 12,-76-225-70,6 47-1,-12-63-8,25 97-14,1-4 32,-30-122-25,2 18 25,0 1 0,2-1 0,0 0 0,2 0 0,0 0 0,0-1 1,18 31-1,-22-44-20,2 3 0,0 0 1,1 0-1,0 0 1,0-1 0,0 0-1,1 0 1,0 0-1,0-1 1,0 1-1,1-2 1,0 1-1,12 6 1,33 18-180,-41-25 133,1 0-1,0-1 1,0-1-1,0 0 1,1-1-1,-1 0 0,0 0 1,19-3-1,-15 1-24,0 1-1,0 0 1,26 5-1,-29-3 11,1 0 0,-1-2 0,0 1 0,22-3 0,2 0-16,-31 1 72,0 0-1,0 0 1,0-1 0,0 1-1,0-1 1,-1-1 0,1 1-1,6-4 1,36-13-2,14-5-155,-49 19 138,16-6 9,0 2 0,1 1 0,1 2 0,-1 1 1,1 1-1,50 0 0,28-4 36,65-22-13,-153 27-14,-1-2-1,0 0 1,0-1-1,-1-1 1,25-13-1,36-12 54,-65 28-58,-8 3 9,-1-1 0,1 0-1,-1 0 1,1 0 0,-1-1-1,0 0 1,0 0 0,-1-1 0,8-5-1,22-42-9,29-59 0,-52 88 5,1-4 84,-2-1-1,0-1 1,10-46 0,-11 36 88,16-38 0,47-119 169,-58 149-337,-2-1 0,9-67-1,-19 88 4,-2 7-6,2 0 1,0 1 0,1-1-1,11-29 1,-10 35 2,-1-1 0,-1 0 0,3-16 0,8-31-2,11-33 28,-19 68 69,20-98 112,-20 96-62,-4 20-127,0 0 1,0 0-1,0 1 0,1-1 1,5-9-1,-3 5-10,0 0 1,-1 0-1,0-1 0,3-14 1,9-30 12,-5 22 69,3-10 50,85-154 144,-46 90 210,-35 68-114,14-46 0,-12 28-281,31-120 46,-7 18-190,-22 91-8,16-88 0,-19 58-42,39-118-1,18-23-39,-63 209 55,0 1 0,2 1 0,30-45 0,-18 31 54,15-29-27,-10 15-97,75-100 0,-93 139 115,-1-2 0,-1 0 1,-1 0-1,-1-1 0,8-24 0,-10 24-6,1 0 0,1 1 0,1 0-1,1 0 1,18-24 0,-21 33 18,1 1 1,0 1-1,1 0 0,0 0 1,1 1-1,0 0 0,15-8 1,-16 11-24,0 0 0,0 1 1,1 0-1,-1 0 0,1 2 1,0-1-1,1 2 0,-1-1 1,0 2-1,1-1 0,-1 2 1,1 0-1,18 2 1,-27-1 40,0 1 1,1 0 0,-1 0-1,0 0 1,-1 1 0,1-1-1,0 1 1,-1 0 0,1 0 0,-1 0-1,0 0 1,0 1 0,0-1-1,0 1 1,-1 0 0,1 0-1,-1 0 1,0 0 0,0 0 0,-1 1-1,1-1 1,-1 0 0,0 1-1,1 8 1,1 12 26,0 0 0,-2 0 0,-2 35 1,0-24 21,1-26-39,1 95 87,-5 0 1,-18 105 0,6-71-54,6 0 1,9 178 0,3-143-23,1-134 83,2 1 0,1-1 0,3-1 0,16 50 0,5 25 105,-21-68 630,1 58 0,5 24-296,7-31-444,4-1 0,46 112 0,-56-174-98,2 0 0,29 44 1,-6-12-4,173 281 76,-148-248-32,130 151 0,-147-195-76,-21-21 45,58 52 0,43 31-12,177 206 0,-278-292 10,2-2 0,1-1 0,62 43 0,116 58 28,-170-106-34,63 26-24,-69-35 9,-30-14-2390,-11-8-2131,4 5 4385,-18-15-4025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17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30 280 96,'0'0'486,"0"0"-118,0 0-80,0 0-77,0 0-94,0 0-5,12 16-189,2-10 109,-1 0 0,1-1 0,0 0 1,0-2-1,0 1 0,1-2 0,15 2 1,107-1 345,-84-4-326,-49 1-55,0 0-1,0 0 1,0-1-1,0 0 1,0 1-1,0-1 1,0 0-1,-1-1 1,1 1 0,0-1-1,-1 1 1,1-1-1,-1 0 1,0-1-1,0 1 1,1 0-1,-2-1 1,1 0 0,0 1-1,0-1 1,-1-1-1,0 1 1,1 0-1,-1 0 1,0-1-1,-1 1 1,1-1-1,1-5 1,1-6-23,0 0 0,-1-1 0,-1 1 0,0-1 0,-1-27 0,-2 38 14,1 0-1,-1 1 1,0-1-1,0 1 1,0 0-1,-1-1 1,1 1 0,-1 0-1,0 0 1,0 0-1,-1 0 1,1 0 0,-1 0-1,0 1 1,0-1-1,0 1 1,0 0 0,-1 0-1,1 0 1,-1 0-1,0 0 1,0 1 0,0 0-1,0 0 1,0 0-1,-1 0 1,-7-1 0,-6-3-57,0 2 1,0 0-1,-1 1 1,1 1 0,-29 0-1,39 2 53,0-1 0,0 1 0,1 1 0,-1 0-1,0 0 1,0 0 0,0 1 0,1 0 0,-1 0 0,1 1-1,-1 0 1,1 1 0,0-1 0,1 1 0,-1 1 0,-12 9-1,10-7 25,0 1-1,1-1 0,0 1 1,0 1-1,0 0 0,1 0 1,1 0-1,0 1 0,0 0 0,1 0 1,0 1-1,0-1 0,1 1 1,1 0-1,0 0 0,0 1 1,1-1-1,-1 22 0,4-30 18,0 0-1,-1 0 1,1-1-1,0 1 1,0 0-1,1-1 0,-1 0 1,0 1-1,1-1 1,0 1-1,-1-1 1,1 0-1,0 0 1,0 0-1,0 0 1,1-1-1,-1 1 1,0 0-1,1-1 1,-1 0-1,1 1 1,-1-1-1,5 1 0,69 23 423,-66-22-440,12 2 30,0-2 0,1 0 0,-1-1 0,1-1 0,-1-1-1,32-4 1,-50 3-38,0 0-1,0 1 0,0-2 0,0 1 1,0 0-1,-1-1 0,1 0 0,0 0 0,-1 0 1,0 0-1,1 0 0,-1-1 0,0 1 0,0-1 1,0 0-1,-1 0 0,1 0 0,-1 0 1,1-1-1,-1 1 0,0-1 0,-1 1 0,1-1 1,0 0-1,1-6 0,1-6-16,-1 0-1,-1 0 1,0 0-1,-1-31 1,-2 43 21,0 1 1,1-1-1,-1 1 1,-1 0-1,1-1 1,0 1-1,-1 0 0,0 0 1,0 0-1,0 0 1,0 0-1,0 0 1,0 1-1,-1-1 1,1 1-1,-1 0 1,0-1-1,0 1 1,0 0-1,0 1 1,0-1-1,0 0 0,0 1 1,-7-2-1,-1-1 9,0 0-1,0 1 0,0 0 0,-1 1 1,0 0-1,-16 0 0,4 1-19,15 0-4,0 1 1,0 0-1,0 1 1,0 0-1,-11 2 1,18-2 9,-1 0 0,0 0 0,0 0 0,0 1 0,1-1 1,-1 1-1,1-1 0,-1 1 0,1 0 0,0 0 0,0 0 0,-1 0 0,1 1 1,1-1-1,-1 1 0,0-1 0,1 1 0,-1-1 0,-1 6 0,-1 4 25,0 1 0,1 0-1,0-1 1,1 1-1,1 1 1,0-1-1,1 0 1,0 0-1,1 0 1,3 17 0,-3-28-8,0 0 1,0 0 0,0 1-1,1-1 1,-1 0 0,0 0-1,1 0 1,0 0 0,-1-1-1,1 1 1,0 0 0,0-1-1,0 1 1,0-1 0,1 1-1,-1-1 1,0 0 0,0 0-1,1 0 1,-1 0 0,1-1-1,-1 1 1,0-1 0,4 1-1,61 5 180,-66-6-194,6 0 20,0 0-1,0 0 1,1 0 0,-1-1-1,0 0 1,0-1 0,10-3 0,-15 4-27,0 0 1,0-1 0,0 1 0,0-1-1,0 1 1,0-1 0,-1 0-1,1 0 1,-1 0 0,1 0 0,-1 0-1,0 0 1,0 0 0,0 0 0,0-1-1,0 1 1,0 0 0,-1-1 0,1 1-1,-1 0 1,0-1 0,1 1 0,-1-1-1,0 1 1,-1-5 0,1-1-92,0 3-2,1-1-1,-1 1 0,-1 0 0,1 0 0,-1-1 0,0 1 0,0 0 0,-3-9 0,2 13 85,1-1-1,-1 0 0,1 0 0,-1 1 0,0-1 0,1 1 0,-1 0 0,0-1 0,0 1 1,0 0-1,0 0 0,0 0 0,0 0 0,0 1 0,-1-1 0,1 1 0,0-1 0,0 1 1,-1 0-1,1-1 0,0 1 0,0 0 0,-1 1 0,-1-1 0,-11 0-7,7 0 4,0-1 1,0 2 0,0-1-1,0 1 1,0 0-1,0 1 1,-8 2 0,13-3 13,1 0 0,0 1 0,0-1 0,0 1 0,0-1 0,0 1 1,0 0-1,0 0 0,1 0 0,-1 0 0,1 0 0,-1 0 0,1 0 1,0 0-1,0 0 0,0 1 0,0-1 0,0 1 0,0-1 0,1 1 0,-1-1 1,1 1-1,0-1 0,-1 1 0,1-1 0,1 1 0,-1 2 0,0-3 6,-1 0 0,1 0 1,0 0-1,0 0 0,0 0 0,0 0 0,1 0 0,-1 0 0,0 0 0,1 0 0,0-1 0,-1 1 0,1 0 0,0 0 0,0 0 0,0-1 0,0 1 0,0-1 0,0 1 0,3 2 1,-1-3 17,1 1 1,0-1-1,0 0 1,-1 0 0,1-1-1,0 1 1,0-1 0,0 0-1,8-1 1,-8 1-1,3 1 14,0-1-1,0 0 0,0-1 1,1 0-1,-1 0 0,0 0 1,8-4-1,-13 4-32,0 0-1,0 0 1,0-1 0,0 1-1,-1-1 1,1 1 0,0-1 0,-1 0-1,1 1 1,-1-1 0,0 0-1,0 0 1,0 0 0,0 0-1,0-1 1,0 1 0,0 0-1,-1 0 1,1 0 0,-1-1-1,1 1 1,-1 0 0,0-1 0,0 1-1,0 0 1,-1-4 0,1-4-60,1 7 26,-1-1-1,0 1 1,0-1-1,0 1 1,0-1-1,-1 1 1,1-1-1,-1 1 0,0-1 1,-2-5-1,1 8 28,0-1 0,0 1 0,0 0-1,1 0 1,-1 0 0,0 0 0,0 0-1,-1 0 1,1 0 0,0 1 0,0-1-1,0 1 1,0-1 0,0 1 0,-1 0-1,1 0 1,0 0 0,0 0 0,-3 1-1,3-1 2,0 0 0,1 0 0,-1 0 0,0 1 0,1-1 0,-1 0 0,1 1-1,-1-1 1,0 1 0,1 0 0,-1 0 0,1-1 0,0 1 0,-1 0 0,1 0-1,0 0 1,-1 0 0,1 0 0,0 1 0,0-1 0,0 0 0,0 1 0,0-1 0,0 0-1,0 1 1,1-1 0,-1 1 0,1-1 0,-1 1 0,1 0 0,-1-1 0,1 1-1,0 0 1,0-1 0,-1 1 0,1 0 0,0-1 0,1 1 0,-1-1 0,0 3 0,6-2 30,-1-1 0,0 0 1,0 0-1,0 0 0,0 0 1,1-1-1,-1 0 0,10-1 1,-11 1-12,-3 0-15,0 0 1,0 0-1,0-1 1,0 1-1,0 0 1,0 0 0,0-1-1,0 1 1,0 0-1,0-1 1,0 1 0,-1-1-1,1 1 1,0-1-1,0 1 1,0-1-1,-1 0 1,1 0 0,0 1-1,-1-1 1,1 0-1,0 0 1,-1 0-1,1 1 1,-1-1 0,0 0-1,1 0 1,-1 0-1,0 0 1,1 0-1,-1-2 1,2-35-237,-2 28 89,-17 7 112,11 4-187,5-1 227,1 1-1,0-1 1,0 1 0,0-1 0,0 1-1,0-1 1,0 1 0,0-1 0,0 1-1,0-1 1,0 1 0,1 0 0,-1-1-1,0 1 1,0-1 0,0 1 0,1-1-1,-1 0 1,0 1 0,1-1-1,-1 1 1,0-1 0,1 1 0,-1-1-1,0 0 1,1 1 0,-1-1 0,1 0-1,-1 1 1,1-1 0,-1 0 0,1 0-1,-1 1 1,1-1 0,-1 0-1,1 0 1,-1 0 0,2 0 0,-1 1 7,-1-1 1,1 0-1,0 0 1,0 1 0,0-1-1,0 0 1,0 0-1,0 0 1,-1 0 0,1 0-1,0 0 1,0 0-1,0-1 1,0 1 0,0 0-1,0 0 1,-1-1-1,1 1 1,0 0 0,0-1-1,0 1 1,-1-1-1,1 1 1,0-1-1,-1 1 1,1-1 0,0 0-1,-1 1 1,1-1-1,-1 0 1,1 1 0,-1-1-1,1 0 1,-1 0-1,0 0 1,1 1 0,-1-1-1,0 0 1,0 0-1,1 0 1,-1 0 0,0 0-1,0 0 1,0 1-1,0-1 1,0 0 0,0 0-1,0 0 1,-1 0-1,1 0 1,0 0-1,-1-1 1,1-5-92,-4 7 66,-1 0-1,1 0 1,-1 0-1,1 0 1,-1 1-1,1 0 1,-1 0 0,-5 2-1,9-2 15,-1 1-1,1-1 1,0 1-1,0-1 1,1 1-1,-1-1 1,0 1-1,0 0 1,1-1-1,-1 1 1,1 0-1,-1 0 1,1-1-1,0 1 1,0 0-1,0 0 1,0 0-1,0-1 1,0 1-1,0 0 1,1 0-1,0 2 1,-1-3 17,1-1 0,-1 1 0,1-1 0,0 1 0,-1-1 0,1 0 0,-1 1 0,1-1 1,0 0-1,-1 1 0,1-1 0,0 0 0,-1 0 0,1 0 0,0 1 0,-1-1 0,1 0 1,0 0-1,0 0 0,-1 0 0,1 0 0,0 0 0,-1 0 0,1-1 0,0 1 0,-1 0 1,1 0-1,0 0 0,-1-1 0,1 1 0,0 0 0,-1-1 0,1 1 0,-1-1 0,1 1 1,-1-1-1,1 1 0,-1-1 0,1 1 0,-1-1 0,1 1 0,-1-1 0,1 1 0,-1-1 1,0 0-1,1 0 0,0-2-10,1 0 1,-1 0 0,0 0-1,0-1 1,0 1-1,0 0 1,0 0-1,0-6 1,-1 7-30,0 0 1,0 0-1,0 0 1,0 0-1,0 0 1,0 0-1,0 0 1,0 0-1,-1 0 0,1 1 1,-1-1-1,0 0 1,1 0-1,-1 0 1,0 0-1,0 1 1,0-1-1,0 0 1,0 1-1,-1-1 1,1 1-1,-3-3 0,-1 3 19,1-1-1,-1 1 1,1 0 0,-1 0-1,0 1 1,1-1-1,-1 1 1,-8 1-1,11-1-10,0 0 10,-1 0-1,1 1 0,0-1 1,0 1-1,0-1 0,0 1 1,0 0-1,1 0 0,-1 0 1,0 0-1,0 0 1,0 0-1,1 1 0,-1-1 1,1 0-1,-1 1 0,1-1 1,-1 1-1,1 0 0,0-1 1,0 1-1,0 0 0,0 0 1,-1 3-1,1-2 4,-1 0 0,2-1-1,-1 1 1,0 0 0,0 0 0,1 0-1,0 0 1,-1-1 0,1 1 0,0 0-1,1 0 1,-1 0 0,0 0 0,1 0-1,0 0 1,-1-1 0,1 1-1,2 3 1,-2-5 19,0 0 0,0 1-1,1-1 1,-1 0 0,0 0 0,1 0-1,-1 0 1,1 0 0,0 0 0,-1-1-1,1 1 1,0 0 0,-1-1 0,1 1-1,0-1 1,0 0 0,-1 1 0,1-1-1,2 0 1,42-1 435,-30 1-126,-13 0-297,-1 0 0,1 0 0,-1 0 1,0-1-1,1 1 0,-1-1 0,0 1 0,0-1 1,1 0-1,-1 0 0,0 0 0,0 0 0,0 0 1,0 0-1,0-1 0,0 1 0,0-1 0,-1 1 1,1-1-1,0 0 0,-1 1 0,1-1 0,-1 0 1,2-3-1,0-1 48,-1 1 0,0-1-1,-1 0 1,1 1 0,-1-1 0,0 0 0,-1 0 0,0-12 0,0 17-63,-1 0 0,1 0 0,-1 0 0,0 0 0,1 0 1,-1 0-1,0 0 0,0 0 0,0 0 0,0 1 0,0-1 0,0 0 1,0 1-1,0-1 0,0 0 0,0 1 0,0-1 0,0 1 1,-1 0-1,1-1 0,0 1 0,0 0 0,0 0 0,-1-1 0,1 1 1,0 0-1,-3 1 0,-42-3-120,40 2 96,5 0 4,-1 0 0,0 0 0,0 0 0,1 0 0,-1 1 0,0-1 1,1 1-1,-1-1 0,0 1 0,1 0 0,-1-1 0,1 1 0,-1 0 0,1 0 0,0 0 1,-1 0-1,1 0 0,0 0 0,-1 1 0,1-1 0,0 0 0,0 1 0,0-1 0,0 1 0,1-1 1,-1 1-1,0-1 0,0 1 0,1 0 0,-1-1 0,1 3 0,-2 6-37,1 0 0,0-1 0,0 1-1,2 15 1,-1-7 24,1-16 23,-1 0 0,0 0 0,0 0 0,1-1 0,-1 1 0,1 0 0,0 0 0,0-1 0,-1 1 0,1 0 0,0-1 0,0 1 0,0-1 0,1 1 0,-1-1 1,0 1-1,1-1 0,-1 0 0,1 0 0,-1 0 0,1 0 0,-1 0 0,1 0 0,0 0 0,-1 0 0,1-1 0,0 1 0,0-1 0,-1 1 0,1-1 0,4 1 0,7 1 49,0-1 0,0 0 0,21-2-1,-17 0-11,-14 1-35,0 0-1,0-1 0,0 1 1,0-1-1,0 0 1,0 0-1,-1 0 1,1 0-1,0 0 1,0-1-1,-1 1 0,1-1 1,-1 0-1,1 0 1,-1 0-1,0 0 1,0 0-1,0 0 1,0-1-1,0 1 0,0-1 1,-1 1-1,1-1 1,-1 1-1,0-1 1,1 0-1,-1 0 0,-1 0 1,1 0-1,0 0 1,-1 0-1,1 0 1,-1 0-1,0-3 1,0 1-34,1 0 0,-1 0 0,0 0 1,-1 0-1,1 0 0,-1 0 0,0 0 1,0 0-1,0 0 0,-1 1 0,0-1 1,0 0-1,0 1 0,0-1 0,-1 1 1,0 0-1,0 0 0,0 0 0,0 0 1,-6-4-1,2 4 21,0 0-1,0 1 1,-1 0 0,0 0 0,1 1-1,-1 0 1,0 0 0,0 1 0,0 0-1,0 1 1,0-1 0,0 1 0,0 1-1,0 0 1,0 0 0,0 1 0,0-1-1,0 2 1,1-1 0,-1 1 0,1 0-1,-1 1 1,1 0 0,-10 7 0,12-6-7,0 0 1,0 1-1,0 0 1,1 0-1,0 1 1,0-1-1,0 1 1,1 0-1,0 0 1,0 0-1,1 0 1,0 0-1,0 1 1,1-1 0,0 1-1,0-1 1,1 1-1,0-1 1,0 1-1,2 12 1,-1-18 14,0 1 1,0 0-1,0-1 0,0 1 1,0-1-1,1 1 1,-1-1-1,1 1 0,0-1 1,0 0-1,0 0 1,0 0-1,0 0 0,0 0 1,0-1-1,0 1 0,1-1 1,-1 1-1,1-1 1,-1 0-1,1 0 0,0 0 1,4 1-1,3 1 22,1 0-1,-1-1 1,1 0-1,0 0 0,13-1 1,-3-1 23,-9 1-30,-1-1 0,0 0 0,0-1 0,0 0 0,18-5-1,-25 5-16,-1-1-1,1 1 0,-1-1 1,0 0-1,0 0 0,1 0 0,-1 0 1,-1-1-1,1 1 0,0-1 1,0 0-1,-1 0 0,0 0 1,0 0-1,1 0 0,-2 0 0,1-1 1,0 1-1,-1 0 0,1-1 1,0-4-1,0 4-2,-1-1-1,1 1 1,-1-1 0,0 0 0,0 0-1,-1 1 1,1-1 0,-1 0 0,0 0-1,-1 0 1,1 1 0,-1-1 0,0 0-1,0 0 1,0 1 0,-1-1 0,1 0-1,-1 1 1,0 0 0,-1-1 0,1 1-1,-1 0 1,0 0 0,0 0 0,-4-4-1,0 3 22,1 0-1,-1 1 0,0 0 0,0 0 1,0 1-1,-1-1 0,1 2 0,-1-1 1,0 1-1,1 0 0,-1 1 0,0 0 1,0 0-1,-15 1 0,15-1-15,0 1 1,0 1-1,-1-1 0,1 1 0,0 0 1,0 1-1,0 0 0,0 1 0,0-1 0,1 1 1,-1 1-1,1 0 0,0 0 0,0 0 1,0 1-1,1-1 0,-1 2 0,1-1 1,0 1-1,1 0 0,-1 0 0,1 1 0,-8 13 1,10-13 7,0 0 1,0 0 0,0 0-1,1 0 1,0 0 0,1 1 0,0-1-1,0 1 1,0-1 0,1 1-1,2 13 1,-2-1 44,0-18-39,1 0-1,0 0 0,-1 0 0,1 0 0,0 0 1,0 0-1,0-1 0,0 1 0,1 0 0,-1-1 0,0 1 1,1 0-1,-1-1 0,1 0 0,-1 1 0,1-1 1,0 0-1,0 0 0,0 0 0,-1 0 0,1 0 1,0 0-1,0-1 0,0 1 0,0-1 0,0 1 1,0-1-1,0 0 0,4 0 0,70 5 499,-71-5-467,10 1 14,-1-2-1,0 0 1,0-1 0,0 0-1,0-1 1,0 0 0,-1-1-1,19-9 1,-27 11-55,0-1-1,0 0 1,-1 0-1,1 0 0,-1 0 1,0-1-1,0 0 1,0 0-1,-1 0 1,1 0-1,-1-1 1,0 1-1,0-1 1,0 0-1,-1 0 1,0 0-1,0 0 1,0 0-1,0 0 1,-1 0-1,0-1 1,0 1-1,-1-1 0,1 1 1,-1-6-1,0-9 6,1 14-42,-1-1-1,0 0 1,-1 1-1,1-1 0,-1 0 1,-3-10-1,3 15 24,-1-1 0,1 1 0,-1-1 0,1 1 0,-1 0 0,0-1 0,0 1-1,0 0 1,0 0 0,0 1 0,0-1 0,-1 0 0,1 1 0,-1-1 0,1 1 0,-1 0 0,1 0-1,-1 0 1,-3-1 0,-13-2-18,1 0 0,-1 2-1,0 0 1,-1 1 0,1 1 0,-25 3-1,38-3 14,2 1 7,0 0 1,-1 0-1,1 0 1,0 0-1,0 1 0,0 0 1,0-1-1,0 2 1,0-1-1,1 0 1,-1 1-1,1 0 0,-1-1 1,1 1-1,0 1 1,0-1-1,1 0 1,-1 1-1,0-1 0,1 1 1,0 0-1,0 0 1,0 0-1,1 0 1,-1 0-1,-1 9 0,0 0-13,0 0-1,0 0 1,1 0-1,1 1 1,0-1-1,1 1 1,3 22-1,-2-33 27,0 0-1,0 0 1,0 0-1,0 0 1,1 0 0,0 0-1,-1 0 1,1-1-1,0 1 1,0 0-1,0-1 1,1 0-1,-1 0 1,1 0-1,-1 0 1,1 0-1,-1 0 1,1 0 0,0-1-1,0 1 1,0-1-1,0 0 1,0 0-1,0 0 1,1 0-1,5 0 1,11 2 61,0-1 1,0-1-1,25-1 1,-27 0-15,-16 0-45,0 0-1,1 0 1,-1-1 0,1 1 0,-1-1 0,0 1 0,1-1 0,-1 0 0,0 0 0,1 0 0,-1 0 0,0 0 0,0-1 0,0 1 0,0-1 0,0 1 0,-1-1 0,1 0 0,0 1 0,1-4-1,0 1 7,-1 0 0,1-1 0,-1 1 0,0-1 0,0 0 0,0 0-1,-1 1 1,0-1 0,1-9 0,-1 8-20,0-1 1,-1 1-1,0 0 1,0-1-1,0 1 1,-1-1-1,0 1 0,0-1 1,-1 1-1,0 0 1,0 0-1,0 0 1,-1 0-1,0 0 0,0 0 1,-4-5-1,1 5 3,0 0 0,-1 1 0,1 0 0,-1 0 0,-1 0 0,1 0 1,-1 1-1,1 1 0,-1-1 0,0 1 0,-13-3 0,0 2-45,0 2 0,-1 0 0,-29 1 1,47 1 40,0 1 0,0 0 0,-1-1 1,1 1-1,0 1 0,0-1 0,0 0 1,1 1-1,-1 0 0,0 0 0,1 0 1,-1 1-1,1-1 0,-1 1 0,1 0 1,0-1-1,0 1 0,1 1 0,-1-1 1,0 0-1,1 1 0,0-1 0,0 1 1,0 0-1,0 0 0,1 0 0,0 0 1,-1 0-1,0 5 0,-2 12-35,0-1 0,1 1 0,0 0-1,2 31 1,1-49 42,0 0 0,1-1 0,-1 1 0,1 0 0,-1 0 0,1-1 0,0 1 0,0-1 0,0 1 0,0-1 0,0 1 0,1-1 0,-1 1 0,1-1 0,0 0 0,0 0 0,0 0 0,3 3 1,1-1 1,-1 0 0,1-1 1,0 1-1,0-1 0,0 0 1,0-1-1,11 3 0,4 0 29,0-1 1,0-1-1,41 0 0,-55-3-26,-1 0 0,1-1 0,-1 0-1,0 0 1,1 0 0,-1-1 0,0 0 0,0 0 0,0-1 0,0 1-1,-1-1 1,1-1 0,-1 1 0,1-1 0,-1 0 0,0 0 0,0 0-1,-1-1 1,0 1 0,1-1 0,-1-1 0,-1 1 0,1 0 0,-1-1-1,0 0 1,0 1 0,-1-1 0,0 0 0,0-1 0,0 1-1,-1 0 1,2-13 0,-3 3-5,0 6 0,0-1 0,0 1 0,-1-1 0,-4-16 0,4 23 0,0 0 0,-1 1 0,0-1 0,0 0 0,0 1 0,0 0 0,0-1 0,-1 1 0,1 0 0,-1 0 0,0 0 0,0 1 0,0-1 0,0 1 0,-6-4 0,1 1-7,1 1 0,-1-1 0,0 1 0,0 1-1,-1-1 1,1 2 0,-1-1 0,0 1 0,0 0 0,1 1 0,-1 0 0,0 0-1,0 1 1,0 0 0,0 1 0,0 0 0,0 0 0,0 1 0,0 0-1,1 1 1,-1 0 0,1 0 0,0 1 0,0 0 0,0 0 0,0 1-1,1 0 1,-1 0 0,1 1 0,1 0 0,-1 0 0,1 0 0,0 1 0,0 0-1,1 0 1,0 1 0,1 0 0,-1 0 0,-5 14 0,8-18-2,1 0 1,-1 0-1,1 1 0,0-1 1,0 0-1,1 0 1,-1 0-1,1 1 0,0-1 1,0 0-1,0 1 1,1-1-1,-1 0 0,1 0 1,0 0-1,0 1 1,4 6-1,-3-8 13,0-1 0,0 1 0,1 0 0,-1 0 0,1-1 0,-1 1 0,1-1 1,0 0-1,0 0 0,0 0 0,1 0 0,-1-1 0,0 1 0,1-1 0,-1 0 0,1 0 0,-1 0 0,1 0 0,0-1 0,5 1 0,3 0 48,0 1 0,-1-2 0,1 0 0,0 0 0,-1-1 0,20-4-1,-26 3-37,0 0 1,0 0-1,0-1 0,0 1 0,0-1 0,-1 0 0,1 0 0,-1-1 0,0 1 0,0-1 1,0 0-1,0 0 0,-1-1 0,0 1 0,1-1 0,1-5 0,-2 6-50,0-1 0,-1 1 0,0-1 0,0 0 0,-1 0 0,1 0 0,-1 0 0,0 0 0,-1 0 0,1-1-1,-1 1 1,0 0 0,0 0 0,0 0 0,-1-1 0,0 1 0,0 0 0,-3-9 0,2 11 9,1-1 0,-1 1 0,0 0 0,0 0-1,0 0 1,0 0 0,-1 0 0,1 0 0,-1 1 0,0-1 0,0 1 0,0-1 0,0 1 0,0 0 0,0 1 0,0-1-1,-1 0 1,1 1 0,-1 0 0,1 0 0,-1 0 0,1 0 0,-1 0 0,0 1 0,1 0 0,-6-1 0,2 1 16,0 0-1,1 1 1,-1-1 0,1 1 0,-1 1 0,1-1 0,-1 1 0,1 0 0,0 0 0,0 1 0,0 0-1,0 0 1,0 1 0,1-1 0,-1 1 0,1 0 0,0 0 0,0 1 0,1 0 0,-1 0 0,1 0-1,0 0 1,1 1 0,-6 9 0,5-9 8,0 1 0,1 0 0,0 0-1,0 0 1,1 0 0,0 1 0,0-1 0,0 0-1,1 1 1,0 0 0,1-1 0,0 1 0,0-1-1,2 13 1,-1-17 7,0 0 0,0 0 0,1-1 0,-1 1 0,1 0 0,0-1 0,-1 1 0,1-1 0,0 0 0,1 0 0,-1 1-1,0-1 1,1-1 0,-1 1 0,1 0 0,-1-1 0,1 1 0,0-1 0,-1 0 0,1 0 0,0 0 0,0 0 0,4 1 0,7 1 47,0 0 1,0 0 0,24 1 0,-24-4-11,1 1 1,-1-2 0,0 0-1,0-1 1,0 0 0,0-1-1,-1 0 1,1-1 0,15-7-1,-24 8-45,0 0 1,0 0-1,0 0 0,-1 0 0,1-1 0,-1 0 1,0 0-1,0 0 0,0 0 0,-1-1 0,1 1 0,-1-1 1,0 0-1,-1 0 0,1 0 0,-1-1 0,0 1 1,0 0-1,0-1 0,-1 1 0,0-1 0,0 0 1,-1 1-1,1-1 0,-1-7 0,0 10-16,0 0-1,0-1 1,0 1-1,0 0 1,0-1 0,-1 1-1,1 0 1,-1-1-1,0 1 1,0 0 0,0 0-1,-1 0 1,1 0-1,-1 0 1,0 0 0,1 0-1,-1 0 1,0 1-1,-1-1 1,1 1 0,0-1-1,-1 1 1,1 0-1,-1 0 1,0 0 0,0 0-1,0 1 1,0-1-1,0 1 1,0 0 0,0 0-1,0 0 1,-6-1-1,-4-3 22,-1 1 0,0 1 0,0 0 0,0 1 0,0 0 0,-1 2 0,-21 0 0,28 1 0,0-1-1,1 2 1,-1-1-1,0 1 1,1 0-1,0 1 1,-1-1-1,1 1 1,0 1-1,0 0 1,1 0-1,-1 0 1,1 1-1,0-1 1,-6 7-1,10-8 5,-1 0 0,1 0-1,1 0 1,-1 0-1,0 0 1,1 1 0,-1-1-1,1 1 1,0-1-1,0 1 1,1-1 0,-1 1-1,1-1 1,-1 1-1,1 0 1,0-1 0,1 1-1,-1 0 1,1-1 0,-1 1-1,1-1 1,0 1-1,0-1 1,1 1 0,-1-1-1,1 0 1,-1 0-1,1 0 1,0 1 0,0-2-1,1 1 1,-1 0-1,1 0 1,-1-1 0,1 1-1,0-1 1,0 0-1,0 0 1,6 3 0,4 0 56,1-1 0,0-1 1,0 0-1,1-1 0,-1 0 1,0-1-1,1 0 0,-1-2 1,0 0-1,24-4 1,-33 4-48,0-1 1,-1 0-1,1 0 1,0 0 0,-1-1-1,0 1 1,1-1 0,-1 0-1,0 0 1,-1-1 0,1 1-1,-1-1 1,1 0 0,-1 1-1,0-2 1,0 1-1,-1 0 1,1-1 0,-1 1-1,0-1 1,0 1 0,2-11-1,0 0-8,-1-1 1,0 1-1,-1-1 0,-1 0 0,-2-30 0,1 42 2,-1 0-1,0 0 1,1 1 0,-2-1-1,1 0 1,0 1 0,-1-1-1,0 0 1,0 1 0,0 0-1,0-1 1,0 1 0,-1 0-1,1 0 1,-1 1 0,0-1-1,0 0 1,0 1 0,0 0-1,-1 0 1,1 0 0,-6-3-1,2 2 13,-1 0-1,1 0 0,-1 1 1,1-1-1,-1 2 1,0-1-1,0 1 0,0 1 1,0-1-1,-10 2 1,16-1-30,-1 1-1,1 0 1,0 0 0,-1 0 0,1 1 0,0-1 0,0 1 0,0-1 0,0 1 0,0 0 0,0-1 0,0 1 0,0 0 0,1 0 0,-1 0 0,1 1 0,0-1 0,-1 0 0,1 0 0,0 1 0,0-1 0,1 1 0,-1-1 0,0 1 0,0 2 0,-2 7-13,1 0 0,0 0 0,1 1-1,0 12 1,0-1 18,1-15-8,-1-1 0,2 1 0,-1-1 0,1 1 0,3 13 0,-3-18 11,1-1 1,-1 0 0,1 1-1,0-1 1,0 0 0,0 0 0,0-1-1,1 1 1,-1 0 0,1-1 0,-1 1-1,1-1 1,0 0 0,0 0-1,0 0 1,0 0 0,4 1 0,6 2 24,0-1 1,0-1-1,1 0 1,-1 0-1,0-2 1,1 0 0,0 0-1,20-2 1,-12 1 33,-20 0-54,0-1 1,-1 1-1,1 0 0,0 0 1,-1-1-1,1 1 0,0-1 0,-1 1 1,1-1-1,0 0 0,-1 0 1,1 0-1,-1 1 0,0-1 1,1-1-1,-1 1 0,0 0 0,1 0 1,-1 0-1,0-1 0,0 1 1,1-2-1,0-2 1,0 1-1,0 0 1,0-1-1,0 1 1,-1-1-1,0 0 1,0 1 0,0-7-1,0 1-19,0 0-1,-1 0 1,-1 0-1,1 0 1,-2 0-1,1 0 1,-6-16-1,3 18 35,0 0 1,-1 1-1,0-1 0,0 1 0,-1 0 1,1 1-1,-1 0 0,-1-1 0,1 2 1,-1-1-1,0 1 0,-1 0 1,1 1-1,-1-1 0,0 1 0,-10-3 1,6 2 8,0 1 0,0 1 0,-1 0 0,1 0 0,-1 1 0,1 1 0,-1 0 0,0 1 0,0 0 0,-20 4 0,27-3-33,0 1-1,0-1 0,1 2 0,-1-1 0,1 0 0,0 1 1,-1 0-1,1 1 0,1-1 0,-1 1 0,0 0 1,1 0-1,0 0 0,0 0 0,0 1 0,-5 8 0,5-6-8,-1 0-1,2 1 0,-1 0 1,1 0-1,0 0 0,1 0 1,0 0-1,0 0 0,1 1 1,0-1-1,0 9 0,1-13 16,-1-1 0,1 0 0,1 1 0,-1-1 0,0 0 0,1 1 0,0-1 0,-1 0 0,1 0 0,1 1 0,-1-1 0,0 0 0,1 0 0,0 0 0,-1-1 0,1 1 0,0 0 0,0-1 0,1 1 0,-1-1 0,1 1 0,-1-1 0,1 0 0,0 0 0,-1 0 0,1-1 0,0 1 0,0-1 0,0 0 0,1 1 0,-1-1 0,6 1 0,10 3 32,0-1-1,0-1 1,1-1 0,-1-1-1,1 0 1,33-4 0,-50 3-30,0 0 0,-1-1 0,1 1 0,-1-1 1,1 1-1,-1-1 0,1 0 0,-1 0 0,1 0 1,-1 0-1,0-1 0,0 1 0,0 0 0,1-1 1,-1 0-1,0 1 0,-1-1 0,1 0 0,0 0 1,-1 0-1,1 0 0,-1-1 0,1 1 0,-1 0 1,0 0-1,0-1 0,0 1 0,0-1 0,-1 1 1,1-3-1,1-6 8,-1 1 1,0 0-1,0-1 1,-1 1-1,-1-1 1,-2-13-1,2 20-14,0 0 0,0 1 0,-1-1 0,1 0 0,-1 0 0,0 1 0,0-1 0,-1 1 0,1 0 0,0 0 0,-1 0 0,0 0 0,0 0 0,0 0 0,0 1 0,0-1 0,-1 1 0,1 0 0,-1 0 0,1 0 0,-1 1 0,0-1 0,0 1 0,-5-2 0,-3 0-14,1 0 1,-1 1-1,0 1 1,0-1-1,1 2 1,-1 0-1,-14 1 1,21 0 10,1 0 1,-1 0-1,1 1 0,0-1 1,0 1-1,-1 0 0,1 0 0,0 0 1,1 0-1,-1 1 0,0 0 1,1 0-1,-1 0 0,1 0 1,0 0-1,0 1 0,0-1 1,1 1-1,-1 0 0,1 0 1,0 0-1,0 0 0,0 0 1,-1 6-1,-2 4-21,1 0 0,1 1 0,1-1 0,0 1 0,0 0 0,2 15 0,0-28 27,0 1 1,1-1-1,0 1 0,0-1 1,-1 0-1,1 1 0,1-1 0,-1 0 1,0 1-1,0-1 0,1 0 0,0 0 1,-1 0-1,1 0 0,0 0 1,0-1-1,0 1 0,0-1 0,0 1 1,0-1-1,0 0 0,1 1 1,-1-1-1,0 0 0,1 0 0,-1-1 1,1 1-1,-1-1 0,1 1 0,4-1 1,11 3 29,1 0 1,-1-2 0,21-1-1,-29 0-21,-7 1-4,1-1 0,-1 0-1,1 0 1,-1 0 0,1 0-1,-1-1 1,1 1 0,-1-1 0,0 0-1,1 0 1,-1 0 0,0 0 0,0-1-1,1 1 1,-1-1 0,0 0-1,-1 0 1,1 0 0,0 0 0,0 0-1,-1-1 1,0 1 0,1-1-1,-1 0 1,0 0 0,0 1 0,0-1-1,-1-1 1,1 1 0,-1 0 0,0 0-1,0 0 1,0-1 0,0 1-1,0-1 1,-1 1 0,1-4 0,0-1-6,0 0 0,0 1 0,-1-1 0,0 0 1,0 0-1,-1 1 0,1-1 0,-4-9 0,3 13 11,-1 1-1,1 0 0,-1 0 1,0-1-1,0 1 0,0 0 0,-1 1 1,1-1-1,-1 0 0,1 1 1,-1-1-1,0 1 0,0 0 0,0 0 1,0 0-1,0 0 0,0 0 1,-6-1-1,1 0-28,0 0 1,1 0-1,-1 1 1,0 0-1,0 0 0,0 1 1,0 0-1,0 1 1,-1-1-1,1 2 0,0-1 1,0 1-1,-12 3 0,16-3 9,1 1 0,-1-1 0,1 1 0,-1 0 0,1 0 0,0 0 0,0 0 0,0 1 0,0-1 0,0 1 0,0 0 0,1 0 0,-1 0 0,1 0 0,0 0 0,0 0 0,0 1 0,0-1 0,1 1 0,-1-1 0,1 1 0,0 0 0,0 0 0,0-1 0,1 1 0,-1 0-1,1 0 1,0 0 0,0 6 0,0 0-14,0-4 16,0 1-1,0-1 0,0 1 0,1-1 1,0 0-1,0 1 0,4 10 1,-4-14 7,1-1 0,-1 0 0,1 0 1,0 1-1,0-1 0,0-1 0,0 1 1,0 0-1,1 0 0,-1-1 0,1 1 1,-1-1-1,1 0 0,-1 0 0,1 0 1,-1 0-1,1 0 0,0 0 0,0-1 0,-1 1 1,5-1-1,3 2 16,-1-1-1,0 0 1,1 0-1,-1-1 1,1 0 0,-1-1-1,1 0 1,10-3 0,-15 3-18,-1-1 1,0 0 0,1 0 0,-1-1-1,0 1 1,0-1 0,0 1 0,-1-1-1,1-1 1,-1 1 0,1 0 0,-1-1-1,0 0 1,0 0 0,-1 1 0,1-2-1,3-7 1,-3 5-93,-1-1 0,1 0 1,-1 0-1,0 0 0,-1-1 0,0 1 0,-1 0 0,1-1 1,-1 1-1,-1 0 0,-2-16 0,2 23 98,0-1 0,0 1 0,0-1 0,0 1 0,0-1 0,-1 1-1,1 0 1,0 0 0,-1 0 0,1 0 0,-1 0 0,1 0 0,-1 0 0,1 0 0,-1 0-1,0 1 1,1-1 0,-1 1 0,0-1 0,0 1 0,1-1 0,-1 1 0,0 0 0,0 0 0,0 0-1,1 0 1,-1 0 0,-3 2 0,2-2-7,-1 0 0,1 0 0,0 1 0,0-1 0,0 1 1,-1 0-1,1 0 0,0 0 0,0 0 0,0 1 0,1-1 0,-1 1 0,0 0 0,0-1 0,-3 5 0,3-2-5,1 0-1,0 0 1,-1 0-1,1 0 1,1 0-1,-1 1 1,1-1-1,-1 1 1,1-1-1,1 1 1,-1-1-1,1 1 1,-1 0-1,2 4 1,2-8 11,1 0 0,0 0 1,-1 0-1,1-1 0,0 1 1,-1-1-1,1 0 0,0 0 1,4-1-1,-2 1 31,-1 0-17,0 0 0,-1-1 1,1 1-1,0-1 0,0 0 0,-1 0 0,1-1 1,0 1-1,7-5 0,-10 5-58,-1 0 0,1-1 0,0 1-1,0 0 1,0-1 0,-1 0 0,1 1 0,-1-1 0,1 0 0,-1 0 0,0 0-1,0 0 1,0 0 0,0 0 0,0 0 0,0 0 0,0 0 0,-1 0 0,1-1-1,-1 1 1,0 0 0,1 0 0,-1-4 0,-9 5-2,1 0-1,0 0 1,0 1 0,-15 1-1,21 0 54,1-1 0,-1 1 1,0 0-1,0 0 0,1 1 0,-1-1 0,0 0 0,1 1 0,0-1 0,-1 1 0,1-1 0,0 1 1,-1-1-1,1 1 0,0 0 0,0 0 0,0-1 0,1 1 0,-1 0 0,0 0 0,1 0 0,-1 0 0,1 0 1,0 0-1,0 0 0,-1 0 0,2 3 0,-1-5 3,0 0 0,1 1 0,-1-1 1,0 0-1,1 0 0,-1 1 0,0-1 0,1 0 0,-1 0 0,0 0 0,1 0 1,-1 0-1,1 0 0,-1 1 0,1-1 0,-1 0 0,0 0 0,1 0 1,-1 0-1,1 0 0,-1-1 0,0 1 0,1 0 0,-1 0 0,1 0 1,-1 0-1,0 0 0,1-1 0,-1 1 0,0 0 0,1 0 0,-1 0 0,0-1 1,1 1-1,-1 0 0,0-1 0,1 1 0,3-3 130,-13 8-169,9-5 28,-1 0-1,1 0 0,0 0 0,0 0 1,-1 0-1,1 0 0,0 0 1,0 0-1,0 0 0,-1 0 0,1 0 1,0 0-1,0 0 0,0 1 1,-1-1-1,1 0 0,0 0 0,0 0 1,0 0-1,-1 1 0,1-1 1,0 0-1,0 0 0,0 0 0,0 0 1,0 1-1,0-1 0,-1 0 1,1 0-1,0 1 0,0-1 0,0 0 1,0 0-1,0 0 0,0 1 1,0-1-1,0 0 0,0 0 1,0 1-1,0-1 0,0 0 0,0 0 1,0 1-1,0-1 0,0 0 1,0 0-1,1 0 0,-1 1 0,0-1 1,13 4 96,-1 1-448,-12 1-573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04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2417 16,'0'0'277,"0"0"49,0 0-129,0 0-15,0 0 61,5-48 802,18-42-215,-8 39-575,-2-1 0,-2 0 0,-3 0 0,2-57 0,-9 84-180,2 0-1,6-30 1,4-28 115,8-52 114,-11 90-170,3-46 1,-11 58-119,1-25 155,3 0 0,24-100 0,10-15-75,49-213 611,-13 75-382,-72 296-311,3-13-11,1-1 1,21-48-1,-15 47 9,-4 6-16,2 1 0,28-42 0,-39 62-7,1 1 0,0-1-1,0 1 1,0-1 0,0 1 0,1 0-1,-1 0 1,1 0 0,-1 0 0,1 1-1,-1-1 1,6-2 0,44 0-352,-44 4 339,-5-1 11,1 1 0,-1-1 0,1 1-1,0 0 1,-1 0 0,1 1 0,0-1 0,-1 1 0,1-1 0,-1 1-1,1 0 1,-1 1 0,1-1 0,-1 0 0,0 1 0,0 0-1,1 0 1,-1 0 0,-1 0 0,1 0 0,0 1 0,0-1 0,-1 1-1,1 0 1,3 5 0,18 26 28,-2 1 0,-1 0 1,-2 1-1,-1 2 0,21 64 0,-9-27 19,-18-47-3,17 56 0,-18-38 29,-3 0 0,-2 0 0,1 80 0,-7 346 23,8-306 47,-9-108-99,3 1 0,2-1 0,3 0 0,20 84 0,25 10 250,-30-95 55,21 87 0,-28-80-153,-8-37-105,-1 0-1,-1 0 1,3 53-1,1 52 483,-9-132-469,-33 0-80,23 0-37,0 0 0,1-1 0,-1 0 0,0 0 0,1-1 0,-1 0 0,-11-5 0,16 4 29,-1 0-1,0 0 0,1-1 1,0 1-1,0-1 1,0 0-1,0-1 1,0 1-1,1-1 0,0 0 1,0 0-1,-4-8 1,-1-1-26,-94-157-199,85 137 207,1-1 0,2-1 0,-13-42 1,0-60-187,24 114 153,-5-54-1,7 51 34,-1 0 1,-9-35-1,-25-67-46,31 107-12,-1 0 0,-1 1 1,0 0-1,-2 1 0,-1 0 1,0 1-1,-20-27 0,29 44 58,0 0 0,-1 0 1,1 0-1,0 1 0,-1-1 0,1 0 0,-1 1 0,1 0 0,-1-1 0,0 1 0,0 0 1,0 1-1,1-1 0,-1 0 0,0 1 0,0-1 0,0 1 0,0 0 0,0 0 1,0 0-1,0 1 0,0-1 0,0 1 0,1 0 0,-5 1 0,-1 4 6,0 0 0,0 1 0,1 1 0,0-1 0,0 1 0,1 0 0,-10 17 0,6-5-10,0 0 0,2 1-1,0 0 1,1 0 0,-7 44 0,-8 23 73,15-60-21,0 1 1,-2 37 0,-4 22 94,-5-26-62,-4 27 44,20-79-85,-1 1 0,0-1-1,-1 1 1,0-1 0,-1 0-1,0-1 1,0 1 0,-1-1-1,-10 12 1,6-7 19,0 1 0,-11 24 0,-53 93-6,68-118-29,4-8 4,0 1 0,-1-1 0,0 0-1,0 0 1,0 0 0,-1-1 0,-8 10 0,12-14-20,-1 0 1,0 0 0,1 0-1,-1-1 1,0 1 0,0 0 0,0-1-1,1 1 1,-1 0 0,0-1-1,0 1 1,0-1 0,0 0 0,0 1-1,0-1 1,0 0 0,0 1-1,0-1 1,0 0 0,0 0-1,0 0 1,-1 0 0,1 0 0,0 0-1,0 0 1,0 0 0,0-1-1,0 1 1,0 0 0,0-1-1,0 1 1,0-1 0,0 1 0,0-1-1,0 1 1,1-1 0,-1 1-1,0-1 1,0 0 0,0 0-1,1 1 1,-1-1 0,0 0 0,1 0-1,-1 0 1,1 0 0,-1 0-1,1 0 1,-1 0 0,1 0 0,-1-1-1,-3-8-81,1-1 1,0 1-1,1 0 0,-2-13 0,3 14 57,-1 2-41,1 0 0,0 0 0,0 1 0,1-1 1,0 0-1,0 0 0,0 0 0,1 1 0,0-1 0,1 0 0,-1 1 0,1-1 0,0 1 1,1-1-1,0 1 0,0 0 0,7-11 0,13-30-3063,-13 20 326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14.4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2038 160,'0'0'328,"0"0"-82,0 0 26,0 0 3,0 0 18,6-14 62,91-273 2508,-69 214-2403,2 2 0,4 1 0,79-120 0,-94 162-403,-2-1 1,-1-1-1,-1 0 0,13-37 0,-19 41-27,24-44 0,-12 26 6,144-251 285,-98 185-282,4-37-15,-31 57 24,0 12-118,4 2 0,67-89-1,-111 164 71,4-4-18,1-1 0,-1 1 0,0 0 0,1 0 0,0 1 0,0 0 0,11-8 0,-13 12-11,1-1 6,0 1 0,-1 1 1,1-1-1,0 0 0,-1 1 0,1 0 1,0 0-1,-1 0 0,1 0 0,-1 1 1,0-1-1,1 1 0,-1 0 0,6 4 1,-5-1 12,1 0 0,-1 0 0,1 1-1,-2-1 1,1 1 0,-1 0 0,5 10 0,6 15 39,-1 0 0,-1 2 0,-2-1 0,11 64-1,0 137 50,-15-125 2,12 61-32,-4-98 81,3 0 1,36 95-1,-25-86 222,20 101 1,-23-53 23,-6 1 1,5 192-1,-24-316-366,0 1-1,-1-1 1,0 1-1,0-1 1,0 1 0,0-1-1,-1 0 1,0 1-1,0-1 1,0 0 0,-1 0-1,-5 7 1,3-10-25,0-1 1,0 0-1,-1 0 1,1-1-1,0 0 1,-1 0-1,1 0 1,0 0-1,-1-1 1,-5-1-1,3-3-5,1 0 1,-1-1-1,1 1 0,1-1 0,-1-1 1,1 1-1,0-1 0,0 0 0,-5-11 1,-9-7-210,-14-16 178,-66-84 21,83 96 139,1-1 0,1-1 1,-13-41-1,-7-13-69,8 11-14,20 53-38,0 0 0,-16-30 1,-7-6-54,-19-33-55,38 71 108,10 17 8,0 0 0,0 0 0,0 0 1,0 0-1,0 1 0,-1-1 0,1 0 0,-1 0 0,1 1 1,-1-1-1,1 1 0,-1 0 0,0-1 0,0 1 1,0 0-1,0 0 0,0 0 0,0 0 0,0 0 0,0 1 1,0-1-1,0 0 0,0 1 0,-1 0 0,1-1 0,0 1 1,0 0-1,0 0 0,-1 1 0,-2-1 0,2 1 1,0-1 0,0 0 0,1 1-1,-1 0 1,0-1 0,0 1 0,0 0-1,1 1 1,-1-1 0,1 0 0,-1 1-1,1-1 1,-1 1 0,1 0-1,-3 2 1,-1 3-15,0-1-1,1 1 1,0 0 0,0 0-1,-4 8 1,-5 14-68,-20 56-1,32-78 87,-30 95 15,18-54 0,-28 67 1,16-54 35,17-37-7,-1-1 0,-1 0 1,-1 0-1,-1-1 0,-27 34 0,19-31-83,11-13 62,0 0-1,-1 0 1,-21 17 0,27-25-81,0-1 0,-1 0 1,1 0-1,-1 0 0,0-1 0,0 0 0,0 0 1,0 0-1,0-1 0,0 0 0,-1 0 1,1 0-1,-7-1 0,-15 0-14,-3 1-184,-1-2 0,1-1-1,-37-7 1,66 8 263,1 1 0,-1-1 0,1 0-1,0 0 1,-1-1 0,1 1 0,0 0 0,-1 0-1,1-1 1,0 1 0,0 0 0,0-1 0,1 1-1,-1-1 1,0 1 0,0-1 0,1 0 0,-1 1-1,1-1 1,-1 0 0,1 1 0,0-1 0,0 0-1,0 0 1,0 1 0,0-1 0,0 0 0,0 1-1,0-1 1,1 0 0,-1 0 0,2-2 0,-1-1 13,0 0 0,0 0 0,0 0 0,1 0 1,0 0-1,0 1 0,0-1 0,1 1 1,-1-1-1,6-6 0,-2 6-63,32-31-473,-15 8-2849,-17 18 151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24.2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643 53 592,'0'0'438,"0"0"-99,0 0-22,0 0-79,0 0 44,0 0-7,-2-2 2201,-11-6-2492,-3 6 9,0 0-1,0 1 1,0 0-1,0 2 1,0 0-1,-1 0 1,2 2 0,-22 5-1,16-1 21,12-5-14,0 1 0,0 0 0,0 1 0,0 0 0,1 0 0,-11 8 0,12-8 2,-1 1 0,1-1 0,-1 0 0,-16 4 0,17-5 0,-1 0-1,1 0 0,0 0 0,-1 1 1,2 0-1,-1 0 0,-7 6 1,-50 42-36,-52 39 8,110-84 15,0 0 0,0 0 1,1 1-1,0 0 0,1 0 0,-1 0 0,2 1 0,-1-1 0,1 1 0,0 0 0,-1 10 1,-1 5 8,1 0 1,1-1-1,1 30 1,1-13 18,-1-27-4,1-1 0,1 0-1,0 0 1,1 1 0,1-1-1,-1 0 1,2 0-1,0 0 1,0 0 0,8 16-1,4-6 47,2-1 0,0 0 0,2-1-1,0-1 1,1-1 0,1-1 0,0 0 0,32 17-1,-34-21-27,-1-1 0,1-1 0,1-1 0,0-1-1,0-1 1,1-1 0,0 0 0,0-2 0,1 0-1,-1-1 1,40 1 0,-43-5-31,7 1 4,1-1-1,-1-2 1,1 0 0,-1-2 0,31-8 0,-1-4 11,-1-2 0,0-3-1,-2-2 1,-1-2 0,64-43 0,-92 52-23,-1-1 0,0-1 1,-2-1-1,0-1 1,-1-1-1,-2 0 0,0-1 1,23-40-1,-25 36 102,6-14 182,-16 21-217,0 0-1,-2-1 1,0 1-1,-1 0 0,-1-1 1,-1 0-1,-3-26 0,0 39-33,0 1-1,0-1 1,-1 1-1,0 0 1,0 0-1,0 1 1,-1-1-1,0 1 0,0 0 1,-1 0-1,1 0 1,-12-7-1,-18-17 57,27 21-46,-2 0 0,1 1 1,-1 0-1,-1 1 1,1 0-1,-1 0 1,-15-5-1,-42-24 107,57 28-124,-7-6 15,0 1 0,0 1-1,-1 1 1,-34-13 0,19 11-32,23 8-6,0 1 0,0-1 0,-1 2 0,-13-3 0,-42-11 33,56 12-33,0 1-1,0 0 0,-1 0 1,0 1-1,-15-1 0,-76 3-276,102 0 259,1 0-53,0 0-254,-4 0-1563,-6 0-462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37.98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1 174 144,'0'0'120,"0"0"-13,22-9 45,171-75 213,-160 69-356,-17 9 4,-1-1 1,0-1 0,-1 0 0,1-1-1,13-11 1,-31 16 637,-13 1-571,-14 2-227,13 3 87,1 1 0,-1 1-1,1 0 1,0 1 0,1 0-1,-1 1 1,1 1 0,0 1-1,1 0 1,0 1 0,0 0-1,-23 22 1,27-16-56,19-8-127,29-7-168,-34 0 402,24-3 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38.83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192 198 208,'0'0'96,"0"0"-8,0 0-29,0 0 0,0 0 5,5 15 64,17 43 45,-21-56-164,1 0 1,-1-1-1,1 0 0,-1 1 0,1-1 0,-1 0 1,1 1-1,0-1 0,0 0 0,-1 0 1,1-1-1,0 1 0,0 0 0,0 0 0,0-1 1,0 0-1,0 1 0,0-1 0,4 0 1,40-2 115,-35 0-117,6 0 13,0-2 1,0 0 0,0-1 0,-1 0 0,0-2-1,22-11 1,92-58 6,-97 55-14,30-17 53,65-44 488,-127 81-546,0 1 0,0-1 0,0 1-1,-1-1 1,1 1 0,0-1 0,0 0 0,-1 1 0,1-1 0,0 0-1,-1 1 1,1-1 0,-1 0 0,1 0 0,-1 0 0,0 0 0,1 0-1,-1 1 1,1-2 0,-12-6 378,-35 7 360,37 1-684,-10 1-115,0 1 0,1 0 0,-1 2 0,1 0 0,-32 11 0,-89 45-485,62-24 356,-41 12-80,-145 68 237,263-115 23,-1-1 1,0 0 0,0 1 0,0-1 0,0 0 0,1 1 0,-1-1-1,0 1 1,0-1 0,1 1 0,-1 0 0,0-1 0,1 1-1,-1 0 1,1-1 0,-1 1 0,1 0 0,-1 0 0,0 1-1,12 5-139,34-5-84,-42-2 239,28-2-140,-1 0 0,1-2 0,-1-2 0,0 0 0,-1-2 0,49-20 0,-28 7-571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39.60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130 166 416,'0'0'344,"0"0"-221,0 0-72,0 0-94,9 6 24,-4-3 20,0 0-1,1-1 0,-1 0 0,1 0 0,-1 0 0,1 0 0,0-1 0,-1 0 0,1 0 1,0-1-1,0 1 0,0-1 0,0 0 0,-1-1 0,1 0 0,0 0 0,0 0 1,-1 0-1,1-1 0,0 0 0,6-4 0,21-6-123,-2-3 0,0 0 0,0-2 0,-2-1 0,0-1-1,41-37 1,-69 56 124,-1-1-1,1 1 1,0-1-1,-1 0 1,1 1-1,0-1 0,-1 0 1,1 1-1,-1-1 1,1 0-1,-1 0 1,1 0-1,-1 1 1,1-1-1,-1 0 1,0 0-1,0 0 0,1 0 1,-1 0-1,0 0 1,0 0-1,0 0 1,0 0-1,-1 0 4,1 0 0,-1 1 0,1 0 0,-1-1 0,0 1-1,1-1 1,-1 1 0,0 0 0,1-1 0,-1 1 0,0 0 0,1 0 0,-1-1 0,0 1 0,0 0-1,1 0 1,-1 0 0,0 0 0,0 0 0,0 0 0,0 0 0,-49 10 22,-17 18-69,2 2 1,-62 40-1,46-25 139,53-31-27,19-11-10,-1 2 0,1-1 0,0 1 0,1 1 0,-1 0 0,1 0 0,0 0 0,0 1 0,-7 9 0,14-16-58,1 1 0,-1 0 0,1-1 0,-1 1 0,1-1 0,-1 1 0,1 0-1,0 0 1,-1-1 0,1 1 0,0 0 0,-1 0 0,1-1 0,0 1 0,0 0 0,0 0 0,0 0 0,0-1 0,0 1 0,0 0 0,0 0-1,0 0 1,0-1 0,0 1 0,1 0 0,-1 0 0,0 0 0,0-1 0,1 1 0,-1 0 0,1 0 0,-1-1 0,0 1 0,1-1 0,-1 1 0,1 0-1,0-1 1,-1 1 0,1-1 0,0 1 0,-1-1 0,1 1 0,0-1 0,-1 0 0,1 1 0,0-1 0,0 0 0,-1 1 0,1-1 0,0 0-1,0 0 1,0 0 0,-1 0 0,2 0 0,54 2-81,-45-2 58,8-1 8,-1-1-1,0 0 1,1-2-1,-1 0 1,0-1-1,21-9 1,103-52-365,-114 52 211,2 1 157,-2-2 1,0-1-1,-1-1 0,0-1 1,37-34-1,-63 51 13,1 0 1,-1 0-1,0 0 0,0-1 1,0 1-1,0 0 0,0 0 1,-1-1-1,1 1 1,0 0-1,0-1 0,-1 1 1,1-1-1,-1 1 0,1-1 1,-1 1-1,0-1 0,0 1 1,1-3-1,-2 3 2,1 1 0,-1-1 0,1 0 1,-1 0-1,1 1 0,-1-1 0,1 0 0,-1 1 0,1-1 0,-1 0 0,0 1 1,0-1-1,1 1 0,-1-1 0,0 1 0,0-1 0,1 1 0,-1 0 0,0-1 1,0 1-1,0 0 0,0 0 0,-1-1 0,-5 0 11,-1 1-1,1-1 1,0 1-1,-1 1 1,1-1 0,-14 4-1,-9 5-49,1 3-1,0 0 1,0 2 0,-45 29 0,14-9 35,16-11 24,24-14 72,0 1 0,1 1 0,0 0 0,1 1 0,1 1 0,-27 26 0,43-39-90,1 1 0,-1 0-1,0 0 1,0-1 0,1 1-1,-1 0 1,0 0 0,1 0-1,-1 0 1,1 0 0,0 0-1,-1 0 1,1 0 0,0 0-1,-1 0 1,1 1 0,0-1-1,0 0 1,0 0 0,0 0-1,0 0 1,0 2 0,1-2-4,-1 0 0,1-1 1,0 1-1,0 0 1,-1 0-1,1-1 0,0 1 1,0 0-1,0-1 0,0 1 1,-1-1-1,1 1 0,0-1 1,0 1-1,0-1 0,0 0 1,0 0-1,0 1 1,2-1-1,59 1-14,-50-2 14,10-1-55,-1-2 0,0-1 1,0 0-1,-1-1 0,1-1 0,-1-2 0,-1 0 0,26-15 0,-43 23 39,54-29-432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0.04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1 200 288,'0'0'624,"0"0"-405,23 7-165,-10-2-45,-2-1-4,1 0 1,-1-1 0,1 0-1,0 0 1,0-2 0,0 1-1,0-1 1,1-1 0,-1 0-1,0-1 1,0-1 0,23-4-1,62-27-229,-1-4 0,-1-5 0,100-59 0,-195 101 222,0 0 1,1 0-1,-1 0 1,0 0-1,0 0 1,0 0 0,1 0-1,-1 0 1,0 0-1,0-1 1,1 1-1,-1 0 1,0 0-1,0 0 1,0 0-1,1 0 1,-1 0-1,0-1 1,0 1-1,0 0 1,0 0 0,1 0-1,-1 0 1,0-1-1,0 1 1,0 0-1,0 0 1,0-1-1,0 1 1,0 0-1,1 0 1,-1 0-1,0-1 1,0 1-1,0 0 1,0 0 0,0-1-1,0 1 1,0 0-1,0 0 1,0-1-1,0 1 1,0 0-1,-1 0 1,1 0-1,0-1 1,-14-2-15,-23 5-3,37-2 16,-34 6 10,1 2 0,0 1 0,0 2 0,1 1 0,0 1 0,-31 20 0,15-11 24,-33 15 81,21-11 311,-96 58 0,154-83-414,-1 1 0,1-1 0,0 1-1,-1-1 1,1 1 0,0 0 0,0 0 0,0 0 0,1 0 0,-1 1 0,0-1-1,1 0 1,-2 5 0,3-7-10,-1 1 0,1-1 0,0 0 0,0 1 0,1-1 0,-1 1 0,0-1 0,0 0-1,0 1 1,0-1 0,0 1 0,0-1 0,0 0 0,1 1 0,-1-1 0,0 0 0,0 1 0,1-1 0,-1 0 0,0 1 0,0-1 0,1 0 0,-1 1-1,0-1 1,1 0 0,-1 0 0,0 0 0,1 1 0,0-1 0,24 4-104,9-6 44,-1-2 0,0-1 1,0-1-1,-1-2 0,0-2 0,0-1 1,32-16-1,-1 1-566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0.38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94 176,'0'0'848,"0"0"-719,0 0-129,0 0-81,0 0 81,0 0 49,110 37 15,-50-57-48,4-4-16,-1-2-177,-8 3 17,-5 3-400,-10 3 256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0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7 716 864,'0'0'126,"0"0"426,0 0 270,0 0-147,-1 8-275,-3 25-107,3-25 284,1-27-120,0 0 0,6-29 1,-5 41-465,0 0 1,1 1 0,0 0 0,0-1 0,1 1 0,0 0 0,0 0 0,0 1 0,0-1 0,1 1 0,4-6 0,-7 11 24,-1 0-1,0 0 1,0-1 0,0 1 0,1 0-1,-1-1 1,0 1 0,0 0 0,1 0-1,-1-1 1,0 1 0,0 0 0,1 0-1,-1 0 1,0 0 0,1-1 0,-1 1-1,0 0 1,1 0 0,-1 0-1,0 0 1,1 0 0,-1 0 0,0 0-1,1 0 1,-1 0 0,0 0 0,1 0-1,-1 0 1,1 0 0,-1 0 0,0 0-1,1 1 1,-1-1 0,0 0 0,0 0-1,1 0 1,-1 0 0,0 1 0,1-1-1,-1 0 1,0 0 0,0 1 0,1-1-1,-1 0 1,0 1 0,0-1 0,0 0-1,1 0 1,-1 1 0,0-1 0,0 0-1,0 1 1,0-1 0,0 1-1,0-1 1,0 1 0,6 26-127,-5-20 200,5 27 125,-5-21-135,1 0-1,0-1 1,1 0 0,1 1 0,0-1 0,8 17 0,-12-28-88,1 0 0,0 0 1,-1 0-1,1 0 0,0 0 0,0 0 1,0-1-1,0 1 0,0 0 0,0 0 1,0-1-1,0 1 0,0 0 0,0-1 1,0 1-1,0-1 0,0 0 0,0 1 1,1-1-1,-1 0 0,0 0 1,0 0-1,0 0 0,1 0 0,-1 0 1,0 0-1,0 0 0,0 0 0,0-1 1,1 1-1,-1 0 0,0-1 0,0 1 1,0-1-1,0 1 0,0-1 1,0 0-1,0 1 0,1-2 0,5-3-82,-1 0-1,0 0 0,-1-1 1,9-8-1,0-6-226,0 0 0,-1 0 0,-1-1-1,-1-1 1,8-23 0,-18 89 2502,0-21-1832,-1-20-310,0-1 0,-1 1 0,2 0 0,-1-1 0,0 1 1,0-1-1,1 1 0,0-1 0,-1 1 0,1-1 0,0 1 0,0-1 0,0 1 0,0-1 0,3 4 0,-2-5-30,0 1 0,0-1 0,-1 0 0,1-1 0,0 1 0,0 0 0,0-1 0,0 1-1,0-1 1,0 1 0,0-1 0,0 0 0,0 0 0,0 0 0,0 0 0,0 0 0,0-1 0,0 1-1,0 0 1,0-1 0,2-1 0,4 0-69,0-2 1,0 1-1,0-1 0,-1 0 0,0-1 0,1 0 0,-1 0 1,8-9-1,-1 1-225,-1-1-1,22-28 1,-15 97 2129,-17-51-1813,-1-1-1,1 1 1,-1-1-1,1 0 1,0 0 0,0 0-1,0 0 1,1 0-1,-1-1 1,1 1 0,-1-1-1,1 0 1,0 0-1,0-1 1,0 1 0,0-1-1,0 0 1,7 1-1,-6-1 2,1 0 1,-1-1-1,1 0 0,-1 0 0,0-1 0,1 1 0,-1-1 0,0 0 0,1-1 0,-1 1 0,0-1 0,0 0 0,0 0 1,5-4-1,3-3-26,-1 0 0,0-1 1,-1 0-1,0-1 0,0-1 1,-1 0-1,-1 0 0,0-1 1,12-22-1,-11 14-1,0 0-1,-2-1 1,-1-1-1,0 0 1,6-41-1,-3-22-110,-2-156 0,-8 239 83,1 0 1,-2 0 0,1 0 0,0 1 0,-1-1-1,1 0 1,-1 0 0,0 1 0,0-1-1,0 1 1,0-1 0,0 1 0,0-1 0,-1 1-1,-1-3 1,2 4 7,0 0 1,0 1-1,-1-1 0,1 0 0,0 0 0,0 1 0,-1-1 1,1 1-1,0 0 0,-1-1 0,1 1 0,0 0 1,-1 0-1,1-1 0,0 1 0,-1 1 0,1-1 0,-1 0 1,1 0-1,0 0 0,-1 1 0,1-1 0,0 1 1,-1-1-1,1 1 0,0-1 0,0 1 0,0 0 0,-1 0 1,1 0-1,-1 1 0,-5 4-21,0 0 0,0 0 0,1 1 0,0 0 0,0 0 0,1 1 0,0-1 0,0 1 0,1 1 1,-7 14-1,-1 9 67,-13 51 1,13-30 116,3-1-1,2 2 1,2-1 0,2 89-1,4-127-125,0-1-1,1 0 0,0 0 1,1 0-1,1-1 0,0 1 0,9 20 1,-11-29-23,0 0 1,0 0-1,1 0 0,0-1 1,0 1-1,0-1 1,0 0-1,1 0 1,-1 0-1,1-1 0,0 1 1,0-1-1,0 0 1,1 0-1,-1 0 0,1-1 1,-1 1-1,1-1 1,0 0-1,0-1 1,0 1-1,9 0 0,-8-1-19,0-1 0,0 0 0,0 0 0,-1-1 0,1 0 0,0 0 0,0 0 0,0-1 0,-1 0 0,1 0 0,0-1 0,-1 1 0,0-1 0,0 0 0,0-1 0,0 1 0,0-1 0,-1 0-1,1 0 1,-1-1 0,0 0 0,0 1 0,-1-1 0,6-10 0,0 1-71,0-1 1,-1 0-1,-1-1 0,0 0 0,-1 0 0,-1 0 0,0-1 1,-1 0-1,-1 0 0,0 0 0,0-25 0,-10 53-247,7-8 323,0-1-1,0 1 1,0 0 0,0 0-1,0-1 1,0 1-1,1 0 1,-1-1 0,1 1-1,-1 0 1,1-1 0,0 1-1,0-1 1,1 1 0,-1-1-1,0 0 1,3 4 0,-1-4 22,-1 1 0,1-1 0,0 0 0,0 0 0,1 0 0,-1 0 0,0 0 0,1-1 0,-1 1 0,1-1 0,-1 0 0,5 0 1,4 2-26,0-1 1,1 0 0,0-1 0,-1-1 0,1 0 0,-1-1 0,16-3 0,-6-1-39,0-1 1,-1-1-1,24-11 1,-34 14 131,1 0 0,-1 2 0,1-1 0,-1 2 0,15-1 0,-13 1 16,0 0-1,0-1 1,22-7 0,-31 8-79,0-1 0,0 0 1,0 0-1,-1 0 0,1 0 0,0-1 1,-1 1-1,0-1 0,1 0 1,-1 0-1,0-1 0,-1 1 1,1-1-1,0 1 0,2-7 1,-3 8-37,-1 0-1,0 0 1,-1 0 0,1 0 0,0 0 0,-1-1 0,1 1 0,-1 0 0,1 0-1,-1-1 1,0 1 0,0 0 0,0 0 0,0-1 0,0 1 0,-1 0 0,0-4-1,1 5 8,-1 0 0,0-1 0,1 1 0,-1 0 0,0 0 0,0-1-1,0 1 1,0 0 0,0 0 0,0 0 0,0 0 0,0 0-1,0 0 1,-1 1 0,1-1 0,0 0 0,0 0 0,-1 1-1,1-1 1,-1 1 0,1 0 0,0-1 0,-1 1 0,1 0 0,-3 0-1,-6-1-18,0 0-1,-1 1 0,1 1 0,0 0 0,0 0 0,-12 4 1,16-3 55,0 0 1,0 1 0,1 0 0,-1 0-1,1 0 1,-1 1 0,1 0 0,1 0-1,-1 0 1,0 1 0,-6 7 0,5-3 54,-1 1 0,1-1 1,1 1-1,0 0 0,0 1 1,1-1-1,0 1 0,-3 12 1,6-18-45,0 0 0,0 0 1,0 0-1,0 0 0,1 0 1,-1 1-1,1-1 0,1 0 1,-1 0-1,1 0 0,0 0 1,0 0-1,0 0 0,1 0 1,-1 0-1,1 0 0,0 0 1,0-1-1,1 1 0,3 4 1,0-2 3,1-1 1,0 1-1,0-2 1,0 1 0,0-1-1,1 0 1,0-1-1,0 0 1,0 0 0,1-1-1,-1 0 1,1 0-1,12 1 1,9 0 25,1-1 1,48-2-1,-43-2-33,-36 1-590,0 0-1506,0 0-1632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0.71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69 21 256,'0'0'240,"0"0"-32,0 0-32,0 0-144,0 0 16,0 0-48,-69 69 0,92-69 16,6 0 0,4 0 0,3-3 81,5-14-49,-4 0-96,1 0 48,-7 2-193,-9 4-31,-7 6-304,-9 1 368</inkml:trace>
  <inkml:trace contextRef="#ctx0" brushRef="#br0" timeOffset="1">110 111 160,'0'0'384,"0"0"-80,0 0-31,0 0-241,0 0 64,0 0-192,-54 63 31,79-63 49,4 0 0,4-5-160,3-10 176,1-6-160,-8 2-96,2 3 64,-8 1-80,-9 4 272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1.08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126 0 176,'0'0'318,"0"0"-270,0 0-67,0 0 38,-20 10-3,-85 43 5,105-51-80,11-4 17,19-7 26,-7-2 3,-11 5-14,0 0-1,0 0 1,0-1 0,13-11-1,-25 18-47,0 0 33,-10 1-124,-7 2 137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1.48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115 149 80,'4'2'5,"0"0"-1,1-1 1,0 0-1,-1 0 1,1 0-1,0 0 1,0-1-1,-1 0 1,1 0 0,0 0-1,0 0 1,0-1-1,-1 0 1,1 0-1,0 0 1,-1 0-1,1-1 1,6-3-1,15-7 9,45-26 0,-65 35-13,1-1 46,39-28-113,-44 30 112,0 1-1,-1-1 0,1 1 1,-1-1-1,1 1 1,-1-1-1,0 0 0,0 0 1,0 0-1,0 0 1,0 0-1,0 0 0,0 0 1,-1 0-1,1 0 1,-1 0-1,1 0 0,-1 0 1,0-1-1,0 1 1,0 0-1,0-3 1,-1 4-28,0 0 1,0 0-1,0 0 1,0 1-1,0-1 1,0 0-1,-1 1 1,1-1 0,0 1-1,0-1 1,0 1-1,0 0 1,-1-1-1,1 1 1,0 0 0,0 0-1,-1 0 1,1 0-1,0 0 1,-2 0-1,-35 1-191,32-1 137,-7 1-65,0 1 0,0 1 0,0 0 0,0 0 0,0 2 0,-18 8 0,-77 43-432,71-35 464,29-17 76,-26 17 161,32-20-152,1 0 0,0 0 0,-1 0 0,1 0 0,0 0 0,0 0-1,-1 0 1,1 1 0,0-1 0,0 1 0,0-1 0,1 1 0,-1-1 0,0 1 0,0-1 0,1 1-1,-1 0 1,1 1 0,34 0-84,-22-4 85,-1 0 1,0 0-1,1-2 1,-1 1 0,0-1-1,0-1 1,0 0-1,11-6 1,80-50-252,-84 49 129,24-16-121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1.80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412 1 224,'0'0'80,"0"0"112,0 0 176,0 0-368,0 0-48,0 0-320,-139 43 0</inkml:trace>
  <inkml:trace contextRef="#ctx0" brushRef="#br0" timeOffset="1">0 200 80,'0'0'80,"0"0"-80,0 0-16,0 0 16,0 0-32,0 0 80,99 28-32,-49-48-16,0-6-80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2.13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0 177 48,'0'0'155,"0"0"-73,24-1 23,0 2-70,-12-1-28,0 0-1,0 0 1,0-1-1,-1 0 0,1-1 1,0 0-1,-1-1 1,0-1-1,1 1 1,15-9-1,-4 0-21,80-44-257,-91 49 242,-1-1 0,0 0 1,-1-1-1,0 0 0,0-1 0,11-13 0,-21 23 31,0 0 0,0-1 0,0 1-1,0 0 1,0 0 0,0 0 0,0 0 0,0 0 0,1 0-1,-1 0 1,0-1 0,0 1 0,0 0 0,0 0 0,0 0 0,0 0-1,0 0 1,0-1 0,0 1 0,0 0 0,0 0 0,0 0-1,0 0 1,0 0 0,0-1 0,0 1 0,0 0 0,0 0-1,0 0 1,0 0 0,0 0 0,0-1 0,0 1 0,-1 0 0,1 0-1,0 0 1,0 0 0,0 0 0,0 0 0,0 0 0,0-1-1,0 1 1,0 0 0,-1 0 0,1 0 0,0 0 0,0 0 0,0 0-1,0 0 1,0 0 0,-1 0 0,1 0 0,0 0 0,0 0-1,0 0 1,0 0 0,0 0 0,-1 0 0,1 0 0,0 0 0,0 0-1,-17 1 107,-17 8-37,-1 9-200,-3 4 31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2.78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75 172 112,'0'0'123,"0"0"-70,0 0 30,22-11-27,167-75 750,-167 76-693,0-1 1,-1 0 0,0-2-1,21-16 1,-123 101-293,28-40 51,0-3 0,-2-2 1,-70 24-1,90-37-244,26-9-226,6-5 457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3.13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311 10 192,'0'0'238,"0"0"-84,0 0-44,0 0-4,0 0-60,9-10 466,-61 38-811,-1-1 0,-2-4 1,-91 28-1,138-48 224,3 0-13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3.70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57 248 272,'0'0'176,"0"0"-109,0 0 37,0 0-11,19-12-7,57-40 122,-68 47-136,1-1 1,-1 0-1,-1-1 1,1 0-1,-1 0 1,0-1-1,-1 0 1,0 0-1,7-12 1,-5 8-49,-7 11-26,0 0 0,0 0 0,-1-1-1,1 1 1,0 0 0,0-1-1,-1 1 1,1-1 0,0 1 0,-1-1-1,0 1 1,1-1 0,-1 1-1,0-1 1,0 1 0,0-1-1,0 0 1,0 1 0,0-1 0,0 1-1,0-1 1,-1 1 0,1-1-1,0 1 1,-1-1 0,0 1 0,1-1-1,-1 1 1,0 0 0,0-1-1,1 1 1,-1 0 0,0 0-1,-1-1 1,1 1 0,0 0 0,0 0-1,0 0 1,-1 0 0,1 1-1,0-1 1,-1 0 0,1 0 0,0 1-1,-1-1 1,1 1 0,-1-1-1,1 1 1,-1 0 0,0 0 0,1-1-1,-1 1 1,1 0 0,-1 0-1,1 1 1,-3-1 0,-6 1-4,1 1 0,-1-1 1,1 2-1,0-1 0,-1 1 0,1 1 1,1 0-1,-1 0 0,-11 7 1,-1 3 32,0 0 0,-28 25 0,46-36-33,2-3 4,1 0-1,-1 1 0,1-1 0,-1 0 0,1 1 0,-1-1 0,1 1 1,0-1-1,-1 1 0,1-1 0,0 0 0,-1 1 0,1 0 0,0-1 1,0 1-1,-1-1 0,1 1 0,0-1 0,0 1 0,0-1 0,0 1 1,0-1-1,0 1 0,0 0 0,0-1 0,0 1 0,0 0 0,4 0-19,0 0 0,0-1-1,0 0 1,0 1 0,0-1-1,1-1 1,4 0 0,2-2-57,0-1 1,0 0-1,0 0 0,-1-1 1,0-1-1,14-9 1,55-45-746,-75 57 834,-1 1 1,0-1 0,0 0-1,0 0 1,-1 0 0,1 0-1,-1 0 1,1-1 0,-1 1-1,0-1 1,0 1 0,1-6-1,-15 6 49,-9 3-171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4.06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64 48,'0'0'128,"0"0"-112,0 0-32,135-63-144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5.02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209 31 0,'-20'9'61,"-4"1"-21,-132 59 662,156-69-699,0 0 0,-1 0 0,1 0 1,0 0-1,-1 0 0,1 0 0,0 0 0,-1 0 0,1 0 0,0 0 0,-1 0 1,1 0-1,0 0 0,-1 1 0,1-1 0,0 0 0,-1 0 0,1 0 0,0 1 1,0-1-1,-1 0 0,1 0 0,0 0 0,0 1 0,0-1 0,-1 0 0,1 1 1,0-1-1,0 0 0,0 1 0,0-1 0,-1 0 0,1 0 0,0 1 0,0-1 1,0 0-1,0 1 0,0-1 0,0 0 0,0 1 0,0-1 0,0 0 0,0 1 1,0-1-1,0 0 0,1 1 0,19 2 85,34-8 64,-37-1-130,0-1 0,0 0 1,-1-1-1,0-1 0,0 0 0,-1-1 1,0-1-1,24-22 0,-28 15 182,-12 18-207,1-1 0,0 1 0,0-1-1,0 1 1,-1-1 0,1 1 0,0-1 0,-1 1 0,1 0-1,0-1 1,-1 1 0,1 0 0,0-1 0,-1 1 0,1 0-1,-1 0 1,1-1 0,-1 1 0,1 0 0,0 0 0,-1 0-1,1-1 1,-1 1 0,1 0 0,-1 0 0,1 0 0,-1 0-1,1 0 1,-1 0 0,1 0 0,-1 0 0,1 0 0,-1 0 0,0 1-1,-21-1-1399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0 672,'0'0'715,"0"0"134,0 0-134,0 0-112,0 0 34,0 0-207,-4 2 277,-57 21-589,2 3 0,0 3 0,1 2-1,-71 52 1,124-79-73,0 1 0,0-1 0,0 1 0,1-1 0,-1 2-1,1-1 1,0 0 0,-3 8 0,6-12-29,0 1 1,0 0-1,1-1 1,-1 1-1,1 0 1,-1 0-1,1-1 1,-1 1-1,1 0 0,0 0 1,0 0-1,0-1 1,0 1-1,0 0 1,1 0-1,-1 0 1,0 0-1,1-1 1,-1 1-1,1 0 1,-1-1-1,1 1 0,0 0 1,0-1-1,0 1 1,0-1-1,0 1 1,0-1-1,0 1 1,1-1-1,-1 0 1,0 0-1,3 2 0,91 76 2149,86 92 0,-178-167-2244,-2-3-13,-1 0 1,1 0-1,0 0 0,1 1 1,-1-1-1,0 0 0,0 0 1,0-1-1,1 1 1,-1 0-1,0 0 0,1-1 1,-1 1-1,3 0 0,-4-3-2194,0-8-462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5.54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1 165 352,'0'0'112,"0"0"-80,0 0 16,0 0 0,0 0-48,0 0 16,78-58 64,-57 43-48,-4-2-32,1 1 0,-1-5-64,0 3-128,-3-1-48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6.63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77 55 208,'0'0'59,"0"0"42,0 0-2,0 0-64,0 0-49,-5 8 49,7-7-23,0 0 1,0-1-1,0 1 0,0-1 1,0 1-1,1-1 0,-1 0 1,0 1-1,0-1 0,0 0 1,1-1-1,-1 1 0,0 0 1,0-1-1,0 1 1,3-1-1,37-12 55,-22 4-70,18-11 22,-81 17-88,28 6 93,1 0 0,-1 0 1,1 2-1,0-1 0,-22 13 0,-13 3 44,137-47-462,-78 24 340,-1 0 1,1 0 0,-1 1-1,1 0 1,17 0-1,-26 2-82,-16 2 27,-143 55 773,157-57-501,1 0-118,3-1-71,28-9-94,47-24 0,-20 8-385,-16 8 404,-42 18 101,0 0 0,0 0 0,0 0 0,0 0 0,-1 0 0,1 0 0,0 0 0,0 0 0,0 0 0,0 0 0,0 0 0,0 0 0,0 0 0,0-1 0,0 1 0,0 0 0,0 0 0,0 0 0,0 0 0,0 0 0,0 0 0,0 0 0,0 0 0,0 0 0,0 0 0,0 0 0,0 0 0,0-1 0,0 1 0,0 0 0,0 0 0,0 0 0,0 0 0,0 0 0,-2 0 0,-17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7.01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0 64,'0'0'224,"0"0"-224,0 0-112,0 0-64,0 0 176,0 0 0,66 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7.35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60 91 352,'0'0'334,"0"0"-156,0 0-106,0 0 3,0 0 155,-2 4-124,1-4-103,1 1 0,0-1-1,0 0 1,-1 1-1,1-1 1,0 0 0,-1 1-1,1-1 1,0 0 0,0 1-1,0-1 1,-1 1-1,1-1 1,0 1 0,0-1-1,0 0 1,0 1 0,0-1-1,0 1 1,0-1-1,0 1 1,0-1 0,0 1-1,0-1 1,0 0 0,0 1-1,0-1 1,1 1 0,-1-1-1,0 1 1,0-1-1,0 0 1,1 1 0,-1-1-1,0 0 1,0 1 0,1-1-1,-1 1 1,0-1-1,1 0 1,0 1 0,23-2 108,39-21 5,-60 21-118,74-34-202,-38 17-2,51-16 0,-107 40 191,1 2-1,0 0 1,0 1-1,-17 13 1,-38 21-1,-114 50 192,217-95-301,-8 2 60,8-6-66,-1-2-1,53-21 1,-44 15-43,2 0-218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7.84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303 1 64,'0'0'144,"-19"8"-75,-33 15-137,5-3 395,0 2 0,1 2 1,-45 31-1,91-55-325,0 0 1,0 0-1,0 0 1,0 0-1,0 0 0,0 0 1,0 0-1,0 0 0,0 0 1,0 0-1,-1 1 0,1-1 1,0 0-1,0 0 1,0 0-1,0 0 0,0 0 1,0 0-1,0 0 0,0 0 1,0 1-1,0-1 1,0 0-1,0 0 0,0 0 1,0 0-1,0 0 0,0 0 1,0 0-1,0 1 1,0-1-1,0 0 0,0 0 1,0 0-1,0 0 0,0 0 1,0 0-1,0 0 1,0 0-1,1 1 0,-1-1 1,0 0-1,0 0 0,0 0 1,0 0-1,0 0 1,0 0-1,0 0 0,0 0 1,0 0-1,1 0 0,-1 0 1,0 0-1,0 0 0,0 0 1,0 0-1,0 0 1,0 1-1,0-1 0,1 0 1,-1 0-1,0 0 0,0-1 1,15 4 97,16-2 8,-31-1-105,24-3-11,1 0 1,-1-2-1,-1-1 1,1 0-1,-1-2 0,25-12 1,2 1-540,-93 34-226,-2 0 1038,0 1-1,-60 34 1,104-50-263,1 0-1,-1 0 1,1 0-1,-1 0 1,1 0 0,-1 0-1,1 0 1,0 0-1,-1 0 1,1 0 0,-1 1-1,1-1 1,0 0 0,-1 0-1,1 1 1,0-1-1,-1 0 1,1 1 0,0-1-1,-1 0 1,1 1-1,0-1 1,0 0 0,-1 1-1,1-1 1,0 0 0,0 1-1,0-1 1,0 1-1,-1-1 1,1 1 0,0-1-1,0 0 1,0 1-1,0-1 1,0 1 0,0-1-1,0 1 1,0-1 0,0 0-1,0 1 1,1-1-1,-1 1 1,0 0 0,24 4 75,38-6 100,-61 1-173,22-3-9,1-1 0,-1-1 0,40-15 0,-2 2-413,-96 33 188,1 2 1,-35 24-1,24-15 796,45-26-565,-1 0-1,1 0 1,0 0-1,0 0 1,0 0-1,-1 0 1,1 0-1,0 0 1,0 0-1,0 0 1,-1 0-1,1 0 1,0 1-1,0-1 1,0 0-1,-1 0 1,1 0-1,0 0 1,0 0-1,0 0 1,0 1-1,-1-1 1,1 0-1,0 0 0,0 0 1,0 0-1,0 1 1,0-1-1,0 0 1,0 0-1,0 1 1,-1-1-1,1 0 1,0 0-1,0 0 1,0 1-1,0-1 1,0 0-1,0 0 1,0 0-1,0 1 1,0-1-1,0 0 1,0 0-1,1 1 1,-1-1-1,0 0 1,0 0-1,0 0 0,0 1 1,15 2 63,29-3 125,-41 0-160,6 0-68,-1-1-1,0-1 1,1 1-1,-1-2 1,0 1-1,0-1 1,0 0-1,-1 0 0,1-1 1,-1 0-1,1-1 1,-1 1-1,-1-1 1,1-1-1,-1 1 1,0-1-1,0 0 1,0-1-1,-1 1 1,0-1-1,0 0 1,-1 0-1,0-1 1,0 1-1,-1-1 0,0 0 1,0 0-1,-1 0 1,0 0-1,-1-1 1,1 1-1,-1-13 1,-1-12-28,0 16 59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9.23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860 35 64,'0'0'-19,"0"0"-7,0 37 485,0 67 445,23-146-893,-10-15-590,-12 47 579,1 1 1,0-1-1,0 1 1,1-1-1,7-13 0,-10 22 20,1 1 0,-1-1 0,1 1 0,-1-1 0,1 1 0,-1 0 0,1-1 0,0 1 0,-1 0 0,1 0 0,-1 0 0,1-1 0,0 1 0,-1 0 0,1 0 0,0 0 0,-1 0 0,1 0 0,0 0 0,-1 0 0,1 0 0,0 0 0,-1 0 0,1 1 0,0-1 0,-1 0 0,1 0 0,-1 1 0,1-1 0,0 0 0,-1 1 0,1-1 0,-1 0 0,1 1 0,-1-1 0,1 1 0,-1-1 0,1 1 0,-1 0 0,23 21 139,-22-21-109,2 4 18,1-1-1,-2 1 1,1 0 0,-1 0 0,1 0 0,-1 0-1,-1 1 1,1-1 0,-1 1 0,0-1 0,0 1-1,0-1 1,-1 1 0,0-1 0,0 1-1,-2 8 1,2-11-55,0 0 1,0-1-1,-1 1 0,1 0 0,-1 0 0,0 0 1,0 0-1,0-1 0,0 1 0,-1 0 0,1-1 0,-1 1 1,1-1-1,-1 0 0,0 1 0,0-1 0,0 0 1,0 0-1,0 0 0,0 0 0,-1-1 0,1 1 1,-1-1-1,1 1 0,-1-1 0,1 0 0,-1 0 0,0 0 1,0 0-1,0 0 0,1-1 0,-1 1 0,-4-1 1,9-34-930,-2 30 871,2-6-54,0 0 0,0 1 1,1-1-1,0 1 0,1-1 1,0 1-1,0 0 0,1 0 1,10-14-1,-16 28 210,1 1 0,-1-1 0,1 0 0,0 0 0,1 0 0,0 0 0,1 6 0,0 14 164,-2-21-232,0 1 0,0 0 0,0-1 0,-1 1 0,0 0-1,0-1 1,0 1 0,-1-1 0,1 0 0,-1 1 0,0-1 0,0 0 0,-3 4-1,-2-1 45,1 0 0,-1-1 0,0 1-1,0-1 1,-14 8 0,-155 94-23,150-91-58,12-8 9,-1 0-1,0-1 1,0 0-1,-1-1 1,-22 6-1,-60 13-184,-106 25-92,158-42-127,0-2 1,-85 1-1,130-9 368,-1 0 1,1 0-1,0 0 0,0 0 0,0 0 0,0 0 1,0 0-1,0 0 0,0 0 0,0-1 1,0 1-1,0 0 0,0-1 0,1 1 1,-1 0-1,1-1 0,-1 1 0,1-1 1,-1 1-1,1-1 0,0-2 0,-9-42-109,9 41 119,-4-16-119,-19-104-1463,19 111 1593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9.58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3 0 320,'0'0'283,"0"0"-270,0 0-50,-2 32-46,3-22 88,0-1 1,1 1-1,0-1 0,0 0 0,1 0 0,1 0 0,-1 0 0,1-1 1,11 16-1,-3-4 37,2-1 1,30 33-1,-41-48-54,0-1-1,0 0 1,0 1 0,1-1 0,-1-1-1,1 1 1,0 0 0,-1-1 0,1 0-1,0 0 1,1 0 0,-1 0-1,0 0 1,7 1 0,-10-3-76,-1-1 40,0-4-35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49.94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 0 416,'0'0'227,"0"0"-67,0 0-69,0 0 13,0 0 104,-6 6-211,6 0-2,0 21 38,0-27-40,-1 1 1,1-1-1,0 1 0,1 0 0,-1-1 1,0 1-1,0 0 0,0-1 1,0 1-1,0-1 0,0 1 1,1-1-1,-1 1 0,0 0 0,1-1 1,-1 1-1,0-1 0,1 1 1,-1-1-1,0 0 0,1 1 1,-1-1-1,1 1 0,-1-1 0,1 0 1,-1 1-1,1-1 0,-1 0 1,1 1-1,0-1 0,0 0 0,-1 0-105,2 0-611,-2 0 542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50.28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58 84 112,'-30'-63'400,"30"62"-364,-1-1 0,0 1-1,1-1 1,-1 1 0,0-1-1,0 1 1,0 0 0,0 0-1,0-1 1,0 1 0,0 0 0,-1 0-1,1 0 1,-2-1 0,2 2-29,1 0 1,0 0 0,-1 0 0,1 0-1,0 0 1,-1 0 0,1 0 0,-1 1-1,1-1 1,0 0 0,-1 0 0,1 0-1,0 1 1,-1-1 0,1 0 0,0 1 0,0-1-1,-1 0 1,1 0 0,0 1 0,0-1-1,0 0 1,-1 1 0,1-1 0,0 1-1,0-1 1,0 0 0,0 1 0,0-1-1,0 0 1,0 1 0,0 0 0,-4 36 80,4-37-87,0 14 74,1-1 0,0 1 0,1 0 1,6 25-1,-6-35-103,-1 1 0,1 0-1,0-1 1,0 0 0,0 1 0,0-1 0,1 0 0,0 0-1,0 0 1,0-1 0,0 1 0,1-1 0,0 1 0,-1-1-1,1 0 1,0-1 0,8 5 0,-4-5-975,-8-2 744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56.044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65 402 48,'0'0'77,"0"0"139,0 0 115,0 0 40,-5-5 75,0 0-300,4 3-87,0 0 0,-1 0 0,0 0 0,1 1 0,-1-1 0,0 0 0,0 1 0,0-1 0,0 1 0,-4-2 0,3 63-43,4-52-1453,-1-24 1002,2-30 1192,-3 46-741,0 0-8,0 1 0,1 0 0,-1-1 0,0 1 1,0 0-1,1-1 0,-1 1 0,0 0 1,1 0-1,-1 0 0,1-1 0,-1 1 1,1 0-1,-1 0 0,1 0 0,0 0 0,-1 0 1,1 0-1,0 0 0,0 0 0,0 0 1,0 0-1,0 0 0,0 0 0,0 0 1,0 2-1,1 39 70,-1-31-21,1 1-8,1-1 0,0 0 0,0 0 0,1 0 0,0 0 0,1-1 0,0 1 0,1-1 0,0 0 0,1 0 0,0-1 0,1 1 0,-1-1 0,2-1 0,-1 1 0,1-1 0,1-1 0,-1 1 0,1-1 0,1-1 0,-1 0 0,1 0 0,0-1 0,16 6 0,26 10-27,-37-13-37,0-2 1,0 0 0,1-1-1,-1-1 1,1 0 0,1-1 0,-1 0-1,17-1 1,7-1-129,-27 0 96,0 0 1,0-1 0,0 0 0,0-1-1,-1 0 1,1-1 0,0 0 0,0-1 0,-1-1-1,0 0 1,0-1 0,19-10 0,130-91-285,-147 97 325,-9 6 4,-6 4 26,-35 25 238,-1-2-1,-80 39 1,95-54-308,0-1 1,0-1-1,-1-1 0,0-1 0,0-1 0,-1-1 0,-34 1 1,33-4 83,14 1-197,-1-1 1,1 0-1,-23-3 1,31 2 134,1 1 0,-1-1 0,1 0 0,-1 0 0,1 0 1,-1 0-1,1 0 0,0-1 0,-1 1 0,1-1 0,0 1 0,0-1 1,0 0-1,0 0 0,1 0 0,-1 0 0,0 0 0,1 0 1,-1 0-1,1 0 0,0-1 0,-1-2 0,-10 2-329,10 3 104,13 1 136,12 1 151,1 1 0,-1 0 0,43 15 1,-17-5 0,-32-8 6,0-1 0,1-1 0,-1-1-1,1 0 1,0-1 0,0-1 0,0-1-1,-1 0 1,1-1 0,-1-1 0,1-1 0,-1 0-1,26-11 1,-13 2-63,11-4 20,0-2 1,-1-2 0,-2-1-1,0-2 1,34-28-1,-62 42 3,0-1 0,-1 0 0,14-23 0,-17 25-32,1-1-1,-1 1 1,1 0-1,1 0 1,-1 1-1,2 0 1,11-9-1,-17 16 21,-1-1-1,0 1 1,1 0-1,-1-1 0,0 0 1,0 0-1,0 1 1,0-1-1,-1-1 0,1 1 1,0 0-1,-1 0 1,1 0-1,-1-1 0,0 1 1,0-1-1,0 1 1,0-1-1,0 1 0,-1-1 1,1 0-1,-1 1 1,0-1-1,1 0 1,-1-2-1,0 4 365,14-24-429,-12 82 518,-4-51-400,1-1 1,-1 0-1,0 1 1,-1-1-1,1 0 1,-1 0-1,0 0 1,0-1-1,-1 1 1,-4 5-1,-43 38 171,23-27-67,0-2 0,0-1-1,-2-2 1,0-1 0,-1-1 0,0-1-1,-39 9 1,-162 59-185,207-74 12,-17 7-210,-1-2 1,0-3 0,-59 7 0,-14-9-181,88-17 402,-3 0 288,30 10-247,1 0 18,0 0-8,0 0-75,0 0 11,0 0 8,0 0-5,32 7-46,9 12 391,2-2-1,73 20 1,-98-34-270,1 0-1,-1-1 1,1-1 0,0-1 0,19-2-1,42 2-33,-56 0-43,0 0 0,-1-2 0,1 0 1,-1-2-1,1-1 0,-1 0 0,0-2 1,38-16-1,-20 4-29,0-2-1,-2-2 1,61-45 0,-76 47-162,-1-2 0,-1 0 0,36-49-1,-15 17 21,-38 50 154,0-1 0,-1 1 0,0-1 0,0 0 0,-1-1 0,0 1 0,0-1 0,0 1 0,-1-1 0,0 0 0,0 0 0,0 0 0,-1 0 0,0 0 0,-1-1 0,0 1 0,0-10 0,0 17 58,0 0 46,0 0 56,0 0-80,0 0-74,-4 3 31,0 0 0,1 0 0,-1 1 0,1 0 1,0-1-1,0 1 0,-4 7 0,-1 1 4,-6 3 30,-1 1-1,-1-2 0,-1 0 1,0-1-1,0 0 0,-24 11 0,-3-1 112,-73 28 1,154-82-345,-2-2 1,36-43-1,-68 73 230,3-3 13,0-1-1,-1 0 0,0-1 1,0 1-1,0-1 0,-1 0 1,0 0-1,0 0 0,2-12 1,-2 4 97,-2-1 0,1 1 0,-2 0 0,-1-20 0,0 29-98,0-1-1,-1 0 1,0 1 0,0-1-1,0 1 1,-1-1-1,-1 1 1,1 0 0,-1 0-1,0 0 1,-1 0 0,0 0-1,0 1 1,0-1-1,-1 1 1,1 0 0,-11-8-1,6 6 16,-1 1 0,0 0 0,0 0 0,-1 1 0,0 1 0,0 0 0,0 0 0,-1 1 0,0 1 0,-16-4 0,-5 1-38,-18-5-16,-1 2-1,-93-4 1,107 16-22,0 2 1,0 2 0,1 1-1,0 2 1,-58 23 0,56-20 0,-9 5-12,0 1 0,2 3 0,0 2 0,-60 41 0,101-60 42,0-1 0,0 0 0,1 1 0,-1 0 0,1 0 0,0 1 0,1-1 0,-1 1 0,1 0 0,0-1 0,0 2 0,1-1 0,-3 9 0,1 0-9,1 1-1,1 0 0,0 0 0,1 22 1,2-37-3,0 0 1,-1 0-1,1-1 1,0 1-1,0 0 1,-1 0-1,1-1 1,0 1-1,0 0 1,0-1 0,0 1-1,0-1 1,0 1-1,0-1 1,0 1-1,0-1 1,0 0-1,0 0 1,0 1-1,0-1 1,0 0-1,1 0 1,-1 0-1,0 0 1,2-1 0,39 2-141,-33-2 95,1 1-43,1-2 0,-1 0 0,0 0 0,1-1 0,-1 0 0,-1 0 0,1-1 0,0-1 0,-1 0 0,0 0 0,0 0 0,0-2 0,-1 1 0,0-1 0,0 0 0,12-14 0,-7 6-26,0-1-1,-1 0 1,-1-1 0,0 0 0,-2-1 0,0 0-1,13-37 1,-19 45 121,1 0 1,0-1-1,1 2 0,0-1 1,0 0-1,1 1 0,1 0 1,-1 0-1,2 1 0,-1 0 1,1 0-1,0 1 0,0 0 1,1 0-1,0 1 0,0 0 1,1 1-1,0 0 0,0 0 1,0 1-1,0 0 0,1 1 1,15-3-1,7 3 244,1 2 0,0 1 0,-1 2 1,1 2-1,55 12 0,-69-13-271,15 8-2,-34-10-32,-1-1 29,0 0-13,-19 6-381,-38 4 291,1 3 0,0 2 0,2 3 0,-1 2 0,2 2 0,-74 44 0,113-58 173,2 1 1,-1 0 0,1 0-1,1 2 1,-15 15-1,22-21-30,1-1 0,0 1-1,0-1 1,0 1 0,0 0 0,1 0-1,0 1 1,0-1 0,0 0 0,0 1-1,1-1 1,0 1 0,0-1 0,1 1-1,0-1 1,0 1 0,1 10 0,-1-15-14,1 0 0,-1 0 0,1 0 0,0 0 0,0-1 0,-1 1 0,1 0 0,0 0 0,0-1 0,0 1 0,-1 0 0,1-1 0,0 1 0,0-1 1,0 1-1,0-1 0,0 0 0,0 1 0,0-1 0,0 0 0,0 0 0,0 0 0,1 1 0,-1-1 0,1-1 0,36 2-66,-30-1 36,36-4-122,-1-1 1,1-1 0,-1-3-1,-1-2 1,42-16-1,-43 13 131,2 1 0,0 3-1,0 1 1,1 2 0,44-1-1,-87 8 122,-1 0 115,-15 1 127,-117 52-358,29-10 23,-67 13-17,-96 38 188,264-93-181,0-1 1,0 1-1,0 0 1,0 0-1,0 0 1,0 0-1,0 1 1,0-1-1,0 1 1,0-1-1,1 1 1,-3 2-1,4-3-2,0-1-1,0 1 1,0-1-1,0 1 1,0-1-1,1 0 1,-1 1 0,0-1-1,0 1 1,1-1-1,-1 0 1,0 1-1,0-1 1,1 1-1,-1-1 1,1 0-1,-1 0 1,0 1-1,1-1 1,-1 0-1,0 0 1,1 1-1,-1-1 1,1 0-1,-1 0 1,1 0-1,-1 0 1,1 0-1,-1 1 1,0-1-1,1 0 1,-1 0-1,1 0 1,0-1-1,65 4-255,-57-3 343,26-3-111,1-1-1,-1-2 1,0-2-1,0-1 0,60-25 1,-34 13-278,-57 19 122,-15 2 175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30 768,'0'0'320,"0"0"225,0 0-25,0 0 107,0 0-88,0 0-144,15 1 989,3 2-961,14 3 53,59 2-1,271-18 1535,0 1-906,-248 9-737,651-18 1669,-739 17-1978,-15 1 25,0-1 1,0 0-1,0-1 1,11-2-1,-52 2-4514,-1 4-1457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7:57.43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1 190 80,'0'0'88,"0"0"-24,0 0 29,0 0 12,0 0-49,20 9 50,68 25-31,-76-30-47,-1-1 1,1 0-1,0-1 1,1 0-1,-1-1 1,0 0-1,0-1 1,24-2-1,6 0-7,2-2-11,-1-2 0,1-1 1,-1-2-1,64-23 0,-30 9 3,-31 11-15,-1-3-1,-1-1 0,0-3 1,64-36-1,-106 54 33,0-1-1,0 0 0,1 1 1,-1-1-1,-1 0 1,1 0-1,0 0 1,0 0-1,-1 0 1,1 0-1,-1 0 0,0-1 1,1 1-1,-1 0 1,0-1-1,1-4 1,0 0 376,0 16-380,-10 13 287,2-16-254,-1 0 0,0 0 0,0 0 0,0-1 0,0 0 0,-1 0 0,0-1 0,0 0 0,-14 5 0,-9 1-53,-43 8 0,12-3-285,-47 18-1132,85-23 258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08.26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664 531 288,'0'0'702,"0"0"-225,0 0 124,0 0 84,0 0-87,0-6 21,0-26 1032,-11 36-1475,-8 20-225,1 1 0,-27 53 0,29-48 20,-21 43 64,-41 114-1,14-27 31,62-157-39,2-3-31,0 0 29,0 0-37,1-8-13,0-1-1,0 1 1,1 0 0,0 0 0,0 0 0,1 0 0,0 0 0,7-12 0,41-62-126,-22 37-70,29-50-164,-89 160-786,-194 270 1839,222-329-673,0 0 0,1 0 0,-1 0 0,1 0 0,1 1 0,-1-1 0,1 1 0,0-1 0,0 1 0,1 0 0,0 7 0,0-14-23,0 0-59,0 0-136,23-38-1097,-21 34 1138,-1-1-1,1 0 1,-1 1 0,0-1-1,0 0 1,-1 0-1,1 0 1,-1 0 0,-1-6-1,1 3 255,-1 8-48,-1 0-1,0 0 1,1 0 0,-1 1 0,1-1 0,-1 0-1,0 1 1,1 0 0,-1-1 0,1 1 0,0 0 0,-1 0-1,1 0 1,0 0 0,-1 0 0,1 0 0,-1 1 0,-131 162 952,108-130-726,2 1 1,2 1 0,-18 40 0,34-63-224,0 1-1,1 0 1,1 0 0,0 0 0,1 0 0,1 1-1,0-1 1,1 16 0,6-29 2,0-1 0,0 1 0,0-1 0,0 0 0,10-1 0,-6-3-17,0-1 1,-1 0-1,1 0 1,-1-1-1,0 0 1,0-1-1,15-15 1,-3 4-59,10-9 19,-1-1 0,-1-2-1,-2-1 1,30-42 0,-18 14-452,52-104-1,-88 157 446,0 1 0,-1-1 0,0 0 0,-1 0-1,1-1 1,-1 1 0,0 0 0,-1 0 0,1-8-1,-3 18 28,0-1-1,1 0 0,-1 1 0,-1-1 1,1 0-1,0 0 0,-1 0 1,-3 3-1,-1 2 2,-21 26 110,3 0 1,1 2-1,-23 43 0,38-60 41,1 0 1,1 1-1,0-1 1,2 1-1,0 0 1,1 1-1,1-1 0,0 36 1,2-46-120,1-7-22,0 0 1,0 0-1,0-1 0,0 1 0,0 0 0,1 0 1,-1 0-1,1 0 0,2 5 0,-2-7 7,0 0 1,0 0-1,0 0 0,0 0 0,1 0 0,-1 0 0,0-1 0,1 1 1,-1 0-1,0-1 0,1 1 0,-1 0 0,1-1 0,-1 0 0,1 1 1,-1-1-1,1 0 0,0 0 0,-1 0 0,1 0 0,-1 0 0,3-1 1,0 1 13,1 0 1,0 0 0,0-1 0,0 0 0,0 0 0,0-1 0,-1 1-1,1-1 1,0 0 0,-1 0 0,0-1 0,1 1 0,-1-1 0,4-3 0,-1-1-22,0 1 1,-1-1 0,0 0 0,0-1 0,-1 1 0,0-1 0,4-9 0,5-12-41,-2-2 0,-1 1 0,8-42 0,-18 70 39,35-188-1040,-24 120 1009,-5 42-1,-5 41-79,-6 46 128,-10 4 203,-2-2 0,-3 0 0,-3-1 0,-3-1 0,-35 63-1,52-110-219,0-1 0,0 0-1,-1-1 1,0 1 0,-1-2-1,0 0 1,0 0-1,-1 0 1,-17 8 0,8-6-160,0-1 1,-1-1-1,-1-1 1,-40 9-1,29-6-896,25-7 842,1-2-1,-1 1 0,0-1 0,0 0 1,0 0-1,0-1 0,-9 0 0,65-21 792,-27 13-434,-2 0 0,1-1 0,-1 0 0,-1-2 0,1 0 0,-1-1 0,-1-1 0,0-1-1,-1 0 1,-1-1 0,0-1 0,-1 0 0,0-1 0,-1-1 0,16-26 0,44-70-21,15-26-93,-72 109-46,1 1 0,2 2 0,0 0 1,2 0-1,1 2 0,1 1 1,47-39-1,-67 60 12,0 1 0,0 0 0,0 0 0,1 0 0,-1 0 0,0 0 0,1 1 0,-1-1 0,1 1 0,0 0 0,-1 0 0,1 1 0,0-1 0,-1 1 0,1-1 0,0 1 0,0 1 0,0-1 0,-1 0 0,1 1 0,0 0 0,0 0 0,-1 0 0,1 0 0,-1 0 0,1 1 0,-1-1 0,0 1 0,1 0 0,-1 0 0,0 1 0,0-1 0,0 1 0,-1-1 0,1 1 0,-1 0 0,1 0 0,2 5 0,17 23 184,-1 2 1,21 46 0,-31-55-76,0-1 1,2 0 0,1-1-1,0-1 1,2 0-1,0-1 1,30 27 0,92 89 226,-117-116-265,-1 0-1,32 43 0,-33-39 80,43 43 0,-62-66-153,0-1 0,1 0-1,-1 1 1,0-1 0,1 0-1,-1 0 1,0 1 0,1-1-1,-1 0 1,0 0 0,1 1-1,-1-1 1,0 0 0,1 0-1,-1 0 1,1 0 0,-1 0-1,0 0 1,1 0 0,-1 1-1,1-1 1,-1 0 0,1 0-1,-1-1 1,0 1 0,1 0-1,-1 0 1,1 0 0,-1 0-1,0 0 1,1 0 0,-1 0-1,1-1 1,-1 1 0,7-16 25,-7 14-16,0 0 0,1 0 0,-1-1 0,0 1-1,0 0 1,-1 0 0,1 0 0,0-1-1,-1 1 1,1 0 0,-1 0 0,0 0 0,0 0-1,0 0 1,-1-3 0,-12-11-8,1 0 0,1-1-1,1 0 1,0-1 0,1 0 0,1-1 0,1 0 0,-7-25-1,-7-10 50,-64-183 295,74 207-298,1 0 0,2-1 0,1 0 0,1 0 0,-3-40-1,2-160 183,8 211-221,17-154 75,-17-86 16,-1 253-84,0 1 0,-1 0-1,0 0 1,0 0-1,0 0 1,0 0 0,-1 0-1,0 1 1,-1-1-1,1 1 1,-1 0 0,0 0-1,-9-9 1,-18-28 68,-35-53-211,65 93 127,1 1-1,-1-1 1,0 1-1,0 0 1,0-1-1,0 1 1,0 0-1,0 0 0,0-1 1,0 1-1,-1 0 1,1 0-1,0 0 1,-1 1-1,1-1 1,-1 0-1,1 0 0,-1 1 1,1-1-1,-1 1 1,1-1-1,-1 1 1,1 0-1,-1 0 0,0-1 1,1 1-1,-1 0 1,0 1-1,1-1 1,-1 0-1,1 0 1,-1 1-1,1-1 0,-1 1 1,0-1-1,1 1 1,0-1-1,-3 2 1,0 1-6,-1 0 1,1 0 0,-1 1 0,1-1-1,0 1 1,0 0 0,1 0 0,-1 1-1,1-1 1,-4 7 0,-34 73-69,-42 116 0,56-125 93,-3-2-1,-64 110 0,89-175-7,-2 4-2,0-1 0,0-1 0,-1 1-1,-13 11 1,20-19 30,1-2 54,0-1-145,16-28-166,1 1 0,30-35 0,-26 35-1,-1-1 0,18-33 0,-4-6-252,-5 10 157,45-68 0,-69 113 138,-18 23 14,1 3 127,-12 14 34,1 0 1,1 2 0,1 0 0,2 2 0,-26 58-1,41-61-32,4-28 27,15-12-30,0-1 0,-1 0 0,-1 0-1,1-2 1,-2 1 0,0-2 0,17-26 0,-19 27-34,32-58-453,-26 43 284,-39 108-248,1-25 399,-40 115 1087,54-143-719,2 1 1,0 0 0,2 0 0,-1 45 0,6-77-246,0-1 1,1 1 0,0-1-1,0 1 1,0 0 0,1 0 0,0 0-1,0 0 1,0 1 0,4-6 0,10-15-89,4-25-828,-1-1 0,-3-1 1,20-96-1,-11 39 170,-48 188 1422,-52 211 2442,74-290-3147,0 0 1,0 0-1,1-1 1,-1 1 0,0 0-1,0 0 1,0 0-1,0 0 1,0 0-1,0 0 1,0 0 0,1 0-1,-1 0 1,0 0-1,0 0 1,0 0-1,0 1 1,0-1 0,0 0-1,1 0 1,-1 0-1,0 0 1,0 0-1,0 0 1,0 0 0,0 0-1,0 0 1,0 0-1,0 0 1,0 0-1,0 0 1,1 1 0,-1-1-1,0 0 1,0 0-1,0 0 1,0 0-1,0 0 1,0 0 0,0 0-1,0 1 1,0-1-1,0 0 1,0 0-1,0 0 1,0 0-1,0 0 1,0 0 0,0 0-1,0 1 1,0-1-1,0 0 1,0 0-1,0 0 1,0 0 0,0 0-1,0 0 1,0 0-1,0 1 1,-1-1-1,1 0 1,0 0 0,0 0-1,0 0 1,0 0-1,0 0 1,0 0-1,10-10-83,12-20-176,-13 13-219,0 0 0,10-29-1,-3 0-598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08.62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13 15 288,'0'0'865,"0"0"-497,-12 112 32,12-93-208,0-6-144,0-8-48,0-5 0,0 0 32,0 0 64,0-7-96,10-17-96,9-14-112,-1-6-576,-5-7-417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08.96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5 32 0,'-1'19'307,"-2"300"1859,19-354-1987,-8 12-432,-2-1 0,-1 0-1,0 0 1,1-36 0,-3-91-936,-3 122 1534,-4 432 1920,20-411-2425,-9-2 34,0-1 0,-1 1 0,0-1 1,-1-1-1,0 1 0,-1-1 1,0 0-1,2-12 0,3-15-493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09.42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124 210 160,'0'0'331,"0"19"21,0 137 913,-2-186-1433,-1 0 1,-2 0-1,-1 1 1,-2 0-1,0 0 1,-23-50-1,26 68 127,-5-17-188,5 13 226,0 1 0,-1 0 0,-1 0 1,-11-19-1,13 105 729,5-68-749,4 30 51,-3-33-63,0 0 0,-1 0-1,1 0 1,0 0 0,0-1 0,0 1-1,0 0 1,0 0 0,0 0-1,0-1 1,0 1 0,0-1-1,0 1 1,0-1 0,1 1-1,-1-1 1,0 0 0,0 1-1,0-1 1,1 0 0,-1 0-1,0 0 1,0 0 0,1 0 0,1 0-1,7 0-332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12.80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833 38 400,'0'0'235,"0"0"-91,0 0-29,0 0 29,0 0-43,12-17 355,-9 14-546,12-10-106,-17 9 254,-11 4 8,10 1-64,0 0 1,0 0-1,1 1 1,-1-1-1,0 1 1,1-1-1,-1 1 1,1 0 0,0 0-1,-1 0 1,1 0-1,0 1 1,0-1-1,1 0 1,-1 1-1,0 0 1,1-1-1,-1 1 1,1 0-1,0 0 1,0 0 0,0-1-1,0 7 1,-3 4-1,1 0 1,1-1 0,0 1 0,0 16-1,2-24-57,0 1-1,0-1 0,-1 0 0,0 0 1,0 0-1,-1 0 0,1 0 0,-1 0 1,0-1-1,0 1 0,-1 0 0,1-1 1,-1 0-1,0 1 0,0-1 0,-1 0 1,1-1-1,-5 5 0,-94 100 447,-41 50 884,125-134-1147,0 1 0,2 0 0,1 2 0,1-1-1,-12 34 1,18-37-96,-2 0 0,0 0 0,-1-1 0,-1-1 0,-1 1 0,-23 27 0,4-15 43,24-26-55,0 1 0,0-1 0,1 1 0,0 0 1,1 0-1,0 1 0,0 0 0,-7 20 1,9-21 8,-1 0 1,0 0 0,0 0 0,-1-1 0,0 0 0,-1 0 0,-9 9 0,-15 19 229,3-7-159,28-29-99,0 0 0,-1 0 0,1 0 1,0 1-1,0-1 0,0 0 0,0 0 0,0 0 0,0 0 0,0 0 0,0 0 0,-1 0 0,1 0 0,0 0 0,0 0 0,0 0 0,0 0 0,0 0 0,-1 0 0,1 0 1,0 0-1,0 1 0,0-1 0,0-1 0,0 1 0,0 0 0,-1 0 0,1 0 0,0 0 0,0 0 0,0 0 0,0 0 0,0 0 0,0 0 0,-1 0 0,1 0 0,0 0 1,0 0-1,0 0 0,0 0 0,0 0 0,0-1 0,0 1 0,-1 0 0,1 0 0,0 0 0,0 0 0,0 0 0,0 0 0,0 0 0,0-1 0,0 1 0,0 0 0,0 0 1,0 0-1,0 0 0,0 0 0,0-1 0,0 1 0,0 0 0,8-22-43,18-27-249,41-55 0,6-13 348,-175 276 225,64-106-131,2 2 1,-35 75-1,80-145-190,0 1-1,1 1 1,23-25 0,-4 4-50,69-90-253,96-160-1,-194 283 343,32-52-251,42-53 0,-74 105 244,0 1 0,0 0 0,0-1-1,0 1 1,0 0 0,0 0 0,1-1 0,-1 1-1,0 0 1,0 0 0,0-1 0,0 1 0,0 0-1,1 0 1,-1-1 0,0 1 0,0 0-1,0 0 1,1 0 0,-1-1 0,0 1 0,0 0-1,1 0 1,-1 0 0,0 0 0,0 0 0,1 0-1,-1 0 1,0-1 0,0 1 0,1 0 0,-1 0-1,0 0 1,1 0 0,-1 0 0,0 0-1,0 0 1,1 0 0,-1 0 0,0 1 0,1-1-1,-1 0 1,0 0 0,0 0 0,1 0 0,-1 0-1,0 0 1,0 0 0,1 1 0,-1-1 0,0 0-1,0 0 1,1 1 0,0 21-90,-8 30 124,-2-18 93,1 1-1,2 0 1,1 1-1,0 41 1,6-77-101,0-1 0,0 1 0,0 0 0,0 0 1,0 0-1,0-1 0,0 1 0,0 0 0,-1-1 0,1 1 0,0-1 0,0 1 1,0-1-1,-1 1 0,1-1 0,0 0 0,1-1 0,9-15-231,0-1-1,-1-1 0,-1 1 1,-1-2-1,-1 1 0,0-1 1,4-23-1,-10 39 79,0 48 65,-1-41 133,1 1 1,-1-1-1,0 1 0,1-1 1,0 1-1,0-1 0,0 0 1,0 1-1,0-1 1,1 0-1,-1 0 0,1 0 1,3 4-1,-4-7-31,0 1 1,0-1-1,0 0 0,1 1 0,-1-1 1,0 0-1,0 0 0,0 0 0,0 0 1,0 0-1,1 0 0,-1-1 0,0 1 1,0 0-1,0 0 0,0-1 0,0 1 1,0-1-1,0 1 0,0-1 0,0 1 1,0-1-1,0 0 0,0 1 0,0-1 1,0 0-1,1-1 0,27-28 113,-20 20-60,-6 7-81,17-17-537,-1 0 0,0-2 1,-1 0-1,-2-1 0,20-34 1,-37 65 913,0 0 0,1 1 0,-1-1 0,2 0 0,0 10 0,1 9 18,-3 5-3,0-19-221,1 0 0,0 1 0,4 23 1,0-35-24,2-11-145,3-10-127,-1-4-580,-2-1-1,0 0 0,-2 0 1,4-40-1,-5 29 420,2 27 322,3 16 77,4 18 326,30 102 1594,-30-83-1471,3-1 0,39 83 0,-49-163-957,-5 22-66,-1 0 1,0 0-1,-2 0 1,1 0-1,-1 1 1,-1-1 0,-1 1-1,-6-15 1,4 19 514,2 12-18,2 17 8,0 250 3463,3-270-3498,0 2 7,0-1-1,0 1 1,0 0-1,0 0 1,0 0 0,0 0-1,1-1 1,-1 1-1,1 0 1,-1 0-1,1 0 1,-1-1 0,1 1-1,0 0 1,0-1-1,2 3 1,-1-55-724,-3 34 400,-1-1-1,-1 1 1,0 0 0,-1 0-1,-1 1 1,0-1-1,-11-20 1,-2-2 20,-43-64 1,60 101 321,-1-1 0,1 0 0,-1 1 0,1-1 0,-1 1 0,0 0 0,0-1 0,0 1 0,0 0 0,-1 0 0,1 0 0,-1 1 0,1-1 0,-1 1 0,1-1 0,-1 1 0,0 0 0,0 0 0,1 0 0,-7-1 0,8 3-42,0 1-1,0 0 1,1-1 0,-1 1 0,0 0-1,1-1 1,-1 1 0,1 0 0,-1 0-1,1-1 1,0 1 0,0 0 0,0 0-1,0 0 1,0-1 0,1 4 0,-1-2-3,-1 17 11,0 0-1,2 0 1,0 0 0,2 0-1,0 0 1,1 0-1,1 0 1,1-1 0,8 20-1,-6-23 5,28 53 60,-33-64-56,0 0 0,1 0 0,-1 0 0,1-1 0,0 1 0,1-1 1,-1 0-1,1-1 0,0 1 0,10 5 0,-15-9 114,-1-10-303,-2-1 0,1 1 0,-1 0-1,-1 0 1,0 0 0,0 0 0,-1 1 0,-9-13-1,-6-10 27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14.54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4 780 192,'0'0'288,"0"0"83,0 0-187,0 0-195,-4-8 19,5 11 22,-1 0-1,1 0 0,0 0 0,0 0 1,1 0-1,-1 0 0,0 0 0,1 0 1,0-1-1,-1 1 0,1-1 0,0 1 0,1-1 1,-1 0-1,0 1 0,1-1 0,-1 0 1,1-1-1,-1 1 0,1 0 0,6 2 0,-7-42 1778,-3-33-2141,-18-138 1,13 159 331,3 1 1,2 0 0,7-63 0,-1-21-419,-5 125 344,0-3-138,0-1 0,0 1-1,1 0 1,1 0-1,0 0 1,3-11 0,32 11-88,-23 4 349,-4 5 132,-8 23-69,-4 168 236,10 294 1144,-5-436-1420,33 283 401,-25-249 57,-7-45-446,2-1 0,1 0 1,13 40-1,-13-62-21,1 0 0,0-1 0,1 0 0,1 0-1,0-1 1,0 0 0,1-1 0,0 0 0,15 9 0,11 12 173,-34-28-219,1 1 1,-1-1 0,1 0-1,-1 0 1,1 0-1,0-1 1,1 0-1,-1 1 1,0-1 0,0 0-1,1-1 1,-1 1-1,1-1 1,0 0-1,-1 0 1,1-1-1,7 1 1,-11-1-85,30-7-283,-19-12-1516,-12 13 473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4.69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606 16 224,'0'0'560,"0"0"-21,0 0 104,0 0-139,0 0 35,-6-15 2826,4 15-3375,0 1 1,0-1 0,0 1-1,0-1 1,0 1 0,0 0-1,0 0 1,1 0 0,-1 0-1,0 0 1,1 0-1,-1 1 1,1-1 0,-1 0-1,1 1 1,0-1 0,-2 3-1,-23 35-1,15-23 1,-9 16 6,1 1-1,2 0 1,-23 63-1,-23 112 2,55-180 3,20-110-1147,20-9 640,-10 33-10,17-78-1,-32 116 520,0-6 0,-9 23 85,-8 12 107,-11 16-198,1 0 1,2 2-1,-28 51 0,-34 94 324,69-146-243,-11 32 261,-20 80 0,6-15 87,15-56-358,3 1 0,-17 125-1,8 206 183,25-370-202,-9 53 0,6-53 6,-2 55 0,6-39 165,-1 0 1,-17 86 0,-2-8 136,16-73-475,6-24-19,3-41 136,1-1-1,1 1 1,1 0 0,8-14-1,3-9 2,68-196-519,-25 56 205,-48 144 147,0-2-28,2 1 1,30-53 0,-39 79 180,-1 0-1,1 1 1,1 0 0,-1 0 0,1 1 0,1 0 0,-1 0-1,1 0 1,1 1 0,-1 0 0,1 1 0,0 0 0,0 0-1,17-5 1,-22 8 20,1 1 0,-1 0-1,1 0 1,0 0 0,-1 1 0,1-1-1,0 1 1,-1 0 0,1 0-1,0 1 1,0-1 0,-1 1 0,1 0-1,-1 1 1,1-1 0,-1 1-1,1-1 1,-1 2 0,0-1 0,0 0-1,0 1 1,0-1 0,0 1-1,-1 0 1,1 1 0,-1-1 0,0 1-1,0-1 1,0 1 0,0 0-1,-1 0 1,4 6 0,20 34 327,35 81 0,-32-63-19,22 55-88,5 51 285,11-9-327,-10-53-142,-57-105-44,1-1-1,-1 1 1,0 0 0,0-1 0,1 1-1,-1 0 1,0-1 0,0 1 0,1-1-1,-1 1 1,1-1 0,-1 1 0,1-1-1,-1 1 1,1-1 0,-1 1 0,1-1-1,-1 0 1,1 1 0,-1-1 0,1 0-1,0 1 1,-1-1 0,1 0 0,-1 0-1,1 1 1,0-1 0,1 0 0,5-16-366,-4-33 97,-3 49 300,-2-47-22,-8-47 0,4 47-6,-1-49 0,8 51 21,0 16 42,-1 1-1,-1-1 1,-2 0-1,-11-55 1,-19-74 183,24 107-164,-3-81 0,8 73-56,2-189 93,4 128 68,3 16 44,-1 66-97,-3 0-1,-3-50 0,-3 63-104,-2 1 1,0 0-1,-1 1 0,-22-43 0,25 54 5,-9-12-52,0 0-1,-23-30 1,-8-11-102,22 29 51,14 25 5,2-1 0,-1 0 0,2-1 0,-9-20 0,8 15-73,2 18-98,0 28-143,3-7 460,-26 121-88,-63 195 0,88-324-47,-3 6 151,4-17-217,2-11-261,1-3 248,1 0 0,1 0 1,0 0-1,1 1 0,0 0 1,1-1-1,6-9 0,10-29-19,-16 34 83,0 0 0,-1 0 0,-1 0 0,-1-1 0,1-27 0,-18 46-595,5 5 555,0-1 0,1 2 0,0 0 0,0 0-1,1 0 1,0 1 0,1 0 0,0 1 0,-9 16 0,-6 5 109,2-5-22,-5 5 327,2 1 1,1 1 0,-23 47-1,93-121-566,-27 20 118,57-66-538,-71 78 474,0 0-1,-1-1 1,0 0-1,0 0 1,-1 0-1,-1-1 1,6-19-1,-10 30 210,1 0 0,-1-1 0,0 1-1,0 0 1,0 0 0,0 0 0,0 0 0,0-1 0,0 1 0,0 0 0,0 0 0,0 0-1,0 0 1,0-1 0,0 1 0,0 0 0,0 0 0,0 0 0,0-1 0,0 1 0,0 0-1,0 0 1,0 0 0,0 0 0,0-1 0,0 1 0,-1 0 0,1 0 0,0 0 0,0 0-1,0-1 1,0 1 0,0 0 0,0 0 0,-1 0 0,1 0 0,0 0 0,0 0 0,0 0-1,0 0 1,0-1 0,-1 1 0,1 0 0,0 0 0,0 0 0,0 0 0,-1 0-1,1 0 1,0 0 0,0 0 0,0 0 0,0 0 0,-1 0 0,1 0 0,-15 7 34,-11 13-29,-9 15 459,1 1 0,2 1 0,-52 82 1,83-119-469,1 0 1,0 0 0,0 0 0,-1 1 0,1-1 0,0 0-1,0 0 1,0 1 0,-1-1 0,1 0 0,0 0 0,0 1 0,0-1-1,0 0 1,-1 1 0,1-1 0,0 0 0,0 0 0,0 1-1,0-1 1,0 0 0,0 1 0,0-1 0,0 0 0,0 1 0,0-1-1,0 0 1,0 1 0,0-1 0,0 0 0,1 1 0,-1-1-1,0 0 1,0 0 0,0 1 0,0-1 0,0 0 0,1 1 0,-1-1-1,0 0 1,0 0 0,1 1 0,-1-1 0,0 0 0,0 0-1,1 0 1,-1 0 0,1 1 0,20-6-88,23-16-390,193-149-2199,-271 215 3659,7-13-809,-34 39 1011,2 2-1,-71 119 1,126-186-1130,3-4-45,0-1-1,0 0 1,0 1-1,1-1 1,-1 1-1,0 0 0,1-1 1,-1 1-1,1 0 1,0-1-1,0 1 1,-1 0-1,1-1 0,0 3 1,20-6-398,-5-7 227,-1-1 0,0-1 0,-1 0 0,0 0 0,-1-2 0,13-15 0,3-1-59,-9 9 33,-6 8-182,0-1 0,-1-1 0,20-28 0,-32 42 353,0-1 0,1 1-1,-1 0 1,0 0 0,0-1-1,1 1 1,-1 0 0,0 0 0,0-1-1,0 1 1,1 0 0,-1-1-1,0 1 1,0 0 0,0-1-1,0 1 1,0 0 0,0-1-1,1 1 1,-1 0 0,0-1-1,0 1 1,0 0 0,0-1-1,0 1 1,-1-1 0,1 1 0,0 0-1,0-1 1,0 1 0,0 0-1,0-1 1,0 1 0,0 0-1,-1-1 1,1 1 0,0 0-1,0 0 1,-1-1 0,1 1-1,0 0 1,0-1 0,-1 1-1,1 0 1,0 0 0,-1 0 0,1-1-1,0 1 1,0 0 0,-1 0-1,1 0 1,-1 0 0,-18 3-81,1 10 284,-1 0 1,2 1 0,0 1 0,1 1-1,0 0 1,-23 33 0,28-36 125,6-6-106,-2-1-54,1 1 0,0 0 0,0 1 0,1-1 0,0 1 0,1 0 0,-1 0 1,1 1-1,1-1 0,0 1 0,0 0 0,-3 14 0,44-25-90,-21-7-195,0 0 0,-1 0 0,0-2 0,-1 0 0,20-19 0,15-10-628,-25 21 523,-6 5-425,1 0-1,22-12 0,-43 35 693,-7 7 374,-43 54 895,17-24 279,-57 100 1,91-139-1825,9-10 136,11-11 10,124-111-3854,-188 169 5208,2 2 0,-71 101 0,111-144-1193,0 0 0,0 0 0,1 0 0,-1 0-1,1 0 1,0 1 0,0-1 0,-2 6 0,2-5-109,27-8-969,-13-3 675,-1-1 1,-1-1-1,1 0 0,-2-1 0,1 0 0,-1 0 0,15-21 1,-12 12-826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5.05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38 34 512,'0'0'961,"0"0"-161,0 0-464,0 0 240,0 0-576,0 0 32,0 0-48,-37 82 64,37-82-48,0 0 129,8 0-129,9-15 0,1-5-16,1-6-401,-2-1-31,-3-1-768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5.39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19 0 384,'0'0'688,"0"0"-159,-15 106 31,13-79 192,0-7-464,2-7-63,0-4 111,0-7-288,0-2-48,0 0 48,0 0 48,0 0 16,0-7-112,0-14-272,6-7-64,3-3-337,-5-1-287,2-2-865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20 816,'0'0'862,"0"0"-123,0 0-211,0 0 17,0 0 124,0-4-434,0-12-14,2 77 860,15 103-1,16 68 1626,17 104-801,-31-225-2551,-19-121-547,-1 0-1,0 0 1,-4-15 0,-7-16-2326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5.88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117 244 720,'-4'1'68,"1"-1"-1,-1 1 1,1 0-1,0 0 1,-1 0-1,1 1 1,0-1-1,0 1 1,0 0-1,0 0 1,0 0-1,0 0 0,1 0 1,-1 1-1,1-1 1,-1 1-1,-3 5 1,2 1 158,0 0 0,1 0 1,0 0-1,0 0 0,-2 16 0,4-18-111,-3 13 386,0 1 1,-1 35 0,5-55-468,0-1 12,0 0 15,0 0-125,9-60-1086,-3 43 552,-1 0 1,-1-1-1,0 0 1,-2 0-1,2-29 0,-4 46 895,-1 12 103,-4 20 279,-15 50-1,12-56-108,1 1 0,2 0 0,0 0 0,0 38 0,5-63-621,2-7 57,0 0-1,1 1 0,0-1 1,0 1-1,1 0 1,-1 0-1,7-7 0,9-13-189,127-238-751,-65 112 603,-73 138 339,-5 8 3,0 1-1,0-1 0,-1 1 1,1-1-1,-1 0 1,0 0-1,2-10 0,-4 15 26,0 11 128,-2 304 669,2-315-898,4-10-119,13-22-37,-8 15-227,-1 1 1,0-1-1,5-19 0,-6 2-796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6.88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0 524 1056,'0'0'542,"0"17"186,0 126 1137,24-174-1473,-15 11-726,-1-1-1,0 0 0,-1 0 1,-2-1-1,0 0 0,-1 0 1,-2 0-1,1-39 0,-5 133 738,3 78 1150,0-132-1286,1 0 1,1 1 0,1-1 0,1 0-1,12 32 1,-17-49-254,0-1 0,0 0 0,0 0 0,0 1-1,0-1 1,0 0 0,0 1 0,0-1 0,0 0 0,0 1 0,0-1 0,1 0 0,-1 1 0,0-1-1,0 0 1,0 0 0,0 1 0,1-1 0,-1 0 0,0 0 0,0 1 0,1-1 0,-1 0-1,0 0 1,0 0 0,1 0 0,-1 1 0,0-1 0,0 0 0,1 0 0,-1 0 0,0 0-1,1 0 1,-1 0 0,0 0 0,1 0 0,-1 0 0,0 0 0,1 0 0,-1 0 0,0 0-1,0 0 1,1 0 0,-1 0 0,0 0 0,1 0 0,-1 0 0,0 0 0,1 0 0,-1-1-1,0 1 1,0 0 0,1 0 0,-1 0 0,0-1 0,1 1 0,10-26 203,4-39-538,-9-2-1540,-3-119 0,-3 109 1547,3 165 1293,4 1 0,22 97 0,-18-235-1184,-6-24-571,-4 1 1,-2-1 0,-4 0 0,-20-107-1,-3-3 1465,28 181-666,0 1 1,0 0-1,0 0 1,-1-1-1,1 1 1,0 0-1,-1 0 1,1-1-1,0 1 1,-1 0-1,0 0 1,1 0-1,-1 0 1,0 0-1,1 0 1,-1 0-1,0 0 1,0 0-1,0 0 1,0 0-1,0 0 1,0 0-1,0 1 1,0-1-1,-2 0 1,2 1-6,0 0 0,0 0 0,0 0 0,0 0 0,0 1 1,0-1-1,0 1 0,0-1 0,0 0 0,0 1 0,0 0 0,0-1 1,0 1-1,0-1 0,1 1 0,-1 0 0,0 0 0,0 0 1,1-1-1,-1 1 0,0 0 0,1 0 0,-1 0 0,1 0 1,-1 0-1,1 0 0,0 0 0,-1 0 0,1 0 0,0 2 0,-9 23 50,2 1-1,2 0 1,0 1-1,-2 40 1,7 118 509,2-89-395,-3-67-26,1 36-55,0-62-97,0 1 0,1-1 0,0 1 0,0-1 0,0 0 0,0 1 0,1-1 0,0 0 0,0 0 0,4 8 0,-6-12-4,1 0-1,-1 0 1,0 1-1,0-1 0,1 0 1,-1 0-1,0 0 1,0 1-1,1-1 0,-1 0 1,0 0-1,0 0 0,1 0 1,-1 0-1,0 0 1,1 0-1,-1 1 0,0-1 1,1 0-1,-1 0 0,0 0 1,1 0-1,-1 0 1,0 0-1,1-1 0,-1 1 1,0 0-1,1 0 1,-1 0-1,0 0 0,0 0 1,1 0-1,-1 0 0,0-1 1,1 1-1,-1 0 1,0 0-1,0 0 0,0-1 1,1 1-1,-1 0 1,0 0-1,0-1 0,0 1 1,1 0-1,-1-1 0,0 1 1,0 0-1,0 0 1,0-1-1,0 1 0,0 0 1,0-1-1,0 1 1,1 0-1,-1-1 0,0 1 1,0 0-1,-1-1 0,1 1 1,0 0-1,0-1 1,0 1-1,0-1-13,6-18-234,5-22-802,13-77 0,-19 59-449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7.46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1 416,'2'25'1035,"33"254"1180,-15-195-1792,39 108-1,-55-266-531,-3 27-584,-3-1 0,-15-86 1,13 107 555,4 21 128,-1 0 0,1 1 0,-1-1 0,-1 0 0,1 1 0,-1-1 0,0 1 0,0-1 0,-4-6 0,4 29 22,19 240 1620,-13-215-1302,10 242 1123,-14-283-1427,0-1-27,-28-143-3823,6 47 2435,18 76 1044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28.23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330 182 256,'0'0'432,"5"17"182,0 4-457,2 5 3,0 0 0,2-1 1,15 34-1,-23-114-75,-6 32-243,-2 2 0,-1-1-1,0 1 1,-2 0 0,0 0 0,-21-29 0,4 4 136,24 40 65,-1 0-1,0 0 0,0 0 0,0 0 0,-1 1 0,0-1 0,0 1 0,-1 0 0,-9-6 0,12 9-33,0 0 1,-1 0 0,1 1-1,-1 0 1,0-1-1,1 1 1,-1 1-1,0-1 1,0 0 0,0 1-1,1 0 1,-1 0-1,0 0 1,0 0 0,0 1-1,1-1 1,-1 1-1,0 0 1,0 0 0,-4 2-1,3 0 42,1-1 0,-1 1 0,0 0 0,1 0 0,0 1 0,0-1 0,0 1 0,0 0 0,0 0 0,1 1 0,0-1 0,0 1 0,0-1-1,0 1 1,-3 9 0,2-4 11,0 1 0,1-1 0,0 1 0,1 0 0,0 0-1,1 0 1,-1 12 0,2-23-78,-59 0-1894,58 0 2086,1 0-72,1-1-126,-1-1 0,1 0 0,-1 0 0,1 1 0,0-1 0,0 0 0,0 1 0,0-1 0,0 1 0,0-1 0,0 1 0,0-1 0,1 1 0,-1 0 0,1 0 1,1-2-1,30-19 55,-26 17-80,6-3 59,-1 1-1,1 0 0,1 1 1,-1 0-1,1 1 1,0 1-1,1 0 1,-1 1-1,1 0 0,-1 1 1,1 1-1,0 1 1,16 0-1,-30-3-280,-1-1-81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30.69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224 518 0,'0'0'240,"-20"-5"-90,-15-1-128,2-1 16,-45-14 0,75 20-15,0 0-1,0 0 1,0-1-1,0 1 1,0 0-1,0-1 0,1 0 1,-1 0-1,1 0 1,-1 0-1,1 0 1,0 0-1,0 0 1,0-1-1,0 1 1,0-1-1,0 0 1,1 0-1,-1 1 0,1-1 1,-2-5-1,1-2-32,0 0-1,1 0 1,0 0-1,1 0 1,1-14-1,0-5-129,0 11 95,1-1-1,1 1 1,1 0 0,0 0 0,14-35-1,-9 29 314,11-51 0,-18 18-201,-3 32-457,1 24 342,0 1 0,0 27-21,0 11 292,2 1 0,1-1 1,2 0-1,2 0 0,22 70 0,-29-107-216,0 0 0,0 0 0,0-1 0,0 1 0,0 0 0,1 0 0,-1 0 0,0 0-1,1-1 1,-1 1 0,1 0 0,-1 0 0,1 0 0,-1-1 0,1 1 0,-1 0 0,1-1 0,0 1 0,-1-1-1,1 1 1,0-1 0,0 1 0,-1-1 0,1 1 0,0-1 0,0 1 0,0-1 0,0 0 0,-1 0 0,1 1 0,0-1-1,0 0 1,1 0 0,0-1-4,-1 0 0,1 0 0,0 0 0,-1-1 0,1 1-1,-1 0 1,1-1 0,-1 1 0,0-1 0,0 1 0,0-1 0,0 0 0,2-3-1,24-63-394,-19 27-409,5-76 1,-7 175 1421,2 1 0,17 61-1,-10-60 331,11 122 0,20 249 90,-12-278-485,-4-27-154,-7 74-229,-19-153-154,0 6-5,-2-9 60,17 82 1,3-61-21,-17-53-41,0 1-1,-1 0 1,0 0-1,-1 0 0,0 1 1,1 22-1,-4-34-16,0 0 0,1 0 1,-1 0-1,1 0 0,-1 0 0,1 0 1,0 0-1,0-1 0,0 1 0,0 0 0,2 2 1,-2-3-1,0 0 0,-1 0 1,1 1-1,0-1 1,0 0-1,-1 0 0,1 1 1,-1-1-1,1 0 0,-1 1 1,1-1-1,-1 0 1,0 1-1,1-1 0,-1 1 1,0-1-1,0 0 0,0 1 1,0-1-1,-1 1 1,1-1-1,0 0 0,-1 1 1,1-1-1,-1 1 0,1-1 1,-1 2-1,0-3-6,1 1 1,0-1-1,0 1 0,0 0 0,0-1 0,-1 1 0,1 0 0,0-1 1,0 1-1,0 0 0,1-1 0,-1 1 0,0 0 0,0-1 1,0 1-1,0-1 0,1 1 0,-1 0 0,0-1 0,0 1 0,1-1 1,-1 1-1,0-1 0,1 1 0,-1 0 0,1-1 0,-1 0 1,1 1-1,-1-1 0,1 1 0,-1-1 0,1 0 0,-1 1 1,1-1-1,0 0 0,-1 1 0,1-1 0,0 0 0,7 7-139,-8-6 101,0-1-11,0 0 115,0 0 64,0 1 29,0 0-994,0-7-1434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31.84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35 0 224,'0'0'550,"0"0"23,0 18 182,0 164 1356,-14-5-724,4-216-674,0-39-2197,9 47 153,1-6-886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49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2567 112,'0'0'547,"0"0"-91,0 0-136,0 0 24,0 0-149,24-37 2537,-23 30-2692,0 0 0,0 0 0,0 0 0,1 0 0,1 0 0,-1 0 0,6-10 0,-5 11-18,0-1 1,0 0 0,-1 1 0,0-1-1,0 0 1,0 0 0,0-12 0,0-2 32,0 1 1,2-1 0,9-34 0,1-1 52,32-359 15,-42 370-100,8-361-9,-10 350-2,15-79 0,-2 17 22,-6-19-44,-8 36 28,-2 75-7,0 0 0,8-51-1,14-31-92,-5 35 63,-13 55 7,0-1 0,2 1-1,0 0 1,10-20 0,61-135-277,-67 154 217,1-1 0,1 1 0,0 1 0,2 0 0,0 1 0,1 0 0,25-23 0,14 5-88,-29 21-104,-23 14 258,0 0 0,-1 0 0,1 0 1,0 0-1,0 0 0,0 0 0,0 0 0,-1 0 0,1 0 0,0 0 0,0 1 0,-1-1 0,1 0 0,0 0 0,0 1 0,-1-1 0,1 1 0,0-1 0,-1 0 0,1 1 0,0 0 0,-1-1 0,1 1 0,-1-1 0,1 1 0,-1 0 0,1-1 0,-1 1 0,1 0 0,-1-1 0,0 1 0,1 0 0,-1 0 0,0-1 0,0 1 0,0 0 0,1 1 0,40 164-84,-32-107 61,-4-25 29,2-1-1,17 55 1,67 213 67,-87-285-69,2 0 0,13 27-1,10 27-14,-13-19 23,-10-34 27,0 0 0,-2 0 1,0 0-1,-1 1 0,2 27 0,-4-23-34,2 0 0,6 31 0,1 2 31,47 255 66,-48-265-7,24 66 0,-12-46-3,23 151 136,-21-86-54,-10-69-106,0 10 182,4 0 0,43 116 1,-28-104 91,-61-150 888,-61-72-1325,89 137 144,-1 1-38,1-3-11,0 1 0,0-1 0,-1 0 0,1 1 1,-1-1-1,0 1 0,-3-5 0,5 7 10,-23-48-47,2 0-1,-26-92 0,44 129 69,-8-22-43,-8-32 52,-3 0 1,-40-81-1,-28-33-29,32 56 19,25 50-32,23 49-26,1 0 0,1 0 0,1-1 0,1 0 0,2 0 0,0-1 0,2 1 0,1-29 0,2 7-79,0 24 99,0-1-1,-2 0 1,0 1-1,-2-1 1,-1 1 0,-8-29-1,-25-52-30,36 103 33,0-1 0,0 1 1,0 0-1,0 0 0,-1 0 1,1 0-1,0 0 0,-1 0 0,0 1 1,1-1-1,-1 0 0,0 1 1,0-1-1,-3-1 0,-5-5-119,9 7 115,1 1 0,-1-1 0,1 1 0,-1-1 0,1 1 0,-1-1 0,1 1 0,-1 0 0,0-1-1,1 1 1,-1 0 0,0 0 0,1 0 0,-1-1 0,0 1 0,1 0 0,-1 0 0,0 0 0,1 0 0,-1 0 0,0 0 0,1 0 0,-1 0 0,0 0 0,1 0 0,-1 1 0,0-1 0,1 0 0,-2 1 0,-13 17-184,-2 36 122,16-48 45,-8 44-10,1 0 1,3 0 0,3 1-1,4 66 1,-5 80 64,2-179-22,-1 0 0,-1 0 0,-1 0 0,-1 0 0,-11 29 0,3-14 8,1 1 1,-8 41-1,-6 18 15,-2-25-44,19-49 24,1 1 1,0 0 0,2 0 0,-6 28 0,9-31-8,-1-1 1,-1 1 0,-7 15-1,9-22-31,-15 61 43,16-58-2,-2 0 0,1 0 0,-1 0 0,-1-1-1,-7 14 1,-33 82 34,30-88-8,14-18-29,-1 0 0,1-1 0,-1 1 0,1 0 0,0 0 0,0-1 0,-1 1 0,1 0 0,1 0 0,-1 0 0,0 1 0,0-1 0,1 0 0,-1 0 0,1 0 0,-1 3 0,1-3 1,-1 1-1,1-1 1,-1 0-1,0 0 1,0 1 0,0-1-1,-1 0 1,1 0-1,0 0 1,-1 0 0,1 0-1,-1 0 1,-2 1 0,2-3 36,2 0 10,0 0-34,0 0 51,0 0 10,0 0 118,0 0-32,0 0-80,0 0 55,0 0-60,0 0 34,-6-44 45,4-78-220,2-91-79,2 190 135,2 0 0,9-30 0,3-15-132,10-55 92,6-47-21,-21 100 24,31-113 0,-39 159-115,0 0-1,-2 0 1,-2-33 0,1 53 54,-1 75-8,0 32 379,23 198 0,-20-291-234,-2-4-22,1-1 1,-1 1-1,1-1 0,1 0 0,-1 0 0,1 1 0,0-1 0,0 0 0,6 8 0,-8-12-8,0-1 0,0 0 0,0 0 0,0 0 0,1 0-1,-1 0 1,0 0 0,0 0 0,0 0 0,0 0 0,1 0-1,-1 1 1,0-1 0,0 0 0,0 0 0,1 0-1,-1 0 1,0 0 0,0 0 0,0 0 0,1-1 0,-1 1-1,0 0 1,0 0 0,0 0 0,0 0 0,1 0 0,-1 0-1,0 0 1,0 0 0,0 0 0,0 0 0,1-1-1,-1 1 1,0 0 0,0 0 0,0 0 0,0 0 0,0 0-1,0-1 1,0 1 0,1 0 0,-1 0 0,0 0 0,0 0-1,0-1 1,0 1 0,0 0 0,0 0 0,0 0 0,0-1-1,0 1 1,0 0 0,0 0 0,0 0 0,0 0-1,0-1 1,0 1 0,0 0 0,0 0 0,0 0 0,0-1-1,-1 1 1,1 0 0,0 0 0,0 0 0,0-1 0,0 0 10,7-256-395,3-30-894,-7 220 1100,-3 63 178,0 15-8,0 6-7,0 218 160,0-234-100,0-1 20,0 0 12,0 0-54,0-20-64,4-21-111,1 1 0,2 0 1,16-52-1,-16 64-1,-2 20 40,-5 26 51,0-14 67,0-1 1,-1 1-1,1 0 0,-1 0 0,0 0 0,-1-1 0,1 1 0,0 0 1,-1-1-1,0 0 0,-2 5 0,3-8 66,3-10-143,-1-1-1,0 0 0,-1-20 1,2-22-216,18-52-179,-10 60 347,-2 1 0,4-83 1,-27 132-74,5 10 206,1 0 1,0 1-1,1 0 1,1 0-1,-7 26 1,6-21 229,7-43 503,9-24-830,-1 29 15,-2 1 0,1-1 0,-2-1 0,-1 1 0,0 0 0,-1-1 0,0-23 0,-3 49 58,-1-1 0,0 0 0,0 0 0,0 0 0,-1 0 0,0-1 0,-1 1 1,-7 11-1,-12 26 93,14-25-64,8-17 6,-1 1 0,1 0 0,-1 0 0,1 0 0,0-1-1,0 1 1,0 0 0,0 6 0,1-8 44,0-1-34,0 0 8,7-15-99,19-26-393,-3-2 0,19-49-1,-40 80 1417,-15 29-820,-16 35-353,32-62 124,1 0 1,0 0 0,1 1 0,5-10 0,15-34-170,-22 38 414,0 0 0,-1-1 1,0 1-1,-1-1 0,-1-16 0,0 28-115,0 3 30,0 1-22,0 11-208,-2 21 95,-8 46 1,5-45 251,-2 50 0,7-46 16,0-36-158,0-1 54,2-19-56,24-58-292,-18 57 63,-1 1-1,-1-1 0,6-42 1,-5-125-1383,-19 190 1617,-8 20-15,1 1 1,1 0-1,1 2 1,-20 41-1,26-47 59,8-15-47,1-1-5,-1 0-1,1 1 0,0-1 0,0 1 0,0-1 1,1 1-1,-1-1 0,1 1 0,-1 5 0,2-9-31,0-1-42,3-3-33,21-28-281,27-43-1,-46 64 271,1 1 0,-1-1 0,-1 0 0,0 0 0,0-1 0,-1 1-1,0-1 1,-1 1 0,2-21 0,-6 41 82,0-1-1,0 0 1,-1 0 0,0-1-1,-1 1 1,-5 9 0,-7 21 191,9-20 78,2 0 0,0 0-1,2 0 1,0 1-1,-1 34 1,4-53-118,3-2-140,1 0 0,-1 0 0,0 0 0,0 0 0,0 0 0,0 0 0,0-1 0,0 1 0,0-1 0,-1 0 0,1 0 0,-1 0 0,1 0 0,-1-1 0,4-3 0,32-43-205,-34 43 132,57-95-1418,-60 102 1490,0 0 0,0-1-1,0 1 1,0 0-1,0 0 1,-1 0 0,1-1-1,0 1 1,0 0-1,0 0 1,-1 0 0,1 0-1,-1 0 1,1 1-1,-1-1 1,1 0 0,-1 0-1,0 0 1,1 0-1,-1 1 1,0 0 0,13 36 299,-12-37-293,3 13 122,11 35 260,1 0-1,3-1 1,2-1-1,36 58 1,-57-105-415,0 0 0,0 1 0,0-1 0,0 0 0,0 0 0,0 0 0,0 0 0,0 1 0,0-1 0,0 0 0,0 0-1,0 0 1,0 0 0,0 0 0,0 0 0,1 1 0,-1-1 0,0 0 0,0 0 0,0 0 0,0 0 0,0 0 0,0 0 0,1 0 0,-1 0 0,0 0 0,0 1 0,0-1 0,0 0 0,0 0 0,1 0 0,-1 0 0,0 0 0,0 0-1,0 0 1,0 0 0,1 0 0,-1 0 0,0 0 0,0 0 0,0 0 0,0 0 0,1-1 0,-1 1 0,0 0 0,0 0 0,0 0 0,0 0 0,0 0 0,0 0 0,1 0 0,-1 0 0,0 0 0,0-1 0,0 1 0,0 0 0,4-14-111,-3-24-107,-1 34 134,1-26-487,-2 0 0,-1 0 1,-1 0-1,-1 1 0,-13-44 0,6 35 406,8 25 246,0 2 0,0-1 0,-2 0 0,1 1 0,-11-18 0,15 29-63,0 1 1,0-1 0,0 0 0,0 1 0,-1-1 0,1 0 0,0 0 0,0 1 0,0-1 0,0 0-1,0 1 1,-1-1 0,1 0 0,0 0 0,0 0 0,0 1 0,-1-1 0,1 0 0,0 0-1,0 0 1,-1 1 0,1-1 0,0 0 0,-1 0 0,1 0 0,0 0 0,0 0 0,-1 0 0,1 0-1,0 0 1,-1 0 0,1 0 0,0 0 0,-1 0 0,1 0 0,0 0 0,0 0 0,-1 0 0,1 0-1,0 0 1,-1 0 0,1 0 0,0 0 0,0 0 0,-1-1 0,1 1 0,0 0 0,0 0-1,-1 0 1,1 0 0,0-1 0,0 1 0,-1 0 0,1 0 0,0-1 0,0 1 0,0 0 0,0 0-1,0-1 1,-1 1 0,1-1 0,-1 29-130,1-25 158,-1 27 154,2-1 0,1 1 0,2 0 0,1-1 0,16 57 0,-14-65-28,111 291 953,-117-307-1111,-1-4-9,1 0 0,-1 0 0,0 0-1,0 0 1,1 0 0,-1 0 0,1 0 0,-1 0 0,1 0-1,-1-1 1,1 1 0,0 0 0,-1 0 0,1 0-1,0-1 1,0 1 0,-1 0 0,1-1 0,0 1 0,0-1-1,0 1 1,2 0 0,-1 0 63,-2-1-5,0 0-33,0-23-31,-3-8-352,0 0 1,-2 1-1,-2 0 1,-1 0-1,0 0 0,-25-51 1,9 18 264,20 57 86,1 9 28,-1 25 93,3 45 332,1-69-398,3 41 364,2 0 0,2 0-1,2-1 1,2 0 0,18 46-1,-11-33-236,-16-86-520,-1-1 0,-6-52 0,2 67 162,-2 1 1,1-1-1,-2 1 1,0 0 0,-14-23-1,20 37 188,0 0 1,0 1-1,0-1 0,0 1 0,-1-1 0,1 0 1,0 1-1,0-1 0,0 0 0,0 1 1,0-1-1,-1 0 0,1 1 0,0-1 0,0 0 1,0 1-1,-1-1 0,1 0 0,0 0 1,0 1-1,-1-1 0,1 0 0,0 0 0,-1 0 1,1 1-1,0-1 0,-1 0 0,1 0 0,0 0 1,-1 0-1,1 0 0,-1 0 0,1 0 1,0 0-1,-1 0 0,1 0 0,0 0 0,-1 0 1,1 0-1,0 0 0,-1 0 0,1 0 1,-1 0-1,1 0 0,0 0 0,-1 0 0,1-1 1,0 1-1,-1 0 0,1 0 0,0 0 1,0-1-1,-1 1 0,1 0 0,0 0 0,0-1 1,-1 1-1,1 0 0,0-1 0,0 1 0,0 0 1,-1-1-1,0 37-171,1-33 216,0 44 72,7 57 0,-5-87-6,2-1 0,-1 1 0,2-1 0,0 0 0,1-1 0,1 1 0,9 15-1,-9-16-100,10 12 57,-12-25-57,-4-2-8,0-1-17,-1 0 0,1 1 0,0-1 0,0 1 1,-1-1-1,1 0 0,0 0 0,-1 1 0,1-1 1,0 0-1,-1 0 0,1 0 0,-1 0 0,0 1 1,1-1-1,-1 0 0,0 0 0,1 0 0,-1 0 1,0 0-1,0 0 0,0 0 0,0 0 0,0 0 1,0 0-1,0-1 0,1-35-398,-2 32 329,1-94-779,0 99 873,0-1 0,0 1 0,0-1 0,0 1 0,0-1 0,-1 1 0,1-1 0,0 1 0,0-1 0,0 1 0,-1 0 0,1-1 0,0 1-1,0-1 1,-1 1 0,1 0 0,0-1 0,-1 1 0,1 0 0,0-1 0,-1 1 0,1 0 0,-1 0 0,1-1 0,0 1 0,-1 0 0,1 0 0,-1 0 0,1 0 0,-1 0 0,1-1 0,-1 1 0,1 0 0,-1 0-1,1 0 1,-1 0 0,1 0 0,0 0 0,-1 0 0,1 1 0,-1-1 0,1 0 0,-1 0 0,1 0 0,-1 0 0,1 1 0,-1-1 0,0 46-32,0-22 49,0-1 1,2 1-1,1 0 0,0-1 0,2 0 0,6 23 0,4-3 68,-10-26-23,2 0-1,0 0 0,1-1 1,14 25-1,-11-33-15,-9-50-25,-1 32-73,0-34-52,1 43 89,-1 0 1,0 0-1,0 0 1,0-1-1,0 1 0,0 0 1,0 0-1,-1 0 0,1 0 1,0 0-1,0 0 1,-1 0-1,1 0 0,-1 0 1,1 0-1,-1 0 0,1 0 1,-1 0-1,0 0 1,1 0-1,-1 0 0,0 1 1,0-1-1,1 0 0,-1 1 1,0-1-1,-1 0 1,-1 10-91,3 27 30,-2-12 156,2-1-1,1 1 1,0-1 0,2 0 0,1 0-1,0 0 1,2 0 0,8 22 0,-10-36-11,-4-7-79,0 0 0,1 1-1,0-1 1,-1 0 0,1 0 0,0 1 0,0-1-1,0 0 1,1 0 0,-1 0 0,0 0 0,1 0-1,-1-1 1,1 1 0,0 0 0,0-1 0,-1 1 0,1-1-1,0 1 1,4 1 0,-6-30 25,-2-16-56,1 35 156,1 29-104,-1-13 32,1 1 1,0 0-1,1 0 0,0-1 0,0 1 1,1 0-1,0-1 0,1 1 1,5 11-1,-8-19-31,0-1 11,0 0 14,0 0 92,0 0-50,0-37-66,1 34-56,-1 1 0,0-1 0,0 0 0,0 1 0,0-1 1,-1 1-1,1-1 0,-1 1 0,0 0 0,1-1 0,-1 1 0,0-1 1,0 1-1,0 0 0,-1 0 0,1 0 0,-1 0 0,1 0 0,-1 0 0,0 0 1,1 0-1,-4-2 0,4 4-3,1 22-57,4 22 247,1 0 0,3-1-1,1 0 1,30 82 0,1 9 470,-34-108-513,7 25-83,-9-48-19,-3-30-158,-4 6 14,0 0 1,-2 0-1,0 0 0,-1 0 0,-2 1 1,0 0-1,-1 0 0,-18-30 0,23 50-587,3 10 571,4 18 187,11 3 177,1-1-1,38 56 1,-1-3 95,-52-83-312,0 0 0,0 0 1,0-1-1,0 1 0,0 0 1,0 0-1,0 0 0,0 0 0,0 0 1,0 0-1,0 0 0,0 0 1,0 0-1,0 0 0,1-1 1,-1 1-1,0 0 0,0 0 1,0 0-1,0 0 0,0 0 1,0 0-1,0 0 0,0 0 0,0 0 1,0 0-1,0 0 0,0 0 1,1 0-1,-1 0 0,0 0 1,0 0-1,0 0 0,0 0 1,0 0-1,0 0 0,0 0 0,0 0 1,0 0-1,1 0 0,-1 0 1,0 0-1,0 0 0,0 0 1,0 0-1,0 0 0,0 0 1,0 0-1,0 0 0,0 0 1,0 0-1,0 0 0,0 0 0,1 0 1,-1 0-1,0 1 0,0-1 1,0 0-1,0 0 0,0 0 1,0 0-1,0 0 0,0 0 1,0 0-1,2-14-4,-4-21-99,-5 5 31,-3 0 0,-20-46 0,6 15-54,0 7-85,-1 2 0,-38-58 0,14 26 175,48 81 25,-9-5-37,9 16-110,0 4 139,1 0-1,1 0 0,0 0 1,0 0-1,1 0 0,1 0 0,0 0 1,0-1-1,1 1 0,1-1 1,8 15-1,-7-14 14,-3-7 0,-1 0 1,0-1 0,1 1 0,0-1 0,0 0 0,0 0 0,0 0 0,1 0 0,0-1 0,4 5-1,-5-51 300,-4 29-323,0 0 1,-1 1 0,0 0 0,-1-1 0,-1 1 0,-6-15 0,-39-79-508,19 45 185,-6-24 117,-48-98 150,82 180 107,2 3-12,-1 0 1,1 0-1,-1 0 1,1 0-1,-1 0 0,1 0 1,-1 0-1,1 0 1,-1 0-1,0 0 1,0 0-1,1 0 1,-1 1-1,0-1 0,0 0 1,0 0-1,0 1 1,0-1-1,0 1 1,0-1-1,0 1 0,0-1 1,0 1-1,-2-1 1,2 1-47,1 24-96,1-4 127,0 1 1,1 0 0,2-1 0,0 1-1,1-1 1,1 0 0,1-1-1,18 38 1,-10-25 1,-9-17-7,1 0 1,0 0-1,1 0 1,19 24-1,-27-39 5,1 0 0,-1 0 0,0 0 0,0 0 0,1 0-1,-1 0 1,0 0 0,0 0 0,1 0 0,-1 0 0,0-1-1,0 1 1,1 0 0,-1 0 0,0 0 0,0 0 0,0 0-1,1 0 1,-1-1 0,0 1 0,0 0 0,0 0 0,1 0-1,-1 0 1,0-1 0,0 1 0,0 0 0,0 0 0,0-1-1,0 1 1,1 0 0,-1 0 0,0-1 0,0 1 0,0 0-1,0 0 1,0-1 0,0 1 0,0 0 0,0 0 0,0-1-1,0 1 1,0 0 0,0 0 0,0-1 0,0 1 0,0 0-1,-1 0 1,1-1 0,0 1 0,0 0 0,0 0 0,1-19-79,-2-3-134,-1 0 0,-1-1 1,-1 1-1,-1 0 0,-1 0 0,-13-29 0,-64-125-1254,49 108 1530,30 67-197,2 9 110,1 14 44,1 2 113,2 0 0,1 0 0,0 0 0,2 0 0,9 27 0,52 112 650,-66-162-782,6-79 712,-6 49-1049,-2 0 0,-1 1 1,-2-1-1,0 1 0,-2 0 0,-20-51 0,3 20-114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50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56 48,'0'0'336,"0"0"-320,0 0 0,0 0 32,0 0-48,0 0 32,0 0-32,-47-56 0,47 56 0,0 0-80,0 8 80,0 3 0,0-3-208,0-6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50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 48,'0'0'24,"0"0"-32,0 0-3,0 0 27,0 5 27,-1 5-35,-1 26-35,3-35 26,-1 0 0,0 0 0,1 0 0,-1 0 0,0 0 1,1 0-1,-1 0 0,1 0 0,0 0 0,-1-1 0,1 1 0,0 0 0,-1 0 1,1 0-1,0-1 0,0 1 0,0 0 0,-1-1 0,1 1 0,0-1 1,0 1-1,0-1 0,0 1 0,0-1 0,0 0 0,0 0 0,0 1 0,0-1 1,1 0-1,-1 0 0,0 0 0,2 0 0,-2-1 1,0 1 0,0-1-1,0 0 1,0 1 0,0-1 0,0 0-1,0 0 1,0 0 0,0 0-1,0 0 1,0 0 0,-1 0 0,1 0-1,0 0 1,-1 0 0,1 0 0,-1 0-1,1-1 1,-1 1 0,0 0 0,1 0-1,-1-1 1,0 1 0,0 0 0,0 0-1,0-1 1,0 0 0,2-46-11,-2 47 10,-8 16-44,5-9 45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6:53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263 167 64,'0'0'331,"0"0"-19,0 0-21,0 0-70,0 0 54,-1-5-184,-3-11 8,1 1 1,1-1-1,0 1 0,1-1 1,2-30-1,0 9 193,-3 41-302,1 0 0,-1 1 0,0-1 0,0 0 0,0 0 0,-1 0 0,1-1 1,-1 1-1,-6 6 0,-4 7 8,-8 19 0,2 2 0,1 0 0,3 1 0,1 0 0,1 2 1,3-1-1,1 1 0,2 1 0,-3 71 0,6-39 3,-1 0 1,7 92 0,1-144 3,1 0 0,12 38 0,6 31 7,-17-27 98,-3 79 1,-2-84 242,-3-30-314,-1-1 1,-1 0-1,-2 0 1,-1 0 0,-17 40-1,9-23-36,9-22 54,1 1-1,0 0 1,2 0 0,1 0 0,1 1 0,1 35-1,1-45-28,-1 1 0,0 0 0,-2-1-1,-6 28 1,3-26 20,4-18 125,3-27 180,0 5-415,-2-2-12,1-1 0,1 1 0,2-1 1,1 1-1,0 0 0,16-45 0,1 6 63,-3-1 0,-3 0 1,-3-1-1,-2-1 0,-4 1 1,-2-94-1,-6 105-92,0 35 74,1-1 0,1 1 0,6-41 0,-1 45 34,1 0-1,1 0 1,0 1-1,1 0 1,1 0 0,0 1-1,18-21 1,-12 15 7,0-2 1,17-32 0,-21 33-95,2 0 0,1 0 1,28-32-1,-23 31-106,-2 0 0,19-32 0,-29 32 167,-3 12 224,6 25-124,59 134-401,-68-148-1821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31 171 592,'0'0'400,"0"0"198,0 0 128,-1-15 194,-1-48-232,2 60-656,0 0-1,0 0 0,0 0 0,1 0 1,-1 0-1,1 0 0,0 0 0,0 0 1,0 0-1,0 1 0,0-1 0,0 0 1,1 1-1,-1-1 0,1 1 1,0-1-1,0 1 0,0 0 0,0 0 1,0 0-1,0 0 0,0 0 0,3-1 1,2-1 94,0 0 1,1 1-1,-1 0 1,1 0 0,12-2-1,-16 4-61,4-1 24,-1 0 1,1 1 0,0 0 0,0 0 0,-1 1 0,16 1 0,-20 0-52,0-1 0,-1 1 0,1 0 0,0 0-1,-1 0 1,1 0 0,0 1 0,-1-1 0,1 1 0,-1 0-1,0-1 1,0 1 0,1 0 0,-1 1 0,-1-1 0,1 0-1,0 0 1,0 1 0,-1-1 0,1 1 0,1 4 0,2 7 40,0 1 1,-1-1-1,-1 1 1,0 0-1,-1 0 1,-1 0-1,0 1 1,-2 26 0,1-38-107,0 1 0,-1 0 1,0 0-1,0 0 1,0 0-1,0 0 0,-1-1 1,0 1-1,0-1 1,0 1-1,0-1 1,-1 0-1,0 0 0,1 0 1,-1 0-1,-1 0 1,1-1-1,0 1 1,-1-1-1,0 0 0,0 0 1,0 0-1,0-1 1,0 0-1,-8 4 1,0-2-422,0 0 0,0 0 1,0-1-1,0-1 1,-1 0-1,1-1 0,0-1 1,-24-1-1,4-7-970,5-10 389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8:47.46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515 321 64,'0'0'280,"0"0"54,0 0-137,0 0-13,0 0-37,0-12 50,0-87 708,0 98-732,0 1 86,0 0-91,0 0-37,0 0 21,0 0-91,-5 10-40,-36 87 718,-39 146-1,46-132-88,28-92-602,2-10 1,1 1 0,0 0 0,1 0 0,-3 19 0,5-29-9,0 0 3,0 0-75,0 0-29,0 0-6,0 0-16,0 0-21,3-8 39,-1 0 0,1 0 1,1 1-1,-1-1 0,1 1 0,1-1 0,8-11 0,-2 3-115,16-35-114,22-55 0,-27 56 16,38-65 0,-51 99 299,2 1-1,0 1 1,0-1 0,2 2 0,15-15 0,-26 26 20,-1 0-1,1 0 1,-1 0 0,0 0-1,0 0 1,0 0 0,0 0-1,0-1 1,-1 1-1,1 0 1,-1-1 0,1 1-1,-1 0 1,0-1 0,0 1-1,0 0 1,0-1 0,0 1-1,-1-3 1,1-4 64,-5 9-126,1 0 1,0 0 0,-1 0-1,1 1 1,0-1 0,-1 1-1,-4 1 1,0 5 14,0-1-1,0 1 1,0 0-1,1 1 1,0 0 0,1 0-1,0 1 1,-10 15-1,-43 87 23,27-47 18,-13 28 389,-43 125 0,44-101-10,23-52-257,2 0-1,3 2 0,-9 77 1,5 24 150,2 197 0,11-136 232,1-159-409,-3-1 0,-35 120 0,40-168-119,-6 17-19,3 1 0,1 0 0,2 0 0,0 40 0,5-77 14,0-1 0,0 1-1,1-1 1,-1 1 0,0 0 0,0-1 0,1 1 0,-1-1-1,0 1 1,1-1 0,-1 1 0,0 0 0,1-1 0,-1 0-1,1 1 1,-1-1 0,1 1 0,-1-1 0,1 1 0,-1-1-1,1 0 1,-1 0 0,1 1 0,0-1 0,-1 0 0,1 0 0,0 1-1,-1-1 1,1 0 0,-1 0 0,1 0 0,0 0 0,-1 0-1,1 0 1,0 0 0,-1 0 0,1 0 0,0-1 0,-1 1-1,1 0 1,-1 0 0,1-1 0,0 1 0,-1 0 0,1 0-1,-1-1 1,1 1 0,-1-1 0,1 1 0,0-1 0,29-17 172,0-18-306,-1-1 0,-3-1 0,-1-1 0,30-64 0,-42 79-18,3-12 0,-2 0 1,-1-1-1,14-72 1,-2 7 41,-16 71-25,1 2 0,1 0 1,2 0-1,1 1 0,1 0 1,1 2-1,2 0 0,0 0 1,36-36-1,-17 19 55,-30 32 40,2 1-1,-1 0 1,1 0-1,1 1 0,0 0 1,0 1-1,1 0 1,13-8-1,-23 16 31,0 0-1,1 0 1,-1 0-1,0 0 1,0 1-1,0-1 1,1 0-1,-1 1 1,0-1-1,0 1 1,0-1-1,0 1 1,0-1-1,0 1 1,0 0-1,0-1 1,0 1 0,0 0-1,0 0 1,-1 0-1,1 0 1,0 0-1,0 0 1,-1 0-1,1 0 1,0 2-1,22 36-192,-19-31 184,13 27 151,-1 1 1,-2 1-1,-2 0 0,-2 1 0,-1 0 0,6 58 1,-7-50-135,2-1 1,2 0 0,1-1 0,3-1 0,1 0-1,25 43 1,-36-74 0,1 0-1,0 0 1,0-1-1,1 0 0,0 0 1,1-1-1,1 0 1,-1 0-1,2-1 1,-1-1-1,1 0 0,0 0 1,24 11-1,7 5 24,-36-19 69,1 0-1,0-1 0,0 0 0,0 0 0,1-1 1,-1 0-1,1 0 0,0-1 0,14 3 0,-22-50 428,-3-5-532,-3 0 0,-1 1 1,-22-77-1,13 64 14,-11-93 1,16 76 132,-35-126 0,33 156-120,-7-36 82,-26-88 155,-35-53-181,15 10 60,57 185-126,-7-57 0,12 70-2,0 0 1,-2 0 0,-8-20-1,8 22-14,0 0 0,1 0 0,0 0 0,-1-18 0,-12-38 12,5 25 22,0-6-138,-20-55 0,28 95 109,2 3 0,0 0 0,0 1 0,-2 0 0,1 0 0,-1 0 0,-11-15 0,14 18-1,0-1 1,0 1 0,1-1-1,0 1 1,-1-11 0,0 4-33,-2-6-23,-2 0 1,0 1 0,-1 0 0,-16-30 0,22 48 47,1-1 0,0 1 1,-1 0-1,1 0 0,0-1 1,-1 1-1,1 0 0,-1 0 1,1 0-1,-1 0 0,1 0 0,0-1 1,-1 1-1,1 0 0,-1 0 1,1 0-1,-1 0 0,1 0 1,-1 0-1,1 0 0,0 0 0,-1 1 1,1-1-1,-1 0 0,1 0 1,-1 0-1,1 0 0,0 1 1,-1-1-1,1 0 0,-1 0 0,1 1 1,0-1-1,-1 0 0,1 0 1,0 1-1,0-1 0,-1 1 1,1-1-1,0 0 0,0 1 0,-1-1 1,1 0-1,0 1 0,0-1 1,0 1-1,0-1 0,0 1 1,-1 0-1,-17 29 7,13-21-31,-11 20 10,0 2-1,2-1 1,1 2-1,2 0 1,1 0-1,2 1 1,0 0-1,-3 53 1,-3-3 22,-44 142 1,16-72 25,154-283-2883,-24 12 2636,-87 117 331,-1 1-48,0 0 29,0 0 45,-1 7-114,-10 21-45,0-1-1,-2-1 1,-19 30 0,-7 16 53,-6 10 171,22-40 205,-27 66 0,49-107-433,4-3 22,0 0-1,0 0 1,0 0 0,-1 0-1,1 0 1,-1-1 0,1 1-1,-1-1 1,2-3-1,2-1-11,-2 3-45,154-180-2652,-157 183 2565,-18 30-3,-88 117 324,62-89 762,2 2 1,-49 93 0,88-147-908,0-1 1,0-1 0,0 1 1,1 0-1,0-1 1,-1 1-1,1 0 0,1 0 1,-1 0-1,0 4 0,11-9-14,8-7-174,0-2-1,0 0 1,-1 0 0,0-2-1,-1 0 1,0-1 0,16-18 0,18-12-788,-8 8 324,130-95-21,-188 143 1013,0 0 0,1 2 0,-24 30 0,14-16 16,-191 245 2164,209-264-2463,6-10-60,8 0-134,3-6 73,0 0 1,0 0 0,-1-1-1,0 0 1,0-1 0,0 0 0,-1 0-1,-1-1 1,10-13 0,6-4-233,-4 7 106,-12 13-179,0-1 1,0-1-1,-1 1 0,8-13 1,-69 102 1268,41-64-646,1 1-1,1-1 1,0 2 0,2 0-1,0 0 1,-12 35 0,22-55-283,0 1 1,0-1 0,0 0 0,0 0-1,0 0 1,0 0 0,0 0 0,0 1 0,0-1-1,0 0 1,0 0 0,0 0 0,0 0-1,0 1 1,0-1 0,0 0 0,0 0 0,0 0-1,0 1 1,0-1 0,0 0 0,0 0-1,0 0 1,0 0 0,0 0 0,0 1 0,0-1-1,0 0 1,0 0 0,0 0 0,1 0 0,-1 0-1,0 1 1,0-1 0,0 0 0,0 0-1,0 0 1,1 0 0,-1 0 0,0 0 0,0 0-1,0 0 1,0 0 0,0 0 0,1 1-1,-1-1 1,0 0 0,0 0 0,0 0 0,1 0-1,-1 0 1,0 0 0,0 0 0,0 0-1,0 0 1,1-1 0,14-5-36,16-16 45,-30 21-14,22-20-69,-19 16 32,1 1 0,0-1 0,0 1 0,1 0 0,-1 0 0,1 0 0,10-4 0,-15 7-65,-3 11 131,0-1-1,-1 0 0,-1 0 1,1 0-1,-1-1 0,-1 1 0,1-1 1,-2 0-1,1 0 0,-9 8 0,-14 26 99,11-15 89,11-19-97,1 1 0,-1 0 1,1 0-1,1 0 0,-5 15 0,9-22-66,0-1-7,1-7-95,0 1-1,1-1 1,0 1 0,0 0 0,0 0-1,1 0 1,0 0 0,0 0 0,0 1 0,0-1-1,1 1 1,-1 0 0,1 0 0,1 0 0,-1 0-1,0 1 1,6-4 0,-9 11-13,-1-1 0,0 1 0,0-1 0,0 1 0,0-1 1,-1 1-1,1-1 0,-1 1 0,-2 5 0,1-4 74,1-1 16,0-1 0,0 1 1,-1-1-1,0 1 1,1-1-1,-1 0 1,0 0-1,0 0 1,-1 0-1,1 0 1,-1 0-1,-3 3 0,5-6 39,1 0-38,2-6-25,-1-1-1,1 0 0,1 1 1,-1 0-1,1-1 0,0 1 0,0 0 1,1 0-1,7-9 0,3-7-20,94-140-36,-37 60-86,-188 279-426,-44 65 1560,157-238-968,4-4-1,0 0-103,0 0-113,5-7-191,91-90-1412,-98 119 1638,-6 0 477,-2-1-1,0 0 1,-1 0-1,-1-1 1,-17 22-1,28-41-201,1-1-77,0 0 37,4-17 19,7-7-294,2 0 1,0 1-1,27-35 1,1-4-138,-13 18 83,-3-2-1,21-53 1,-35 71-13,-2 0 0,-1-1 1,-1 0-1,-1 0 0,1-36 0,-2-24 228,-5 87 178,0 2-83,1 42 91,5-1 343,2-2-1,2 1 1,1-1-1,3-1 0,29 62 1,-42-99-474,-1 1-3,0-1 1,1 0-1,0 0 1,-1 0-1,1 0 1,0 0 0,-1 1-1,1-1 1,0 0-1,0-1 1,0 1-1,0 0 1,0 0-1,0 0 1,0 0-1,2 0 1,-3-1 130,0 0-61,0-3 62,1-35-618,-1-1 1,-3 0 0,-1 1-1,-17-69 1,3 38 229,9 32 290,-19-48 0,25 98 559,4 15-669,11 1 214,1 0 0,1-1 0,1 0 1,2-1-1,1-1 0,29 34 0,-22-30 46,45 43-1,-69-73-177,-1-1-1,1 1 1,-1-1-1,1 1 1,-1 0-1,1-1 1,-1 1 0,0-1-1,1 1 1,-1-1-1,0 1 1,1-1-1,-1 1 1,0-1-1,0 1 1,1-1 0,-1 1-1,0-1 1,0 0-1,0 1 1,0-1-1,0 1 1,0-1-1,0 0 1,0 1 0,0-1-1,0 1 1,0-1-1,0 1 1,0-1-1,0 0 1,-1 0-1,1-28-74,-3 11-54,0 0 0,-1 1 1,-1 0-1,0 0 1,-11-21-1,-46-82-805,23 46 361,-38-95 493,73 166 45,2 14-25,1 19-39,3 1 178,1 1 1,1-1-1,2 0 0,1 0 1,1-1-1,19 45 1,93 170 319,-111-229-383,-7-11-23,1 1-1,0-1 1,1 1 0,-1-1 0,1 0-1,6 7 1,-6-10 15,-3-10 80,-5-37-767,-1 0 1,-3 1-1,-1 0 0,-29-82 0,-4-18 357,35 114 163,-20-71 926,24 92-693,-1-1 0,0 1 0,-1 0 0,1 0 0,-2 0 0,1 1 0,-13-14 1,17 21-92,0 0 1,0 0 0,0 0 0,0 0 0,0 0-1,0 0 1,-1 1 0,1-1 0,0 0 0,-1 1-1,1-1 1,0 1 0,-1-1 0,1 1 0,-1 0-1,1 0 1,-1 0 0,1-1 0,-1 1 0,1 1-1,0-1 1,-1 0 0,1 0 0,-1 0 0,1 1-1,-1-1 1,1 1 0,0-1 0,-1 1 0,1 0-1,0-1 1,0 1 0,-1 0 0,1 0 0,0 0-1,0 0 1,0 0 0,0 0 0,0 0 0,0 0-1,0 0 1,0 1 0,1-1 0,-2 2 0,-5 8 120,1-1 1,0 1-1,-8 22 1,13-31-82,-7 15 141,3-5-102,0 0 1,0 1 0,1-1 0,1 1 0,0 0 0,1 0 0,-1 13 0,3-25-23,0-16-67,4-3-156,0 1 0,0 0 0,2 0 0,9-20-1,11-36-1071,-11 27 304,-10 32 916,0 0-1,-1 0 1,0 0-1,-1 0 1,1-22-1,-4 35 362,0 1 55,0 0-170,-13 23-192,-14 29 338,3 2 0,2 1 0,-22 85 0,19-59 592,89-212-904,-49 90-324,-1-1 0,-2 0-1,-2-1 1,-2 0 0,-2 0-1,1-71 1,-23 132 487,-9 19-52,3 2 1,1 0-1,2 1 1,1 0 0,3 2-1,1 0 1,2 1-1,-10 68 1,74-209 109,-46 79-535,0 0-1,-1-1 0,-1 1 0,-1-1 0,0 0 0,-1-29 1,-2 48 266,-11 23-130,-11 35 541,3 0 1,-23 111-1,-7 29 434,10-60-365,-16 46-223,45-157-255,-1 0 0,-1-1 0,-2 0 0,-30 42 0,34-54-30,0 0 0,0 1 0,2 0-1,0 0 1,-12 29 0,17-25-182,14-36-101,4-5 257,60-77-121,163-227-508,-221 300 353,-10 15 280,1 0 1,0 0-1,0 1 1,1 0-1,1 1 1,-1 0-1,2 0 0,13-10 1,-21 19 20,-1 0 1,1 0 0,0 0-1,-1 0 1,1 0-1,0 1 1,-1-1-1,1 1 1,0 0-1,0 0 1,0 0-1,-1 0 1,1 0-1,0 0 1,0 1-1,-1-1 1,1 1-1,0 0 1,-1 0-1,1 0 1,0 0-1,-1 1 1,0-1-1,1 0 1,-1 1-1,0 0 1,0 0-1,0-1 1,0 1 0,0 1-1,0-1 1,0 0-1,-1 0 1,3 5-1,6 9 77,0 1-1,-2 0 1,0 0 0,6 19-1,-6-14 126,18 31 570,62 99 1,-18-36-37,-47-61-353,-20-44-301,1-1 1,1 1-1,0-1 0,10 17 1,-12-98-1863,-13-196-2067,10 266 3828,0 15 179,3 11 388,2 0 0,0-1 0,2 1 0,19 46 0,6 22 327,-35-135-871,4 33-107,-1 0 0,-1 1 1,1-1-1,-4-12 1,-84-232-1352,87 251 1482,0-4 39,-1-1 1,0 1-1,-1 0 0,1 0 1,-1 0-1,0 0 0,-1 0 1,1 0-1,-8-8 0,10 14-50,0 0 0,0 1 0,0-1 0,0 0 0,0 1 0,0-1 0,0 1 0,0-1 0,0 1 0,1-1 0,-1 1 1,0-1-1,0 1 0,1 0 0,-1 0 0,0-1 0,1 1 0,-1 0 0,0 0 0,1 0 0,-1 0 0,1-1 0,0 1 0,-1 0 0,1 0 0,0 0 0,-1 0 0,1 2 0,-11 28-20,11-30 15,0 0 0,-1 0 0,1 0 0,-1 0 0,1 0 0,-1 0 0,0 0 0,1 0 0,-1 0 0,0 0 0,0 0 0,1 0 0,-1 0 0,0-1 0,0 1 0,0 0 0,0-1 0,0 1 0,0-1 0,0 1 0,0-1 0,0 1 0,0-1 0,-1 0 0,1 1 0,0-1 0,0 0 0,0 0 0,0 0 0,0 0 0,-1 0 0,-1 0 0,-45-12-686,14 2 223,9 9 507,1 1-1,-1 1 0,0 1 0,0 1 1,1 1-1,0 1 0,0 2 0,0 0 1,0 1-1,1 1 0,1 2 0,0 0 1,-39 27-1,42-23 120,0 0 0,1 2 1,1 0-1,0 1 0,1 0 0,1 2 0,1 0 0,-18 34 1,25-36-64,1 0 0,1 1 0,1 0 1,1 0-1,0 0 0,1 0 0,1 1 1,2 26-1,-1-43-87,-1 16 257,-1-25 67,2 4-335,0-1 1,0 1 0,1-1-1,-1 0 1,0 1 0,1 0-1,0-1 1,-1 1 0,1-1-1,0 1 1,0 0 0,1-1-1,-1 1 1,2-2 0,66-66 21,-36 37 12,42-53 1,-58 62 24,-2 0 1,-1-1-1,-1 0 1,-1-2-1,-1 1 0,-1-1 1,-2-1-1,8-38 1,-9 20-160,-1 0 1,-3-1 0,-2 0 0,-5-64 0,3 104 108,1 4-4,0-1 0,0 0 1,-1 1-1,1-1 0,-1 0 1,0 1-1,0-1 0,0 1 0,-2-5 1,2 7 57,1 1 24,0 0 129,0 0-131,0 0-33,0 0-23,0 0-22,0 0-154,-5 0-972,0 0-274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67 176,'0'0'723,"0"0"-248,0 0-94,0 0-98,0 0-16,0 0 131,0 0-166,0 0-67,0 0 51,0 0-122,0 0 84,30 0 911,1025-46 1947,-1003 40-2906,146-9 690,-197 15-706,-1 0 49,0 0 27,0 0-118,0 0-323,-3 0-1059,-11 0-840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76 496,'0'0'1209,"1"17"-65,24 142 812,-17-136-1396,-6-34 61,-4-40-434,-3 24-445,-1-1-1,-20-52 1,12 39 4,13 39 228,1 0 1,-1 0 0,0 0-1,0 0 1,0 0 0,0 0-1,0 1 1,0-1 0,0 0-1,-1 1 1,1-1 0,-1 1-1,1-1 1,-1 1 0,0 0-1,1-1 1,-1 1 0,0 0-1,0 0 1,0 0 0,0 1-1,-3-2 1,1 1 1,0 1 0,-1 0 0,1-1 0,0 2 0,0-1 1,0 0-1,0 1 0,0 0 0,0 0 0,0 0 0,-6 3 0,-24 13 13,2 1 0,0 2 0,1 1 0,1 2 0,1 1 0,-42 44 0,61-59 18,-31 38-6,39-45-6,1 0 0,-1 0 0,1 0 1,0 0-1,0 1 0,0-1 0,0 0 0,0 1 0,0-1 1,1 1-1,-1-1 0,1 1 0,-1-1 0,1 1 0,0-1 0,0 1 1,1-1-1,-1 1 0,0-1 0,2 6 0,-1-7 18,0 1-1,0-1 0,1 0 0,-1 0 1,0 1-1,1-1 0,-1 0 1,1 0-1,-1 0 0,1 0 1,0-1-1,-1 1 0,1 0 0,0-1 1,-1 1-1,1-1 0,2 1 1,38 6 375,-27-5-192,266 35 1506,-276-36-1966,0 0 1,0 0-1,0 0 0,0 1 0,0-1 1,7 5-1,-6-4-2388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1 103 656,'0'0'619,"0"0"-141,0 0-14,4 18-42,19 58-46,-21-74-343,-1 1 0,1-1 0,-1 1 0,1-1 0,0 1 0,0-1 1,0 0-1,0 0 0,1 0 0,-1 0 0,1-1 0,-1 1 0,1-1 0,-1 1 0,1-1 1,0 0-1,0 0 0,-1 0 0,1 0 0,3 0 0,5 1 116,-1-1 1,1 0-1,19-2 0,-15 1 61,-9 1-222,-1-1 1,1 0 0,0 0 0,0-1-1,0 1 1,0-1 0,0-1 0,-1 1-1,1-1 1,0 0 0,-1 0 0,1-1-1,-1 1 1,0-1 0,0 0 0,0-1-1,0 1 1,-1-1 0,1 0-1,-1 0 1,0-1 0,0 1 0,-1-1-1,1 0 1,-1 0 0,4-8 0,-1 2-295,-1 0 0,0-1 1,0 1-1,-2-1 0,1 0 1,-2 0-1,0 0 1,2-18-1,-4-7-804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0 320,'0'0'29,"0"0"1,0 0 114,0 20 371,0-6-456,-1 26 613,2 1 0,2 0-1,1-1 1,19 76-1,-20-106-542,1 0 0,0 0 0,0 0-1,1-1 1,1 1 0,-1-1 0,1-1-1,1 1 1,0-1 0,13 12 0,-13-15-96,-1 0 0,1-1-1,1 0 1,-1 0 0,1-1 0,-1 0 0,1 0 0,0-1 0,0 0 0,0 0 0,1-1 0,-1 0 0,0-1 0,10 0 0,-1 1-2,0-2 1,-1 0-1,1-1 0,0 0 1,-1-2-1,30-9 1,-39 10-82,-1 0 0,1-1 0,-1 1 0,0-1 0,0-1 0,0 1 0,0-1 0,-1 0 1,0 0-1,0 0 0,0-1 0,-1 0 0,0 0 0,0 0 0,0 0 0,-1-1 0,0 0 0,3-10 0,-2 5-301,-2-1 1,0 1-1,0-1 0,-1 0 0,-1-21 0,0 26 143,0 6 186,0 1 0,-1-1-1,1 1 1,0-1 0,-1 1-1,1-1 1,-1 1 0,1-1 0,-1 1-1,0-1 1,0 1 0,1 0-1,-1-1 1,0 1 0,0 0-1,0 0 1,-1 0 0,1 0 0,0 0-1,0 0 1,-1 0 0,1 0-1,0 0 1,-1 0 0,1 1 0,-1-1-1,1 1 1,-1-1 0,1 1-1,-3-1 1,-48-4 597,52 5-571,-2 1 24,1-1 0,-1 1 0,1-1 0,-1 1 1,1 0-1,0-1 0,-1 1 0,1 0 0,0 0 0,0 0 0,-1 0 0,1 0 0,0 0 0,0 1 0,0-1 0,0 0 0,1 0 0,-1 1 1,0-1-1,1 1 0,-1-1 0,0 1 0,1-1 0,0 1 0,-1-1 0,1 1 0,0-1 0,0 1 0,0-1 0,0 1 0,0 1 1,-1 59 917,1-55-739,1-2-131,0-1 1,0 0 0,0 1-1,0-1 1,1 0 0,-1 1-1,1-1 1,0 0 0,0 0-1,1 0 1,-1-1 0,1 1-1,0 0 1,0-1 0,0 0-1,0 0 1,1 0 0,-1 0-1,1 0 1,0-1 0,0 1-1,0-1 1,0 0 0,0 0-1,0-1 1,9 3 0,3 0-463,-1 0 0,2-1 0,-1 0 0,0-2-1,1 0 1,17-1 0,-13-1-2164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3298,'0'0'0,"0"0"-449,0 0 449,0 0 128,0 0-112,-127 97-16,103-69-704,-1-6-817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3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24 112,'0'0'870,"0"0"-342,0 0-213,0 0 133,0 0 150,0-1-564,0 0 0,-1 0 1,1 0-1,0 0 1,-1-1-1,1 1 1,-1 0-1,1 0 0,-1 0 1,1 0-1,-1 1 1,0-1-1,1 0 0,-1 0 1,0 0-1,0 0 1,0 1-1,1-1 1,-3-1-1,-16 0-33,-1 1 0,1 0 0,-1 2 0,1 0 0,-21 4 0,31-3-7,0 0 0,0 0 0,0 1 0,0 0 0,0 0 0,1 1 0,-1 1 0,1-1 0,0 1 0,1 0 0,-1 1 0,-10 10 0,15-12 20,0 1 1,1-1-1,-1 1 1,1 0 0,0-1-1,1 1 1,-1 0-1,1 0 1,0 0-1,0 0 1,-1 10-1,2-12-5,-1 0 1,1 0-1,0 0 0,0 0 1,0 0-1,1 1 0,-1-1 1,1 0-1,0 0 0,-1 0 0,1 0 1,1 0-1,-1 0 0,0 0 1,1-1-1,-1 1 0,1 0 0,0-1 1,4 5-1,1-3-120,0 0 1,1-1-1,0 1 0,-1-2 1,1 1-1,1-1 0,-1 0 0,0-1 1,13 1-1,14-1-1973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1 124 272,'0'0'440,"0"0"-133,0 0 392,0 0-472,0 0-91,14-4 368,6-2-298,89-31 1231,-99 33-1448,0 0-1,-1-1 1,0 0-1,0-1 1,0 0 0,0 0-1,-1-1 1,0 0-1,10-11 1,-17 10 435,-6 8-2913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1 288,'0'0'1497,"5"24"-427,87 419 3409,-86-405-4395,-5-30-2860,-6-25 87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5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81 672,'0'0'304,"0"0"113,0 0 535,0 0-474,8-12-340,25-39-76,-30 48-11,1 1 0,-1 0 1,1 0-1,0 1 1,-1-1-1,1 1 0,0 0 1,0 0-1,0 0 0,0 0 1,0 1-1,0 0 1,0 0-1,0 0 0,1 0 1,-1 0-1,0 1 0,0 0 1,5 1-1,-1-1 37,1 2-14,1-1 1,-1 1-1,0 0 0,0 1 1,0 0-1,-1 0 1,1 1-1,-1 0 0,0 1 1,0 0-1,-1 0 1,0 0-1,0 1 0,0 0 1,-1 1-1,0-1 1,5 10-1,-3-6-14,-1 1 0,0 1-1,-1 0 1,-1-1 0,0 2 0,0-1 0,-1 0 0,-1 1-1,0 0 1,-1 0 0,0 16 0,-2-25-46,-1 0 1,1 0-1,-1 0 1,0 0-1,-1 0 0,1 0 1,-1 0-1,0-1 1,0 1-1,-1-1 0,1 1 1,-1-1-1,0 0 1,0 0-1,0 0 1,-1-1-1,1 1 0,-1-1 1,0 0-1,0 1 1,0-2-1,0 1 0,-1 0 1,1-1-1,-1 0 1,-7 2-1,1 0-92,0 0-1,0-1 1,0-1 0,-1 0 0,1 0-1,0-1 1,-1-1 0,0 0-1,1-1 1,-23-3 0,32 3-30,0 1 0,-1-1 0,1 0 0,0 0 0,0 0 0,0 0 0,0-1 0,0 1 0,0-1 1,0 1-1,0-1 0,1 1 0,-1-1 0,0 0 0,1 0 0,0 0 0,-1 0 0,1 0 0,0 0 0,0 0 0,0-1 1,0 1-1,0 0 0,1 0 0,-1-1 0,1 1 0,0-1 0,-1-3 0,1-20-2213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1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1701 0 256,'0'0'150,"0"0"218,0 0 75,0 0 39,0 0 105,0 0-88,0 0 22,0 0-55,0 0-137,0 0 15,0 0-91,0 0-85,-8 16 259,-9 7-293,1 0 0,1 1 1,0 1-1,-14 36 0,-34 111 559,1-4-208,13-60-122,-90 148 0,101-187-359,3 3 0,-40 111 0,38-88 2,-14 23 4,21-51 212,-31 98 0,51-135-187,-2-1 1,-1 0 0,-2-1 0,0 0-1,-37 47 1,-6 14 22,35-55-46,-2-2-1,-1 0 1,-1-2-1,-45 39 1,68-65-11,-18 21 85,0 0 0,2 1-1,1 2 1,-29 54 0,-17 25 98,-89 118 542,96-157-671,40-48-16,0 2 1,-20 29-1,18-22 8,-23 27-1,20-28-27,23-28-19,-1 0 1,1 0-1,0 1 0,0-1 0,0 0 0,0 0 0,0 0 0,-1 0 0,1 0 0,0 1 0,0-1 0,0 0 0,-1 0 0,1 0 0,0 0 0,0 0 0,0 0 1,-1 0-1,1 0 0,0 0 0,0 0 0,0 0 0,-1 0 0,1 0 0,0 0 0,0 0 0,-1 0 0,1 0 0,0 0 0,0 0 0,0 0 0,-1 0 1,1 0-1,0 0 0,0 0 0,0-1 0,0 1 0,-1 0 0,1 0 0,0 0 0,0 0 0,0-1 0,0 1 0,-1 0 0,1 0 0,0 0 0,0 0 0,0-1 1,0 1-1,0 0 2,0-1 0,-1 1 0,1 0-1,0 0 1,0-1 0,0 1 0,0 0 0,-1 0 0,1 0 0,0-1 0,0 1 0,0 0 0,-1 0 0,1 0 0,0 0 0,0 0 0,-1 0 0,1-1 0,0 1 0,0 0 0,-1 0 0,1 0 0,0 0 0,0 0 0,-1 0 0,1 0 0,0 0 0,0 0 0,-1 0 0,1 0 0,0 0 0,0 1 0,-1-1 0,1 0 0,0 0 0,0 0 0,-1 0-1,1 0 1,0 0 0,0 1 0,-1-1 0,1 0 0,0 0 0,0 0 0,0 1 0,0-1 0,-1 0 0,1 0 0,0 0 0,0 1 0,0-1 0,0 0 0,0 0 0,0 1 0,0-1 0,-1 0 0,1 1 0,0-1 0,0 0 0,0 0 0,0 1 0,-5 8 220,-4 7-141,7-6 3746,-2-10-3223,6 0-643,566-13-257,297 22 344,-349 9 0,-515-18-128,-1 0-85,-9-7-3818,-12-3-670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0 166 208,'33'0'1876,"-18"-1"-1432,0 1-1,0 0 0,-1 1 0,1 1 0,24 6 1,-15-2-348,1-1 0,1-1 1,-1-1-1,1-1 1,37-3-1,-58 0-80,0 1-1,0-1 0,1 0 1,-1 0-1,0 0 0,0-1 1,0 0-1,0 0 0,0 0 1,-1-1-1,1 0 0,-1 0 1,1 0-1,-1 0 0,0-1 1,0 1-1,-1-1 0,1 0 1,-1-1-1,1 1 0,-1-1 1,-1 1-1,1-1 0,0 0 0,-1 0 1,0 0-1,0 0 0,-1-1 1,1 1-1,-1 0 0,0-1 1,-1 1-1,1-1 0,-1-6 1,0 5 8,0 3-54,0 0-1,0 0 1,0 0 0,0 0-1,-1 0 1,0 0 0,-2-8-1,3 11 23,-1 0-1,0 0 0,0-1 1,0 1-1,0 0 0,0 0 0,0 0 1,0 0-1,-1 0 0,1 0 0,0 1 1,0-1-1,-1 0 0,1 1 0,0-1 1,-1 1-1,1-1 0,-1 1 0,1 0 1,-1-1-1,1 1 0,0 0 0,-1 0 1,1 0-1,-3 1 0,1-1 42,1-1-1,-1 1 0,0 1 1,1-1-1,-1 0 0,1 1 1,-1-1-1,0 1 1,1 0-1,-1 0 0,1 0 1,-1 0-1,1 1 1,0-1-1,0 1 0,-1-1 1,1 1-1,0 0 0,0 0 1,1 0-1,-1 0 1,0 0-1,1 0 0,-1 1 1,1-1-1,-1 0 1,1 1-1,0-1 0,0 1 1,0 0-1,0-1 0,1 1 1,-1 0-1,1 0 1,-1 4-1,0 3 56,0-1 1,1 1-1,0-1 0,0 1 1,1-1-1,1 1 0,-1-1 1,1 1-1,1-1 0,-1 0 0,2 0 1,-1 0-1,1 0 0,0-1 1,1 0-1,0 1 0,0-2 1,1 1-1,0-1 0,0 0 1,0 0-1,1-1 0,0 1 1,1-2-1,-1 1 0,1-1 1,0 0-1,13 5 0,-16-7-365,1-1 0,-1 0 0,0-1 0,1 0 1,-1 1-1,0-2 0,1 1 0,-1-1 0,1 0 0,-1 0 0,1 0 0,-1-1 0,1 0 0,6-2 0,11-17-4293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26 340 1665,'0'0'616,"0"0"-368,0 0 440,0 0 476,22 7-311,72 23-367,-82-26-318,0-1 0,0-1-1,1 0 1,-1-1 0,0 0 0,1-1 0,-1 0-1,20-3 1,-18 1 21,-10 2-178,0-1 0,0 0 0,0 0 0,0-1 0,-1 1 0,1-1 0,-1 0 0,1 0 0,-1 0 0,0 0 0,1 0 0,-1-1 0,0 0 0,-1 1 0,1-1 0,0 0 0,-1 0 0,0-1 0,1 1 0,-1 0 0,-1-1 0,1 0 0,0 1 0,-1-1 0,2-5 0,-2 5-94,0 0 1,0-1-1,0 1 1,-1 0-1,1-1 1,-1 0 0,0 1-1,0-1 1,0 1-1,-1-1 1,0 1-1,0 0 1,0-1-1,0 1 1,-1 0-1,0 0 1,1-1 0,-2 1-1,1 1 1,0-1-1,-6-7 1,1 4-183,-1 1 0,1 0-1,-1 1 1,0-1 0,0 1 0,-1 1 0,1 0 0,-1 0 0,0 0 0,0 1 0,0 1 0,-11-3-1,-11 1-523,0 1-1,-43 2 0,70 1 811,0 0 0,0 1-1,0 0 1,0-1 0,0 2 0,0-1 0,0 0 0,1 1 0,-1 0 0,0-1 0,1 1 0,-1 1 0,1-1 0,0 1 0,0-1 0,0 1 0,-4 4-1,5-4 43,0-1-1,1 0 1,-1 1-1,0-1 1,1 1-1,0 0 1,0-1-1,0 1 1,0 0-1,0 0 1,0 0-1,1 0 1,-1-1-1,1 1 0,0 0 1,0 0-1,0 0 1,0 0-1,1 0 1,-1 0-1,1 0 1,-1 0-1,1 0 1,0-1-1,2 5 1,-1-4 27,1 0 0,0 0 0,-1 0 0,1 0 0,0 0 0,0-1 0,1 1 0,-1-1 0,1 0 0,-1 0 0,1 0 0,-1-1 0,1 1 0,0-1 0,0 0 0,0 0 0,0 0 0,5 0 0,75 5 683,-59-6-712,0-2-1,0-1 1,0-1-1,-1-1 0,0-1 1,0-2-1,30-12 0,-39 14-183,0-2 0,0 0-1,-1 0 1,0-1-1,-1-1 1,0 0 0,0-1-1,-1-1 1,0 1-1,-1-2 1,18-26 0,-25 33-129,-1-1 1,0 1 0,0-1-1,0 0 1,-1 1-1,0-1 1,-1 0 0,2-10-1,-1-20-1047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0 464,'0'0'1388,"0"0"-311,0 12-623,-1 6-349,0 10 389,0 0 0,2 0 0,1 0 0,7 32-1,-7-52-356,0 1-1,1-1 0,0 0 0,0 0 0,1 0 1,0-1-1,0 1 0,1-1 0,-1 0 0,2 0 1,-1 0-1,1-1 0,0 0 0,0 0 0,1 0 1,0-1-1,0 0 0,0-1 0,9 5 0,-5-4-282,0 0 1,0-1-1,1 0 0,-1-1 0,1-1 0,0 0 0,0 0 1,23-1-1,-27-1-1594,-6-5-1088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7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5314,'0'0'177,"0"0"-177,0 0 784,143 4-80,-98-4-272,1 0-191,-3 0-17,-6-2-224,-5-4-433,-12-3-2384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0 512,'0'0'0,"0"18"539,-2 29 344,3 0 0,1 0 0,11 54 0,-6-76-595,-5-16-164,1 1 0,-1 0 0,-1 0 0,1 11 0,-2-21-68,0 0 42,-24-2-227,0 0 0,0-2 1,0-1-1,0-1 0,-27-11 0,27 8-42,-1 2 0,0 1 0,0 0 1,-39-2-1,56 8 157,5-1 31,-1 1-1,0 0 1,1-1 0,-1 2-1,1-1 1,-1 0 0,0 1 0,1 0-1,-1-1 1,-3 3 0,6-2-3,-1 1-1,1-1 1,0 1 0,0-1 0,0 1 0,0 0 0,0 0 0,0-1 0,0 1 0,1 0-1,-1 0 1,1 0 0,-1 0 0,1-1 0,0 1 0,0 0 0,0 0 0,0 0 0,0 0-1,1 4 1,-1-3 17,0 1 0,0-1 0,1 1 0,0-1-1,0 1 1,0-1 0,0 1 0,0-1 0,1 0-1,-1 0 1,1 1 0,0-1 0,0 0 0,0-1-1,5 6 1,-2-3 57,1 1 1,1-1-1,-1-1 0,1 1 0,-1-1 0,15 6 0,0-2 83,0-1 0,0-1 0,1 0-1,29 2 1,7-2 194,1-3 0,-1-2-1,59-8 1,-93 4-320,-1 0 0,41-13-1,-55 13-31,1-1-1,0 1 0,-1-2 1,0 1-1,0-2 1,0 1-1,-1-1 0,15-13 1,-20 16-25,-1 1-1,0 0 1,1-1 0,-1 0 0,0 0 0,-1 1-1,1-1 1,0 0 0,-1-1 0,0 1 0,0 0 0,0 0-1,0 0 1,0-1 0,0 1 0,-1 0 0,0-1-1,0 1 1,0-1 0,0 1 0,0 0 0,-1-1-1,1 1 1,-1 0 0,0-1 0,0 1 0,0 0 0,-2-4-1,0 2-20,0 0-1,0 1 1,-1-1 0,0 1-1,0 0 1,0 0-1,0 0 1,0 0-1,-1 1 1,1-1 0,-1 1-1,0 1 1,0-1-1,0 1 1,-10-4-1,11 5 39,0-1 1,-1 1-1,1 0 0,-1 0 0,1 0 0,0 1 0,-1-1 1,1 1-1,-1 1 0,1-1 0,-1 0 0,1 1 0,0 0 0,-1 0 1,1 0-1,0 1 0,0-1 0,-1 1 0,-5 4 0,7-3 27,0 0 0,0 0 0,0 0-1,0 1 1,0-1 0,1 1 0,0 0 0,0 0-1,0 0 1,0 0 0,0 0 0,1 0 0,0 0 0,0 1-1,0-1 1,0 0 0,1 1 0,-1-1 0,2 9-1,-2-9-7,1-1 0,0 1-1,0 0 1,1-1-1,-1 1 1,1 0-1,-1-1 1,1 1 0,0-1-1,0 1 1,1-1-1,-1 0 1,1 1 0,0-1-1,0 0 1,0 0-1,0 0 1,0 0 0,1 0-1,-1-1 1,1 1-1,-1-1 1,1 0 0,0 1-1,0-1 1,1-1-1,-1 1 1,0 0 0,0-1-1,1 1 1,6 1-1,5 2-194,0-1 0,0 0 0,0-1 0,0-1 0,1 0 0,19-1-1,2-1-2437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8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21 230 3890,'0'0'98,"0"0"25,0 0 27,1 5-105,2 11 208,-2-11 235,0-14-335,-2-31-1004,-2 1 1,-1 0 0,-15-58-1,20 112 2464,-1-10-1570,0 0 0,0-1 0,0 1 0,1 0 0,0-1 0,0 1 0,0-1 1,0 1-1,4 7 0,1-3 103,0 0 0,1 0 0,0-1-1,1 0 1,-1 0 0,1-1 0,1 0 0,13 9 0,-18-13-90,1 0 1,-1 0-1,1-1 1,0 0-1,0 0 0,0 0 1,0-1-1,0 1 1,1-1-1,-1 0 0,0-1 1,0 1-1,1-1 1,-1 0-1,0-1 0,1 1 1,-1-1-1,0 0 0,9-3 1,-9 1-152,1 0-1,-2-1 1,1 1 0,0-1-1,-1 0 1,1 0 0,-1-1 0,0 1-1,-1-1 1,1 0 0,-1 0 0,0 0-1,0 0 1,0-1 0,-1 1-1,0-1 1,0 0 0,2-9 0,-1 1 122,0-1 0,0 0-1,-1 1 1,-1-28 0,1 55 96,-1-1-1,1 0 0,1 1 0,0-1 0,1-1 0,0 1 0,1 0 0,1-1 1,-1 0-1,2 0 0,10 14 0,-13-20-91,0 1 1,1-1-1,-1-1 0,1 1 0,0-1 1,0 0-1,1 0 0,-1 0 1,1-1-1,0 0 0,0 0 1,0 0-1,0-1 0,0 0 1,0 0-1,1-1 0,-1 1 1,1-2-1,0 1 0,-1-1 1,1 1-1,-1-2 0,11 0 0,-13-1-69,1 1-1,-1-1 0,1 0 0,-1 0 0,0-1 0,0 1 1,0-1-1,0 0 0,0 0 0,-1 0 0,1-1 0,-1 1 1,0-1-1,0 0 0,4-6 0,1-4-472,0 1 0,-1-1 0,8-22 0,11-54-2573,-27 117 8312,10 9-3919,-4-25-1160,-1 0 0,1 0 1,12 18-1,-12-23-179,0 0 0,0 0 0,0 0 0,1-1 0,0 0 0,0 0 0,1 0 0,-1 0 0,1-1 0,0-1 0,0 1 0,0-1 0,0 0 0,1 0 0,-1-1 0,1 0 0,0-1 0,0 0 0,-1 0 0,11 0 0,3-4-2536,-6-15-2287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9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8228,'0'0'0,"0"0"-1281,0 0 1073,0 0 144,0 0-2145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266 156 4290,'0'0'1120,"16"-16"-746,48-52-363,-62 66-57,0 0-1,-1 0 1,1 0 0,-1 0 0,1-1 0,-1 1 0,0 0-1,1-1 1,-1 1 0,0-1 0,0-3 0,-1 5 22,0 0 0,0 0 0,0 0 1,0 1-1,0-1 0,0 0 0,0 0 0,0 0 1,-1 1-1,1-1 0,0 0 0,0 0 0,-1 1 1,1-1-1,-1 0 0,1 1 0,-1-1 0,1 0 1,-1 1-1,1-1 0,-1 1 0,1-1 0,-2 0 1,-2-1-92,0 0 1,0 1 0,0-1-1,0 1 1,0 0 0,0 0-1,0 1 1,-8-1 0,6 0-35,-28-4-387,-1 2-1,0 1 0,0 2 1,0 1-1,-37 6 0,69-6 579,0 1 1,0-1-1,0 0 0,-1 1 0,1-1 0,1 1 1,-1 0-1,0 0 0,0 0 0,1 1 0,-1-1 1,1 0-1,0 1 0,0 0 0,0-1 0,0 1 1,0 0-1,0 0 0,1 0 0,-1 0 0,1 1 1,0-1-1,0 0 0,0 0 0,1 1 0,-1-1 1,1 7-1,-1-2 96,1-1 1,0 1-1,1 0 1,-1 0-1,2-1 1,-1 1-1,1-1 1,0 1 0,0-1-1,1 0 1,6 11-1,5 2 352,2 0 0,0-1-1,1 0 1,36 29 0,-30-28 44,-1 2 0,35 40 0,-52-54-503,1 0 0,-1 0 0,0 1 0,-1-1 0,0 1-1,-1 0 1,1 0 0,-2 0 0,1 1 0,-1-1 0,-1 1 0,1 18 0,-2-25-34,-1-1 1,0 1 0,0-1-1,0 0 1,0 1-1,0-1 1,-1 0 0,1 0-1,-1 0 1,1 0-1,-1 0 1,0 0 0,1 0-1,-1-1 1,0 1-1,0-1 1,0 1 0,-1-1-1,1 0 1,0 0-1,0 0 1,-1 0 0,1 0-1,-1 0 1,1-1-1,-1 1 1,1-1 0,-1 1-1,-3-1 1,3 0-31,0 1 0,0 0 0,0-1 1,0 0-1,0 0 0,0 0 0,0 0 0,0 0 1,-1 0-1,1-1 0,0 0 0,0 0 0,0 0 1,0 0-1,1 0 0,-1 0 0,0-1 0,0 1 1,1-1-1,-1 0 0,1 0 0,-1 0 1,-3-4-1,3-1-111,0-1 0,0 1-1,1-1 1,0 0 0,1 0 0,-1 0 0,2 0 0,-1 0 0,1 0 0,0 0-1,1 1 1,-1-1 0,2 0 0,-1 0 0,1 0 0,0 0 0,1 1 0,4-10 0,7-12 74,1 1 0,1 0 0,24-30 0,-30 43 4,-1 2 88,9-12 65,0 0 1,26-26-1,-40 46 123,1 0 1,0 1-1,1-1 0,-1 1 1,1 0-1,-1 0 0,1 1 1,0-1-1,1 1 0,-1 1 1,0-1-1,1 1 0,0 0 1,-1 1-1,14-2 0,-19 4-172,1-1-1,-1 0 1,0 1-1,1 0 0,-1-1 1,0 1-1,1 0 1,-1-1-1,0 1 1,0 0-1,0 0 0,0 0 1,0 0-1,0 0 1,0 1-1,0-1 1,0 0-1,0 0 0,0 1 1,-1-1-1,2 3 1,14 38 131,-11-27-30,-3-9-105,1-1 0,-1 1 0,1 0 0,1-1 0,-1 0 0,1 1 0,0-1 0,6 6 0,-7-9-187,0 1 0,1-1 0,-1 0-1,0 0 1,1-1 0,-1 1 0,1-1-1,-1 0 1,1 0 0,0 0 0,0 0 0,-1-1-1,1 1 1,0-1 0,4 0 0,19 0-2683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29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273 107 5699,'0'0'867,"3"-14"-102,7-40-669,-10 53-105,0 0 0,0 0 0,0 0-1,0 0 1,0 0 0,0 0 0,0 0-1,0 1 1,-1-1 0,1 0 0,0 0-1,-1 0 1,1 0 0,0 0 0,-1 1-1,1-1 1,-1 0 0,1 0 0,-1 1-1,0-1 1,1 0 0,-1 1 0,0-1-1,1 1 1,-1-1 0,0 1 0,0-1-1,0 1 1,1-1 0,-1 1 0,-1-1-1,-27-4-461,24 5 302,-21-4-440,0 1 0,1 1 1,-1 1-1,-37 4 0,60-2 673,0 0 1,0 0-1,-1 0 1,1 0-1,0 0 0,0 1 1,0-1-1,0 1 1,1 0-1,-1 0 0,0 0 1,1 0-1,-1 0 1,1 0-1,0 1 1,0-1-1,0 1 0,0 0 1,0 0-1,1 0 1,-1-1-1,1 2 0,-1-1 1,1 0-1,-1 5 1,0 2 193,-1 1 0,2 0 0,0 0 0,0-1 0,1 1 0,2 17 1,-2-25-240,1 0 0,0 0 0,0 0 0,1 0 0,-1-1 0,0 1 1,1 0-1,0-1 0,0 1 0,0-1 0,0 1 0,0-1 0,0 0 1,0 0-1,1 0 0,-1 0 0,1 0 0,0-1 0,-1 1 0,1-1 1,0 1-1,0-1 0,0 0 0,0 0 0,0-1 0,0 1 0,0-1 1,0 1-1,4-1 0,-2 1-48,-1-1 0,1 1 0,-1-1 0,1 0 0,0 0 0,-1-1 0,1 1 0,-1-1 0,1 0 0,-1 0 0,0-1 0,1 1 0,-1-1 0,0 0 0,0 0 0,0-1 0,0 1 0,0-1 0,5-5 0,1-5-722,-2 0 0,1-1-1,-2 0 1,7-15 0,-1-3-1199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38 109 1024,'-31'-91'2191,"25"73"-564,6 35-231,0-10-1275,-1 5-21,1-1 0,1 0 0,0 0 0,0 0 0,1 0 0,4 11 0,-5-18-89,1-1 0,-1 1 0,1-1-1,0 0 1,0 0 0,1 0 0,-1 0 0,1 0-1,-1 0 1,1-1 0,0 1 0,0-1-1,0 0 1,0 0 0,1 0 0,-1 0 0,0-1-1,1 1 1,0-1 0,-1 0 0,1 0 0,5 1-1,-3-1-86,0 0-1,1 0 1,-1-1-1,1 1 0,-1-1 1,1-1-1,-1 0 1,0 1-1,1-2 0,-1 1 1,0-1-1,0 0 1,1 0-1,7-5 1,-5 1-330,1 0 0,-1 0 0,0-1 0,0-1 0,0 1 0,-1-1 0,9-12 0,7-13-1481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1008,'0'0'2482,"0"0"-492,0 0-499,3 3-984,5 12-427,-1 0 0,-1 0 0,0 1 0,-1-1 0,-1 1 1,3 19-1,8 27 752,-15-62-830,10 33 764,21 47 0,-28-72-674,1 0-1,1 0 0,0 0 0,0-1 0,0 0 0,1 0 0,0 0 0,0 0 0,0-1 0,1 0 1,9 6-1,-13-11-350,0 1 1,0-1 0,0 0 0,0 0 0,0 0 0,0 0-1,0-1 1,1 1 0,-1-1 0,0 0 0,0 0 0,1 0 0,-1 0-1,0 0 1,0-1 0,5-1 0,1-7-2514</inkml:trace>
  <inkml:trace contextRef="#ctx0" brushRef="#br0" timeOffset="1">0 165 656,'0'0'6403,"0"0"-6227,0 0-176,0 0 1473,0 0-785,0 0-640,62 0 128,-33 0 209,2 0-321,-2 0-64,-2 0 0,-2 0-561,-2 0-863,-2 0-465,-3 0-1937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5587,'0'0'0,"0"0"-2177,-90 38 1280,62-13 609,3 0-1553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3201,'0'0'1073,"0"0"-929,0 0 416,7 95 1297,-3-57-1233,0-7-383,0-3 79,2-7-256,-4-8 48,2-4-112,1-7-609,-3-2-1375,-2-7-3619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1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3986,'0'0'5074,"0"0"-5074,0 0-192,0 0 48,0 0-800,0 0-1842,21 19-1952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3954,'0'0'192,"0"0"446,0 0 61,0 0-222,17 17-215,55 53 194,-70-68-394,1 1 0,-1-1 0,1 0 0,0 0 0,0 0 0,0 0 0,0 0 0,0 0 0,0-1 0,0 1 0,0-1 0,1 0 0,-1 0 0,0-1 0,1 1 0,-1 0 0,1-1 0,-1 0 0,1 0 0,-1 0 0,1 0 0,-1-1 0,6-1 0,5 0 184,-10 2-269,1-1 0,-1-1 0,1 1 0,-1-1 1,0 1-1,0-1 0,1 0 0,-1-1 0,-1 1 0,1-1 1,0 0-1,-1 1 0,1-2 0,-1 1 0,0 0 0,0-1 0,0 1 1,-1-1-1,1 0 0,-1 0 0,0 0 0,0 0 0,0 0 1,0-1-1,-1 1 0,2-9 0,-2 9-110,0 0 0,0-1-1,0 1 1,-1 0 0,1-1 0,-1 1 0,0-1 0,0 1-1,-1-1 1,1 1 0,-1 0 0,0-1 0,-1 1-1,1 0 1,0 0 0,-1 0 0,0 0 0,0 0 0,-1 0-1,1 0 1,-1 1 0,1-1 0,-1 1 0,0-1-1,0 1 1,-1 0 0,-3-2 0,3 3 177,1 0 1,-1 0-1,0 0 0,0 1 1,0-1-1,0 1 1,-1 0-1,1 1 0,0-1 1,-7 1-1,10 2 30,0 0 1,1 0-1,-1 1 0,1-1 1,0 0-1,-1 1 0,1-1 1,0 0-1,0 1 0,1 3 1,-1-3 46,1 7 117,0 0-1,1 0 1,0-1 0,0 1-1,1-1 1,1 1 0,-1-1-1,1 0 1,1-1 0,0 1-1,0-1 1,13 16 0,-11-15-159,0-1 0,1 0 1,0 0-1,0-1 0,1 0 1,0 0-1,0-1 1,1 0-1,0-1 0,0 0 1,13 5-1,-22-10-655,1-11-481,0 0 825,1 1 1,0-1-1,1 1 0,0-1 0,0 1 0,1 0 0,1 1 0,0-1 0,0 1 1,0 0-1,1 1 0,1 0 0,-1 0 0,1 0 0,1 1 0,-1 0 1,14-8-1,-11 8 601,1 1 1,-1 0 0,1 1-1,1 0 1,-1 0 0,18-3-1,-20 6 401,0 0 0,1 1 0,-1 1 0,1-1 0,0 1 0,-1 1 0,1 0 0,11 3 0,-17-2-530,0 1-1,0-1 1,0 1-1,-1 0 1,1 0-1,-1 0 0,1 1 1,-1 0-1,0 0 1,-1 0-1,1 0 1,3 5-1,3 5-131,-1 0 0,13 26-1,-18-29-339,7 16-322,-4-18-6541,-3-9 2248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36 9364,'0'0'384,"0"0"33,0 0 2560,0 0-2129,0 0-848,0 0-304,4-19-2385,-14 2-3202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7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3 208,'0'0'462,"0"0"-81,0 0-42,0 0-35,0 0-74,40 0 410,170-2-139,220 4 316,-351 3-782,140 3 263,241 1 28,-352-8-298,161 22 0,-224-18-30,1-2 0,56-5 0,28 2-6,331 3-28,-234-6 1305,-89-8-202,-135 9-1470,-3 0-2187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45 400,'0'0'24,"0"0"107,0 0 304,0 0 80,0 0 64,12 0 10,319-21 2089,25-1-1562,-234 20-2888,-122 2-1242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3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13 992,'0'0'1268,"0"19"-126,0 233 2078,0-251-3146,0-1 129,0-9 53,3-56-557,-1 42-43,-1 0 0,-1 0 1,-1 0-1,-1 0 0,-9-41 1,10 62 349,0 0 0,-1-1 0,1 1 1,-1 0-1,0 0 0,1 1 1,-1-1-1,0 0 0,0 1 1,0-1-1,-1 1 0,1-1 0,0 1 1,-1 0-1,1 0 0,0 0 1,-1 0-1,1 1 0,-1-1 1,1 0-1,-1 1 0,0 0 0,1 0 1,-1 0-1,1 0 0,-1 0 1,-2 1-1,-5-1-3,0 1-1,0 0 1,0 1-1,0 0 1,-18 7 0,-72 38-71,90-41 66,-1 0-1,2 0 1,-1 1-1,1 1 0,-1-1 1,2 1-1,-11 12 1,18-18-1,-1 0 0,0 0 0,1 1 1,-1-1-1,1 0 0,0 1 0,0-1 1,0 0-1,0 1 0,0 0 1,1-1-1,-1 1 0,1-1 0,-1 1 1,1 0-1,0-1 0,0 1 0,0 0 1,1-1-1,-1 1 0,0 0 0,3 4 1,-1-3 27,0 0 0,0-1 0,1 1 0,-1-1 0,1 0 0,0 0 0,0 0 0,1 0 0,-1 0 0,0 0 0,1-1 0,6 4 0,9 3 249,0-1 0,0-1 0,0-1 0,34 7 0,49 6 956,-35-10-4429,-60-9-864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1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2817,'0'0'-221,"0"0"765,20 0-96,-1 1-365,139 3 1232,-149-5-1257,0 0 0,0 0 0,0 0 0,-1-1 0,1 0 0,0-1 0,-1 0 0,1 0 0,-1-1 0,0 0 0,0-1 0,-1 1 0,1-2 0,-1 1 0,0-1 0,0 0 0,-1 0 0,0-1 0,0 1 0,8-13 0,-7 6-130,0 0-1,-1-1 1,-1 1 0,0-1-1,-1 0 1,0-1 0,-1 1-1,0-1 1,-2 1-1,1-1 1,-3-26 0,0 34 52,0 0 0,-1 0-1,1 0 1,-2 0 0,1 1 0,-1-1 0,0 1 0,0-1 0,-1 1 0,0 0 0,0 1 0,-8-10-1,0 1 40,-1 1 0,-1 0-1,-25-18 1,38 30-22,1 1-1,-1-1 1,0 0-1,0 1 1,0-1-1,0 1 1,0-1 0,1 1-1,-1-1 1,0 1-1,0 0 1,0-1-1,0 1 1,0 0-1,0 0 1,0 0 0,-1 0-1,1 0 1,0 0-1,0 0 1,0 0-1,0 0 1,0 0-1,0 1 1,0-1 0,0 0-1,0 1 1,0-1-1,0 0 1,1 1-1,-1 0 1,0-1 0,0 1-1,0-1 1,0 1-1,1 0 1,-1 0-1,0-1 1,1 1-1,-1 0 1,0 0 0,1 0-1,-1 0 1,1 0-1,0 0 1,-1 1-1,-2 6 19,0 1 0,0-1-1,1 1 1,-1 13 0,2-14 38,-5 48 335,3 0 0,4 72 0,1-32 297,15 459 889,-31-555-4322,-5-2 32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2497,'0'0'112,"0"0"32,0 0 929,0 0 47,77-95-1088,-44 76 64,6 1 16,0 1-16,5 4-176,-3 4 80,-1 3-784,-9 6-128,-2 0-801,-6 0 576,-5 0 481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1 189 80,'0'0'880,"0"0"-191,0 0-260,4 16 1,20 70-155,-26-101-84,1 0 0,0 1 0,1-1 0,3-22 0,-1-9-399,-2 42 242,-1 0 0,2 0 0,-1 0 1,0 0-1,1 0 0,0 0 0,0 0 0,0 0 1,0 1-1,1-1 0,0 0 0,-1 1 1,5-6-1,-1 3 52,0 2 1,0-1-1,0 0 1,1 1-1,0 0 1,0 0-1,6-2 1,5-3 93,-1 1 0,1 1 0,1 1 0,-1 0 0,24-4 0,14 5-2904,-54 5-285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6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3314,'0'0'240,"0"0"-144,0 90-16,0-33 1376,0 6-687,0 3-577,0 0 336,0-7-384,3-9-96,2-7 64,2-10-112,-2-9 0,-2-10-320,-1-8-848,-2-6-513,1 0-1041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0 104 400,'0'0'1289,"0"0"-121,0 0-226,0 0-427,0 0 13,10 14 48,32 45-221,-40-57-320,0 0 0,0 0-1,0-1 1,0 1-1,0 0 1,1-1 0,-1 0-1,0 0 1,1 1-1,-1-2 1,1 1 0,0 0-1,-1 0 1,1-1-1,0 1 1,-1-1 0,1 0-1,0 0 1,-1 0-1,1 0 1,0 0 0,-1-1-1,6-1 1,3 1 161,-9 1-197,1-1 0,-1 1-1,0-1 1,1 0-1,-1 0 1,0 0-1,1 0 1,-1 0-1,0-1 1,0 1-1,0 0 1,0-1 0,0 0-1,0 1 1,0-1-1,-1 0 1,1 0-1,-1 0 1,1 0-1,-1 0 1,0-1-1,0 1 1,0 0 0,0-1-1,0 1 1,0 0-1,0-5 1,1-3-509,0 1 0,-1-1 0,0 0 0,0 1 0,-2-20 0,0 26 376,-1-1 0,0 0 0,0 1 0,0 0 0,0-1 0,0 1 0,0 0 0,-1 0 0,0 0 0,1 1 0,-1-1 0,0 0 1,0 1-1,-1 0 0,1 0 0,0 0 0,-1 0 0,0 1 0,1-1 0,-6-1 0,-22-6 599,26 10 498,12 4 585,26 10-1258,-1 1-1,-1 2 1,-1 2-1,0 0 0,-2 2 1,0 2-1,27 29 1,-50-45-1818,-11-10 413,-10-16-289,15 14 1384,-1 0 1,1-1 0,1 1-1,-1 0 1,0-1 0,1 1 0,0 0-1,0-1 1,1 1 0,-1 0-1,1-1 1,0 1 0,0 0 0,0 0-1,0-1 1,1 1 0,0 0-1,0 0 1,0 1 0,0-1-1,0 0 1,1 1 0,0-1 0,0 1-1,0 0 1,0 0 0,0 0-1,1 0 1,3-2 0,2 0 475,1 0 0,-1 0 0,1 1 1,-1 0-1,1 1 0,1 0 0,-1 1 0,0 0 1,0 0-1,1 1 0,12 0 0,-21 2-418,-1-1 1,1 1-1,0-1 0,0 1 0,0 0 0,-1 0 1,1-1-1,0 1 0,-1 0 0,1 1 1,-1-1-1,1 0 0,-1 0 0,0 1 0,1-1 1,-1 0-1,0 1 0,0 0 0,2 2 0,21 44 88,-7-16-760,-7-24-3784,-4-8 2770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7 768,'0'0'1476,"0"0"-169,0 0-560,0 0-462,2-7-227,-2 7-59,0 0 0,0 1 1,0-1-1,0 0 0,0 0 1,0 0-1,0 0 0,0 0 0,0 0 1,0 0-1,1 0 0,-1 0 1,0 1-1,0-1 0,0 0 0,0 0 1,0 0-1,0 0 0,0 0 1,0 0-1,0 0 0,0 0 1,0 0-1,1 0 0,-1 0 0,0 0 1,0 0-1,0 0 0,0 0 1,0 0-1,0 0 0,0 0 0,0 0 1,1 0-1,-1 0 0,0 0 1,0 0-1,0 0 0,0 0 0,0 0 1,0 0-1,0 0 0,0 0 1,0 0-1,1 0 0,-1 0 1,0 0-1,0 0 0,0 0 0,0-1 1,0 1-1,0 0 0,0 0 1,0 0-1,0 0 0,0 0 0,0 0 1,0 0-1,0 0 0,0 0 1,0 0-1,0-1 0,1 1 1,-1 0-1,0 0 0,14 44 201,-4-11 454,1 0 1,24 48 0,-31-74-568,0 1 1,1-1-1,-1 0 1,2 0-1,-1 0 1,1-1 0,-1 0-1,2 0 1,-1 0-1,1-1 1,0 0-1,0 0 1,0-1-1,0 0 1,15 6-1,-17-9-320,-1 1 0,1-1 0,0 0 0,0-1 0,-1 1 0,1-1 0,0 0 0,0 0 0,0 0 0,0-1 0,-1 0 0,1 0 0,7-2 0,3-13-2198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36 112,'0'0'5122,"0"0"-4833,0 0 79,0 0 928,0 0-575,118-13-337,-81 8-288,3-1-96,-3 4 0,-2-1-1201,-10-3-2608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304 155 3057,'0'0'192,"0"0"174,0 0 901,0 0-69,0 0-718,5-9-128,-2 2-359,0 1 48,0 1-1,0-1 0,-1 0 1,0 0-1,0 0 0,1-7 1,-3 11-47,0 0-1,0 0 1,0 0 0,0 0 0,0 0-1,0 0 1,0 0 0,-1 0 0,1 0 0,-1 0-1,0 0 1,1 0 0,-1 1 0,0-1 0,0 0-1,0 0 1,0 1 0,-1-1 0,1 1 0,0-1-1,-1 1 1,1-1 0,-1 1 0,1 0 0,-1 0-1,1 0 1,-4-2 0,-9-3-193,0 0 0,0 0 0,-1 2 0,1-1 1,-1 2-1,-22-3 0,-91 0-509,126 7 728,0-1-1,0 0 0,1 0 1,-1 1-1,0-1 0,1 0 1,-1 1-1,0 0 1,1-1-1,-1 1 0,1 0 1,-1 0-1,1 0 0,-1 0 1,1 0-1,0 0 1,-1 1-1,1-1 0,0 0 1,0 1-1,0-1 0,-1 2 1,-1 2 35,1 0 1,0 0 0,0-1 0,0 1 0,1 0-1,0 0 1,-1 10 0,1-7-9,0 0 0,1 0 0,0 0 0,0 0 0,1 0 0,0 0 0,1 0 0,-1-1 0,2 1 0,3 11 0,-4-16-33,1 0 1,-1 1-1,0-1 1,1 0-1,0 0 1,0 0-1,0-1 1,0 1-1,0-1 1,0 0-1,0 0 0,1 0 1,0 0-1,-1 0 1,1-1-1,0 1 1,-1-1-1,1 0 1,0 0-1,0-1 1,0 1-1,0-1 1,0 0-1,0 0 0,0 0 1,0 0-1,0-1 1,0 0-1,0 0 1,0 0-1,-1 0 1,5-2-1,5-2-453,-1-1 0,0 0-1,0-1 1,0 0 0,-1 0-1,-1-1 1,1-1 0,11-12 0,5-10-2408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3570,'0'0'573,"0"0"438,0 0-245,0 0-579,-1 7-305,-5 55 504,2-1 0,5 88 0,0-143-369,0 0-1,0 0 1,0-1-1,0 1 0,1 0 1,0-1-1,0 1 1,0-1-1,1 1 1,0-1-1,0 0 0,0 0 1,1 0-1,0-1 1,0 1-1,0-1 1,0 0-1,1 0 0,-1 0 1,1-1-1,0 0 1,0 0-1,0 0 0,1 0 1,7 2-1,1 0 16,0-1 0,0-1 0,1 0-1,-1-1 1,1 0 0,0-1-1,-1-1 1,1 0 0,16-3 0,-25 2-47,1 0 1,-1-1-1,0 0 0,1 0 1,-1 0-1,0-1 1,0 0-1,-1 0 1,1 0-1,-1-1 1,1 0-1,-1 0 1,0 0-1,-1-1 0,1 0 1,-1 0-1,6-8 1,-5 5 12,-1 1 0,0 0 0,0-1 0,-1 1-1,0-1 1,0 0 0,-1 0 0,0-1 0,0 1 0,-1 0 0,0 0 0,-1-1 0,0-9 0,-1 15 4,1 0 0,-1 0 0,0 0 0,0 1 0,0-1 0,0 0 0,0 0 0,-1 1 0,1-1 1,-1 1-1,0-1 0,0 1 0,0 0 0,0 0 0,0 0 0,0 0 0,0 0 0,-1 0 0,1 1 0,-1-1 0,0 1 0,-2-2 1,3 2 5,-1 0 0,1 0 0,0 0 1,-1 0-1,1 1 0,-1-1 1,1 1-1,-1 0 0,1-1 1,-1 1-1,1 0 0,-1 0 1,1 1-1,-1-1 0,1 1 1,-1-1-1,1 1 0,-1 0 0,1-1 1,0 1-1,0 1 0,-1-1 1,1 0-1,0 0 0,0 1 1,-3 2-1,0 2 76,0-1 0,1 1-1,0 0 1,0 0 0,0 1 0,1-1-1,0 1 1,0 0 0,1-1 0,0 1 0,0 0-1,-1 8 1,2-12-61,1 0-1,0 0 0,0 0 1,0 0-1,0 1 1,0-1-1,1 0 1,-1 0-1,1 0 1,0 0-1,0 0 0,0 0 1,0 0-1,0-1 1,1 1-1,-1 0 1,1-1-1,0 1 0,0-1 1,0 1-1,0-1 1,0 0-1,0 0 1,1 0-1,-1 0 1,1 0-1,-1 0 0,1-1 1,0 1-1,3 0 1,10 3-272,0 0 1,1-1-1,-1-1 1,1-1 0,-1 0-1,1-1 1,18-2-1,21 1-3131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25 207 1873,'0'0'1019,"0"0"-670,0 0 244,0 5-70,-2 16-163,2-16 35,0-5 330,0-9 404,1-32-926,0 22-360,0 0-1,-2-1 1,0 1-1,-1 0 1,0 0-1,-2 0 1,-11-35-1,20 65 179,1 0 1,0-1-1,1 0 0,0 0 0,1 0 0,0-1 0,0 0 0,1 0 0,0-1 1,0-1-1,20 13 0,-20-15 12,0 0 0,0 0 0,1-1 1,-1 0-1,1-1 0,0 0 0,0-1 0,0 0 0,0 0 1,1-1-1,-1-1 0,20 0 0,-25-1-168,-1 0-1,1 0 1,-1 0 0,0-1-1,1 1 1,-1-1 0,0 0-1,0 0 1,0-1-1,-1 1 1,1-1 0,-1 0-1,1 0 1,-1 0 0,0 0-1,0 0 1,0-1 0,0 1-1,-1-1 1,1 0-1,-1 0 1,0 0 0,0 0-1,-1 0 1,1-1 0,-1 1-1,0 0 1,0-1-1,0 1 1,-1-1 0,1-8-1,-1-12-1342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1 272,'0'0'1502,"0"0"107,0 0-611,0 0-619,0 0-190,-1 9-77,0-3-94,-1-2 34,1 1 1,0 0 0,1 0-1,-1 0 1,1 0 0,0-1-1,0 1 1,1 0-1,-1 0 1,1 0 0,0 0-1,1-1 1,-1 1 0,1 0-1,0-1 1,4 9-1,0-6 19,0 1 0,1-1 0,-1-1 1,1 1-1,1-1 0,-1-1 0,1 1 0,0-1 0,0 0 0,1-1 0,-1 0 0,1-1 0,0 1 0,0-2 0,0 1 0,1-1 0,-1-1 0,0 1 0,1-2 0,-1 1 0,1-1 0,-1-1 0,16-2 0,-21 2-117,0-1 0,1 1-1,-1-1 1,0 0 0,0-1 0,0 1-1,0-1 1,-1 1 0,1-1-1,-1 0 1,1-1 0,-1 1 0,0 0-1,0-1 1,-1 0 0,1 0-1,-1 1 1,0-2 0,0 1 0,0 0-1,2-6 1,0-3-47,-1 0-1,0-1 0,-1 1 1,0-1-1,0-26 1,-2 40 872,0 28 3,0-23-750,0-1 0,0 1 0,1-1 0,-1 1 0,1-1 0,0 1 0,1-1 0,-1 0 0,1 0 0,0 1 0,0-1 0,0-1 0,0 1 0,1 0 0,-1 0 0,1-1 0,0 1 0,0-1 0,4 3 0,-1-2-161,-1-1-1,0 0 1,1 1-1,0-2 1,-1 1-1,1-1 0,0 0 1,1 0-1,-1-1 1,0 0-1,0 0 1,12 1-1,12-2-2388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6019,'0'0'960,"0"0"-944,0 0 544,0 0 305,0 0-865,0 0-1073,2-18-992,13 18-2257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156 137 2657,'0'0'1804,"0"0"-1273,0 0 338,0 0 359,0 0-305,15-8-520,47-25-193,-61 32-197,1 0 0,-1-1 0,1 1 0,-1-1 0,1 0 0,-1 1 1,0-1-1,0 0 0,0 0 0,0 1 0,0-1 0,0 0 0,0 0 0,-1 0 0,1 0 0,-1 0 0,1 0 0,-1-1 0,0 1 0,0 0 0,0 0 0,0 0 0,0 0 0,0 0 0,-1 0 0,1 0 0,-1 0 0,1 0 0,-1 0 0,0 0 0,0 0 0,0 0 0,0 0 0,-2-3 0,-1 2-107,0 0 0,-1 1 0,1-1-1,-1 1 1,0 0 0,1 0 0,-1 0-1,0 1 1,0-1 0,0 1 0,-8 0-1,-63-1-862,55 2 874,17 0 75,1 0 0,0 0 1,0 0-1,-1 1 0,1 0 0,0-1 1,0 1-1,0 0 0,0 0 0,0 1 1,0-1-1,0 1 0,0-1 0,0 1 1,1 0-1,-1 0 0,1 0 1,-1 1-1,1-1 0,0 1 0,0-1 1,0 1-1,0-1 0,0 1 0,1 0 1,-1 0-1,1 0 0,0 0 0,0 0 1,0 0-1,0 1 0,0-1 0,1 0 1,-1 0-1,1 4 0,-1 2 20,1 0 0,0 0 0,1 0 0,0 0 0,0-1 0,1 1 0,0 0 0,0 0 0,1-1 0,0 0 0,1 1 0,4 7 0,47 64 699,27 47 14,-76-115-702,0 0 0,0 1 0,-1 0 0,-1 1 0,0-1 0,-1 1 0,0-1 0,1 19 1,-4-29-27,0 0 1,0 0 0,-1 0 0,1 0 0,-1 0 0,1 0 0,-1 0 0,0 0 0,0 0 0,0-1-1,0 1 1,-1 0 0,1-1 0,-1 1 0,0-1 0,1 1 0,-1-1 0,0 0 0,0 0 0,-1 0-1,1 0 1,0 0 0,-1 0 0,1-1 0,-1 1 0,1-1 0,-1 0 0,0 0 0,0 1 0,0-2-1,-3 2 1,-10 1-140,0 0 0,0-1-1,0-1 1,-25 0 0,29-1 8,11 0 110,0 0-1,-1 0 1,1 0 0,0-1-1,-1 1 1,1 0 0,0 0-1,-1-1 1,1 1 0,0-1-1,0 1 1,-1-1 0,1 0-1,0 1 1,0-1 0,0 0-1,0 0 1,0 0 0,0 1-1,0-1 1,0 0 0,0 0-1,1-1 1,-1 1 0,0 0-1,0 0 1,1 0 0,-1 0-1,1-1 1,-1 1 0,1 0-1,0-1 1,0 1 0,-1 0-1,1-1 1,0 1 0,0 0-1,0-1 1,0 1 0,0 0-1,1-1 1,-1 1 0,1-2-1,0-3-72,0-1 0,1 1 0,0 0 0,0 0 0,0 0 0,1 0-1,0 1 1,5-8 0,38-49-296,4 2 1,1 2-1,77-66 0,-113 111 506,1 0-1,0 1 1,1 1 0,0 0 0,1 2 0,0 0-1,0 1 1,1 1 0,0 0 0,21-3-1,-40 10-71,1 1 0,-1 0-1,1 0 1,0 0 0,-1-1 0,1 1-1,-1 0 1,0 0 0,1 0-1,-1 0 1,0 0 0,0 0-1,1 0 1,-1 0 0,0 0-1,0 0 1,0 0 0,0 0 0,0 0-1,0 0 1,-1 0 0,1 0-1,0 1 1,-4 29 508,-3-2-162,4-20-325,1-1-1,-1 1 0,2-1 1,-1 1-1,1 0 0,0-1 1,1 1-1,0 0 1,1 0-1,0 0 0,2 10 1,-2-18-70,-1 0 1,1 0-1,0 0 1,1 1 0,-1-1-1,0-1 1,0 1-1,0 0 1,1 0-1,-1 0 1,0 0 0,1-1-1,-1 1 1,0-1-1,1 1 1,-1-1-1,1 0 1,-1 1 0,1-1-1,2 0 1,36 1-698,-30-1 240,35 0-1939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6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171 108 4066,'0'0'1475,"0"0"-928,0 0-307,0 0 248,-6-14-157,-20-43-245,24 54-95,0 0 0,0 1 1,0-1-1,0 1 0,-1 0 1,1 0-1,-1-1 1,1 2-1,-1-1 0,1 0 1,-1 0-1,0 1 0,0 0 1,0-1-1,0 1 0,0 0 1,0 1-1,0-1 0,-6 0 1,1 0-16,0 1 0,0 0 1,0 0-1,0 0 0,-11 3 1,17-2 15,1 0-1,0 0 1,-1 0 0,1 0-1,0 0 1,0 0 0,0 0 0,-1 0-1,1 0 1,0 0 0,1 1 0,-1-1-1,0 0 1,0 1 0,0-1-1,1 1 1,-1-1 0,1 1 0,-1-1-1,1 1 1,0-1 0,0 1-1,-1 0 1,1-1 0,0 3 0,-1 50 101,2-42-33,-1-11-52,0 1-1,0-1 0,0 0 0,0 1 0,0-1 0,1 0 0,-1 1 0,0-1 0,1 0 0,-1 1 0,1-1 0,0 0 1,-1 0-1,1 0 0,0 0 0,0 1 0,0-1 0,0 0 0,0 0 0,0-1 0,0 1 0,0 0 0,0 0 0,2 1 0,0-1 5,0 0-1,0 0 1,1 0-1,-1 0 1,0-1-1,0 1 1,1-1-1,-1 0 1,0 0-1,5 0 1,-1-1-133,0 0 1,-1 0-1,1 0 1,-1-1-1,1 0 1,-1 0 0,1-1-1,-1 0 1,0 0-1,7-5 1,9-14-1633,-3-2-1080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2897,'0'0'3090,"0"0"-3090,0 0 0,0 0 688,0 0 721,0 0-977,75 53 256,-53-23 209,-4 1-497,1-1-112,-3-1-288,-4-6 0,-5-4-224,-1-6-673,-2-8-1007,-3-5-418,-1-5-2464</inkml:trace>
  <inkml:trace contextRef="#ctx0" brushRef="#br0" timeOffset="1">170 2 8452,'0'0'128,"0"0"-128,0 0 0,0 0-16,0 0-1153,0 0-1136,49-2-2465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2193,'0'0'1169,"0"0"-817,0 0 192,0 0 272,0 0 1,0 0-673,-25 74-48,25-49-96,17-3 64,10-3-128,10-4-112,9-8-385,3-5-223,1-2-961,-4 0-272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1345,'0'0'2001,"0"0"-563,0 0-467,0 0-654,0 16-370,-2 42 199,0-31 160,2 0 0,0 0 1,7 46-1,-5-68-264,-1-1 0,0 0-1,1 1 1,0-1 0,0 0 0,0 0 0,1 0-1,-1-1 1,1 1 0,0 0 0,0-1-1,0 0 1,1 0 0,-1 0 0,1 0 0,-1 0-1,1-1 1,0 1 0,0-1 0,0 0 0,1-1-1,-1 1 1,6 1 0,2 0-197,0 0-1,0-2 1,0 1-1,0-1 1,1-1 0,-1 0-1,18-3 1,-4-5-2043,-6-10-1601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7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6435,'0'0'-125,"18"5"269,66 13 90,-43-12-652,0 3 1,-1 1 0,73 28-1,-108-35 506,0 0 0,0 1 0,0-1 0,-1 1 0,0 0 0,0 0 0,0 1 0,0-1 0,0 1-1,-1 0 1,0 0 0,0 0 0,0 0 0,-1 0 0,4 10 0,17 32 722,-14-43-2848,-5-4-1142</inkml:trace>
  <inkml:trace contextRef="#ctx0" brushRef="#br0" timeOffset="1">454 0 4386,'0'0'480,"0"0"545,0 0-881,0 0-144,0 0-2081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2017,'0'0'315,"0"0"803,0 0 344,0 0-249,0 0-340,20 10-518,66 29-32,-79-36-260,1 0 0,-1-1 0,1 0 0,0 0 0,-1-1 0,1 0 0,0 0 0,0-1 0,-1 0 1,15-2-1,7 0 35,-27 2-149,0 0 1,0 0-1,1 0 0,-1 0 1,0-1-1,0 1 1,0 0-1,0-1 0,0 0 1,0 0-1,0 0 0,0 1 1,0-2-1,0 1 1,0 0-1,0 0 0,-1-1 1,1 1-1,0-1 0,-1 1 1,0-1-1,1 1 1,-1-1-1,0 0 0,0 0 1,0 0-1,0 0 1,0 0-1,0 0 0,0 0 1,-1 0-1,1 0 0,-1 0 1,1 0-1,-1-1 1,0 1-1,0-3 0,0 0-91,0 0 0,-1 0 0,1 0-1,-1 0 1,0 1 0,-1-1 0,1 0-1,-1 0 1,0 0 0,0 1 0,0-1 0,-1 1-1,1 0 1,-1 0 0,-5-6 0,-36-26 1612,44 35-777,0 1-469,13 18-397,-5-9 179,50 54 135,-53-58-148,1 1 0,1-1 0,-1 0 0,1-1 1,0 1-1,0-1 0,0-1 0,8 4 0,-12-6-284,-1-1 0,1 0-1,0 0 1,-1 0-1,1 0 1,0 0 0,-1 0-1,1-1 1,-1 1 0,1-1-1,-1 0 1,1 0 0,4-2-1,13-7-1317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4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23 976,'0'0'1473,"0"0"352,0 0-304,112-22 175,-95 22-575,-3 7-369,-1 12 81,-1 5-33,1 2-128,-5 0-592,-2-2 0,-2-1 0,-4-5-80,2-3-944,0-5-1569,2-10-801</inkml:trace>
  <inkml:trace contextRef="#ctx0" brushRef="#br0" timeOffset="1">692 176 9428,'0'0'160,"0"0"-160,0 0 1137,0 0-1137,0 0-112,0 0-2593,-6-11-3650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0 304,'0'0'45,"0"0"222,0 0 902,0 0 21,0 0-537,0 0-276,0 0 169,0 0 68,0 0-224,0 0 36,0 0-95,0 0-144,14 4 232,137 15 822,254 2 1,-168-15-425,35-4-2194,-136-3 2266,-135 1-879,-1 0 52,0 0-134,0 0-190,-9-5-3379,-9-4-617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0 144,'0'0'643,"0"0"438,-1 22 2,-19 166 1126,18-166-1926,-12 66 592,12-85-769,0-6-60,0 0-1,0 0 1,0 0 0,0 0-1,0 0 1,1 0-1,0 0 1,-1-1 0,1 1-1,-1-6 1,-4-19-364,-2 0 1,-1 0-1,-1 1 1,-1 0-1,-2 1 1,-29-46-1,39 70 347,0-1 0,-1 1 0,1 0 0,-1 0 0,1 0 0,-1 0 0,1 1-1,-1-1 1,0 1 0,0 0 0,0 0 0,0 1 0,0-1 0,0 1 0,0 0-1,-7 0 1,-3 1-43,0 0 0,0 0 0,-22 6 0,-1 4 9,1 1 0,1 1-1,0 3 1,1 0 0,-56 38-1,86-52 0,1 0-1,-1 1 0,1-1 0,0 1 0,0 0 0,0 0 1,0 0-1,0 1 0,1-1 0,-1 1 0,1-1 1,0 1-1,0 0 0,0 0 0,1 0 0,-1 0 1,1 0-1,0 0 0,0 0 0,1 0 0,-1 1 1,1-1-1,0 0 0,0 0 0,0 1 0,1-1 1,-1 0-1,2 5 0,0-6 9,-1-1 1,1 0-1,-1 1 1,1-1-1,0 0 1,0 0-1,0 0 0,0 0 1,0 0-1,0 0 1,1-1-1,-1 1 1,0-1-1,1 0 1,0 0-1,-1 1 1,4-1-1,54 18 50,-44-15-47,256 47 2482,-219-43-2279,-31-6-1932,-13-2-687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3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55 64,'0'0'168,"0"0"14,0 0 479,0 0 310,0 0-232,-4-5-213,3 2-455,-1-1-1,0 1 1,-1 0 0,1 1 0,-1-1 0,1 0 0,-1 1-1,0-1 1,0 1 0,0 0 0,0 0 0,0 0-1,0 0 1,-1 1 0,1-1 0,0 1 0,-1 0-1,0 0 1,1 0 0,-1 0 0,1 1 0,-1-1-1,-6 1 1,1-1-53,-25-1 63,1 1 0,-48 4-1,73-3-21,0 1-1,0 0 1,1 1-1,-1 0 1,0 0-1,0 1 1,1 0-1,-1 0 0,1 1 1,0 0-1,0 0 1,1 1-1,-1-1 1,1 2-1,-11 10 1,13-10-7,1 0 1,0 0 0,0 0 0,1 0 0,0 1 0,0-1 0,0 1-1,1 0 1,0-1 0,-1 11 0,1-4 36,1 0-1,0 0 1,1 0-1,4 21 1,-3-30-62,-1 1 0,1-1-1,0 0 1,0 0 0,0 0 0,1 0 0,-1 0-1,1-1 1,0 1 0,0-1 0,0 0 0,0 0-1,1 0 1,0 0 0,-1 0 0,1-1 0,0 1-1,0-1 1,0 0 0,0-1 0,1 1-1,-1-1 1,0 0 0,6 1 0,12 2 54,-1-1 1,1 0-1,37-2 0,-48-1-70,27 0-926,-1-2 0,0-1 0,43-9-1,-40 2-2234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289 192 368,'0'0'219,"0"0"485,0 0 668,0 0-449,0 0-262,-3-12-189,-13-38-47,14 48-406,1 0 1,0 1 0,-1-1-1,0 0 1,1 0 0,-1 1-1,0-1 1,0 0 0,0 1-1,0 0 1,0 0 0,0-1-1,0 1 1,0 0 0,-1 1 0,1-1-1,0 0 1,-1 1 0,1-1-1,0 1 1,-1 0 0,1 0-1,-1 0 1,1 0 0,-1 0-1,1 0 1,-5 2 0,-3-2 0,-1 0-21,-7 0-11,1 0 0,0 1 1,-1 1-1,-32 7 0,47-8 12,-1 0-1,1 0 0,-1 0 0,1 1 0,0 0 1,0-1-1,-1 1 0,1 0 0,1 0 1,-1 1-1,0-1 0,0 1 0,1-1 0,-1 1 1,1 0-1,0 0 0,0 0 0,0 0 0,0 0 1,1 1-1,-1-1 0,1 0 0,0 1 1,0-1-1,0 1 0,0 0 0,1-1 0,-1 1 1,1 6-1,0-5 33,0-1 0,0 0 0,0 0 0,1 0 0,-1 0 0,1 1 0,0-1 0,0 0 0,0 0 0,1 0 0,0-1 0,-1 1 0,1 0 1,1-1-1,3 6 0,-3-7-6,0 1 0,0-1 1,0 0-1,1 0 0,-1 0 1,1 0-1,0 0 0,-1-1 1,1 0-1,0 0 0,0 0 1,0 0-1,0-1 0,0 1 1,0-1-1,7 0 0,-3-1-50,0 1-1,0-1 0,-1 0 1,1 0-1,-1-1 0,1 0 1,-1-1-1,1 1 0,-1-1 1,0-1-1,0 1 0,-1-1 1,9-6-1,-11 6-132,1 0 0,-1 0 0,-1 0 1,1 0-1,0-1 0,-1 1 0,0-1 0,0 0 1,0 0-1,-1 0 0,0 0 0,0 0 0,0-1 1,0 1-1,-1-1 0,0 1 0,0-1 0,-1 0 1,1-6-1,-1 11 229,0 0 0,0 0 1,-1 0-1,1-1 0,0 1 0,0 0 1,-1 0-1,1 0 0,0 0 0,-1 0 1,1 0-1,-1-1 0,0 1 0,1 0 1,-1 0-1,0 1 0,0-1 0,1 0 1,-1 0-1,0 0 0,0 0 0,0 1 1,0-1-1,0 0 0,0 1 0,0-1 1,0 1-1,-1-1 0,1 1 0,0 0 1,0-1-1,0 1 0,0 0 0,-1 0 1,-1 0-1,-1 30-219,3-24 154,1 0 1,0 0-1,1 0 0,-1 0 0,1 0 1,0 0-1,1 0 0,-1 0 0,1 0 1,0-1-1,1 1 0,-1-1 0,6 8 1,-5-9 0,0-1 0,0 0 0,0 1 1,1-1-1,-1-1 0,1 1 0,0 0 1,0-1-1,0 0 0,0 0 1,0 0-1,0 0 0,0-1 0,1 0 1,-1 0-1,1 0 0,-1 0 0,1 0 1,5-1-1,-6 0-49,0 1 0,0-1 0,0-1 1,0 1-1,0 0 0,0-1 0,0 0 0,-1 0 0,1 0 0,0 0 1,0-1-1,0 1 0,-1-1 0,1 0 0,-1 0 0,0 0 0,4-3 1,-3 1-105,-1-1 0,0 1-1,1-1 1,-1 0 0,-1 0 0,1 0 0,-1 0 0,0 0 0,0 0 0,0-1 0,2-10 0,-1-6-5,-1 0 0,0 0 1,-3-24-1,1 19 2203,0 26-1469,0 1-517,3 14-248,1-3 188,1 0 0,0 0 0,1-1 0,0 0 0,1 0 0,0 0 0,0-1 0,1 0 0,0 0 0,1-1 0,0 0 0,0-1 0,17 11 0,-18-13 17,0 0-1,0-1 1,1 0-1,-1 0 1,1-1-1,0-1 1,0 1-1,0-1 1,0-1-1,0 1 0,0-2 1,0 1-1,1-1 1,-1-1-1,0 1 1,0-2-1,0 1 1,13-5-1,-19 5-23,1-1 1,0 0-1,-1 0 1,0 0-1,1 0 0,-1-1 1,0 1-1,0-1 1,0 0-1,-1 0 1,1 0-1,-1 0 0,1 0 1,-1 0-1,0-1 1,0 1-1,1-6 0,0 1 115,0 0-1,-1 0 0,0-1 0,0 1 0,-1-1 0,0 1 0,0-10 0,0 18-88,1 1 0,0-1 0,-1 0-1,1 1 1,0-1 0,-1 1 0,1-1-1,-1 1 1,1 0 0,0 0-1,-1-1 1,0 1 0,3 2 0,11 7-7,1 0 0,1-2 0,0 0 0,0 0 0,1-2 0,-1 0 0,1-1 0,1-1 0,-1-1 0,1 0 0,-1-1 0,1-1 0,35-3 0,-51 2-11,0-1-1,0 0 1,0 0-1,1 0 0,-1 0 1,0 0-1,-1 0 1,1-1-1,0 1 1,0-1-1,-1 0 0,1 0 1,-1 0-1,1 0 1,-1 0-1,0-1 1,0 1-1,0-1 0,0 0 1,0 1-1,-1-1 1,3-4-1,-2 3-36,-1 0-1,1 0 0,-1 0 1,1-1-1,-1 1 1,0 0-1,-1-1 1,1 1-1,-1 0 1,0-1-1,0 1 1,0-1-1,0 1 1,-1-1-1,-2-7 1,1 8 11,0 1-1,-1 0 1,1 0 0,-1 0 0,1 1-1,-1-1 1,0 0 0,0 1 0,0 0 0,0 0-1,-1 0 1,1 0 0,0 0 0,-1 1-1,0-1 1,-5 0 0,-62-15-67,53 14 77,0 0-1,0 2 1,0 0-1,0 1 1,0 1 0,-36 6-1,50-6 24,0 0 0,0 0 0,0 0 0,1 0 0,-1 1 0,0 0 0,0 0 0,1 0 0,-1 0 0,1 0 0,0 1 0,-1-1 0,1 1 0,1 0 0,-1 0 0,0 0 0,1 0 0,-1 1 0,1-1 0,0 1 0,0-1 0,0 1 0,1 0 0,-1 0 0,1 0 0,0 0 0,0 0 0,0 0 0,1 0 0,-1 0 0,1 0 0,0 0 0,0 0 0,1 1 0,-1-1 0,2 5 0,-1-6-11,0 1 0,1-1 0,0 0 0,-1 0-1,1 0 1,0 0 0,0 0 0,1 0 0,-1 0 0,1-1-1,-1 1 1,1-1 0,0 0 0,0 0 0,0 0 0,0 0-1,0 0 1,0 0 0,0-1 0,1 0 0,-1 0 0,1 0-1,-1 0 1,1 0 0,6 0 0,12 3-939,1-2 0,38 0 0,-60-2 858,44 0-3191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1889,'0'0'227,"0"0"31,0 0 444,0 0-366,0 0-200,0 3-45,-1 30 1101,-11 54-1,6-53-780,-2 59-1,8-83-393,0 1-1,1-1 1,0 0 0,0 1-1,1-1 1,1 0 0,0 0-1,5 12 1,-6-17-12,1-1 0,0 1 1,0-1-1,0 0 0,0 0 0,1 0 0,-1 0 0,1-1 1,0 1-1,1-1 0,-1 0 0,0 0 0,1-1 0,0 1 1,0-1-1,-1 0 0,1 0 0,7 1 0,-2 0-17,0 0-1,1-2 0,-1 1 0,0-1 1,1-1-1,-1 1 0,0-2 1,1 0-1,-1 0 0,0 0 0,0-2 1,0 1-1,0-1 0,14-6 1,-19 6-6,1 0 1,-1-1 0,1 1-1,-1-1 1,-1 0 0,1 0-1,0-1 1,-1 1 0,0-1-1,0 0 1,-1 0-1,1-1 1,-1 1 0,0-1-1,0 1 1,-1-1 0,0 0-1,0 0 1,0 0 0,-1 0-1,1 0 1,-2-1 0,1 1-1,-1-11 1,1-1 26,-1 9 24,1 1 0,-2-1-1,1 0 1,-1 1 0,-2-10 0,2 16-25,1 0 0,-1 1 0,1-1-1,-1 0 1,0 1 0,0-1 0,1 1 0,-1-1-1,0 1 1,-1 0 0,1-1 0,0 1 0,0 0-1,0 0 1,-1 0 0,1 0 0,-1 0 0,1 0-1,-1 0 1,1 0 0,-1 0 0,0 1 0,1-1 0,-1 1-1,0-1 1,1 1 0,-1 0 0,0 0 0,0-1-1,-2 2 1,2-1-14,1 0 0,0 1 0,-1-1 0,1 1 0,0-1 0,-1 1 0,1 0 0,0 0 0,0 0 0,0-1 0,0 1 0,0 0 0,0 0 0,0 0 0,0 1 0,0-1 0,0 0 0,0 0 1,1 0-1,-1 1 0,1-1 0,-1 0 0,1 1 0,-1-1 0,1 0 0,0 1 0,-1-1 0,1 1 0,0 2 0,-3 48 103,3-48-68,0-1-18,0 0 0,0 0 0,0-1 0,1 1 0,-1 0 0,1 0 0,0-1 0,0 1 0,0 0 1,0-1-1,0 1 0,0-1 0,1 0 0,-1 1 0,1-1 0,0 0 0,0 0 0,0 0 0,0 0 0,0 0 0,0 0 0,0-1 1,1 1-1,-1-1 0,0 1 0,1-1 0,0 0 0,-1 0 0,1 0 0,4 1 0,8 0-269,-1 1 0,1-2 0,-1 0 0,25-1 0,-29-1-169,34 0-2980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7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3986,'0'0'168,"0"0"296,0 0 801,0 0-25,18 12-501,54 39-98,-67-48-542,-1 0 0,0-1 1,1 1-1,-1-1 1,1 0-1,0 0 1,0 0-1,0-1 1,0 0-1,0 0 0,0 0 1,0-1-1,0 0 1,0 0-1,0 0 1,9-2-1,-4 1 86,-7 0-194,-1 1-1,1-1 1,0 0-1,0 0 1,-1-1-1,1 1 1,-1-1-1,1 1 1,-1-1-1,0 0 1,1 0-1,-1 0 1,0 0-1,0 0 1,0 0-1,-1-1 1,1 1-1,0-1 0,-1 0 1,1 1-1,-1-1 1,1-4-1,1-1-325,0 0 0,-1 0 0,0 0 0,0-1 0,-1 1 0,1-16 0,-2 20 194,0 0 0,0 0 0,0 1 0,0-1-1,-1 0 1,0 1 0,0-1 0,0 0 0,0 1 0,0-1 0,0 1-1,-4-6 1,3 7 110,0 0 0,0 0 0,0 0 0,-1 0 1,1 0-1,0 1 0,-1-1 0,1 1 0,-1 0 0,1-1 0,-1 1 0,0 0 0,0 1 0,1-1 0,-1 1 0,-4-1 0,-2 0 74,1 0 0,0 0 0,0 1 0,0 0-1,0 1 1,0 0 0,-12 3 0,18-3-24,0 0-1,-1-1 1,1 1 0,0 0-1,0 0 1,0 0-1,0 1 1,0-1 0,0 0-1,0 1 1,0 0 0,1-1-1,-1 1 1,1 0-1,-1 0 1,1 0 0,-1 0-1,1 0 1,0 0 0,0 0-1,0 0 1,0 1 0,0-1-1,1 0 1,-1 1-1,1-1 1,-1 0 0,1 1-1,0 4 1,2-2-1409,6-3-1606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2145,'0'0'2129,"0"0"-2129,0 0 0,0 0 528,0 0-416,0 0 96,54 28-208,-39-17 96,1 2-224,-3-2-192,-3-9-2033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6467,'0'0'0,"0"0"0,0 0 176,0 0 384,0 0 33,127 16-593,-90-14 80,-4 2-80,2 0-497,-2-2-1375</inkml:trace>
  <inkml:trace contextRef="#ctx0" brushRef="#br0" timeOffset="1">632 424 176,'0'0'16,"0"0"0,0 0 48,0 0-64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1 167 976,'0'0'918,"0"0"72,0 0-315,18 13-240,61 40-70,-76-51-346,0 0 1,0 0-1,0 0 0,0 0 0,0-1 0,0 1 0,0-1 0,1 0 0,-1 0 0,0 0 1,1 0-1,-1-1 0,1 1 0,-1-1 0,1 0 0,-1 0 0,1 0 0,-1 0 0,1-1 0,-1 1 1,1-1-1,4-2 0,-5 1-42,-1 1 0,0-1 1,0 0-1,-1 0 0,1 0 0,0-1 0,-1 1 1,1 0-1,-1-1 0,0 1 0,0-1 1,0 1-1,0-1 0,0 1 0,0-1 1,-1 0-1,1 1 0,-1-1 0,0 0 1,0 0-1,0-3 0,-1-4 38,0 1 1,0 0-1,-1-1 1,0 1-1,-1 0 1,0 0-1,0 0 1,-1 1-1,0-1 1,-10-14-1,-3-10 140,4 0-1563,12 23-1807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6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3506,'0'0'272,"0"0"107,23-1 602,-21 1-954,25-1 216,0-1 0,-1-1 0,1-2-1,-1 0 1,32-11 0,-51 13-214,-1 0 1,1 0-1,-1 0 1,1-1-1,-1 0 1,0 0-1,10-10 1,-14 12-49,0 0 0,0-1 0,0 0 0,0 1 0,-1-1 0,1 0 0,-1 0 0,0 0 0,0 0 0,0 0 0,0 0 0,0-1 0,-1 1 0,1 0 0,-1 0 0,0 0 0,0-1 0,0 1 0,-2-6 0,1 7-41,0-1 1,0 1-1,0 0 1,-1 0 0,1 1-1,-1-1 1,1 0-1,-1 0 1,0 1 0,1-1-1,-1 1 1,0-1-1,0 1 1,0 0 0,0 0-1,-1 0 1,1 0-1,0 0 1,0 0 0,-1 1-1,1-1 1,-3 0-1,-56-7-153,53 7 216,1 2 1,-1-1-1,1 1 0,-1 0 0,1 0 0,0 1 0,-1 0 1,1 1-1,-7 2 0,11-3 21,0 0-1,-1 1 1,1-1 0,0 1 0,0-1-1,0 1 1,1 0 0,-1 0 0,1 0 0,-1 0-1,1 1 1,0-1 0,1 1 0,-1-1-1,0 1 1,1 0 0,0-1 0,0 1-1,-1 5 1,0 1 38,0-1 1,1 1-1,0-1 0,1 1 0,0-1 0,1 1 0,-1-1 1,2 1-1,-1-1 0,6 15 0,-5-19-36,0-1-1,0 1 1,0-1 0,1 0-1,0 0 1,0 0-1,0 0 1,0-1-1,0 1 1,1-1 0,0 1-1,0-1 1,0-1-1,0 1 1,0 0 0,0-1-1,1 0 1,-1 0-1,1 0 1,0-1 0,-1 1-1,7 0 1,0 0-154,0 0 1,0-1-1,1 0 1,-1-1-1,0 0 1,0-1 0,1 0-1,-1-1 1,0 0-1,0-1 1,0 0-1,-1 0 1,1-1-1,-1-1 1,0 0-1,0 0 1,0-1 0,-1 0-1,1-1 1,-2 0-1,1-1 1,-1 1-1,0-1 1,-1-1-1,0 0 1,0 0-1,-1 0 1,0-1-1,0 0 1,4-11 0,-7 13 166,1 1 0,0-1 0,1 1 0,0 0 0,0 0 0,1 0 1,-1 1-1,1 0 0,1 0 0,-1 0 0,1 1 0,14-9 1,-10 10 175,-1-1 0,1 2 1,0-1-1,0 1 0,0 1 1,0 0-1,1 1 0,-1 0 1,15 1-1,-11 0 40,-1 0 0,1 2-1,-1-1 1,1 2 0,-1 0 0,0 1-1,15 6 1,-22-8-152,-1 1 0,1 1-1,-1-1 1,0 1-1,0 0 1,-1 1 0,1-1-1,-1 1 1,0 0 0,0 1-1,-1-1 1,1 1 0,-1 0-1,0 0 1,-1 0 0,6 12-1,-9-16-78,1 0 0,0 0 0,0 0 0,-1 0 0,1 1 0,-1-1 0,0 0 0,1 0 0,-1 0 0,0 1 0,0-1 0,-1 0 0,1 0 0,0 0 0,-1 0 0,1 1 0,-1-1 0,0 0 0,0 0 0,1 0 0,-1 0 0,-1 0 0,1 0 0,-2 2 0,0-1 13,-1 1 0,0-1 0,0 0 0,0 0 0,0-1 0,-1 1 0,1-1 0,-1 0 0,1 0 0,-8 2 0,-11 1-341,-1 0 0,1-1 1,-35 1-1,-12-3-4042,55-2 816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1 800,'0'0'1249,"0"0"229,0 0-382,-9 17-458,-40 83 245,48-92-702,-6 8 278,7-15-280,0-1-125,0 0-393,0-1-723,0-2-1433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8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2145,'0'0'840,"0"0"708,0 0-270,0 0-507,0 0-224,0 0-6,0 0 214,0 0-115,0 0-69,0 0-26,15 0-129,81-6-376,404-19 720,-240 22-229,113-4 91,-361 6-607,-9 2-1,1-1 1,0 0-1,-1-1 1,1 1-1,0-1 1,-1 1-1,1-1 0,-1 0 1,1 0-1,-1-1 1,1 1-1,4-3 1,-14 0-5050,-9 3 871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09:5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70 688,'0'0'406,"0"0"-6,0 0 881,0 0 149,0 0-675,0-6 189,-1 8-304,-11 73-248,2 2-1,2 104 0,8-180-372,0-1 56,0 0 114,0-35 22,2-44-1320,0 48 467,-1-1 1,-1 1-1,-1 0 1,-2-1-1,-2 1 0,-12-47 1,17 77 665,0 0-1,-1 0 1,1 0 0,-1 0 0,0 0-1,1 0 1,-1 0 0,0 0-1,1 0 1,-1 0 0,0 0 0,0 1-1,0-1 1,0 0 0,0 0 0,0 1-1,0-1 1,0 1 0,0-1-1,0 1 1,0-1 0,0 1 0,0 0-1,-1-1 1,1 1 0,0 0 0,0 0-1,0 0 1,-1 0 0,1 0-1,0 0 1,0 0 0,0 0 0,0 1-1,-1-1 1,1 0 0,0 1 0,0-1-1,0 1 1,0-1 0,0 1 0,0-1-1,0 1 1,0 0 0,-2 1-1,-6 4 16,0 1 0,0 0 0,-13 15-1,19-19 44,-54 60 764,-91 128 0,145-188-832,1 0 1,0 0-1,-1 0 0,2 0 1,-1 1-1,0-1 0,0 1 1,1 0-1,0-1 0,0 1 1,0 0-1,0 0 1,1 0-1,-1 0 0,1 5 1,1-7-8,0 0 1,0 1 0,0-1 0,1 0 0,-1 0-1,0 0 1,1 0 0,0 0 0,-1-1-1,1 1 1,0 0 0,0-1 0,0 1 0,0-1-1,0 0 1,0 0 0,0 1 0,1-1-1,-1-1 1,0 1 0,1 0 0,-1-1 0,0 1-1,5 0 1,51 10 565,81 7 0,-25-4 245,-114-14-875,0-1 0,1 1 0,-1 1 0,1-1 0,-1 0 0,0 0 0,1 0 0,-1 0 0,0 0 0,1 0 0,-1 0 0,0 0 0,1 0 0,-1 1 0,0-1 0,0 0 0,1 0 0,-1 0 0,0 1 0,1-1 1,-1 0-1,0 1 0,0-1 0,0 0 0,1 0 0,-1 1 0,0-1 0,0 0 0,0 1 0,0-1 0,0 0 0,1 1 0,-1-1 0,0 0 0,0 1 0,0-1 0,0 0 0,0 1 0,0 0 0,0 1-2787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57 624,'0'0'1433,"0"0"-273,0 0-466,0 0-3,0 0 88,0 0-56,0 0 48,0 0-261,3 0-113,496-22 1207,-36 1 295,-356 21-1499,-25 2 63,97-12 0,-172 7-3648,-17 1-204,-19 2-263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21 688,'0'0'1115,"0"0"-741,0 0 346,0 0 396,0 0-615,11 14-389,-6 4 186,-1 0-1,0 0 0,-1 0 1,-1 1-1,-1 27 1,3 18 238,-2-49-442,-2-12-73,0 1-1,0 0 1,1-1 0,-1 1-1,1 0 1,0-1-1,3 8 1,-4-11 46,0 0 114,0 0-88,8-36 249,-3-7-816,-3 0 0,-1 1-1,-5-46 1,4 86 476,0 1 0,-1-1-1,1 1 1,0-1 0,0 1 0,-1 0-1,1-1 1,-1 1 0,0-1 0,1 1 0,-1 0-1,0 0 1,0-1 0,0 1 0,0 0-1,0 0 1,0 0 0,0 0 0,0 0 0,0 0-1,0 0 1,0 0 0,-1 0 0,1 1-1,-2-2 1,0 2-3,-1-1 0,1 0 1,0 1-1,0 0 0,-1 0 0,1 0 0,0 0 0,-1 0 1,1 1-1,0 0 0,-4 0 0,-6 3-6,1 1 1,-1 0-1,1 1 0,-20 12 1,27-15-3,-15 9 36,1 1 0,0 1 0,0 1 1,1 0-1,1 1 0,-15 20 0,30-34-25,0 0-1,0 0 1,1 0 0,-1 1-1,1-1 1,-1 1 0,1-1-1,0 1 1,0-1 0,0 1-1,1 0 1,-1 0 0,1-1-1,-1 1 1,1 0-1,0 0 1,0-1 0,0 1-1,0 0 1,1 0 0,-1 0-1,2 4 1,0-4 2,0 0 1,0 0-1,0-1 1,0 1-1,1-1 0,-1 1 1,1-1-1,0 0 1,0 0-1,0 0 0,-1 0 1,2-1-1,-1 1 1,0-1-1,5 2 1,11 2 68,-1 0 1,1-2-1,0 0 1,-1-1-1,25 0 1,70-3 992,-1 0-3103,-97 1-132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8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90 288,'0'0'254,"0"0"405,-11-13 69,-38-43-576,45 54-145,1-1 1,0 1-1,-1 0 1,1 0-1,-1 1 0,0-1 1,0 1-1,0-1 1,0 1-1,0 0 0,0 1 1,0-1-1,0 1 1,0 0-1,0 0 0,0 0 1,0 0-1,-7 2 0,-8-1 74,14 0 19,0-1 1,1 1-1,-1-1 0,0 1 0,1 0 0,-1 1 0,0-1 0,1 1 0,0 0 0,-1 0 0,1 1 0,0-1 0,0 1 0,0 0 0,0 0 0,1 0 1,-1 0-1,1 1 0,0-1 0,0 1 0,0 0 0,1 0 0,-1 0 0,-3 8 0,3-5-6,0 0 1,1 1-1,0-1 1,0 1-1,0-1 1,1 1-1,0 0 0,1-1 1,0 1-1,0 0 1,0-1-1,1 1 1,0 0-1,1-1 0,2 9 1,-1-10-55,0 0-1,0 0 1,1-1 0,0 1-1,0-1 1,0 0 0,1 0 0,-1-1-1,1 1 1,0-1 0,0 0-1,1-1 1,-1 1 0,1-1 0,0 0-1,0 0 1,0-1 0,0 0-1,0 0 1,1 0 0,-1-1 0,9 1-1,3 1-15,0-1-1,0 0 1,0-2 0,0 0-1,0-1 1,0-1-1,18-4 1,-19 1-303,-1 0 1,-1-1-1,1 0 1,-1-1-1,0-1 1,-1 0 0,0-2-1,0 1 1,-1-1-1,0-1 1,0-1-1,-2 1 1,1-2-1,-2 0 1,15-21-1,-3-13-2394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1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0 447 3394,'0'0'112,"0"0"234,17-8 578,-1 1-711,10-5-5,0-1-1,-1-1 0,25-17 1,-43 25-109,0 0 0,0-1-1,-1 0 1,1 0 0,-1 0 0,-1-1 0,0 0 0,0 0 0,0 0 0,-1-1 0,0 1 0,5-16 0,-5 5-121,0 0 1,-1 0 0,0-1-1,-2 1 1,0-23 0,-1 37-9,0 1 1,0 0-1,0-1 1,-1 1-1,0-1 1,1 1 0,-1 0-1,-1-1 1,1 1-1,-1 0 1,1 0 0,-1 0-1,0 0 1,0 0-1,-1 1 1,1-1 0,-1 1-1,0-1 1,0 1-1,0 0 1,0 0 0,0 0-1,-1 1 1,1-1-1,-1 1 1,0 0-1,1 0 1,-1 0 0,0 0-1,0 1 1,0 0-1,-1 0 1,1 0 0,0 0-1,0 1 1,0 0-1,-1-1 1,1 2 0,0-1-1,0 0 1,-5 2-1,6-1 35,-1 0 0,1 1 1,-1-1-1,1 1 0,0 0 0,0 0 0,0 0 0,0 0 0,0 1 0,0-1 0,0 1 0,1 0 0,-1 0 0,1 0 0,0 0 0,0 0 0,0 1 1,0-1-1,1 0 0,-1 1 0,1 0 0,0-1 0,-1 6 0,-3 7 203,2 1 1,0 0-1,-2 32 0,4-23 130,1 1-1,1-1 0,1 0 1,1 0-1,11 42 0,-11-56-241,0-1-1,1 0 1,0 0 0,1-1-1,0 1 1,1-1-1,0 0 1,0-1 0,1 0-1,0 0 1,1 0 0,0-1-1,0 0 1,1-1-1,11 9 1,-12-12-81,0 0-1,0 0 1,0-1-1,1 0 1,-1 0-1,1-1 1,-1 0-1,1-1 1,0 0-1,0 0 1,0-1-1,-1 0 1,1-1-1,0 0 1,13-3-1,-11 1-116,0-1 0,-1 1 0,0-2-1,0 1 1,0-1 0,0-1 0,-1 0 0,0-1-1,0 1 1,0-2 0,-1 1 0,8-10 0,-9 8-141,0 0 0,-1 0 0,0 0 0,8-17 0,-12 22 141,0-1 0,-1 0-1,1 1 1,-1-1 0,0 0 0,0 0 0,0 0 0,-1 0 0,0 0-1,0 0 1,0 0 0,-1-9 0,0 12 83,0 1 0,0-1-1,0 0 1,0 1 0,0-1 0,0 0 0,0 1-1,0 0 1,-1-1 0,1 1 0,0 0 0,-1-1 0,1 1-1,-1 0 1,1 0 0,-1 0 0,0 0 0,1 1-1,-1-1 1,0 0 0,0 1 0,0-1 0,1 1-1,-1 0 1,0 0 0,0 0 0,0 0 0,0 0-1,1 0 1,-5 1 0,2-1 62,1 0 0,-1 1 0,0-1 0,0 1-1,0 0 1,0 0 0,1 0 0,-1 1 0,1-1 0,-1 1 0,1 0 0,-1 0-1,-4 5 1,5-4 53,1 1-1,-1-1 0,1 1 1,0 0-1,0 0 0,0 0 1,1 0-1,-1 1 0,1-1 1,0 0-1,0 1 0,1-1 1,-1 1-1,1-1 0,0 0 1,0 1-1,0-1 0,0 1 0,1-1 1,0 1-1,0-1 0,0 0 1,0 1-1,1-1 0,0 0 1,-1 0-1,2 0 0,-1 0 1,0-1-1,1 1 0,-1 0 1,1-1-1,0 0 0,0 0 1,0 0-1,5 4 0,6 1 35,0 1-1,0-2 1,1 0-1,0-1 1,0-1-1,1 0 1,-1-1-1,26 3 1,-4-3-68,0-2 1,60-5-1,-72-4-335,-20 5-3965,-10 0 903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10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1553,'0'0'1696,"0"0"-660,-1 17-703,-2 27 38,2-1 0,2 1 0,2 0-1,13 69 1,-7-81-100,18 42 0,-24-65-236,1-1 0,0 0 0,1-1 0,-1 1 0,2-1-1,-1 0 1,1 0 0,0-1 0,0 0 0,10 8 0,-14-13-16,-1 0 0,1 0-1,0 0 1,0 0 0,0 0 0,0-1-1,0 1 1,0-1 0,0 1 0,0-1-1,0 0 1,0 0 0,1 0 0,-1 0-1,0 0 1,0 0 0,0-1 0,0 1 0,0-1-1,0 1 1,0-1 0,0 0 0,0 0-1,0 1 1,-1-2 0,1 1 0,0 0-1,0 0 1,-1 0 0,1-1 0,1-2-1,6-5-61,-1 0 0,0-1 0,0-1 0,6-11 0,-3 6-214,0-4 127,-8 15 147,-1 0 0,1 0 0,0 0 0,1 0 0,-1 0 0,1 1 0,0-1 0,0 1 1,0 0-1,0 0 0,6-3 0,-7 7 49,-1 1 0,1 0 0,-1 0 0,0 0-1,0 1 1,0-1 0,1 0 0,-1 1 0,0 0 0,-1-1 0,1 1 0,0 0 0,0 0 0,-1 0 0,1 0 0,-1 0 0,0 0 0,2 4 0,2 1 183,7 9 64,1-1 0,0 0 0,1-1-1,1 0 1,0-1 0,34 21 0,-37-27-315,1 0 1,1-1-1,-1-1 0,1 0 1,0-1-1,0-1 0,0 0 1,1-1-1,-1 0 0,21-1 1,-32-1-79,0 0 1,-1 0-1,1 0 1,-1-1 0,1 0-1,0 1 1,-1-1 0,1 0-1,-1 0 1,0 0 0,1 0-1,-1-1 1,0 1 0,0-1-1,1 1 1,-1-1 0,0 0-1,2-3 1,0 0-87,-1 1 0,0-1 0,0 0 0,-1 0 0,1 0 0,-1-1 0,0 1 0,1-9 0,1-9-264,-1 0 0,0 0 0,-3-32 0,0 49 421,1-31-95,-7-135-1125,3 152 1840,0-1 1,-2 1-1,-9-29 1,13 49-127,1 28-485,0 22-37,-2-15 206,3 1 0,7 58 0,-6-83-127,0-1 1,1 1 0,0-1 0,1 0-1,0 0 1,1 0 0,0-1-1,0 0 1,1 0 0,0 0-1,0 0 1,1-1 0,11 10 0,-16-15-53,1-1 0,-1 0 0,1 0 1,0-1-1,-1 1 0,1 0 0,0-1 1,0 0-1,0 1 0,0-1 0,0-1 1,1 1-1,-1 0 0,0-1 0,0 1 1,0-1-1,1 0 0,-1 0 0,0 0 1,0-1-1,1 1 0,-1-1 0,0 0 1,0 0-1,0 0 0,0 0 0,0 0 1,0-1-1,0 1 0,4-4 0,1-1-112,0 0-1,0-1 0,-1 0 1,0 0-1,-1-1 0,1 0 1,-1 0-1,8-15 1,-14 23 543,14 11 217,-6 2-564,1 0 1,1-1-1,0 0 1,22 19-1,-27-26-42,0-1 0,1 0 0,0-1 1,-1 0-1,1 1 0,1-2 0,-1 1 0,0-1 0,1 0 0,-1 0 0,1-1 0,-1 1 0,1-2 0,7 1 0,-9-1-20,0 0 0,0 0 0,0 0 0,0-1 0,0 0 0,0 0 0,0 0 0,0-1 0,-1 1 1,1-1-1,-1-1 0,1 1 0,-1 0 0,0-1 0,1 0 0,-1 0 0,-1 0 0,1-1 0,0 1 0,-1-1 0,0 0 0,0 0 0,0 0 0,0 0 0,-1 0 0,1-1 0,1-6 0,-2 7-92,0 0 1,0-1 0,-1 1-1,1-1 1,-1 0 0,0 0-1,-1 1 1,1-1 0,-1 0 0,0 0-1,0 1 1,0-1 0,-1 0-1,0 0 1,0 1 0,0-1-1,0 0 1,-1 1 0,0-1-1,0 1 1,0 0 0,0-1 0,-1 1-1,1 0 1,-1 1 0,0-1-1,0 0 1,-1 1 0,1-1-1,-1 1 1,0 0 0,0 1-1,-5-4 1,-2-1 1,-2 0 0,1 1 0,-1 0 0,0 1 1,0 0-1,0 1 0,-1 1 0,1 0 0,-1 1 0,-19-1 0,15 2 57,-40 1 368,56 0-336,1 0 0,0 0 0,-1 0 0,1 0 0,0 0 0,-1 1 0,1-1 0,0 0 0,0 1 0,-1-1 0,1 1 0,0-1 0,0 1 0,0 0 0,0 0 0,0-1 0,0 1 0,0 0 0,0 0 0,0 0 0,0 0-1,0 0 1,0 0 0,1 0 0,-1 0 0,0 1 0,1-1 0,-1 0 0,1 0 0,-1 1 0,1-1 0,0 0 0,-1 2 0,2-2-11,-1 0 0,0 0 0,1 0 0,-1 0 1,1 0-1,0 0 0,-1-1 0,1 1 0,-1 0 0,1 0 0,0-1 1,0 1-1,-1 0 0,1-1 0,0 1 0,0-1 0,0 1 0,0-1 1,0 1-1,0-1 0,0 1 0,0-1 0,0 0 0,0 0 0,1 1 0,33 5 90,-29-5-60,98 3 379,-1-1-299,-93-2-44,0 0 0,0 1 0,0 1-1,-1-1 1,1 2 0,-1-1 0,15 9 0,-18-8-36,0 1 1,0 0-1,-1 1 1,1-1-1,-2 1 1,1 0-1,-1 0 1,1 1-1,-2-1 1,1 1-1,-1 0 1,0 0-1,0 0 1,2 13-1,-3-12-7,1 0 0,-1-1 0,1 1 1,1-1-1,-1 0 0,1 0 0,1 0 0,-1 0 0,1-1 0,0 0 0,0 0 0,8 7 0,-9-11-55,0 0 1,0 1-1,0-2 0,0 1 1,0 0-1,0-1 0,0 0 1,1 0-1,-1 0 0,0 0 0,1-1 1,-1 0-1,0 0 0,1 0 1,-1 0-1,0-1 0,1 0 1,-1 1-1,0-2 0,1 1 0,-1 0 1,0-1-1,0 0 0,0 0 1,-1 0-1,1 0 0,0-1 0,-1 1 1,6-6-1,-1 1-23,-1 0 1,1 0-1,-1-1 1,-1 0-1,1 0 1,-1 0-1,-1-1 0,0 0 1,0 0-1,0-1 1,3-11-1,-8 21 85,0-1 0,0 1 0,1 0 0,-1-1 0,0 1-1,1 0 1,-1 0 0,0-1 0,0 1 0,1 0 0,-1 0 0,0 0 0,1-1 0,-1 1-1,0 0 1,1 0 0,-1 0 0,1 0 0,-1 0 0,0 0 0,1 0 0,-1 0 0,0 0-1,1 0 1,-1 0 0,1 0 0,-1 0 0,0 0 0,1 0 0,-1 0 0,0 0 0,1 0 0,-1 1-1,0-1 1,1 0 0,-1 0 0,0 0 0,1 1 0,-1-1 0,0 0 0,1 0 0,-1 1-1,0-1 1,0 0 0,0 1 0,1-1 0,-1 0 0,0 1 0,0-1 0,15 15-311,-15-15 289,6 6 32,1 0 0,-1-1 0,1 1 0,0-2-1,0 1 1,1-1 0,-1 0 0,1 0 0,0-1 0,0 0 0,0-1 0,0 0 0,1 0-1,-1 0 1,1-1 0,-1-1 0,1 1 0,-1-1 0,1-1 0,10-1 0,-11 1-17,1 0 1,-1-1-1,1 0 1,-1 0 0,0-1-1,0 0 1,0 0 0,0-1-1,0 0 1,-1 0-1,1-1 1,-1 0 0,0 0-1,-1-1 1,0 0-1,1 0 1,-2-1 0,1 1-1,8-15 1,-12 18-118,0-1 0,0 1 0,-1-1 0,1 0 0,-1 1 0,0-1 0,0 0 0,0 0 1,-1 1-1,0-1 0,1 0 0,-1 0 0,0 0 0,-1 0 0,1 1 0,-1-1 0,1 0 0,-1 0 0,-1 0 0,0-3 0,-1 3 12,0-1 0,0 1-1,0 0 1,0 0-1,-1 1 1,1-1 0,-1 1-1,0-1 1,0 1-1,0 0 1,-1 1 0,1-1-1,-7-2 1,-4-1 80,0 1-1,0 0 1,-1 1 0,0 1 0,0 0 0,0 1 0,0 1 0,-25 1-1,40 0 10,0 0 0,0 0 0,0 1 0,0-1 0,0 0 0,0 1 0,1-1 0,-1 1-1,0-1 1,0 1 0,0-1 0,1 1 0,-1-1 0,0 1 0,1 0 0,-1-1-1,0 1 1,1 0 0,-1 0 0,1-1 0,-1 1 0,1 0 0,-1 0 0,1 0-1,0 0 1,-1 0 0,1-1 0,0 1 0,0 0 0,0 0 0,0 0 0,0 0-1,0 0 1,0 0 0,0 0 0,0 0 0,0 1 0,1 0-5,-1 0 1,0 0-1,1 0 1,-1 0-1,1 0 1,-1 0 0,1 0-1,0 0 1,0-1-1,0 1 1,0 0-1,0-1 1,0 1-1,0 0 1,1-1-1,-1 1 1,3 1-1,13 5 97,1 0-1,0-1 0,32 9 0,-27-10-68,-2 1 0,33 14 0,-28-6 125,0 1-1,-2 2 1,0 0-1,-1 1 1,-1 1-1,0 1 1,-2 1-1,-1 1 1,0 1-1,22 40 1,-37-59-129,-3-4-18,0 0-1,-1 1 1,1-1-1,0 0 1,-1 0-1,1 0 1,0 1-1,-1-1 1,0 0-1,1 0 1,-1 1-1,0-1 0,0 0 1,0 3-1,0-3 228,0-1-107,0 0 40,0 0 27,0-17-128,-4-106-786,1 71-126,2 0-1,10-97 1,-8 142 837,1 1 0,-1 0 1,1 0-1,0 0 0,0 0 0,1 0 1,-1 1-1,1-1 0,1 1 0,4-8 1,-6 12 32,-1-1 0,1 1 0,0-1 1,0 1-1,-1 0 0,1 0 0,0 0 1,0 0-1,0 0 0,0 0 0,0 0 1,1 1-1,-1-1 0,0 1 1,0-1-1,0 1 0,1 0 0,-1 0 1,0 0-1,0 0 0,0 0 0,1 1 1,-1-1-1,0 0 0,0 1 0,0 0 1,0 0-1,0 0 0,0-1 1,0 2-1,0-1 0,0 0 0,2 2 1,6 5 56,-1 0 0,0 1 1,-1 0-1,0 0 1,0 0-1,-1 1 1,0 0-1,-1 1 1,0 0-1,-1 0 0,0 0 1,0 0-1,-1 1 1,-1 0-1,0-1 1,-1 1-1,0 1 0,-1-1 1,0 17-1,-1-28-76,-1 1-1,1 0 0,-1-1 0,0 1 1,1-1-1,-1 1 0,0-1 0,0 0 1,0 1-1,0-1 0,0 0 0,-1 0 1,1 1-1,0-1 0,-1 0 0,1 0 1,0-1-1,-1 1 0,1 0 0,-1 0 1,0-1-1,1 1 0,-1-1 1,1 1-1,-1-1 0,0 0 0,1 1 1,-3-1-1,-56 5-73,53-5 13,-8 0-170,-3 1-579,0-1 0,0 0 0,0-2 0,-30-6 0,8-5-2664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1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1745,'0'0'283,"0"0"-59,0 0 187,5 20 485,42 281 1964,-39-260-2768,0 18 61,-7-59-81,0 0 72,10-34 201,-7 20-486,0-3 91,2 0 0,-1 0-1,2 1 1,16-30-1,-16 89-170,-5-29 253,1 1 0,0-1 0,1 0 0,0-1 0,1 1 0,9 17 0,-12-27-19,1 0 0,0 0 1,-1 0-1,1-1 0,0 1 1,1-1-1,-1 0 1,1 1-1,-1-2 0,1 1 1,0 0-1,0-1 0,0 0 1,0 0-1,0 0 0,1 0 1,-1 0-1,1-1 0,-1 0 1,1 0-1,0-1 1,-1 1-1,8-1 0,-3-1 6,0 0-1,0-1 1,1 0-1,-1 0 1,0-1-1,-1 0 1,1-1-1,-1 0 1,1 0-1,-1-1 1,0 0-1,-1 0 1,11-10-1,-7 5-128,0 0 0,0-1 0,-2 0 0,1-1 0,-1 0 0,-1 0 0,13-26 0,-19 44 216,1-1 0,-1 0-1,1 0 1,0 0 0,0 0 0,0 0 0,1 0 0,0-1 0,0 0 0,0 0 0,0 0 0,1 0 0,-1 0 0,1-1 0,0 0 0,9 4-1,12-3-972,-3-3-1462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1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7203,'0'0'449,"0"0"-193,0 0-256,0 0-128,0 0-1649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2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198 265 48,'0'0'952,"0"0"-194,0 0-443,0 0-94,0 0 313,0 0-163,0 0-40,0 0-107,0 0-139,0 13-58,-2 682 3833,2-685-3848,-1 0 1,0 0-1,0 0 0,-1 0 1,0 0-1,-1 0 0,0-1 0,-1 1 1,0-1-1,0 0 0,-8 12 0,10-17 9,-1 0-1,0-1 1,0 0-1,0 1 1,0-1-1,-1 0 1,1 0-1,-1-1 1,0 1-1,1-1 1,-1 0-1,0 0 1,0 0-1,-1 0 1,1-1-1,0 0 1,-1 0-1,1 0 1,0 0-1,-1-1 1,1 1-1,-1-1 1,1 0-1,-1-1 1,1 1-1,-1-1 1,1 0-1,-5-1 1,6 0-35,1 1 1,0 0 0,-1-1-1,1 1 1,0-1-1,0 1 1,0-1-1,0 0 1,0 0-1,1 0 1,-1 0 0,1-1-1,-1 1 1,1 0-1,0 0 1,0-1-1,0 1 1,0-1-1,0 1 1,0-1-1,1 0 1,-1 1 0,1-6-1,-4-70-830,4 65 776,1 1 49,1 0 0,0 0 1,1 0-1,0 0 0,0 1 0,2-1 1,-1 1-1,1 0 0,1 0 1,0 1-1,1 0 0,0 0 1,0 0-1,1 1 0,0 0 0,11-9 1,21-18-129,2 2-1,60-38 1,-71 51-8,63-41-31,132-99 975,-214 152-740,-1-1 1,0-1 0,-1 0-1,0-1 1,0 1 0,8-15 0,-14 18-60,0-1 1,0 0 0,0 0 0,-1 0 0,-1 0 0,1-1 0,-2 1 0,1-1 0,-1 1 0,-1-15 0,0 12-110,0 1 1,-1-1-1,-1 1 0,0 0 1,-1-1-1,0 1 1,0 0-1,-7-13 1,8 20 80,0-1 0,-1 0 0,0 1 0,0-1 0,0 1 1,-1 0-1,1 0 0,-1 1 0,0-1 0,0 1 0,0-1 0,0 1 0,-1 1 1,1-1-1,-1 0 0,0 1 0,0 0 0,0 0 0,0 1 0,-7-2 0,7 2 42,0 0 0,0 0 0,0 1 0,0 0 0,1 0 0,-1 0 0,0 1 0,0-1 0,0 1 0,0 0 0,0 1 0,1-1 0,-1 1 0,1 0 0,-1 0 0,1 0 0,0 1 0,-1-1 0,1 1 0,1 0 0,-1 1-1,-6 5 1,4 0 37,0 0 0,0 0 0,1 0 0,0 0-1,1 1 1,0-1 0,1 1 0,0 0 0,-4 20-1,1 8 204,1 1 0,2-1 0,1 1 0,8 75 0,-5-107-222,0 1 0,1-1 1,-1 0-1,2 0 1,-1 0-1,1 0 0,0 0 1,1 0-1,-1-1 1,1 1-1,1-1 1,-1 0-1,1 0 0,0-1 1,0 1-1,12 8 1,-9-9 9,1 0 1,-1 0 0,1-1-1,0 0 1,0-1 0,0 1-1,1-2 1,-1 1 0,1-2-1,-1 1 1,1-1 0,14-1-1,-14 1-16,1-2 0,-1 1 0,0-1 0,0-1 0,1 0-1,-1 0 1,0-1 0,-1-1 0,1 1 0,-1-1 0,1-1 0,-1 0 0,0 0-1,-1-1 1,1 0 0,-1-1 0,-1 1 0,1-2 0,10-12 0,-5 5-33,-2 0 1,1-1 0,-2-1-1,0 0 1,-1 0-1,-1-1 1,0 0-1,-2 0 1,9-34 0,-8 8-412,-1-1 1,-2 1 0,-2-49 0,-3 88 394,1 0 1,0 1-1,-1-1 0,0 1 1,0-1-1,-1 1 0,1 0 1,-1-1-1,0 1 0,0 0 1,0 0-1,-1 0 0,1 0 1,-1 1-1,0-1 0,0 1 1,-4-4-1,6 6 33,0 0 1,-1 0 0,1 0-1,0 0 1,-1 0-1,1 1 1,-1-1-1,1 1 1,-1-1 0,1 1-1,-1-1 1,0 1-1,1 0 1,-1 0 0,1 0-1,-1-1 1,0 2-1,1-1 1,-4 0-1,3 1 11,-1 1-1,1-1 0,0 0 0,0 0 0,0 1 1,-1-1-1,1 1 0,1 0 0,-1 0 1,0 0-1,0 0 0,1 0 0,-1 0 0,1 0 1,0 0-1,-2 4 0,-5 10 68,1 1-1,0 1 1,2-1 0,0 1 0,1 0-1,-4 33 1,6-17 137,1-1 1,6 64-1,-4-87-184,1-1 0,0 1 1,1 0-1,-1-1 0,2 1 0,-1-1 0,2 0 1,-1 0-1,1-1 0,0 1 0,1-1 0,0 0 1,0 0-1,1-1 0,0 0 0,0 0 1,0 0-1,1-1 0,0 0 0,1-1 0,-1 0 1,1 0-1,0-1 0,0 0 0,0 0 0,1-1 1,-1-1-1,1 1 0,18 1 0,-13-4 14,-1 1 0,1-2 0,0 0-1,-1-1 1,1 0 0,-1-1 0,15-6 0,-21 6-24,0-1 1,-1 0 0,0 0-1,1-1 1,-2 0 0,1 0-1,0-1 1,-1 0 0,0 0-1,-1 0 1,1-1 0,-1 0-1,7-13 1,-3 6-6,-2-1 1,0 0 0,8-25-1,-13 34-48,-1 0-1,1 0 1,-1-1 0,0 1-1,0 0 1,-1-1-1,0 1 1,0-1 0,0 1-1,-1 0 1,0-1 0,-2-7-1,2 12 15,-1 1 0,1-1 0,0 1 0,-1 0 0,1-1 0,-1 1 0,1 0 0,-1 0 0,0 0 0,0 0 0,1 0 0,-1 0 0,0 0 0,0 1 0,0-1 0,0 0 0,0 1 0,0 0 0,0 0 0,0-1 0,0 1 0,0 0 0,0 1 0,0-1 0,-3 1 0,3-1 6,0 0 0,0 0 0,0 0 0,0 0 0,1 1 0,-1-1 0,0 1 0,0-1 0,0 1 0,0 0 0,0 0 1,0 0-1,1 0 0,-1 0 0,0 0 0,1 0 0,-1 0 0,1 1 0,-1-1 0,1 1 0,0-1 0,0 1 0,-1 0 0,1-1 0,-1 4 0,0 4 1,1-1-1,1 0 1,-1 1 0,1-1-1,0 0 1,1 1 0,0-1-1,1 0 1,-1 0 0,2 0-1,-1 0 1,7 15 0,-6-19 26,-1 1 1,1-1 0,0-1 0,-1 1-1,2 0 1,-1-1 0,0 1-1,1-1 1,-1 0 0,1 0 0,0 0-1,0-1 1,0 0 0,1 1-1,-1-1 1,0-1 0,1 1 0,-1-1-1,1 1 1,0-1 0,-1-1-1,1 1 1,0-1 0,5 0 0,-3 0-30,-1 0 0,0-1 1,1 0-1,-1 0 0,0-1 1,0 0-1,0 0 0,0 0 1,0-1-1,-1 0 0,1 0 1,-1 0-1,1-1 0,-1 0 1,0 0-1,5-5 0,5-8-520,0 0 0,-1-2 0,14-24 0,17-21-1387,-41 60 2059,1-1 0,-1 1 1,1 0-1,-1 1 1,1-1-1,1 1 0,-1 0 1,0 0-1,1 0 1,-1 1-1,1 0 0,0 0 1,0 1-1,0-1 1,0 1-1,0 0 0,0 1 1,0-1-1,0 1 1,0 1-1,0-1 0,0 1 1,0 0-1,0 0 1,6 3-1,0-1 53,-1 1-1,1 1 1,-1-1-1,0 2 1,0 0 0,0 0-1,-1 1 1,0 0-1,-1 1 1,1 0-1,10 12 1,-14-12-110,1 0-1,-1 1 1,-1 0-1,5 9 1,-8-14-66,0-1 0,-1 1 1,0-1-1,1 1 0,-1-1 1,-1 1-1,1 0 0,-1-1 0,1 1 1,-1 0-1,0 0 0,0-1 1,-1 1-1,0 7 0,-1-9-3,1 0 0,-1 0 0,1 0 0,-1 0 0,1 0-1,-1 0 1,0-1 0,0 1 0,0-1 0,0 1 0,0-1 0,0 0-1,-1 1 1,1-1 0,0 0 0,-5 1 0,-44 12-35,45-12 10,-62 15-1251,28-6-2114,25-9 304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4530,'0'0'203,"0"0"477,21 8 51,-3-1-568,13 4 210,-2 2-1,47 26 1,-27-9 238,-18-10-316,0-1 1,2-2-1,64 25 1,-94-41-555,0 0 1,0 0-1,-1-1 1,1 1 0,0-1-1,0 0 1,0 0-1,0 0 1,-1 0 0,1 0-1,0-1 1,0 1-1,4-2 1,2-11-2189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0 4898,'0'0'288,"0"0"-288,0 0 16,0 0 289,-124 108 95,80-58-96,3 1 256,0-1 80,1-9-255,7-4 111,6-9-400,9-7-80,3-6-16,7-4 0,2-5-64,6-1-801,0-5-1328,2 0-1840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297 117 1265,'0'0'349,"0"0"-66,0 0 691,0 0-89,0 0-538,-3-14-216,-14-43-19,16 55-111,1 1-1,-1 0 1,0-1 0,0 1-1,0 0 1,0 0 0,0 0-1,0-1 1,0 1 0,0 0-1,0 0 1,0 1 0,-1-1-1,1 0 1,0 0-1,-1 0 1,1 1 0,0-1-1,-1 1 1,1-1 0,-1 1-1,1 0 1,-1-1 0,1 1-1,-1 0 1,1 0 0,-1 0-1,1 0 1,-1 0 0,-2 1-1,-4 0-1,-8-2-25,0 1 0,-1 1-1,1 0 1,0 1 0,0 1 0,-26 8 0,37-9 54,0 0 0,0 0 1,0 0-1,0 1 0,1 0 0,-1 0 0,1 0 0,0 0 0,0 1 0,0-1 0,0 1 1,1 0-1,-1 0 0,1 1 0,0-1 0,0 1 0,1-1 0,-1 1 0,1 0 0,0 0 0,1 0 1,-1 0-1,1 0 0,-1 8 0,0-7 44,2 0 0,-1 1 0,1-1 0,0 0 0,0 0 0,1 0 0,-1 0 0,1 0 0,1 0 0,3 11 0,-4-15-30,1 1 0,0 0-1,0-1 1,0 1 0,0-1 0,0 0-1,1 0 1,-1 0 0,1 0 0,-1 0-1,1 0 1,0-1 0,0 1 0,0-1 0,-1 0-1,1 0 1,1 0 0,-1 0 0,0 0-1,0-1 1,0 1 0,5-1 0,0 1-18,1 0 1,0-1 0,-1 0-1,1 0 1,-1-1 0,1 0-1,-1-1 1,0 0 0,1 0-1,-1-1 1,0 0 0,0 0-1,0-1 1,8-5 0,-11 5-62,1 0 1,-1-1 0,0 0 0,-1 0 0,1 0 0,-1 0-1,0-1 1,0 1 0,-1-1 0,1 0 0,-1-1-1,-1 1 1,1 0 0,-1-1 0,0 1 0,-1-1 0,1 0-1,-1-9 1,-1-7 14,0 14 532,6 18-395,-4-5-111,0-1-1,1 0 1,-1-1 0,1 1-1,0 0 1,0-1 0,0 1-1,0-1 1,0 0 0,0 0-1,1 0 1,-1-1 0,1 1-1,-1-1 1,1 0 0,-1 0-1,1 0 1,0 0 0,4 0-1,12 1 58,1 0 0,23-1 0,-36-1-58,6 0 47,0 0 0,0-1 0,26-5 1,-35 5-97,-1 0-1,0-1 1,0 1 0,-1-1 0,1 0 0,0 0 0,0 0 0,-1-1-1,0 1 1,1-1 0,-1 0 0,0 0 0,0 0 0,0 0 0,-1-1 0,1 1-1,2-5 1,-5 7 13,1 0-1,-1 0 1,1-1 0,-1 1-1,1 0 1,-1 0-1,0 0 1,0-1-1,1 1 1,-1 0 0,0 0-1,0 0 1,0-1-1,0 1 1,-1 0-1,1 0 1,0-1 0,0 1-1,-1 0 1,1 0-1,-1-2 1,-5 2 672,2 15-148,4-11-462,-1 0 0,1 0-1,0 0 1,0 0 0,0 1-1,0-1 1,1 0 0,-1 0-1,1 0 1,0 0 0,0 0-1,0 0 1,0 0 0,1 0-1,-1 0 1,1 0 0,-1-1-1,1 1 1,0-1 0,0 1-1,0-1 1,1 0 0,-1 1-1,1-1 1,-1 0 0,1-1 0,-1 1-1,1 0 1,0-1 0,0 0-1,0 1 1,0-1 0,0 0-1,0-1 1,0 1 0,0 0-1,0-1 1,1 0 0,5 0-1,-1 1-59,0-1 0,-1 0-1,1 0 1,0-1-1,0 0 1,0 0 0,-1-1-1,1 0 1,0 0-1,-1-1 1,0 0 0,0 0-1,0-1 1,0 1-1,0-2 1,12-9 0,-15 9-287,1 0 0,-1 0 0,0 0 0,0 0 0,0-1 1,-1 0-1,0 0 0,0 0 0,0 0 0,-1 0 0,0-1 0,0 1 1,1-9-1,-1 0-534,-1 10 1382,-1 7 886,0 30 3283,6-10-5549,-4-19 859,0 0 0,0 0 0,1 0-1,0 0 1,-1-1 0,1 1 0,0-1 0,0 0-1,1 0 1,-1 0 0,0 0 0,1 0-1,-1-1 1,1 1 0,-1-1 0,8 2 0,2-1-752,1 0 1,-1-1 0,19 0-1,-2-1-3066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5378,'0'0'0,"0"0"-144,0 0 144,0 0 577,12 106 111,-2-55-544,-1-5 384,-1-3-288,-2-6-160,-2-5 0,0-8 1,-1-7-65,-3-8-16,0-5-337,0-4-223,0 0-656,0 0-449,-7-15-2225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1 330 2449,'0'0'926,"0"0"-275,0 0 765,0 0-266,0 0-619,23-2-181,1 1-292,157-16 143,-180 17-204,25-3 41,0-2-1,-1-1 1,0 0 0,35-16-1,-55 20-59,1 0 0,-1-1 0,0 0 0,0 0 0,0 0-1,-1-1 1,1 0 0,-1 1 0,0-2 0,0 1 0,0 0 0,-1-1 0,1 0 0,-1 0-1,0 0 1,-1 0 0,1 0 0,-1 0 0,0-1 0,0 1 0,-1-1 0,1 0-1,-1 1 1,0-1 0,-1-10 0,1 8-33,-1 0 0,0 0 0,-1 1 0,0-1 0,0 0 0,-1 0 0,-3-8 0,3 12 51,0 0-1,0 1 1,-1-1-1,1 1 1,-1 0-1,0-1 0,0 2 1,0-1-1,-1 0 1,1 0-1,-1 1 1,1 0-1,-1 0 1,0 0-1,-4-2 1,-2 0-11,1 0 0,-1 0 0,0 1 0,0 0 0,-12-1 0,20 4 4,0-1-1,0 1 1,0 0-1,0 0 0,0-1 1,0 1-1,0 1 1,0-1-1,0 0 1,0 0-1,0 1 1,0-1-1,0 1 1,0 0-1,0 0 1,0-1-1,0 1 0,1 0 1,-1 1-1,0-1 1,1 0-1,-1 0 1,0 1-1,1-1 1,0 1-1,-1-1 1,1 1-1,0 0 1,0-1-1,0 1 0,-2 4 1,-1 11 66,1 1 1,1-1 0,1 1-1,0 0 1,3 28-1,-2-5 220,1-26-188,0 0 1,1 0-1,1 0 0,0-1 0,8 23 0,-9-30-63,0-1 1,1 0-1,0 1 0,0-1 0,0-1 0,1 1 1,0 0-1,0-1 0,0 0 0,1 0 0,0 0 0,-1-1 1,2 1-1,8 5 0,-12-9-33,0 0 0,0-1 0,0 1 0,0-1 0,0 0-1,1 0 1,-1 0 0,0 0 0,0 0 0,0 0 0,0 0 0,0 0 0,0-1 0,0 1 0,0-1 0,0 0 0,0 0 0,0 0 0,0 0-1,0 0 1,0 0 0,-1 0 0,1 0 0,0-1 0,-1 1 0,1-1 0,1-1 0,6-7-40,0-1 0,0 1 0,7-14 0,-5 8 69,-11 16 22,1 0 0,-1 0-1,0-1 1,1 1 0,0 0-1,-1 0 1,1 0 0,-1 0-1,1 0 1,-1 0 0,1 0 0,-1 0-1,1 0 1,-1 0 0,1 0-1,-1 0 1,1 0 0,-1 0-1,1 0 1,-1 0 0,1 1-1,-1-1 1,1 0 0,-1 0-1,1 1 1,-1-1 0,1 0-1,-1 1 1,1-1 0,-1 0-1,0 1 1,1 0 0,23 20-134,-2-2 188,-17-16-73,0-1 0,-1 1 0,1-1 0,0 0 0,0 0 0,0 0 0,1-1 1,-1 0-1,0 0 0,0 0 0,1-1 0,-1 0 0,1 0 0,-1 0 0,0 0 0,1-1 0,6-2 1,-6 1-138,1-1 1,-1 0 0,0 0 0,0-1-1,0 0 1,0 0 0,-1 0-1,1-1 1,-1 1 0,-1-2 0,1 1-1,5-8 1,-9 11 105,0 1-1,0-1 0,0 1 1,1-1-1,-1 1 1,0-1-1,1 1 0,-1 0 1,1-1-1,-1 1 1,1 0-1,-1 0 0,1 0 1,0 0-1,0 1 1,-1-1-1,1 0 0,0 1 1,3-1-1,-2 1 79,0 1 0,0 0 0,0 0 0,0 0 0,-1 0 0,1 1 0,0-1 0,0 1 0,4 3 0,3 1-222,3 1 201,1-1 0,0 0 0,1-1 0,-1 0 0,1-1 0,0-1 0,0 0 0,0-2 0,0 1 0,0-2-1,29-2 1,-41 2-64,0-1-1,0 0 0,-1 0 1,1 0-1,0 0 1,0 0-1,-1 0 0,1-1 1,-1 0-1,1 1 1,-1-1-1,1 0 0,-1 0 1,0 0-1,0 0 1,0-1-1,0 1 0,-1-1 1,1 1-1,-1-1 0,1 1 1,-1-1-1,0 0 1,0 0-1,0 0 0,0 0 1,0-4-1,0 3-59,0 1-1,0-1 1,0 0-1,-1 0 1,0-1-1,0 1 1,0 0-1,0 0 1,0 0-1,-1 0 1,0 0-1,0 0 1,0 1-1,0-1 1,-1 0-1,1 0 1,-1 1-1,0-1 1,0 1 0,-4-5-1,-1 1 8,-1 1-1,0 0 1,-1 1 0,1-1-1,-1 2 1,0-1 0,0 1-1,-1 1 1,1 0 0,-1 0-1,-13-2 1,0 2 282,-1 0 1,1 1-1,-41 3 0,63-1-201,0 0 0,0 0 0,0 1 0,0-1 0,0 0 0,0 0 0,1 1 0,-1-1 0,0 1 0,0-1 0,0 0 0,1 1 0,-1 0 0,0-1 0,0 1 1,1-1-1,-1 1 0,0 0 0,1-1 0,-1 1 0,1 0 0,-1 0 0,1 0 0,-1-1 0,1 1 0,0 0 0,-1 0 0,1 0 0,0 0 0,0 0 0,0 0 0,-1-1 0,1 1 0,0 2 0,0-1-14,1 0 0,-1-1 1,0 1-1,0 0 0,1 0 1,-1-1-1,1 1 0,-1 0 1,1-1-1,0 1 0,-1 0 1,1-1-1,0 1 1,0-1-1,0 1 0,0-1 1,1 0-1,1 3 0,12 5 51,1-1 0,0 0 0,0-1-1,0-1 1,1 0 0,29 5 0,-19-4-38,49 19 1,-56-15 67,0 0-1,-1 1 1,0 1 0,-1 1 0,0 1 0,-1 0-1,-1 1 1,26 34 0,-21-21 63,-1 0 0,-2 1 0,-1 2 0,26 64-1,-44-105-215,1 1 0,0 0 0,0-1 0,0 1 0,1-1 0,3-8 0,0-18-667,-5-90-1544,-2 98 2116,2 0 0,0 0 0,2 0 0,1 0 0,2 0 0,0 0 0,11-34 0,-14 57 216,0 1 0,1 0 0,-1 0 0,1 0 1,0 0-1,-1 0 0,1 0 0,1 1 0,-1-1 0,0 1 1,1-1-1,-1 1 0,1 0 0,0 0 0,-1 0 0,1 0 0,0 0 1,0 1-1,1 0 0,-1-1 0,0 1 0,0 0 0,1 0 0,5 0 1,-5 1 18,0 0 1,0 0 0,0 1-1,0 0 1,-1 0-1,1 0 1,0 0 0,-1 0-1,1 1 1,-1-1 0,1 1-1,-1 0 1,0 0 0,0 0-1,0 1 1,0-1 0,0 1-1,0 0 1,-1-1-1,1 1 1,3 6 0,-2-3-4,-1-1 0,0 1 0,0 0-1,0 0 1,-1 0 0,0 0 0,0 1 0,-1-1 0,1 1 0,0 11 0,-2-15-46,0 0 0,0 0 0,-1-1 0,1 1 0,0 0 0,-1 0 0,0-1 0,0 1 0,0 0 0,0-1 0,0 1 0,0-1 0,0 1 0,-1-1 0,1 0 0,-1 0 0,0 1 0,0-1 0,0 0 0,0 0 0,0-1 0,0 1 1,0 0-1,-1-1 0,1 1 0,-5 1 0,-14 3-384,0 0 0,0-1 0,0-2 0,-1 0 1,1-1-1,-44-2 0,55 0 115,-50 0-3324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2113,'0'0'216,"0"0"203,0 0 1000,0 0-496,0 0-627,0 0-286,0 0-1,0 0 0,1-1 0,-1 1 0,0 0 0,0 0 0,0-1 0,1 1 0,-1 0 0,0 0 0,0 0 0,1-1 0,-1 1 0,0 0 0,0 0 0,1 0 0,-1 0 0,0-1 0,1 1 0,-1 0 0,0 0 1,0 0-1,1 0 0,-1 0 0,0 0 0,1 0 0,-1 0 0,0 0 0,1 0 0,-1 0 0,0 0 0,1 0 0,-1 1 0,0-1 0,1 0 0,-1 0 0,0 0 0,0 0 0,1 0 0,-1 1 0,0-1 0,0 0 1,1 0-1,-1 0 0,0 1 0,6 57 507,-3 89 0,-4-102-418,1-1 1,3 1-1,1-1 0,14 62 0,-17-106-103,-1 0 0,0 1 0,0-1 1,0 1-1,0-1 0,1 0 0,-1 1 0,0-1 0,0 0 1,1 1-1,-1-1 0,0 0 0,1 1 0,-1-1 0,0 0 0,1 0 1,-1 1-1,0-1 0,1 0 0,-1 0 0,1 0 0,-1 0 0,1 1 1,-1-1-1,0 0 0,1 0 0,-1 0 0,1 0 0,-1 0 0,1 0 1,-1 0-1,0 0 0,1 0 0,-1 0 0,1-1 0,-1 1 0,0 0 1,1 0-1,-1 0 0,1 0 0,-1-1 0,0 1 0,1 0 1,-1 0-1,0-1 0,1 1 0,-1 0 0,0 0 0,1-1 0,-1 1 1,0 0-1,0-1 0,1 1 0,-1-1 0,0 1 0,0 0 0,0-1 1,1 0-1,21-27-408,-18 22 264,14-15-291,-7 8 537,1-1-1,-2-1 1,12-19-1,3 75 214,-20-34-278,0 0 1,1 0-1,-1-1 1,1 0-1,1 0 1,-1-1-1,1 0 1,0 0 0,0 0-1,0-1 1,1 0-1,0 0 1,0-1-1,0 0 1,0-1-1,0 0 1,0 0-1,1 0 1,-1-1-1,0 0 1,1-1-1,-1 0 1,1 0-1,-1-1 1,10-2-1,-10-1-47,1-1-1,-1-1 0,0 1 0,0-1 0,-1-1 1,0 1-1,0-1 0,0 0 0,-1-1 0,0 0 1,0 0-1,7-14 0,-9 3 208,-3 15 349,-1 11-407,0-3-124,0-1 0,0 0 0,0 1 0,1-1 0,-1 0 0,1 0 0,0 1 0,0-1 0,0 0 0,0 0 0,1 0 0,-1 0 0,1 0 0,0 0 0,0-1 1,0 1-1,0 0 0,0-1 0,1 1 0,-1-1 0,1 0 0,0 0 0,-1 0 0,4 1 0,2 1-302,-1-1-1,1-1 1,-1 1 0,1-1 0,0-1 0,0 1 0,0-1 0,-1-1 0,11 0 0,12 0-4367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0 128 784,'0'0'718,"0"0"-38,0 0 78,0 0-136,0 0 45,0 0-222,2-1-77,12-9-47,0 1 0,0 1 0,0 0 0,1 1 0,21-6 0,81-21 1096,-63 23-679,0 3 0,102-1 0,-88 7-537,-60 2-185,-3 0-2,0 0 0,1-1 1,-1 1-1,0-1 0,9-3 0,-13 3-495,-1 0-3501,0 1 826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5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3794,'0'0'4098,"0"0"-4098,0 0 0,0 0-16,0 0-1457,0 0-4546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4178,'0'0'1313,"0"0"-1265,0 0 1232,0 0-207,0 0-1057,0 0 272,44 130 96,-32-74 256,-2-2-496,1-7-32,3-4 0,1-12-96,1-5-32,-1-9-752,4-11-1217,-1-6-384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0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7251,'0'0'-82,"0"0"47,0 19 6,-1 20 30,-2-3 30,2 0 0,2 0 0,6 41 0,-5-70-96,0 0 0,0-1 1,1 1-1,0-1 0,0 0 0,1 0 0,-1 0 0,1 0 1,1-1-1,-1 0 0,1 0 0,0 0 0,0 0 1,0-1-1,1 1 0,-1-1 0,1-1 0,0 1 1,0-1-1,1 0 0,-1-1 0,1 1 0,-1-1 0,1 0 1,0-1-1,0 0 0,0 0 0,-1 0 0,1-1 1,14-1-1,-14 1-60,1 0 1,-1-1 0,1 0-1,-1 0 1,0 0 0,1-1-1,-1-1 1,0 1-1,0-1 1,0 0 0,-1 0-1,1-1 1,-1 0 0,0 0-1,0-1 1,0 0 0,0 0-1,-1 0 1,0 0-1,0-1 1,-1 0 0,1 0-1,-1 0 1,0-1 0,-1 1-1,0-1 1,0 0-1,3-11 1,-3-42 5088,-3 42-4171,-14 38-1206,12-14 411,1-1 0,-1 0 0,1 0 0,1 0 0,-1 1 0,1-1 0,0 0 0,0 0 0,1 1 0,-1-1 0,1 0 0,2 6 0,-2-9 21,0 1 0,1 0-1,-1 0 1,1-1 0,0 1-1,0-1 1,0 0-1,0 1 1,0-1 0,0 0-1,1 0 1,-1 0-1,1-1 1,-1 1 0,1-1-1,0 1 1,0-1 0,0 0-1,-1 0 1,1 0-1,6 1 1,12 2 103,0 0 0,1-2 0,0 0 0,31-2 0,-45 0-112,-1 0 0,1-1 0,0 0 0,0-1 0,0 1 0,-1-1-1,1-1 1,-1 1 0,1-2 0,-1 1 0,0-1 0,0 0 0,-1 0 0,1 0-1,7-8 1,-10 6-65,0 0 0,-1 0 0,0-1-1,0 1 1,0 0 0,-1-1 0,0 0-1,-1 1 1,1-1 0,-1 0-1,-1 0 1,1 0 0,-1 0 0,0 0-1,-1-7 1,4-43-216,-3 56 267,0 0 0,0 0 1,1 0-1,-1 0 0,1 1 0,-1-1 0,1 0 0,-1 0 1,1 1-1,-1-1 0,1 0 0,0 1 0,-1-1 0,1 1 0,0-1 1,-1 1-1,1-1 0,0 1 0,0-1 0,0 1 0,0 0 0,-1-1 1,1 1-1,0 0 0,0 0 0,0 0 0,0 0 0,0 0 0,0 0 1,-1 0-1,1 0 0,0 0 0,0 0 0,0 0 0,0 0 1,0 1-1,0-1 0,1 1 0,33 14 34,-15-3 226,-2 1 0,0 1 0,0 1 0,26 29 0,-38-37-170,1 0 1,-2 1-1,1-1 1,-1 1-1,-1 0 1,1 1-1,-1-1 1,-1 1-1,1 0 1,-1 0-1,-1 0 1,0 0-1,0 0 1,0 12-1,-2-19-76,-1-1 1,1 1-1,-1-1 0,1 1 0,-1-1 0,0 1 0,0-1 1,1 1-1,-1-1 0,0 0 0,0 1 0,0-1 1,0 0-1,-1 0 0,1 0 0,0 0 0,0 0 0,-1 0 1,1 0-1,-1 0 0,1 0 0,-1-1 0,1 1 0,-1-1 1,1 1-1,-3 0 0,-50 10 46,47-10-67,-38 4-2212,-59-1-1,90-4-452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2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77 0,'0'0'600,"0"0"1,0 0 50,0 0-243,0 0-16,0 0 139,0-4-54,1-6-88,0 7-183,-1-1 1,0 0-1,1 0 0,-1 1 1,0-1-1,-1 0 0,1 0 1,-1 0-1,0 1 0,0-1 1,0 0-1,0 1 0,0-1 0,-1 1 1,-2-4-1,4 6-123,-3 2-97,0-1 0,1 1 0,-1 0 0,1 0 0,-1 0 0,1 0 0,-1 0 0,1 0 0,0 1 0,-1-1 0,1 1 0,0 0 0,0 0 0,0-1 0,0 1 0,0 0 0,1 1 0,-1-1 0,1 0 0,-1 0 0,0 4 0,-24 52-16,25-56 21,-89 303 170,33-101 14,52-186-140,-1-1 0,-1 1 0,-1-1 0,0 0 0,-1-1 0,-1 0 0,0 0 1,-15 16-1,18-25-19,0 0 1,-1 0-1,1-1 1,-1 0 0,-1 0-1,1-1 1,-1 0-1,0-1 1,0 0 0,0 0-1,-1-1 1,1 0-1,-1 0 1,0-1-1,1-1 1,-18 1 0,19-1 8,4-1-10,0 0 1,1 0 0,-1 0-1,0 0 1,0 0-1,0-1 1,-7-1 0,10 1-11,0 0 1,0 0 0,0 1 0,0-1-1,0 0 1,0 0 0,0 0-1,0 0 1,0 0 0,1-1 0,-1 1-1,0 0 1,1 0 0,-1 0 0,1-1-1,-1 1 1,1 0 0,-1-1-1,1 1 1,0 0 0,0-1 0,0 1-1,0 0 1,0-1 0,0-1-1,-1-14-58,1 0 0,1 0-1,1 0 1,0 0-1,1 0 1,1 0-1,0 1 1,9-21 0,-8 27 23,0-1 0,1 1 0,0 1 1,0-1-1,1 1 0,0 0 1,1 0-1,0 1 0,1 0 1,-1 0-1,1 1 0,1 0 1,14-7-1,29-12 306,2 3 1,0 2-1,83-19 0,0 0 33,-121 31-1968,-13 4-988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3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410 101 48,'0'0'1243,"0"0"-370,0 0-414,0 0-11,0 0-109,0 0-27,-3-12-24,-7-38-168,9 48-97,0 0 1,0 0-1,0 0 0,0 0 1,0 0-1,0 0 0,0 1 1,-1-1-1,1 0 0,-1 1 1,1-1-1,-1 1 0,0 0 1,0-1-1,1 1 0,-1 0 1,0 0-1,0 0 0,0 0 1,0 1-1,-3-2 0,-41-3 111,40 5-149,-14-1 52,1 2 0,-1 0 0,1 1 0,-1 1 0,1 1 0,0 1 0,-29 10 0,41-12 15,-1 0 0,1 1 1,0 0-1,0 0 0,0 0 0,1 1 1,0 0-1,-1 0 0,2 1 1,-1 0-1,1 0 0,-1 0 1,2 1-1,-1-1 0,1 1 0,0 0 1,0 1-1,1-1 0,0 1 1,1-1-1,-3 10 0,3-7 36,0 1 0,1-1 1,0 1-1,1-1 0,0 1 0,2 16 0,-2-25-69,1 1 0,-1-1 0,1 0 1,-1 1-1,1-1 0,0 1 0,0-1 0,0 0 0,1 0 1,-1 0-1,0 0 0,1 1 0,-1-2 0,1 1 0,0 0 1,0 0-1,-1 0 0,1-1 0,0 1 0,1-1 0,-1 0 0,0 0 1,0 0-1,0 0 0,1 0 0,-1 0 0,1 0 0,-1-1 1,1 1-1,-1-1 0,5 1 0,0-1 16,-1 0 0,1 0-1,-1 0 1,1-1 0,-1 0 0,1 0-1,-1 0 1,1-1 0,-1 0 0,0-1-1,0 1 1,0-1 0,9-6 0,-8 3-22,0 0 1,-1 0-1,0-1 1,0 1-1,0-2 1,-1 1-1,0 0 1,-1-1-1,7-14 1,22-74-177,-33 95 182,0 1-38,9 35-304,-5-23 415,0 0-1,0 0 1,1-1-1,1 1 0,0-1 1,0 0-1,1-1 1,0 1-1,1-2 1,0 1-1,1-1 1,0 0-1,0-1 1,1 0-1,0 0 1,1-1-1,0 0 1,0-1-1,0 0 1,0-1-1,1-1 0,0 1 1,0-2-1,0 0 1,1 0-1,-1-1 1,20 1-1,-31-4-144,-1 1-1,0 0 1,1 0-1,-1 0 0,1 0 1,-1 0-1,0 0 1,1 0-1,-1-1 1,1 1-1,-1 0 1,1 0-1,-1 1 0,0-1 1,1 0-1,-1 0 1,1 0-1,-1 0 1,1 0-1,-1 0 0,0 0 1,1 1-1,-1-1 1,0 0-1,1 0 1,-1 1-1,0-1 1,1 0-1,-1 1 0,0-1 1,1 0-1,-1 0 1,0 1-1,0-1 1,1 1-1,-1-1 0,0 0 1,0 1-1,0-1 1,0 1-1,0-1 1,1 0-1,-1 1 1,0-1-1,0 1 0,0-1 1,0 1-1,0-1 1,0 0-1,0 1 1,-1 0-1,-4 6-3038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3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58 416,'0'0'147,"0"0"573,0 0 718,0 0-299,0 0-458,0 0-73,8 0-74,290-23 1245,-140 7-923,516-3 1525,-646 19-2424,-27 0 75,-1 0-235,0 0-774,0 0-778,-3 0-1140,-9 0-1547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38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0 1553,'0'0'536,"0"0"-352,0 0 96,0 0-133,0 10 202,-4 212 4776,3-241-5210,-2-1 0,0 1 0,-1 0 0,-1 0 0,-1 0 0,-1 1 0,-12-24 0,18 40 77,0 1 0,0-1 0,0 0 0,0 1 0,0 0 0,0-1 0,-1 1 1,1 0-1,0 0 0,-1 0 0,1-1 0,-1 2 0,1-1 0,-1 0 0,0 0 0,0 0 0,1 1 0,-1-1 0,-3 0 0,0 0-19,0 1 1,-1-1-1,1 1 0,-1 0 0,1 1 1,-9 1-1,-6 2-57,2 1 0,-32 13 0,39-13 76,0 0 0,0 0-1,0 2 1,0-1-1,1 1 1,0 0 0,-11 12-1,16-14 3,1-1 0,0 1-1,0 0 1,1 0 0,0 1 0,0-1-1,0 1 1,0-1 0,1 1 0,0 0 0,0 0-1,1 0 1,-1 0 0,1 0 0,1 0-1,-1 8 1,1-10 13,0-1 0,0 0 1,0 1-1,1-1 0,0 0 0,-1 0 0,1 1 1,0-1-1,0 0 0,1 0 0,-1 0 0,0 0 0,1 0 1,0-1-1,0 1 0,0 0 0,0-1 0,0 1 0,5 3 1,-1-2 87,0-1 0,0 1 0,0-1 0,1 0 1,-1-1-1,1 0 0,0 0 0,12 2 1,30 3 544,-1-2 1,62-3 0,55 6-1558,-136-5-1196,-2-3-933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39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106 311 352,'0'0'494,"0"0"191,-16 18 228,-47 64 375,59-76-1181,1 1-1,-1 0 1,1-1-1,1 1 0,-1 0 1,1 0-1,0 1 1,1-1-1,0 0 1,0 1-1,0-1 0,1 1 1,0-1-1,1 0 1,0 1-1,0-1 1,3 11-1,-3-13-54,0 0-1,1 0 1,-1-1-1,1 1 1,0 0 0,0-1-1,1 0 1,-1 0-1,1 1 1,0-1 0,0-1-1,1 1 1,-1 0-1,1-1 1,4 4 0,-1-2 43,1-1 0,-1 1 1,1-1-1,0-1 0,0 1 1,0-2-1,1 1 0,10 1 1,-5-1 4,1-1 1,0-1-1,0 0 1,1-1-1,-1-1 1,0 0-1,0-1 1,-1 0 0,27-9-1,-28 6-196,0-1 0,0 0 0,-1 0 0,0-1-1,0-1 1,-1 0 0,0-1 0,0 0 0,-1 0 0,0-1 0,-1-1-1,0 1 1,-1-1 0,0-1 0,0 0 0,-2 0 0,1 0 0,-1-1-1,-1 0 1,-1 0 0,0-1 0,0 1 0,-1-1 0,-1 0 0,0 1-1,-1-20 1,-1 7-98,-1-1 1,-1 0-1,-2 1 0,-1-1 0,0 1 0,-2 0 0,-2 0 0,0 1 0,-1 1 1,-1-1-1,-16-23 0,27 48 236,0-1 1,-1 1-1,1-1 1,0 1-1,0-1 1,0 1-1,-1-1 1,1 1-1,0 0 1,-1-1-1,1 1 1,0-1-1,-1 1 1,1 0-1,-1-1 1,1 1-1,0 0 1,-1 0-1,1-1 1,-1 1-1,1 0 1,-1 0-1,1 0 1,-1-1-1,1 1 1,-1 0-1,1 0 1,-1 0-1,-5 13 274,5 35-598,2-38 395,-1-6-118,-1 54 265,3 1 1,14 81-1,-14-124-166,2 1 1,0-1-1,1 0 0,1 0 0,0-1 0,1 0 0,1 0 1,0 0-1,1-1 0,1 0 0,0-1 0,0 0 0,20 17 0,-28-27-70,1-1-1,-1 0 0,1 1 0,0-1 0,0 0 0,0-1 0,0 1 0,0 0 0,0-1 0,1 0 0,-1 0 0,0 0 0,1 0 0,-1 0 0,1-1 0,-1 1 0,1-1 0,-1 0 0,1 0 0,-1 0 0,7-2 0,-5 0 23,1 0 0,-1-1 0,0 0 0,0 0 0,-1-1 0,1 1 0,-1-1 0,1 0 0,-1 0 0,0 0 0,-1-1 0,5-5 0,10-16-451,-1-1 0,18-41 1,-4 9 1,-31 58 408,0 1 0,0-1-1,0 1 1,0 0 0,0-1-1,0 1 1,1-1 0,-1 1-1,0-1 1,0 1 0,0-1-1,1 1 1,-1 0 0,0-1-1,0 1 1,1-1 0,-1 1-1,0 0 1,1-1-1,-1 1 1,0 0 0,1-1-1,-1 1 1,1 0 0,-1 0-1,1 0 1,-1-1 0,0 1-1,1 0 1,-1 0 0,1 0-1,-1 0 1,1 0 0,-1 0-1,1 0 1,-1 0 0,1 0-1,-1 0 1,1 0 0,-1 0-1,1 0 1,-1 0 0,1 0-1,-1 0 1,0 1 0,1-1-1,-1 0 1,1 0 0,-1 0-1,1 1 1,-1-1 0,0 0-1,1 1 1,-1-1 0,0 0-1,1 1 1,-1-1 0,0 1-1,1 0 1,13 34 472,-8-18-324,1-3-83,1 1 0,1-1-1,1 0 1,-1-1 0,14 14 0,-20-24-66,0 0 1,0 0-1,0 0 1,0 0-1,1 0 1,-1-1-1,1 1 1,0-1-1,0 0 1,-1 0-1,1 0 1,1-1-1,-1 1 1,0-1-1,0 0 1,0 0-1,1-1 1,-1 1-1,1-1 0,-1 0 1,0 0-1,1 0 1,-1-1-1,8-1 1,-8-1-129,0 1 0,0 0 0,-1-1 0,1 0 0,-1 1 0,1-1 0,-1-1 0,0 1 0,0 0 0,0-1 0,-1 0 0,1 0 0,-1 1 0,0-1 0,0-1 0,2-4 0,1-7-630,1 1-1,-2-1 1,3-18 0,-2-7-484,-4-4 280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4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 64,'0'0'1406,"0"0"373,0 0 20,0 0-519,-5-7-1039,5 7-243,0 0 0,0-1 1,0 1-1,0 0 0,-1 0 0,1 0 1,0-1-1,0 1 0,0 0 1,0 0-1,0 0 0,-1 0 0,1 0 1,0 0-1,0 0 0,0-1 0,-1 1 1,1 0-1,0 0 0,0 0 1,0 0-1,-1 0 0,1 0 0,0 0 1,0 0-1,0 0 0,-1 0 1,1 0-1,0 0 0,0 0 0,0 0 1,-1 0-1,1 0 0,0 0 0,0 0 1,0 0-1,-1 1 0,1-1 1,0 0-1,0 0 0,0 0 0,0 0 1,-1 0-1,1 0 0,0 1 1,0-1-1,0 0 0,0 0 0,0 0 1,0 0-1,-1 1 0,1-1 0,0 0 1,0 0-1,0 1 0,-2 6 11,0 1 0,1-1-1,0 1 1,0 0-1,1-1 1,0 1 0,1 0-1,0 8 1,12 73 175,-6-52 1,1 0 1,20 53-1,-24-81-153,-1 0-1,1 0 0,0 0 0,1-1 1,0 0-1,0 0 0,1 0 0,0 0 1,0-1-1,1 0 0,0-1 0,0 1 1,1-1-1,0 0 0,11 5 0,-14-9-1,1 0 0,0 0 0,0-1 0,0 0 0,0 0 0,0 0 0,0-1 0,0 0 0,1 0 0,-1-1 0,0 0 0,0 0 0,0 0 0,-1-1 0,1 0-1,0 0 1,0 0 0,-1 0 0,1-1 0,-1 0 0,0-1 0,0 1 0,0-1 0,0 0 0,5-6 0,1-1-101,0 0 0,0-1 0,-1 0 0,-1-1-1,0 0 1,-1-1 0,0 0 0,9-24 0,-17 37 94,1-1 0,-1 0-1,1 1 1,-1-1 0,1 0 0,0 1 0,-1-1 0,1 1 0,0-1-1,0 1 1,0 0 0,0-1 0,0 1 0,2-2 0,13 25-161,-16-22 130,4 8 18,1-1 1,-1 0-1,2 0 0,-1 0 0,1-1 0,0 0 0,0 0 0,1 0 0,13 9 0,-15-13 17,-1 1 0,1-1 0,0 0 0,-1 0-1,1-1 1,0 0 0,0 1 0,0-1 0,0-1 0,0 1 0,0-1-1,1 0 1,-1 0 0,0-1 0,0 1 0,0-1 0,0 0-1,7-3 1,-8 2-93,-1 0-1,0 0 0,0-1 0,0 1 0,0-1 1,0 0-1,-1 1 0,1-1 0,-1-1 1,0 1-1,0 0 0,0 0 0,0-1 1,-1 1-1,1-1 0,-1 1 0,0-1 0,0 0 1,0 0-1,-1 1 0,1-1 0,-1 0 1,0 0-1,0 0 0,0 0 0,0 1 1,-1-1-1,0 0 0,1 0 0,-1 0 0,-1 1 1,1-1-1,-1 1 0,1-1 0,-5-6 1,-3 2-347,1 1 0,-2-1 0,1 2 0,-1-1 0,0 1 1,-1 0-1,1 1 0,-1 1 0,0 0 0,-17-5 1,0 2 914,-1 1 0,0 1 0,-31-1 1,130 7 1430,88 5-702,-141-4-1053,-1 1 1,1 0-1,0 1 0,-1 1 1,0 0-1,0 2 1,23 11-1,-34-14-161,1 1-1,0-1 1,-1 1-1,0 0 1,0 1 0,-1-1-1,1 1 1,-1 0-1,0 0 1,5 12 0,-5-9-7,1 0 1,1-1-1,-1 0 0,11 12 1,-13-18-61,-1 0 1,0-1-1,1 1 0,-1 0 1,1-1-1,-1 0 0,1 1 0,-1-1 1,1 0-1,0 0 0,0-1 1,0 1-1,-1-1 0,1 1 1,0-1-1,0 0 0,0 0 1,0 0-1,0 0 0,0-1 0,0 1 1,-1-1-1,1 1 0,0-1 1,4-2-1,-3 1-40,1 0 0,-1 0 0,0 0 0,0-1-1,0 1 1,-1-1 0,1 0 0,-1 0 0,1-1 0,-1 1 0,0-1-1,0 1 1,-1-1 0,5-7 0,-7 10 116,0 1 0,1-1 0,-1 0-1,0 1 1,1-1 0,-1 1 0,0-1 0,1 1 0,-1 0 0,1-1-1,-1 1 1,0-1 0,1 1 0,-1 0 0,1-1 0,-1 1-1,1 0 1,0 0 0,-1-1 0,1 1 0,-1 0 0,1 0-1,-1 0 1,1 0 0,0 0 0,-1-1 0,1 1 0,-1 0 0,1 1-1,0-1 1,-1 0 0,1 0 0,-1 0 0,1 0 0,0 0-1,-1 0 1,1 1 0,-1-1 0,1 0 0,-1 1 0,1-1 0,0 1-1,25 20 140,-18-14 149,5 3-113,1 0-1,1 0 0,0-1 1,0-1-1,1-1 1,0 0-1,0-1 1,1-1-1,0 0 0,0-1 1,0-1-1,0-1 1,0 0-1,1-1 1,23-2-1,-38 1-200,0-1 1,0 1-1,0-1 1,0 0-1,0 0 0,0 0 1,0 0-1,0 0 1,-1 0-1,1-1 0,-1 1 1,1-1-1,-1 0 1,1 0-1,-1 0 0,0 0 1,0 0-1,0-1 0,0 1 1,0 0-1,-1-1 1,1 0-1,-1 1 0,1-1 1,-1 0-1,0 0 1,0 0-1,0 0 0,-1 0 1,1 0-1,0-5 1,0 3-122,-1 0 1,0 0-1,0 1 1,0-1 0,0 0-1,-1 0 1,1 0-1,-1 0 1,0 0-1,-1 1 1,1-1 0,-1 0-1,0 1 1,0-1-1,-1 1 1,1 0-1,-1 0 1,0 0 0,-4-5-1,-4 2 16,1-1-1,-1 1 1,0 1-1,-1 0 1,0 1-1,0 0 0,0 0 1,0 1-1,-1 1 1,0 0-1,1 1 1,-1 1-1,0 0 1,0 0-1,0 1 1,0 1-1,-14 2 1,24-2 126,0-1 1,0 1 0,0 0-1,0 0 1,0 1 0,1-1-1,-1 1 1,0-1-1,1 1 1,0 0 0,-1 0-1,1 0 1,0 0 0,0 0-1,0 1 1,0-1 0,0 1-1,0-1 1,1 1 0,-3 4-1,4-5-13,-1-1-1,0 1 1,0 0 0,1 0-1,-1 0 1,1 0 0,0-1-1,-1 1 1,1 0 0,0 0-1,0 0 1,0 0 0,1 0-1,-1 0 1,0 0 0,1-1-1,-1 1 1,1 0 0,-1 0-1,1 0 1,0-1 0,0 1-1,0 0 1,0-1 0,0 1-1,0-1 1,0 1 0,1-1-1,-1 1 1,0-1 0,1 0-1,-1 0 1,4 2 0,13 5 101,0-1 0,1 0 0,0-1 1,0-1-1,1-1 0,29 2 1,55 14-115,-93-17 22,0 1 0,0 1-1,0-1 1,0 2 0,-1 0 0,0 0 0,0 1 0,-1 0-1,0 0 1,0 1 0,-1 1 0,0-1 0,10 15-1,-7-7 20,-2 0 0,0 1 0,0 0 0,-2 0 0,0 1 0,-1 0 0,6 31 0,-4-3 148,-8-46 136,0-42 94,-3 8-1094,-9-44 0,6 45-438,-4-55-1,10 72 656,-1 1 110,1 0-1,0 1 0,1-1 0,1 1 1,6-28-1,-7 38 423,1 0 0,-1 1 0,1-1 0,0 1 0,0 0 0,0-1 1,1 1-1,-1 0 0,1 0 0,0 0 0,-1 1 0,1-1 0,1 1 0,-1-1 0,0 1 0,0 0 0,1 0 0,0 1 0,-1-1 0,1 1 1,0-1-1,-1 1 0,1 1 0,0-1 0,0 0 0,8 1 0,7-2 530,1 1-1,0 1 1,0 1 0,36 7 0,-50-7-560,-1 0 1,1 0 0,-1 1-1,1 0 1,-1 0 0,0 0-1,0 1 1,0 0-1,0 0 1,0 0 0,0 0-1,-1 1 1,0 0 0,1 0-1,-2 0 1,1 0 0,0 1-1,-1 0 1,0-1-1,0 1 1,3 8 0,-5-11-37,0-1 0,-1 1 0,1 0 0,-1-1 1,0 1-1,1 0 0,-1 0 0,0 0 0,0-1 0,0 1 1,0 0-1,0 0 0,-1 0 0,1-1 0,-1 1 0,1 0 1,-1 0-1,1-1 0,-1 1 0,0 0 0,0-1 0,-1 3 1,-1-1 4,0 0 0,1-1 0,-1 0 0,0 1 0,-1-1 0,1 0 1,0 0-1,0 0 0,-1-1 0,-4 2 0,-9 2-141,0-1 0,-1 0 0,-27 1 0,44-4 100,-12 0-239,-1 1-179,0-1 0,-1 0 0,1-1 0,0 0 0,-23-4 1,36 3 400,1 1 1,-1-1 0,0 1 0,0 0-1,1-1 1,-1 1 0,0-1 0,1 1-1,-1-1 1,1 0 0,-1 1 0,0-1-1,1 0 1,-1 1 0,1-1 0,0 0 0,-1 0-1,1 1 1,0-1 0,-1 0 0,1 0-1,0 0 1,0 0 0,0 1 0,0-1-1,-1 0 1,1 0 0,0 0 0,1 0 0,-1 0-1,0 1 1,0-2 0,0-18-2120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4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3089,'0'0'1041,"0"0"-732,0 0-29,0 0 33,0 0-199,4 15 73,27 121 683,-22-86-476,1-1-1,3 0 0,31 78 1,-43-125-382,0 0 1,0 1-1,0-1 0,0 0 1,1 0-1,-1 0 1,1 0-1,-1 0 0,1 0 1,-1 0-1,1 0 0,0 0 1,0-1-1,0 1 1,0-1-1,0 0 0,4 2 1,-4-3-23,-1 0 1,1-1 0,-1 1-1,1-1 1,-1 1-1,1-1 1,-1 0 0,1 1-1,-1-1 1,0 0-1,1 0 1,-1 0 0,0 0-1,0 0 1,0-1 0,0 1-1,0 0 1,0 0-1,0-1 1,0 1 0,-1-1-1,1 1 1,0 0-1,-1-1 1,1 1 0,-1-1-1,1-2 1,3-6-156,-1 0 1,0-1-1,0 1 0,-1-1 1,0 1-1,0-17 0,-2 27 189,0 0 1,0 0-1,0-1 0,1 1 0,-1 0 0,0 0 0,0 0 0,0-1 0,1 1 1,-1 0-1,0 0 0,0 0 0,1 0 0,-1 0 0,0-1 0,1 1 0,-1 0 0,0 0 1,0 0-1,1 0 0,-1 0 0,0 0 0,1 0 0,-1 0 0,0 0 0,0 0 1,1 0-1,-1 0 0,0 1 0,1-1 0,-1 0 0,0 0 0,0 0 0,1 0 1,-1 0-1,0 0 0,0 1 0,1-1 0,-1 0 0,0 0 0,0 0 0,0 1 0,0-1 1,1 0-1,-1 0 0,0 1 0,0-1 0,0 0 0,0 0 0,1 1 0,12 11-235,-7-7 257,0 1 0,0-1 0,0 0 0,0 0 0,1-1 0,0 1-1,0-2 1,0 1 0,0-1 0,1 0 0,-1 0 0,1-1-1,0 0 1,0-1 0,0 0 0,0 0 0,0 0 0,0-1-1,0 0 1,0-1 0,11-2 0,-16 2-89,-1 0-1,0 0 1,1 0-1,-1 0 1,0-1 0,0 0-1,0 1 1,0-1 0,0 0-1,0 0 1,-1 0 0,1 0-1,0 0 1,-1 0-1,0 0 1,0-1 0,1 1-1,-1 0 1,-1-1 0,1 1-1,0-1 1,0 1 0,-1-5-1,6-61-3586,-6 66 3488,0 1 337,10 17 1035,-8-11-1180,-1-1 0,1 0 1,0 1-1,0-1 1,1 0-1,-1-1 0,1 1 1,0 0-1,0-1 0,0 1 1,0-1-1,1 0 0,-1 0 1,1 0-1,0-1 0,0 0 1,0 1-1,0-1 0,0 0 1,1-1-1,-1 1 1,0-1-1,1 0 0,-1 0 1,1 0-1,0-1 0,-1 1 1,1-1-1,-1 0 0,1 0 1,7-2-1,-10 2-59,0 0 1,0-1-1,-1 1 1,1-1-1,0 1 0,-1-1 1,1 1-1,0-1 0,-1 0 1,1 0-1,0 0 0,-1 0 1,1 0-1,-1 0 1,0 0-1,1-1 0,-1 1 1,0 0-1,2-3 0,15-35-298,-17 35 359,0 0 0,0 0-1,1 0 1,0 0 0,-1 1 0,2-1 0,-1 1-1,0-1 1,0 1 0,1 0 0,6-6 0,-8 8 0,1 0 1,-1 1 0,1-1-1,0 0 1,0 1 0,-1-1 0,1 1-1,0 0 1,0 0 0,0-1-1,-1 1 1,1 0 0,0 1 0,0-1-1,0 0 1,-1 0 0,1 1 0,0-1-1,0 1 1,-1 0 0,1-1-1,0 1 1,-1 0 0,1 0 0,-1 0-1,1 0 1,-1 0 0,1 0-1,1 3 1,5 3 55,-1 1 0,0 0 0,10 16-1,-16-21-71,22 31 239,-3 1-1,0 0 1,-3 2-1,-1 0 0,-1 1 1,-3 1-1,-1 0 0,-1 1 1,-3 0-1,-1 0 0,1 66 1,-7-103-268,-1 1 1,1-1-1,-1 0 1,1 1-1,-1-1 1,0 0-1,0 0 1,0 1-1,-1-1 1,1 0-1,-1 0 1,0 0-1,1-1 1,-1 1-1,-1 0 0,1-1 1,0 1-1,-1-1 1,1 0-1,-1 1 1,1-1-1,-1-1 1,0 1-1,0 0 1,0-1-1,0 1 1,-1-1-1,-3 1 1,-7 2-55,0-1-1,0-1 1,-1 0 0,1-1-1,-19-1 1,29 0-46,0 0-1,0 0 1,0-1 0,0 1-1,0-1 1,0 0 0,0 0-1,0-1 1,1 1 0,-1-1 0,0 0-1,1 0 1,-1 0 0,1 0-1,0-1 1,0 1 0,0-1-1,0 0 1,-5-5 0,4 1-26,0 1-1,0-1 1,1 0 0,0 0 0,0 0-1,0 0 1,1-1 0,0 1 0,1-1 0,-1-8-1,0 4 86,1 0 0,1-1 0,0 1 0,1 0 0,0 0 0,1 0 0,0 0 0,1 0-1,0 0 1,1 1 0,0-1 0,1 1 0,9-15 0,-7 17 138,0 1-1,1-1 1,1 2-1,-1-1 1,1 1 0,0 0-1,1 1 1,0 0-1,12-5 1,13-4 247,52-15 1,-1 1-10,-68 22-324,-1 0 0,-1-1 0,0-1 0,20-14 0,-31 20-23,-1-1-1,1 0 1,-1 0-1,0 0 1,-1 0-1,1-1 1,-1 0 0,0 0-1,0 0 1,0 0-1,-1 0 1,0 0-1,0-1 1,0 1-1,0-1 1,-1 1-1,0-1 1,0-6 0,0 5-99,2-130-1574,-4 125 1519,0 0 1,0-1 0,-2 1-1,1 0 1,-1 0 0,-1 1-1,0-1 1,-11-20 0,14 30 157,-1-1 0,1 1 0,-1 0 1,1 0-1,-1-1 0,0 1 0,1 1 1,-1-1-1,0 0 0,-1 0 0,1 1 0,0-1 1,0 1-1,-1 0 0,-3-2 0,4 2 2,1 1 0,-1 0 0,1 0 0,-1 0 0,1 0 0,-1 0 0,1 0 0,-1 1 0,1-1 0,0 0 0,-1 1 0,1-1 0,-1 1 0,1 0-1,0-1 1,-1 1 0,1 0 0,0 0 0,0 0 0,-2 1 0,-2 3 3,1 0 0,0 1 0,0-1 0,0 1 0,0 0 0,1 0 0,0 0 0,1 1 0,-1-1-1,-1 9 1,-3 11 141,1 1-1,2 0 0,1 1 0,0-1 0,3 1 0,0-1 0,7 50 0,-5-70-119,0 1 0,1-1 1,0 0-1,0-1 0,1 1 0,0 0 1,0-1-1,0 0 0,1 0 0,0 0 1,0-1-1,1 1 0,-1-1 0,1 0 0,0-1 1,0 0-1,1 0 0,-1 0 0,1 0 1,0-1-1,0 0 0,0-1 0,1 0 1,-1 0-1,15 2 0,-11-2-53,0-1 1,0 0-1,1-1 0,-1 0 0,0 0 0,1-2 1,-1 1-1,0-1 0,0-1 0,0 0 1,0 0-1,-1-1 0,1-1 0,-1 0 1,0 0-1,16-11 0,-19 9-88,0 0-1,0-1 1,0 1-1,-1-1 1,0-1 0,-1 1-1,0-1 1,0 0-1,-1 0 1,0 0 0,0 0-1,-1-1 1,-1 0 0,3-18-1,0-10 271,-3 0 1,-3-62-1,0 37 113,1-47 1040,-2 110-1298,1 1 1,-1-1 0,1 1-1,0-1 1,-1 1-1,1 0 1,0 0-1,0 0 1,-1 0 0,1 0-1,0 0 1,0 0-1,0 0 1,0 0-1,0 0 1,-1 3 0,-9 18-66,1 1 1,1-1 0,1 2-1,1-1 1,1 1 0,-3 27 0,4-10 98,2-1 0,2 1 1,4 40-1,-3-76-15,0 1-1,1-1 1,0 1-1,1-1 1,-1 1 0,1-1-1,0 0 1,0 0-1,0 0 1,1 0-1,0 0 1,0-1-1,0 1 1,0-1 0,1 0-1,0 0 1,0 0-1,0 0 1,0-1-1,1 1 1,-1-1 0,1 0-1,0 0 1,0-1-1,0 0 1,0 0-1,0 0 1,0 0-1,1-1 1,-1 0 0,9 1-1,-3-1 33,0 0 1,0-1-1,0 0 0,0-1 0,-1 0 0,1-1 0,0 0 1,0 0-1,-1-1 0,1-1 0,-1 0 0,0 0 1,0-1-1,18-12 0,-21 11-165,0 0 0,0 0 0,0-1 0,-1 0 0,0 0 1,-1-1-1,1 0 0,-2 0 0,1 0 0,-1 0 0,0-1 0,0 0 0,-1 0 0,-1 0 1,1 0-1,-2 0 0,1 0 0,-1-1 0,0 1 0,-1 0 0,-2-19 0,2 24 55,-1 1-1,0 0 0,1 0 0,-1-1 1,-1 1-1,1 0 0,0 0 0,-1 0 1,1 0-1,-1 1 0,0-1 1,0 0-1,0 1 0,-1-1 0,1 1 1,0 0-1,-1 0 0,1 0 1,-6-3-1,7 4 38,0 1 1,0-1-1,0 0 1,-1 1 0,1 0-1,0-1 1,-1 1-1,1 0 1,0-1-1,-1 1 1,1 0-1,0 0 1,-1 0-1,1 0 1,-1 0 0,1 1-1,0-1 1,-1 0-1,1 1 1,0-1-1,0 1 1,-1-1-1,1 1 1,0-1-1,0 1 1,0 0 0,-1 0-1,1-1 1,0 1-1,0 0 1,0 0-1,1 0 1,-1 0-1,0 1 1,0-1-1,0 0 1,1 0 0,-1 0-1,1 1 1,-1-1-1,1 0 1,-1 0-1,1 1 1,0-1-1,-1 0 1,1 1-1,0-1 1,0 3 0,-2 7 1,0 0 0,0 0 0,1 0 1,1 1-1,0-1 0,1 0 1,0 1-1,0-1 0,1 0 0,1 0 1,5 16-1,-6-22 5,0 0 0,1 0-1,-1 0 1,1 0 0,1 0 0,-1-1 0,1 1 0,-1-1-1,1 0 1,1 0 0,-1 0 0,0-1 0,1 0 0,0 1-1,0-1 1,0-1 0,0 1 0,0-1 0,0 0 0,1 0-1,-1-1 1,1 1 0,-1-1 0,10 0 0,-5 0-201,-1 0 0,1-1 0,0 0-1,0-1 1,12-2 0,-18 2 24,0 0 1,0 0-1,0-1 0,0 1 0,-1-1 0,1 0 0,-1-1 0,1 1 0,-1 0 0,0-1 0,0 0 1,0 0-1,0 0 0,5-6 0,9-17-1364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0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0 2497,'0'0'843,"0"0"-536,0 0 344,0 0 24,-22 1-136,13 2-518,0 0 0,0 0 0,1 1 0,-1 0 1,1 0-1,0 1 0,-8 6 0,-50 43 407,60-49-392,-26 26 525,30-29-526,0 0 1,1 0-1,-1 0 1,1 0-1,0 0 1,0 0-1,-1 1 1,1-1-1,1 1 1,-1-1-1,0 1 1,0-1-1,1 1 1,-1 3-1,2-5-25,-1 0 0,1-1 0,-1 1 0,1 0 0,-1 0 0,1 0 0,0 0 0,-1-1 0,1 1 0,0 0 0,0-1 0,0 1-1,-1 0 1,1-1 0,0 1 0,0-1 0,0 0 0,0 1 0,0-1 0,0 0 0,0 1 0,0-1 0,0 0 0,0 0 0,0 0 0,1 0 0,31 3 341,-31-3-299,216 0 212,-209-1-2915,0-7-1848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4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9 256,'0'0'2150,"0"0"-194,23-1 5,76-6-390,-88 7-1356,0 0 1,1 1-1,-1 0 0,0 1 0,0 0 0,0 1 0,0 0 0,0 1 0,-1 0 1,0 1-1,1 0 0,-2 0 0,1 1 0,-1 1 0,0-1 0,0 2 0,0-1 1,-1 1-1,-1 0 0,1 1 0,10 15 0,-17-22-206,1 0 0,-1 0 0,0 1 1,1-1-1,-1 0 0,0 1 0,-1-1 0,1 0 0,0 1 0,-1-1 0,1 1 0,-1-1 1,0 1-1,1-1 0,-1 1 0,-1 0 0,1-1 0,0 1 0,-1-1 0,1 1 0,-1-1 1,0 1-1,1-1 0,-1 0 0,-1 1 0,1-1 0,0 0 0,0 0 0,-1 0 0,1 0 0,-1 0 1,0 0-1,0 0 0,1 0 0,-1-1 0,0 1 0,-1-1 0,1 1 0,0-1 0,-4 2 1,-7 3-99,0-1 0,0-1 0,0 0 0,0 0 1,-1-2-1,-16 2 0,-113 1-4598,66-7 997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10:4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4626,'0'0'323,"0"0"691,0 0-3,0 0-502,0 5-586,0 30 63,10 445 1805,-4-445-2158,3-55-1522,2-12 557,-7 22 931,0 0-1,1 1 1,0-1 0,1 1 0,0 0 0,8-9 0,-11 14 450,0 1-1,1 0 0,-1 0 1,1 0-1,0 0 0,0 1 1,0 0-1,0 0 1,0 0-1,1 0 0,-1 0 1,0 1-1,1 0 1,0 0-1,-1 0 0,10 0 1,-3 1 287,0 0-1,0 1 1,0 0 0,0 1 0,0 0 0,0 1 0,0 0 0,-1 1 0,0 0 0,1 0-1,-1 1 1,-1 0 0,1 1 0,-1 0 0,0 1 0,0 0 0,-1 0 0,0 1 0,12 16-1,-13-17-192,-1 0 0,-1 1 0,0 0-1,0 1 1,0-1 0,4 13-1,-8-18-125,0-1-1,0 0 1,0 0-1,-1 1 1,1-1-1,-1 1 1,0-1-1,1 0 1,-1 1-1,0-1 1,0 1-1,-1-1 1,1 0-1,0 1 0,-1-1 1,0 0-1,1 1 1,-1-1-1,0 0 1,0 0-1,0 0 1,0 1-1,-1-1 1,1 0-1,-1-1 1,1 1-1,-1 0 1,0 0-1,1-1 0,-1 1 1,-2 1-1,-8 3 1,0 0 0,-1 0-1,1-2 1,-1 1-1,0-2 1,-1 0-1,1 0 1,-20 1-1,-116 0-1263,107-5 387,-38 1-693,81 2-2211,8-2 98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2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2138 144,'0'0'278,"0"0"220,0 0 369,0 0 145,0 0-345,0 0-112,8-19 2817,9 18-3368,0-2 0,-1 0 1,1 0-1,26-11 0,3 0-1,26-3 102,-1-4 0,-1-3 1,-1-3-1,-1-3 1,85-51-1,-145 76-86,72-45 101,-2-3 0,92-82 0,-150 117-84,-1-1 0,0-1 0,-1-1 0,-1-1 0,-1 0-1,-2-1 1,0-1 0,-1 0 0,-1-1 0,-1 0 0,-2-1 0,11-44 0,-6-28 30,1-132 1,-7 82-94,-5 117 16,-2-1 0,-1 1 0,-2 0-1,-1 0 1,-1 0 0,-2 0 0,-1 1-1,-14-40 1,-32-49 78,34 79-18,1-1 0,-20-66 0,31 86-500,-4 34-256,3-1 816,-9 15-116,3-7 2,1 1 0,0 0 0,2 1 0,0 0 0,-10 33 0,31-72-73,-1 0 1,13-36 0,-11 11 67,0-3-301,3 0 0,1 2 0,29-60 0,-42 100 305,0 1 0,-1 0 0,2 1 0,-1-1 0,0 0 0,0 0 0,0 1 0,1-1 0,-1 1 0,1 0 0,-1 0 0,1 0 0,-1 0 0,1 0 0,0 1 0,-1-1 0,1 1 0,0-1 0,0 1 0,-1 0 0,1 0 0,0 0 0,0 1 0,-1-1 0,5 2 0,0-1 7,-1 0 0,1 1 0,0-1 0,-1 2 1,0-1-1,1 1 0,-1 0 0,0 0 0,7 5 1,26 29 33,-2 1 1,-1 2-1,47 70 1,-65-85-26,-17-25-15,-1 1 0,0 0-1,1-1 1,-1 1 0,0 0 0,1-1 0,-1 1 0,0 0 0,0 0 0,0 0 0,1-1 0,-1 1 0,0 0 0,0 0-1,0-1 1,0 1 0,0 0 0,-1 0 0,1 0 0,0-1 0,0 1 0,0 0 0,-1 0 0,1-1 0,0 1 0,-1 0-1,1-1 1,-1 1 0,1 0 0,-1-1 0,1 1 0,-1-1 0,0 1 0,-20 15 102,17-14-112,-41 22 49,-1-1 0,-1-3 1,0-2-1,-62 14 0,77-22-29,-1-3 70,30-5-1447,0-4-1309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2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9 400,'0'0'1422,"0"0"-195,0 0-309,0 0-219,0 0 115,0 0 21,24-6 931,413 3-254,-239 5-1218,-197-2-248,-1 0-30,0 0-59,8 0-3431,-5-2 628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2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18 688,'0'0'1129,"0"0"-430,0 0-363,0 0 102,0 0 167,0 0-71,0 0-86,12 2 59,37 4 187,1-2 1,93-4 0,-81-1-493,117-13 398,13 0-3209,-199 14-1035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3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385 136 1489,'0'0'1027,"0"0"-584,0 0-155,0 0 235,0 0 77,1-6-74,0-2-335,0 1 0,0-1 0,-1 0 0,0 1 0,-1-1 0,0 0 0,-2-10 0,2 15-167,0 0 1,0 0-1,-1 1 1,0-1-1,1 0 1,-1 0-1,0 1 1,0-1-1,0 1 1,-1 0-1,1-1 1,-1 1-1,1 0 1,-1 0-1,0 1 1,1-1-1,-1 1 1,0-1-1,0 1 1,0 0-1,0 0 1,-5-1-1,-2 0-36,1-1 1,-1 2-1,0 0 0,0 0 1,0 1-1,0 0 0,0 0 0,0 1 1,1 1-1,-1 0 0,0 0 0,1 0 1,-1 2-1,1-1 0,0 1 0,0 0 1,0 1-1,1 0 0,-1 0 0,1 1 1,1 0-1,-1 1 0,-7 8 0,4-4 19,2 0 0,0 1 0,0 1-1,1-1 1,0 1 0,1 0-1,1 1 1,0 0 0,1 0-1,0 0 1,1 0 0,1 1-1,0 0 1,-1 25 0,4-31 17,-1 0 0,1 0-1,0 0 1,1-1 0,0 1 0,0 0 0,1 0 0,0-1 0,1 1 0,0-1 0,0 0 0,1 0 0,0 0-1,0 0 1,1-1 0,0 0 0,0 0 0,0 0 0,1 0 0,0-1 0,1 0 0,0 0 0,0-1-1,12 9 1,-7-7 0,0 0 0,0-1 0,0 0 0,0-1 0,1 0 0,0-1 0,0 0 0,0-1 0,26 3 0,-30-5-328,1-1 0,0 0 0,-1-1 1,1 1-1,-1-2 0,1 1 1,-1-2-1,0 1 0,0-1 0,0 0 1,0-1-1,0 0 0,-1-1 0,14-8 1,4-9-2784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3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1 672,'0'0'-381,"0"0"1032,2 6-278,2 390 3365,-4-395-4021,0-5-595,-2-11-789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31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1 384 1265,'0'0'589,"0"0"-325,0 0 377,0 0-105,17-2-301,164-8 387,-104 7-561,-73 3-76,-1 0 1,1-1 0,0 1 0,-1-1 0,1 0 0,-1 0-1,1-1 1,-1 1 0,1 0 0,-1-1 0,0 0-1,0 0 1,0 0 0,0 0 0,0-1 0,0 1 0,3-4-1,-2 0-119,0 0-1,0 0 0,-1 0 1,1 0-1,-1-1 1,-1 1-1,1-1 0,2-10 1,0-9-327,-1-1 1,-2 1 0,0-44 0,-2 68 465,-2-59-136,0 1 3127,2 59-2337,0 1-374,-2 13-402,3 408 3260,0-377-2888,3 0-1,2 0 1,12 49 0,-13-113-4334,-5-9-606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25:3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3714,'0'0'621,"0"0"-223,0 0 685,0 0 438,0 0-566,21-2 408,164 3-586,249-4 1269,-414-1-1300,-5 1-1611,-9 3-3880,-22-6-2261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0 267 80,'0'0'400,"0"0"14,0 0 42,0 0-37,0 0 5,0 0 168,0 0-23,2 2 3588,9 7-3835,49 0 295,1-2 0,-1-3 1,93-5-1,-50-1-384,265-15 112,-78 1-185,184-35-47,-40 3-114,234 5-22,177-6-10,364 14 35,-858 20 50,329-6 62,-475 21 798,-205 0-613,0 0-27,0 0 78,0 0 42,0 0-165,0 0 61,0 0-19,0 0-130,0 0-6,0 0-242,-14 0-2642,-15 0-1363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1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1 621 480,'0'0'1230,"0"0"-707,16-6 800,111-39 489,-118 41-1683,27-10 521,60-33 0,-85 40-620,-1 1 0,0-2 0,0 0 1,-1 0-1,0-1 0,0 0 0,0-1 1,-2 1-1,13-21 0,-5 1-176,-1-1 1,-2-1-1,-1 0 0,-1 0 0,-1-1 1,-2 0-1,-1-1 0,-2 0 0,-1 0 1,-1-52-1,-2 85 477,0 0 72,0 15 162,-1 60 703,4 125 2589,0-153-3317,2-1 0,13 61 0,-17-104-430,0-2-2009,-1 0-3831,0-4 1166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0 635 2993,'0'0'-595,"0"0"1465,23 2-85,-3 0-592,21 3 350,0-2 0,54-3 0,-80-2-355,-1 0 1,0-1-1,0 0 0,-1-1 1,1-1-1,-1 0 1,0 0-1,0-2 0,0 0 1,-1 0-1,0-1 1,-1 0-1,0-1 1,0-1-1,12-13 0,-21 22-193,0-1-1,-1 0 0,1 0 0,-1 0 0,1 0 1,-1 0-1,0 0 0,0 0 0,0 0 1,0-1-1,0 1 0,0 0 0,-1-1 0,1 1 1,-1-1-1,1 1 0,-1-1 0,0 1 0,0 0 1,0-1-1,0 1 0,-1-1 0,1 1 1,-1-1-1,1 1 0,-1 0 0,0-1 0,0 1 1,0 0-1,0 0 0,-1 0 0,1 0 0,0 0 1,-1 0-1,1 0 0,-1 0 0,0 0 1,0 1-1,0-1 0,0 0 0,0 1 0,0 0 1,0 0-1,-4-2 0,-4-2-80,0 1-1,-1 0 1,0 1 0,0 0-1,0 0 1,0 1-1,0 1 1,-16 0 0,23 1 83,-4-1-19,1 1-1,-1 0 1,1 1 0,-1-1-1,1 2 1,-1-1 0,-9 4 0,14-4 19,1 1 0,0-1 0,0 1-1,0 0 1,0 0 0,0 0 0,0 0 0,0 0 0,1 0 0,-1 0 0,1 0 0,-1 1 0,1-1 0,0 1 0,0-1 0,0 1 0,0-1 0,0 1 0,1 0 0,-1-1 0,1 1 0,0 0 0,0 5 0,-1-4 18,1 1 0,0 0 0,0 0 0,0-1 0,0 1 0,1 0 0,0 0 0,0-1 0,0 1 0,1-1 1,-1 1-1,1-1 0,0 1 0,0-1 0,1 0 0,-1 0 0,7 7 0,-4-7 14,0 1 1,1-1 0,0 0 0,0 0-1,0-1 1,0 0 0,0 0-1,1 0 1,-1-1 0,1 0-1,13 2 1,-4 0 22,0-2 1,0 0-1,0 0 0,0-2 1,1 0-1,-1-1 0,0 0 0,0-2 1,21-5-1,-26 5-79,0-1 1,-1-1-1,1 0 1,-1 0-1,0-1 1,-1 0 0,1-1-1,-1 0 1,-1 0-1,1-1 1,-1 0-1,-1-1 1,14-17-1,-12 11-139,-1 0-1,0-1 1,-1 0 0,-1 0-1,0-1 1,-1 1-1,-1-1 1,0 0 0,1-23-1,-1-21-702,-5-80 0,-1 53 971,-1 57 1976,3 82-1826,3 0 0,1 0-1,17 74 1,-17-105-19,2-1 1,0 1 0,2-1-1,0 0 1,1-1-1,0 0 1,2 0 0,0-1-1,1 0 1,1-1-1,26 26 1,-30-34-297,-1-2 1,1 1-1,0-1 0,0-1 1,1 1-1,0-2 0,0 1 0,0-1 1,0-1-1,1 0 0,-1 0 1,1-1-1,0-1 0,0 1 1,0-2-1,-1 0 0,1 0 1,0-1-1,15-2 0,-24 2-149,1 0 0,-1 0 0,0-1-1,1 1 1,-1 0 0,0-1 0,0 0 0,0 1 0,0-1 0,0 0-1,-1 0 1,1 0 0,0 0 0,-1 0 0,1 0 0,-1-1-1,0 1 1,0 0 0,0-1 0,1-2 0,2-26-3859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5074,'0'0'3714,"0"0"-3714,0 0 0,0 0 1697,0 0-881,0 0-800,2 0-16,19 2 0,10 4-128,4-1-608,8 5-1777,1-1-1153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4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334 392 7155,'0'0'1302,"0"0"142,0 0-988,0-8-368,0 6-78,0 0 1,1 0 0,-1 0-1,0-1 1,-1 1 0,1 0-1,0 0 1,-1 0 0,1-1-1,-1 1 1,1 0 0,-1 0 0,0 0-1,0 0 1,0 0 0,0 0-1,-1 0 1,1 1 0,0-1-1,-1 0 1,1 1 0,-1-1-1,0 1 1,1-1 0,-1 1-1,0 0 1,0 0 0,0 0-1,0 0 1,0 0 0,0 0-1,0 0 1,0 1 0,0-1-1,0 1 1,-1-1 0,1 1-1,-3 0 1,-16-4-101,-1 2 1,0 0-1,1 2 1,-31 2-1,45-2 76,-1 1-1,0 0 0,1 1 1,-1 0-1,1 0 1,0 0-1,-1 1 1,1 0-1,0 0 1,1 1-1,-1 0 1,0 0-1,1 1 1,0 0-1,-8 8 1,11-11 8,1 1 1,0-1-1,0 1 1,0 0-1,0-1 0,0 1 1,1 0-1,-1 0 1,1 0-1,0 0 1,0 0-1,0 1 1,0-1-1,1 0 1,-1 0-1,1 1 1,0-1-1,0 0 1,0 0-1,0 1 0,0-1 1,1 0-1,0 0 1,-1 1-1,1-1 1,0 0-1,1 0 1,-1 0-1,1 0 1,-1 0-1,1 0 1,0-1-1,0 1 1,0 0-1,0-1 0,0 0 1,4 3-1,0 0 27,1 0 0,0 0 0,0-1-1,1 0 1,-1 0 0,1-1 0,-1 0-1,1 0 1,0-1 0,1 0 0,-1 0-1,0-1 1,14 1 0,-18-2-25,0 1-1,0-1 1,1 0 0,-1 0 0,0-1 0,0 1 0,0-1 0,0 0 0,0 0-1,0 0 1,0 0 0,0-1 0,0 1 0,0-1 0,-1 0 0,1-1 0,0 1-1,-1-1 1,0 1 0,0-1 0,0 0 0,0 0 0,0 0 0,-1 0 0,1-1 0,-1 1-1,0-1 1,0 0 0,0 1 0,0-1 0,-1 0 0,3-8 0,-1 2-246,-1 0 0,0-1 0,0 1 0,-1-1 0,0 1 0,-1-15 0,0 24 567,0 1 211,0 0-261,16 8-131,1 2-65,2-1 1,-1 0-1,1-2 1,0 0-1,0-1 1,1 0-1,0-2 0,0 0 1,0-2-1,0 0 1,0-1-1,34-3 0,-49 2-93,0-1-1,0 1 1,0-1-1,0 0 0,0 0 1,0-1-1,0 1 1,0-1-1,-1 0 0,1-1 1,-1 1-1,0-1 0,1 0 1,-1 0-1,0 0 1,-1 0-1,1-1 0,0 0 1,-1 1-1,0-1 0,0 0 1,0-1-1,-1 1 1,1-1-1,-1 1 0,0-1 1,0 0-1,-1 1 0,3-10 1,1-12-195,-1-1 0,-1 1 0,-1 0 0,-2-40 0,-1 36 217,-13-115 1694,14 164-1794,-1 11 442,2 0 1,1 1 0,10 55 0,-9-76-260,0 0 0,1 0 0,0 0 0,0-1 1,1 0-1,0 0 0,1 0 0,0 0 0,0-1 0,1 0 1,0 0-1,0-1 0,1 0 0,0 0 0,13 8 0,-5-5-147,1 0-1,1-1 1,-1 0-1,25 7 1,7-8-5248,-47-9 3065,-1-4-970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10293,'0'0'112,"0"0"256,0 0 929,0 0 399,0 0-1632,0 0 641,134 2-273,-84-2-352,4-9-160,0-4-2225,-1-4-2866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0 777 6339,'19'1'32,"2"0"177,-8 1-1,1-1 0,0 0 0,0-2 0,0 1 0,0-2 0,0 0 0,14-4 0,-3-1-32,-2-1 0,1-1 0,-1-2 0,-1 0 0,0-1 0,0-1 1,-1-2-1,-1 0 0,33-31 0,-42 35-166,0-1 0,0-1 0,-1 0 0,-1 0 0,0-1 0,-1 0 0,-1-1 0,0 0 0,0 0 0,-2 0 0,0-1 0,-1 0 0,0 0 0,-1 0 0,-1 0 0,0-18 0,-2 20-97,1-1-1,-2 1 0,0 0 0,-1-1 0,0 1 1,-1 0-1,-1 0 0,0 1 0,-8-19 1,-47-74-1017,53 96 1028,-1 1 0,0 0 0,0 0 0,-1 1 0,0 0 0,0 0 0,-1 1 0,-16-11 0,24 17 72,-1 0 0,1 0-1,-1 0 1,0 0 0,1 1 0,-1-1 0,0 0-1,1 1 1,-1-1 0,0 1 0,0-1-1,1 1 1,-1 0 0,0 0 0,0 0-1,0 0 1,0 0 0,1 0 0,-1 0 0,0 1-1,0-1 1,0 1 0,1-1 0,-1 1-1,0 0 1,1-1 0,-1 1 0,0 0 0,1 0-1,-1 0 1,1 0 0,0 1 0,-1-1-1,1 0 1,0 1 0,0-1 0,-1 1-1,1-1 1,-1 3 0,-2 6 2,0 0-1,0 0 1,1 0-1,0 1 1,-2 17 0,4-21 25,-11 95 637,4 2 0,8 152 0,1-143 103,1-11-137,5 1 0,4-1 1,4 0-1,39 134 1,-48-219-175,-3-12-2094,-2-2-4270,-5-18-211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12118,'0'0'0,"0"0"-193,0 0 193,0 0 1729,0 0-1633,0 0-96,122-37 0,-87 22-256,-1 0-464,-3-2-1057,-4 2-784,-7 1-64,-3-1-1265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5635,'0'0'106,"0"0"190,0 0 686,18 4 352,24 4-498,0-2 0,43 1 0,-57-7-62,-16 1-547,1-1 0,-1 0 0,0-1 0,0 0 0,1-1-1,11-3 1,-21 4-238,0 0 1,-1-1-1,1 1 0,0-1 0,-1 1 0,1-1 1,-1 0-1,1 0 0,-1 0 0,0 0 0,0 0 1,0-1-1,0 1 0,0-1 0,-1 1 0,1-1 1,-1 0-1,1 1 0,-1-1 0,0 0 0,0 0 1,-1 0-1,1 0 0,0 0 0,-1 0 0,0 0 1,0 0-1,0 0 0,0-4 0,0 2-111,1 1-1,-1-1 1,-1 0-1,1 0 0,-1 1 1,1-1-1,-1 0 1,-1 1-1,1-1 1,-1 1-1,0-1 1,0 1-1,0 0 0,0 0 1,-1 0-1,1 0 1,-1 0-1,0 0 1,-1 1-1,1-1 1,0 1-1,-1 0 0,0 0 1,0 0-1,0 1 1,0-1-1,0 1 1,0 0-1,-1 0 1,1 1-1,-7-2 0,-5-2 48,-1 1 0,0 1 0,0 0 0,0 2 0,0 0 0,0 0 0,-29 4 0,43-2 112,0 0 0,0 0 0,0 0 0,0 0 0,0 1 0,0-1 0,1 1 0,-1 0 0,0 0 0,1 0 1,0 0-1,-4 4 0,5-5-26,0 0 0,0-1 1,1 1-1,-1 0 0,0 0 0,1 0 1,-1 0-1,1-1 0,-1 1 1,1 0-1,-1 0 0,1 0 1,0 0-1,0 0 0,-1 0 1,1 0-1,0 0 0,0 1 0,0-1 1,0 0-1,0 0 0,0 0 1,0 0-1,1 0 0,-1 0 1,0 0-1,0 0 0,1 0 1,-1 0-1,1 0 0,-1 0 1,1 0-1,-1-1 0,1 1 0,0 0 1,-1 0-1,1 0 0,0-1 1,0 1-1,-1 0 0,1-1 1,0 1-1,2 1 0,12 5 96,0-1 0,1 0 0,0-1 0,0 0-1,32 4 1,31 9 421,-69-14-444,26 7 577,38 19 0,-66-26-591,0 0 0,0 0 0,0 1 0,-1 0 0,1 1 0,-1-1 0,-1 1 0,1 1 1,-1-1-1,8 11 0,-14-49-5842,1 18 5561,1 0 0,0 0 0,6-17-1,-4 22 379,0 1-1,0 0 1,1 0-1,0 0 1,1 1-1,0 0 0,0 0 1,0 0-1,1 1 1,0 0-1,0 0 0,12-7 1,-15 11 91,0-1 0,0 1 0,0 1 1,0-1-1,0 0 0,0 1 0,1 0 1,-1 0-1,0 0 0,1 1 0,-1 0 0,1-1 1,-1 1-1,0 1 0,1-1 0,-1 1 1,1-1-1,-1 1 0,0 1 0,0-1 1,0 1-1,0-1 0,0 1 0,0 0 0,0 0 1,0 1-1,6 5 0,18 18 163,29 23 9,-53-46-1149,0-1 0,0 1 0,1-1 0,-1 0 0,1 0 0,-1 0 0,8 1 0,4-3-3616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0 464,'0'0'5275,"0"0"-3379,0 0-1437,7 16-296,87 243 3167,-89-237-3200,-4-15-96,1 0 1,-1-1-1,1 1 1,0-1-1,1 1 1,0-1-1,0 0 1,0 0-1,7 10 1,-19-42-1930,3 20 1772,-1 0 0,0 0-1,-1 1 1,0 0 0,1 0-1,-2 1 1,1 0-1,0 0 1,-1 1 0,1 0-1,-1 1 1,0 0 0,0 0-1,0 1 1,0 0 0,0 1-1,-1 0 1,1 0 0,0 1-1,-9 1 1,13 0 281,0-1 0,1 1 0,-1 0 1,1 0-1,-1 0 0,1 1 0,0 0 0,0-1 1,0 1-1,1 1 0,-1-1 0,1 1 0,-1-1 0,1 1 1,0 0-1,1 0 0,-1 0 0,1 0 0,0 1 1,0-1-1,0 1 0,-2 6 0,0 3 325,0 0 0,1 0 0,1 1 0,0-1 0,1 0 0,1 20 0,0-30-447,1-1 0,-1 0 0,1 0 0,0 0 0,1 0 0,-1 0 0,0 0 0,1 0 0,0 0 0,-1-1 0,1 1 1,0 0-1,0-1 0,1 0 0,-1 1 0,1-1 0,-1 0 0,1 0 0,-1 0 0,1-1 0,0 1 0,0-1 0,0 1 0,0-1 0,0 0 0,0 0 0,0 0 0,0-1 0,5 1 0,11 3-147,0-2 0,1 0 0,28-1 0,-47-1 101,25 0-566,22 1-3297,65-9 1,-41-5-549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276 117 3922,'0'0'2340,"0"0"-1092,0 0 894,0 0 38,0 0-1329,-1-14-400,-7-43-158,7 54-294,0 1-1,0 0 0,0 0 0,-1-1 0,1 1 1,-1 0-1,1 1 0,-1-1 0,1 0 0,-1 0 1,0 1-1,0-1 0,0 1 0,0-1 0,0 1 1,-1 0-1,1 0 0,0 0 0,0 0 0,-1 0 1,1 1-1,-1-1 0,1 0 0,0 1 0,-1 0 1,1 0-1,-3 0 0,-3-1-68,-4-2-12,0 1-1,0 1 0,0 0 0,0 1 0,0 0 0,0 1 0,-19 3 0,27-3 61,-1 0-1,1 1 1,0-1-1,0 1 0,0 0 1,0 0-1,0 0 0,0 1 1,1 0-1,-1-1 1,1 1-1,0 0 0,-1 1 1,1-1-1,1 1 1,-1-1-1,0 1 0,1 0 1,0 0-1,0 0 0,0 0 1,0 0-1,-1 6 1,1-2 30,0 1 0,0-1 0,0 1 0,1 0 0,0 0 0,1 0 0,0-1 0,1 1 0,0 0 0,0 0 0,4 15 0,-3-19-9,0 0 0,0 0 0,1 0 0,0 0 0,0 0 0,0 0 0,0-1 1,1 1-1,-1-1 0,1 0 0,0 0 0,0-1 0,1 1 0,-1-1 0,1 0 0,0 0 0,0 0 0,0-1 0,9 3 0,-7-2-237,0 0 1,0-1-1,1 0 0,-1-1 1,1 1-1,0-2 0,-1 1 1,1-1-1,0 0 1,0-1-1,-1 1 0,14-4 1,-17 2 1,0 0 1,1 0 0,-1 0-1,0 0 1,0-1-1,-1 1 1,1-1 0,0 0-1,-1 0 1,0 0 0,0-1-1,0 1 1,0-1 0,0 0-1,-1 0 1,1 1 0,-1-2-1,0 1 1,-1 0-1,1 0 1,-1-1 0,2-4-1,0-4-4,-1 1-1,-1-1 0,1-19 0,-2 1 2950,0 21-813,0 9-173,0 1-653,1 8-291,-1-4-805,1 1-1,0-1 1,0 0-1,0 0 1,1 0-1,-1 0 1,1 0-1,0-1 1,0 1-1,1 0 1,-1-1-1,1 0 1,-1 1-1,7 4 1,-6-5-363,1 0 0,-1 0 1,1-1-1,0 1 1,0-1-1,0 0 0,0 0 1,8 2-1,15 1-3981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30 119 7251,'0'0'43,"0"0"168,0 0 736,0 19 707,-1 8-1314,2 58 72,3-64-300,-4-20-184,0-6-451,-2-43-321,-2 1 0,-2-1-1,-15-54 1,23 148 3675,-3-39-2764,1-1-1,-1 0 1,1 0 0,1 0-1,-1 0 1,1 1 0,0-1-1,1 0 1,-1 0 0,1 0-1,0 0 1,1-1 0,-1 1-1,6 7 1,-4-8-50,0 0-1,0-1 1,0 0 0,1 0 0,-1 0-1,1 0 1,0-1 0,0 0 0,0 0-1,1 0 1,8 3 0,-11-5-35,0 0 0,-1-1 0,1 1 0,0-1 0,0 1 0,0-1 0,0 0 0,0 0 0,0 0 0,0 0 0,-1-1 0,1 1 0,0-1 0,0 0 0,0 0 0,-1 0 0,1 0 0,0 0 0,-1 0 0,1-1 0,-1 1 0,1-1 0,-1 0 0,0 0 0,3-3 0,4-6-183,-1 1 0,0-2-1,-1 1 1,0-1 0,-1 0 0,-1-1 0,0 1-1,0-1 1,-1 0 0,-1 0 0,0-1-1,-1 1 1,1-16 0,-3 28 1289,0 1-223,9 40 141,-7-32-935,1 1 0,0-1 0,0 1 0,0-1 0,1 0 0,1-1 1,-1 1-1,1-1 0,1 0 0,-1 0 0,1 0 0,0-1 0,1 0 1,-1 0-1,1 0 0,1-1 0,-1 0 0,1-1 0,-1 0 0,1 0 1,0 0-1,1-1 0,-1 0 0,1-1 0,-1 0 0,1 0 0,0-1 1,0 0-1,13 0 0,-14-1 26,0 0 1,0-1-1,0 0 1,0 0-1,0-1 0,-1 0 1,1 0-1,-1-1 1,1 1-1,9-7 1,-14 7-88,1 0 0,-1-1 1,0 1-1,0-1 1,0 0-1,0 0 1,0-1-1,-1 1 1,1 0-1,-1-1 1,0 1-1,0-1 1,0 0-1,-1 0 1,1 0-1,-1 0 0,0 0 1,0 0-1,0 0 1,-1 0-1,1-6 1,-1 5-11,1 1 1,-1-1 0,0 1 0,0-1-1,-1 0 1,1 1 0,-1-1-1,0 1 1,0-1 0,-1 1-1,1 0 1,-1 0 0,0-1-1,0 1 1,-3-4 0,2 6-8,0-1 1,0 1-1,0-1 1,0 1-1,-1 0 1,1 1-1,-1-1 1,1 0-1,-1 1 1,1 0 0,-1 0-1,0 0 1,0 0-1,1 1 1,-1-1-1,0 1 1,0 0-1,-5 0 1,8 1-5,0-1-1,0 1 1,0-1 0,0 1 0,-1-1 0,1 1 0,0-1-1,0 1 1,1 0 0,-1 0 0,0-1 0,0 1 0,0 0 0,0 0-1,1 0 1,-1 0 0,0 0 0,1 0 0,-1 0 0,1 0-1,-1 0 1,1 0 0,0 0 0,-1 1 0,1-1 0,0 0-1,0 0 1,0 0 0,0 0 0,0 1 0,0 0 0,-1 46-152,2-42 128,-1-1 24,1-1 0,0 0 0,0 0 0,1 0-1,-1 0 1,1-1 0,0 1 0,0 0 0,0-1 0,0 1 0,0-1 0,1 1 0,0-1 0,0 0 0,0 0 0,0 0-1,0-1 1,0 1 0,1-1 0,-1 0 0,1 0 0,0 0 0,0 0 0,0-1 0,0 1 0,0-1 0,6 1 0,9 3-26,0-1 1,0-1 0,0-1 0,31 0 0,-39-1 44,-1-2 1,0 1-1,1-1 0,-1 0 1,0-1-1,0-1 1,17-5-1,-23 6 9,-1 0 1,0 1-1,0-1 0,-1 0 0,1-1 1,0 1-1,-1 0 0,1-1 1,-1 0-1,0 1 0,0-1 0,0 0 1,0 0-1,0 0 0,-1 0 0,1-1 1,-1 1-1,0 0 0,0-1 1,0 1-1,0-1 0,-1 1 0,1-1 1,-1 1-1,0-1 0,-1-3 1,2 7-15,-1 0 1,0 0-1,0 0 1,0 0-1,0 0 1,0 0-1,0 0 1,0 0-1,0 0 1,0 0 0,0 0-1,0 0 1,0 0-1,0 0 1,0 0-1,0 0 1,0 0-1,0 0 1,0 0-1,1 0 1,-1 0 0,0 0-1,0 0 1,0 0-1,0 0 1,0 0-1,0 0 1,0 0-1,0 0 1,0 0 0,0 0-1,0 0 1,0-1-1,5 14 11,-2-1-30,2-1 1,-1 1 0,1-1 0,1-1-1,7 12 1,-8-16-98,1 1 0,0-2-1,1 1 1,-1-1 0,1 1 0,0-2-1,0 1 1,1-1 0,7 3 0,-4-2-579,1-2 0,0 1 0,-1-1 0,1-1 0,0 0 0,1-1 0,-1 0 0,0-1 0,18-2 1,-6-5-1828,-7-13-469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1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4626,'0'0'0,"0"0"-64,0 0 64,0 0 320,94-22-208,-72 22 705,-4 0-225,-1 0 528,1 9 289,-1 7-753,-4 1-207,-1 2-385,-4 0-64,-1-3-96,-2-2-1361,-2-6-896,-1-6-993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8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62 2049,'0'0'2358,"0"0"-90,0 0 42,0 0 33,0 0-78,-4-12-475,-13-37-944,17 53-851,1 0 1,-1 0 0,1 0 0,0 0-1,0 0 1,0 0 0,1-1-1,-1 1 1,1 0 0,0-1-1,0 1 1,0-1 0,1 1-1,-1-1 1,1 0 0,0 0-1,0 0 1,0 0 0,0-1 0,0 1-1,1-1 1,-1 0 0,1 0-1,-1 0 1,1 0 0,0-1-1,0 0 1,0 1 0,4-1-1,11 4-727,-1-1 0,1-1-1,1-1 1,33 0 0,-47-2 367,-1 0 0,1 0 0,-1-1 0,1 1 0,-1-1 0,0-1 0,1 1 0,-1-1 0,0 0 0,0 0 0,0 0 0,0-1 0,-1 0 0,1 0 0,0 0 0,-1 0 0,0-1 0,0 1 0,0-1 0,-1 0 0,1-1 0,-1 1 0,0-1 0,5-8 1,3-18-2790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9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4018,'0'0'1793,"0"0"96,0 0 111,0 0-1359,0 0-321,0 0 320,0 136 337,0-68-113,0-1-560,7-4 208,1-7-496,0-11 160,2-12-352,1-10-176,-5-12-1425,-2-9-912,-4-2-96,0-4-577</inkml:trace>
  <inkml:trace contextRef="#ctx0" brushRef="#br0" timeOffset="1">0 319 6611,'0'0'784,"0"0"2434,0 0 1184,0 0-2657,0 0-1329,0 0-288,29 0-128,-2 0 0,4 0-961,11 0-1392,7 8-1825,9 1-656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1:5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237 246 2497,'0'0'2825,"0"0"-1280,0 0 1150,0 0-318,0 0-1569,-4-9-418,-14-30-281,17 37-115,-1 1-1,1-1 1,-1 1-1,1-1 0,-1 1 1,0 0-1,1-1 1,-1 1-1,0 0 1,0 0-1,0 0 1,0 1-1,0-1 1,0 0-1,0 1 1,0-1-1,0 1 1,-4 0-1,-41 0-689,29 2 369,14-3 309,-1 1 0,1 0 0,-1 1 0,1-1 0,0 1 1,-1 0-1,1 0 0,-1 0 0,1 1 0,0-1 0,0 1 0,0 0 0,0 0 1,0 0-1,0 1 0,1 0 0,-1-1 0,1 1 0,0 1 0,-1-1 0,2 0 0,-1 1 1,0-1-1,1 1 0,-1 0 0,1 0 0,0 0 0,0 0 0,1 0 0,-1 1 1,1-1-1,0 0 0,0 1 0,0-1 0,1 1 0,0 8 0,0-8 4,-1 3 36,1 1-1,0-1 1,1 0-1,0 0 1,1 0-1,2 12 0,-3-18-47,1 1-1,-1-1 0,0 0 0,1 1 0,0-1 1,-1 0-1,1 0 0,0 0 0,0 0 0,0 0 1,0-1-1,1 1 0,-1-1 0,0 1 0,1-1 1,-1 0-1,1 0 0,-1 0 0,1 0 1,0 0-1,-1 0 0,1-1 0,4 1 0,-1 0-179,0 0 0,0 0 0,0-1 0,0 0 0,0 0 0,0 0 0,0-1 0,0 0 0,-1 0 0,1-1 0,0 1 0,0-1 0,-1 0 0,1-1 0,-1 1 0,7-6 0,-6 4-3,0-2 0,-1 1-1,0-1 1,0 0-1,0 0 1,0 0 0,-1-1-1,0 1 1,-1-1-1,0 0 1,0 0 0,3-11-1,-3 9 101,-1-1-1,0 1 1,-1 0 0,1-13-1,-1-4 2442,-1 25-200,0 1-22,0 0-672,0 8-683,0-1-754,0 0-1,0 0 1,1 0 0,0 0-1,1 0 1,0-1 0,0 1 0,0 0-1,1-1 1,-1 0 0,2 0-1,-1 1 1,1-2 0,0 1-1,0 0 1,0-1 0,1 0 0,0 0-1,0 0 1,9 6 0,-4-5 16,-1 0 1,1-1 0,1 0 0,-1-1-1,1 0 1,0-1 0,0 0 0,0 0-1,0-1 1,0-1 0,0 0 0,13-1-1,-11 1 15,0-2 0,1 0-1,-1 0 1,0-2-1,0 1 1,0-2-1,20-7 1,-28 9-27,0-1 0,0 0 0,0 0 0,0 0 0,0 0 0,-1-1 0,0 0 0,0 0 0,0 0 0,0 0 0,0-1 0,-1 1 0,0-1 0,0 0 0,0 0 0,-1 0 0,1-1 0,-1 1 0,-1 0 0,3-10 0,-1-2-25,-1 1 1,-1-1 0,0 0-1,-1 0 1,-1 0 0,-4-20-1,4 27 97,-1 1-1,0 0 0,0 0 1,-1 1-1,0-1 0,-1 1 0,0-1 1,0 1-1,-1 0 0,0 0 1,0 1-1,-12-13 0,16 19-50,0 0-1,0 1 0,0-1 1,0 0-1,0 0 0,0 1 1,0-1-1,0 0 1,0 1-1,0 0 0,0-1 1,0 1-1,-1-1 0,1 1 1,0 0-1,0 0 1,0 0-1,-1 0 0,1 0 1,0 0-1,0 0 0,0 0 1,-1 0-1,1 0 1,-1 1-1,0 0 5,0 0 0,0 1 0,0-1-1,0 1 1,0-1 0,0 1 0,0 0 0,1-1 0,-1 1 0,1 0 0,-3 4-1,-2 4 50,1 1 0,1-1-1,-1 1 1,-2 13 0,3-11-10,1 1 1,1-1-1,0 1 1,0 0-1,2 0 1,0 0 0,0 0-1,4 19 1,-4-28-124,2 1-1,-1-1 1,1 0 0,-1 1 0,2-1-1,-1 0 1,0 0 0,1-1 0,0 1 0,0 0-1,1-1 1,-1 0 0,1 1 0,0-2 0,0 1-1,0 0 1,0-1 0,1 0 0,-1 0-1,1 0 1,0 0 0,0-1 0,9 4 0,2-3-1131,-1 0 1,1 0 0,0-2 0,0 0 0,26-1 0,24-3-5568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0 1169,'0'0'3759,"0"0"-2714,0 0-87,0 0 520,0 0-827,0 3-451,22 304 3826,-22-306-4071,1 0 0,-1 0 0,0 0-1,0 0 1,0 0 0,0 0 0,0 0 0,0 0-1,0 0 1,0 0 0,-1 0 0,1 0 0,0-1-1,0 1 1,-1 0 0,1 0 0,-1 0 0,1 0-1,-1 0 1,1-1 0,-1 1 0,1 0 0,-1 0 0,0-1-1,1 1 1,-1-1 0,-1 2 0,0-1-39,0-1 0,1 1 1,-1-1-1,0 0 1,0 0-1,0 1 0,0-1 1,0 0-1,0-1 0,0 1 1,0 0-1,0 0 0,-2-1 1,-12-5-493,0 1 1,-27-15 0,21 10 228,3 2 329,0 1 0,0 2-1,-1-1 1,0 2 0,-1 1 0,-39-2-1,58 5 62,0 0-1,0 1 0,0-1 1,0 0-1,0 0 0,1 1 1,-1-1-1,0 1 1,0 0-1,1 0 0,-1-1 1,0 1-1,1 0 0,-1 0 1,1 1-1,-1-1 0,1 0 1,-1 0-1,1 1 0,0-1 1,0 1-1,0-1 1,0 1-1,0-1 0,0 1 1,0 0-1,0 0 0,1-1 1,-1 1-1,0 0 0,1 2 1,-2 6 132,0 0-1,1 1 1,1-1 0,0 16 0,0-10-54,0-13-95,0 1 0,1 0 0,-1 0 0,1-1 0,0 1 0,-1 0 1,2-1-1,-1 1 0,0 0 0,1-1 0,-1 0 0,1 1 0,0-1 0,0 0 1,1 0-1,4 5 0,-2-4 10,0 0 1,0 0-1,0-1 1,1 1-1,-1-1 1,1-1-1,0 1 1,0-1-1,8 2 0,11 2 62,-1-3 0,1 0 0,0-1-1,25-2 1,-49 0-96,36 0 222,-1-2-1,1-2 1,66-16-1,-84 15-154,-1 0 1,0-2-1,0 0 0,-1-1 1,0-1-1,0 0 0,-1-1 1,0-1-1,17-16 0,-30 25-73,-1 0-1,1 0 1,-1 0-1,0-1 1,0 1-1,0-1 1,0 0-1,0 1 1,-1-1-1,1 0 1,-1 0-1,0 0 1,0 0-1,0 0 1,0 0-1,0-1 1,-1 1-1,1 0 1,-1 0-1,0 0 1,0-1-1,0 1 1,0 0-1,-2-5 1,1 5 1,-1-1 0,0 1 0,0-1 0,0 1 0,0 0 0,0 0 0,-1 0 1,1 0-1,-1 1 0,0-1 0,0 1 0,0-1 0,0 1 0,0 0 0,-1 0 0,1 0 0,-1 1 0,1-1 1,-7-1-1,6 1 47,-1 1 0,0-1 0,0 1 1,0 0-1,0 0 0,0 0 0,0 1 0,0 0 1,0 0-1,0 0 0,0 1 0,0-1 0,0 1 1,0 0-1,-9 4 0,11-3 12,0 0 0,0 0 0,0 0 1,1 0-1,-1 1 0,1-1 0,0 1 0,-1 0 0,1 0 0,0 0 0,1 0 1,-1 0-1,1 0 0,-1 0 0,1 1 0,0-1 0,0 0 0,0 1 0,0-1 0,1 1 1,0-1-1,-1 1 0,2 4 0,-2-2 6,1 1 1,0 0-1,0 0 0,1-1 1,0 1-1,0 0 0,1-1 1,0 1-1,0-1 0,0 0 1,1 1-1,0-1 0,0 0 0,1-1 1,0 1-1,5 6 0,-2-4-26,1-1-1,0 0 1,1-1-1,-1 0 1,1 0-1,1 0 1,-1-1-1,1-1 0,18 7 1,-10-6-352,1 0-1,-1-1 1,23 2 0,21-2-4451,-34-4-1375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0 500 4178,'0'0'984,"0"0"-517,0 0 651,0 0-128,0 0-702,15 1 230,-9-1-465,19 2 455,1-1 1,-1-1-1,0-1 1,51-10-1,-51 3-341,0-1 0,-1-1-1,0-1 1,0-2 0,39-26-1,-50 29-176,0 0-1,-1 0 0,0-1 1,0-1-1,-1 0 1,-1 0-1,0-1 0,-1 0 1,0-1-1,12-27 0,-18 32-102,0-1 0,0 1 0,-1-1 0,0 0 0,-1 0 0,0 0 0,0 0 0,-1 0 0,-1 0 0,1 0 0,-2 0 0,1 0 0,-2 1-1,-3-13 1,4 17 63,0 0 0,0 0 0,-1 0-1,1 0 1,-1 1 0,0-1 0,-1 1-1,1 0 1,-1 0 0,1 0 0,-1 0 0,-1 1-1,1-1 1,0 1 0,-1 0 0,0 1-1,1-1 1,-1 1 0,0 0 0,0 0-1,0 0 1,-1 1 0,1 0 0,0 0-1,-1 0 1,1 0 0,-8 1 0,9 0 39,0 1-1,0-1 1,0 1 0,0 0 0,0 0-1,0 1 1,0-1 0,1 1 0,-1-1-1,1 1 1,-1 0 0,1 1 0,-1-1-1,1 1 1,0-1 0,0 1 0,0 0-1,1 0 1,-1 0 0,1 0 0,-1 1-1,1-1 1,0 1 0,1-1 0,-1 1-1,0 0 1,1 0 0,0 0 0,0-1-1,-1 6 1,-2 14 134,0 0 1,1-1-1,2 47 0,0-59-124,1 0 0,1-1 0,0 1-1,0 0 1,1-1 0,1 1 0,-1-1 0,1 1 0,1-1 0,0 0 0,0 0 0,1-1 0,0 1 0,0-1 0,1 0-1,0 0 1,1-1 0,-1 0 0,1 0 0,1 0 0,-1-1 0,1 0 0,0-1 0,1 0 0,-1 0 0,1-1 0,0 0-1,0 0 1,0-1 0,1 0 0,10 2 0,44 0-1714,5-4-1276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74 6787,'0'0'592,"0"0"940,0 0-679,0 0-668,-10-11-132,-33-34 8,40 42-77,0 1-1,0 1 1,-1-1-1,1 0 0,-1 1 1,1-1-1,-1 1 1,0 0-1,1 0 1,-1 1-1,0-1 0,0 1 1,1 0-1,-1 0 1,0 0-1,0 0 0,0 1 1,-5 1-1,-6 0-71,9-2 52,-1 1 0,1 0 0,-1 1 1,1-1-1,0 1 0,0 1 0,0-1 0,0 1 0,0 0 0,1 0 0,-1 1 0,1 0 0,-8 7 0,10-8 20,0 0-1,0 0 1,0 0 0,0 0 0,1 1 0,0-1 0,0 1 0,0 0-1,0-1 1,0 1 0,1 0 0,0 0 0,0 0 0,0 0 0,0 0-1,1 1 1,-1-1 0,1 0 0,0 0 0,0 0 0,1 0-1,0 7 1,1-8 19,-1 0 0,1 0 0,0 0 0,0 0 0,0 0 0,0 0-1,0 0 1,1-1 0,-1 1 0,1-1 0,0 0 0,-1 0 0,1 0 0,0 0-1,0 0 1,1 0 0,-1-1 0,0 0 0,0 1 0,1-1 0,5 1 0,8 2 53,-1-1 0,1 0 0,19 0 0,-30-2-30,1-1-1,-1 0 0,1 0 0,0 0 0,-1-1 0,1 0 0,-1 0 0,1-1 1,-1 0-1,0 0 0,11-5 0,-14 4-100,0 1 0,0-1 0,0 1 0,-1-1 0,1 0 0,-1 0 0,0 0 1,0 0-1,0 0 0,0 0 0,-1-1 0,1 1 0,-1-1 0,0 1 0,0-1 0,0 1 0,-1-1 0,1 0 0,-1 0 0,0 1 0,0-1 0,0-4 1,0-2-248,0 4 250,0 0-1,0 0 1,0 0-1,-1 0 0,0 0 1,0 0-1,-4-11 1,8 22 269,0-1 0,0 1 0,0-1 1,1 0-1,0 0 0,-1-1 0,1 1 1,0-1-1,1 0 0,-1 0 0,1 0 1,-1 0-1,10 3 0,-3-1-436,1-1 1,0 0-1,1-1 0,-1 0 0,17 2 0,32-3-2092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2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85 6403,'0'0'293,"0"0"409,0 0 853,0 0-706,0 0-604,0-9-109,0 4-106,0 3-14,0 0 1,0 0 0,0-1-1,0 1 1,0 0-1,0 0 1,-1 0 0,1 0-1,-1 0 1,1 0 0,-1-1-1,0 1 1,0 1-1,0-1 1,0 0 0,0 0-1,0 0 1,-1 0-1,1 1 1,0-1 0,-1 1-1,1-1 1,-1 1-1,0-1 1,0 1 0,1 0-1,-1 0 1,0 0-1,0 0 1,-3-1 0,-11-2-32,0 0 0,0 1 0,0 1 0,0 0 0,0 1 0,0 1 0,-24 3 0,29-2 7,0 0 0,0 1-1,1 1 1,-1 0 0,0 0 0,1 1-1,0 1 1,0-1 0,0 1-1,1 1 1,-17 12 0,22-15 14,1 1 1,-1-1-1,1 1 1,0 0-1,0 0 1,0 0-1,0 0 1,1 1-1,0-1 1,0 1-1,0-1 1,0 1-1,1 0 1,-1 0-1,1 0 1,1 0-1,-1 0 1,1 0-1,-1 0 1,1 0-1,1 0 1,-1 0-1,1 0 1,0 0-1,0-1 1,0 1-1,1 0 1,0 0-1,2 4 1,0 0 12,1 0 1,1-1 0,-1 0-1,2 1 1,-1-2-1,1 1 1,0-1 0,0 0-1,1-1 1,0 1 0,0-1-1,0-1 1,14 7-1,-7-6-143,0 0 0,1 0-1,0-2 1,0 0-1,1-1 1,-1 0-1,1-1 1,22-1 0,-29-1-308,1-1 0,0 0 0,0 0 1,0-1-1,-1-1 0,1 1 1,-1-2-1,1 0 0,-1 0 1,0 0-1,-1-2 0,1 1 1,13-11-1,15-20-3383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6051,'0'0'98,"0"0"351,0 0 498,0 0-387,-2 22-24,0-7-440,-1 5 44,1 0 1,1 0-1,1 0 0,1 0 0,0 0 1,1 0-1,2-1 0,6 26 0,0-22-35,0 0 1,18 28-1,-25-45-126,1 0 0,0-1 0,0 0 1,0 1-1,1-1 0,0-1 0,-1 1 0,2-1 0,-1 0 1,1 0-1,-1 0 0,1-1 0,11 5 0,-14-7-51,0-1-1,0 1 1,0-1 0,1 0-1,-1 0 1,0 0-1,0 0 1,0 0 0,0-1-1,0 1 1,0-1-1,0 0 1,0 0-1,0 0 1,0-1 0,0 1-1,0-1 1,-1 1-1,1-1 1,-1 0 0,1 0-1,-1 0 1,1 0-1,-1 0 1,0-1-1,0 1 1,0-1 0,-1 1-1,3-6 1,7-10-369,-2-1 1,0 0-1,9-32 1,-3 9 650,-14 42-114,-1-1 0,0 1 1,1-1-1,-1 1 0,1-1 1,-1 1-1,0-1 0,1 1 0,-1-1 1,1 1-1,-1 0 0,1-1 1,0 1-1,-1 0 0,1 0 0,-1-1 1,1 1-1,0 0 0,-1 0 1,1 0-1,-1 0 0,1 0 0,0 0 1,-1 0-1,1 0 0,0 0 0,-1 0 1,1 0-1,-1 0 0,1 0 1,0 0-1,-1 0 0,1 1 0,-1-1 1,1 0-1,-1 1 0,1-1 1,0 0-1,-1 1 0,1-1 0,-1 0 1,0 1-1,1-1 0,-1 1 1,1-1-1,-1 1 0,29 29 212,-22-23 461,4 4-560,0-2 0,1 0-1,0 0 1,0-1-1,0-1 1,21 9-1,-25-12-512,1-1-1,-1 0 0,1-1 1,0 0-1,0 0 1,1-1-1,-1 0 0,0-1 1,0 0-1,0 0 0,15-3 1,-2-7-2247,-4-10-826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6995,'0'0'600,"0"0"147,0 0 78,3 19-516,2 19-103,2 0 0,2 0 0,21 58-1,-23-80-126,0 0-1,1-1 0,1 0 1,0 0-1,13 15 1,-17-23-70,1-1 1,0 1 0,1-1 0,-1-1 0,1 0 0,0 1-1,1-2 1,-1 1 0,1-1 0,0-1 0,12 5 0,-16-7-33,0 0 0,1 0 0,-1 0 0,1-1 0,-1 0-1,0 1 1,1-2 0,-1 1 0,1 0 0,-1-1 0,0 0 0,1 0 0,-1 0 0,0-1 0,0 0 0,0 1 0,0-1 0,0 0 0,0-1 0,-1 1 0,1-1 0,-1 0 0,0 0 0,6-6 0,-3 2-85,0-1 0,0 0 0,-1 0 0,0-1 0,0 0 0,-1 1 0,0-1 0,-1-1 0,0 1 0,2-12 0,7 45 3222,-2-8-3067,0-1-1,2 0 0,0-1 0,14 14 1,-23-25-42,1 0 1,0 0-1,0 0 1,0 0-1,0-1 1,0 0-1,0 0 1,0 0 0,1 0-1,-1-1 1,1 0-1,-1 0 1,1 0-1,0 0 1,0-1-1,-1 1 1,1-1-1,0-1 1,-1 1-1,1-1 1,0 1 0,-1-1-1,1-1 1,-1 1-1,1 0 1,-1-1-1,1 0 1,-1 0-1,0-1 1,0 1-1,0-1 1,0 0-1,-1 0 1,1 0-1,-1 0 1,0-1 0,0 1-1,0-1 1,0 0-1,0 0 1,-1 0-1,0 0 1,0 0-1,0-1 1,0 1-1,-1-1 1,0 1-1,0-1 1,0 0 0,0 1-1,-1-1 1,1-7-1,0 6-175,-1 0 0,1-1 0,-1 1 0,0 0 0,-1-1 0,0 1 0,1 0 0,-2-1 0,1 1 0,-1 0 0,0 0 0,0 0 0,-1 0 0,0 1 0,0-1 0,0 0 0,-1 1-1,0 0 1,0 0 0,0 0 0,0 1 0,-1-1 0,0 1 0,0 0 0,0 0 0,0 1 0,0 0 0,-1-1 0,0 2 0,0-1 0,0 1 0,0 0 0,-7-2 0,-6 0 293,-1 1-1,0 0 1,1 1 0,-28 2-1,47 0-81,-1 0-1,0 0 0,0 0 1,0 1-1,0-1 0,1 0 1,-1 0-1,0 1 0,0-1 1,1 1-1,-1-1 0,0 0 1,1 1-1,-1 0 0,0-1 0,1 1 1,-1-1-1,1 1 0,-1 0 1,1-1-1,-1 1 0,1 0 1,-1-1-1,1 1 0,0 0 1,0 0-1,-1 0 0,1-1 1,0 1-1,0 0 0,0 0 1,0 0-1,-1-1 0,1 1 0,1 0 1,-1 0-1,0 0 0,0 1 1,0 0 1,0 0 0,1 0 0,-1 0 0,0 0 0,1 0 0,0 0 0,-1 0 0,1 0 0,0-1 0,0 1 0,0 0 0,0 0 0,0 0 0,0-1 0,1 1 0,1 1 0,5 2 19,-1-1-1,1 0 1,0 0 0,0-1 0,0 0 0,0 0-1,1-1 1,-1 0 0,1-1 0,13 2 0,18-2 30,40-2 1,-26-1-69,-46 2-15,-1 0-12,0 0 1,0 0 0,-1 1 0,1-1-1,0 1 1,7 3 0,-11-3 43,0 1 1,0 0-1,0-1 1,0 1-1,-1 0 1,1 1-1,-1-1 1,1 0-1,-1 1 0,0-1 1,0 1-1,0 0 1,0 0-1,-1 0 1,2 3-1,3 6 97,0-1 1,1 0-1,0 0 0,1 0 0,0-1 0,18 17 0,-20-23-118,0 0-1,0 0 0,0-1 0,0 1 0,1-1 0,-1-1 1,1 1-1,-1-1 0,1 0 0,0-1 0,0 0 0,0 0 0,0 0 1,11-1-1,-9-1-93,0 1-1,1-2 1,-1 1 0,0-1 0,0 0 0,-1-1-1,1 0 1,0-1 0,-1 1 0,0-2-1,0 1 1,0-1 0,0 0 0,-1-1 0,0 0-1,0 0 1,0 0 0,-1-1 0,0 0 0,8-13-1,-9 13 134,-1 0-1,1-1 0,-1 0 0,-1 0 0,0 0 0,0 0 0,-1 0 0,1-1 1,-2 1-1,1-1 0,-1-14 0,-1 23 709,5 6-665,-3 3-122,0 0 1,1-1-1,1 1 0,-1-1 1,1 0-1,0 0 0,1 0 1,0-1-1,11 13 0,-12-16 33,1 0-1,-1 0 0,1 0 1,0-1-1,0 0 1,1 0-1,-1 0 0,0-1 1,1 1-1,0-1 1,-1-1-1,1 1 0,0-1 1,0 0-1,0 0 0,8-1 1,-3 1 33,0-1 0,0-1 0,0 0 1,0 0-1,0-1 0,0 0 0,0-1 0,20-9 0,-26 10-106,-1 0-1,0-1 1,0 0-1,0 0 0,0 0 1,0 0-1,-1 0 0,0-1 1,1 0-1,-1 1 0,0-1 1,-1 0-1,1-1 1,-1 1-1,0 0 0,0-1 1,0 1-1,-1-1 0,1 0 1,-1 1-1,0-1 1,-1 0-1,1-5 0,0 6-66,-1 1 0,0-1-1,1 1 1,-1-1 0,-1 1-1,1-1 1,0 1-1,-1-1 1,0 1 0,0-1-1,0 1 1,0 0 0,-1 0-1,1-1 1,-1 1 0,0 0-1,1 0 1,-1 1 0,-1-1-1,1 0 1,-3-2 0,-1 1 75,1 1 0,0 0 0,-1 1 0,0-1 0,0 1 1,1 0-1,-1 1 0,0-1 0,-1 1 0,1 0 1,-9 0-1,2 0 228,-1 0 1,1 1 0,-1 0-1,1 1 1,-15 3 0,26-4-113,-1 1 1,0-1-1,1 1 1,-1 0-1,1 0 1,-1 0-1,1 0 1,-1 1-1,1-1 1,0 0 0,0 1-1,0 0 1,0-1-1,0 1 1,0 0-1,0 0 1,0 0-1,1 1 1,-1-1-1,1 0 1,-1 1-1,1-1 1,0 0 0,0 1-1,0-1 1,0 1-1,1 0 1,-1-1-1,1 1 1,-1 0-1,1-1 1,0 4-1,1-4-54,0 1-1,-1 0 0,1-1 0,0 0 0,1 1 1,-1-1-1,0 0 0,1 1 0,-1-1 0,1 0 1,0 0-1,-1 0 0,1 0 0,0-1 0,0 1 1,0 0-1,1-1 0,-1 0 0,0 1 0,0-1 1,5 1-1,64 27 201,-48-20-180,-7-3 48,0 2 0,0 0 1,-1 0-1,0 2 0,-1 0 0,0 0 0,0 2 0,-1 0 0,-1 0 0,0 1 0,-1 0 0,0 1 0,-1 0 1,0 1-1,-1 0 0,-1 1 0,-1 0 0,10 29 0,-5-4-93,-2 0 0,6 61 0,-17-485-3028,1 370 3058,1 0 0,0 0 0,1 0-1,1 1 1,0-1 0,1 1 0,0-1 0,7-13 0,-9 23 15,0-1 1,0 1-1,0-1 0,0 1 0,0 0 1,1 0-1,-1 0 0,1 0 0,0 0 1,0 1-1,0-1 0,0 1 0,0 0 1,1 0-1,-1 0 0,1 0 1,-1 1-1,1-1 0,0 1 0,0 0 1,-1 0-1,1 1 0,0-1 0,0 1 1,0-1-1,0 1 0,0 0 1,0 1-1,0-1 0,7 2 0,-7 0 29,-1 0-1,1-1 1,0 1 0,-1 1-1,1-1 1,-1 0-1,0 1 1,0 0-1,0 0 1,0 0-1,0 0 1,-1 0-1,1 0 1,-1 1 0,0-1-1,0 1 1,0 0-1,0-1 1,-1 1-1,1 0 1,0 6-1,2 5 75,-1-1 0,0 1 1,-1-1-1,1 26 0,-4-36-122,1 0 0,0-1 0,-1 1 0,0-1 1,0 1-1,0-1 0,0 0 0,0 1 0,-1-1 1,1 0-1,-1 0 0,0 0 0,0 0 0,0 0 1,-1 0-1,1-1 0,-1 1 0,1-1 1,-1 1-1,0-1 0,0 0 0,0 0 0,0 0 1,0-1-1,0 1 0,0-1 0,-1 0 0,1 0 1,-4 1-1,-7 2-232,1-1 1,-1-1 0,1-1-1,-1 1 1,0-2 0,-17-1-1,29 1 94,0 0 0,0-1 0,-1 1 0,1-1 0,0 1 0,0-1 0,0 1 0,1-1 0,-1 0 0,0 0 0,0 0 0,0 0 0,1-1 0,-1 1 0,0 0-1,1-1 1,-1 1 0,1-1 0,0 1 0,-1-1 0,-1-3 0,1 1-84,0 0 0,1 0 0,-1-1 0,1 1 0,0 0 0,0-1 0,1 1 0,-1-1 0,1-8 0,1 4-116,-1 0-1,1 1 1,1-1-1,0 1 1,0-1-1,0 1 1,1 0-1,0 0 1,1 0-1,7-11 1,17-15-1454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1105,'0'0'2518,"0"0"-160,0 0-677,0 0-13,0 0-41,5-10-312,14-32-216,-14 31-333,-4 15-737,0 0 0,-1 0 0,1 0-1,-1 0 1,0 0 0,0 0 0,0 0 0,-2 7 0,1 8 61,1-19-88,0 50 496,8 63 0,-6-100-462,0-1 1,0 1-1,2 0 0,-1-1 1,2 0-1,-1 0 0,2 0 1,-1 0-1,2-1 0,12 17 1,-17-25-76,0 0 0,1 0 0,0 0 0,-1 0 0,1-1 0,0 0 0,0 1 0,1-1 0,-1 0 1,0 0-1,1-1 0,-1 1 0,1-1 0,0 0 0,-1 0 0,1 0 0,0 0 0,-1-1 0,1 1 1,5-1-1,-4-1-150,0 0 0,0 0 0,0-1 0,0 1 0,0-1 0,-1 0 0,1 0 0,0-1 0,-1 0 0,0 0 0,0 0 0,0 0 0,5-5 0,2-3-424,-1-1 0,0 0 0,-1 0 0,0-1 0,-1-1 0,0 1 0,-1-1 0,9-28-1,-3 12 2826,-13 31-2045,1-1 1,0 0-1,-1 0 0,1 1 1,-1-1-1,1 0 0,-1 1 1,1-1-1,0 1 0,-1-1 1,0 1-1,1-1 0,-1 1 0,1-1 1,-1 1-1,1-1 0,-1 1 1,0 0-1,0-1 0,1 1 1,-1 0-1,0-1 0,0 1 1,1 0-1,14 26-903,-11-21 753,1-1 0,0 0-1,0 0 1,0 0 0,0-1-1,1 0 1,-1 0 0,1 0 0,0-1-1,0 1 1,1-1 0,-1-1 0,1 1-1,-1-1 1,9 1 0,-1 0-105,1-1-1,-1-1 1,1-1 0,0 0 0,-1 0 0,19-4 0,-29 3-19,1 0 1,-1-1 0,1 1-1,-1-1 1,1 0 0,-1 0 0,0-1-1,0 1 1,0-1 0,0 0-1,-1 0 1,1 0 0,-1 0 0,0-1-1,0 1 1,0-1 0,0 0-1,0 0 1,-1 0 0,0 0 0,0-1-1,0 1 1,0 0 0,-1-1-1,2-6 1,-1 1 359,0 0 0,0 0-1,0 0 1,-2 0 0,1 0-1,-1 0 1,-2-17 0,3 31-270,0 1 1,1-1-1,0 0 1,0 0-1,0 0 1,0 0-1,1 0 0,0 0 1,0-1-1,0 1 1,0-1-1,0 0 1,0 0-1,1 0 0,0 0 1,-1-1-1,1 1 1,0-1-1,1 0 1,-1 0-1,0-1 1,0 1-1,1-1 0,-1 0 1,6 1-1,12 1-544,1 0-1,0-2 1,43-2 0,-23-1-285,-39 2 847,0-1 0,1 1-1,-1 0 1,0 0-1,0 1 1,0-1 0,0 1-1,0 0 1,1 0-1,-2 1 1,1-1 0,0 1-1,0-1 1,0 1 0,-1 1-1,1-1 1,-1 0-1,1 1 1,-1 0 0,0-1-1,0 1 1,0 0-1,-1 1 1,1-1 0,3 7-1,10 15 589,-1 2 1,-2 0-1,0 1 0,-2 0 0,-1 1 0,7 35 1,-7-17-33,-3 0 1,-1 0 0,-2 60-1,-4-101-523,-1 0-1,0 0 1,0 0-1,0 0 1,-1 0 0,0 0-1,0 0 1,-1 0-1,0-1 1,1 1-1,-2-1 1,1 0-1,-1 0 1,0 0-1,0 0 1,0-1 0,0 1-1,-1-1 1,0 0-1,0 0 1,0-1-1,-10 6 1,7-5-186,0 0 1,-1-1-1,1 1 0,-1-1 1,0-1-1,1 0 1,-1 0-1,0-1 0,-1 0 1,1 0-1,0-1 1,0-1-1,0 1 0,0-1 1,-12-3-1,18 2-28,0 1 1,-1-1-1,1 0 0,0 0 0,0 0 1,0 0-1,1-1 0,-1 1 0,0-1 1,1 1-1,0-1 0,0 0 0,-1 0 1,2 0-1,-1 0 0,0-1 1,1 1-1,-1 0 0,1-1 0,0 1 1,0-1-1,0 1 0,0-5 0,-2-12-520,1 1-1,0-38 0,2 50 591,0-8 103,0 0-1,1 1 0,1-1 0,1 1 0,0-1 0,0 1 0,1 0 0,12-25 0,-9 27 343,0 1 0,0 0 0,1 0 0,1 0 0,0 1-1,0 1 1,1 0 0,0 0 0,1 0 0,11-6 0,16-9-36,0-3 1,-2-1 0,45-45-1,-71 63-312,-1-1-1,0-1 1,-1 0-1,0 0 1,0 0-1,-1-1 0,-1 0 1,0 0-1,-1-1 1,-1 0-1,0 0 1,-1 0-1,0 0 0,1-29 1,-3-44-339,-2 51 626,0 29 266,1 10 380,-1 5-916,-5 69 287,3-1 0,8 82 1,-4-153-303,-1 0 1,1-1-1,0 1 1,1 0-1,-1-1 1,1 1-1,0-1 1,0 1-1,0-1 1,1 0-1,-1 0 1,1 0 0,0 0-1,0 0 1,1-1-1,-1 1 1,1-1-1,-1 0 1,9 5-1,-8-6-247,-1-1 0,1 1 0,0-1 0,0 0 0,-1 0 0,1 0 0,0-1 0,0 1-1,0-1 1,0 0 0,0 0 0,0 0 0,0-1 0,0 1 0,0-1 0,0 0 0,-1 0 0,1-1-1,0 1 1,-1-1 0,1 0 0,-1 1 0,1-2 0,5-3 0,24-23-3336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1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1166 1 288,'0'0'128,"0"0"115,0 0-35,0 0-37,0 0 61,0 0-115,0 0 65,0 0 10,0 0-13,0 0 170,0 0-10,0 0 24,0 0 74,0 0-114,0 0 96,0 0-30,0 0-106,0 0 93,0 0-79,0 0 36,0 0 102,0 0-150,0 0 78,0 0-61,0 0-116,-23 0 276,7 1-288,1 1 1,0 1-1,1 1 1,-1 0-1,-26 12 1,-34 9 152,-7-10 69,-143 9 0,-85-20 1065,211-4-1108,52 1-192,-1 2-1,-91 19 0,137-19 468,2-3-2967,0 1-1561,0-1 1587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7091,'0'0'0,"0"0"-2161,0 0 929,0 0-2354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0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4130,'0'0'1454,"0"0"808,0 0 769,0 0-1361,0 0-1262,0 2-245,1 27 173,0 0 0,2-1-1,1 1 1,11 37 0,-13-56-302,1 0-1,0-1 1,1 1 0,0-1-1,1 0 1,-1 0 0,2-1-1,-1 1 1,1-1 0,0-1 0,1 1-1,0-1 1,0 0 0,1 0-1,0-1 1,10 7 0,-13-11-122,1 1-1,0-1 1,0 0 0,0 0 0,0-1 0,0 0-1,0 0 1,0 0 0,0-1 0,0 0 0,1 0-1,-1 0 1,0-1 0,0 0 0,0 0 0,0-1-1,0 0 1,0 0 0,0 0 0,-1 0 0,1-1-1,-1 0 1,1-1 0,-1 1 0,0-1 0,-1 0 0,1 0-1,5-5 1,-3 1-39,0 0 0,0 0 0,0-1 0,-1 0 0,0 0-1,-1 0 1,0-1 0,0 0 0,-1 0 0,0 0 0,-1 0 0,0-1 0,-1 1-1,0-1 1,0-15 0,-2 18-47,-3-39 2118,3 46-1899,0 1 1,-1-1 0,1 0 0,0 0 0,-1 0 0,1 0 0,-1 1-1,1-1 1,-1 0 0,1 0 0,-1 1 0,0-1 0,1 0 0,-1 1-1,0-1 1,1 1 0,-1-1 0,0 1 0,0-1 0,1 1 0,-1-1-1,0 1 1,0 0 0,0 0 0,0-1 0,0 1 0,1 0 0,-1 0-1,0 0 1,0 0 0,0 0 0,0 0 0,0 0 0,0 0-1,0 0 1,0 0 0,1 1 0,-1-1 0,0 0 0,0 1 0,0-1-1,0 0 1,1 1 0,-1-1 0,0 1 0,0 0 0,-1 1-37,0-1 0,0 1-1,0 0 1,0 0 0,1 0 0,-1 0 0,1 0 0,-1 0 0,1 0 0,0 1 0,0-1 0,0 0-1,0 1 1,0-1 0,1 1 0,-1-1 0,1 1 0,-1 3 0,-2 52 282,3-52-282,0 1 25,0 1-1,0 0 0,1-1 1,0 1-1,1 0 0,-1-1 1,1 0-1,1 1 0,0-1 1,6 12-1,-6-14-16,1 0-1,0-1 1,0 1 0,0-1-1,0 0 1,1 0-1,0 0 1,0-1 0,0 1-1,0-1 1,1-1 0,-1 1-1,1-1 1,7 3 0,2-1-21,-1 0 0,1-1 0,0-1 0,0-1 0,0 0 0,0 0 0,0-2-1,0 0 1,25-5 0,-14 1-211,-1-2-1,1-1 1,-2-1-1,39-20 1,-51 20-519,-12 9 647,0 0 1,0 0 0,0-1-1,0 1 1,0 0-1,0 0 1,0-1-1,0 1 1,0 0-1,0-1 1,0 1-1,0 0 1,0 0-1,0-1 1,0 1-1,0 0 1,0 0-1,0 0 1,0-1-1,-1 1 1,1 0-1,0 0 1,0-1-1,0 1 1,-1 0 0,1 0-1,0 0 1,0 0-1,0-1 1,-1 1-1,1 0 1,0 0-1,0 0 1,-1 0-1,1 0 1,0 0-1,0 0 1,-1 0-1,1 0 1,0 0-1,0 0 1,-1 0-1,1 0 1,0 0-1,0 0 1,-1 0-1,1 0 1,0 0 0,0 0-1,-1 0 1,1 0-1,0 0 1,-17-2-3793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1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0 122 272,'0'0'128,"0"0"155,0 0 907,0 0 259,0 0-622,0 0-350,0 0 86,0 0-550,0 0 0,0 1-1,0-1 1,0 0 0,1 0 0,-1 0-1,0 1 1,0-1 0,0 0 0,0 0-1,0 0 1,0 0 0,0 1 0,0-1-1,0 0 1,1 0 0,-1 0 0,0 0 0,0 0-1,0 1 1,0-1 0,0 0 0,1 0-1,-1 0 1,0 0 0,0 0 0,0 0-1,0 0 1,1 0 0,-1 0 0,0 0-1,0 0 1,0 0 0,1 0 0,-1 0-1,0 0 1,0 0 0,0 0 0,1 0-1,-1 0 1,0 0 0,0 0 0,0 0 0,0 0-1,1 0 1,-1 0 0,0 0 0,0 0-1,0 0 1,0 0 0,1-1 0,-1 1-1,0 0 1,0 0 0,0 0 0,0 0-1,0 0 1,0-1 0,1 1 0,13 32 84,2 0-1,1-1 1,2-1 0,0-1 0,27 30-1,-35-47-73,0 0-1,0-1 0,2-1 1,-1 0-1,1 0 1,0-1-1,1-1 0,0 0 1,1-1-1,-1-1 0,1 0 1,1-1-1,29 6 0,-36-9 19,0-1 0,1 0 1,-1-1-1,0 0 0,1 0 0,-1-1 0,11-2 0,-14 1-1,-1 1 0,0-1 0,0 0 0,0-1 0,0 1 0,-1-1 0,1 0 0,0 0 0,-1-1 0,0 1 0,0-1 0,0 0 0,5-6 0,0-4-57,0-1-1,-1 1 1,0-1 0,-2-1-1,1 0 1,-2 1-1,0-2 1,-1 1 0,-1 0-1,0-1 1,-1 0 0,-1 0-1,-1 0 1,0 1 0,-5-34-1,4 44 4,0 1-1,0-1 0,-1 0 0,0 1 0,0-1 0,0 1 0,0 0 0,-1 0 0,0 0 0,0 0 1,0 0-1,-1 0 0,0 1 0,0 0 0,0 0 0,0 0 0,-1 0 0,1 1 0,-1-1 0,0 1 1,-10-5-1,5 4 8,0 1 0,0 0 0,0 0 0,0 1 0,-1 0 0,1 0 0,-1 1 0,1 1 0,-1 0 0,0 0 0,-12 3 1,20-2-2,-1 0 1,0 1 0,1-1-1,-1 1 1,1 0 0,0 0-1,-1 0 1,1 1 0,0-1-1,0 1 1,1-1 0,-1 1 0,0 0-1,1 0 1,0 0 0,0 1-1,0-1 1,0 1 0,0-1-1,1 1 1,-1-1 0,1 1-1,-1 5 1,-4 11 18,2 0-1,0 0 1,-1 21-1,2 3 108,1 1 0,2-1-1,2 1 1,2-1 0,2 0-1,2 0 1,19 59 0,62 140-102,-89-243-918,0 0-1499,0 0-1593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 1745,'0'0'1198,"0"0"-766,0 0 296,0 0 766,0 0-395,-1-6-826,-1 35-176,4 30-53,5-12 111,2-1 0,2 0 0,3 0 0,1-1 1,2-1-1,43 81 0,-57-120-154,-3-4 0,1 1-1,-1-1 1,1 0 0,0 1-1,-1-1 1,1 0 0,0 0-1,0 0 1,0 0-1,0 0 1,0 0 0,0 0-1,0 0 1,0 0 0,1 0-1,-1 0 1,0-1 0,1 1-1,-1 0 1,0-1-1,1 1 1,2 0 0,-4-1-143,0-2 61,-1 0-1,1 1 0,-1-1 0,0 0 1,0 1-1,0-1 0,0 1 0,0-1 1,0 1-1,0 0 0,-1-1 1,1 1-1,0 0 0,-1 0 0,1 0 1,-1 0-1,-2-1 0,-2-2-242,-6-5-133,0 0 1,-1 1-1,0 1 1,0 0-1,-1 0 0,0 2 1,-16-5-1,15 6 894,1 1 0,-1 1 0,0 0 0,-18 0 1,32 2-388,1 1 0,-1-1 0,1 0 0,-1 0 1,0 1-1,1-1 0,-1 0 0,1 1 1,-1-1-1,1 1 0,-1-1 0,1 0 1,-1 1-1,1-1 0,-1 1 0,1 0 1,0-1-1,-1 1 0,1-1 0,0 1 1,-1-1-1,1 1 0,0 0 0,0-1 1,0 1-1,0 0 0,-1-1 0,1 2 1,-3 22 369,3-21-275,-1 8 4,1 0 1,0 0-1,0 0 1,1 0-1,0-1 1,1 1-1,0 0 1,7 18-1,-7-25-130,0 0 0,0 0 0,1 0 0,-1 0 0,1 0 0,0-1 0,0 1 0,0-1 0,1 0 0,-1 0 0,1 0 0,0 0 0,0-1 0,0 1 0,0-1 0,0 0 0,0 0 0,0-1 0,1 1 0,-1-1 0,1 0 0,-1 0 0,9 0 0,0 1-203,1-1 0,-1 0 0,1-1 0,-1-1 1,1 0-1,0-1 0,-1-1 0,0 0 0,21-7 0,20-21-3054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0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8132,'0'0'368,"0"0"-368,0 0 0,0 0 48,0 0-48,0 0-624,-4 89 255,0-39-1792,-4 3-2577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1 270 5346,'0'0'-117,"0"0"314,0 0-28,16-1 209,2 0-227,-1 0-1,0-2 1,1 0-1,20-7 1,-31 7-106,-1 1 0,1-1 0,-1 0 0,0 0 0,1 0 0,-1-1 0,-1 0 0,1-1 0,-1 1 0,0-1 0,0 0 0,0 0 0,0-1 0,-1 1 0,0-1 0,5-10 0,-5 7-185,-1 1-1,0-1 0,0-1 1,-1 1-1,0 0 0,-1 0 1,0-1-1,-1 1 0,0 0 1,-2-16-1,2 22 83,-1 1-1,-1-1 1,1 0-1,0 1 1,-1-1-1,1 1 1,-1 0-1,1 0 1,-1-1-1,0 1 1,0 0-1,0 0 1,-1 1-1,1-1 1,0 0-1,-1 1 1,1-1-1,-1 1 1,1 0-1,-1 0 1,1 0-1,-1 0 1,0 0-1,-5 0 1,0-1 82,1 1 0,-1-1 0,0 1 0,0 1 0,0 0 0,0 0 0,-15 2 0,20-1 28,1 1 0,-1-1 0,0 1-1,1-1 1,-1 1 0,1 0 0,-1 0 0,1 0-1,0 0 1,0 1 0,0-1 0,0 0 0,1 1 0,-1 0-1,0-1 1,1 1 0,0 0 0,0 0 0,0 0-1,0-1 1,0 1 0,0 0 0,0 6 0,-1 8 228,0 0 0,0 29 0,2-33-190,0 0 1,1 0 0,0-1-1,1 1 1,1 0 0,0-1-1,9 24 1,-8-30-83,-1 1 0,1-1 0,0 0-1,0-1 1,0 1 0,1-1 0,0 1 0,0-1 0,1-1 0,-1 1 0,1-1-1,0 0 1,0 0 0,1-1 0,-1 0 0,9 4 0,-6-4-262,0-1-1,0 0 1,0 0 0,0-1 0,0 0 0,1 0 0,-1-1-1,0 0 1,1-1 0,17-3 0,12-13-3511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8004,'0'0'0,"0"0"-16,0 0 16,0 0 224,0 0 464,108 75-192,-71-46-288,-3-1-192,1-3 192,-4-7-208,-2-3 0,-2-6-112,-2-7-1168,-5-2-961,-5 0-2129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7267,'0'0'993,"0"0"-785,0 0-32,0 0 1041,0 0-1217,0 0 32,-130 96-64,107-61 64,2-3-64,5-4-81,5 0-463,5-6-256,4-3-481,2-6-720,0-12-2161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18 400,'0'0'1857,"0"0"-323,0 0-35,0 0-746,-4-3-492,0 1-257,0 0-1,0 0 1,0 0-1,0 1 1,-1-1-1,1 1 1,-1 0-1,1 1 1,-1-1 0,1 1-1,-1 0 1,0 0-1,1 0 1,-1 1-1,1-1 1,-1 1-1,1 0 1,0 1-1,-1-1 1,1 1-1,0 0 1,0 0-1,0 0 1,0 0-1,0 1 1,-4 3 0,2-2 40,0 1 0,0-1 0,1 1 1,-1 0-1,1 0 0,0 1 1,1 0-1,-1 0 0,1 0 1,0 0-1,1 0 0,-1 1 0,1 0 1,1 0-1,-1 0 0,-2 12 1,5-11-7,-1-1 1,1 0-1,0 1 1,1-1-1,0 0 1,0 1-1,1-1 0,-1 0 1,2 0-1,-1 0 1,1 0-1,0 0 1,0-1-1,1 1 1,0-1-1,7 10 1,-3-8-24,-1 0 1,1-1-1,1 0 1,-1-1-1,1 1 1,0-1-1,1-1 1,-1 0-1,1 0 1,20 6-1,-20-8-61,-1 0 0,1-1 0,0 0 0,0 0 0,0-1 0,0-1 0,1 1 0,-1-1 0,18-3 0,-21 1-44,-1 0 1,0 0 0,0 0-1,0-1 1,-1 1-1,1-1 1,0-1 0,-1 1-1,0-1 1,0 0 0,0 0-1,0-1 1,-1 1 0,0-1-1,0 0 1,5-8-1,-2 2-288,0-1-1,-1 0 0,0 0 0,-1 0 0,-1-1 0,0 0 0,0 0 0,2-25 1,-2-26 3251,-4 64-1654,0 0-600,14 32-122,-10-26-552,0 0 0,0 0 0,1-1 1,0 1-1,0-1 0,1 0 1,0-1-1,-1 1 0,2-1 1,-1 0-1,0-1 0,1 0 1,-1 0-1,1 0 0,0 0 1,0-1-1,0 0 0,0-1 0,1 0 1,-1 0-1,10 0 0,18-1-2743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7828,'0'0'0,"0"0"-144,0 0 63,0 0-1663</inkml:trace>
  <inkml:trace contextRef="#ctx0" brushRef="#br0" timeOffset="1">175 1 6787,'0'0'80,"0"0"144,0 0 64,10 100 209,5-42 623,3 5-271,1-3 159,0-2-288,1-6-608,3-5 208,-2-8-320,-1-11-176,-3-12-192,-9-6-1809,-1-10-448,-7 0-1217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3666,'0'0'4370,"0"0"-4370,0 0 688,0 0 705,0 0-1281,0 0-112,79-4-64,-36 4-1057,5 0-1760,-5 0-1505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8:2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142 145 4898,'0'0'235,"6"-14"-336,20-46-265,-26 59 351,1 1 0,-1-1-1,1 0 1,-1 1 0,0-1 0,1 0 0,-1 1-1,0-1 1,1 0 0,-1 0 0,0 1-1,0-1 1,0 0 0,0 0 0,0 0 0,0 1-1,0-1 1,0 0 0,0 0 0,0 1-1,0-1 1,0 0 0,0 0 0,-1 0 0,1 1-1,0-1 1,-1 0 0,1 1 0,0-1-1,-1-1 1,-13 2-43,11 0 60,-8 0 104,0 1 1,0-1-1,1 2 1,-1 0-1,0 0 1,-17 7-1,25-8-33,-1 1-1,0 0 0,0 0 0,1 0 0,0 1 0,-1-1 0,1 1 0,0 0 0,0 0 0,0 0 1,0 0-1,1 0 0,0 1 0,-1-1 0,1 1 0,0 0 0,0 0 0,1 0 0,-1 0 0,1 0 1,-1 5-1,0 0 9,0 0 0,1 1 1,1-1-1,-1 1 0,1-1 0,1 1 1,0-1-1,0 0 0,1 1 1,0-1-1,0 0 0,1 0 1,4 9-1,5 7 274,0-2-1,2 0 1,19 24-1,-17-24 47,-1 0 1,0 0-1,12 30 1,-26-50-371,1 1 1,-1 0 0,0 0 0,0 0-1,0 0 1,0 0 0,0 0 0,-1 0 0,0 0-1,0 0 1,0 4 0,-1-7-33,1-1 0,0 1 1,-1 0-1,1-1 0,-1 1 0,1-1 0,-1 1 1,1-1-1,-1 1 0,1-1 0,-1 1 0,0-1 1,1 0-1,-1 1 0,0-1 0,1 0 0,-1 1 1,0-1-1,1 0 0,-1 0 0,0 0 0,1 0 1,-3 0-1,-19 2-180,20-2 88,-6 0-96,1 0 0,-1 0 1,1-1-1,-1 0 0,1 0 1,0-1-1,-1 0 1,1 0-1,-11-6 0,16 7 141,0 0 0,0-1 1,0 1-1,0-1 0,0 0 0,0 0 0,0 0 0,0 0 0,1 0 0,-1 0 0,1 0 0,-1-1 0,1 1 0,0 0 0,0-1 0,0 1 0,0-1 0,0 0 0,1 1 1,-1-1-1,1 0 0,-1 1 0,1-1 0,0 0 0,0 1 0,0-1 0,1 0 0,-1 0 0,0 1 0,1-1 0,0 1 0,1-4 0,-1 2 45,1 1 0,-1-1 0,1 1 0,0 0 0,1 0 0,-1-1 0,0 1 1,1 1-1,0-1 0,-1 0 0,1 1 0,0-1 0,0 1 0,4-2 0,53-28-61,-45 25 58,72-34 232,-25 13 228,-2-2-1,89-61 1,-141 85-398,0 0 1,0-1-1,-1 0 0,0 0 1,9-12-1,-13 14-22,0 1 0,-1 0-1,0-1 1,0 0 0,0 1-1,0-1 1,0 0 0,-1 0 0,0 0-1,0 0 1,-1 0 0,1-10-1,-2 11-56,1 1 0,-1-1-1,0 1 1,0 0 0,0-1 0,-1 1-1,1 0 1,-1 0 0,0 0-1,0 0 1,0 0 0,0 0-1,0 1 1,0-1 0,-1 1 0,1-1-1,-1 1 1,0 0 0,0 0-1,1 0 1,-1 0 0,-1 1-1,1-1 1,0 1 0,-6-2-1,2 1-16,0-1 0,1 2 0,-1-1 0,0 1-1,-1 0 1,1 0 0,0 1 0,0 0 0,0 0-1,0 0 1,0 1 0,-7 2 0,11-1 118,-1 0 0,1-1-1,0 1 1,1 0 0,-1 1 0,0-1 0,0 0 0,1 1 0,0 0-1,-1-1 1,1 1 0,0 0 0,0 0 0,0 0 0,1 1-1,-1-1 1,1 0 0,0 1 0,-1-1 0,1 1 0,0 6 0,-2 6 260,1 0 1,0 0 0,1 24 0,1-34-288,0 0 1,0-1 0,1 1-1,-1 0 1,1 0-1,1-1 1,-1 1-1,1 0 1,0-1-1,0 1 1,0-1 0,1 0-1,0 0 1,0 0-1,0 0 1,0 0-1,1-1 1,0 0-1,0 0 1,0 0-1,0 0 1,0 0 0,1-1-1,0 0 1,0 0-1,0 0 1,0-1-1,0 0 1,0 0-1,7 2 1,18 3-122,1-2-1,0-1 1,0-2 0,1-1-1,38-4 1,-59 3-2,34-3-396,-1-3 0,0-1 0,54-17 0,-85 20 19,-13 4 384,0 0 0,0 0 0,0 0 1,1 0-1,-1 0 0,0 0 1,0 0-1,0 0 0,1 0 0,-1-1 1,0 1-1,0 0 0,0 0 1,0 0-1,1 0 0,-1 0 0,0 0 1,0 0-1,0 0 0,0-1 0,1 1 1,-1 0-1,0 0 0,0 0 1,0 0-1,0-1 0,0 1 0,0 0 1,1 0-1,-1 0 0,0 0 1,0-1-1,0 1 0,0 0 0,0 0 1,0 0-1,0-1 0,0 1 0,0 0 1,0 0-1,0-1 0,0 1 1,0 0-1,0 0 0,0 0 0,0-1 1,0 1-1,0 0 0,-7-3-1752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3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64 2497,'0'0'1654,"0"0"-773,0 0 533,0 0 296,0 0-1102,-5-8-352,3 4-216,0 1 0,-1-1 0,0 1 0,1-1 0,-1 1-1,0 0 1,-1 0 0,1 0 0,0 0 0,-1 0 0,0 1 0,0 0 0,1 0 0,-1 0 0,-1 0-1,1 1 1,0-1 0,0 1 0,0 0 0,-8-1 0,10 2-42,-14-2-57,0 2 0,0-1-1,0 2 1,-23 3 0,37-4 49,-1 1 0,0-1 1,0 1-1,0 0 0,0 0 1,0 0-1,0 0 0,1 0 1,-1 1-1,1-1 0,-1 1 1,1 0-1,-1 0 1,1 0-1,0 0 0,0 0 1,0 0-1,0 0 0,0 1 1,1-1-1,-1 1 0,1 0 1,-1-1-1,1 1 0,0 0 1,0 0-1,0-1 0,0 1 1,1 0-1,-1 6 0,0-3 33,1 1-1,0-1 0,0 1 1,1-1-1,0 1 1,0-1-1,0 1 1,1-1-1,0 0 0,0 0 1,1 0-1,4 9 1,-5-12-41,1 0 0,-1 0 0,1 0 0,0-1 0,0 1 0,0-1 0,0 1 0,1-1 0,-1 0 0,1 0 0,-1 0 0,1-1 0,0 0 0,0 1 0,-1-1 0,1 0 0,0-1 0,0 1 0,0-1 0,0 1 0,7-2 0,-8 1-101,1 0 1,0 0-1,0 0 0,0-1 0,-1 0 0,1 0 1,0 0-1,-1 0 0,1 0 0,-1-1 0,1 1 1,-1-1-1,0 0 0,0 0 0,0 0 0,0-1 1,0 1-1,0-1 0,0 0 0,-1 1 0,0-1 1,1 0-1,-1-1 0,0 1 0,0 0 1,-1-1-1,1 1 0,-1-1 0,0 1 0,1-1 1,-2 1-1,1-1 0,0 0 0,-1 0 0,0-6 1,1-44 198,-1 54 1139,0 0-328,0 0-462,0 23 33,1-18-445,0 0 0,0 0 0,0 0 0,1 0-1,-1-1 1,1 1 0,0 0 0,1-1 0,-1 0 0,1 1 0,0-1 0,0 0-1,0 0 1,1 0 0,-1-1 0,1 1 0,0-1 0,0 0 0,0 0 0,0 0 0,1-1-1,-1 1 1,1-1 0,0 0 0,5 1 0,-2 0-307,-1 0 0,1 0-1,0-1 1,0 0 0,0-1 0,0 0-1,0 0 1,0-1 0,1 0 0,-1 0 0,0-1-1,0 0 1,0 0 0,0-1 0,11-4-1,9-13-3305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3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7732,'0'0'685,"0"0"-207,0 0 944,0 0-555,0 0-723,1 5-149,16 53 431,45 105 0,-24-71-179,7 5-1436,-32-72-4543,-13-25 1336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1 110 544,'0'0'9108,"0"0"-8867,0 0 1103,0 0 1089,0 0-1280,0 0-1041,43-24 176,-9 15 64,1-4-240,2 2-224,2-2-48,-1 0-1633,-3 1-1632,-8-3-1089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6195,'0'0'440,"0"0"-122,0 0 266,0 0 579,21-1-232,-4 1-726,-1 1 18,0-1 0,0 0 0,0-2 1,0 0-1,-1 0 0,1-2 0,29-9 0,-40 10-229,-1 0-1,0 0 0,0-1 1,0 1-1,0-1 1,0 0-1,-1 0 0,0 0 1,1 0-1,-2-1 1,1 1-1,0-1 0,-1 0 1,0 0-1,0 0 0,-1 0 1,1 0-1,-1 0 1,0 0-1,0 0 0,-1-1 1,1 1-1,-1 0 1,-1-7-1,1 10-41,-1 1-1,1-1 1,-1 1-1,1 0 1,-1-1 0,0 1-1,1 0 1,-1-1-1,0 1 1,0 0 0,0 0-1,0 0 1,0 0-1,0 0 1,0 0 0,0 0-1,-1 0 1,1 0-1,0 1 1,0-1 0,-1 0-1,1 1 1,-1-1 0,1 1-1,0-1 1,-1 1-1,1 0 1,-1 0 0,1 0-1,-2 0 1,-51-4-353,49 4 389,-4 0-7,-1 0 1,1 1-1,0 0 0,-1 1 1,1 0-1,0 0 0,0 1 1,-11 4-1,17-5 21,0 0 1,0-1-1,0 1 1,0 0-1,0 0 1,0 1-1,1-1 1,-1 1-1,1-1 1,0 1-1,0 0 1,0 0-1,0 0 0,0 0 1,1 0-1,-1 0 1,1 0-1,0 1 1,0-1-1,0 0 1,0 1-1,1-1 1,-1 1-1,1-1 1,0 5-1,0 1-71,-1-8-66,1 1 0,0 0 0,0-1 0,0 1 0,0 0 0,0-1 0,0 1 0,0 0-1,0-1 1,1 1 0,-1 0 0,1-1 0,-1 1 0,1-1 0,0 1 0,-1-1 0,1 1 0,0-1 0,0 1 0,2 1 0,11 4-3614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6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1665 6147,'0'0'331,"0"0"416,0 0-59,3-13-512,1-6-57,0 1 0,1 0 1,1 0-1,1 0 0,0 1 0,2 0 0,0 0 0,19-26 1,-15 30-128,0 1 1,0 0-1,1 1 1,1 0-1,0 1 1,0 1-1,1 1 1,0 0-1,26-9 1,19-1-48,87-17 0,23-7 10,-127 29 124,-1-3-1,-1-2 1,0-1-1,62-41 1,-88 49-49,-1 0 0,0-1 0,-1-1 0,-1-1 0,0 0 0,0 0 0,-1-1 0,-1-1 0,-1 0 1,0 0-1,-1-1 0,-1-1 0,10-31 0,-15 43-17,-1-1 0,1 1 1,0 0-1,0-1 0,1 2 0,0-1 1,0 0-1,0 1 0,1 0 0,0-1 1,0 2-1,0-1 0,0 1 0,1 0 1,7-5-1,8-2-84,1 1 1,0 0 0,26-6-1,1-2 133,203-90-32,-210 86-6,0-1 0,-2-2-1,65-53 1,-97 71 3,0-1 0,0 1-1,-1-2 1,0 1 0,0-1-1,-1 0 1,0 0 0,0-1-1,-1 0 1,-1 0 0,0 0-1,0 0 1,-1-1 0,0 1-1,2-16 1,-4 20-33,0-1 0,0 0 0,1 1-1,0-1 1,1 1 0,-1 0 0,1 0 0,1-1 0,-1 2-1,1-1 1,0 0 0,0 1 0,0 0 0,1 0 0,7-6 0,-5 6-26,1 0 1,-1 1 0,1 0 0,0 0 0,0 1 0,1 0 0,-1 0-1,1 1 1,-1 0 0,1 1 0,12-1 0,5 0 219,-1-2 0,-1 0 1,47-14-1,-62 15-26,0 0 0,-1-1 0,1-1 1,-1 1-1,0-1 0,0 0 0,-1-1 0,1 0 0,-1 0 0,0-1 0,-1 1 0,0-2 0,9-12 1,-10 13-569,0 1 0,1 0 0,-1 1 0,1-1 0,0 1 0,0 0 0,10-5 0,-7 4-1194,8-7-2567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6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52 146 5651,'0'0'653,"8"22"158,65 162 1196,-60-156-1524,-10-22-432,0-1 0,0 1 0,-1 0 0,0 0 0,0 1 0,0-1 0,1 8 0,-3-13 15,0-1-44,-12-26-799,-37-59-1725,-15-29 1264,57 99 1366,0 0 0,1-1 0,1 0 0,0-1 0,-3-21 0,7 35-9,1 1 1,-1-1-1,1 0 0,0 0 1,0 0-1,0 0 0,0 0 0,0 1 1,1-1-1,-1 0 0,1 0 0,0 0 1,0 1-1,0-1 0,0 0 0,0 1 1,0-1-1,1 1 0,-1 0 0,4-4 1,-1 3-73,0 1 1,0-1 0,0 1-1,0 0 1,0 1-1,1-1 1,-1 1 0,1-1-1,0 1 1,-1 1 0,10-2-1,204-7 313,-92 7-207,48 0-209,-173 3 62,0 1 0,0 0 0,-1 0 0,1-1 1,0 1-1,-1 0 0,0 0 0,1 0 1,-1 0-1,0 0 0,0 0 0,0-1 0,0 1 1,0 0-1,-1 3 0,1-3-1,-1 5 35,0 0 1,0 0-1,-1-1 1,1 1-1,-2-1 1,1 0-1,-1 1 1,1-1-1,-2 0 1,1 0-1,-1-1 1,0 1-1,0-1 1,-8 8 0,-11 10 59,-47 37 1,32-29-30,27-22-364,1 1-1,-1 0 1,2 1-1,-16 22 1,19-27-2100,-1-5-1238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2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0 764 2401,'0'0'2041,"0"0"-1035,0 0-305,0 0-474,45-2 1451,-25-5-1537,-1-1 0,0-1 0,0-1 0,26-17-1,67-56 89,-108 80-220,7-5-7,0-1 1,0 0-1,-1-1 0,0 0 1,-1 0-1,0-1 0,-1 0 1,0 0-1,-1-1 0,0 0 0,-1-1 1,0 0-1,-1 0 0,-1 0 1,0 0-1,0-1 0,-1 1 1,-1-1-1,-1 0 0,0 0 0,-1-16 1,1-9-365,-2 1 1,-11-60-1,11 87 261,-2 1 1,0 0-1,0-1 1,0 1-1,-1 1 1,-1-1-1,0 1 0,0-1 1,-1 2-1,0-1 1,0 0-1,-1 1 1,0 0-1,-13-10 1,19 17 104,-1 0 1,1-1 0,0 1 0,0 0-1,-1 0 1,1 1 0,-1-1-1,1 0 1,-1 0 0,1 1 0,-1-1-1,1 1 1,-1-1 0,0 1-1,1 0 1,-1-1 0,0 1 0,1 0-1,-1 0 1,0 0 0,1 1 0,-1-1-1,0 0 1,1 0 0,-3 2-1,2-1-8,0 1-1,1-1 0,-1 1 0,0 0 0,1-1 0,-1 1 1,1 0-1,-1 0 0,1 0 0,0 0 0,0 1 1,0-1-1,0 0 0,0 0 0,0 4 0,-3 11 11,1-1 0,1 1-1,0 29 1,2-44 8,-1 32 103,1-1-1,1 1 0,2-1 1,2 0-1,10 41 1,-12-63-94,1 0 1,0 0 0,1-1 0,0 0-1,0 0 1,1 0 0,1-1 0,-1 0 0,2 0-1,-1-1 1,1 0 0,0 0 0,1 0-1,0-1 1,0-1 0,0 0 0,1 0 0,0 0-1,17 5 1,-13-6 12,1-1 0,0 0 0,0-1 0,0-1 0,0-1 0,1 0 0,23-2 0,-34 0-15,0 0 0,0 0 0,-1 0 0,1-1 0,-1 0 0,1 0 0,-1 0 0,0-1 0,1 1 0,-1-1-1,-1 0 1,1 0 0,0-1 0,-1 1 0,0-1 0,1 1 0,-1-1 0,-1 0 0,1-1 0,3-5 0,2-6-91,0-1 0,0 1 1,-2-1-1,6-21 0,-9 24-6,-1 0 1,-1-1-1,0 1 0,-1-21 0,-1 12 535,1 22-358,0 1-165,0 0-34,0 0-113,1 3 178,1-1 0,-1 1 0,0-1 0,1 0 0,-1 0 0,1 1 0,-1-1 0,1 0 0,0 0 0,4 3 0,-1-1 28,2 3 41,1 0-1,0 0 1,0-1 0,0 0 0,1 0-1,0-1 1,14 6 0,-18-8 22,1-1 0,-1-1 0,1 1 0,-1-1 1,1 0-1,0 0 0,-1 0 0,1-1 0,0 0 0,0 0 1,-1 0-1,1-1 0,0 0 0,-1 0 0,7-2 0,-8 1-2,-1 0 0,0 0 0,0 0 0,0-1-1,-1 1 1,1-1 0,0 1 0,-1-1-1,0 0 1,0 0 0,1 0 0,-2-1 0,1 1-1,0 0 1,-1-1 0,1 1 0,-1-1 0,0 1-1,-1-1 1,1 0 0,0-3 0,2-14 47,-1 1 0,-1-31-1,-1 43-82,-1-9 11,-1 1 1,0 0-1,-1 0 1,-8-23 0,-7-41-3795,16 63 252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0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9 487 5555,'0'0'952,"0"0"-112,0 0-458,0-17 2657,2-56-3146,-2 61-205,-1 0 0,0 0-1,0-1 1,-6-19 0,14 41 299,1 0 0,1-1 0,-1 0 0,1-1 0,1 1 0,-1-2-1,13 8 1,-16-11 30,-1 0 0,1-1 0,0 1 1,0-1-1,0 0 0,0-1 0,0 1 0,0-1 0,0 0 0,0-1 0,1 0 0,-1 0 0,0 0 0,1 0 0,10-3 0,-14 1-12,0 0-1,-1 1 1,1-1-1,-1 0 0,0 0 1,1 0-1,-1-1 1,0 1-1,0 0 1,0-1-1,-1 1 1,1-1-1,0 0 1,-1 0-1,0 0 0,0 1 1,2-7-1,12-54-841,-13-27-124,-2 89 1583,0 1-275,0 0-310,6 0-27,-1 1-1,1 0 1,-1 1-1,1-1 1,-1 1 0,0 0-1,8 4 1,-8-3 65,1 0 0,0-1 0,-1 0 0,1 0 1,0-1-1,10 2 0,-11-2-25,0-1 0,0 0 1,0 0-1,1 0 0,-1-1 1,0 0-1,0 0 0,0 0 1,0 0-1,0-1 0,6-3 0,-7 3-43,-1-1 0,0 0-1,1 0 1,-1-1 0,0 1-1,-1 0 1,1-1-1,0 0 1,-1 0 0,0 0-1,0 0 1,0 0 0,1-6-1,3-7-309,-1-1-1,0 0 1,-2-1 0,0 1-1,-1-1 1,-1-37 0,18 66 1706,-15-5-1331,1 0 0,0 0 1,0-1-1,1 0 0,-1 0 0,1 0 0,0-1 1,10 5-1,-10-6-433,0-1 0,-1 1-1,1-1 1,0 0 0,0-1 0,8 1 0,-1-1-2190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0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4066,'0'0'928,"0"0"1025,0 0-1345,0 0-608,0 0-1456,0 0-2130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2305,'0'0'1457,"0"0"-998,0 0 141,0 0 291,20-1-101,67-3-540,-82 4-192,1 0 0,-1-1 0,1 0-1,-1 0 1,0 0 0,1-1-1,-1 0 1,0 0 0,0 0 0,0-1-1,0 0 1,0 0 0,-1 0-1,1 0 1,-1-1 0,0 0 0,0 0-1,0 0 1,-1 0 0,1 0-1,-1-1 1,0 1 0,0-1 0,-1 0-1,5-10 1,-5 9-388,0-1 0,0 0 0,-1 0 0,0 0 0,0 0 0,-1 0 0,0 0 0,0 0 0,0 0 0,-3-13 0,3 20 339,0-1-1,0 1 0,0 0 1,0-1-1,0 1 0,0-1 0,0 1 1,0 0-1,0-1 0,0 1 1,0 0-1,0-1 0,0 1 0,-1-1 1,1 1-1,0 0 0,0-1 0,0 1 1,-1 0-1,1-1 0,0 1 1,0 0-1,-1 0 0,1-1 0,0 1 1,0 0-1,-1 0 0,1-1 0,0 1 1,-1 0-1,1 0 0,0 0 1,-1-1-1,1 1 0,-1 0 0,1 0 1,0 0-1,-1 0 0,1 0 1,0 0-1,-1 0 0,1 0 0,-1 0 1,1 0-1,0 0 0,-1 0 0,1 0 1,-1 0-1,1 0 0,0 1 1,-1-1-1,1 0 0,0 0 0,-1 0 1,1 1-1,-1-1 0,0 1 106,0 0-1,0 0 0,0 0 1,0 0-1,1 0 0,-1 1 1,0-1-1,0 0 0,1 0 0,-1 1 1,1-1-1,-1 1 0,1-1 1,-1 2-1,0 3 12,1 0-1,0 1 1,0-1-1,0 0 0,1 0 1,-1 0-1,2 0 1,-1 0-1,0 0 1,1-1-1,0 1 1,1 0-1,-1-1 1,1 1-1,5 6 1,-4-8-153,-1 0 0,1-1 0,0 1 0,0-1 1,0 0-1,0-1 0,0 1 0,1-1 0,-1 0 1,1 0-1,0 0 0,0 0 0,0-1 0,-1 0 1,1 0-1,0 0 0,0-1 0,1 1 0,5-2 0,16-2-1543,-5-12-1374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2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1325 368,'0'0'3455,"19"-15"-3041,275-142 55,-122 66-338,286-147-70,-355 175-68,-45 26-26,64-30 1,96-43 28,-106 50 10,155-58 0,163-41 58,-327 127-85,133-25-1,111-1 49,-264 45-8,460-27 126,-350 32 59,354 6-201,-129 54 13,-240-26-3,794 142 308,-460-78-78,-395-72-212,340 81 68,-319-74-78,44 8 94,98 10-192,-172-34 105,202 11 277,640-12 178,17-64-291,-315 21-1,-136 11-208,113 3 41,-231 13 24,-128 0-102,277-13 70,349-21 128,941-19-101,-370 4 128,-732-32 64,-724 88-1265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1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0 217 7075,'0'0'131,"0"0"106,0 0 89,0 0-206,11 9-43,13 15 23,49 43 201,-67-61-263,1-1 0,0 0 0,1-1 0,-1 1-1,1-1 1,0-1 0,0 1 0,0-2 0,13 4-1,-5-4 8,1-1 0,-1 0 0,1-1 0,0-1 0,-1-1 0,1 0 0,-1-1 0,1-1 0,15-5 0,-22 5-51,0 0-1,0 0 1,-1-1-1,1-1 1,-1 1 0,0-1-1,-1-1 1,1 0-1,-1 0 1,-1 0-1,1-1 1,-1 0-1,-1-1 1,1 0 0,4-9-1,-7 7-2,0-1 0,0 1 0,-2-1 0,1 0 0,-2 0 0,1 0 0,-2 0 0,1 0 0,-3-20 0,1-1-389,1 30 371,0 1 1,-1 0 0,1 0-1,0-1 1,-1 1-1,1 0 1,-1 0-1,0 0 1,0 0-1,0 0 1,0 0-1,0 0 1,0 0-1,0 0 1,-1 1 0,1-1-1,-1 0 1,1 1-1,-1-1 1,0 1-1,1-1 1,-1 1-1,0 0 1,0 0-1,-3-2 1,-1 1 50,1 0 1,0 1-1,-1-1 1,1 1-1,-1 0 1,0 1 0,1-1-1,-1 1 1,-7 1-1,12-1 15,-1 1 0,0 0 1,1 0-1,-1 0 0,1 0 0,0 0 0,-1 0 0,1 0 0,0 0 1,-1 0-1,1 1 0,0-1 0,0 0 0,0 1 0,0-1 0,0 1 1,1-1-1,-1 1 0,0 0 0,1-1 0,-1 1 0,1 0 1,0-1-1,-1 1 0,1 0 0,0-1 0,0 3 0,-3 54 1135,3-54-997,-1 5-20,1 0 1,1 0 0,0 1-1,0-1 1,1 0 0,0 0-1,1 0 1,4 11 0,-4-15-109,1 1 0,-1-1 1,1 0-1,0 0 1,0 0-1,0-1 0,1 1 1,-1-1-1,1 0 0,0 0 1,0-1-1,1 1 0,6 2 1,9 3-41,0-1 1,1-1 0,-1-1-1,2-1 1,-1-1-1,0-1 1,1-1-1,-1-1 1,1-1-1,0-1 1,24-4 0,-41 4-351,0 1 0,-1-1 1,1 0-1,-1 0 0,0-1 1,1 0-1,-1 0 0,0 0 1,0-1-1,0 1 0,0-1 1,-1 0-1,1 0 0,-1-1 1,6-5-1,-5-5-2863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4914,'0'0'192,"0"0"913,0 0 1232,0 0-944,0 0-481,0 0 465,0 0-209,3 0-864,9-9 96,7-5 177,5 0-561,-1-1 112,4-2-128,-4 0-608,-4 2-737,-1 2-1713,-10 2-847,-8 5-1634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2081,'0'0'2705,"0"0"-2449,0 0 801,0 0 1152,0 0-1313,0 0-272,100-78-271,-76 56-337,-1 1-16,-2 4-385,-9 6-2128,-3 0-3537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4994,'0'0'958,"0"0"-296,14 16 194,20 26 242,59 93 0,-76-103-751,-8-12-200,2-1 0,0-1 0,0 0 0,2 0 1,22 23-1,-35-41-265,0 0-138,1-5-101,0 1 0,-1-1-1,0 0 1,0 0 0,0 0 0,-1 0 0,0 0-1,0 0 1,-3-8 0,-12-31-2626,-8-6-312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13 119 1249,'-2'-3'368,"0"-1"1,1 1-1,-1-1 0,1 0 1,0 0-1,0 0 1,0 0-1,1 0 1,-1 0-1,1 0 1,0 0-1,0 0 1,0 0-1,2-6 1,-1 8-238,0-1 0,0 1 0,1-1 1,-1 1-1,1 0 0,0-1 0,0 1 1,0 0-1,0 0 0,0 0 0,0 1 1,0-1-1,0 0 0,1 1 0,-1-1 1,1 1-1,-1 0 0,1 0 0,0 0 1,-1 0-1,6 0 0,8-4 102,0 2 1,0 0-1,1 1 0,-1 0 1,1 1-1,-1 1 0,1 1 1,-1 1-1,20 3 0,-31-4-221,1 0 0,-1 1 0,0-1-1,0 1 1,0 0 0,0 1-1,0-1 1,-1 1 0,1 0 0,-1 0-1,1 0 1,-1 1 0,0 0-1,-1-1 1,1 1 0,0 1-1,-1-1 1,0 0 0,0 1 0,-1 0-1,1 0 1,-1-1 0,0 1-1,0 1 1,0-1 0,-1 0-1,0 0 1,0 1 0,0-1 0,-1 0-1,0 8 1,-1-8-62,0 1 0,0-1 0,-1 0 1,1 0-1,-1 0 0,0 0 0,-1 0 0,1 0 0,-1 0 0,0-1 1,0 0-1,-1 1 0,1-1 0,-1 0 0,0-1 0,0 1 0,0-1 1,-1 0-1,1 0 0,-8 4 0,7-4-237,0 1 1,-1-1-1,0-1 0,1 1 1,-1-1-1,0 0 0,0 0 1,0-1-1,0 0 0,0 0 1,-1 0-1,1-1 0,0 0 1,0 0-1,0-1 0,-1 1 1,1-1-1,-7-2 0,-6-11-2228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6 200 2497,'0'0'171,"0"0"341,0 0 1321,0 0-387,0 0-1097,-4-7-153,3 5-199,3 4 91,43 53 436,59 65 468,-89-104-918,1-1 0,0-1 0,1 0 0,1-2 0,20 12 0,-36-22-90,1-1-1,-1 0 0,0 0 0,1 0 0,-1 0 0,1 0 0,-1-1 0,1 1 0,0-1 1,-1 1-1,1-1 0,-1 0 0,1 0 0,0 0 0,-1 0 0,1-1 0,0 1 0,-1-1 0,1 0 1,-1 1-1,1-1 0,-1 0 0,1-1 0,3-1 0,0-3-182,1 0 1,-1 0-1,0 0 0,0-1 0,10-14 1,17-20-167,-29 40 492,-1 0 1,0 0-1,1 1 1,-1-1-1,1 1 1,-1 0-1,0 0 1,1 0-1,3 1 1,12-1 86,-11-2-199,-1 0 0,0-1 1,-1 1-1,1-2 1,0 1-1,-1-1 1,0 0-1,0 0 0,10-9 1,-10 7-30,1 1 0,0 0 0,-1 1 0,1-1 0,1 1 0,-1 1 0,14-6 0,-8 6 69,0-1-1,0 0 1,-1-1-1,0 0 1,0-1-1,0 0 1,-1-1-1,0 0 0,14-13 1,-19 14-74,-1 1 1,0-1-1,0-1 0,-1 1 0,0 0 1,0-1-1,0 0 0,-1 0 1,0 0-1,-1-1 0,1 1 1,-1 0-1,-1-1 0,1 0 0,-1 1 1,-1-1-1,0-10 0,1 15-36,-2 0-1,1-1 0,0 1 1,-1 0-1,1 0 0,-1 0 1,0 0-1,0 0 1,0 0-1,-1 0 0,1 1 1,-1-1-1,1 0 0,-1 1 1,0-1-1,0 1 0,0-1 1,-1 1-1,1 0 0,0 0 1,-1 0-1,1 0 0,-1 1 1,0-1-1,1 0 1,-1 1-1,0 0 0,0 0 1,0 0-1,-4-1 0,-9-1-107,-1 0 0,1 1 0,-1 0 0,-25 2 0,31 0 57,6 0 129,1 1 1,0-1-1,0 1 1,0 0 0,0 0-1,-1 0 1,1 1-1,0-1 1,1 1-1,-1 0 1,0 0-1,1 0 1,-1 1 0,1 0-1,-1-1 1,1 1-1,0 0 1,0 0-1,1 0 1,-1 1-1,0-1 1,1 1 0,0 0-1,0-1 1,0 1-1,1 0 1,-3 8-1,-1 3 329,1 0 0,1 1-1,1-1 1,0 1 0,1-1 0,1 24-1,0-36-337,0-1-1,1 1 0,0 0 0,-1 0 1,1-1-1,0 1 0,0-1 0,0 1 1,1 0-1,-1-1 0,0 0 0,1 1 1,0-1-1,-1 0 0,1 0 0,0 0 1,0 0-1,1 0 0,-1 0 0,0-1 1,0 1-1,1-1 0,-1 1 0,1-1 1,-1 0-1,1 0 0,0 0 1,-1-1-1,1 1 0,0 0 0,0-1 1,0 0-1,-1 0 0,1 0 0,5 0 1,0 0-177,-1 0 1,1-1 0,0 0-1,-1 0 1,0-1 0,1 0-1,-1 0 1,0 0 0,0-1-1,0 0 1,0-1 0,9-6 0,15-20-1789,-1-4-965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3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0 544,'0'0'5491,"0"0"-5459,0 0 672,0 0 529,0 0-1009,0 0 784,54 110-367,-25-63 191,2 0-528,-2-6-304,-2-8 0,-5-5-400,-5-11-1473,-5-8-736,-10-9-2642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0 825 1873,'0'0'6061,"0"0"-4756,0 0-988,8 1 556,23 1-734,114 4 69,-129-6-157,0-2 0,0 0 0,0 0 0,0-1 0,-1-1 0,0-1 0,19-8 0,-31 12 27,0-1 1,-1 1 0,0-1 0,1 0-1,-1 1 1,0-1 0,0 0-1,0 0 1,0 0 0,0-1-1,-1 1 1,1 0 0,0-1-1,-1 1 1,0-1 0,0 1 0,0-1-1,2-5 1,-2-1-102,1-1 0,-1 1 0,-1-1 0,0-11 0,0 7-306,0 11 229,-1 1 0,1-1 0,-1 0 0,0 0 0,0 0 1,0 1-1,0-1 0,0 0 0,0 1 0,-1-1 0,1 1 0,-1-1 0,0 1 0,0 0 1,0 0-1,0 0 0,0 0 0,0 0 0,0 0 0,-1 0 0,1 1 0,-1-1 0,1 1 0,-1 0 1,0 0-1,1 0 0,-4-1 0,-5-2-10,0 1 0,0 1 0,0 0 0,-1 0-1,-19 1 1,30 1 345,2 2-217,-1 0-1,1 0 1,-1 0 0,1 0-1,0-1 1,0 1 0,0 0-1,0 0 1,0-1 0,0 1-1,0 0 1,1-1 0,-1 1-1,1-1 1,-1 0 0,1 1-1,-1-1 1,4 2 0,40 22 60,-31-18-9,-1 0 35,-5-1-70,2 0 0,-1-1 0,1 0 0,-1-1 0,1 0 0,0-1 0,1 1 0,-1-2 0,1 0 0,-1 0 0,12 0 0,-20-3-61,0 0-1,1 0 0,-1 0 1,0 0-1,0 0 0,0 0 1,0-1-1,-1 1 0,1-1 1,0 0-1,0 1 1,-1-1-1,1 0 0,1-3 1,23-35-693,-20 29 328,5-8-349,-1-1-1,-1 0 1,-1 0-1,0-1 1,7-35-1,-2-15 1518,-8 66 2787,11 8-2384,5 9-1383,-10-5 270,-1-1 1,1 0-1,0 0 1,1-1-1,-1-1 1,1 0-1,0 0 1,0-1-1,1-1 1,-1 0-1,0 0 1,25-2-1,-34-1-40,-1 0 0,1 0-1,-1 0 1,1-1 0,-1 1 0,0-1-1,0 1 1,1-1 0,-1 0 0,0 0 0,-1 0-1,1 0 1,0-1 0,0 1 0,-1 0-1,0-1 1,1 1 0,-1-1 0,0 1 0,1-4-1,21-60-74,-21 58 0,11-35-617,1 1 0,32-67 0,-38 96 838,-1 0 1,2 0 0,-1 1 0,2 0-1,0 1 1,0 0 0,1 0 0,0 2-1,1-1 1,0 1 0,23-13 0,-26 17 168,0 1 1,0 0 0,1 0-1,-1 1 1,1 0 0,0 1-1,0 0 1,13-1 0,-21 3-314,1 0 0,-1 0 1,1 1-1,-1-1 0,0 0 0,1 1 0,-1-1 1,0 1-1,0 0 0,1 0 0,-1 0 1,0 0-1,0 0 0,0 0 0,0 0 1,0 1-1,0-1 0,0 1 0,-1 0 1,1-1-1,0 1 0,-1 0 0,0 0 0,1 0 1,-1 0-1,0 0 0,0 0 0,0 1 1,0-1-1,0 0 0,-1 0 0,1 1 1,-1-1-1,1 0 0,-1 1 0,0-1 0,0 1 1,0-1-1,-1 5 0,0-2-31,1 0 0,-2 0 0,1 0-1,-1 0 1,1-1 0,-1 1 0,-1 0-1,1-1 1,0 1 0,-1-1 0,0 0 0,0 0-1,-1 0 1,1 0 0,-1-1 0,0 1 0,1-1-1,-2 0 1,1 0 0,-8 4 0,-10 6-1167,-1-2 0,-43 17 0,47-24-3539,12-4 976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0 592,'0'0'1489,"0"0"-542,0 0-269,0 0-118,0 0 22,-2 21 325,-11 3-713,0-1 0,-1 0 0,-26 32 0,-2 3 86,-11 19-41,21-33-12,1 2 0,-36 76 1,64-117-229,1-1 1,0 1 0,1 0-1,-1 0 1,1 0 0,0 0-1,0 0 1,0 7 0,6-11 10,-1 0 0,1-1 0,-1 1 0,1-1-1,0 0 1,7-2 0,-4 0-55,0 0 0,0-1 0,0 0-1,-1 0 1,1-1 0,-1 0 0,0 0-1,0-1 1,0 1 0,8-10 0,62-66-248,-43 42 286,-24 29-4,-1-1 0,2 1 0,-1 1 0,1 0 0,21-12 0,-29 19 49,0-1 0,0 0 0,1 1 0,-1-1 0,1 1 0,-1 0 0,1 0 0,0 1 0,-1-1 0,1 1 0,0-1 0,-1 1 0,1 0 0,0 1 0,-1-1 0,1 1 0,0-1 0,-1 1 0,1 0 0,-1 1 0,1-1 0,-1 0 0,0 1 0,0 0 0,1 0 0,2 2 0,25 24 493,-7-7 77,2 0 0,33 21 1,-57-41-665,-1-1-34,-1 2-3507,0-2 897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96,'0'0'1579,"0"0"-45,0 0-645,0 0-350,0 0 109,-13 44 48,-7 90-144,-4 145-1,15 139-125,9-290-402,-3 275 190,-17 724 506,-3 420 2177,23-1321-1632,20 119 510,-5-136-666,-10-122-960,23 530 996,-19-392-962,3 207-94,1-168-44,1 2 142,-12-223-225,-1-33-612,0-29-551,-1-31-3956,0 23 430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3752 448,'0'0'1825,"5"0"-1716,14 3 51,0 0 0,0 1 0,0 1 0,-1 1 0,21 8 0,90 48 414,-60-25-452,4 4 35,1-4 0,2-2 0,82 25 0,-28-20-9,196 52 446,-190-61-434,201 20 0,-137-43 305,1-7 0,249-32 0,-389 25-463,342-38 67,-5-33-12,526-209 194,-801 238-281,-3-4 0,224-135-1,-45-24 186,-244 165-141,86-94 0,35-69 7,-62 72-27,-44 53 46,78-87 64,-62 71 52,-55 61-173,51-49 1,168-127 97,-205 182-106,1 2-1,1 2 0,101-46 0,308-129 18,-366 159 3,0 5 0,3 3-1,114-30 1,77-21 2,0-1 51,42-1-79,288-73 44,-309 87-14,163-35-36,409-69 147,-214 43-174,530-71-14,-510 114 144,-348 50-14,237-14-77,-345 37-12,936-52 70,-846 57-66,409-13 76,-444 24-2,39-2-66,-35-25 46,-113 10-10,-167 19 1594,-6 0-1586,-4 3-3172,-13 0-1358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3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0 411 3249,'0'0'-85,"0"0"565,8 0-194,43 0 664,52 1 563,139-17-1,164-50-1028,195-26 235,1168-96 364,-1737 185-1094,356-37 449,-380 35 1141,-7 4-2541,0 1-3529,-1 0-796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1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1 179 224,'0'0'371,"0"0"181,0 0-8,0 0 91,21-3 32,154-26 841,74-14 254,268-11 0,-396 49-1633,375-32 1906,-476 34-1648,0-1-376,-7 3-2770,-13 1-1339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6979,'0'0'246,"0"0"-68,24 3 127,-12-1-278,44 4 362,85 0 0,-133-7-353,-1 0 0,1-1 0,-1 1 0,1-1 0,-1-1 0,1 1 0,-1-1 0,0-1 0,0 1 0,-1-1 0,1 0 1,-1-1-1,0 0 0,0 0 0,8-8 0,-10 9-133,0-1 1,-1 1 0,0 0-1,0-1 1,0 0 0,0 0 0,-1 0-1,0 0 1,0 0 0,0 0 0,0 0-1,-1-1 1,0 1 0,0-1-1,-1 1 1,1-1 0,-1 1 0,0-1-1,-1 1 1,1-1 0,-1 1-1,-3-9 1,2 10 53,0 0-1,0 0 1,-1 0-1,1 0 0,-1 1 1,0-1-1,0 1 1,-1 0-1,1 0 1,-1 0-1,0 0 1,1 0-1,-1 1 1,0 0-1,0 0 1,-1 0-1,-4-2 1,-2 0 91,0 1 1,0-1 0,0 1 0,0 1-1,-20-1 1,28 2 15,0 1 0,0 0 0,0 0-1,0 0 1,1 1 0,-1-1 0,0 1 0,0-1 0,0 1-1,0 0 1,1 0 0,-1 0 0,1 0 0,-1 1-1,1-1 1,-1 1 0,1 0 0,0-1 0,-1 1-1,-2 4 1,2-2 68,1 1-1,-1 0 1,1 0 0,0 0-1,0 0 1,0 0 0,1 0-1,-1 0 1,1 1 0,0 6-1,0-1 21,0 0 0,0 0 0,1 0 0,0 1 0,1-1 0,1 0 0,0-1 0,0 1 0,1 0 0,0 0 0,1-1 0,0 0 0,7 12 0,-7-15-143,1 0 0,0 0-1,1-1 1,0 0-1,0 0 1,0 0 0,0-1-1,1 0 1,0 0-1,0 0 1,1-1 0,-1 0-1,1-1 1,0 0 0,0 0-1,0 0 1,0-1-1,10 1 1,4 0-861,1 0 0,44-3 0,-12-4-2341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9124,'0'0'32,"0"0"-32,0 0 160,0 0 1233,77 97-545,-40-58-736,-1 0 128,1-3-240,0-7 80,-4-4-240,-6-9-208,-4-4-1649,-6-11-512,-7-1-2417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0 6371,'0'0'448,"0"0"-400,0 0 2049,-122 52-640,97-20-1105,4 0-144,9 0-208,8-3-176,4-3-448,0-5-2082,16-12-751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185 321 7123,'0'0'216,"0"0"414,0 0 1000,0 0-128,0 0-800,-10-8-483,-32-26-150,41 33-65,-1 0 0,0 0 0,-1 0 0,1 0 0,0 0 0,0 0 0,0 0 0,0 1 0,-1-1 0,1 1 0,0 0 0,-1 0 0,1 0 0,0 0 0,-1 0 0,1 0 0,0 0 0,0 1 0,-1-1 0,1 1 0,0 0 0,0-1 0,0 1 0,0 0-1,-1 0 1,1 1 0,1-1 0,-1 0 0,0 1 0,-2 1 0,-2 3 12,0 0-1,1 1 1,-1-1-1,1 1 1,-8 15-1,10-16 5,-1 1 1,1 0-1,0 0 0,1 0 1,0 0-1,0 1 0,1-1 1,-1 1-1,2-1 0,-1 1 0,1-1 1,0 1-1,0-1 0,1 1 1,0-1-1,1 1 0,0-1 1,0 0-1,4 9 0,-4-10-33,1-1-1,0 0 0,0 0 0,0-1 0,1 1 1,0-1-1,0 0 0,0 0 0,0 0 1,1 0-1,-1-1 0,1 1 0,0-1 0,0 0 1,0-1-1,1 1 0,-1-1 0,0 0 0,1-1 1,0 1-1,-1-1 0,1 0 0,0 0 1,0-1-1,6 0 0,-5-1-189,-1 1 0,1-2-1,-1 1 1,1-1 0,-1 0 0,0 0 0,0-1-1,0 0 1,0 0 0,-1 0 0,1 0 0,-1-1-1,1 0 1,-1-1 0,-1 1 0,1-1 0,-1 0-1,1 0 1,-1 0 0,-1 0 0,1-1 0,-1 0-1,4-8 1,0 0-219,-1 0-1,0-1 1,-1 0 0,6-27 0,-5-22 2173,-6 64-382,0 0-222,1 25-459,0-20-754,0-1 1,1 1-1,-1-1 0,1 1 1,0-1-1,0 0 0,1 0 0,-1 0 1,1 0-1,0 0 0,0-1 1,0 1-1,0-1 0,0 1 0,1-1 1,0 0-1,0-1 0,0 1 1,0-1-1,0 1 0,0-1 0,0-1 1,1 1-1,-1 0 0,1-1 1,6 1-1,30 3-2767</inkml:trace>
  <inkml:trace contextRef="#ctx0" brushRef="#br0" timeOffset="1">454 1 10325,'0'0'320,"0"0"528,0 0-127,0 0-721,0 0-1937,0 0-2946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8628,'0'0'261,"0"0"561,0 0 520,0 0-723,0 21-432,-1 20-24,3 1 0,1-1 1,2 0-1,17 65 0,-15-87-130,0-1 0,1 0 0,0-1 0,2 0 0,0 0 0,1-1 0,1 0 0,18 18-1,-22-26-7,0 0 0,1-1 0,0 0 0,0 0 0,1-1-1,-1 0 1,1-1 0,1 0 0,-1-1 0,1 0 0,0-1-1,-1 0 1,2 0 0,-1-1 0,19 0 0,-23-1-2,-1-1 1,1 0 0,-1-1-1,1 1 1,-1-2 0,1 1-1,-1 0 1,0-1-1,0 0 1,1-1 0,-1 0-1,5-3 1,-7 3-33,0 0 0,0 0 0,0-1 1,-1 1-1,0-1 0,0 0 0,0 0 0,0 0 1,0 0-1,-1-1 0,1 1 0,-1-1 0,-1 1 1,1-1-1,-1 0 0,2-7 0,-1-1-41,0 0-1,0 0 1,-2-24 0,0 32 133,0 0 0,-1-1 0,1 1 1,-1 0-1,-1 0 0,1 0 0,-1 0 0,0 0 1,0 1-1,0-1 0,0 0 0,-4-4 1,6 9-64,-1-1 1,1 1 0,0 0-1,-1 0 1,1-1 0,0 1-1,-1 0 1,1 0 0,0-1-1,-1 1 1,1 0 0,-1 0-1,1 0 1,0 0 0,-1 0-1,1 0 1,-1 0 0,1-1-1,-1 1 1,1 0 0,0 0-1,-1 1 1,1-1 0,-1 0-1,1 0 1,0 0 0,-1 0-1,1 0 1,-1 0 0,1 0-1,0 1 1,-1-1 0,1 0-1,0 0 1,-1 1 0,1-1-1,0 0 1,-1 0 0,1 1-1,0-1 1,-1 0 0,1 1-1,0-1 1,-1 1 0,-10 18-23,6-8 2,0 0 0,1 1 0,0-1-1,1 1 1,0 0 0,1 0 0,0 0 0,1 0 0,1 0-1,-1 0 1,3 13 0,-1-19-28,0 0 0,1 1 0,-1-1 0,1 0 0,1-1 1,-1 1-1,1 0 0,0-1 0,0 1 0,1-1 0,0 0 0,-1 0 0,2 0 0,-1-1 0,1 0 0,-1 1 0,1-2 0,0 1 0,0 0 0,1-1 1,-1 0-1,1 0 0,7 2 0,-1-1-721,2 0 0,-1-1 0,0-1 0,1 0 0,-1-1 0,25 0 0,21-1-4397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10 10725,'0'0'432,"0"0"1009,0 0 480,0 0-1249,0 0-672,0 0-48,-131-10-368,100 29-1233,-8 0-3249,-9-6-2290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9220,'0'0'192,"0"0"-192,0 0 3474,0 0-2802,0 0-464,0 0-192,141-20-16,-83 7-144,0 2-2529,-9-2-1745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32 464,'0'0'739,"0"0"14,0 0 47,0 0 96,0 0-173,0 0-90,15 2 498,-13-3 1873,-24-6-3094,0 0 0,-1 2 0,1 0 0,-1 1 0,0 2 0,0 0 1,0 1-1,0 2 0,-31 3 0,51-3 95,0-1 1,1 1 0,-1 0-1,0-1 1,1 1-1,-1 0 1,1 1 0,-1-1-1,1 0 1,-1 1 0,1-1-1,0 1 1,0 0-1,0 0 1,0 0 0,0 0-1,0 0 1,-2 3-1,2 0 20,-1 0-1,1 0 0,-1 0 0,1 0 0,1 0 0,-1 1 0,1-1 0,0 0 0,0 7 0,0-5 5,0 1 0,1 0 1,0-1-1,1 1 0,0-1 0,0 1 0,0-1 0,1 0 0,0 1 0,1-1 0,0 0 1,0 0-1,7 12 0,-5-14-33,1 0 0,-1 0 0,1 0 1,0-1-1,0 0 0,0 0 0,0-1 0,1 0 1,-1 0-1,1 0 0,0-1 0,0 0 1,0 0-1,0-1 0,0 0 0,1 0 0,6 0 1,-6-1-292,0 0 0,0-1 1,0 1-1,0-2 0,0 1 1,0-1-1,0 0 0,-1-1 1,10-4-1,16-13-2183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3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161 825 160,'0'0'3783,"29"-24"-3644,-4 2 1,0 1 1,2 1-1,56-33 1,-51 35 48,-1-2-1,54-46 1,-50 35-122,1 2-1,2 1 0,1 2 0,44-22 0,163-59-45,-139 65 36,152-42-67,-91 33 41,-105 29-61,31-10 389,126-27 0,-161 49-279,0 3-1,1 3 1,118 4-1,-65 10-26,129 28 0,-167-23-41,0 3-1,-1 3 0,97 42 1,-113-39-13,-28-12-8,0 0 1,0 2 0,-2 1 0,0 1-1,-1 1 1,40 33 0,20 27-16,85 84-11,40 88 99,-191-221-80,0 1 0,25 49 0,-39-64 14,-1 1-1,-1 0 1,0-1 0,-1 2-1,-1-1 1,0 0 0,-1 1-1,0 18 1,-2-27 4,0 1-1,0-1 0,-1 1 1,0-1-1,0 1 1,-3 8-1,2-12 11,0 0 0,-1 0 0,1-1 0,0 1 0,-1-1 0,0 1 0,0-1 0,0 0 0,0 0 0,-1-1 0,1 1 0,-7 3-1,-4 2-10,0 0 0,-1-1 0,0-1-1,-1 0 1,1-1 0,-1-1-1,0 0 1,-26 2 0,-14-1 20,-64-3-1,86-2 29,-11 0 92,0-3 1,0-1 0,1-2 0,0-1-1,0-3 1,-54-19 0,13 1 271,-105-20 1,3-6 16,111 41-422,0 4 0,-131-1 0,144 10-9,0 3 0,-75 12 0,52-1-22,-64 11-5,-320 97-22,46-27 126,411-92-64,-102 20-73,43-8 71,-1-2 1,-137 6-1,122-14-80,56-2 48,0-2 0,-43-3 0,69 0 28,1 0 0,-1 0 0,1 0 0,0-1 0,0 0 0,0 0 0,0 0 0,1 0 0,-1-1 0,-6-7 0,-19-13 112,26 22-123,-4-3 6,-1 0 1,1 0-1,0-1 0,-14-14 0,19 17 5,1 0 0,0-1 0,-1 1 1,2-1-1,-1 0 0,0 1 0,1-1 0,-1 0 1,1 0-1,1 0 0,-1 0 0,0 0 0,1 0 0,0-8 1,0 4-14,0 0-1,0 0 1,1 0 0,0-1 0,1 1 0,0 0 0,0 1 0,1-1 0,0 0 0,0 1 0,1-1 0,0 1 0,10-13 0,1-2-15,91-113-434,-97 123 455,-1 0-1,0 0 1,7-15-1,-3 5 3,-2 3-42,-8 14 15,1-1-1,0 1 0,0 0 0,1-1 0,-1 2 0,1-1 0,7-7 0,27-17-117,-29 20 172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2545,'0'0'1371,"0"0"-994,0 0-191,0 0 321,0 15-163,-1 38 339,1-1 0,3 0 0,16 84 0,-14-118-613,0 0-1,1-1 0,1 0 1,0-1-1,1 1 1,1-1-1,14 18 0,-18-28-63,0 0-1,0-1 0,0 1 1,1-1-1,0 0 0,0-1 1,1 1-1,-1-1 0,1-1 1,0 1-1,0-1 0,0 0 1,0-1-1,1 1 0,-1-2 1,1 1-1,-1-1 0,1 0 1,12 0-1,-12-1-58,-1 0 0,1-1-1,0 0 1,-1 0 0,1 0 0,0-1-1,-1 0 1,0-1 0,1 0 0,-1 0-1,0 0 1,-1-1 0,1 0 0,0 0-1,-1-1 1,0 0 0,0 0 0,-1 0-1,1-1 1,-1 0 0,0 0 0,4-8-1,-1 1-17,-1 1 0,0-2 0,-1 1-1,-1-1 1,0 0 0,-1 0 0,0 0-1,-1-1 1,-1 1 0,0-1-1,-1 0 1,-1 1 0,-2-26 0,2 37 112,0 1 0,-1 0 0,1-1 1,-1 1-1,1 0 0,-1 0 1,0 0-1,0-1 0,0 1 0,0 0 1,-1 0-1,1 0 0,0 0 0,-1 1 1,0-1-1,1 0 0,-1 1 0,0-1 1,0 1-1,0-1 0,0 1 1,0 0-1,0 0 0,0 0 0,0 0 1,0 0-1,-1 0 0,1 1 0,-3-1 1,2 0-9,0 1 1,0-1 0,0 1-1,0 0 1,0 0 0,0 0-1,0 0 1,0 1-1,0-1 1,0 1 0,1 0-1,-1 0 1,0 0 0,0 0-1,0 0 1,1 1-1,-1-1 1,1 1 0,-1-1-1,1 1 1,0 0 0,-4 4-1,0 2 129,0 1 0,1-1 0,0 1-1,0 0 1,1 0 0,0 0 0,1 1 0,0 0 0,0-1-1,1 1 1,-1 16 0,2-20-104,1 0 1,0-1-1,1 1 1,-1 0-1,1 0 1,0-1-1,0 1 1,1-1-1,-1 1 1,1-1-1,1 0 1,-1 1-1,1-1 1,0 0-1,0 0 1,0-1-1,1 1 0,-1-1 1,1 0-1,0 0 1,8 6-1,0-2 56,0-1 0,0 0 0,1-1-1,0-1 1,0 0 0,0-1 0,0 0-1,1-1 1,22 2 0,12-1-660,68-4 0,-53-1-2413,-61 1-667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1 399 112,'0'0'547,"0"0"32,0 0 56,0 0-110,0 0-15,5 2 6368,19 2-6900,-7-5 100,1 0 0,-1-1 0,1-1 0,-1-1-1,0-1 1,0 0 0,0-1 0,29-15 0,-34 15-58,-1-1 0,0 0 0,-1 0 0,1-1 0,-1 0 0,-1-1 0,0 0 0,0-1 0,-1 1 0,0-2 0,-1 1 0,13-24 0,-17 21-58,-1 0 1,0 0-1,0 0 0,-1-1 1,-1 1-1,-1-1 0,1 1 1,-4-15-1,2 23 11,0-1 0,0 1 0,0-1 0,-1 1 0,1 0 0,-2 0 0,1 0 0,0 0 0,-1 1 0,0-1 0,0 1 0,0 0 0,0 0 0,-8-5 0,2 0 59,10 8-64,0 1-32,0 0 53,-1 0-88,0 0 54,1 0-22,0 0 91,0 0 19,0 0-75,0 0-6,0 0 97,0 0 8,0 0-102,0 0 6,0 0 93,0 0 13,0 0-117,0 0-19,0 0 126,0 0 16,0 0-107,0 0-11,0 0 110,0 0 24,-23 5-27,14 14-32,1 0 0,0 1 0,2-1 0,1 1 0,0 1 0,1-1 0,-1 34 0,2 10 145,7 74 1,-4-125-129,2 0 0,-1-1 0,2 1 0,0 0 0,0-1 0,1 1 1,1-1-1,0 0 0,0-1 0,1 1 0,13 17 0,-14-22-18,1-1 0,0 0 0,0 0 0,1 0 0,0-1 0,0 0 0,0 0-1,0 0 1,1-1 0,0-1 0,0 1 0,0-1 0,0 0 0,0-1 0,1 0 0,-1 0-1,1-1 1,11 1 0,-7-2-110,0 1-1,0-2 1,0 1 0,0-2-1,0 0 1,20-5 0,-24 3-1027,0 1 1,0-1 0,0-1 0,-1 0-1,15-10 1,-4-2-3668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349 202 96,'0'0'1531,"0"0"-143,0 0-807,0 0-346,3-9 347,-2 5-595,10-39 794,-11 41-731,0 0 0,1 0 0,-1 0 1,0 0-1,0 0 0,0 0 0,0 0 0,-1 0 0,1 0 0,0 0 0,-1 0 0,0 0 1,1 0-1,-1 0 0,0 0 0,0 0 0,0 0 0,0 1 0,0-1 0,0 0 0,-1 1 0,-1-2 1,-9-5-54,-1 0 0,0 1 0,0 1 0,0 0 0,-1 1 1,0 0-1,0 2 0,-26-5 0,-4 3-37,-70 1-1,113 4 47,-1 0 0,1 1 1,-1-1-1,1 0 0,-1 1 0,1-1 0,0 1 1,-1-1-1,1 1 0,0 0 0,-1 0 1,1-1-1,0 1 0,0 0 0,0 0 1,0 0-1,0 0 0,0 1 0,0-1 0,0 0 1,-1 2-1,0 2 33,-1-1-1,1 1 1,0-1-1,1 1 1,-1 0 0,1-1-1,-1 6 1,1-5-6,1-1-1,-1 1 1,0-1 0,1 1-1,0-1 1,0 1 0,1 0-1,-1-1 1,1 1-1,0-1 1,0 0 0,0 1-1,1-1 1,0 0 0,4 8-1,-2-8 0,0-1 0,0 0 0,0 0-1,0-1 1,1 1 0,-1-1 0,1 0-1,0 0 1,-1-1 0,1 1 0,0-1-1,0 0 1,0 0 0,0-1 0,0 1-1,0-1 1,0 0 0,0-1 0,0 1 0,8-3-1,-4 1-34,0 0 0,0-1 0,-1 0 0,0-1 0,1 1-1,-1-2 1,0 1 0,-1-1 0,1 0 0,9-9 0,-11 7-177,1 0 1,-1-1 0,0 0-1,0 1 1,-1-2 0,0 1-1,0-1 1,-1 0 0,0 1-1,-1-2 1,3-10-1,-1-22 2399,-4 46-2164,-1 0 1,1 0-1,0-1 0,0 1 0,0 0 0,0-1 0,1 1 0,0-1 1,-1 1-1,1-1 0,1 0 0,-1 0 0,0 0 0,1 0 0,-1 0 1,1-1-1,0 1 0,0-1 0,0 1 0,0-1 0,0 0 0,1 0 1,6 2-1,0 1-108,1-1 1,-1 0 0,1-1-1,0 0 1,0-1-1,0 0 1,14 1 0,22-3-1304,2 0-1189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7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43 300 4834,'0'0'144,"0"0"643,0 0-765,0 0-1,0 0 0,0 0 0,0 0 1,0 1-1,0-1 0,1 0 1,-1 0-1,0 0 0,0 0 1,0 0-1,0 0 0,0 0 0,1 0 1,-1 0-1,0 0 0,0 0 1,0 0-1,0 0 0,0 0 0,1 0 1,-1 0-1,0 0 0,0 0 1,0 0-1,0 0 0,0 0 1,1 0-1,-1 0 0,0 0 0,0 0 1,0 0-1,0 0 0,0 0 1,1 0-1,-1 0 0,0-1 1,0 1-1,0 0 0,0 0 0,0 0 1,0 0-1,0 0 0,0 0 1,1 0-1,-1-1 0,0 1 0,0 0 1,0 0-1,0 0 0,0 0 1,0 0-1,0-1 0,0 1 1,0-13-114,0 0 0,0 0 1,-1 0-1,-1 0 1,-1 0-1,1 0 1,-2 1-1,0-1 1,0 1-1,-1 0 1,-1 0-1,-10-16 1,15 27 616,1 1-50,0 5-446,-1-1 1,1 0-1,0 1 0,1-1 0,-1 0 1,1 1-1,0-1 0,0 0 0,0 0 1,0 1-1,1-1 0,-1 0 0,1 0 1,0-1-1,1 1 0,2 4 0,45 53 345,-49-60-373,5 6 29,1 0 0,0-1-1,1 0 1,-1 0-1,1-1 1,0 1 0,1-2-1,-1 1 1,1-2-1,0 1 1,0-1-1,0 0 1,0-1 0,1 0-1,-1 0 1,1-1-1,-1 0 1,1-1-1,-1 0 1,1-1 0,0 0-1,9-2 1,-15 1-60,0 0 1,-1 0-1,1 0 1,0 0-1,-1-1 1,1 0-1,-1 0 0,0 0 1,0 0-1,0 0 1,0-1-1,-1 1 1,1-1-1,-1 0 1,0 0-1,0 0 1,0 0-1,0 0 0,-1 0 1,0 0-1,0 0 1,1-8-1,2-10-209,-1 0 0,-1 0 0,-2-22 0,1 44 293,0 0 0,-1 0 0,1 0 0,-1 0-1,1 0 1,0 0 0,-1 1 0,1-1-1,-1 0 1,1 0 0,-1 1 0,1-1 0,-1 0-1,1 1 1,-1-1 0,1 0 0,-1 1 0,1-1-1,-1 1 1,0-1 0,1 1 0,-1-1-1,0 1 1,1 0 0,6 14 89,1-1-1,0 1 1,1-2-1,1 1 1,0-1-1,13 12 1,-17-19-113,1 0 1,0-1-1,0 0 1,0 0-1,0-1 1,1 1-1,0-2 1,0 1-1,0-1 1,0-1-1,0 1 1,1-1-1,15 1 1,-11-1-64,0-1 0,0-1 0,0 0 1,0-1-1,0-1 0,0 0 1,0 0-1,24-9 0,-32 9-44,1-1 0,-1 0 1,0 0-1,0 0 0,0 0 0,0-1 0,-1 0 0,0 0 0,1 0 1,-1-1-1,-1 1 0,1-1 0,-1 0 0,0 0 0,0 0 0,0-1 1,-1 1-1,1-1 0,-1 1 0,-1-1 0,1 0 0,0-6 0,-1 11 125,0 0-1,1 0 0,-1 0 0,1 0 1,-1 0-1,0 1 0,1-1 0,0 0 0,-1 1 1,1-1-1,-1 1 0,1-1 0,0 1 1,-1 0-1,1 0 0,-1 0 0,1 0 0,0 0 1,-1 0-1,4 1 0,38 1 837,30 13-798,-53-9-22,0-2 0,1-1 0,30 2-1,-45-5 59,0 0 1,0 0-1,0 0 0,0-1 0,0 0 0,0 0 0,0 0 0,0-1 0,0 0 0,8-4 0,-12 4-81,1 0-1,0-1 1,-1 1 0,0-1-1,1 0 1,-1 1 0,0-1-1,-1 0 1,1 0 0,0-1-1,-1 1 1,0 0 0,1 0-1,-1-1 1,-1 1-1,1 0 1,0-1 0,-1 1-1,0-7 1,1 6-109,-1 0-1,1-1 1,-1 1-1,0 0 1,0 0-1,-1 0 1,1 0-1,-1 0 1,0 0-1,0 0 1,0 0-1,-1 1 1,1-1-1,-1 0 1,0 1 0,0-1-1,-5-6 1,2 6-2,1 1 0,-1-1 0,0 1 0,0 0 1,-1 0-1,1 0 0,-1 1 0,1-1 0,-1 1 0,0 1 1,-10-3-1,-4 0 65,0 1 0,0 0 0,0 1 0,0 2 0,0 0 1,-24 3-1,38-2 40,0 0 0,0 1 1,0-1-1,0 1 1,0 0-1,1 1 0,-1 0 1,1 0-1,-1 0 0,-7 6 1,10-6 3,0 0 0,1 0 1,-1 0-1,1 1 0,-1-1 0,1 1 1,0-1-1,0 1 0,0 0 0,1 0 1,0 0-1,-1 0 0,1 0 1,0 0-1,1 0 0,-1 0 0,1 5 1,-1-6-43,1 0 0,-1 0 0,1 0 0,0 0 0,0 0 0,0-1 0,1 1 1,-1 0-1,0 0 0,1 0 0,0 0 0,0-1 0,0 1 0,0 0 0,0-1 0,0 1 1,1-1-1,-1 1 0,1-1 0,0 1 0,0-1 0,0 0 0,0 0 0,0 0 0,0 0 1,0-1-1,1 1 0,-1 0 0,1-1 0,-1 0 0,1 1 0,0-1 0,-1 0 1,1 0-1,0-1 0,3 1 0,11 3-592,-1-1-1,1-2 1,-1 1 0,1-2 0,0 0-1,0-1 1,19-4 0,21-12-3959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8308,'0'0'307,"0"0"266,0 0 769,0 0-883,0 12-622,-1 9 231,0 1-1,2-1 0,1 0 1,0 0-1,2 0 0,0 0 1,11 29-1,-11-41-28,0 1 0,1-1 0,0 0 1,1 0-1,0 0 0,0-1 0,1 0 0,0 0 0,1 0 0,-1-1 0,1 0 0,1-1 0,-1 0 1,1 0-1,0-1 0,1 0 0,-1-1 0,1 1 0,0-2 0,0 0 0,0 0 0,0-1 0,1 0 1,-1 0-1,1-1 0,-1-1 0,1 0 0,11-1 0,-17 0-45,1 0 1,-1-1-1,0 1 0,1-1 0,-1 0 1,0-1-1,0 1 0,0-1 1,0 0-1,-1 0 0,1 0 0,-1-1 1,0 0-1,0 0 0,0 0 0,0 0 1,-1 0-1,1-1 0,-1 1 1,-1-1-1,1 0 0,3-8 0,-1 0-184,1 0 0,-2 0 0,0-1 1,-1 1-1,0-1 0,-1 0 0,1-25 0,-5 20 1114,-2 36-809,-2 36-135,6-47 37,-1-1 0,1 1 0,1 0 1,-1-1-1,1 1 0,0-1 0,0 1 1,1-1-1,-1 0 0,1 1 0,1-1 1,2 6-1,-2-8-78,-1 0 1,1 0 0,0 0-1,0-1 1,0 1 0,0-1-1,0 0 1,1 0-1,-1 0 1,0 0 0,1-1-1,0 1 1,-1-1 0,1 0-1,0 0 1,0 0-1,0 0 1,5-1 0,30 2-2453,0-2-1052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8516,'0'0'304,"0"0"-304,0 0-576,0 0 352,0 0-3266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8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154 141 3730,'0'0'2918,"0"0"-1829,0 0-121,0 0 233,0 0-590,-4-8-446,2 5-168,1 1 0,-1-1 0,0 0 0,0 1 0,0-1 0,0 1 0,-1-1 0,1 1-1,0 0 1,-1 0 0,0 0 0,0 0 0,1 0 0,-1 1 0,0 0 0,0-1 0,0 1 0,0 0 0,-1 0-1,1 1 1,0-1 0,0 0 0,-1 1 0,1 0 0,0 0 0,0 0 0,-1 0 0,1 1 0,0-1 0,0 1-1,-1 0 1,1 0 0,0 0 0,0 0 0,0 1 0,0-1 0,-4 4 0,3-1 25,0 0 0,1 0 1,-1 1-1,1 0 0,0 0 0,1 0 1,-1 0-1,1 0 0,0 0 0,0 1 1,1-1-1,-1 1 0,1-1 0,0 1 1,0 10-1,1-10 3,-1 0 1,1 0-1,0 0 0,1 0 1,0 0-1,0 0 0,0 1 1,0-2-1,1 1 0,0 0 1,0 0-1,1 0 0,-1-1 1,5 7-1,-1-6-119,0 0-1,1-1 1,0 1-1,-1-1 0,1-1 1,1 1-1,-1-1 1,1 0-1,0-1 1,0 0-1,0 0 1,0-1-1,0 0 0,0 0 1,1-1-1,-1 0 1,1-1-1,-1 1 1,1-2-1,-1 1 1,1-1-1,12-3 0,-15 2-10,1 1 0,-1-1-1,0 0 1,0 0-1,0 0 1,-1-1 0,1 0-1,-1 0 1,1-1-1,-1 0 1,0 1 0,0-2-1,-1 1 1,1 0-1,-1-1 1,0 0-1,0 0 1,-1 0 0,1-1-1,-1 1 1,0-1-1,-1 0 1,1 0 0,-1 0-1,0 0 1,-1 0-1,1 0 1,-1 0 0,-1-1-1,1-6 1,-1 11 107,1-1 85,-1 1 0,1-1 0,-1 0-1,0 1 1,0-1 0,0 0 0,-1 0-1,1 1 1,0-1 0,-1 0 0,0 1-1,0-1 1,0 1 0,0-1 0,0 1-1,0-1 1,-1 1 0,1 0 0,-1-1-1,1 1 1,-1 0 0,0 0 0,0 0-1,0 1 1,0-1 0,-4-2 0,5 3 364,1 6-433,0 0 0,0 0 1,0 0-1,1 0 0,-1 0 0,1 0 1,1 0-1,-1-1 0,0 1 1,1 0-1,0-1 0,0 1 0,1-1 1,-1 1-1,1-1 0,0 0 1,0 0-1,0-1 0,1 1 1,-1-1-1,1 1 0,0-1 0,0 0 1,0 0-1,0-1 0,1 1 1,-1-1-1,1 0 0,-1 0 0,1-1 1,0 1-1,0-1 0,0 0 1,5 0-1,-3 1-73,1-1 1,-1 0-1,1-1 1,-1 0-1,1 0 1,-1 0-1,1-1 1,-1 0-1,0-1 0,1 1 1,-1-1-1,0-1 1,0 1-1,0-1 1,-1-1-1,1 1 1,-1-1-1,0 0 0,1-1 1,-2 1-1,1-1 1,-1 0-1,1-1 1,-1 1-1,-1-1 1,1 0-1,-1 0 0,0-1 1,-1 1-1,1-1 1,-1 0-1,-1 0 1,1 0-1,-1 0 1,0 0-1,-1-1 1,1-7-1,-1 1-305,1 3 181,-2 1 0,1-1 1,-1 1-1,-1 0 0,0-1 0,-3-13 1,4 24 246,0 0 0,0 0 0,0 0 0,1-1 0,-1 1 1,0 0-1,0 0 0,0 0 0,0 0 0,0 0 0,0-1 0,0 1 1,0 0-1,0 0 0,0 0 0,0 0 0,0 0 0,0-1 1,0 1-1,0 0 0,0 0 0,-1 0 0,1 0 0,0 0 0,0 0 1,0-1-1,0 1 0,0 0 0,0 0 0,0 0 0,0 0 1,0 0-1,0 0 0,-1 0 0,1 0 0,0-1 0,0 1 0,0 0 1,0 0-1,0 0 0,0 0 0,-1 0 0,1 0 0,0 0 1,0 0-1,0 0 0,0 0 0,0 0 0,-1 0 0,1 0 0,0 0 1,0 0-1,0 0 0,0 0 0,0 0 0,-1 0 0,1 0 1,0 0-1,0 0 0,0 0 0,0 0 0,0 1 0,0-1 1,-1 0-1,1 0 0,0 0 0,-3 14 761,2 22-915,0-30 101,2 0 1,-1 0-1,1 0 1,0 0-1,0 0 1,1 0-1,-1-1 0,1 1 1,1 0-1,-1-1 1,1 0-1,0 1 1,0-1-1,0 0 1,1-1-1,7 9 1,-5-8-130,0 0 0,-1-1-1,2 0 1,-1 0 0,0-1 0,1 0 0,0 0 0,0 0 0,0-1 0,0 0 0,0 0 0,0-1 0,13 1 0,2 0-1165,-1-2 0,26-2 0,-3-6-2021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5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3426,'0'0'3153,"0"0"-1670,0 0-10,0 0-323,-2 11-971,-1 13-162,1-1 0,1 0 0,1 0 0,1 1 1,2-1-1,0 0 0,1 0 0,1 0 0,14 39 1,-15-52-4,0 0 1,0 0 0,1-1 0,0 0-1,0 0 1,1 0 0,1-1 0,-1 0-1,1 0 1,1-1 0,0 1-1,0-2 1,0 1 0,0-1 0,1 0-1,0-1 1,1 0 0,-1-1-1,1 0 1,0 0 0,0-1 0,0 0-1,0 0 1,0-2 0,11 2 0,-11-2-61,0-1-1,0 0 1,0 0 0,0-1 0,0-1 0,-1 1 0,1-2 0,0 1 0,-1-1 0,0-1 0,0 0 0,0 0 0,0 0 0,0-1 0,-1-1 0,0 0 0,0 0 0,-1 0 0,1-1 0,-1 0 0,-1 0 0,1-1 0,-1 0 0,-1 0 0,0 0-1,0-1 1,0 0 0,-1 0 0,0 0 0,4-16 0,-5 10-8,0 0 0,-1 0-1,0-25 1,-1 37 172,-1-1-1,0 1 1,0 0-1,0 0 1,0-1-1,-1 1 1,1 0-1,-1 0 1,0 0-1,0 0 1,0 0 0,0 0-1,-1 0 1,1 0-1,-1 0 1,0 0-1,0 1 1,0-1-1,0 1 1,0-1-1,0 1 1,-1 0 0,-2-2-1,4 3-46,1 1 0,-1 0 0,0 0 0,1-1 0,-1 1 0,0 0-1,0 0 1,1 0 0,-1 0 0,0 0 0,1 0 0,-1 0 0,0 0 0,0 0 0,1 0 0,-1 0 0,0 1-1,0-1 1,1 0 0,-1 0 0,0 1 0,1-1 0,-1 0 0,1 1 0,-1-1 0,0 1 0,1-1 0,-1 1-1,1-1 1,-1 2 0,-12 26 441,4 34-442,8-55-80,1 0 1,-1 0-1,1 0 1,1 0-1,-1 0 0,1 0 1,0-1-1,1 1 0,0 0 1,0 0-1,0-1 1,1 1-1,0-1 0,0 0 1,0 0-1,1 0 0,0 0 1,0 0-1,1-1 1,-1 0-1,1 0 0,0 0 1,1-1-1,-1 1 0,1-1 1,0-1-1,12 7 1,0-1-747,0-1-1,1-1 1,0 0 0,39 7 0,9-4-3222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0 5747,'0'0'-240,"0"0"490,-1 18 420,1 2-503,0 0 1,1 1-1,1-1 1,0 0-1,2 0 0,1 0 1,11 31-1,19 16 396,-35-66-403,-6-1-93,-30-2-812,-51-9 1,-19-2-131,-40 11 814,143 2 93,1 0 1,0 0 0,-1 1-1,1-1 1,-1 1-1,1-1 1,0 1-1,-1 0 1,1 0-1,0 0 1,0 0 0,0 0-1,0 1 1,0-1-1,0 0 1,0 1-1,0 0 1,0-1 0,1 1-1,-1 0 1,0 0-1,1 0 1,0 0-1,0 0 1,-1 0-1,1 1 1,0-1 0,1 0-1,-1 0 1,0 1-1,1-1 1,-1 1-1,1 4 1,-1-3 8,1 1 0,0-1 0,0 0 0,0 1 0,1-1 0,-1 1 0,1-1 0,0 0 0,0 1 0,1-1 0,-1 0 0,1 0 0,0 0 0,0 0 0,1 0 0,-1-1 0,1 1 0,3 3 0,3 1-4,1-1-1,-1-1 1,1 0-1,0 0 1,1-1-1,0 0 1,-1-1-1,1 0 1,1-1-1,-1 0 1,18 2-1,14-1 158,73 0 0,-99-4-150,23-1 156,0-1 0,0-2 0,-1-2 1,1-2-1,46-15 0,-64 16-227,-1-1-1,1-1 1,-2-1-1,1-1 1,-2-1-1,1 0 1,-1-2-1,-1 0 1,-1-1-1,25-26 1,-38 35-31,0 1 0,-1-1-1,1 0 1,-1 0 0,0 0 0,-1-1 0,0 1 0,0 0 0,2-10 0,-3 13 50,-1 1 0,1-1 0,-1 0 1,1 0-1,-1 0 0,0 1 1,-1-1-1,1 0 0,0 0 1,-1 1-1,1-1 0,-1 0 0,0 0 1,0 1-1,0-1 0,0 1 1,0-1-1,-1 1 0,1 0 1,-1-1-1,0 1 0,1 0 1,-1 0-1,-2-2 0,-2 0 44,-1 0 1,1 0-1,-1 1 1,0 0-1,1 0 0,-1 0 1,0 1-1,-1 0 0,1 1 1,0 0-1,0 0 0,-1 0 1,1 1-1,-1 0 0,1 0 1,0 1-1,-1 0 0,1 0 1,-8 3-1,10-2 22,0-1 0,0 2 0,0-1 0,1 0 0,-1 1 0,0 0 0,1 0 0,0 1 1,-1-1-1,1 1 0,1 0 0,-1 0 0,1 0 0,-1 0 0,1 1 0,0-1 0,1 1 0,-1 0 0,1 0 0,0 0 0,0 0 0,0 0 0,1 0 0,0 0 0,0 1 0,0 6 1,1-9-51,0 0 1,0 0 0,0 1-1,0-1 1,1 0 0,-1 0-1,1 0 1,0 0 0,0 0-1,0-1 1,1 1 0,-1 0 0,1 0-1,-1-1 1,1 1 0,0-1-1,0 1 1,0-1 0,0 0-1,0 0 1,1 1 0,-1-2-1,1 1 1,-1 0 0,1-1 0,0 1-1,-1-1 1,1 1 0,0-1-1,0 0 1,0-1 0,0 1-1,0 0 1,4-1 0,14 4-485,0-2 1,0 0-1,42-3 0,-38 0-457,45 0-2287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0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315 174 4946,'0'0'336,"0"0"150,0 0 1021,0 0-15,0-18-476,0-58-533,0 73-422,-1 0 1,1-1-1,-1 1 0,0 0 0,0 0 1,0 0-1,0 0 0,0 1 0,-1-1 1,1 0-1,-1 0 0,0 1 1,0-1-1,0 1 0,0 0 0,0-1 1,0 1-1,-1 0 0,1 0 0,-1 0 1,1 1-1,-1-1 0,0 1 1,-3-2-1,-2 0-59,0 0 1,0 1 0,-1-1-1,1 2 1,-17-2-1,15 2-28,0 0 0,0 1 0,0 0 0,0 1-1,0 0 1,1 1 0,-1 0 0,0 0 0,1 1-1,-12 5 1,16-5 31,0 0 1,-1 0-1,1 1 0,1 0 0,-1 0 0,1 1 1,-1-1-1,1 1 0,0 0 0,1 0 0,-1 0 0,1 0 1,0 1-1,0-1 0,1 1 0,0 0 0,-3 9 1,2-6 8,1 0 1,0 0 0,0 1 0,1-1-1,0 1 1,1-1 0,0 1 0,0 0-1,1-1 1,3 16 0,-2-19-9,0 0 0,1 0 0,-1 0 0,1 0 0,0-1 0,0 1 0,1-1 0,0 0 0,0 0 0,0 0 0,0-1 0,1 1 0,0-1 0,0 0 0,0 0 0,10 5 0,1-2-309,0-1 0,1 0 0,-1-1 0,1-1 0,0 0 0,1-2 0,-1 0 1,0 0-1,1-2 0,-1 0 0,1-1 0,18-4 0,24-9-2296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96,'0'0'2305,"34"-7"-1302,297-1 161,-103 6-498,-169-3-373,0-3 1,96-25-1,-122 25-255,217-63 154,58-13-181,-274 77 81,416-67 296,-399 68-359,120-8 198,-123 14-183,-12-2-26,0 3 0,-1 0 0,1 3 0,44 9 0,-5 5-18,27 7 42,116 45 1,-182-59-43,0-1 0,1-1 0,0-2-1,62 3 1,-28-2 60,-70-7-81,1 0 1,-1 0 0,0 0 0,-1 0 0,1 0-1,0 1 1,0-1 0,0 0 0,-1 0 0,1 1-1,-1-1 1,1 0 0,-1 1 0,1-1-1,-1 0 1,0 1 0,0-1 0,0 1 0,0-1-1,0 0 1,0 1 0,0-1 0,0 1-1,-1-1 1,1 0 0,-1 3 0,-8 40-69,-13 10 96,-3 0 1,-2-2-1,-2-1 1,-70 91-1,34-55 38,-64 77 60,44-72-60,-116 94 0,174-166-33,-2 0-1,1-2 0,-2-2 1,-1 0-1,0-2 1,-1-1-1,0-1 0,-53 11 1,13-8 28,0-3 1,-145 4-1,145-14 13,-89-9 1,129 3-12,0-1-1,0-2 1,1 0 0,0-2 0,-36-16 0,-132-43 136,129 47-74,-74-33 1,98 30 31,1-2 1,2-2-1,-55-46 1,58 44 64,8 6-55,11 7-68,0 1 1,-33-18-1,14 10-69,1-1 0,-44-37 0,18 11-60,-121-101 122,170 139-64,6 4-36,8 8 27,0-1-1,0 1 1,0-1-1,0 0 1,1 0-1,-1 0 1,1 0-1,-1 0 0,1 0 1,0 0-1,-2-3 1,1-2-43,1 5 44,1 0 0,0 0-1,-1 0 1,1 0 0,-1 1 0,0-1 0,0 0 0,0 0-1,0 1 1,0-1 0,0 0 0,0 1 0,0-1 0,-1 1-1,1 0 1,0-1 0,-1 1 0,1 0 0,-1 0 0,-3-2-1,5 2 34,-1 1-1,0-1 1,1 1-1,-1-1 1,1 0-1,-1 1 1,1-1-1,0 0 1,-1 1-1,1-1 0,0 0 1,-1 0-1,1 0 1,0 1-1,0-1 1,0 0-1,0 0 1,0 0-1,0 1 0,0-2 1,0 1-182,0 0 0,0 0 0,0 1 0,0-1 0,0 0 0,0 0 0,0 0 0,-1 1 0,1-1 0,0 0 0,0 0 0,-1 1 0,1-1 0,0 0 0,-1 1 0,1-1 0,-1 0 0,1 1 0,-1-1 0,0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7619,'0'0'534,"0"0"-235,0 0 229,0 0 128,-1 20-327,0 0-206,1 1 1,1 0 0,1 0 0,1 0 0,0-1 0,2 1 0,0-1 0,14 32 0,-10-34-91,1-1 0,0-1 0,2 0 0,0 0 0,23 22 0,-31-32-55,1-2 0,0 1 0,1-1 0,-1 1 0,1-1 0,0-1 0,0 1-1,0-1 1,0 0 0,1-1 0,-1 1 0,1-1 0,-1-1 0,1 1 0,0-1 0,0 0 0,0-1 0,0 1 0,10-2 0,-13 0-77,-1-1 0,0 1 0,1-1 0,-1 1 0,0-1 0,0 0 1,0-1-1,0 1 0,-1 0 0,1-1 0,0 0 0,-1 1 0,0-1 0,0 0 0,0 0 0,0 0 0,0-1 0,1-3 1,4-8-572,-1 1 1,8-29 0,5-41-1077,-14 26 4572,2 62-809,1 10-1856,1 0 0,1-1 0,-1 0-1,2 0 1,17 16 0,-23-25-391,1 1 1,1-1-1,-1 0 0,0-1 0,1 0 1,0 0-1,0 0 0,0-1 1,0 0-1,0 0 0,0 0 0,0-1 1,1 0-1,12-1 0,6 0-2550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2513,'0'0'5549,"0"0"-4052,-1 15-1276,1 20-80,1 1 0,2-1 0,2-1 0,12 53 0,-11-66-76,0 1 1,1-2 0,1 1-1,1-1 1,0 0 0,2-1-1,0 0 1,2-1-1,16 19 1,-28-35-87,1 0 0,0 0 1,0 0-1,-1 0 0,2 0 0,-1-1 0,0 1 1,0-1-1,0 1 0,1-1 0,-1 0 0,1 0 1,-1 0-1,1 0 0,-1 0 0,1-1 0,-1 1 0,1-1 1,0 0-1,-1 0 0,1 0 0,-1 0 0,5-1 1,-3 0-58,-1-1 0,1 1 0,-1-1 0,1 0 0,-1 0 0,0-1 1,0 1-1,0-1 0,0 1 0,0-1 0,-1 0 0,1 0 1,4-7-1,2-5-172,-1-1 1,0 0-1,-1 0 0,-1 0 1,8-32-1,-13 53 554,0 1 0,0-1 0,0 1 0,1-1 0,-1 0 0,1 0 0,1 1 0,-1-1-1,7 8 1,-5-4-338,2-1 0,-1 0 0,1 0 1,0 0-1,0-1 0,10 8 0,-13-13 1,0 1 0,1-1 1,0 0-1,0 0 0,-1 0 1,1 0-1,0-1 0,1 1 1,-1-1-1,0 0 0,0 0 1,0-1-1,1 1 0,-1-1 1,0 0-1,1 0 0,-1-1 1,0 1-1,0-1 0,1 0 1,-1 0-1,0 0 0,0-1 0,0 1 1,0-1-1,0 0 0,-1 0 1,7-5-1,-4 3-110,0-1 0,-1 0 0,0 0 0,0-1 0,-1 1 0,0-1-1,0 0 1,0 0 0,0-1 0,-1 1 0,0-1 0,-1 0 0,1 0 0,-1 1 0,-1-1 0,2-10-1,-2 9-49,0 1-1,0-1 0,-1 0 0,0 1 0,-1-1 0,0 0 0,0 1 0,-1-1 1,0 0-1,0 1 0,0 0 0,-1 0 0,-5-10 0,5 13 293,0 0 0,0 1-1,0-1 1,-1 1 0,0-1 0,0 1-1,1 0 1,-2 0 0,1 1 0,0-1 0,0 1-1,-1 0 1,0 0 0,1 1 0,-1-1-1,0 1 1,0 0 0,1 0 0,-1 1-1,0-1 1,0 1 0,-6 0 0,10 0-94,1 0 1,-1 0 0,0 0-1,1 0 1,-1 0 0,0 0 0,1 0-1,-1 0 1,0 1 0,1-1-1,-1 0 1,0 0 0,1 1 0,-1-1-1,0 0 1,1 1 0,-1-1 0,1 0-1,-1 1 1,1-1 0,-1 1-1,1-1 1,-1 1 0,1-1 0,-1 1-1,1-1 1,0 1 0,-1 0-1,1-1 1,0 1 0,-1 0 0,1-1-1,0 1 1,0 0 0,0-1-1,0 1 1,0 0 0,-1-1 0,1 1-1,0 0 1,1-1 0,-1 1 0,0 0-1,0-1 1,0 1 0,0 0-1,0-1 1,1 1 0,-1 0 0,0-1-1,1 1 1,-1-1 0,0 1-1,1 0 1,-1-1 0,1 1 0,-1-1-1,1 1 1,1 3 1,1 0 1,-1-1-1,1 1 0,-1-1 1,1 0-1,0 0 0,0 0 1,1 0-1,3 2 0,92 36 163,-82-36-107,0 1 1,0 0-1,0 2 0,-1 0 1,0 0-1,-1 1 0,0 1 1,-1 1-1,20 17 0,-31-24-44,0 0 0,1-1 0,-1 0 0,1 1 0,0-1 0,0-1 0,1 1 0,-1-1-1,0 1 1,1-1 0,-1-1 0,1 1 0,0 0 0,0-1 0,0 0 0,-1 0-1,1-1 1,0 1 0,0-1 0,0 0 0,0-1 0,0 1 0,0-1 0,0 0 0,0 0-1,0 0 1,-1-1 0,7-2 0,-3 0-181,0 0 0,-1 0 0,1-1 0,-1 0 0,0-1 0,-1 1 0,1-1 0,-1 0 1,0-1-1,-1 0 0,0 0 0,0 0 0,0 0 0,-1-1 0,5-10 0,-9 17 245,1 1 0,-1-1 0,1 1-1,-1-1 1,0 1 0,1-1 0,-1 1 0,1-1 0,-1 1 0,1-1 0,-1 1 0,1-1 0,0 1 0,-1 0-1,1-1 1,-1 1 0,1 0 0,0 0 0,-1-1 0,1 1 0,0 0 0,-1 0 0,1 0 0,0 0-1,0 0 1,-1 0 0,1 0 0,0 0 0,-1 0 0,1 0 0,0 0 0,-1 1 0,1-1 0,0 0 0,0 1-1,31 14-192,-14-6 483,-1-4-314,0-1 0,1-1 1,-1-1-1,0 0 0,1-1 1,0-1-1,-1 0 1,1-2-1,-1 0 0,0-1 1,1 0-1,-1-2 0,-1 0 1,1 0-1,26-15 0,-36 16-60,-1 0-1,1-1 1,-1 0-1,0-1 1,-1 1-1,0-1 0,1 0 1,4-9-1,-8 13-50,-1 0 1,1 0-1,-1 0 0,0-1 0,0 1 0,0 0 0,0 0 1,-1-1-1,1 1 0,0 0 0,-1-1 0,0 1 0,0-1 1,1 1-1,-1 0 0,-1-1 0,1 1 0,0-1 0,0 1 1,-1 0-1,0-1 0,1 1 0,-1 0 0,0-1 0,0 1 1,0 0-1,0 0 0,-1 0 0,1 0 0,-1 0 0,-2-3 1,-5-1-95,1 0 0,-1 1 0,1 0 1,-2 0-1,1 1 0,0 0 0,-1 1 0,1 0 1,-1 1-1,0 0 0,0 0 0,-14 0 1,-13 0 437,1 1 1,-40 5 0,74-4-233,1 0 0,-1 0-1,1 0 1,-1 0 0,1 0 0,-1 1-1,1-1 1,-1 1 0,1-1 0,-1 1-1,1-1 1,0 1 0,-1 0 0,1 0-1,0 0 1,-1 0 0,1 0 0,-2 1-1,3-1-35,0 0-1,-1 0 0,1 0 1,0 0-1,-1 0 0,1 0 0,0 0 1,0 0-1,0 0 0,0 0 1,0 0-1,0 0 0,0 0 0,0 0 1,0 0-1,1 0 0,-1 0 1,0-1-1,1 1 0,-1 0 1,1 1-1,1 2-7,1 0 0,0 0 0,-1 0 0,1 0 0,1-1 1,-1 1-1,0-1 0,1 0 0,6 5 0,18 9 61,105 70-54,-113-72-18,-2 0-1,0 2 1,-1 0-1,25 34 1,-18-19 249,-2 1 0,-2 1 0,-1 2 0,-1-1 0,-3 2 0,0 0 1,11 52-1,-40-196-2552,5-1 0,4-144 0,6 241 2307,-1 0-1,1-1 1,1 1 0,0 0 0,1 1 0,0-1-1,0 0 1,1 1 0,6-12 0,-7 18 90,-1-1 1,1 1 0,0 0-1,0 0 1,1 0-1,-1 0 1,1 1-1,0-1 1,0 1-1,0 0 1,1 0 0,-1 0-1,0 1 1,1-1-1,0 1 1,0 0-1,0 1 1,0-1 0,0 1-1,0 0 1,10-1-1,-11 2 57,1 0-1,-1 0 0,1 0 1,0 0-1,-1 1 0,1 0 1,-1 0-1,1 0 0,-1 0 1,1 1-1,-1 0 0,0 0 1,0 0-1,0 0 0,0 1 1,0 0-1,0-1 0,-1 1 1,1 0-1,-1 1 0,0-1 1,0 1-1,0-1 0,0 1 1,3 8-1,0-1 58,-2 1 0,0-1 0,0 1 1,-1-1-1,-1 1 0,0 0 0,0 1 1,-1-1-1,-1 13 0,0-22-182,-1 1 0,1 0-1,-1 0 1,0 0 0,0 0 0,-1-1-1,1 1 1,-1-1 0,0 1 0,0-1-1,0 1 1,0-1 0,-1 0 0,1 0 0,-1 0-1,0 0 1,1-1 0,-1 1 0,-1-1-1,1 0 1,0 0 0,-1 0 0,1 0-1,-1 0 1,1-1 0,-1 1 0,0-1 0,1 0-1,-6 1 1,-11 2-295,0 0 1,0-1-1,0-1 1,-27-1-1,44-1 98,1 0 0,-1 1 0,0-1 0,1-1 0,-1 1-1,0 0 1,1-1 0,-1 1 0,0-1 0,1 0 0,-1 0 0,1 0 0,-1 0-1,1 0 1,-1 0 0,1-1 0,0 1 0,0-1 0,0 0 0,0 0 0,0 0-1,0 0 1,0 0 0,1 0 0,-1 0 0,1 0 0,-1-1 0,1 1 0,0 0-1,0-1 1,0 1 0,0-1 0,0 0 0,1 1 0,-1-1 0,1 0 0,0 1-1,-1-1 1,1 0 0,1-4 0,-1-28-1888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3121,'0'0'838,"0"0"341,0 0 417,0 0-593,0 0-678,3 21-119,5 25 325,1 1-1,26 71 1,-28-98-403,1 0-1,2-1 0,0-1 1,13 20-1,-17-30-118,0-1 1,0 1-1,1-1 0,0 0 1,0-1-1,0 0 0,1 0 1,0 0-1,0-1 0,12 5 1,-17-8-109,1 0 0,-1-1 0,1 1 1,0-1-1,-1 0 0,1 0 0,0-1 1,0 1-1,0-1 0,0 0 0,0 0 1,0 0-1,-1 0 0,1-1 1,0 0-1,0 1 0,0-1 0,-1-1 1,6-1-1,-5 1-78,-1-1 0,0 1 0,-1-1-1,1 0 1,0 1 0,-1-1 0,1 0 0,-1 0 0,0-1 0,0 1-1,-1 0 1,1-1 0,0 1 0,-1-1 0,0 0 0,0 1 0,0-1 0,0 0-1,0-5 1,6-80-3275,-10 41 3582,-9 9 4940,12 39-3619,0 0-717,0 0-566,0 2-196,-1 1-1,1 0 1,0-1 0,0 1-1,0 0 1,1-1 0,-1 1 0,1 0-1,0 3 1,1 0-9,1-1 0,-1 1 0,1-1-1,0 0 1,0 0 0,1 0 0,0 0 0,-1-1-1,2 1 1,-1-1 0,0 0 0,1 0 0,0 0 0,0-1-1,0 0 1,0 0 0,0 0 0,1-1 0,-1 1-1,8 1 1,-4-1-337,0-1 1,1 0-1,-1 0 0,1-1 0,0 0 0,-1-1 1,1 0-1,0 0 0,-1-1 0,1 0 0,18-6 1,6-9-2237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3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1 411 912,'0'0'1655,"0"0"-31,0 0-538,0 0-528,0 0-171,6 7-163,-1-1-186,0 0 1,1 0 0,0-1 0,0 0-1,1 0 1,12 7 0,-16-11-71,0 1 1,0 0 0,0-1-1,0 0 1,0 0 0,1 0-1,-1 0 1,1 0-1,-1-1 1,0 1 0,1-1-1,-1 0 1,1 0-1,-1 0 1,1-1 0,-1 1-1,1-1 1,-1 0-1,0 0 1,1 0 0,-1 0-1,4-3 1,-4 1 105,1-1 0,-1 0 0,0 0 0,0-1 0,-1 1 1,1 0-1,-1-1 0,0 0 0,0 0 0,1-5 0,-1 4 187,0 0 1,1 0-1,-1 0 0,1 0 0,0 1 0,1-1 1,0 1-1,4-5 0,-8 9-234,1 1 1,0-1-1,0 0 1,0 1-1,-1-1 1,1 1-1,0 0 1,0-1-1,0 1 1,0 0-1,0 0 1,0-1-1,0 1 1,0 0-1,0 0 1,0 0-1,-1 0 1,1 0-1,0 0 1,0 0-1,0 1 1,2 0-1,0 0-56,0 0 0,0 1 0,-1 0 0,1 0 0,-1 0 0,1 0 0,-1 0 0,0 0 0,1 1 0,1 3 0,18 23 523,-2 1 1,-1 1 0,30 66 0,26 110 2221,-60-162-2313,-3 1 0,-2 0 0,-1 1 0,-3 0-1,1 67 1,-8-110-394,1 0 1,-1 1-1,0-1 0,0 0 0,0 0 0,-1 0 1,1 0-1,-1 0 0,0 0 0,0 0 0,0 0 1,-1-1-1,1 1 0,-1-1 0,0 0 0,0 0 0,0 0 1,-1 0-1,1 0 0,-1-1 0,1 1 0,-1-1 1,0 0-1,0 0 0,0 0 0,-6 1 0,1 0-61,0 0-1,0-1 0,0 0 1,-1-1-1,1 0 0,-1 0 1,1-1-1,-1 0 0,1-1 0,-1 0 1,-12-3-1,18 3-26,-1-1 1,1 0-1,-1 0 0,1-1 0,0 1 1,0-1-1,0 0 0,1 0 1,-1 0-1,1 0 0,-1 0 0,1-1 1,0 0-1,0 0 0,1 0 0,-1 0 1,1 0-1,0 0 0,0-1 0,0 1 1,1-1-1,-1 1 0,0-8 1,-2-10-83,1 0 0,0 0 1,2-37-1,1 55 188,1-12 73,0 1-1,0-1 1,2 1 0,0-1 0,1 1 0,0 0-1,1 0 1,1 1 0,0-1 0,1 1-1,15-21 1,6-3-266,1 1 0,53-49 0,-36 38-941,-30 31 860,-2 0 0,0-1 0,-1-1 0,-1 0 0,0 0 0,-2-1 0,0 0 0,-1-1 0,-2 0 0,0-1 0,-1 0 0,-1 0 0,-1 0 1,-1 0-1,1-32 0,-2-124 602,-2 126 1947,0 52-1472,0 0-529,0 35-272,-1 22-67,0 0 185,12 109-1,-8-149-136,0-1-1,1 1 1,0-1 0,2 0-1,0-1 1,0 1 0,2-1-1,0-1 1,0 1 0,2-1 0,12 16-1,-18-27-108,0 1-1,-1-1 0,1 0 1,1 0-1,-1 0 0,0 0 1,1-1-1,-1 0 0,1 0 1,-1 0-1,10 2 0,-11-3-198,0-1 0,0 1 0,0-1 0,0 0-1,0 0 1,0 0 0,0 0 0,0-1 0,-1 1-1,1-1 1,0 0 0,0 0 0,5-2 0,17-19-2880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4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5955,'0'0'1150,"0"0"1347,0 0-155,0 0-1307,-1 5-584,-4 21-444,2 1 0,0 0 0,2 0 0,3 40 0,-1-55 15,1 0-1,0 0 1,0 0-1,1 0 1,1-1-1,0 1 1,0-1-1,1 0 1,0 0-1,1-1 1,1 1-1,11 14 1,-12-19-48,0-1 1,1 1-1,-1-1 1,1-1-1,0 1 1,0-1-1,0-1 1,1 1-1,-1-1 1,1 0-1,0-1 1,0 0-1,0 0 1,0-1-1,0 0 1,1 0-1,-1-1 1,0 0-1,0 0 1,0-1-1,1 0 0,-1 0 1,0-1-1,0 0 1,9-4-1,-9 3-99,0 0-1,-1-1 1,1 0-1,-1 0 1,0 0-1,0-1 1,0 0-1,-1 0 1,1-1-1,-1 1 1,-1-2-1,1 1 1,-1 0-1,0-1 0,0 0 1,-1 0-1,0-1 1,-1 1-1,1-1 1,-1 0-1,-1 0 1,1 0-1,-1 0 1,1-14-1,-3 21 112,1-11 54,-1 1 0,0-1 0,0 0 0,-5-23 0,5 33 98,-1 0 0,1 0 0,-1 0 0,1 0 1,-1 0-1,0 0 0,0 0 0,0 0 1,0 0-1,-1 0 0,1 0 0,0 1 1,-1-1-1,1 1 0,-1-1 0,0 1 1,1-1-1,-1 1 0,0 0 0,0 0 1,0 0-1,0 0 0,0 0 0,0 0 0,0 0 1,0 1-1,0-1 0,0 1 0,0 0 1,-1-1-1,1 1 0,0 0 0,0 0 1,-4 1-1,5 0-118,-1-1 0,1 1 1,0 0-1,-1-1 0,1 1 0,0 0 1,0 0-1,0 0 0,0 0 0,0 0 1,0 0-1,0 0 0,0 1 1,0-1-1,0 0 0,1 0 0,-1 1 1,0-1-1,1 1 0,-1-1 0,1 0 1,0 1-1,-1 1 0,-7 39 136,8-42-153,-1 13 31,-1 0-1,2 0 0,0 0 0,0 0 1,1 0-1,1 0 0,5 19 0,-5-25-13,1 0 0,-1-1 0,2 1-1,-1-1 1,1 0 0,0 0 0,0 0-1,1 0 1,-1-1 0,1 0-1,0 0 1,1 0 0,-1-1 0,1 1-1,8 3 1,0-1-47,0 0-1,0-1 1,0-1 0,0-1-1,1 0 1,0 0 0,0-2-1,16 2 1,1-2-856,0-2 0,58-6 0,-60-1 415,-29 6 335,0 0 1,-1 1-1,1-1 1,0 0 0,0 0-1,0 0 1,-1 0 0,1 0-1,0 0 1,-1 0-1,1 0 1,-1 0 0,1 0-1,-1 0 1,0 0-1,1 0 1,-1-1 0,0 1-1,0 0 1,0 0 0,0 0-1,0-2 1,0-10-3923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3265,'0'0'-1021,"0"0"1549,0 0-40,3 15 102,23 82 706,28 119 1145,-43-150-1863,19 82 469,-30-148-1040,0 0 0,0 0 0,0 0-1,0 1 1,0-1 0,0 0 0,-1 0-1,1 0 1,0 0 0,0 1 0,0-1-1,0 0 1,0 0 0,0 0 0,0 0 0,-1 0-1,1 1 1,0-1 0,0 0 0,0 0-1,0 0 1,-1 0 0,1 0 0,0 0-1,0 0 1,0 0 0,0 0 0,-1 0 0,1 0-1,0 0 1,0 0 0,0 0 0,-1 0-1,1 0 1,0 0 0,0 0 0,0 0-1,-1 0 1,1 0 0,0 0 0,0 0 0,0 0-1,0 0 1,-1 0 0,1 0 0,0 0-1,0-1 1,-22-5-231,-33-16-712,37 15 795,-5-3 10,-1 2 0,0 0 1,-1 2-1,1 0 0,-1 2 0,-38-2 1,62 9 179,1 0 0,-1 0 0,0 0 0,1 1 0,0-1 0,0 0 0,0 0 0,0 6 0,1-5 33,-2 1-44,2 0 0,-1 0 0,1 1 0,0-1 0,0 0 0,0 0 0,1 0 0,-1 0 0,1 0 0,1 0 0,-1-1 0,1 1 0,-1-1 0,1 1 0,6 5 0,-3-4 0,0-1 0,0 0 0,0 0 0,1-1 0,0 1 0,0-2 0,0 1 0,0-1 0,11 4 0,3-1 41,0-2 1,0 0-1,0-1 1,1-1-1,-1-1 1,41-3-1,-51 0-204,-1 0 0,0 0-1,0-1 1,-1 0-1,1-1 1,-1 0 0,1 0-1,-1-1 1,-1-1-1,1 1 1,-1-1 0,0-1-1,0 0 1,-1 0-1,1 0 1,-2-1 0,1 0-1,-1 0 1,0-1-1,-1 1 1,0-1 0,0-1-1,-1 1 1,-1-1 0,1 1-1,-1-1 1,-1 0-1,0 0 1,0 0 0,-1-1-1,0-13 1,-1 20-2,-2-37-668,2 40 874,0 0 0,0 0 0,0 0 0,0 0 0,0-1 0,-1 1 1,1 0-1,0 0 0,-1 0 0,1 0 0,0 0 0,-1 0 0,0 0 0,1 0 0,-1 0 1,1 1-1,-1-1 0,0 0 0,0 0 0,1 0 0,-1 1 0,0-1 0,0 0 0,0 1 1,0-1-1,0 1 0,0-1 0,0 1 0,-2-1 0,3 1 457,0 10-463,0 1-1,0 0 1,1-1-1,1 1 1,0 0-1,0-1 0,1 0 1,6 16-1,-6-21-43,0 0 0,0-1-1,0 0 1,1 1 0,-1-1 0,1 0-1,0-1 1,0 1 0,1-1 0,-1 0-1,1 0 1,0 0 0,-1 0 0,1-1-1,0 0 1,1 0 0,-1 0 0,9 1-1,-6-1-20,0 0 0,0 0 0,0-1-1,1 0 1,-1-1 0,0 0 0,1 0-1,-1-1 1,0 0 0,1 0 0,-1-1 0,0 0-1,0 0 1,0-1 0,-1 0 0,1-1-1,-1 1 1,1-1 0,-1-1 0,9-7 0,-9 5-247,0 0 0,0 0 0,-1-1 0,0 0 0,-1 0 0,1-1 0,-2 1 0,1-1 1,-1 0-1,-1-1 0,1 1 0,-2-1 0,1 1 0,-1-1 0,-1 0 0,1-19 0,-3-11-117,1 20 3263,2 42-1514,0-14-1274,-1 0 0,1 0 1,1-1-1,0 1 1,0 0-1,0-1 0,1 1 1,0-1-1,1 0 1,-1-1-1,2 1 1,-1-1-1,0 0 0,9 7 1,-11-10-313,1 1 0,0-1 1,0 0-1,0 0 0,0 0 1,0-1-1,1 1 0,-1-1 1,1 0-1,-1 0 0,1-1 1,0 0-1,0 1 0,0-2 1,0 1-1,0 0 1,0-1-1,0 0 0,0 0 1,0-1-1,-1 1 0,1-1 1,0 0-1,9-3 0,6-12-3323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9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7299,'0'0'64,"0"0"230,0 0 522,0 0-485,0 0-160,9 15 370,2 4-423,0-1-1,2-1 1,0 1-1,19 17 0,-25-28-99,0-1-1,0 1 1,1-1-1,0 0 0,0-1 1,0 0-1,0-1 1,1 1-1,0-1 1,0-1-1,0 0 0,0 0 1,1-1-1,12 2 1,-14-4-123,1 0 1,-1 0-1,1 0 1,-1-1-1,1-1 1,-1 1-1,0-2 1,1 1-1,-1-1 1,0 0-1,13-7 1,-15 6-19,-1 1 1,0-1 0,0 0 0,-1 0-1,1-1 1,-1 1 0,0-1 0,0 0-1,0 0 1,-1 0 0,0-1-1,0 1 1,0-1 0,-1 0 0,1 0-1,-1 0 1,1-6 0,0-42 492,-3 36 2717,0 18-2740,0 14-27,-1 0-225,2 1 0,0-1 0,0 0 0,1 0 0,1 0 0,8 24 0,-9-33-71,0 0 0,1 0 0,-1 0 0,1-1 0,0 1-1,1-1 1,-1 0 0,1 0 0,-1 0 0,1 0 0,0-1 0,1 0 0,-1 0-1,1 0 1,-1 0 0,1 0 0,0-1 0,0 0 0,0 0 0,0 0 0,0-1-1,6 1 1,2-1-47,0 0 0,-1-1 0,1-1 0,0 0 0,-1 0 0,1-1 0,-1-1 0,0 0-1,1-1 1,-1-1 0,-1 1 0,1-2 0,-1 0 0,0 0 0,0-1 0,-1 0 0,1-1 0,-2 0 0,1 0-1,-1-1 1,-1-1 0,1 1 0,-2-2 0,1 1 0,-2-1 0,1 0 0,-1 0 0,5-16 0,-9 19-55,0 0 0,-1-1 1,0 1-1,-1-15 0,-7-3 571,6 25-436,1 0 1,-1 1-1,0-1 1,1 1-1,-1-1 1,1 1-1,-1-1 0,0 1 1,0 0-1,1-1 1,-1 1-1,0 0 1,0 0-1,1-1 1,-1 1-1,0 0 0,0 0 1,0 0-1,0 0 1,1 0-1,-1 0 1,0 0-1,0 0 0,0 0 1,1 1-1,-1-1 1,0 0-1,0 0 1,0 1-1,-1 0-46,1 1-1,-1-1 1,1 1-1,-1-1 1,1 1 0,0 0-1,-1-1 1,1 1-1,0 0 1,0 0-1,0 0 1,1 0 0,-1 0-1,0 0 1,1 0-1,-1 0 1,1 0-1,-1 3 1,-3 40 255,3-38-217,1 0 1,0 1-1,1-1 1,0 0-1,0 0 1,0 0-1,1 0 0,0 0 1,0-1-1,1 1 1,5 10-1,-5-13-54,0 0 0,0-1-1,0 1 1,0-1 0,1 0 0,0 0-1,0 0 1,0 0 0,0-1 0,0 1 0,0-1-1,0 0 1,1 0 0,-1-1 0,1 1-1,0-1 1,-1 0 0,9 1 0,-6-1-368,0 0 1,0 0-1,0-1 1,0 0 0,0 0-1,0 0 1,0-1-1,0 0 1,-1-1 0,1 1-1,13-6 1,2-15-2963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09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8324,'0'0'496,"0"0"-128,0 0 2417,0 0-1280,0 0-1425,0 0-160,-93 52 32,60-9 48,4 4-208,10-2-704,5-6-1730,4-8-1503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0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3986,'0'0'-8,"0"0"787,7 19 248,-1-5-931,14 37 222,2 0 0,3-1 0,50 75 1,-72-124-693,-2-10-79,-2 7 373,1 0-1,0 0 0,-1 1 0,1-1 0,-1 0 0,1 1 0,-1-1 1,0 1-1,0-1 0,0 0 0,0 1 0,0 0 0,-1-2 0,-24-14-1159,-10 2-601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0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58 448,'0'0'1099,"0"0"334,0 0 98,0 0-509,-12 18-408,-38 58 45,48-72-610,0-1 1,1 0-1,-1 1 1,1-1-1,0 1 0,0-1 1,0 1-1,0 0 1,0 0-1,1-1 1,0 1-1,0 0 1,0 0-1,0-1 0,0 1 1,1 0-1,0 0 1,0-1-1,0 1 1,0 0-1,0-1 1,1 1-1,-1-1 1,1 0-1,0 0 0,0 1 1,1-1-1,-1 0 1,0-1-1,1 1 1,0 0-1,0-1 1,0 1-1,0-1 0,4 2 1,3 3 105,1-1 1,1 0 0,-1-1-1,1 0 1,-1 0-1,1-2 1,1 1-1,16 1 1,-5-3-23,1 0 1,0-2-1,0-1 1,-1-1-1,1-1 0,0-1 1,42-13-1,-50 11-149,-1 0-1,1-1 0,-1 0 1,-1-1-1,1-1 0,-2-1 0,1 0 1,-1-1-1,-1 0 0,1-1 1,18-23-1,-29 31-55,0 0 0,0 0 1,-1 0-1,0 0 0,1 0 0,-2-1 1,1 1-1,0-1 0,-1 1 0,0-1 0,0 1 1,0-1-1,0 0 0,-1 0 0,0 1 0,0-1 1,0 0-1,-1 0 0,0 1 0,0-1 1,-2-8-1,1 9 67,0 1 0,0-1 1,0 1-1,0-1 0,-1 1 0,1 0 1,-1 0-1,0 0 0,0 0 1,0 0-1,0 1 0,-1-1 0,1 1 1,-1 0-1,1 0 0,-1 0 0,0 1 1,1-1-1,-1 1 0,0 0 1,0 0-1,0 0 0,0 1 0,0-1 1,-6 1-1,6 0 71,0 0 0,-1 0 0,1 0 0,0 0 0,0 1 0,-1 0 0,1 0 0,0 0 0,0 0 0,0 1 1,0 0-1,0 0 0,0 0 0,1 0 0,-1 0 0,1 1 0,-5 3 0,4-1 97,-1 0 1,1 1-1,0-1 0,1 1 0,-1 0 1,1 0-1,0 0 0,1 0 1,0 1-1,-3 7 0,3-6-71,0-1-1,1 0 1,-1 0-1,1 1 1,1-1 0,-1 0-1,1 1 1,0-1-1,1 1 1,0-1-1,0 0 1,1 1-1,4 12 1,-3-15-124,-1 0 0,1-1 0,0 0 0,0 0 0,1 0 0,0 0 0,-1 0 0,1-1 0,0 1 1,0-1-1,1 0 0,-1 0 0,1-1 0,0 0 0,-1 1 0,1-1 0,0-1 0,0 1 0,0-1 0,7 1 0,12 2-1212,0-2 0,41 0 1,-55-2 762,56 0-3172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116 123 1056,'0'0'2559,"34"-1"-2444,-22 4 10,0 0-1,0 1 1,0 1 0,0 0 0,-1 0 0,0 1 0,13 9 0,5 2 63,66 34 195,325 156 1043,-355-183-1317,1-3 1,0-3 0,2-3 0,0-2-1,0-3 1,1-4 0,85-1-1,1018 0 177,-1126-5-273,0-3 1,-1-1-1,1-2 1,64-18-1,-84 17-4,-1-1 1,-1-1 0,0-2-1,0 0 1,-1-1-1,0-1 1,-2-2 0,1 0-1,21-21 1,94-101-58,-125 123 18,0-1 0,-1 0 0,-1-1 0,0 0 0,-1-1 0,-1 0 0,-1 0 0,7-24 0,4-5 36,-6 12-76,-12 33-106,0 29-37,0-7 190,1 26 64,-2 1 1,-2-1-1,-2 0 0,-15 61 1,0-46 65,-3-1 0,-2-2 0,-4 0 0,-2-1 0,-2-2 0,-3-2 0,-3 0 0,-77 82 0,-2-14 2,-220 177 1,263-240 6,33-24-100,-2-1-1,-1-3 1,-2-1 0,-54 25-1,28-23 137,-104 31 0,135-52-144,0-1 1,-1-2 0,0-2 0,-52 1-1,-15-4 62,-280-7 2,346-1-5,1-2 1,0-2 0,-42-15-1,-123-51 312,106 36-295,72 27-25,2 0 1,-1-2-1,2-1 0,0-1 0,1-2 1,-32-26-1,25 14-22,2-2 0,1 0 0,-47-67 0,-65-126 54,103 160-83,33 54-14,1 0 1,0-1-1,0 0 1,2 0 0,-1 0-1,-2-17 1,-3-81-56,2 25 51,-12-32-15,8 64-10,3-1-1,0-60 1,9 104 25,0-1 0,2 1 0,-1 0 1,1 0-1,1 0 0,0 0 0,0 1 1,1-1-1,0 1 0,1 0 0,8-10 0,-11 16-20,0 1-1,0 0 1,0 0-1,0 0 0,1 0 1,-1 1-1,1-1 1,-1 1-1,1 0 0,-1 0 1,1 0-1,0 0 1,5 0-1,16-5-88,63-19 245,-86 24-107,-2 1 42,1 2-542,1-1 181,-1 1 1,0-1-1,0 1 0,1-1 1,-1 1-1,0 0 0,-1-1 1,1 1-1,0 0 0,0 0 1,-1-1-1,1 1 1,-1 0-1,1 3 0,0 9-4254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4786,'0'0'1307,"0"0"-661,0 0 136,0 0 125,0 0-688,6 9-145,14 26 521,-9-14-391,0 0-1,2-1 1,0-1-1,1 1 0,1-2 1,1 0-1,21 18 1,-35-35-226,-1-1 0,1 1 0,-1 0 0,1-1 0,-1 1 0,1-1 0,0 1 0,-1-1 0,1 0 0,0 0 0,-1 0 0,1 0 0,-1 0 0,1 0 0,0 0 1,-1 0-1,1-1 0,0 1 0,-1 0 0,1-1 0,-1 0 0,1 1 0,-1-1 0,1 0 0,-1 0 0,0 0 0,1 0 0,-1 0 0,0 0 0,0 0 0,1 0 0,0-3 0,38-48-1380,-32 41 970,9-19-598,-15 23 1024,1 1 0,1 0-1,-1 0 1,1 0 0,0 1-1,0 0 1,0-1 0,1 1 0,-1 1-1,8-6 1,-11 9 183,1 1 0,0-1 0,0 1 0,0-1 0,-1 1 0,1 0 0,0 0 0,0 0 0,0 0 0,0 0 0,-1 0 0,1 0 0,0 1 0,0-1 0,0 1 0,-1-1 0,1 1 0,0 0 0,-1-1 0,1 1 0,-1 0 0,1 0 0,1 2 0,38 34 224,-19-16-90,-17-17-462,-1-1 1,1 1 0,0-1-1,0-1 1,1 1-1,-1-1 1,1 0 0,-1 0-1,1 0 1,-1-1 0,1 0-1,0 0 1,9 0 0,10-1-3124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7251,'0'0'1521,"0"0"-1521,0 0-304,0 0-1537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4002,'0'0'469,"0"0"1364,19-3 288,63-11-333,-76 13-1723,0 0 0,1 0 0,-1-1 0,0 0 0,-1-1 0,1 1 1,0-1-1,-1 0 0,1 0 0,-1-1 0,0 0 0,0 0 0,0 0 0,-1 0 1,0-1-1,1 0 0,-2 1 0,1-2 0,0 1 0,-1 0 0,0-1 0,0 1 1,-1-1-1,0 0 0,0 0 0,0 0 0,0 0 0,-1 0 0,0-1 1,-1 1-1,1 0 0,-1-1 0,-1-11 0,0 16-41,-1 0 1,1 0-1,0-1 1,-1 1-1,1 0 1,-1 0-1,1 0 1,-1 1-1,0-1 0,0 0 1,0 1-1,0-1 1,0 1-1,0-1 1,0 1-1,-1 0 1,1 0-1,0 0 0,-1 0 1,1 1-1,-1-1 1,1 0-1,-1 1 1,1 0-1,-1 0 1,1 0-1,-1 0 0,1 0 1,-1 0-1,0 1 1,1-1-1,-1 1 1,1-1-1,0 1 1,-1 0-1,-3 2 0,1 2 85,-1 1 0,1 0 0,0-1 0,1 2 0,0-1 0,0 0 0,0 1 0,1 0 0,0 0 0,0 0-1,0 0 1,1 0 0,-2 12 0,1-5 37,1 0 0,0 0 1,1 0-1,1 1 0,0-1 0,3 22 0,-2-32-148,0 0 0,1-1 0,-1 1 0,1 0 0,0-1 0,0 1 0,0-1 0,0 0 1,0 1-1,1-1 0,0 0 0,-1-1 0,1 1 0,0 0 0,0-1 0,1 1 0,-1-1 0,0 0 0,1 0 0,-1-1 0,1 1 0,0-1 0,0 1 0,-1-1 0,1 0 0,5 0 0,10 2-879,1 0 1,0-2-1,35-1 0,-53 0 738,58-3-4670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1072,'0'0'5907,"0"0"-5827,0 0-80,0 110 1441,0-41 144,5 6-1121,3-4-224,2-10 0,3-7-160,-1-13-80,-2-13 0,-1-9-368,-3-10-96,-4-7-1057,-2-2 160,0 0 529,4-19-2001,2-7-289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2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86 144,'0'0'2863,"0"0"-438,0 0-526,20 1-127,63 7-22,-78-6-1618,0 0 0,0 0 0,-1 1 0,1-1 0,0 1-1,-1 0 1,0 0 0,0 1 0,0-1 0,0 1 0,0 0 0,-1 0 0,0 0 0,1 0 0,-2 1 0,1-1 0,0 1-1,2 7 1,2 1-50,11 25 7,-15-30-119,1 0-1,-1 0 0,2 0 0,-1-1 0,1 1 0,0-1 0,6 7 0,-10-14-315,-1 0-265,0-17-203,0 15 776,-1-22 161,2 0 0,0-1-1,2 1 1,9-42 0,-10 60-185,0 0 0,1 0 1,-1 0-1,1 0 0,0 0 1,1 1-1,0-1 1,-1 1-1,2 0 0,-1 0 1,1 0-1,5-4 1,-5 5-329,0 1 0,1 0 1,-1 0-1,0 0 0,1 1 1,0 0-1,-1 0 0,1 1 1,9-2-1,8 0-4215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4034,'0'0'461,"0"0"1708,0 0 318,19-4-436,-8 2-1807,7-1 203,-1 0 0,0-2 0,0 0 0,0 0 0,0-2 0,-1 0 0,0-1-1,23-15 1,-37 22-418,-1 0 0,0 0 0,1 0 1,-1 0-1,0 0 0,0 0 0,1 0 0,-1-1 0,0 1 0,0 0 0,-1-1 0,1 1 0,0 0 0,0-1 0,-1 1 0,1-1 0,0 0 0,-1 1 0,0-1 0,1 1 0,-1-1 0,0 0 0,0 1 0,0-1 0,0 0 0,0 1 0,0-1 0,0 1 0,-1-1 0,1 0 0,-1 1 0,1-1 0,-1 1 0,1-1 0,-1 1 0,-1-2 0,0 1-73,0-1-1,0 1 1,0 0 0,-1 0-1,1 1 1,-1-1-1,1 0 1,-1 1-1,0 0 1,0-1-1,1 1 1,-1 0 0,0 0-1,0 1 1,0-1-1,0 1 1,0-1-1,-5 1 1,4 0 31,1 0 0,-1-1 1,1 2-1,-1-1 0,1 0 0,-1 1 1,1-1-1,0 1 0,-1 0 0,1 0 1,0 1-1,0-1 0,0 1 0,-1-1 1,2 1-1,-1 0 0,0 0 0,0 0 1,1 1-1,-1-1 0,1 1 0,-1-1 1,1 1-1,0 0 0,0 0 0,0 0 1,1 0-1,-1 0 0,1 0 0,0 0 1,-1 1-1,2-1 0,-1 0 0,0 1 1,0 5-1,-1 0 35,1 1 0,0-1 0,0 0 1,1 0-1,0 1 0,1-1 0,0 0 0,0 0 1,1 0-1,0 0 0,0 0 0,5 10 0,-4-14-34,-1-1-1,1 0 1,0 1 0,0-1-1,0 0 1,1-1 0,-1 1-1,1 0 1,0-1 0,0 0-1,0 0 1,1 0 0,-1-1-1,0 1 1,1-1 0,0 0-1,0-1 1,-1 1 0,1-1-1,0 1 1,0-2 0,0 1-1,10 0 1,-6-1-201,0 0-1,0 0 1,0-1 0,0 0 0,0-1-1,0 1 1,-1-2 0,1 1 0,-1-2-1,1 1 1,-1-1 0,0 0 0,0 0-1,-1-1 1,1 0 0,-1-1 0,0 0-1,0 0 1,6-7 0,7-12-874,-1 0 0,-2-1 0,0-1 1,14-32-1,-26 50 973,0-1 365,1 0 0,0 1-1,0-1 1,1 2-1,0-1 1,1 1 0,16-15-1,-18 19 196,1 0-1,-1 0 1,1 0 0,-1 1-1,1 0 1,0 0 0,0 1-1,1 0 1,-1 0 0,0 1-1,1 0 1,12-1 0,-8 2-13,0 0-1,0 0 1,0 1 0,0 1 0,0 0 0,0 1 0,0 0 0,20 9-1,-28-10-377,0 0 0,0 0 0,0 1 0,0 0-1,0 0 1,-1 0 0,1 1 0,-1-1-1,0 1 1,0-1 0,0 1 0,0 0-1,-1 0 1,0 1 0,1-1 0,-2 0 0,1 1-1,0-1 1,-1 1 0,0 0 0,0-1-1,0 1 1,-1 0 0,1 0 0,-2 6-1,1-7-112,-1 1 0,0-1 0,0 0 0,0 1 0,-1-1 0,1 0 0,-1 0 0,0 1 0,0-2 0,-1 1 0,1 0 0,-1 0 0,0-1 0,0 1 0,0-1 0,0 0 0,-1 0 0,1 0 0,-1 0 0,0-1 0,0 0 0,1 1 0,-2-1 0,1-1 0,-6 3 0,-12 4-1756,0 0 0,-1-2 0,-37 6 0,-22 0-5333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0 598 7123,'0'0'670,"0"0"-241,0 0 479,0 0 668,0 0-706,21-6-259,30-11-44,-1-2 0,-1-3 0,58-34 0,-87 43-589,0-1 1,0-1 0,-1-1-1,-1 0 1,-1-2 0,17-20 0,-26 28-195,-1-1 1,0 0 0,0 0-1,-2 0 1,1-1-1,-1 0 1,-1 0 0,0 0-1,0-1 1,-2 0 0,1 1-1,-2-1 1,1-16 0,-2 17-28,0 1 0,-1-1 0,-1 1 0,0-1 0,0 1 0,-7-20 0,7 27 196,0 0 1,0 0-1,0 0 1,0 0-1,-1 0 1,1 1-1,-1-1 0,0 1 1,0-1-1,-1 1 1,1 0-1,-1 0 1,1 1-1,-1-1 0,0 1 1,0 0-1,0 0 1,0 0-1,0 0 1,-6-1-1,9 3 43,0 0 0,-1-1 0,1 1 1,0 0-1,0 0 0,0 0 0,0 0 0,0 0 0,0 0 1,0 1-1,0-1 0,0 0 0,0 0 0,0 1 0,0-1 1,0 1-1,0-1 0,0 1 0,1-1 0,-1 1 1,0 0-1,0-1 0,0 1 0,1 0 0,-1-1 0,0 1 1,1 0-1,-1 0 0,0 0 0,1 0 0,-1 0 0,1 0 1,0 0-1,-1 0 0,1 0 0,0 0 0,-1 0 0,1 2 1,-5 48 176,5-38-120,-3 58 544,3 0 1,3-1-1,3 1 0,3-1 0,22 81 0,-11-82-614,4 0 0,3-2-1,53 96 1,-79-161-63,21 47-5461,-21-41 336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4914,'0'0'8020,"0"0"-7572,0 0-160,0 0 1297,0 0-753,107-48-768,-53 25 144,2 1-416,2-1-944,4-1-1793,0-2-913,-4 0-2625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381 126 3522,'0'0'2729,"0"0"-1622,0 0-595,0 0 788,-9-16-247,-28-50-527,34 63-501,0-1 0,-1 0 0,1 1 0,-1 0 0,1 0 1,-1 0-1,0 0 0,0 1 0,0-1 0,-1 1 0,1 0 0,0 0 0,-1 1 0,0-1 0,1 1 1,-1 0-1,0 0 0,1 1 0,-1-1 0,0 1 0,0 0 0,-7 1 0,2-1-34,-2 0-41,1 0 0,-1 1 0,1 0 0,-1 1 0,1 1 0,-1 0 0,1 0 0,-21 10 0,25-10 36,0 1 0,1 0 1,0 0-1,-1 1 0,1 0 0,1 0 0,-1 0 0,1 1 0,0-1 0,0 1 0,0 1 0,1-1 0,0 1 0,-5 12 0,7-16 17,0 1-1,1-1 0,0 1 0,0-1 1,0 1-1,0 0 0,1-1 1,-1 1-1,1 0 0,0 0 1,0-1-1,1 1 0,-1 0 0,1-1 1,-1 1-1,1 0 0,0-1 1,1 1-1,-1-1 0,3 6 1,-1-5 13,1 0 1,-1 0 0,1 0-1,0 0 1,0-1 0,0 1-1,0-1 1,1 0 0,-1 0-1,1-1 1,0 1 0,10 2-1,-2 0-18,1-1 0,0-1 0,0-1 0,0 0 0,0 0 0,0-2 0,1 0 0,-1 0 0,0-1 0,17-4 0,-24 3-141,-1 0 1,1-1-1,-1 0 0,1 0 1,-1 0-1,0-1 1,0 0-1,-1 0 0,1 0 1,-1-1-1,0 0 0,0 0 1,0 0-1,-1-1 0,0 0 1,0 1-1,4-9 0,-4 6-100,0-1-1,0 0 1,-1 0-1,0 0 1,-1 0-1,0 0 1,0 0-1,-1 0 1,0-1-1,-1 1 1,0 0-1,-2-14 1,-6 6 837,8 17-547,0 0-1,0 1 1,0-1-1,0 0 1,0 0-1,0 0 1,0 1 0,0-1-1,0 0 1,-1 0-1,1 0 1,0 0-1,0 1 1,0-1-1,0 0 1,0 0-1,0 0 1,0 0-1,0 1 1,-1-1-1,1 0 1,0 0-1,0 0 1,0 0-1,0 0 1,0 0-1,-1 1 1,1-1 0,0 0-1,0 0 1,0 0-1,-1 0 1,1 0-1,0 0 1,0 0-1,0 0 1,-1 0-1,1 0 1,0 0-1,0 0 1,0 0-1,-1 0 1,1 0-1,0 0 1,0 0-1,0 0 1,0 0-1,-1 0 1,1 0 0,0-1-1,0 1 1,0 0-1,-1 0 1,1 0-1,1 8 21,0 0-1,0 0 1,1 0 0,0-1-1,0 1 1,1 0 0,0-1-1,0 0 1,1 0-1,0 0 1,0 0 0,1 0-1,0-1 1,0 0 0,0 0-1,1 0 1,0-1 0,0 1-1,0-2 1,11 7-1,-9-5-52,0-1 0,1-1 0,0 1-1,0-1 1,0-1 0,0 0 0,1 0-1,-1-1 1,1 0 0,0 0-1,0-1 1,-1-1 0,1 1 0,0-2-1,0 1 1,19-5 0,-23 2-290,1 0 1,0-1-1,-1 1 0,0-2 0,0 1 1,0-1-1,-1 0 0,1 0 1,-1 0-1,0-1 0,-1 1 1,1-1-1,-1 0 0,0-1 1,-1 1-1,1-1 0,2-8 1,5-18-2252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4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3298,'0'0'1584,"0"0"1,0 0 80,0 0-1025,0 0-592,0 0 752,22 80-608,5-50-159,6-6-66,5-9-847,-3-10-1313,-2-5-1377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63 627 1649,'0'0'2361,"38"22"-792,140 55-722,340 100 0,-212-109-290,-203-49-506,-26-8 51,1-4 0,0-3 0,90-6 0,-37 0-118,-54-1 52,0-2 0,126-26 0,145-53 175,-148 32-159,191-34-209,-258 61 144,102-21 55,-155 23-11,-1-3 0,-2-3 0,0-4 0,99-57 0,-156 76-125,-1 0 1,0-1-1,-2-1 1,0 0 0,0-1-1,-2-1 1,16-23 0,-8 10-85,39-37 1,-39 47 29,0-2 0,-2-1 0,-1 0 0,-1-1-1,23-41 1,-40 62 94,0 0 0,0 0 0,1 0 0,0 0 0,-1 1 0,2-1 0,-1 1 0,4-4 0,-6 6 37,0 1 0,0-1 0,0 1 0,0-1 0,0 1 0,0-1 0,0 1 1,0 0-1,0 0 0,0-1 0,0 1 0,0 0 0,0 0 0,0 0 0,0 0 0,0 0 0,0 0 0,0 0 0,0 1 1,0-1-1,0 0 0,0 0 0,0 1 0,0-1 0,0 1 0,-1-1 0,1 1 0,0-1 0,0 1 0,0-1 0,0 1 1,-1 0-1,1-1 0,0 1 0,-1 0 0,1 0 0,0-1 0,-1 1 0,1 0 0,-1 0 0,0 0 0,1 1 1,14 24 248,-2 0 0,-1 0 0,-1 1 0,-1 0 1,-2 1-1,-1 0 0,7 52 0,-7 13 402,-5 100 1,-3-104-557,-1-58 0,0-1 0,-2 1 0,-2-1 0,-16 51 0,0-18 114,-36 68-1,25-70 15,-68 91 1,50-80-110,36-50-82,-2-1 1,-1-1 0,-1-1-1,0 0 1,-2-1-1,-23 15 1,-145 84 38,10-7-17,82-45-24,-3-5 1,-2-3-1,-201 79 0,222-108-1,-2-2 0,-134 23 0,-176-2 27,138-17-40,130-12 307,-158 1 0,151-17-197,28 0 66,-151-14 0,227 7-116,0-1 0,1-1 0,0-2 0,0 0 0,1-2 0,-40-21 0,13 1 64,2-2 0,-46-39 0,-115-99-110,173 135-44,2-2 1,-53-69-1,73 85 30,-9-14-13,2-1 1,1-2 0,-21-48-1,32 57-103,2 0-1,-11-57 0,7 24 68,-12-25-162,15 58 79,2 0 0,2-1 0,-7-55 0,3-39-158,-1-74-360,12 196 635,1 1-1,0-1 1,0 1-1,0 0 1,0-1-1,1 1 1,-1 0-1,1 0 1,-1-1-1,1 1 1,0 0-1,0 1 1,-1-1-1,2 0 1,-1 0-1,0 1 1,0-1-1,0 1 1,1 0-1,-1 0 1,1 0 0,-1 0-1,1 0 1,-1 0-1,1 0 1,0 1-1,0 0 1,-1-1-1,1 1 1,0 0-1,-1 0 1,1 0-1,0 1 1,-1-1-1,1 0 1,0 1-1,-1 0 1,6 1-1,5 5-107,-2-2-28,-1 0-1,0 1 0,0 0 1,0 1-1,-1 0 1,0 0-1,10 10 1,-12-6-1945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8660,'0'0'1475,"0"0"-1045,0 0-345,10 24 83,77 213 259,-77-210-360,-3-7-59,1 0 0,0-1 0,1 0 0,16 24 0,-25-43-77,1 0-1,-1 0 1,1 0 0,-1 0-1,1 0 1,0 0 0,-1 0-1,1-1 1,-1 1 0,1 0-1,-1 0 1,1 0 0,-1 0-1,1-1 1,-1 1 0,1 0-1,-1-1 1,0 1 0,1 0-1,-1-1 1,1 1 0,-1 0-1,0-1 1,1 1 0,-1-1-1,0 1 1,0-1 0,1 1-1,-1-1 1,1 0 0,11-18-987,-11 18 873,5-8-88,1-1 0,0 1-1,0 0 1,1 1 0,0 0 0,1 0 0,0 1 0,0 0 0,0 0 0,14-7 0,-13 10 631,0 0 1,0 0-1,0 1 1,0 0 0,1 1-1,-1 0 1,1 1-1,-1 0 1,1 0-1,0 2 1,14 0-1,-21 1-240,0-1 1,0 1-1,0-1 0,-1 1 0,1 0 0,-1 1 0,1-1 0,-1 0 1,0 1-1,0 0 0,0 0 0,0 0 0,0 0 0,-1 0 0,1 1 1,-1-1-1,0 1 0,0 0 0,0-1 0,0 1 0,-1 0 0,0 0 1,0 0-1,0 0 0,1 5 0,-1-3-89,1-1-1,-1 1 1,0 0-1,-1 0 1,1-1-1,-1 1 1,0 0-1,-1 0 1,1 0 0,-1-1-1,0 1 1,-1 0-1,1-1 1,-1 1-1,0-1 1,0 0-1,-6 9 1,1-8-99,0-1 0,0 0 0,0-1 0,-1 1 0,0-1 1,0-1-1,0 0 0,0 0 0,0 0 0,-1-1 0,1 0 0,-1-1 0,0 0 0,1 0 0,-1-1 1,0 0-1,1-1 0,-1 1 0,-16-5 0,22 4-14,1 0 1,0-1-1,-1 1 1,1-1-1,0 1 0,0-1 1,0 0-1,0 0 1,0 1-1,0-1 0,0-1 1,1 1-1,-1 0 1,1 0-1,0-1 1,0 1-1,-1 0 0,1-1 1,1 1-1,-1-1 1,0 0-1,1 1 0,-1-1 1,1 0-1,0 1 1,0-1-1,0-4 0,0-2-187,0-1-1,1 1 0,0 0 1,1-1-1,0 1 0,6-17 0,9-10-211,2 2 1,30-46-1,10-14-358,-29 31 675,-20 40 911,1 0 1,23-34 0,-34 57-693,0 0 1,0 0 0,0-1-1,1 1 1,-1 0-1,0 0 1,0 0 0,0 0-1,0 0 1,0 0-1,0 0 1,0 0 0,1 0-1,-1 0 1,0 0 0,0 0-1,0-1 1,0 1-1,0 0 1,0 0 0,1 0-1,-1 0 1,0 0 0,0 0-1,0 0 1,0 0-1,0 0 1,1 0 0,-1 0-1,0 1 1,0-1-1,0 0 1,0 0 0,0 0-1,0 0 1,1 0 0,-1 0-1,0 0 1,0 0-1,0 0 1,0 0 0,0 0-1,0 1 1,0-1 0,0 0-1,1 0 1,-1 0-1,0 0 1,0 0 0,0 0-1,0 0 1,0 1-1,0-1 1,0 0 0,6 14 821,2 27-1396,-6-31 901,4 19-164,2 15-37,2-1 0,2 0-1,33 78 1,-39-109-179,0-1 0,1 0-1,0 0 1,1-1 0,0 0-1,1 0 1,16 14 0,-18-18 1,0-1 1,1 0-1,-1-1 1,1 0-1,0 0 1,1-1-1,-1 0 1,0 0-1,1-1 1,-1 0-1,1 0 1,13 0-1,-9-1-35,0-1 0,0 0 0,0-1 0,0 0 0,-1-1-1,1 0 1,0-1 0,-1-1 0,1 0 0,20-10 0,-25 9-26,0 0 0,0-1-1,0 0 1,-1 0 0,0 0 0,0-1 0,-1 0 0,0-1 0,0 1 0,0-1 0,-1 0-1,0-1 1,-1 1 0,0-1 0,4-12 0,-3 5 1,-1-1 1,0 0-1,-2 0 0,0 0 1,-1-1-1,0 1 1,-2 0-1,-3-26 0,3 39 202,0 1-1,-1-1 0,1 1 0,-1-1 1,0 1-1,0-1 0,-5-5 1,7 9-98,-1-1 1,1 0-1,-1 0 1,1 1 0,-1-1-1,1 0 1,-1 1-1,1-1 1,-1 0 0,0 1-1,0-1 1,1 1 0,-1 0-1,0-1 1,0 1-1,1-1 1,-1 1 0,0 0-1,0 0 1,0-1 0,0 1-1,0 0 1,1 0-1,-1 0 1,0 0 0,0 0-1,0 0 1,0 0 0,0 0-1,0 1 1,1-1-1,-1 0 1,0 0 0,0 1-1,0-1 1,1 0 0,-1 1-1,0-1 1,0 1-1,1-1 1,-1 1 0,0 0-1,0 0 1,-5 6-12,1 1-1,1 0 1,0 0 0,0 0-1,0 0 1,1 1 0,0-1-1,0 1 1,1 0 0,-1 10-1,-1 11 347,0 54-1,5-76-382,-1-1-1,1 1 1,1 0-1,0-1 0,0 1 1,0-1-1,1 1 1,0-1-1,1 0 1,-1 0-1,1-1 1,1 1-1,-1-1 1,1 0-1,0 0 1,0 0-1,1-1 1,0 1-1,0-1 1,11 6-1,-12-7-345,1-1 0,0 0 0,0 0 0,1-1 0,-1 0 0,1 0-1,-1 0 1,1-1 0,7 1 0,8-2-3479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15159,'0'0'96,"0"0"-16,0 0 672,0 0-159,0 0-385,0 0-208,6 2-1201,5-2-2016,-5 0-2258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7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0 5090,'0'0'0,"0"0"-176,0 0 176,-139 58 384,96-7 225,2 14-161,5 11 192,11 6 385,15 0-33,10-3-143,0-9-177,21-10-656,22-11 144,11-14-160,10-16-368,7-16-353,-5-3-1904,-6-20-1985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1697,'0'0'4338,"0"0"-4338,0 0 0,0 0 720,54 122-16,-34-48 33,3 8-65,0-2-96,0-1 321,0-10-641,-1-10-256,-3-10 32,-5-14 16,-5-7-96,-3-13-192,-6-9-1249,0-6-448,0-6-864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9236,'0'0'-32,"0"0"558,21 9 63,0-2-441,-10-3-104,0-1-1,-1 2 0,1-1 1,-1 2-1,0-1 0,0 1 0,-1 1 1,0 0-1,0 0 0,15 16 1,-15-12-11,0 0 0,-1 1 0,-1 0 1,0 0-1,0 1 0,-1-1 0,-1 2 1,0-1-1,-1 0 0,0 1 1,-1 0-1,-1 0 0,0 0 0,0 26 1,-2-34-48,-1-1 1,0 1-1,0-1 1,-1 1-1,1-1 1,-1 0-1,0 1 1,-1-1-1,1 0 1,-1 0-1,0-1 1,0 1 0,-1-1-1,1 1 1,-1-1-1,0 0 1,0 0-1,0-1 1,-1 1-1,1-1 1,-1 0-1,-6 3 1,3-2-218,1 0 1,-1 0-1,0-1 0,0-1 1,0 1-1,-1-1 0,1 0 1,-1-1-1,1 0 0,-1 0 1,1-1-1,-1 0 0,1-1 1,-13-2-1,19 3 152,1 0 1,0-1-1,-1 1 0,1-1 1,0 0-1,-1 1 1,1-1-1,0 0 1,0 0-1,0 0 0,0 0 1,-1 0-1,1 0 1,1 0-1,-1 0 0,0 0 1,0 0-1,0-1 1,0 1-1,1 0 0,-1-1 1,0 0-1,0-2-18,0 0 0,1 0 0,-1 0 0,1 0 0,-1 0 0,1 0 0,0 0 0,1-5 0,0 1 73,1 0 1,0-1-1,0 1 0,1 0 0,0 0 1,0 1-1,6-12 0,3 4 253,0 0-1,0 1 0,2 1 1,-1 0-1,2 1 0,0 0 1,0 1-1,21-11 0,-21 14 416,0 0 0,0 1-1,1 1 1,0 0 0,0 2-1,0-1 1,1 2 0,0 0-1,24-1 1,-39 5-620,1-1 1,0 0-1,-1 1 0,1-1 0,-1 1 1,1 0-1,-1 0 0,1 0 0,-1 0 1,1 1-1,-1-1 0,0 0 0,0 1 1,0 0-1,0-1 0,0 1 0,0 0 1,0 0-1,-1 0 0,1 0 0,0 1 0,-1-1 1,0 0-1,0 1 0,2 4 0,14 18-723,-8-20-4608,-8-5 1199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10037,'0'0'0,"0"0"-401,0 0 273,0 0-800,0 0-3426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8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83 5699,'0'0'1635,"0"0"-53,0 0-806,0 0-514,-10-5-147,4 1-75,-1 1 0,1 0 1,-1 0-1,0 1 0,0 0 1,0 0-1,-13-2 0,16 4-21,0 0 0,1 0 0,-1 0 0,0 1 0,0 0 0,1-1 0,-1 1 0,1 1 0,-1-1 0,1 0 0,-1 1-1,1 0 1,0 0 0,0 0 0,0 0 0,0 0 0,0 0 0,0 1 0,1 0 0,-5 4 0,3 0 37,-1-1 0,1 0 1,1 1-1,-1 0 0,1 0 0,1 0 1,-1 1-1,1-1 0,0 0 0,1 1 1,0 0-1,0-1 0,0 1 0,1 0 0,1-1 1,-1 1-1,1-1 0,2 11 0,-2-12-10,1 1-1,0 0 0,0-1 0,1 1 0,-1-1 0,1 1 1,1-1-1,-1 0 0,1 0 0,0-1 0,0 1 0,1-1 1,-1 0-1,1 0 0,1 0 0,-1-1 0,1 0 0,-1 0 1,1 0-1,6 2 0,-5-3-143,-1 0 0,1-1 0,-1 0 0,1-1 0,0 1 0,-1-1 1,1 0-1,0-1 0,0 0 0,0 0 0,0 0 0,0-1 0,-1 0 0,1 0 0,0-1 0,-1 0 0,1 0 1,-1-1-1,1 1 0,-1-1 0,0-1 0,0 1 0,-1-1 0,1 0 0,-1 0 0,1-1 0,-2 0 1,1 0-1,0 0 0,-1 0 0,0-1 0,0 1 0,0-1 0,-1 0 0,0-1 0,0 1 0,-1 0 0,0-1 1,0 1-1,0-1 0,-1 0 0,1-10 0,-1 16 163,-1 0 0,0 0 0,1 1 0,-1-1 0,1 0 0,-1 0 0,1 1 0,-1-1 0,1 0 0,-1 1 0,1-1 0,0 0 0,-1 1 0,1-1 0,0 1 0,0-1 0,-1 1 0,1-1 0,0 1 0,0 0 0,0-1 0,-1 1 0,1 0 0,0 0 0,0 0 0,0-1 0,0 1 0,0 0 0,0 0 0,0 0 0,-1 0 0,1 1 0,0-1 0,0 0-1,0 0 1,0 0 0,0 1 0,1 0 0,39 11 116,-38-11-31,16 6 96,0 0 1,0-2-1,1 0 0,0-1 0,0-1 1,0-1-1,1 0 0,-1-2 0,30-3 1,-45 2-264,0-1 0,0 0 0,0 0 0,0-1 0,0 1 1,-1-1-1,0 0 0,1 0 0,-1-1 0,0 1 0,0-1 0,-1 0 1,1 0-1,-1 0 0,0-1 0,0 1 0,0-1 0,-1 1 1,1-1-1,-1 0 0,2-9 0,-2 10-110,0 0 0,-1 0 0,0-1 1,0 1-1,0 0 0,0-1 0,-1 1 0,1-1 0,-1 1 1,0-1-1,-1 1 0,1-1 0,-1 1 0,0-1 1,0 1-1,0 0 0,-1-1 0,1 1 0,-1 0 0,0 0 1,0 0-1,-1 0 0,1 1 0,-1-1 0,-5-5 0,0 3 2,-1 0 1,0 1-1,0 0 0,0 1 0,0 0 0,-1 0 0,1 1 0,-1 0 0,-15-2 0,-4 1 137,-1 1 0,-29 2-1,54 1 82,0 0-1,0 0 0,-1 1 0,1 0 0,0 0 0,0 0 0,0 1 1,1-1-1,-1 1 0,0 0 0,1 1 0,-1-1 0,1 1 0,-1 0 1,1 0-1,0 0 0,0 0 0,1 1 0,-5 5 0,4-3 22,0-1-1,1 1 1,0 0-1,0 0 1,1 0-1,-1 0 1,2 0-1,-1 1 1,0-1-1,1 0 1,0 1 0,1 0-1,0-1 1,0 13-1,1-16-190,0 1 0,0-1 1,0 0-1,0 0 0,1 0 0,-1 0 0,1 0 0,0 0 1,0 0-1,0-1 0,0 1 0,0-1 0,0 1 0,1-1 1,-1 0-1,1 0 0,0 0 0,-1 0 0,1 0 0,0-1 0,0 1 1,0-1-1,0 0 0,1 0 0,-1 0 0,0 0 0,0-1 1,6 1-1,9 2-1056,0-1 1,1 0 0,33-3-1,-1-3-4424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1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15 174 5955,'0'0'456,"5"-16"1283,14-49-247,-13 37-427,-6 28-1049,0 1 1,0-1-1,0 0 0,0 0 1,-1 0-1,1 0 0,0 0 0,0 0 1,0 0-1,0 0 0,0 0 0,0 0 1,0 0-1,0 0 0,0 0 0,0 0 1,0 0-1,-1 0 0,1 0 1,0 0-1,0 0 0,0 0 0,0 0 1,0 0-1,0 0 0,0 0 0,0 0 1,0 0-1,0 0 0,0 0 1,-1 0-1,1 0 0,0 0 0,0 0 1,0 0-1,0 0 0,0-1 0,0 1 1,0 0-1,0 0 0,0 0 1,0 0-1,0 0 0,0 0 0,0 0 1,0 0-1,0 0 0,0 0 0,0 0 1,0 0-1,0-1 0,-12 28 98,11-14-42,0 0 0,1 0 0,0-1 1,1 1-1,1 0 0,0 0 0,0-1 0,2 1 1,-1-1-1,1 0 0,1 0 0,12 22 1,3 12 68,-18-42-136,0 0 0,-1-1 0,0 1 0,1 0 0,-2 0 0,1 0 0,0 0 0,-1 0 0,0 0 1,1 0-1,-2 0 0,1 0 0,-2 8 0,1-10-39,0 0 1,0 0 0,0 0 0,0 0 0,-1 0 0,1-1-1,-1 1 1,0 0 0,1 0 0,-1-1 0,0 0 0,0 1-1,0-1 1,0 0 0,0 0 0,0 0 0,0 0 0,0 0-1,-1 0 1,1 0 0,0-1 0,0 1 0,-4-1 0,2 1-102,0-1 0,0 1 0,0-1 0,0 0 0,-1 0 0,1-1 0,-6 0 1,9 1 111,1-1 0,-1 1 0,1 0 0,-1 0 1,1 0-1,-1 0 0,1-1 0,-1 1 1,1 0-1,0-1 0,-1 1 0,1 0 0,-1-1 1,1 1-1,0 0 0,-1-1 0,1 1 0,0-1 1,-1 1-1,1 0 0,0-1 0,0 1 1,-1-1-1,1 1 0,0-2 0,0 1 13,0 0-1,0 0 0,1 0 1,-1 0-1,1 0 1,-1 0-1,1-1 0,-1 1 1,1 0-1,-1 0 1,1 1-1,0-1 0,-1 0 1,1 0-1,0 0 1,0 0-1,1 0 0,11-8-5,1 0 0,0 2 0,1 0 0,-1 0 0,1 1 0,0 1 0,1 1 0,23-5 0,-2 0 72,-15 3-95,23-6 770,80-32 0,-114 39-629,-1 1 1,0-1 0,-1-1-1,1 0 1,-1 0 0,0-1-1,-1 0 1,1-1 0,-2 0-1,1 0 1,-1-1 0,0 1 0,8-16-1,-12 19-73,-1-1 0,1 0 0,-1 0 0,-1-1 1,1 1-1,-1 0 0,0 0 0,0-1 0,-1 1 0,0-1 0,0 1 0,-2-11 0,1 15-23,1-1 1,-1 1-1,0-1 1,0 0-1,0 1 1,0-1-1,0 1 1,-1 0-1,1-1 1,-1 1-1,1 0 1,-1 0-1,0 0 1,0 0-1,0 0 1,0 0-1,0 1 1,0-1-1,-1 1 1,1-1-1,0 1 1,-1 0-1,1 0 1,-1 0-1,1 0 1,-1 1-1,0-1 1,1 1-1,-1-1 1,-5 1-1,2 0 34,-1 1 0,1 1 0,-1-1 0,1 1 0,0 0 0,-1 0 0,1 1 0,1 0-1,-1 0 1,0 0 0,1 1 0,-1-1 0,1 1 0,0 1 0,0-1 0,1 1 0,-1 0 0,1 0 0,0 0 0,0 0 0,-4 9-1,4-7 49,0 0-1,0 0 0,0 0 1,1 0-1,0 1 0,1-1 0,0 1 1,0 0-1,0 0 0,1 0 0,0 0 1,1 0-1,-1 0 0,2 0 0,-1 0 1,1-1-1,4 16 0,-4-20-93,1 0 0,0 0 0,0-1 0,0 1 0,0-1 0,0 1 0,0-1 0,1 0 0,-1 0 0,1 0 0,0 0 0,0 0 0,-1-1 0,1 1 0,0-1 0,0 0 0,0 0 0,1 0 0,-1 0 0,0-1 0,6 1 0,11 2-531,0-2 1,28 0-1,-30-2-306,49-3-3025,1-16-1476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20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47 6835,'0'0'438,"0"0"1250,0 0 295,-19-7-484,-61-22-965,76 28-501,1 0 0,-1 0 1,1 0-1,-1 0 0,1 0 1,-1 1-1,0 0 1,1 0-1,-1 0 0,0 0 1,1 0-1,-1 1 0,0 0 1,1 0-1,-1 0 1,1 0-1,-1 0 0,1 0 1,0 1-1,-1 0 0,1 0 1,0 0-1,0 0 1,0 0-1,1 1 0,-1-1 1,0 1-1,1 0 0,0-1 1,-1 1-1,1 0 0,1 1 1,-1-1-1,0 0 1,1 0-1,-1 1 0,-1 6 1,-2 7 22,1 1 0,1-1 1,0 1-1,1 0 0,1 28 1,1-41-55,0-1 0,1 1 0,0-1 1,0 1-1,0-1 0,0 0 0,0 0 1,1 1-1,0-1 0,0 0 0,0-1 1,0 1-1,1 0 0,0 0 0,-1-1 1,1 0-1,1 1 0,-1-1 0,0-1 1,1 1-1,-1 0 0,8 3 0,-6-3-50,1 0-1,-1-1 0,1 0 1,0 0-1,0 0 0,0-1 0,0 0 1,0 0-1,0 0 0,0-1 1,0 0-1,0 0 0,0-1 0,0 1 1,0-1-1,11-4 0,-11 2-96,1 0 0,-1 0 0,0-1 0,0 0 0,0-1 0,0 1 0,-1-1 0,1 0 0,-1-1 0,-1 1 0,1-1 0,-1 0 0,5-8-1,3-7-126,-1 0-1,15-39 0,-26 59 924,30 5 371,24 19-714,-41-17-201,0 1 0,0-2 0,1 0 0,-1-1-1,1 0 1,0-1 0,0 0 0,22 0 0,-39-39-2492,0 31 1955,0-1 0,-1 1 0,0 0 0,0 0 0,-1 0 0,1 1 0,-7-5 0,7 6 328,0-1 1,-1 0-1,1 0 1,1 0-1,-1 0 1,1-1-1,-1 1 0,1-1 1,1 0-1,-5-10 1,15 11 4990,33 5-3799,-30 2-901,1 1 1,-1 0 0,0 0 0,0 1-1,16 11 1,-19-11-156,-1 0 1,1-1-1,0 0 0,0 0 1,0-1-1,1 0 0,-1 0 1,1-1-1,0 0 0,0-1 1,-1 1-1,13-1 0,-18-3-129,0 1-1,0 0 0,0-1 0,0 1 1,0-1-1,0 0 0,-1 0 0,1 0 1,0 0-1,-1 0 0,0-1 0,0 1 1,1-1-1,-1 1 0,-1-1 0,4-5 1,25-48-1730,-24 39 1170,3-1 2841,-8 18-2141,0 0 0,-1 0 0,1 0 0,0 0 0,0 0 0,-1 1 0,1-1 0,0 0 0,-1 0 0,1 1 0,0-1 0,0 0 0,-1 1 0,1-1 0,-1 0 0,1 1 0,0-1 0,-1 1 0,1-1 0,-1 1 0,1 0 0,-1-1 0,1 1 0,-1-1 0,0 1 0,1 0 0,-1 0 0,1 0 0,3 5-130,1-1 0,0 1 1,0-2-1,0 1 0,1 0 0,-1-1 0,1 0 0,0 0 1,1-1-1,6 3 0,-5-3-593,0 0-1,0 0 1,0-1 0,16 2-1,21-2-2626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2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7059,'0'0'897,"0"0"1357,0 0-378,0 0-1335,0 6-541,5 15 283,-1-1-1,16 41 1,-11-40-54,-2 1 1,-1 0 0,5 28-1,-11-50-264,0 1 0,0-1-1,0 1 1,-1-1 0,1 1 0,0-1-1,0 0 1,0 1 0,0-1-1,0 1 1,0-1 0,-1 1 0,1-1-1,0 0 1,0 1 0,-1-1-1,1 0 1,0 1 0,-1-1 0,1 0-1,0 1 1,-1-1 0,1 0-1,0 0 1,-1 0 0,1 1 0,0-1-1,-1 0 1,1 0 0,-1 0 0,1 0-1,-1 1 1,1-1 0,0 0-1,-1 0 1,1 0 0,-1 0 0,-21-1-739,15 1 519,-40-4-1367,38 2 1676,-1 1-1,1 0 0,-1 0 1,1 1-1,-1 0 0,1 1 1,-14 3-1,22-4-4,-1 1 0,1 0 0,-1 0 0,1 0 0,-1 0 0,1 1 0,0-1 0,0 0 0,0 1 0,0-1 0,0 0 0,0 1 0,0-1 0,0 1 0,0 0 0,1-1 0,-1 1 0,0 0 0,1-1 0,0 1 0,-1 0 0,1-1 0,0 3 0,-1 48 700,1-38-425,0-10-281,0 0 0,0 0 0,1 0 0,0 0-1,-1 0 1,1 0 0,0-1 0,1 1 0,-1 0 0,1-1 0,0 1 0,-1-1 0,2 1 0,-1-1 0,0 0-1,1 0 1,3 4 0,-2-3 30,1-1 0,0 1 0,0-1 0,1 0 0,-1 0 0,1 0 0,-1-1 0,1 0 0,0 0 0,8 1 0,1-1 45,0 0-1,0-1 0,0 0 0,-1-1 1,1-1-1,0-1 0,0 0 0,24-7 1,-14 1-75,0-1 1,45-25 0,-58 28-35,0-1 1,-1-1-1,0 0 1,-1 0 0,0-1-1,0 0 1,14-19 0,-22 25-35,0 0 0,0 0-1,0-1 1,-1 1 0,1-1 0,-1 0 0,0 1 0,0-1 0,-1 0 0,1 0 0,-1 0 0,1 1 0,-1-1 0,0 0 0,-1 0 0,1 0 0,-1 0 0,0 1 0,1-1-1,-2 0 1,1 1 0,-2-5 0,2 5 23,-1 1 0,1-1 0,-1 1 1,1 0-1,-1 0 0,0 0 0,0 0 0,0 0 0,0 0 0,0 1 0,0-1 0,0 1 0,0-1 0,-1 1 0,1 0 0,-1 0 0,1 0 0,-1 0 0,1 0 1,-1 0-1,0 1 0,1-1 0,-1 1 0,0 0 0,1 0 0,-1 0 0,0 0 0,1 1 0,-1-1 0,0 0 0,1 1 0,-4 1 0,4-1 4,0 0-1,0 1 0,0-1 0,0 1 1,0-1-1,0 1 0,1 0 0,-1 0 1,1-1-1,-1 1 0,1 0 0,0 0 0,-1 1 1,1-1-1,0 0 0,0 0 0,1 0 1,-1 1-1,0-1 0,1 1 0,0-1 1,-1 5-1,-2 60 180,3-58-145,0-4-54,0-1 1,0 0 0,1 1 0,0-1-1,0 0 1,0 0 0,0 1-1,1-1 1,-1 0 0,1 0 0,0-1-1,0 1 1,1 0 0,-1-1-1,1 1 1,0-1 0,0 0 0,0 0-1,0 0 1,0 0 0,1 0-1,-1-1 1,1 1 0,0-1-1,0 0 1,0 0 0,0-1 0,0 1-1,0-1 1,0 0 0,5 1-1,3 0-697,1 0 0,-1-1-1,1 0 1,0-1-1,-1 0 1,1-1 0,0 0-1,-1-1 1,23-7-1,18-14-5305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1 496,'0'1'5899,"0"17"-5952,-1 8 354,2 0 1,1 0-1,1 0 0,1-1 1,12 41-1,-6-33 133,-7-19-275,1-1 1,1 0 0,12 25 0,-17-38-133,0 0 23,2 0-309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2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9957,'0'0'0,"0"0"656,0 0-560,133 149 1809,-75-61-961,-4 8 97,-9 3-337,-12-2-240,-10-4 689,-10-3-1137,-9-10 176,-4-9-192,0-12 176,-25-12-416,-8-8-144,-7-9-1921,-3-8-1185,2-9-2401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3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0 346 624,'0'0'2343,"0"0"-1660,0 0 42,0 0 969,0 0-562,67-11 1135,-43 6-2004,-1 0 0,0-1 0,0-2 0,-1 0 0,23-12 0,-32 13-251,-1 0 0,0 0 0,-1-1 0,0-1 0,0 0 0,-1 0 0,0-1 0,0 0 0,-1-1 0,8-13 0,-14 21-45,-1-1 0,0 0 0,1 0 0,-1 0-1,-1 0 1,1 0 0,-1 0 0,1 0-1,-1-1 1,0 1 0,-1 0 0,1-1 0,-1 1-1,0-1 1,0 1 0,0-1 0,0 1-1,-1-1 1,0 1 0,0 0 0,0-1 0,-1 1-1,1 0 1,-1 0 0,0 0 0,0 0-1,0 0 1,-1 0 0,1 1 0,-1-1 0,0 1-1,0 0 1,0 0 0,-1 0 0,1 0-1,-1 0 1,1 1 0,-1-1 0,0 1 0,0 0-1,-6-2 1,5 2 13,0 0 0,0 0 1,0 0-1,0 1 0,0 0 0,0 0 0,-1 0 0,1 1 1,-1-1-1,1 1 0,0 1 0,-1-1 0,1 1 0,0 0 0,-1 0 1,1 0-1,-5 3 0,5-2 16,1 1 0,0 0-1,0 1 1,0-1 0,0 1 0,0-1 0,0 1 0,1 0-1,0 1 1,0-1 0,0 1 0,1-1 0,-1 1 0,1 0-1,0 0 1,0 0 0,-1 6 0,-1 2 71,1-1-1,0 1 1,1 0-1,0 0 1,1 0-1,1 0 1,0 0 0,0 0-1,2 0 1,3 20-1,-3-26-42,0 0 0,1 0 0,0 0 1,0 0-1,0 0 0,1-1 0,0 0 0,0 0 0,1 0 0,0 0 0,0 0 0,0-1 0,1 0 0,-1 0 0,1-1 1,0 0-1,1 0 0,-1 0 0,13 5 0,-6-4-94,-1-1 0,1-1 0,-1 0 0,1-1 0,0 0 0,0-1 0,0 0 0,0-1 0,0 0 0,0-1 0,0-1 0,0 0 0,13-4 0,-12 1-522,0 1 0,-1-1 0,0-1-1,0-1 1,0 0 0,22-16 0,6-14-2335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77 80,'0'0'221,"0"0"849,0 0 1251,0 0 62,0 0-726,-6-15-860,-14-34-555,13 37-143,15 45 24,122 343 2100,-87-279-2479,-6-41-3802,-28-46 486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10645,'0'0'224,"0"0"-224,0 0 0,0 0 272,0 0-272,170-6-496,-94 6-2241,7 0-1521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98 2689,'0'0'2313,"0"0"-1395,0 0 504,0 0 8,0 0-451,-14-14-520,-44-42-286,53 53-157,0 0 0,0 0-1,-1 0 1,1 0-1,-1 1 1,0-1 0,1 2-1,-1-1 1,0 1-1,0-1 1,0 2 0,0-1-1,0 1 1,0 0-1,-1 0 1,1 0-1,-10 3 1,-3-2-121,12 0 112,1-1 0,-1 1 0,1 1 0,0-1 0,-1 1 0,1 0 0,0 0 0,0 0-1,0 1 1,1 0 0,-1 1 0,0-1 0,1 1 0,0 0 0,0 0 0,0 1-1,1-1 1,-1 1 0,1 0 0,0 0 0,1 0 0,-1 1 0,1 0 0,0-1 0,0 1-1,1 0 1,0 0 0,0 1 0,0-1 0,1 0 0,0 1 0,0-1 0,1 1-1,-1-1 1,1 1 0,1-1 0,1 11 0,-1-13 3,-1 0 1,1 0-1,1-1 0,-1 1 1,1 0-1,-1 0 0,1-1 1,0 1-1,0-1 1,1 1-1,-1-1 0,1 0 1,0 0-1,-1 0 0,1-1 1,1 1-1,-1 0 0,0-1 1,1 0-1,-1 0 0,1 0 1,-1 0-1,1-1 1,6 2-1,0 1-80,1-2 0,-1 1 0,1-2 0,0 1 0,-1-1 0,1-1 0,0 0 0,13-2 0,-20 1-76,0 0-1,0 0 1,0-1 0,0 1-1,0-1 1,-1 0 0,1 0-1,0-1 1,-1 1 0,1-1-1,-1 0 1,0 0 0,0 0-1,0 0 1,-1 0 0,1 0-1,-1-1 1,1 0 0,-1 1-1,0-1 1,0 0-1,-1 0 1,1 0 0,-1 0-1,0 0 1,0 0 0,-1-1-1,1-6 1,0 6 127,0-1 0,-1 1 1,1 0-1,-1-1 0,-1 1 0,1-1 0,-1 1 1,0-1-1,0 1 0,0 0 0,-1 0 0,0 0 0,0 0 1,0 0-1,-1 0 0,0 0 0,0 0 0,0 1 1,0 0-1,-1 0 0,1 0 0,-6-5 0,8 11 173,0-1-1,0 1 1,0-1 0,1 1-1,-1 0 1,1 0-1,-1-1 1,1 1 0,-1 0-1,1 0 1,0-1-1,0 1 1,0 3 0,0 1-71,-1 6 46,1-1-1,0 0 0,1 0 0,0 0 0,3 13 1,-3-20-129,0-1 0,1 1 1,0 0-1,-1-1 0,1 1 1,1-1-1,-1 0 0,0 0 0,1 0 1,0 0-1,-1 0 0,1 0 1,0-1-1,1 1 0,-1-1 1,0 0-1,1 0 0,4 2 1,4 0-254,0 0 0,0-1 0,0 0 0,1-1 0,-1 0 0,1-1 0,-1 0 0,1-1 0,18-3 1,23-1-2144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2:4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 1969,'0'0'1040,"0"0"1442,0 0 591,0 0-784,0 0-1137,0 0-1152,-27-5 0,27 57 241,8 9-129,9-1 96,3-4-208,3-8 0,4-8-80,-2-5-897,-2-13-1600,-5-10-400,-11-12-2562</inkml:trace>
  <inkml:trace contextRef="#ctx0" brushRef="#br0" timeOffset="1">1 174 2289,'0'0'10117,"0"0"-9957,0 0 288,0 0 576,0 0-928,178-28-96,-93 13 0,-8-2-3217,-17-1-2978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26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1 272,'0'0'270,"0"0"-97,0 0 160,0 0 153,0 0 85,0 0 5,0 0-138,1 0-358,-1 0 0,1 0 0,-1 0 0,1 0 0,-1 0 0,0 0 0,1 0 0,-1 0 0,1 0 0,-1 0 0,1 1 0,-1-1 0,1 0 0,-1 0 0,1 1 0,-1-1 0,0 0 0,1 0 0,-1 1 0,0-1 1,1 0-1,-1 1 0,0-1 0,1 1 0,-1-1 0,0 0 0,0 1 0,1-1 0,-1 1 0,0-1 0,0 1 0,0-1 0,0 1 0,0-1 0,1 1 0,-2 12 16,-1-1-1,0 1 1,0-1-1,-1 1 0,-1-1 1,0 0-1,-6 13 1,-47 84 549,40-80-571,-9 14 276,-45 55 0,38-54-89,28-33-685,3-3-3466,2-4 448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317 106 160,'0'0'1942,"0"0"-360,0 0-611,0 0-309,0 0 82,0 0 142,4-9-302,2 2-329,-4 4-157,0 1 1,-1-1-1,1 1 0,-1-1 1,1 1-1,-1-1 0,0 0 0,0 1 1,0-1-1,0 0 0,-1 0 0,1 0 1,-1 0-1,1-5 0,-2 7-80,1-1-1,-1 1 1,0 0 0,1-1-1,-1 1 1,0 0 0,0 0-1,0-1 1,0 1-1,0 0 1,0 0 0,0 0-1,0 0 1,0 0-1,-1 1 1,1-1 0,0 0-1,-1 0 1,1 1 0,0-1-1,-1 1 1,1-1-1,-1 1 1,1 0 0,-1 0-1,1-1 1,-1 1-1,1 0 1,-3 0 0,-53-2-98,49 2 111,-6 0-44,0 1 0,1 0 0,-1 1-1,0 0 1,1 1 0,0 1 0,-20 8-1,25-9 33,1 1-1,0 0 0,0 0 0,1 0 0,-1 1 0,1 0 0,0 1 0,0-1 0,1 1 0,0 0 1,0 1-1,0-1 0,0 1 0,-4 11 0,5-12-2,2 1 0,-1-1 1,1 1-1,-1 0 0,2 0 0,-1 0 1,1 0-1,0 0 0,1 0 0,0 0 1,0 0-1,0 0 0,1 0 1,0 0-1,0 0 0,1 0 0,0 0 1,3 7-1,-1-6-9,0 0 0,1 0 0,0-1-1,0 0 1,1 0 0,0 0 0,0-1 0,1 0 0,0 0 0,0 0 0,0-1 0,1 0-1,15 7 1,-7-4-11,1-1-1,0-1 0,0-1 1,0 0-1,1-1 0,0-1 1,0 0-1,0-2 0,0 0 1,0-1-1,0-1 0,0 0 1,0-2-1,-1 0 0,20-6 1,-23 5-133,-1 0 0,0-2 1,0 1-1,0-2 0,-1 0 0,0 0 1,0-1-1,-1 0 0,0-1 0,-1-1 1,1 1-1,-2-2 0,0 1 0,0-1 1,-1-1-1,0 0 0,-1 0 1,0 0-1,9-24 0,-13 28 36,-1 0 0,1 0-1,-2 0 1,1 0 0,-1-1-1,0 1 1,0-1 0,-1 1-1,-1 0 1,1-1 0,-1 1 0,-3-11-1,3 14 77,-1 1 0,0 0 0,0 0-1,0 0 1,0 0 0,0 1 0,-1-1-1,0 1 1,1-1 0,-1 1 0,-1 0 0,1 0-1,0 0 1,-1 0 0,1 1 0,-1 0-1,0-1 1,0 1 0,0 0 0,0 1-1,0-1 1,0 1 0,-1 0 0,-7-1 0,8 1 84,0 0 1,0 0-1,0 0 1,0 1-1,0 0 1,0-1-1,0 2 1,0-1-1,-1 0 1,1 1 0,0 0-1,0 0 1,0 0-1,0 0 1,0 1-1,1-1 1,-1 1-1,0 0 1,1 0 0,-1 1-1,-3 2 1,4 0 74,0-1 0,0 1 0,0 0 0,1 0 1,-1 0-1,1 0 0,0 1 0,1-1 1,0 0-1,-1 1 0,2-1 0,-1 1 0,1-1 1,-1 1-1,2 7 0,-1-9-96,0 1 0,0 0 0,1 0-1,-1 0 1,1 0 0,0 0 0,1 0 0,-1-1 0,1 1-1,0-1 1,0 1 0,0-1 0,1 0 0,0 1 0,-1-1-1,6 5 1,-3-5-70,1 1 0,-1-1 0,1 0 0,0-1 0,0 1 0,0-1 0,1-1 0,-1 1 0,0-1 0,1 0 0,10 2 0,36 2-1411,3-5-1695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288 132 4722,'0'0'408,"0"0"470,-1-17-70,-6-54-623,6 69-188,1 0 0,-1 0 0,1 0 0,-1 0 0,0 0 0,0 0 0,0 0 0,0 1 0,0-1 1,-1 0-1,1 1 0,0-1 0,-1 0 0,1 1 0,-1 0 0,1-1 0,-1 1 0,0 0 0,0 0 0,0 0 1,1 0-1,-1 0 0,0 0 0,-4-1 0,-1 1-10,0 0 0,0 0 0,0 0 1,0 1-1,-9 0 0,7 0-38,-2 0 71,-1 0 0,0 1-1,1 0 1,-1 1 0,0 0-1,1 0 1,0 2 0,-12 3-1,19-4 25,0-1-1,0 1 0,-1 0 0,2 0 1,-1 0-1,0 0 0,1 1 0,-1-1 1,1 1-1,0 0 0,0 0 0,0 0 1,1 0-1,0 1 0,-1-1 0,2 1 1,-1 0-1,0-1 0,1 1 0,0 0 1,-1 9-1,0-4 6,1 1 0,0-1 0,1 1 0,0 0 0,0-1 0,2 1 0,-1-1 0,1 1 1,0-1-1,1 0 0,1 0 0,-1 0 0,1 0 0,1 0 0,0-1 0,1 0 0,7 10 0,12 26-385,-25-44 291,1 0 0,-1 0 0,1 0 0,-1 0-1,1 0 1,-1 0 0,0 0 0,0 0 0,1 0 0,-1 0 0,0 0 0,0 0 0,0 0 0,0 0-1,0 0 1,0 0 0,0 0 0,0 1 0,-1-1 0,1 0 0,0 0 0,-1 0 0,1 0-1,-1 0 1,1-1 0,-1 1 0,1 0 0,-1 0 0,1 0 0,-1 0 0,0 0 0,0-1 0,1 1-1,-1 0 1,0-1 0,0 1 0,0-1 0,0 1 0,0-1 0,0 1 0,-1 0 0,-4 1-77,0-1 0,0 0 0,0 0-1,0 0 1,0-1 0,0 0 0,-10-1 0,16 0 127,0 0-1,-1 0 1,1-1-1,0 1 1,0 0 0,0-1-1,1 1 1,-1 0-1,0-1 1,0 1-1,1 0 1,-1 0-1,1-1 1,-1 1 0,1 0-1,-1 0 1,1 0-1,0 0 1,0 0-1,0 0 1,-1 0-1,1 0 1,2-1 0,11-8 301,1 2 1,0-1-1,0 2 1,1 0 0,0 1-1,0 1 1,0 0-1,1 1 1,0 1 0,0 1-1,0 0 1,17 1-1,-31 3-239,0 0 0,0 0 0,0 0 0,-1 0 0,1 1 0,-1-1 0,0 1-1,0-1 1,0 1 0,0 0 0,0 0 0,0 0 0,1 4 0,8 10 170,-8-13-198,0 0-1,0 0 0,0 0 0,1 0 0,0-1 1,0 1-1,0-1 0,0 0 0,0 0 0,1-1 1,-1 1-1,1-1 0,0 0 0,0 0 0,0 0 0,0-1 1,0 0-1,0 0 0,0 0 0,0-1 0,6 1 1,-9-2-69,0 0 0,0-1 1,-1 1-1,1 0 0,0 0 1,-1-1-1,0 1 0,1-1 1,-1 1-1,0-1 0,0 0 1,1 0-1,-1 1 0,-1-1 1,1 0-1,0 0 0,0 0 1,-1 0-1,1 0 0,-1 0 1,0 0-1,1 0 0,-1 0 1,0 0-1,0-4 0,0-1-293,1 0 0,-1 0 0,0 0 0,-1 0 0,0 0-1,-2-12 1,-1 13 201,0 0 1,-1 0-1,1 1 0,-1 0 0,0 0 0,0 0 0,0 0 1,-1 1-1,0 0 0,0 0 0,0 1 0,0-1 0,0 1 1,-1 1-1,1-1 0,-1 1 0,-8-2 0,14 4 867,1 0-68,1 4-594,1 0 0,-1-1 0,1 1 0,0-1 0,0 1 0,0-1 0,0 0 0,1 0 0,-1 0 0,1 0 0,0 0 0,-1 0 0,2-1 0,4 4 0,48 29 244,-46-30-290,1 0 1,0 0 0,0-1-1,20 4 1,-27-7-51,-1 0-1,1 0 1,1-1-1,-1 1 1,0-1-1,0 0 1,0-1 0,0 1-1,0-1 1,0 1-1,0-1 1,0-1-1,-1 1 1,1 0 0,0-1-1,0 0 1,3-2-1,110-88-2163,-117 92 2250,0 0-1,1 0 1,-1 0-1,0 0 1,1 0-1,-1 0 1,0 0-1,1 0 1,-1 0-1,0 0 1,1 0-1,-1 0 1,0 0-1,1 0 1,-1 0-1,0 0 1,1 0-1,-1 0 1,0 0-1,1 0 1,-1 1-1,0-1 1,1 0-1,-1 0 1,0 0-1,0 0 1,1 1-1,-1-1 1,0 0-1,0 0 1,1 1-1,-1-1 1,0 0-1,0 1 1,0-1-1,0 0 1,1 1-1,-1 0 1,8 14-14,-7-13 210,3 7-162,1-1-1,0 1 0,0-1 0,1 0 1,0 0-1,1-1 0,-1 0 0,2 0 0,-1-1 1,1 1-1,13 7 0,-14-10-447,0-1 0,0 0 0,0 0-1,0-1 1,1 0 0,-1 0 0,1-1 0,-1 0 0,15 0-1,11-1-2726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7668,'0'0'1440,"0"0"-1440,0 0 0,0 0 528,27 151 465,-17-82-705,1-3-16,-1-10-160,2-6-80,3-7-32,-3-6-64,-1-9-208,-5-9-1777,-2-10-16,-4-9-736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3105,'0'0'2236,"2"-3"-2092,3-1-48,-1 0 0,1 0 0,0 0-1,1 0 1,-1 1 0,1 0 0,0 0 0,0 0 0,0 0-1,0 1 1,0 0 0,8-1 0,84-15 320,-94 17-469,0 0-1,0 1 1,0 0-1,0 0 0,0 0 1,0 0-1,0 0 1,0 1-1,7 2 1,-8-2 33,-1 0 0,0 1 0,0-1-1,1 1 1,-1-1 0,0 1 0,-1 0 0,1 0 0,0 0 0,-1 0 0,1 0 0,-1 0 0,1 0 0,-1 1 0,1 2 0,24 60 466,-20-48-102,0-1 1,1 1 0,16 26 0,-20-40-1463,-11-8 75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4914,'0'0'3282,"0"0"-3026,0 0 1489,0 0 240,0 0-1089,116 0-864,-54 0-64,10 0-976,7 0-2594,-4 0-2145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0 551 576,'0'0'5950,"0"0"-4398,0 0-124,0 0 1896,0 0-1547,13-5-1046,11-4-656,-1-1 0,0-1 0,33-22 0,-49 28-142,0 0-1,0 0 1,0-1 0,0 0 0,-1 0 0,0-1 0,0 0 0,-1 0 0,0 0 0,0 0 0,-1-1 0,0 0 0,0 0 0,0 0-1,-1 0 1,2-12 0,1-28-1309,-2 0 0,-2 0 0,-8-94 0,6 139 1387,-1 0 0,1 0 0,-1-1 0,1 1 0,-1 0 0,0 0 0,0 0 0,0 1 0,-1-1 0,1 0 0,-1 0 0,0 1 0,1-1 0,-1 1 0,0-1 0,-1 1 0,1 0 0,0 0 0,0 0 0,-1 0 0,0 0 0,1 0 0,-1 1-1,0-1 1,0 1 0,0 0 0,1 0 0,-5-1 0,3 1 30,1 1-1,-1 0 0,1 0 1,-1 0-1,1 1 0,0-1 0,-1 1 1,1 0-1,0 0 0,-1 0 1,1 0-1,0 0 0,0 1 1,0 0-1,0-1 0,0 1 1,0 0-1,1 1 0,-1-1 1,1 0-1,-1 1 0,1-1 0,0 1 1,0 0-1,-2 3 0,-5 9 88,1 1-1,0-1 1,1 1-1,1 1 0,1-1 1,0 1-1,-3 25 1,2 3 141,1 76 0,5-114-256,1 1 0,-1-1 0,1 1-1,0-1 1,1 1 0,0-1-1,0 0 1,0 0 0,1 0 0,0 0-1,1 0 1,-1-1 0,1 1 0,0-1-1,1 0 1,0 0 0,0 0-1,0-1 1,0 0 0,1 0 0,10 7-1,-4-5-87,0-1-1,1 0 1,-1-1-1,1 0 0,0-1 1,0 0-1,1-2 1,-1 1-1,1-1 1,-1-1-1,17-1 1,-18 1 18,1-2 1,0 0-1,-1 0 1,1-1 0,-1-1-1,0 0 1,0 0-1,19-9 1,-26 9 55,1 0-1,0-1 1,-1 0 0,1 0-1,-1 0 1,0-1 0,-1 0 0,1 0-1,-1 0 1,0 0 0,0-1-1,0 1 1,-1-1 0,0 0-1,0 0 1,-1 0 0,4-13 0,-3 9 98,-1 0 1,0 0-1,-1-1 1,-1 1-1,1 0 1,-2-15-1,0 21-45,1 0 0,-1 0 0,1 0 0,-1 1-1,0-1 1,-1 0 0,1 0 0,-1 0 0,1 1 0,-1-1-1,0 1 1,0 0 0,-1-1 0,1 1 0,-1 0 0,0 0-1,1 0 1,-6-3 0,7 5-60,0 0-1,0 1 0,0-1 1,0 0-1,-1 1 1,1-1-1,0 1 1,0-1-1,-1 1 1,1-1-1,0 1 1,0 0-1,-1 0 1,1 0-1,0 0 1,-1 0-1,1 0 1,0 0-1,-1 0 1,1 0-1,0 0 1,-1 1-1,1-1 1,0 1-1,0-1 1,-3 2-1,2 0 1,0 0 1,1 0-1,-1 0 0,0 0 0,1 0 0,-1 0 0,1 1 0,0-1 1,0 0-1,-1 1 0,2-1 0,-2 5 0,-1 6-26,0 1 1,1-1-1,0 28 0,2-33 32,0 0 0,1 0-1,-1 0 1,2 1 0,-1-1 0,1 0-1,0 0 1,1-1 0,4 11 0,-5-15-28,0 0 0,0 0 1,1 0-1,-1 0 1,1 0-1,-1-1 1,1 1-1,0-1 1,0 0-1,0 1 1,0-1-1,0-1 1,1 1-1,-1 0 1,0-1-1,1 0 1,-1 0-1,1 0 1,0 0-1,-1 0 1,1-1-1,0 1 1,3-1-1,-2 0-107,0 1 0,0-1 0,0 0 0,0 0 0,0-1 0,0 0 0,0 0 0,0 0 0,0 0 0,-1-1 0,1 0 0,0 0 0,-1 0 0,1 0 0,-1-1-1,0 1 1,0-1 0,0 0 0,0-1 0,-1 1 0,1-1 0,-1 1 0,0-1 0,0 0 0,0 0 0,0-1 0,-1 1 0,0 0 0,3-7 0,16-44-1247,-16 40 1217,0 0 0,1 1 0,1-1 0,12-18 0,-16 29 316,0 0 0,0 1 1,0 0-1,0-1 1,0 1-1,1 0 0,-1 1 1,1-1-1,0 1 0,0-1 1,0 1-1,0 1 1,0-1-1,0 0 0,1 1 1,-1 0-1,1 0 1,-1 0-1,0 1 0,6-1 1,-3 1 73,0 0 0,-1 0 0,1 0 0,0 1 0,-1 0 0,1 1 0,-1-1 0,1 1 0,-1 0 0,0 1-1,1 0 1,-1 0 0,-1 0 0,1 1 0,0-1 0,-1 1 0,0 1 0,0-1 0,0 1 0,0 0 0,-1 0 0,0 0 0,0 1 0,0-1 0,-1 1 0,1 0 0,-2 0 0,1 0 0,0 1 0,2 11 0,-5-16-213,1 1 0,0 0 1,-1-1-1,0 1 0,1 0 0,-1 0 0,-1 0 0,1-1 0,0 1 1,0 0-1,-1 0 0,0 0 0,1-1 0,-1 1 0,0-1 1,-1 1-1,1 0 0,0-1 0,-1 0 0,1 1 0,-1-1 0,0 0 1,1 0-1,-1 0 0,0 0 0,-1 0 0,1 0 0,-3 2 0,-3 0-135,0-1 0,-1 1 0,1-1 0,0 0 0,-1-1-1,0 0 1,-17 1 0,20-2-230,-37 2-1607,41-3 1704,1 1-1,0-1 1,-1 0 0,1 0 0,0 0 0,-1-1 0,1 1 0,0 0 0,0 0 0,-1-1 0,1 1 0,0 0 0,0-1 0,-1 0 0,1 1-1,0-1 1,0 0 0,0 1 0,0-1 0,0 0 0,0 0 0,0 0 0,0 0 0,-1-1 0,1-15-4350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0 263 7603,'0'0'177,"0"0"116,20-1 761,-12 1-860,38-2 547,61-12 0,-95 12-700,0 0 0,0-1 1,0 0-1,0-1 0,0 0 1,-1-1-1,0 0 0,0-1 1,0 0-1,-1-1 0,18-15 1,-25 18-136,0 0 0,0-1 1,0 0-1,-1 1 1,1-1-1,-1 0 1,0 0-1,-1 0 1,1 0-1,-1 0 0,0-1 1,0 1-1,-1 0 1,1-1-1,-1 1 1,0 0-1,-1-1 0,0 1 1,-1-6-1,2 7 18,-1 1 0,0-1-1,0 1 1,0 0-1,0-1 1,-1 1-1,0 0 1,1 0 0,-1 0-1,0 0 1,0 0-1,-1 0 1,1 1 0,-1-1-1,1 1 1,-1-1-1,0 1 1,0 0-1,0 0 1,0 0 0,0 1-1,0-1 1,-1 1-1,1-1 1,0 1 0,-1 0-1,1 1 1,-6-2-1,4 2 108,0 0 0,-1 0 0,1 0 0,0 0 0,0 1-1,0 0 1,-1 0 0,1 0 0,0 1 0,0 0 0,0 0 0,1 0-1,-1 0 1,0 1 0,1 0 0,-7 6 0,4-3 165,1 0 0,0 1 0,1 0 1,-1 1-1,2-1 0,-1 1 0,1 0 0,0 0 1,-3 10-1,3-7 28,0 0 0,0 1 0,2-1 0,-1 1 0,1 0 0,1 0 0,0 0 0,1 0 1,0 0-1,1 0 0,4 18 0,-4-25-211,0 1 0,1-1 0,0 0 0,0-1 0,0 1 0,1 0 0,0-1 0,0 1 0,0-1 0,0 0 0,0 0 1,1 0-1,0 0 0,0-1 0,0 1 0,0-1 0,1 0 0,-1 0 0,1-1 0,-1 1 0,1-1 0,0 0 0,0-1 0,0 1 0,0-1 0,1 0 0,9 1 1,5 0-1210,1-2 1,27-2 0,-4-4-3074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3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9012,'0'0'576,"0"0"-319,0 0 2128,126-11-304,-83 9-1569,1 0-144,-7-4-48,-6 4-224,-10 1 80,-6-1-176,-7 2-176,-6 0-112,-2 0-2001,0-2-1313,0-2-1856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2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433 109 16,'0'0'3380,"0"0"-2657,0 0-360,0 0 952,0 0 201,0 0-708,6-2-408,-4 2-413,-1-1 50,1 1 0,-1 0 0,1 0 0,-1-1 0,0 1 0,1 0 0,-1-1 0,0 1 0,1-1 0,-1 0 0,0 0 0,1 1 0,-1-1-1,0 0 1,0 0 0,0 0 0,0 0 0,0 0 0,0 0 0,0 0 0,0-1 0,-1 1 0,1 0 0,0 0 0,-1-1 0,1 1 0,-1 0 0,1-1 0,-1 1 0,1-1-1,-1 1 1,0-1 0,0 1 0,0-1 0,0 1 0,0 0 0,0-1 0,0 1 0,-1-3 0,0 2-63,0 0 0,1 0-1,-1 0 1,0 0 0,0 1 0,0-1 0,0 0-1,-1 0 1,1 1 0,0-1 0,-1 1 0,1 0-1,-1-1 1,0 1 0,1 0 0,-1 0 0,0 0-1,0 0 1,0 0 0,1 0 0,-1 0 0,-3 0 0,-48-14-479,49 14 433,-21-4 34,1 1 1,-1 1 0,1 1 0,-1 1-1,0 1 1,1 1 0,-28 6-1,45-6 102,-1 0 0,1 1-1,-1 0 1,1 0-1,0 1 1,0 0 0,0 0-1,0 1 1,1 0 0,-1 0-1,1 0 1,0 1-1,0 0 1,1 0 0,0 1-1,-1 0 1,2-1-1,-1 2 1,1-1 0,0 0-1,0 1 1,1 0 0,-1 0-1,2 0 1,-1 0-1,-3 15 1,5-16-38,0-1-1,0 1 1,0 0 0,1-1-1,0 1 1,0 0 0,1-1-1,-1 1 1,1 0 0,0-1-1,1 1 1,-1-1 0,1 1 0,5 9-1,-4-11-21,0 0-1,0 0 0,1 0 1,-1-1-1,1 0 0,0 0 1,0 0-1,0 0 0,0 0 1,0-1-1,1 0 0,-1 0 1,1 0-1,0 0 0,-1-1 1,1 0-1,7 2 1,7 0-369,-1 0 0,1-1 1,0-1-1,-1-1 0,1-1 0,0 0 1,-1-1-1,1-1 0,-1-1 1,1-1-1,-1 0 0,24-11 1,3-13-2302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4786,'0'0'841,"0"22"-513,-1 66 23,3 218 1264,-1-295-1565,0 1 0,1-1-1,0 0 1,0 0 0,2-1 0,-1 1-1,1-1 1,1 1 0,-1-1 0,2 0 0,0-1-1,13 18 1,-13-20-47,0-1-1,0 0 1,1 0-1,0-1 0,0 0 1,0 0-1,1 0 1,-1-1-1,1 0 1,0-1-1,1 0 0,-1 0 1,0-1-1,1 0 1,-1 0-1,1-1 1,9 1-1,-6-2-147,1 1 0,0-1 1,-1-1-1,1-1 0,-1 1 0,1-2 0,-1 0 1,0 0-1,14-7 0,-20 8 141,-1-1 0,0 0 1,-1-1-1,1 1 0,-1-1 0,1 0 0,-1 0 0,0 0 0,0-1 0,-1 1 1,1-1-1,-1 0 0,0 0 0,0 0 0,-1 0 0,0-1 0,0 1 1,0-1-1,0 1 0,-1-1 0,0 0 0,1-7 0,0-7 349,-1 0 0,-1-37-1,-1 52-259,1-1 0,-1 1 0,0-1 0,0 1 0,-1-1 0,1 1 0,-1-1 0,-1 1 0,1 0-1,-1 0 1,0 0 0,0 1 0,0-1 0,-7-7 0,9 11-82,-1-1 1,1 1 0,-1 0-1,0 0 1,0 0-1,1 0 1,-1 0-1,0 0 1,0 0-1,0 1 1,0-1-1,0 0 1,0 1-1,0 0 1,0 0 0,0-1-1,0 1 1,0 0-1,0 1 1,0-1-1,-1 0 1,1 0-1,0 1 1,0 0-1,1-1 1,-1 1-1,0 0 1,0 0-1,0 0 1,0 0 0,1 0-1,-1 0 1,0 0-1,1 1 1,-1-1-1,1 1 1,-1-1-1,1 1 1,0-1-1,-1 3 1,-3 2 44,0 1 1,0 0-1,1 0 1,1 0-1,-1 1 1,1-1 0,0 1-1,-3 14 1,4-14-18,1-1 1,0 1 0,1 0 0,-1 0 0,1 0 0,1 0-1,0 0 1,0 0 0,0-1 0,1 1 0,0 0-1,1-1 1,0 1 0,5 9 0,-5-12-19,1 0 1,0 0-1,0-1 1,0 0-1,0 0 1,1 0-1,-1 0 1,1-1-1,0 0 1,0 0-1,0 0 1,1-1-1,-1 1 1,1-1-1,-1 0 1,1-1-1,0 0 0,0 1 1,-1-2-1,8 1 1,-4 0-60,0 0 1,0-1-1,0 0 0,0 0 1,0-1-1,-1-1 0,1 1 1,0-1-1,0-1 1,-1 0-1,1 0 0,14-8 1,-18 7-103,0 1-1,0-1 1,0-1 0,-1 1 0,1-1 0,-1 0 0,0 0 0,-1 0 0,1 0 0,-1-1 0,0 1 0,0-1 0,-1 0-1,0 0 1,0 0 0,0 0 0,-1 0 0,2-13 0,0-97 770,-3 116-573,0-1 1,1 0 0,-1 1 0,1-1 0,-1 1 0,0-1-1,1 1 1,-1-1 0,1 0 0,-1 1 0,1 0-1,0-1 1,-1 1 0,1-1 0,-1 1 0,1 0 0,0-1-1,-1 1 1,1 0 0,0 0 0,-1-1 0,1 1-1,0 0 1,0 0 0,-1 0 0,1 0 0,0 0-1,1 0 1,27-1-232,-24 1 230,5 1 72,-1 1-1,1 0 1,-1 1 0,0-1 0,0 2 0,0-1 0,0 1 0,-1 1 0,1-1 0,-1 1 0,0 1 0,-1 0 0,1 0 0,-1 0 0,0 1 0,-1 0 0,0 0 0,0 1 0,0 0-1,-1 0 1,0 0 0,-1 0 0,5 12 0,-8-17-129,-1-1 0,1 1 0,-1-1 0,0 1 0,0 0 1,0-1-1,0 1 0,0 0 0,0-1 0,-1 1 0,1-1 0,-1 1 0,0-1 0,0 1 0,0-1 0,0 1 0,0-1 0,0 0 0,-1 1 0,1-1 0,-1 0 0,1 0 0,-1 0 0,0 0 0,0 0 1,0-1-1,0 1 0,0-1 0,0 1 0,-1-1 0,1 0 0,0 0 0,-1 1 0,1-2 0,-1 1 0,-3 1 0,-11 3-598,-2 0 0,1 0 0,-36 2 1,46-6 267,-77 3-4071,54-4 685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90 3282,'0'0'384,"0"0"544,0 0 275,0 0-800,-7-13-285,-23-41-94,28 52 1,0 0-1,0 0 1,-1 0 0,1 0 0,0 1 0,-1-1 0,1 1 0,-1-1 0,1 1 0,-1 0 0,0 0 0,0 0 0,1 0 0,-1 0 0,0 1-1,0 0 1,0-1 0,0 1 0,0 0 0,0 0 0,0 0 0,1 1 0,-1-1 0,0 1 0,-3 0 0,-5 1 188,7-1-111,0 0 0,-1 0 0,1 1 0,0 0 0,0-1 0,0 1 0,0 1 0,0-1 0,1 1 0,-1-1 0,1 1 0,-1 0 0,1 1 0,0-1 0,0 0 0,0 1 0,-3 6-1,-4 5 75,1 1-1,1 0 1,-7 17-1,11-22-111,0 1 0,0 0 0,1 1-1,0-1 1,1 0 0,1 1-1,0-1 1,1 21 0,0-30-79,1 1 1,-1-1 0,0 1-1,1-1 1,0 0 0,0 1-1,0-1 1,0 0 0,1 0-1,-1 0 1,1 0 0,0 0 0,0 0-1,0 0 1,0-1 0,0 1-1,0-1 1,1 1 0,0-1-1,-1 0 1,1 0 0,0 0-1,0 0 1,0-1 0,0 1-1,0-1 1,0 1 0,0-1-1,1 0 1,-1-1 0,0 1-1,1 0 1,-1-1 0,6 0-1,-3 1-226,1-1 0,-1 0 0,1 0 0,0-1 0,-1 1 0,1-1 0,-1-1 0,0 1 0,1-1 0,-1-1 0,0 1 0,0-1-1,0 0 1,0 0 0,-1 0 0,1-1 0,-1 0 0,0 0 0,0-1 0,0 1 0,3-6 0,18-19-1851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4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2097,'26'33'2812,"-21"-27"-560,-5-6-1028,17 32 430,-12-22-1432,0-1 0,1 0-1,0 0 1,1 0-1,0-1 1,0 0 0,1-1-1,16 13 1,-19-16-171,0-1 1,0 0-1,0 0 0,0 0 1,1-1-1,0 0 0,-1 0 1,1 0-1,0-1 0,0 0 1,0 0-1,0 0 0,0-1 1,0 0-1,0 0 0,0-1 1,9-1-1,-12 1-107,1-1 0,-1 1 0,0-1 1,0 0-1,0 0 0,0 0 0,0-1 0,0 1 0,0 0 1,-1-1-1,1 0 0,-1 0 0,0 0 0,0 0 0,0 0 1,0 0-1,-1 0 0,1-1 0,-1 1 0,0-1 1,0 1-1,0-1 0,0 1 0,0-6 0,1-2-364,-1-1 0,0 0-1,0 1 1,-1-1 0,-1 1-1,-2-19 1,1 23 319,0 0 0,-1 0 1,0 1-1,0-1 0,0 1 0,-1-1 1,0 1-1,0 0 0,0 1 0,-9-10 1,10 12 187,0 0 0,0 0 0,0 0 0,-1 1-1,1-1 1,-1 1 0,1 0 0,-1 0 0,0 0 0,0 1 0,0-1 0,0 1 0,0 0 0,0 0 0,0 0 0,0 1 0,0-1 0,-1 1 0,1 0 0,-4 1 0,6 0-48,0 0 0,1 0 0,0 0 0,-1 0 0,1 0 0,-1 0 0,1 1 0,0-1 0,0 0 0,0 1 0,0-1 0,0 1 0,0-1 0,0 1 0,1 0 0,-1-1 0,0 1 0,1 0 0,-1-1 0,1 1 0,0 0 0,0 0 0,0 0 0,0 1 0,-3 53 398,3-51-414,0 1 14,0 1-1,0 0 1,1 0-1,0 0 1,1-1 0,0 1-1,0 0 1,0-1 0,0 0-1,1 1 1,0-1-1,1 0 1,-1 0 0,1-1-1,0 1 1,1-1 0,-1 0-1,1 0 1,0 0-1,0-1 1,1 0 0,6 4-1,-1-1 7,1-1-1,0-1 0,0 0 0,0-1 1,1 0-1,0-1 0,0 0 0,0-1 1,0 0-1,24-1 0,-29-1-42,0 0-1,1 0 0,-1-1 1,1 0-1,-1-1 1,0 0-1,14-5 1,-19 6 0,0-1 0,-1 1 1,1-1-1,0 0 1,-1 0-1,0 0 0,1 0 1,-1 0-1,0-1 1,0 1-1,0-1 0,-1 0 1,1 1-1,0-1 1,-1 0-1,0 0 0,0 0 1,0 0-1,0 0 1,0 0-1,-1 0 0,1 0 1,-1 0-1,0-4 1,-2-98 125,-1 34 132,3 70-332,0 0 21,0 1 0,0 0 1,0-1-1,0 1 0,0 0 1,0 0-1,0-1 0,0 1 1,0 0-1,0-1 0,0 1 1,0 0-1,0-1 0,0 1 1,0 0-1,0 0 0,1-1 1,-1 1-1,0 0 0,0 0 1,0-1-1,0 1 0,1 0 1,-1 0-1,0-1 0,0 1 1,1 0-1,-1 0 0,0 0 1,0 0-1,1 0 0,-1-1 1,0 1-1,0 0 0,1 0 1,-1 0-1,0 0 0,1 0 1,-1 0-1,0 0 0,1 0 1,-1 0-1,0 0 0,0 0 1,1 0-1,-1 0 1,0 0-1,1 0 0,21 0-3567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319 144 6211,'0'0'974,"0"0"-313,0 0 249,0 0 768,0 0-915,-7-18-560,-22-56-86,28 71-118,-1-1 0,0 1-1,0 0 1,0 0 0,0 0-1,-1 0 1,1 1-1,-1-1 1,1 1 0,-1-1-1,0 1 1,0 0 0,0 0-1,0 0 1,-1 0 0,1 1-1,0-1 1,-1 1 0,1 0-1,-5-1 1,-2 1-43,1 0 0,-1 0 0,0 1-1,0 0 1,-11 2 0,8 0-20,6-1 69,0 1 1,0-1 0,0 2-1,1-1 1,-1 1 0,1 0-1,0 0 1,0 1-1,0 0 1,0 0 0,0 0-1,1 1 1,0 0 0,0 0-1,0 0 1,-6 9 0,8-10 24,0 1 1,-1-1 0,1 1-1,1 0 1,-1 0 0,1 0-1,0 0 1,0 0 0,0 1-1,1-1 1,0 1 0,0-1 0,0 1-1,1-1 1,0 1 0,0-1-1,0 1 1,1-1 0,-1 1-1,1 0 1,4 9 0,-3-11-41,1-1-1,0 1 1,0 0 0,0-1 0,0 0 0,0 0-1,1 0 1,0 0 0,-1 0 0,1-1-1,0 1 1,0-1 0,1 0 0,-1-1 0,0 1-1,1-1 1,-1 1 0,1-1 0,-1-1 0,5 1-1,17 3-531,-1-2 1,32-1-1,-49-1 288,3 1-282,1-1 0,0-1 0,-1 0 0,1-1 0,-1 0 0,22-8 0,10-12-1851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39 108 272,'0'0'1083,"-3"-18"425,-2-10-400,-3-12 492,7 19 4541,-8 97-6436,3-27 395,1 0-1,3 0 1,8 97 0,-5-139-75,1 0 0,0 0 0,0 0 0,1 0 0,0-1 0,0 1-1,0-1 1,1 1 0,0-1 0,5 6 0,-8-10-36,1-1 0,-1 1 0,1-1 0,-1 1-1,1-1 1,0 1 0,-1-1 0,1 0 0,0 0 0,0 0 0,0 0 0,0 0-1,0 0 1,0 0 0,0-1 0,0 1 0,0-1 0,0 0 0,0 1 0,0-1-1,0 0 1,1 0 0,-1 0 0,0-1 0,0 1 0,0 0 0,0-1-1,0 1 1,0-1 0,0 0 0,0 0 0,0 0 0,0 0 0,0 0 0,0 0-1,-1 0 1,1-1 0,2-1 0,4-5-266,0-1 0,0 0 0,-1 0 0,0 0 0,-1-1 0,0 0 1,8-21-1,-5 10 386,-1 0 0,-2 0 0,6-27 0,-10 57 133,2 0 0,-1 0 0,1 0 0,0 0 0,1-1 0,0 0 0,12 15 0,-10-14-215,0-2-1,1 1 1,0-1-1,1 0 1,0-1-1,0 1 1,0-2-1,0 0 0,1 0 1,0 0-1,0-1 1,0-1-1,1 0 1,-1 0-1,1-1 1,0 0-1,0-1 0,-1 0 1,1-1-1,0 0 1,0-1-1,21-3 1,-27 2-109,0 1 0,0-1-1,0 0 1,-1 0 0,1-1 0,0 1 0,-1-1 0,1 0 0,-1 0 0,0-1 0,0 1 0,0-1 0,-1 0 0,1 0 0,-1 0 0,0 0 0,0 0-1,0-1 1,-1 0 0,0 1 0,0-1 0,3-8 0,-2 2-115,0 0-1,-1 0 0,0-1 1,0 1-1,-1 0 1,-1-1-1,0 1 1,-1 0-1,-2-18 1,-14-8 343,17 36-90,-1 0-1,0 0 1,1 0-1,-1 0 0,0 0 1,1 0-1,-1 0 1,0 0-1,0 0 1,0 1-1,0-1 1,0 0-1,0 1 0,0-1 1,0 0-1,0 1 1,0-1-1,-1 1 1,1 0-1,0-1 1,0 1-1,0 0 0,0 0 1,-1 0-1,1 0 1,0 0-1,0 0 1,-1 0-1,1 0 1,0 0-1,-1 1 0,-1 2-42,1 1 0,-1-1-1,1 1 1,0-1 0,1 1-1,-1 0 1,1 0 0,-1 0-1,1 0 1,0 0 0,1 0-1,-1 0 1,0 6 0,0-3 26,-2 9 13,1 0 0,1 0 1,0 0-1,0 1 0,2-1 1,4 27-1,-4-39-67,-1 0 0,1-1 0,1 1-1,-1 0 1,1 0 0,-1-1 0,1 1 0,0-1 0,0 1 0,1-1-1,-1 0 1,1 0 0,0 0 0,-1 0 0,1-1 0,0 1 0,1-1-1,-1 1 1,0-1 0,1 0 0,-1 0 0,1-1 0,0 1 0,-1-1-1,1 0 1,0 0 0,0 0 0,0 0 0,0-1 0,0 1-1,0-1 1,5-1 0,0 1-133,0 0 0,0-1 0,1-1 1,-2 1-1,1-2 0,0 1 0,0-1 0,-1 0 0,1-1 0,-1 0 0,0 0 0,0-1 0,0 0 1,8-8-1,4-6-471,0-1 0,-1-1 0,21-29 1,-21 24 251,2 2 0,25-25 0,-42 45 593,-1 1 1,1 0 0,0 0 0,0 0 0,0 0 0,0 0 0,1 1 0,-1 0 0,1 0 0,-1 0 0,1 1-1,0-1 1,0 1 0,0 0 0,0 1 0,-1-1 0,1 1 0,0 0 0,0 0 0,0 0 0,6 2 0,-5 0 24,1 1 1,-1 0-1,1 0 1,-1 0-1,0 1 1,0 0-1,0 0 1,-1 0-1,1 1 1,-1 0-1,0 0 1,0 0-1,7 11 1,-3-5-57,-1 1 1,0 0-1,-1 0 1,0 1 0,-1-1-1,0 1 1,-1 1-1,0-1 1,4 23-1,-9-34-213,-1 1-1,1-1 1,-1 1-1,0-1 1,0 1-1,0-1 0,0 1 1,0-1-1,0 0 1,-1 1-1,1-1 1,-1 0-1,0 0 0,1 0 1,-1 0-1,0-1 1,0 1-1,0 0 1,0-1-1,0 1 1,-1-1-1,1 0 0,0 0 1,-1 0-1,1 0 1,-1 0-1,-3 0 1,-12 6-726,-1-2-1,-29 5 1,40-9 249,-58 8-3082,-3-6-913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2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0 192 416,'0'0'1857,"0"0"-1414,0 0-206,0 0 510,0 0-469,5 0-203,41-3 964,0-2 0,45-12 1,-1 1-485,424-36 897,3 34-1242,-172 8 537,148-10-520,421-15 120,-726 26 744,-188 9-861,0 0 274,0 0-285,0 0-97,0 0 65,0 0-62,0 0-74,0 0 18,0 0-237,0 0-752,0-2-4744,0-2 374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4402,'0'0'3490,"15"-34"-4547,-7 29-1008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5795,'0'0'66,"0"0"463,0 0 260,23 1-343,0 1-388,37 2 540,67-5 0,-111 0-535,-1-1 0,0-1 0,0 0 0,-1-1 0,1-1-1,-1 0 1,0-1 0,21-11 0,-30 14-98,0 0 0,0 0 0,-1 0-1,1-1 1,-1 0 0,0 0 0,0 0-1,0 0 1,-1-1 0,0 0 0,1 1 0,-2-1-1,1 0 1,0-1 0,-1 1 0,0 0-1,0-1 1,-1 1 0,0-1 0,1 1-1,-2-1 1,1 0 0,-1 1 0,0-1-1,0-6 1,-1 9-17,0 1-1,0-1 0,0 1 0,0-1 1,-1 1-1,1 0 0,-1-1 1,1 1-1,-1 0 0,0 0 1,0 0-1,0 1 0,0-1 1,0 0-1,0 1 0,0-1 1,-1 1-1,1 0 0,0-1 0,-1 1 1,1 1-1,-1-1 0,0 0 1,1 0-1,-1 1 0,1 0 1,-4-1-1,-12-2-10,-1 1 0,-29 1 0,44 1 54,-5 0 4,0 0-1,0 1 1,0 0-1,0 1 1,1 0-1,-1 0 1,1 1 0,-1 0-1,1 0 1,0 1-1,0 0 1,0 1-1,-7 5 1,10-6 60,-1 1 0,1 0 0,0 0 0,0 0 1,1 1-1,0 0 0,0 0 0,0 0 0,1 0 1,0 1-1,0-1 0,0 1 0,1 0 1,0 0-1,0 0 0,-1 13 0,2-12 2,1 0-1,-1 0 1,1 1 0,1-1-1,-1 0 1,1 0 0,1 0-1,-1 0 1,2 0-1,-1 0 1,1-1 0,0 1-1,0-1 1,6 9-1,-3-9-32,0 1 0,0-1 0,1 0 0,0 0 0,0-1 0,1 0 0,0 0 0,0-1 0,0 0 0,1 0 0,16 5 0,-7-3-28,1-1-1,1 0 1,-1-2 0,1 0 0,0-2 0,0 0 0,0-1-1,0-1 1,0 0 0,25-5 0,-27 2-560,-1-1-1,1 0 1,-1-2-1,0 1 1,0-2 0,30-17-1,2-9-2884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2465,'0'0'1025,"0"0"423,0 0-370,0 0-699,0 0-222,-1 19 86,-1 9-65,1 1-1,1-1 0,2 1 1,1-1-1,1 0 1,1 0-1,11 30 0,-12-47-118,1-1 0,0 0 0,1 1 0,0-2 0,0 1 0,1-1 0,0 0 0,1 0-1,0-1 1,1 0 0,0-1 0,0 1 0,13 7 0,-10-9-15,1 0 1,1 0 0,-1-1-1,1 0 1,-1-2 0,1 1-1,0-2 1,1 0-1,-1 0 1,19-1 0,-23-1-38,-1 0 0,0-1 1,1 0-1,-1 0 0,0-1 1,0 0-1,1-1 0,-2 0 1,16-7-1,-20 7-89,1 0 0,0-1 0,-1 1 0,1-1 0,-1 0 1,0 0-1,-1 0 0,1-1 0,-1 1 0,1-1 0,-2 0 0,1 0 0,0 0 1,-1-1-1,0 1 0,0 0 0,1-9 0,0 4-85,-2 0-1,1 0 1,-1 0-1,-1-1 1,0 1-1,0 0 1,-4-20-1,3 26 227,0 0 0,1 1 0,-1-1-1,-1 0 1,1 1 0,0-1-1,-1 1 1,0 0 0,0 0 0,0-1-1,0 1 1,0 0 0,-1 0-1,1 1 1,-1-1 0,0 1-1,1-1 1,-1 1 0,-1 0 0,1 0-1,0 0 1,0 0 0,-1 1-1,-5-3 1,7 4 8,1 0 1,-1 0-1,0 0 0,0 0 0,0 0 1,0 0-1,0 1 0,1-1 1,-1 1-1,0-1 0,0 1 0,0 0 1,1-1-1,-1 1 0,0 0 0,1 0 1,-1 0-1,1 0 0,-1 1 1,1-1-1,0 0 0,-1 1 0,1-1 1,0 0-1,0 1 0,0 0 0,0-1 1,0 1-1,0 0 0,1-1 1,-1 1-1,1 0 0,-1 0 0,1-1 1,-1 5-1,-2 6 35,1-1 1,0 1 0,0 0-1,1 16 1,1-23-115,0 0 0,1 0 1,-1 0-1,1 0 0,0 0 0,1-1 1,-1 1-1,1 0 0,0-1 1,0 1-1,0-1 0,0 1 0,1-1 1,0 0-1,0 0 0,0 0 1,0-1-1,1 1 0,-1-1 0,5 4 1,1-2-374,-1 0 0,1 0 0,0 0 0,1-1 0,-1-1 0,1 1 0,-1-2 0,1 1 0,12 0 1,41 3-3319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309 166 1265,'0'0'4444,"0"0"-3024,0 0-681,0 0 1013,-5-18-276,-20-57-697,24 71-748,-1-1 1,0 1-1,-1 0 0,1 0 1,-1 0-1,0 0 1,0 0-1,0 1 0,0-1 1,0 1-1,-1 0 1,0 0-1,1 0 0,-1 0 1,0 1-1,-1-1 1,1 1-1,0 0 0,-1 1 1,1-1-1,-1 1 1,1 0-1,-1 0 0,0 0 1,1 0-1,-9 1 1,5 0-58,0 0 0,0 1 1,0 0-1,0 1 0,1-1 1,-1 1-1,0 1 0,1-1 0,0 2 1,0-1-1,0 1 0,0 0 1,-8 6-1,9-5 53,1 0 0,0 0 0,0 0 0,0 1 0,1 0 0,0 0 0,0 0 0,0 0 0,1 1 0,0-1 0,0 1 0,1 0 0,0 0 0,0 0 0,-1 7 0,3-8-5,-1-1 0,1 0 0,0 1 0,1-1 0,-1 1 0,1-1 0,0 0 0,0 0-1,1 1 1,-1-1 0,1 0 0,1 0 0,-1 0 0,1-1 0,-1 1 0,1-1 0,0 1 0,1-1 0,-1 0 0,1 0 0,4 3 0,5 3-119,0 0 1,1-1-1,0-1 0,1-1 0,0 0 1,0 0-1,0-2 0,0 0 1,1-1-1,29 5 0,-27-7-898,0-1-1,0 0 0,0-1 1,0-1-1,30-5 0,-1-11-4460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6963,'0'0'-221,"0"23"746,0 79-32,25 193-1,-17-264-449,3 23-868,-11-53 361,0-34-1556,-1 22 1819,1 1 1,1-1-1,0 0 0,0 0 0,1 1 1,0-1-1,6-12 0,-7 20 337,0 0 0,1 1 0,-1-1 0,1 1 0,0 0 0,0 0 0,0-1 0,0 1 0,0 0 0,0 1 0,0-1 0,1 0 0,-1 1 0,1-1 0,-1 1 0,1 0 0,0 0 0,0 0 0,-1 0 0,1 0 0,0 0 0,0 1 0,0 0 0,0-1 0,0 1 0,0 0 0,-1 1 0,1-1 0,0 0 0,0 1 0,0-1 0,3 2 0,-1 0 107,0 0 0,0 0 0,0 1 0,0-1 1,0 1-1,-1 0 0,1 0 0,-1 0 0,0 1 0,0 0 1,0 0-1,6 8 0,39 60 1152,-42-60-1243,49 90 62,-58-115-919,1-1-1,1 1 1,1-24 0,0 7 719,-1 23 87,-1 0 0,2 1 0,-1-1 0,1 0 0,0 1-1,0-1 1,1 1 0,0-1 0,0 1 0,4-8 0,-3 10-81,0 0 1,0 1-1,1-1 1,-1 1-1,1 0 1,-1 0-1,1 0 1,0 0 0,0 1-1,0 0 1,0 0-1,1 0 1,-1 0-1,1 0 1,7-1-1,-1 0-785,1 1 0,0 0 0,20 0 0,-1 1-3210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55 249 4482,'0'0'1377,"0"0"-740,0 0 1079,0 0 792,22 1-945,4 0-1250,1 1-30,0-1 1,1-2-1,45-6 0,-66 6-260,-1 0 0,0-1 0,0 0 0,0 0 0,-1 0 0,1-1 0,-1 0 0,1 0 0,-1 0 0,0-1 0,0 0 0,0 0 0,5-6 0,-7 7-90,-1-1 0,0 1 0,0-1 0,0 0 1,0 1-1,-1-1 0,1 0 0,-1 0 1,0 0-1,0 0 0,0 0 0,-1-1 1,0 1-1,1 0 0,-1 0 0,-1 0 1,1 0-1,-1 0 0,1-1 0,-3-5 0,1 5-35,0 0-1,-1-1 0,0 1 0,0 0 0,0 0 0,0 1 0,-1-1 0,1 1 0,-1 0 0,-1 0 0,1 0 0,0 0 0,-1 1 0,0-1 1,0 1-1,0 1 0,0-1 0,-8-3 0,-1 1 26,-1-1 0,0 2 0,0 0 0,0 1 0,-26-3 0,25 5-107,3 0 320,0 0-1,-1 0 0,1 2 0,-1 0 0,-15 2 1,27-2-103,0-1 1,-1 1 0,1 0-1,-1 0 1,1 0 0,0 0 0,-1 0-1,1 0 1,0 1 0,0-1 0,0 1-1,0-1 1,0 1 0,1 0 0,-1 0-1,0 0 1,1 0 0,-1 0-1,1 0 1,0 0 0,0 0 0,-1 1-1,2-1 1,-1 0 0,0 1 0,0-1-1,1 1 1,-1-1 0,1 1 0,0-1-1,0 1 1,0-1 0,0 5-1,1-5-104,0 1 0,0 0 0,0 0-1,0-1 1,0 1 0,0 0 0,1-1-1,-1 1 1,1-1 0,0 0-1,0 1 1,0-1 0,0 0 0,0 0-1,0 0 1,0-1 0,1 1-1,-1 0 1,1-1 0,-1 0 0,1 1-1,-1-1 1,4 1 0,10 4-1424,-1-1 0,30 6 1,4-3-3773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4114,'0'0'1659,"0"0"-954,0 0 861,0 0 982,0 0-1244,21-19 179,-18 14-1490,0 1 0,1-1 0,-1 1-1,1 0 1,0 0 0,0 1 0,0-1-1,1 1 1,-1 0 0,1 0 0,0 0-1,0 1 1,0 0 0,0 0 0,0 0-1,1 0 1,-1 1 0,1 0 0,-1 0-1,8 0 1,7 1 43,0 1 0,0 0 1,0 2-1,25 6 0,17 2 258,-60-11-194,0 0 1,0 1-1,0-1 0,0 0 0,0 0 0,0-1 0,0 1 0,0 0 1,-1-1-1,1 1 0,0-1 0,0 1 0,0-1 0,0 0 1,-1 0-1,1 0 0,0 0 0,-1 0 0,4-2 0,16-34 788,-18 30-1228,14-35-2644,13-45 0,-19 48-930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1056,'0'0'4338,"0"0"-3537,0 0 175,6 110 497,2-88-176,3-2-1233,1-5-64,0-3-16,1-9-2065,-5-3-1025</inkml:trace>
  <inkml:trace contextRef="#ctx0" brushRef="#br0" timeOffset="1">42 0 4514,'0'0'4498,"0"0"-4178,0 0-640,0 0 288,0 0-2225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7363,'0'0'16,"0"0"118,0 0 693,22 6 830,-19-6-1583,37 11 360,0-2 1,1-2-1,45 2 0,-36-6-194,-32-1-201,1-1 0,1-1 0,-1 0 0,0-2-1,-1 0 1,22-5 0,-37 5-87,1 0-1,-1 0 0,1 0 0,-1 0 0,0-1 1,0 0-1,0 0 0,0 0 0,0 0 1,-1 0-1,1 0 0,-1 0 0,0-1 1,0 0-1,0 1 0,-1-1 0,1 0 1,-1 0-1,0 0 0,0 0 0,0 0 0,0 0 1,-1-7-1,2-5-396,-1 0 0,-1 0-1,-1-1 1,-4-26 0,3 36 321,0-1 0,-1 1-1,0-1 1,-1 1 0,1 0 0,-1 1-1,0-1 1,-1 0 0,0 1 0,0 0 0,-11-10-1,14 14 158,0 0 0,1 0-1,-1 1 1,0-1 0,0 0-1,-1 1 1,1 0 0,0-1-1,0 1 1,-1 0 0,1 0-1,-1 0 1,1 0 0,-1 1-1,1-1 1,-1 1 0,1 0-1,-1-1 1,1 1 0,-1 0-1,0 1 1,1-1 0,-1 0-1,1 1 1,-1-1 0,1 1-1,-1 0 1,1 0 0,-1 0-1,1 0 1,0 0 0,0 0-1,-1 1 1,1-1 0,0 1-1,0 0 1,0-1 0,1 1-1,-4 3 1,-5 10 203,0 1-1,0 0 1,2 0 0,0 1 0,0 0-1,2 0 1,-5 22 0,-2 10 486,-7 71 0,6 42 400,13-143-1093,2 0 0,0-1-1,1 1 1,0 0 0,2-1-1,8 28 1,7-12-370,-19-33 154,1 0 0,0 0 0,0 0 0,0-1 0,0 1 0,0 0 1,0 0-1,1-1 0,-1 1 0,0-1 0,0 1 0,0-1 0,0 1 1,1-1-1,-1 0 0,0 0 0,0 1 0,1-1 0,-1 0 0,0 0 1,1 0-1,-1 0 0,0-1 0,0 1 0,1 0 0,-1-1 0,2 0 1,17-10-3936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49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0 144,'0'0'4826,"0"0"-3697,0 0-777,0 0 600,3 9-658,2 2-262,0 1 0,1 0 0,0-1 0,1 0 0,0-1 0,1 0 0,0 0 0,14 13 1,-18-20-102,-1 0 0,1 1 1,-1-2-1,1 1 1,0 0-1,0-1 1,0 0-1,1 0 1,-1 0-1,0 0 0,1-1 1,-1 0-1,1 1 1,-1-2-1,1 1 1,0-1-1,-1 1 1,1-1-1,0 0 0,0-1 1,-1 1-1,1-1 1,-1 0-1,1 0 1,-1-1-1,1 1 1,-1-1-1,8-4 0,-7 3-263,-1-1-1,1 1 0,-1-1 1,0 0-1,0 0 0,-1 0 1,0-1-1,1 1 0,2-6 1,9-19-2163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0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2145,'0'0'2078,"0"0"-74,0 0 141,0 0-438,0 0-909,0 4-582,0 5-180,1-1 0,-1 0-1,2 1 1,-1-1 0,1 0-1,0 0 1,1 0 0,0 0 0,0 0-1,8 13 1,-8-17-89,-1 0-1,1-1 1,0 1-1,0-1 1,1 1 0,-1-1-1,1 0 1,0 0 0,-1-1-1,1 1 1,1-1-1,-1 0 1,0 0 0,0 0-1,1 0 1,-1-1-1,1 0 1,-1 0 0,1 0-1,0 0 1,8-1-1,-7 0-18,-1 0-1,0 0 0,1-1 0,-1 0 1,0 0-1,0 0 0,0-1 1,0 0-1,0 0 0,0 0 0,0 0 1,0-1-1,-1 0 0,1 0 1,-1 0-1,0 0 0,0-1 0,0 0 1,-1 0-1,1 0 0,-1 0 0,0 0 1,0-1-1,0 1 0,-1-1 1,4-9-1,-3 8 259,0 0 1,-1-1-1,0 1 1,0 0-1,-1-1 1,0 1-1,0-1 0,0-7 1,-1 13 1086,0 1-246,9 3-694,29 35-670,-32-31 339,0 0 0,0 0 0,1 0-1,1-1 1,-1 0 0,1 0 0,9 5-1,-6-7-15,1 0 1,-1 0-1,1-1 0,0 0 0,0-1 0,0-1 0,0 0 1,0 0-1,1-1 0,-1-1 0,0 0 0,0 0 0,0-2 1,0 1-1,0-1 0,-1-1 0,1 0 0,-1-1 0,0 0 1,0-1-1,-1 0 0,0 0 0,0-1 0,0-1 0,-1 0 1,15-15-1,-22 20 0,1-1 0,-1 1 0,1-1 0,-1 0 1,0 0-1,-1 0 0,1 0 0,-1 0 0,0 0 0,0 0 1,0-1-1,0 1 0,-1 0 0,1 0 0,-1-1 0,0 1 0,-1 0 1,1-1-1,-2-6 0,1 9 65,0-1-1,0 1 1,0-1-1,-1 1 1,1 0-1,-1-1 1,1 1 0,-1 0-1,0 0 1,0 0-1,0 0 1,0 0 0,0 1-1,0-1 1,0 1-1,-1-1 1,1 1 0,0 0-1,-1 0 1,1 0-1,-1 0 1,0 0-1,1 0 1,-1 1 0,0-1-1,1 1 1,-1 0-1,0 0 1,1 0 0,-1 0-1,-3 1 1,4-1-65,0 1 0,1 0 0,-1-1 0,0 1 0,1 0 0,-1 0 0,0 0 0,1 0 0,-1 1 0,1-1 0,0 0 0,-1 1 0,1-1 1,0 1-1,0-1 0,0 1 0,0-1 0,0 1 0,0 0 0,0-1 0,1 1 0,-1 0 0,0 3 0,-10 45-75,9-36 97,0 0 0,1 0 0,1 0 0,0 0 0,1 0 1,5 25-1,-5-35-9,0 0 0,1 0 0,-1 0 0,0-1 1,1 1-1,0 0 0,0-1 0,0 1 0,0-1 0,1 0 0,0 0 0,-1 0 1,1 0-1,0 0 0,0-1 0,0 1 0,1-1 0,-1 0 0,1 0 0,-1 0 1,1 0-1,0 0 0,-1-1 0,1 0 0,0 0 0,0 0 0,0 0 0,6 0 1,3 0-87,0-1 1,0 0-1,0-1 1,0-1 0,0 0-1,0 0 1,0-2-1,0 1 1,-1-1 0,0-1-1,0-1 1,0 0-1,16-10 1,-4-1-468,-1-1 1,0-2-1,-2 0 0,37-44 1,-53 57 685,0 1 1,1-1 0,0 1-1,0 0 1,0 0 0,0 1-1,1 0 1,0 0-1,0 1 1,1 0 0,-1 0-1,1 0 1,0 1 0,0 0-1,0 1 1,0 0 0,0 0-1,1 1 1,-1 0-1,16 0 1,-10 1 135,1 1 0,-1 0 0,0 1 0,0 1 0,0 0 0,17 7 0,-23-7-214,-1 0 0,1 1 0,-1-1 0,0 2 0,0-1 0,0 1-1,0 0 1,-1 1 0,0-1 0,0 1 0,-1 0 0,7 10 0,-11-15-42,0 1-1,1 0 1,-1 0-1,0-1 0,0 1 1,-1 0-1,1 0 1,0 0-1,-1 0 1,1 0-1,-1 1 0,0-1 1,1 0-1,-1 0 1,0 0-1,0 0 1,-1 0-1,1 0 1,0 0-1,-1 0 0,-1 4 1,1-2 10,-1-1 0,0 0-1,0 0 1,-1-1 0,1 1 0,0 0 0,-1-1-1,0 1 1,0-1 0,1 0 0,-7 4 0,-6 1-17,-1 1 1,0-2-1,0 0 1,-18 4 0,34-10-9,-78 21-1490,28-12-2795,32-8 772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26 416,'0'0'5264,"1"-4"-4947,-1 3-312,0 1 0,0-1 0,0 0 0,0 1-1,0-1 1,0 0 0,0 0 0,0 1-1,0-1 1,0 0 0,0 0 0,-1 1 0,1-1-1,0 0 1,0 1 0,-1-1 0,1 1-1,-1-1 1,1 0 0,0 1 0,-1-1 0,1 1-1,-1-1 1,0 1 0,1-1 0,-1 1-1,1-1 1,-1 1 0,0 0 0,1-1 0,-1 1-1,-1-1 1,0 1-10,-1-1 1,1 1-1,0-1 0,-1 1 0,1 0 1,-1 0-1,1 0 0,-1 0 0,1 1 1,-1-1-1,1 1 0,-4 0 0,4 0 9,0 0-1,0 1 1,0-1-1,0 0 0,0 1 1,1-1-1,-1 1 0,0 0 1,1-1-1,-1 1 0,1 0 1,0 0-1,0 0 0,0 0 1,0 0-1,0 0 1,0 0-1,0 1 0,1-1 1,-1 0-1,1 0 0,-1 0 1,1 1-1,0 2 0,1 57 67,-1-61-71,1 4 37,0 0 1,1 0-1,0-1 1,0 1-1,0 0 1,0-1-1,1 1 1,0-1-1,0 0 1,0 0-1,0 0 1,1 0-1,4 4 1,5 4 176,1-1-1,22 14 1,-36-24-206,0-1-1,0 0 0,1 0 0,-1 0 0,0 0 1,0 0-1,0 0 0,0 0 0,1 0 1,-1 0-1,0 0 0,0 0 0,0 0 0,0 1 1,0-1-1,0 0 0,0 0 0,1 0 0,-1 0 1,0 0-1,0 1 0,0-1 0,0 0 0,0 0 1,0 0-1,0 0 0,0 0 0,0 1 1,0-1-1,0 0 0,0 0 0,0 0 0,0 0 1,0 1-1,0-1 0,0 0 0,0 0 0,0 0 1,0 0-1,0 1 0,0-1 0,0 0 1,0 0-1,0 0 0,0 0 0,-1 0 0,1 1 1,0-1-1,0 0 0,0 0 0,-12 4 90,-12-1 310,23-4-541,0 1-1,1-1 1,-1 0-1,1 0 1,-1 0 0,1 0-1,0 0 1,-1 1-1,1-1 1,0 0-1,0 0 1,0 0-1,0 0 1,0 0-1,0 0 1,0 0-1,0 0 1,0 0-1,0 0 1,0 0-1,1 0 1,-1-1-1,4-11-4898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1 580 912,'0'0'5168,"0"0"-3847,0 0-804,17-6-349,126-49-112,-115 43 18,-1-1 0,-1-2 0,47-34 1,-59 39-160,-1-2 1,-1 0-1,0 0 1,-1-1 0,-1-1-1,0 0 1,0 0-1,-1-1 1,-1 0 0,-1 0-1,0-1 1,-1 0-1,0 0 1,-2-1 0,0 1-1,-1-1 1,0 0 0,0-32-1,-3 43 58,0-1 0,0 0 1,-1 0-1,0 1 0,0-1 0,-1 1 0,0-1 1,0 1-1,0-1 0,-6-10 0,5 14 46,1 0-1,0 0 1,-1 0 0,1 1-1,-1-1 1,0 1-1,0 0 1,0 0 0,0 0-1,0 0 1,0 0 0,-1 1-1,1 0 1,0-1 0,-1 1-1,1 0 1,-1 1-1,0-1 1,1 1 0,-1-1-1,1 1 1,-5 0 0,3 1 12,1 0 1,0 0 0,0 0 0,0 0 0,0 1 0,0 0 0,0 0 0,0 0 0,1 0 0,-1 0 0,1 1 0,-1 0 0,1-1 0,0 1-1,0 0 1,0 1 0,0-1 0,1 0 0,-1 1 0,1 0 0,0 0 0,0-1 0,0 1 0,-1 6 0,-4 6 89,1 1 0,1 0 0,1 0 0,-5 31 0,6-28-75,2 1 1,0-1-1,1 1 1,1-1-1,0 0 1,7 29 0,-5-40-32,0 0 1,0 0-1,1 0 1,0-1 0,0 1-1,1-1 1,0 0 0,1 0-1,-1 0 1,1-1 0,1 0-1,0 0 1,0-1 0,0 0-1,15 10 1,-9-9-45,1 0 0,-1-1 0,2 0-1,-1-1 1,0-1 0,1 0 0,0-1 0,0-1 0,0 0-1,0-1 1,0-1 0,0 0 0,0-1 0,18-3 0,-29 3 18,0 0 1,0 0 0,0 0 0,0-1 0,-1 0 0,1 1-1,-1-1 1,1 0 0,-1-1 0,0 1 0,1-1 0,-1 1-1,0-1 1,-1 0 0,1 0 0,0 0 0,-1-1 0,0 1-1,0-1 1,0 1 0,0-1 0,-1 0 0,1 1 0,0-6-1,2-5 11,-1 0 1,0-1-1,-1 1 0,-1-1 0,-1-17 0,0 30 37,0 0-1,0 0 1,0 0 0,-1 0-1,1 1 1,-1-1-1,0 0 1,1 0 0,-1 1-1,0-1 1,0 1-1,0-1 1,0 0 0,0 1-1,-1 0 1,1-1 0,0 1-1,-1 0 1,1 0-1,0-1 1,-1 1 0,0 0-1,1 1 1,-1-1-1,0 0 1,1 0 0,-1 1-1,0-1 1,0 1-1,1-1 1,-5 1 0,4-1-43,0 1 1,0 0 0,0 0 0,-1 0-1,1 0 1,0 0 0,0 0 0,0 1-1,-1-1 1,1 1 0,0-1 0,0 1-1,0 0 1,0 0 0,0 0 0,0 0-1,1 0 1,-1 0 0,0 1 0,0-1-1,1 1 1,-1-1 0,1 1 0,-1 0-1,1-1 1,0 1 0,-2 3 0,0 2 15,1 0 0,-1 0 0,2 0 1,-1 0-1,1 1 0,0-1 0,0 0 1,1 1-1,0-1 0,0 1 0,1-1 1,0 0-1,0 1 0,1-1 1,0 0-1,0 0 0,1 0 0,4 8 1,-4-10-6,0 1 1,0-1 0,1 0 0,-1 0 0,1 0 0,1 0 0,-1-1 0,1 1 0,0-1 0,-1 0 0,2-1 0,-1 1 0,0-1 0,1 0 0,0 0-1,-1-1 1,1 0 0,0 0 0,0 0 0,1-1 0,9 2 0,-9-2-86,1-1 1,0 0-1,0 0 1,-1 0-1,1-1 1,0 0-1,-1-1 0,1 0 1,-1 0-1,0 0 1,1-1-1,-1 0 0,0-1 1,0 1-1,-1-1 1,1-1-1,-1 1 0,0-1 1,0 0-1,-1-1 1,1 1-1,-1-1 0,0 0 1,-1 0-1,0-1 1,0 1-1,0-1 0,0 0 1,3-13-1,9-25-513,-12 31 568,1-1-1,0 1 1,12-21-1,-15 32 164,0 0-1,0-1 1,0 1-1,1 0 1,-1 0-1,1 1 1,0-1 0,0 0-1,0 1 1,0 0-1,1 0 1,-1 0-1,0 0 1,1 0-1,0 1 1,-1-1-1,1 1 1,5-1 0,3 0 154,-1 0 1,0 1 0,0 1 0,1 0 0,-1 0 0,0 1 0,1 1 0,-1 0 0,0 0 0,14 6 0,-20-6-236,-1-1-1,0 2 1,0-1-1,0 0 1,0 1 0,0 0-1,0 0 1,-1 0-1,1 0 1,-1 1 0,0-1-1,0 1 1,0 0 0,-1 0-1,1 0 1,-1 0-1,0 0 1,0 0 0,0 1-1,-1-1 1,1 1-1,-1 0 1,0-1 0,-1 1-1,1 0 1,-1-1-1,0 7 1,-1-9-60,1 1-1,-1 0 1,0 0 0,0 0 0,0-1-1,0 1 1,0-1 0,-1 1-1,1-1 1,-1 1 0,0-1-1,0 0 1,0 0 0,0 0-1,0 0 1,0 0 0,0 0 0,0 0-1,-1-1 1,1 1 0,-1-1-1,0 0 1,-4 2 0,-9 3-108,0 0-1,-27 6 1,40-11 68,-74 12-1467,71-12 902,1-1 1,-1 0-1,0 0 1,0 0-1,0-1 1,-7-1-1,5-5-2204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9540,'0'0'0,"0"0"417,0 0 175,133 0 1057,-82 0-849,3 0-304,-4 0-432,-2 0 32,-7 0-96,-6 0 48,-4 0-144,-4 0-320,-6 0-945,-2 0 49,-3-7-1393,-5-8-1729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7507,'0'0'16,"0"0"225,0 0 15,0 0 1120,0 0-1184,-31 110 753,20-52 351,3 0-911,2 0-49,4-6-288,-2-2 160,2 2-416,-5-5 16,-3-6-3218,-2-11-1632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5731,'0'0'821,"0"0"-282,0 0 48,20 0 184,8 1-543,19 1 508,57-5 0,-94 2-668,1-1 1,-1 0 0,0-1 0,0 0 0,0 0-1,-1-1 1,1-1 0,-1 1 0,11-9 0,-15 10-109,-1 0 0,0 0 0,0 0 0,0-1 0,-1 1 0,1-1 0,-1 0 1,0 0-1,0-1 0,0 1 0,-1-1 0,1 1 0,-1-1 0,0 0 0,-1 0 1,1 0-1,-1 0 0,0 0 0,0 0 0,0-7 0,-1 8-54,0 0-1,0 1 1,0-1-1,-1 0 1,1 0-1,-1 1 1,0-1-1,0 1 1,-1-1-1,1 1 1,-1-1-1,0 1 1,0 0-1,0-1 1,0 1-1,-5-5 1,1 3 0,0 1 0,0-1 0,0 1 0,0 1 0,-1-1 0,0 1 0,-12-4 0,5 2 72,-1 2 1,0 0 0,0 0-1,0 2 1,0 0 0,-25 1-1,23 0 81,14 0-28,0 1 0,0-1 0,-1 1 0,1 0 1,0 0-1,0 0 0,0 0 0,1 0 0,-1 0 0,0 1 0,0 0 0,1-1 0,-1 1 0,1 0 1,-1 0-1,1 0 0,0 1 0,0-1 0,0 0 0,0 1 0,0 0 0,1-1 0,-1 1 0,1 0 0,-1 0 1,1 0-1,0 0 0,0 0 0,1 0 0,-1 0 0,0 5 0,0-1 17,0-1 1,1 0-1,-1 0 1,1 0-1,1 0 0,-1 1 1,1-1-1,0 0 0,1 0 1,-1 0-1,1 0 0,0 0 1,1 0-1,-1-1 1,7 11-1,0-6-8,1-1 0,-1 0 0,1 0 0,1-1 0,0 0 0,0-1 0,0 0 0,1-1 0,0-1 0,0 1 0,1-2 0,-1 0 0,22 4 0,-9-3-450,0-1 0,1-2 0,-1 0 0,1-2 0,-1 0 0,30-5 0,0-9-2421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1 464,'0'0'9236,"0"0"-9236,0 0 0,0 0 0,0 0 753,56 128 351,-20-90-960,-1-3-128,8-3 128,-3-6-144,-1-6-32,-4-8-1024,-6-11-1329,-4-1-80,-6-1-2882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8132,'0'0'0,"-105"74"0,59-36 1296,13-3-207,8-1-945,13-8-144,8-4-352,4-7-145,2-9-1599,21-6-578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6547,'2'24'430,"22"190"1272,-15-154-1354,2-1 1,21 63-1,-32-121-382,0-1-1,0 0 1,0 1-1,0-1 0,0 0 1,0 1-1,0-1 0,1 1 1,-1-1-1,0 0 0,0 1 1,0-1-1,0 0 0,1 0 1,-1 1-1,0-1 0,0 0 1,1 1-1,-1-1 0,0 0 1,0 0-1,1 1 1,-1-1-1,0 0 0,1 0 1,-1 0-1,0 0 0,1 1 1,-1-1-1,0 0 0,1 0 1,-1 0-1,0 0 0,1 0 1,9-12-1134,7-38-719,-9 27 1251,-7 19 647,1 0 0,0 0 0,0 0 0,0 0 0,0 1 0,0-1 0,1 1 0,0-1 0,0 1 0,0 0 0,0 0 0,0 0 0,0 1 0,1-1 0,0 1 0,7-4 0,-2 3 373,0 1 1,1 0-1,-1 0 0,1 1 0,0 1 0,15 0 0,36 2 458,-40 0-546,1-1 0,-1-1 1,1-1-1,-1 0 0,1-2 0,-1-1 1,42-12-1,-59 15-259,-1-1 1,1 0-1,-1 0 1,0-1-1,0 1 1,0-1-1,0 0 1,0 1-1,0-1 1,0 0-1,-1-1 1,0 1-1,0 0 1,0-1-1,0 1 1,2-8-1,-1 4-107,-1-1-1,0 0 0,-1 1 1,0-1-1,0 0 0,-1 0 1,-1-11-1,1 17 35,-1-1 0,1 1 0,-1 0 0,0 0-1,0-1 1,0 1 0,0 0 0,0 0 0,0 0 0,0 0 0,-1 0 0,1 1 0,-1-1-1,0 0 1,1 1 0,-1-1 0,0 1 0,0-1 0,0 1 0,0 0 0,0 0 0,0 0-1,0 0 1,-1 0 0,1 0 0,-4 0 0,-2-1 30,0 0 0,0 1 0,0 0 0,-1 0 0,1 0 0,-12 2 1,17 0 36,0-1 0,1 1 1,-1 0-1,1 1 1,-1-1-1,1 0 0,0 0 1,-1 1-1,1 0 1,0-1-1,0 1 1,0 0-1,0 0 0,0 0 1,1 0-1,-1 1 1,0-1-1,1 0 0,0 1 1,-1-1-1,1 1 1,0-1-1,1 1 1,-1-1-1,0 1 0,1 0 1,-1 4-1,-2 10 130,1 0-1,0 0 0,2 17 1,0-32-148,0 4 10,0 1 0,1 0 0,0 0 1,0-1-1,0 1 0,1 0 0,0-1 1,0 1-1,1-1 0,0 0 0,0 0 1,1 0-1,-1 0 0,1-1 0,0 1 1,1-1-1,-1 0 0,1 0 0,0-1 1,0 1-1,1-1 0,-1 0 0,1-1 1,0 1-1,0-1 0,0 0 0,1-1 1,-1 1-1,0-1 0,1-1 0,0 1 1,-1-1-1,1 0 0,7 0 0,-3 0-21,0 0 0,0 0-1,0-1 1,1-1 0,-1 0-1,17-4 1,-24 4-61,1-1 0,-1 0 0,0 0 0,0 0 0,0 0 0,0-1 0,0 1 0,0-1 0,-1 0 0,1 0 0,-1-1 0,0 1 0,0-1 0,0 1 0,-1-1 0,1 0 0,-1 0-1,3-6 1,-1-3-102,1-1 0,-2 0 0,0 0-1,-1-1 1,0 1 0,-1 0-1,-1-1 1,-2-25 0,1 1 233,1 38-82,0 0 0,1 0 1,-1 0-1,0 1 0,0-1 0,0 0 0,1 0 0,-1 0 1,1 0-1,-1 1 0,0-1 0,1 0 0,-1 0 0,1 1 1,0-1-1,-1 0 0,1 1 0,0-1 0,-1 0 0,1 1 1,0-1-1,0 1 0,-1 0 0,1-1 0,0 1 0,0-1 0,0 1 1,0 0-1,-1 0 0,2-1 0,31-2-2039,-27 3 1276,22 0-3138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3217,'0'0'1225,"0"0"-627,0 0 1002,0 0 257,0 0-707,0-14 1282,0-41-2698,0 54 266,0 0 0,0 1 0,0-1 0,0 0 0,0 0 0,0 0 0,1 1-1,-1-1 1,0 0 0,0 0 0,1 1 0,-1-1 0,0 0 0,1 0 0,-1 1 0,1-1-1,-1 1 1,1-1 0,-1 0 0,1 1 0,0-1 0,-1 1 0,1-1 0,0 1 0,-1-1-1,1 1 1,0 0 0,1-1 0,26 0-235,-19 3 196,-1 0 1,1 1-1,-1 0 0,14 7 0,-2 1 87,2 0 0,-1-2 1,1 0-1,25 6 0,-34-12-15,1 0 1,-1-1 0,1 0 0,0-1-1,-1 0 1,1-1 0,0-1 0,20-3-1,-33 3-11,1 1-1,-1-1 0,0 1 0,1-1 0,-1 1 1,0-1-1,1 0 0,-1 0 0,0 0 0,0 0 1,0 0-1,0 0 0,0 0 0,0 0 0,0 0 1,0 0-1,0-1 0,0 1 0,-1 0 0,1-1 1,0-1-1,6-38 410,-7 28-308,-1 1 0,-1 0 0,0 0 0,-5-20 0,-4 0-160,-11-32-171,12 20-2666,8 28-482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2257,'0'0'3025,"0"0"-2091,0 0 213,0 0 814,20 0-101,64 1-678,-79-1-1101,1 0 1,-1 0 0,0-1-1,0 0 1,0 0-1,0 0 1,0-1 0,-1 0-1,1 1 1,0-2 0,-1 1-1,1-1 1,-1 1 0,0-1-1,0 0 1,7-7-1,-9 8-87,0-1-1,0 1 0,0-1 0,0 0 0,-1 0 0,1 0 0,-1 0 0,0 0 0,1 0 0,-2-1 0,1 1 0,0 0 0,-1 0 0,1-1 0,-1 1 1,0 0-1,0-1 0,0 1 0,0 0 0,-1-1 0,-1-4 0,1 6-13,0 1 0,0-1 0,0 0 0,0 0 0,0 1 0,-1-1 0,1 1 0,-1-1 0,1 1 1,-1-1-1,1 1 0,-1 0 0,0 0 0,0 0 0,0 0 0,1 0 0,-1 0 0,0 1 0,0-1 0,0 1 0,0-1 0,0 1 0,-3-1 0,-51-2-269,51 3 230,4 0 60,0 0 0,0 0 0,0 0 0,0 0 0,0 1 1,0-1-1,0 0 0,0 1 0,0-1 0,0 1 0,0-1 0,0 1 0,0 0 1,0-1-1,0 1 0,0 0 0,1 0 0,-1 0 0,0-1 0,0 1 0,1 0 1,-1 0-1,1 0 0,-1 1 0,-9 35 123,9-26-84,1 0 0,0 0 0,0 1 0,4 15 0,-2-20-21,0-1 0,0 0 0,1 0 0,0 0 1,0-1-1,0 1 0,1-1 0,0 1 0,0-1 0,0 0 0,1-1 0,0 1 1,0-1-1,0 0 0,0 0 0,0-1 0,1 1 0,0-1 0,-1 0 0,8 2 1,1 0 23,0 0 0,0-1 0,1-1 0,0 0 0,-1-1 1,1 0-1,25-1 0,-34-1-113,-1-1 0,0 0 0,0 0 0,0 0 0,0 0 0,0-1 1,0 0-1,-1 0 0,1 0 0,0 0 0,-1-1 0,0 0 0,0 0 0,0 0 0,0-1 0,0 1 0,0-1 0,-1 0 1,5-6-1,3-8-675,0 0 1,-1 0 0,12-34 0,-15 33 540,1 1 0,17-28 1,-23 43 358,1 0-1,-1 0 1,1 0 0,0 1 0,0-1 0,1 1 0,-1 0 0,0 0-1,1 0 1,-1 0 0,1 1 0,0-1 0,-1 1 0,1 0 0,0 0 0,0 0-1,4 0 1,10 0 558,0 0-1,27 3 0,-21-1-87,-17-1-557,0 2 1,0-1 0,-1 1-1,1 0 1,0 0-1,-1 1 1,1-1-1,-1 2 1,0-1-1,0 1 1,0 0-1,0 0 1,-1 0-1,1 1 1,-1 0-1,0 0 1,-1 0-1,1 1 1,-1-1-1,0 1 1,-1 0 0,1 1-1,-1-1 1,0 0-1,-1 1 1,0 0-1,0-1 1,0 1-1,-1 0 1,0 0-1,0 0 1,0 0-1,-1 0 1,-2 14-1,1-17-87,-1-1-1,0 1 1,0 0-1,0-1 0,0 1 1,-1-1-1,0 0 0,1 1 1,-1-1-1,0-1 1,0 1-1,-1 0 0,1-1 1,-1 0-1,1 1 1,-1-1-1,0-1 0,0 1 1,1 0-1,-1-1 0,-6 1 1,-7 3-502,0-1 0,-1-1 0,-28 2 0,28-3-192,8-1-186,1 0 0,0-1 1,0 0-1,-1 0 0,1-1 0,0 0 1,0 0-1,-16-5 0,5-12-4618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1 280 5843,'0'0'419,"21"0"-49,12 1-96,274 3 4999,-297-5-5190,0 1 1,0-2-1,1 1 1,-1-1-1,0-1 1,-1 0-1,1 0 1,0-1-1,13-7 1,-19 8-107,-1 1 1,1-1-1,0 0 1,0 0-1,-1 0 1,0-1-1,0 1 1,0-1-1,0 0 1,0 0-1,-1 0 1,0 0-1,0 0 1,0 0-1,0-1 1,0 1-1,-1-1 1,0 1-1,0-1 1,0 1-1,-1-1 1,1-7-1,-1 5-142,0 1 0,-1 0-1,1 0 1,-1 0-1,0 0 1,-1 0 0,1 0-1,-1 0 1,-1 0-1,1 0 1,-1 1-1,0-1 1,0 1 0,0 0-1,-1 0 1,0 0-1,0 0 1,0 1 0,-1-1-1,1 1 1,-1 0-1,0 0 1,0 1 0,0 0-1,-1 0 1,1 0-1,-12-4 1,12 5 214,0-1 0,0 1 0,0 0 0,0 1 0,-1-1 0,1 1 0,-1 0 0,1 0 0,-1 1 0,1 0 0,-1 0 1,1 0-1,-1 0 0,1 1 0,-1 0 0,1 0 0,-1 1 0,1-1 0,0 1 0,0 0 0,-1 1 0,2-1 0,-1 1 0,0 0 0,0 0 0,1 1 0,0-1 0,0 1 0,0 0 0,0 0 0,0 0 0,1 1 1,0-1-1,0 1 0,0 0 0,0 0 0,1 0 0,-3 9 0,-4 8 214,2 1 0,0 0-1,2 0 1,0 0 0,-1 33 0,3 122 898,3-159-1023,1 3-95,1 0 1,1 0 0,0 0-1,2-1 1,1 1 0,0-1-1,2 0 1,0-1 0,2 0-1,22 36 1,-12-31-696,-19-25 478,0 1 1,-1 0 0,1-1 0,0 1 0,0-1 0,0 1-1,0-1 1,0 1 0,0-1 0,0 1 0,0-1 0,0 0-1,0 1 1,0-1 0,0 0 0,0 0 0,0 0 0,0 0 0,0 0-1,0 0 1,0 0 0,0 0 0,0-1 0,0 1 0,0 0-1,1-1 1,10-10-4255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78 3025,'0'0'2431,"-2"-10"-2044,-8-28-307,10 37-53,-1-1 0,0 0 0,1 1 0,-1-1 0,0 1-1,0-1 1,0 1 0,0 0 0,0-1 0,0 1 0,0 0 0,0 0 0,0-1 0,-1 1 0,1 0 0,-1 0 0,1 0 0,-1 1 0,1-1 0,-1 0 0,1 1 0,-1-1 0,0 0 0,1 1 0,-1 0 0,0-1 0,1 1 0,-1 0 0,0 0 0,0 0-1,1 0 1,-1 0 0,-2 1 0,0-1-33,1 1 0,-1-1 0,1 1 0,0 0 0,-1 0 0,1 0 0,0 1 0,0-1 0,0 1 0,0 0 0,0-1 0,0 1 0,-3 3 0,4-2 6,0-1 0,0 1 0,0 0 0,1 0-1,-1-1 1,1 1 0,0 0 0,0 1 0,0-1 0,0 0 0,0 0-1,1 0 1,-1 0 0,1 1 0,0-1 0,0 0 0,0 0 0,2 6 0,1 3 14,0 0 1,1 0-1,10 19 1,-9-21 11,-1 0 0,0 0 0,0 0 1,2 14-1,-4 51-221,-2-75 189,0 1 0,0-1 0,0 0 0,0 0 0,0 0 0,0 1 0,1-1 0,-1 0 0,0 0 0,0 0 0,0 1 0,0-1 1,0 0-1,0 0 0,0 0 0,0 1 0,0-1 0,0 0 0,-1 0 0,1 0 0,0 1 0,0-1 0,0 0 0,0 0 0,0 0 0,0 0 0,0 1 0,0-1 0,-1 0 0,1 0 0,0 0 0,0 0 0,0 1 0,0-1 0,-1 0 0,1 0 0,0 0 0,0 0 0,0 0 0,-1 0 0,1 0 1,0 0-1,0 0 0,0 0 0,-1 0 0,1 0 0,0 1 0,0-1 0,0 0 0,-1-1 0,1 1 0,0 0 0,0 0 0,0 0 0,-1 0 0,1 0 0,0 0 0,-1 0 0,-5-12-464,5 9 306,1 0 0,-1-1 0,1 1 0,0 0-1,1-1 1,-1 1 0,1 0 0,-1-1 0,1 1 0,0 0-1,0 0 1,0-1 0,1 1 0,-1 0 0,1 0 0,0 0-1,0 1 1,3-5 0,-2 5 184,1 0 0,-1 0 0,1 0 0,-1 0-1,1 0 1,0 0 0,0 1 0,-1 0 0,1 0 0,0 0 0,1 0 0,-1 1-1,0-1 1,0 1 0,7 0 0,-7 0 150,-1 1-1,0-1 1,1 0 0,-1 1-1,0-1 1,1 1-1,-1 0 1,0 0 0,0 1-1,0-1 1,0 0-1,5 4 1,18 8 389,-25-13-506,0 1-1,-1-1 1,1 0 0,0 0-1,0 1 1,-1-1 0,1 0-1,0 0 1,-1 0 0,1 0 0,0 0-1,0 0 1,-1 0 0,1 0-1,0 0 1,0 0 0,-1 0-1,1-1 1,0 1 0,-1 0-1,1 0 1,0-1 0,-1 1-1,1 0 1,-1-1 0,1 1-1,0-1 1,-1 1 0,1-1-1,-1 1 1,1-1 0,-1 1-1,1-1 1,-1 1 0,0-1-1,1 0 1,0-2 3,0-1 1,0 1-1,0 0 0,0 0 0,-1-1 1,1 1-1,-1 0 0,0-6 0,-1-2-60,0-1 0,0 0-1,-1 1 1,-5-15-1,7 17-3911,0 3-121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6019,'0'0'883,"0"0"-584,0 0 173,0 0-253,7 18-102,27 58-29,-31-70-74,0 0 0,1-1 0,0 1-1,0-1 1,0 0 0,0 0 0,1-1 0,0 1 0,0-1 0,0 0-1,1 0 1,-1-1 0,1 1 0,0-1 0,7 2 0,-2-1 0,-1-2 1,1 1 0,0-1-1,0-1 1,0 0 0,0-1-1,11-1 1,-18 1-65,-1 0 1,0-1-1,1 1 0,-1-1 1,0 0-1,0 0 0,0-1 1,0 1-1,0 0 0,0-1 1,0 0-1,0 0 1,-1 0-1,1 0 0,-1 0 1,1 0-1,-1-1 0,0 1 1,0-1-1,0 0 0,0 1 1,0-1-1,-1 0 1,1 0-1,-1 0 0,0 0 1,0-1-1,0 1 0,1-4 1,1-9-239,0-1 0,-1 0 1,-1 0-1,0-22 0,-1 31 289,-6-15 987,-3 18 2341,13 45-3230,-1-32-103,1 0 0,-1 0 1,1 0-1,1-1 1,0 0-1,0 0 0,0 0 1,1 0-1,0-1 1,0 0-1,0 0 0,1 0 1,0-1-1,0 0 1,1-1-1,-1 1 0,1-1 1,0-1-1,0 1 1,0-2-1,0 1 1,1-1-1,-1 0 0,1-1 1,9 1-1,-13-1-70,-1-1-1,0 0 1,1 0-1,-1-1 0,1 1 1,-1-1-1,0 0 1,0 0-1,1-1 1,-1 1-1,0-1 1,0 0-1,0 0 0,-1 0 1,1 0-1,0-1 1,-1 1-1,1-1 1,-1 0-1,0 0 1,0-1-1,0 1 1,-1 0-1,1-1 0,-1 0 1,0 1-1,0-1 1,0 0-1,0 0 1,0-1-1,-1 1 1,0 0-1,0 0 1,0-7-1,0-32-579,0 24 5905,1 24-5232,1 0 1,-1 0-1,1 0 1,0-1-1,0 1 1,0-1-1,1 1 0,-1-1 1,1 0-1,0-1 1,0 1-1,1-1 1,-1 0-1,1 0 1,-1 0-1,1 0 1,0-1-1,0 0 1,1 0-1,-1 0 0,0-1 1,9 2-1,-6-1-18,1 0 0,0-1-1,-1 0 1,1 0-1,0-1 1,0 0 0,0-1-1,0 0 1,-1 0-1,1-1 1,0 0 0,-1 0-1,13-6 1,-10 2-410,0-1 0,-1 0-1,0 0 1,-1-1 0,15-15 0,-20 19 162,0 0 1,-1 0-1,0-1 1,0 0-1,0 1 1,0-1 0,-1 0-1,1 0 1,-1-1-1,-1 1 1,1 0-1,-1-1 1,0 1-1,1-10 1,-2 14 1468,0 1-78,2 8 828,0 3-1708,0-1-1,1 0 1,0 1 0,0-1 0,1 0 0,0-1 0,10 16 0,-11-21-417,-1 1 0,1-1 0,0 0 0,1-1 0,-1 1 0,1 0 0,0-1 0,0 0 0,0 0 0,0 0 0,0 0 0,0-1 0,1 0 0,0 0 1,-1 0-1,1 0 0,0-1 0,8 2 0,10-2-2870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14455,'0'0'272,"0"0"-320,0 0 48,0 0-849,0 0-2256,0 0-3554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7155,'5'18'38,"2"15"386,2-1 1,20 46 0,-25-69-347,0 0 0,0-1 0,0 1 0,1-1 0,1 0 0,0 0 0,0 0 0,0-1 1,1 0-1,0 0 0,0-1 0,1 0 0,-1 0 0,2 0 0,15 7 0,-21-12-90,-1 0 0,1 0 0,0 0-1,0 0 1,-1-1 0,1 1 0,0-1-1,0 0 1,0 0 0,0 0 0,-1 0-1,1 0 1,0 0 0,0-1 0,0 0-1,0 1 1,-1-1 0,1 0-1,0 0 1,-1-1 0,5-2 0,-4 1-35,1 0 1,-1-1 0,0 1-1,0-1 1,-1 1 0,1-1-1,-1 0 1,0 0 0,0 0-1,0-1 1,-1 1 0,2-7-1,2-12-145,-1-1 0,-1 0 0,-1 1 0,-2-28 0,0 43 186,-1-16-346,0 18 563,1 0-1,-1 0 1,2 0 0,-1 0 0,2-11-1,-1 16-335,-1 0 0,1-1 0,-1 1 0,1 0 0,0 0 0,-1 0 0,1-1 0,0 1 0,0 0 0,0 0 0,0 0 0,0 0 0,0 0 0,0 0 0,0 1 0,0-1 0,0 0 0,1 1 0,-1-1 0,0 0 0,1 1 0,-1-1 0,0 1 0,1 0 0,-1 0 0,0-1 0,1 1 0,-1 0 0,2 0 0,14 0-4915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3:59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0 159 624,'0'0'4256,"0"0"-3091,0 0-23,0 0 467,23 14 197,73 43-843,-89-53-902,1-1-1,0 1 1,0-1-1,0-1 1,1 1-1,-1-2 1,0 1-1,1-1 1,-1 0-1,1-1 0,-1 0 1,1 0-1,10-2 1,6 0-22,-22 2-106,-1 0 0,0-1 0,1 1 0,-1-1 0,0 0 0,0 1 0,1-1 1,-1 0-1,0 0 0,0-1 0,0 1 0,0 0 0,-1-1 0,1 1 0,0-1 0,0 1 0,-1-1 0,1 0 0,-1 0 0,1 0 0,-1 0 0,0 0 0,0 0 1,0 0-1,0 0 0,0 0 0,-1 0 0,1-1 0,0 1 0,-1 0 0,0-1 0,0 1 0,1 0 0,-1-1 0,-1 1 0,1 0 0,-1-5 0,1 0-182,-1 0-1,0-1 0,0 1 0,-1 0 0,0 0 1,0 0-1,-1 0 0,0 1 0,0-1 0,0 1 1,-6-8-1,-1 3 207,0-1 0,-1 2 0,-1 0 0,1 0 0,-2 1 0,1 1 0,-1 0 0,-14-7 0,25 15 1382,2 0 299,2 6-269,23 38-958,57 77-1,-57-86-284,-20-28-159,0 0-77,1 1 1,-1 0-1,2-1 1,-1 0-1,1-1 1,0 1-1,8 5 0,-14-12-8,0 0-1,-1-1 0,1 1 0,0 0 0,0 0 0,0-1 1,0 1-1,0 0 0,0-1 0,-1 1 0,1-1 1,0 1-1,0-1 0,-1 1 0,1-1 0,0 0 1,-1 1-1,1-1 0,-1 0 0,1 0 0,-1 1 0,1-1 1,-1 0-1,1 0 0,-1 0 0,0 0 0,1 0 1,-1 0-1,3-4-341,9-11 118,1 1 1,1 0 0,0 1 0,26-20 0,-31 27 779,1 1 0,0-1 0,0 2 0,0 0 0,16-6 1,-24 10-144,0 1 1,-1-1 0,1 1-1,0 0 1,0 0-1,0 0 1,0 0 0,0 0-1,0 0 1,-1 0 0,1 0-1,0 1 1,0-1-1,0 1 1,0-1 0,-1 1-1,1 0 1,0 0 0,-1 0-1,1 0 1,1 1-1,28 32-277,-4-4 45,-22-25-391,1-1 0,0 0 1,0 0-1,0-1 0,0 0 1,0 0-1,1 0 0,-1-1 0,1 0 1,-1 0-1,1 0 0,13 0 0,11-1-3788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3057,'0'0'2177,"0"0"497,0 0 735,0 0-912,0 0-1824,0 0-481,11-58-192,-7 88-96,2 11 96,2 11 464,3 2-336,-1-3 48,4-6-176,1-8-224,-1-7-1137,1-15-1984,-3-12-833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0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12374,'0'0'784,"0"0"-320,0 0 1521,135 1 160,-62-1-1889,1 0-240,1 0-16,-5 0 112,1 0-112,-13 0 0,-15 0-576,-18 0-288,-19 0-1313,-6 0-753,-19-3-1888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4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1 291 112,'0'0'2369,"0"0"-405,0 0-689,0 0-259,0 0-66,0 0-48,2-1 4747,18-4-5615,14 6 11,0-3 1,0 0-1,0-3 1,61-15 0,-86 18-164,1-1 0,0-1 1,-1 0-1,0 0 0,0 0 1,0-2-1,0 1 0,-1-1 0,0 0 1,0 0-1,-1-1 0,1 0 1,-1-1-1,-1 0 0,0 0 0,0 0 1,0-1-1,-1 1 0,0-1 1,5-17-1,-6 11 177,-1 1 0,-1-1 0,0 0 0,-1 0 0,-1-15 0,0 26 206,-2 45-287,1-23 97,1 0 0,0 0 0,1 0 0,6 27 0,-6-40-81,1 0 0,-1 1 0,1-1 0,1 0 0,-1 0 0,1-1 0,0 1 0,0 0-1,0-1 1,0 0 0,1 0 0,0 0 0,0 0 0,0 0 0,0-1 0,1 0 0,-1 1 0,1-2 0,7 5 0,-5-5-443,1 1 0,-1-1 0,0 0 0,1-1-1,0 0 1,-1 0 0,1-1 0,7 0 0,21 0-3345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8308,'0'0'0,"0"0"-4114,0 0 1329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5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1 379 3730,'0'0'1323,"0"0"-619,0 0 201,0 0 631,0 0-666,2-26-3,0 23-855,0 1 0,0-1 0,1 1 1,-1 0-1,0-1 0,1 1 0,-1 0 0,1 1 0,0-1 0,0 0 0,-1 1 0,1-1 0,0 1 0,0 0 0,1 0 0,-1 0 0,0 1 1,0-1-1,0 1 0,0-1 0,1 1 0,-1 0 0,0 1 0,5 0 0,10 1 184,1 1-1,-1 1 1,22 9 0,-3-3 248,-21-7-268,-1 0 1,1-2-1,0 0 1,0 0 0,27-4-1,-41 2-76,0 1-1,0-1 1,0 0-1,0 0 1,0 0-1,0-1 1,0 1-1,0 0 1,0-1-1,-1 1 1,1-1-1,-1 1 1,1-1-1,-1 0 1,1 0-1,-1 0 1,0 0-1,0 0 1,0 0 0,0 0-1,0 0 1,0 0-1,-1 0 1,1 0-1,-1-1 1,1-3-1,1-10 347,0 0 0,-1-28 0,0 28-485,-3-40-76,0 32 95,4-48 1,-1 66-667,0 0 0,0 0 0,1 0 0,-1 0 0,1 0-1,1 0 1,3-7 0,4 1-4545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6531,'0'0'2799,"0"0"-2122,0 0-525,0 0 64,5 23 289,33 182 682,-34-168-1118,0 46 1,-3-83-147,0 0 1,0 0 0,0 0 0,0-1 0,0 1 0,0 0 0,-1 0 0,1-1 0,0 1 0,0-1 0,0 1-1,-1-1 1,1 1 0,0-1 0,-1 1 0,1-1 0,0 0 0,-1 1 0,1-1 0,0-1 0,1-2 59,1 0 1,-1 1-1,1-1 1,0 1-1,0-1 1,0 1-1,0 0 1,0 0 0,1 0-1,-1 1 1,1-1-1,0 1 1,0 0-1,0 0 1,0 0 0,0 0-1,0 1 1,1 0-1,-1 0 1,1 0-1,-1 0 1,0 1-1,1-1 1,-1 1 0,1 0-1,-1 1 1,1-1-1,-1 1 1,1 0-1,6 2 1,63 18 620,-56-15-430,0 0 0,0-1 1,0-1-1,34 2 0,-41-5-44,0-1-1,-1 0 1,1 0-1,0-2 1,0 1-1,0-1 0,11-4 1,-19 5-128,0-1 1,0 1-1,-1-1 0,1 0 1,0 0-1,-1 0 0,1 0 1,-1-1-1,0 1 1,1-1-1,-1 1 0,0-1 1,-1 0-1,1 0 0,0 1 1,-1-1-1,0 0 0,0-1 1,0 1-1,0 0 1,0 0-1,0 0 0,-1-1 1,0 1-1,1 0 0,-1 0 1,-1-6-1,1 5-59,0 0 1,0 0-1,0 0 0,-1 1 0,1-1 1,-1 0-1,0 0 0,0 1 0,0-1 1,-1 1-1,1-1 0,-1 1 0,0-1 1,0 1-1,0 0 0,-1 0 0,1 0 1,-1 0-1,1 0 0,-1 1 0,0-1 1,0 1-1,0-1 0,0 1 0,-1 0 1,1 1-1,-1-1 0,1 0 0,-1 1 1,1 0-1,-1 0 0,-7-1 0,9 1 69,0 0-1,-1 0 1,1 0-1,-1 1 0,1-1 1,-1 1-1,1-1 1,-1 1-1,0 0 1,1 0-1,-1 0 0,1 0 1,-1 1-1,1-1 1,-1 1-1,1-1 1,-1 1-1,1 0 0,-1 0 1,1 0-1,0 0 1,0 1-1,-1-1 1,1 1-1,0-1 0,0 1 1,0 0-1,1-1 1,-1 1-1,0 0 1,1 0-1,-3 4 0,1 2 81,0 0-1,0 0 0,1 0 0,0 1 0,1-1 1,0 1-1,0-1 0,1 16 0,0-13-54,1-1 0,-1 1 1,2 0-1,0-1 0,0 0 0,0 1 0,2-1 0,6 16 0,-8-22-15,0 0 0,1 0 0,-1 0 0,1 0 0,0-1 0,0 1 0,1-1-1,-1 1 1,1-1 0,-1 0 0,1-1 0,0 1 0,0-1 0,1 1 0,-1-1 0,0 0 0,1-1-1,-1 1 1,1-1 0,-1 0 0,1 0 0,4 0 0,1 0-58,-1-1-1,0 0 1,1 0 0,-1-1 0,0 0 0,0 0-1,0-1 1,0-1 0,0 0 0,0 0 0,0 0-1,13-8 1,-11 4-333,-1-1-1,1 0 1,-2 0-1,1-1 1,-1 0-1,0-1 1,-1 0-1,12-18 0,-14 17 56,-1 1 0,0-1 0,-1 1 0,5-18 0,14-32 3213,-22 60-1050,-1 0-587,0 0-320,0 12-366,0-3-605,1 0 0,0 0 0,0 0 0,1 0 1,0 0-1,1 0 0,-1-1 0,2 1 0,0-1 0,0 0 0,0 0 0,1 0 1,0-1-1,0 1 0,1-1 0,0 0 0,0-1 0,1 1 0,7 4 1,-1-1-757,0-2 0,0 1 0,1-2 0,0 0 0,0 0 0,1-2 0,0 0 0,0 0 0,0-2 0,23 4 0,28-2-3817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1553,'0'0'2772,"12"24"-2233,14 47 1353,-12-34-924,19 73 0,-33-109-962,0-1-1,0 0 1,0 1 0,-1-1 0,1 0-1,0 1 1,0-1 0,0 0 0,-1 1-1,1-1 1,0 0 0,0 0 0,-1 1 0,1-1-1,0 0 1,-1 0 0,1 1 0,0-1-1,-1 0 1,1 0 0,0 0 0,-1 0-1,1 0 1,0 0 0,-1 1 0,1-1-1,0 0 1,-1 0 0,1 0 0,-1 0-1,1 0 1,0 0 0,-1 0 0,1 0-1,0-1 1,-1 1 0,1 0 0,-1 0-1,1 0 1,0 0 0,-1 0 0,1-1-1,0 1 1,0 0 0,-1 0 0,1 0-1,0-1 1,-1 1 0,-30-12-488,17 6 164,0 3 166,1 1-1,-1 0 0,0 1 0,0 0 1,-16 1-1,14 0 122,15 0 31,1 0-1,-1 0 1,1 0-1,-1 0 1,1 0-1,-1 0 1,1 1-1,-1-1 1,1 0-1,-1 0 1,1 0-1,-1 0 1,1 1-1,-1-1 1,1 0-1,-1 0 1,1 1-1,-1-1 1,1 0-1,0 1 1,-1-1-1,1 0 1,0 1-1,-1-1 1,1 1-1,0-1 1,-1 1-1,1-1 1,0 0-1,0 1 1,0-1-1,-1 2 1,4 19 10,-1-17-6,0 1 0,0-1 0,0 0-1,0 0 1,1 0 0,0 0 0,4 5-1,2-3 86,0 0 0,0-1 1,1 0-1,-1-1 0,1 0 0,0-1 0,0 0 0,1 0 0,-1-1 0,1 0 0,-1 0 0,1-2 0,-1 1 0,1-1 0,0 0 1,-1-1-1,19-4 0,-24 3-51,1 0 0,-1 0 0,1-1 0,-1 0 1,0 0-1,0 0 0,-1 0 0,1-1 0,-1 0 0,0 0 1,0 0-1,0 0 0,0-1 0,-1 0 0,1 1 0,-1-1 1,4-10-1,-2 4 12,-1 0-1,0 0 1,-1 0 0,0-1 0,-1 1 0,0-1 0,0-19 0,-2 30-48,0 0 0,-1-1 1,1 1-1,0 0 0,-1-1 1,1 1-1,-1 0 1,1 0-1,-1-1 0,1 1 1,-1 0-1,0 0 0,0 0 1,0 0-1,0 0 0,0 0 1,0 0-1,0 0 1,0 0-1,0 0 0,0 0 1,0 0-1,0 1 0,-1-1 1,1 1-1,0-1 1,-1 1-1,1-1 0,0 1 1,-1 0-1,1-1 0,-1 1 1,1 0-1,0 0 1,-1 0-1,1 0 0,-1 0 1,-2 1-1,2-1-8,0 0-1,0 0 1,0 1-1,0-1 1,0 1 0,0-1-1,0 1 1,0 0-1,1-1 1,-1 1-1,0 0 1,0 0 0,1 1-1,-1-1 1,0 0-1,1 0 1,-1 1 0,1-1-1,0 1 1,0-1-1,-1 1 1,1-1 0,0 1-1,0 0 1,0 0-1,1-1 1,-1 1 0,0 3-1,0-1 17,0 1 0,1 0 0,-1 0 0,2-1 0,-1 1 0,0 0 0,1-1 0,0 1 0,0 0 0,0-1 0,1 1 0,-1-1 0,1 0 0,0 1 0,1-1 0,-1 0 0,1 0 0,4 5 0,-3-5-5,0-1 1,0 1 0,1-1-1,0 0 1,0-1 0,0 1-1,0-1 1,0 1 0,0-2-1,0 1 1,1 0-1,-1-1 1,1 0 0,-1 0-1,1-1 1,7 1 0,46-1-2562,-41 0-763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6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181 156 1313,'0'0'2846,"0"0"-477,0 0 321,0 0 9,3-16-1004,5-50-815,-8 63-846,1 1 1,-1-1-1,0 1 0,-1-1 0,1 1 1,0-1-1,-1 1 0,1-1 0,-1 1 1,0 0-1,0-1 0,0 1 1,0 0-1,0-1 0,0 1 0,-1 0 1,1 0-1,-1 0 0,0 0 1,1 0-1,-1 1 0,0-1 0,0 0 1,0 1-1,0-1 0,0 1 1,-1 0-1,1 0 0,0 0 0,-4-1 1,-2-1-103,-1 1-1,0 0 1,1 1 0,-1 0 0,-18 0 0,24 1 50,0 0 1,0 0 0,0 0 0,0 1 0,0 0 0,0-1 0,0 1 0,0 0 0,0 0-1,0 0 1,0 1 0,0-1 0,1 1 0,-1 0 0,1 0 0,-1-1 0,1 2-1,0-1 1,-1 0 0,-2 5 0,2-3-6,1 1 0,-1-1 0,1 1 0,0 0 0,1 0 0,-1 0 0,1 0 0,0 0 0,0 0 0,0 0 0,1 0 0,0 5 0,0-8-9,0 0 0,1-1 0,-1 1 0,1-1 1,-1 1-1,1-1 0,0 1 0,0-1 0,-1 0 1,1 1-1,0-1 0,0 0 0,0 1 1,0-1-1,1 0 0,-1 0 0,0 0 0,0 0 1,1 0-1,-1 0 0,0-1 0,1 1 0,-1 0 1,1-1-1,-1 1 0,1-1 0,0 1 0,-1-1 1,1 0-1,2 1 0,58 2-1586,-52-3 1383,-4 0-94,1 0 1,-1 0-1,1-1 0,-1 0 1,1 0-1,-1-1 0,0 0 1,1 0-1,-1 0 0,0-1 0,0 0 1,-1 0-1,1-1 0,6-4 1,-8 4 102,-1 1 0,1-1 0,-1 0 1,0 0-1,0 0 0,0-1 0,-1 1 0,1-1 1,-1 0-1,0 1 0,-1-1 0,1 0 1,-1 0-1,0 0 0,0 0 0,0 0 0,-1-1 1,0-6-1,0 6 7328,0 8-3048,-1 23-2312,0-17-2109,1-1 0,0 0 0,1 0 0,0 0 1,0 0-1,3 9 0,-1-12-40,0-1 0,0-1 0,1 1 0,-1 0 0,1-1 0,-1 0 0,1 0-1,0 0 1,0 0 0,0-1 0,0 1 0,0-1 0,8 2 0,32 2-3435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208 194 1185,'0'0'3041,"0"0"-1515,0 0 888,0 0 142,5-17-728,18-56-692,-22 68-1010,0 1-1,0-1 0,0 0 0,0 0 1,-1 1-1,0-1 0,1 0 0,-2 0 1,1 0-1,-1 0 0,-1-5 1,1 8-120,1 0 0,-1 0 0,0 0 0,0 0 0,0 0 0,-1 0 0,1 1 0,0-1 0,-1 0 0,1 1 0,-1-1 0,0 1 0,1-1 0,-1 1 0,0 0 0,0 0 0,-3-2 0,-3 1-121,-1 0 0,0 0 1,0 0-1,0 1 0,0 1 0,0-1 0,0 1 0,-13 2 0,12-1 92,5-1 2,1 0 0,-1 1 0,1-1 0,-1 1 0,1 0 0,-1 0 0,1 1 0,0-1 0,0 1 0,0 0 0,0 0 0,0 1 0,0-1 0,0 1 0,1 0 0,-1 0 0,-5 6 0,5-4 25,1 0-1,0 0 1,0 0 0,1 1-1,0-1 1,0 1-1,0 0 1,0-1-1,1 1 1,0 0-1,0 0 1,0 7 0,1 3 56,1-1 0,1 1 1,0-1-1,0 0 0,2 0 1,0 0-1,0 0 1,2 0-1,12 23 0,26 34 183,-22-37-88,20 41 0,-36-65-171,-2 0 0,1 1 1,-2 0-1,1 0 0,-2 0 0,1 0 1,-2 0-1,1 14 0,-2-24-4,-1-1 1,1 1-1,0-1 0,-1 1 1,0-1-1,1 1 0,-1-1 0,0 0 1,0 1-1,0-1 0,0 0 1,0 1-1,0-1 0,0 0 1,0 0-1,0 0 0,-1 0 0,1 0 1,0 0-1,-1 0 0,1-1 1,0 1-1,-1 0 0,1-1 0,-1 1 1,1-1-1,-1 0 0,0 1 1,1-1-1,-4 0 0,-56 4-634,52-5 409,7 1 195,0 0 0,1-1 0,-1 0-1,0 1 1,0-1 0,0 0 0,1 0 0,-1 0 0,0 0-1,1 0 1,-1-1 0,1 1 0,-1 0 0,1-1 0,-1 1-1,1-1 1,0 1 0,0-1 0,0 0 0,0 1-1,0-1 1,0 0 0,1 0 0,-1 0 0,0 0 0,1 1-1,0-1 1,-1 0 0,1 0 0,0 0 0,0 0 0,0-2-1,-1-5 2,1 1-1,0-1 0,0 1 1,0-1-1,1 1 0,4-15 1,0 10 117,1 0 0,0 1 0,0 0 0,2 0 0,-1 1 0,2-1 0,-1 2 0,21-20 0,-21 22 52,0 1 0,1-1-1,0 1 1,0 1 0,1 0-1,-1 0 1,2 1 0,-1 0-1,0 1 1,1 0 0,15-4-1,-19 7-45,-1 1-1,0-1 0,1 1 1,-1 0-1,0 1 0,1-1 1,-1 1-1,0 1 0,0-1 0,0 1 1,0 0-1,0 0 0,0 1 1,0 0-1,-1 0 0,9 6 0,30 9-1503,-13-14-2515,-7-4-855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7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1024,'0'0'2031,"0"0"-1090,0 0 914,0 0-71,0 0-794,17-56 528,-13 50-1340,1 0-1,-1 1 0,1-1 1,0 1-1,0 0 0,0 1 1,1-1-1,0 1 1,0 0-1,0 0 0,0 1 1,0 0-1,1 0 0,0 0 1,-1 1-1,1 0 0,12-2 1,12-1-723,1 1 0,53 1 0,-58 3-487,24-2-2578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98 2593,'0'0'1155,"0"0"-554,0 0-161,0 0 427,0-5-747,0 3-125,0-1 0,-1 0 0,1 1 0,-1-1 0,0 1 0,0-1 0,0 1 0,0-1 0,0 1 0,0 0 0,-1 0 0,1-1 0,-1 1 1,0 0-1,0 0 0,0 1 0,1-1 0,-2 0 0,1 1 0,0-1 0,0 1 0,0-1 0,-1 1 0,1 0 0,-1 0 0,1 0 0,-1 0 0,-4 0 0,-13-5-12,0 1-1,-33-4 1,43 7 24,-29-3 54,1 1 1,-1 2 0,0 1 0,-56 7 0,92-6-14,0 1-1,-1 0 1,1-1 0,0 1-1,0 0 1,0 1 0,0-1 0,1 0-1,-1 1 1,0 0 0,1 0-1,-1-1 1,1 1 0,-1 1-1,1-1 1,0 0 0,0 1-1,0-1 1,0 1 0,0-1 0,1 1-1,-3 3 1,2 1 64,0-1-1,1 0 1,-1 1 0,1-1 0,1 1-1,-1 0 1,1-1 0,0 1 0,2 10-1,-2-15-78,0 1-1,1-1 1,-1 0-1,1 1 1,0-1-1,0 0 1,0 0-1,0 0 1,0 0-1,0 1 1,1-2-1,-1 1 1,1 0-1,-1 0 1,1 0-1,0-1 1,-1 1-1,5 2 1,-1-1 54,0-1-1,0 1 1,1-1 0,-1 0 0,1 0 0,-1-1 0,10 2-1,1-1 91,0-1 0,0 0 0,0-1-1,30-5 1,-37 3-331,-1 0 0,1 0-1,-1-1 1,0 0 0,0-1 0,0 0-1,0 0 1,-1-1 0,1 0 0,-1 0-1,9-9 1,-13 11-177,1-1 0,-1 1 0,0-1 0,0 0 0,0 0 0,0 0-1,-1 0 1,0-1 0,1 1 0,-2-1 0,1 1 0,0-1 0,-1 0 0,0 1 0,0-1 0,-1 0 0,1 0 0,-1 0-1,0 0 1,0 1 0,-2-10 0,1 12 407,0 0-1,0 0 0,0 1 1,0-1-1,-1 0 1,1 1-1,-1-1 0,1 1 1,-1-1-1,1 1 0,-1 0 1,0-1-1,-3 0 1,5 1 10,-1 1 0,1-1 0,-1 1 0,1-1 0,-1 1 0,1 0 0,-1-1 0,0 1 0,1 0 0,-1 0 0,0 0 1,1-1-1,-1 1 0,1 0 0,-1 0 0,0 0 0,1 0 0,-1 0 0,0 0 0,1 0 0,-1 0 0,0 0 0,1 0 0,-1 1 1,0-1-1,1 0 0,-1 0 0,1 0 0,-1 1 0,0-1 0,1 0 0,-1 1 0,1-1 0,-1 1 0,1-1 0,-1 1 0,1-1 1,0 1-1,-1-1 0,1 1 0,-1-1 0,1 1 0,0-1 0,0 1 0,-1-1 0,1 2 0,-2 4-4,1 0 0,0 0 0,0 0 0,1 0 0,-1 1 0,1-1 0,1 0 0,-1 0 0,1 0 0,0 0 0,1 1 0,-1-1 0,1-1 0,0 1 0,1 0 0,-1 0 0,1-1 0,7 10 0,-6-10-71,1 0 0,0 0 0,1 0 0,-1 0 0,1-1 0,0 0 0,0 0 0,0-1 0,0 0 0,1 0 0,0 0 0,-1-1 0,1 0 0,0 0 0,0-1 0,11 1 0,-4 0-112,-1-1 1,0-1-1,0 0 1,18-3-1,-25 2-100,-1 0 0,1 0 1,-1-1-1,0 0 0,1 0 0,-1 0 0,0-1 1,0 0-1,-1 0 0,1 0 0,-1 0 0,8-7 1,9-16-1759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73 912,'0'0'2706,"0"0"-1879,0 17 80,0-10-838,-1 1-8,1 1 1,0-1-1,0 1 1,1-1 0,0 0-1,1 1 1,0-1-1,0 0 1,0 0-1,1 0 1,1 0-1,-1-1 1,1 1-1,0-1 1,1 0-1,9 12 1,-5-13-46,-1 1 0,1-1 0,1 0-1,-1-1 1,1 0 0,0-1 0,0 0 0,0 0 0,1-1 0,-1 0-1,1-1 1,0 0 0,-1-1 0,1 0 0,0-1 0,0 0 0,21-3-1,-29 2-15,0 0-1,0 1 1,0-1-1,-1 0 0,1-1 1,0 1-1,0 0 1,-1-1-1,1 1 0,-1-1 1,1 0-1,-1 0 1,0 0-1,0 0 0,0 0 1,0-1-1,0 1 1,0-1-1,0 1 0,-1-1 1,0 1-1,1-1 1,-1 0-1,0 0 0,0 0 1,0 0-1,-1 0 1,1-5-1,2-10 67,-2 1 1,0-1-1,-2-31 0,0 31-25,-9-84-1578,10 88-1950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3025,'0'0'2466,"0"0"-1583,0 0 360,0 0 728,0 0-783,19-1-492,59-3-560,-72 4-159,0-1 0,0 0 0,0 0 0,0-1 0,-1 1 0,1-1 0,0-1 0,-1 1 0,0-1 0,0 0 0,1 0 0,-2 0 0,1-1 0,6-5 0,-9 6-101,0 1-1,0-1 1,0 1-1,0-1 1,0 0 0,-1 0-1,1 0 1,-1 0-1,0 0 1,0 0-1,0 0 1,0 0 0,0-1-1,-1 1 1,1 0-1,-1-1 1,0 1-1,0 0 1,0-1-1,-1 1 1,1 0 0,-2-5-1,0 6 116,1-1-1,-1 0 1,0 0-1,0 0 1,0 1-1,-1 0 1,1-1-1,0 1 1,-1 0 0,0 0-1,1 0 1,-1 0-1,0 1 1,0-1-1,0 1 1,0-1-1,0 1 1,-1 0-1,1 0 1,0 1-1,-5-1 1,4 0 176,1 0 1,0 0-1,-1 1 1,1 0-1,-1-1 1,1 1-1,0 0 1,-1 1-1,1-1 0,-1 1 1,1-1-1,0 1 1,0 0-1,-1 0 1,1 1-1,0-1 1,0 0-1,0 1 0,0 0 1,-4 3-1,3 0-72,1 0 0,0 0 0,0 0-1,0 1 1,1-1 0,0 1 0,0-1 0,0 1-1,0 0 1,1-1 0,0 1 0,1 0 0,-1 0-1,1 0 1,0 0 0,1 6 0,0-8-178,-1 0 0,1 0 1,0 0-1,1 0 1,-1 0-1,1 0 1,-1 0-1,1 0 0,0-1 1,1 1-1,-1-1 1,1 1-1,-1-1 0,1 0 1,0 0-1,0 0 1,0-1-1,1 1 0,-1-1 1,0 0-1,1 1 1,0-2-1,4 3 1,43 8-3067,6-9-1567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0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80 6163,'0'0'411,"0"0"685,0 0 825,0 0-243,0 0-632,-15-13-382,-49-38-304,61 49-324,1 0-1,-1 1 0,0-1 0,0 1 1,0-1-1,-1 1 0,1 0 0,0 0 1,0 0-1,-1 1 0,1-1 0,0 1 1,-1 0-1,1 0 0,-1 0 0,1 0 1,0 0-1,-1 1 0,1-1 0,0 1 1,-5 2-1,1 0 53,1 0 1,0 1-1,-1-1 1,2 1 0,-1 1-1,-10 8 1,12-8-39,0-1 0,0 0 0,1 1 0,-1 0 0,1 0 1,0 0-1,0 0 0,1 1 0,0-1 0,0 1 0,0-1 0,0 1 0,1 0 1,0 0-1,0 0 0,1 0 0,-1 0 0,2 7 0,-1-11-48,0 0-1,0-1 0,0 1 1,1-1-1,-1 1 1,0-1-1,1 0 0,-1 1 1,1-1-1,0 1 1,0-1-1,-1 0 1,1 0-1,0 1 0,0-1 1,0 0-1,0 0 1,0 0-1,0 0 0,1 0 1,0 1-1,3 0 4,-1 1 0,0-1-1,0 0 1,1-1 0,-1 1-1,1-1 1,4 1 0,11 1-370,0-1 1,29-1-1,-42-1 67,48 0-2701,1 0-1387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0 557 5186,'0'0'1348,"0"0"-823,21-3 158,-15 3-568,36-6 478,1 0-1,70-23 1,-97 24-522,-1-1 0,0-1-1,0 0 1,0-1 0,13-10 0,-22 13-65,0 0 0,0 0-1,0-1 1,0 1 0,-1-1 0,0-1 0,-1 1 0,1 0-1,-1-1 1,0 0 0,5-13 0,-2-8-214,-1 0 1,-2 0-1,-1-1 0,-1 1 0,-1-1 1,-3-35-1,0 1-715,2 57 962,0 0 0,0 0 0,-1 1 0,0-1 0,0 1 0,0-1 0,-1 1 0,-4-10 0,5 14 3,1-1 0,-1 1 0,0 0 1,0 0-1,0-1 0,0 1 0,0 0 0,0 0 0,0 0 0,-1 0 1,1 0-1,0 0 0,-1 1 0,1-1 0,0 0 0,-1 1 1,1-1-1,-1 1 0,1-1 0,-1 1 0,1 0 0,-1-1 0,1 1 1,-1 0-1,1 0 0,-1 0 0,0 0 0,1 1 0,-1-1 1,1 0-1,-1 1 0,1-1 0,-1 1 0,1-1 0,0 1 0,-1 0 1,-1 1-1,-5 2 73,0 1 1,1 1-1,0-1 1,0 1-1,0 0 1,1 1-1,0 0 1,0 0-1,-6 10 1,-42 74 682,43-72-727,2 0 0,0 1 1,2 0-1,0 0 1,1 1-1,1 0 0,0 0 1,2 0-1,1 0 0,0 1 1,3 29-1,-1-47-67,1 0-1,0 0 1,0 1-1,0-1 1,0 0-1,1 0 1,0 0-1,0-1 1,0 1-1,0 0 1,0-1-1,1 1 1,-1-1-1,1 1 1,0-1-1,4 3 1,-1-2 1,0 1 1,1-1 0,-1-1 0,1 1 0,0-1 0,0-1 0,0 1-1,11 2 1,7-1-134,0-1 0,0-1 0,0-1 0,35-3 0,-51 2 124,0-1 0,-1 0 1,1-1-1,0 0 0,-1 0 1,0-1-1,0 0 0,1-1 0,-2 1 1,1-1-1,0-1 0,-1 0 0,0 0 1,0 0-1,0-1 0,-1 0 1,0 0-1,0 0 0,0-1 0,-1 0 1,0 0-1,-1-1 0,1 1 1,-1-1-1,-1 0 0,1 0 0,-2 0 1,1-1-1,-1 1 0,0-1 1,-1 1-1,1-13 0,-7 1 711,-8 19-737,11 2-2,1 0 0,-1 1 0,0-1 0,1 1 0,-1-1 0,0 1 0,1-1 0,0 1 0,-1 0 0,1 0 0,0-1 0,0 1 0,0 0 1,-1 4-1,0 0 14,0 1 1,1 0 0,-1-1-1,2 1 1,-1 0 0,1-1 0,0 1-1,0 0 1,1 0 0,0-1 0,0 1-1,1 0 1,4 11 0,-5-14 7,1 0 1,0-1 0,1 1 0,-1-1-1,1 0 1,0 1 0,-1-1 0,1-1-1,0 1 1,1 0 0,-1-1 0,1 1-1,-1-1 1,1 0 0,-1 0-1,1-1 1,0 1 0,0-1 0,0 0-1,0 0 1,0 0 0,0 0 0,7 0-1,3 0-195,0 0 0,0-1 0,0-1-1,0 0 1,-1-1 0,1 0 0,0-1-1,-1-1 1,16-6 0,-16 4-429,1-1 1,-2 0-1,1-1 0,-1 0 1,0-1-1,-1 0 0,0-1 0,16-19 1,-8 8-853,-3 2 1389,0 1 0,2 0 0,22-17 0,-33 30 543,0 0 0,1 1 0,0 0 0,0 0-1,0 0 1,1 1 0,-1 0 0,1 1-1,0 0 1,0 0 0,-1 1 0,14 0 0,-1 0 322,-1 1 1,1 1 0,-1 1-1,1 1 1,22 7 0,-37-9-661,0 1 1,0 0-1,0 1 1,0-1-1,0 1 0,-1 0 1,1 1-1,-1-1 1,0 1-1,0 0 1,0 0-1,0 1 0,-1-1 1,0 1-1,0 0 1,0 0-1,-1 1 1,1-1-1,-1 1 1,-1-1-1,3 8 0,-4-12-101,-1 1-1,1 0 1,-1 0-1,0 0 0,1-1 1,-1 1-1,0 0 1,0 0-1,0 0 0,-1 0 1,1-1-1,0 1 1,-1 0-1,1 0 0,-1 0 1,0-1-1,0 1 1,1 0-1,-1-1 0,0 1 1,0-1-1,0 1 1,-1-1-1,1 1 0,0-1 1,-1 0-1,1 0 1,0 0-1,-1 1 0,1-1 1,-1 0-1,0-1 1,1 1-1,-1 0 0,-3 1 1,-8 2-189,1 0-1,-1-1 1,0 0 0,-14 0 0,12-1-285,-41 6-1811,-5-4-1935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1585,'0'0'2617,"-6"22"-990,3-9-1408,-5 19 285,1 0 0,1 0 1,-1 44-1,7 412 4029,0-471-4547,1 1 0,0-1-1,2 0 1,0 0 0,1 0 0,11 30 0,-12-62-4471,-2-15 1641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5555,'0'0'434,"0"0"-156,21-3 522,-10 1-689,8-2 244,0 2 0,0-1 0,1 2 0,-1 1 0,0 0 0,0 2 0,1 0 0,33 8 0,-40-5-125,0 1 1,0 0-1,0 1 1,-1 0-1,0 1 0,0 0 1,20 20-1,-27-23-204,0 0 0,-1 1 0,1 0-1,-1 0 1,0 0 0,-1 0 0,1 1 0,-1 0-1,0-1 1,-1 1 0,0 0 0,0 0 0,0 1-1,-1-1 1,0 0 0,-1 0 0,1 8-1,-2-10-25,0-1 0,0 0 0,-1 0 0,1 0 0,-1-1 0,0 1-1,0 0 1,0 0 0,0-1 0,-1 0 0,1 1 0,-1-1-1,0 0 1,0 0 0,0 0 0,0-1 0,-1 1 0,1-1-1,-1 0 1,0 0 0,1 0 0,-1 0 0,-7 2 0,-9 3-13,0 0 1,-1-1-1,-27 4 1,24-5-473,0-2-1,0 0 0,-1-2 1,1 0-1,-35-5 1,57 4 315,0-1-1,0 1 1,0-1 0,0 1 0,1-1-1,-1 0 1,0 1 0,0-1 0,1 0-1,-1 0 1,1 0 0,-1-1 0,1 1-1,-1 0 1,1-1 0,0 1 0,-1 0-1,1-1 1,0 0 0,0 1 0,0-1-1,0 0 1,1 1 0,-1-1 0,0 0-1,0-2 1,-3-25-3266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66 4402,'0'0'520,"-5"-5"745,2 3-1271,1-1 0,-1 1 0,0 0-1,0 0 1,0 0 0,0 0 0,0 1 0,0-1 0,-1 1 0,1 0 0,-1 0 0,1 0 0,-1 0-1,1 1 1,-1-1 0,1 1 0,-1 0 0,0 0 0,1 0 0,-1 0 0,1 1 0,-1-1 0,1 1-1,-1 0 1,1 0 0,-1 0 0,1 1 0,0-1 0,-1 1 0,1-1 0,0 1 0,0 0 0,0 0 0,-4 5-1,5-5 12,0-1 0,1 1 0,-1 0 0,1 0 0,0 0 0,-1 0 0,1 0 0,0 0-1,0 0 1,0 1 0,1-1 0,-1 0 0,1 0 0,-1 1 0,1-1 0,0 0 0,0 1 0,0-1-1,0 0 1,0 1 0,0-1 0,1 0 0,-1 1 0,1-1 0,0 0 0,1 3 0,1 1 115,0-1 0,1 0 0,0 0 0,0-1 1,0 1-1,0-1 0,1 1 0,9 5 0,-8-5-80,-1-1-1,1 1 0,-1 0 0,0 0 1,0 0-1,-1 1 0,1 0 1,-1 0-1,-1 0 0,1 0 0,-1 1 1,0-1-1,-1 1 0,1-1 1,-1 1-1,-1 0 0,1 0 1,-1 0-1,-1 0 0,1 0 0,-2 11 1,1-17-36,0 0 1,-1 1-1,1-1 1,-1 0-1,1 1 1,-1-1 0,1 0-1,-1 0 1,0 0-1,0 1 1,1-1-1,-1 0 1,0 0-1,0 0 1,0 0 0,0 0-1,0-1 1,-1 1-1,1 0 1,0 0-1,0-1 1,0 1-1,-1-1 1,1 1-1,0-1 1,-1 1 0,1-1-1,-1 0 1,1 1-1,0-1 1,-1 0-1,1 0 1,-3 0-1,4-2-38,-1 1-1,1-1 0,-1 1 0,1-1 0,-1 0 0,1 1 0,0-1 0,0 1 1,0-1-1,0 0 0,0 1 0,1-3 0,-1 0-69,1-3 53,0 1 0,1-1-1,0 0 1,1 1 0,-1-1 0,1 1 0,0 0 0,1 0-1,0 0 1,0 0 0,0 1 0,1-1 0,-1 1 0,1 0 0,1 1-1,-1-1 1,1 1 0,0 0 0,0 0 0,0 0 0,0 1 0,1 0-1,-1 0 1,1 1 0,0 0 0,0 0 0,0 0 0,8 0-1,-12 3 154,-1 0-1,1 0 1,-1 0-1,0 0 1,0 1-1,0-1 1,1 1-1,-1-1 0,-1 1 1,1 0-1,3 3 1,15 12 321,-20-16-367,1-1-1,0 1 0,-1-1 1,1 1-1,0-1 1,0 1-1,0-1 0,-1 1 1,1-1-1,0 0 0,0 1 1,0-1-1,0 0 1,0 0-1,0 0 0,0 0 1,0 0-1,0 1 1,0-2-1,-1 1 0,1 0 1,0 0-1,0 0 0,0 0 1,0-1-1,0 1 1,0 0-1,0-1 0,0 1 1,-1 0-1,1-1 1,0 1-1,0-1 0,-1 1 1,1-1-1,0 0 0,0 0 1,0-3 85,0 1 0,0-1 0,-1 1 0,1-1 0,-1 1 0,0-1 0,0 0 0,-1-3 0,1-8-561,0 12 385,0 1 0,-1 0 0,1-1 0,0 1 0,-1 0 0,0 0 0,1-1 0,-1 1 0,0 0 0,0 0 0,-1 0 0,1 0 0,0 0 0,-1 0 0,1 0 0,-1 1 0,0-1 0,1 0 0,-1 1 0,0-1 0,0 1 0,0 0 0,0-1 0,0 1 0,-3-1 0,-1 0-3,0-1 0,-1 1-1,1 1 1,-1-1 0,0 1 0,1 0-1,-1 1 1,-7-1 0,13 3 12,1 0 0,0-1 0,-1 1 0,1 0 0,0-1 1,0 1-1,0 0 0,0-1 0,0 1 0,0 0 0,1-1 1,-1 1-1,1 0 0,-1-1 0,2 3 0,4 5 51,1 0-1,-1-1 1,2-1-1,-1 1 0,1-1 1,1 0-1,-1 0 1,1-1-1,0-1 1,1 1-1,-1-1 1,1-1-1,0 0 1,0 0-1,1-1 0,-1 0 1,20 3-1,-29-9 33,1 1 0,-1-1 0,0 0 0,1 1 0,-1-1 0,0 0 0,-1 0 0,2-5 0,-2 5-39,10-72 94,-10 60-185,1 1 0,1 0 0,0 0 0,1 0-1,1 0 1,6-15 0,-4 19-693,0 2-1728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4466,'0'0'1595,"0"0"-1029,0 0-64,0 0-241,3 23 350,38 191 1193,-32-176-1521,2 0 1,1-1-1,2 0 0,26 48 0,-37-80-362,1 0-1,-1 0 1,1 0-1,0 0 0,0-1 1,0 1-1,9 5 1,-12-9 55,0-1 0,0 1 0,0 0 0,0 0 0,0-1 0,1 1 0,-1-1 1,0 0-1,1 1 0,-1-1 0,0 0 0,0 1 0,1-1 0,-1 0 0,0 0 0,1 0 0,-1 0 0,0-1 1,1 1-1,-1 0 0,0 0 0,1-1 0,-1 1 0,0-1 0,0 1 0,1-1 0,-1 0 0,0 1 1,0-1-1,0 0 0,0 0 0,0 0 0,0 0 0,0 0 0,0 0 0,0 0 0,-1 0 0,2-2 0,8-13-482,-1 1-1,0-2 0,11-28 0,-20 44 1208,0 1 172,4 2-679,-1 1 0,0-1-1,1 1 1,-1 0 0,0 0 0,0 1 0,0-1 0,-1 0 0,1 1-1,-1 0 1,2 4 0,11 13 4,-9-14-189,0-1 0,0 1-1,1-2 1,0 1 0,0-1 0,0 0 0,0 0 0,1-1 0,0 0 0,0 0 0,0-1 0,0 0 0,0 0 0,1-1 0,-1 0 0,1-1 0,0 0-1,-1 0 1,1-1 0,0 0 0,0 0 0,12-3 0,-14 0-205,-1 0 0,0 0 0,-1-1 0,1 1-1,0-1 1,-1-1 0,0 1 0,0-1 0,0 0 0,-1 0 0,1 0-1,-1-1 1,-1 1 0,1-1 0,4-10 0,-3 6 15,1 1-1,1 0 1,0 0 0,10-11 0,-13 19 322,0 1 1,1-1 0,-1 1 0,0 0 0,0 0-1,0 0 1,0 0 0,0 1 0,1 0-1,-1 0 1,0 0 0,-1 0 0,7 3 0,4 2 33,0-1 1,1 0-1,0-1 1,0-1-1,0 0 1,0-1 0,0 0-1,0-2 1,0 1-1,20-4 1,-31 2-161,0 0 0,0-1 0,0 0-1,-1 0 1,1 0 0,-1 0 0,0 0 0,1-1 0,-1 1 0,0-1-1,0 0 1,-1 0 0,1 0 0,-1-1 0,1 1 0,-1 0 0,0-1-1,0 1 1,-1-1 0,1 0 0,-1 0 0,0 0 0,0 0 0,1-6-1,0 5-116,-1 1-1,-1 0 1,1-1-1,-1 1 1,1 0-1,-1-1 1,-1 1-1,1-1 1,0 1-1,-1 0 1,0-1-1,0 1 1,-1 0-1,1 0 1,-1-1 0,0 1-1,0 1 1,0-1-1,0 0 1,-1 0-1,-5-6 1,1 5-47,-1 0 1,0 0 0,0 1-1,0 0 1,0 0 0,-1 1-1,1 0 1,-1 0 0,-18-2-1,4 2 162,-1 2-1,-38 1 1,56 1 69,-1-1 0,1 1 0,0 1 1,-1-1-1,1 1 0,0 0 1,0 1-1,0-1 0,1 1 0,-1 0 1,1 0-1,-1 1 0,1 0 1,0 0-1,0 0 0,1 0 0,-1 1 1,1 0-1,0 0 0,0 0 0,1 0 1,-1 1-1,1 0 0,1-1 1,-1 1-1,1 0 0,0 0 0,0 0 1,0 1-1,1-1 0,0 0 1,1 1-1,-1-1 0,1 0 0,0 1 1,1-1-1,1 11 0,0-14-71,-1 1-1,1 0 0,0 0 1,0-1-1,1 1 0,-1-1 1,1 0-1,-1 0 0,1 0 1,0 0-1,0 0 0,1 0 1,-1-1-1,1 1 0,-1-1 1,1 0-1,0 0 0,-1-1 1,1 1-1,0-1 0,0 0 1,0 0-1,0 0 0,7 0 1,12 3-119,0-2 1,0-1-1,24-2 0,-41 1 51,21-2-721,1-1 0,0-2 0,-1-1 0,0-1 0,-1-1 1,31-13-1,14-10-2488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3153,'0'0'3282,"0"0"-2514,0 0 1681,0 0-944,0 0-737,0 0-720,-7 55 33,7 12 767,13 5-256,-3 5-128,3-10-336,-1-7 49,-2-8-225,3-8 48,-5-6-289,-6-8-735,-2-12-2210,0-12-1008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10325,'18'0'133,"11"1"29,1 0-1,-1 2 0,53 13 1,-47-5 279,0-2 0,0-1 0,1-2 1,0-1-1,0-1 0,1-3 0,46-3 0,-81 2-434,0-1 1,-1 1-1,1-1 0,-1 0 0,1 1 0,0-1 0,-1 0 0,1 0 1,-1 0-1,0 0 0,1 0 0,-1 0 0,0-1 0,0 1 0,1 0 0,-1-1 1,0 1-1,-1-1 0,1 1 0,0-1 0,0 1 0,0-1 0,-1 0 1,1 1-1,-1-1 0,0 0 0,1 1 0,-1-1 0,0 0 0,0 0 0,0 1 1,0-1-1,0-2 0,0-1-135,-1 1-1,1-1 1,-1 1 0,0-1 0,0 1-1,0-1 1,0 1 0,-1-1 0,0 1-1,0 0 1,-4-7 0,1 5 80,0 0 0,-1 0 0,1 0 0,-1 0 0,-1 1 0,1 0 0,-1 1 0,0-1 0,0 1 0,0 0 0,0 1 0,-1 0-1,1 0 1,-1 1 0,-9-2 0,19 5 64,0 0-1,0 1 1,0-1-1,-1 1 1,1-1-1,0 1 1,-1-1-1,1 1 1,-1 0-1,0 0 1,0 0-1,2 2 1,2 4 15,14 16 109,1-1 1,1-1-1,1-1 1,1 0 0,1-2-1,51 31 1,-73-49-225,1 0 0,-1 0 0,0-1 1,0 1-1,1-1 0,-1 0 0,0 0 0,0 0 0,1 0 1,-1 0-1,0 0 0,1 0 0,-1-1 0,0 1 0,0-1 1,0 0-1,1 0 0,-1 1 0,0-1 0,0-1 0,0 1 1,0 0-1,0 0 0,-1-1 0,1 1 0,0-1 0,1-2 1,7-6-509,-1 0 0,-1-1 0,11-17 0,-9 12 190,5-7 73,-13 16 506,2 1 0,-1 0-1,1 0 1,0 1 0,0-1-1,1 1 1,-1 0 0,1 0-1,9-6 1,-13 10 855,2 3-909,0 0 0,0 0 0,0 0 0,0 0 0,0 1 0,0-1 0,-1 1 0,1 0 0,-1-1 0,0 1 0,1 0 0,-1 1 0,1 3 0,11 11 58,-7-11-154,0 0 1,1-1 0,0 1-1,0-2 1,0 1 0,1-1-1,-1-1 1,1 1 0,1-1 0,-1-1-1,0 0 1,1 0 0,0-1-1,-1 0 1,1-1 0,0 0-1,0 0 1,0-1 0,0 0 0,19-4-1,-24 3-113,0 0 0,0-1-1,0 1 1,-1-1 0,1 0-1,0 0 1,-1-1 0,0 1 0,1-1-1,-1 0 1,0 0 0,-1-1-1,1 1 1,4-6 0,7-8-796,23-40 0,-4 9 26,-28 40 879,1 0-1,0 0 1,1 1-1,0 0 1,0 0-1,0 1 0,1 0 1,15-7-1,-14 8 404,0 2 0,0-1 0,1 2 1,-1-1-1,1 1 0,0 1 0,0 0 0,13 1 0,-15 0-160,-1 0 0,0 1 0,0 0 0,0 0 0,0 1 0,0 1 0,0-1 0,0 1 0,15 8 1,-20-9-221,0 0 1,1 0-1,-1 1 0,0-1 1,0 1-1,0 0 1,0 0-1,-1 0 1,1 0-1,-1 0 1,0 1-1,0-1 1,0 1-1,0-1 1,-1 1-1,1 0 1,-1 0-1,0 0 1,0 0-1,-1 0 1,1 0-1,-1 7 1,0-7-33,0-1 0,-1 0 1,1 1-1,-1-1 0,0 0 0,0 0 1,0 0-1,-1 0 0,1 0 1,-1 0-1,0 0 0,0 0 1,0 0-1,0-1 0,0 1 0,0-1 1,-1 1-1,1-1 0,-1 0 1,0 0-1,0 0 0,1 0 0,-1-1 1,0 1-1,-1-1 0,1 0 1,0 0-1,0 0 0,0 0 1,-1 0-1,-3 0 0,-15 2-861,0 0-1,-1-1 1,-36-2 0,38 0-1016,21 0 1716,-1 0-1,1 0 0,-1 0 0,0 1 1,1-1-1,-1 0 0,1 0 0,-1 0 1,1 0-1,-1 0 0,0-1 0,1 1 1,-1 0-1,1 0 0,-1 0 0,1 0 1,-1-1-1,1 1 0,-1 0 0,1 0 1,-1-1-1,1 1 0,-1-1 0,1 1 1,-1 0-1,1-1 0,-1 1 0,1-1 1,0 1-1,-1-1 0,1 1 0,0-1 1,0 1-1,-1-1 0,1 1 0,0-1 1,0 1-1,0-1 0,0 1 0,-1-1 0,1 0 1,0 1-1,0-1 0,0 1 0,0-1 1,1-1-1,-2-16-5588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4:1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12726,'0'0'2241,"0"0"-2081,0 0 2641,0 0-2801,0 0-1777,0 0-3809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0.5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0 624,'0'0'662,"0"0"-425,0 0-63,0 0 109,0 0-49,0 0-28,-2 18 87,-1 48-52,3 0 1,2 0-1,4 0 0,24 113 0,63 171 675,15 59-103,-106-396-776,178 920 697,-160-779-521,67 575 204,-74-169 11,-15-360-374,-35 561 627,-17-376-517,-27 314 413,80-130 1859,4-497-1703,19 106-1,-19-168-722,0-1 1,0 0 0,1 0-1,0 0 1,1-1-1,5 9 1,15 30-408,-25-46-134,0-1-717,-1-8-4059,-4-10 454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1.2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2113,'0'0'688,"0"0"57,10 16 15,71 90 959,5-5 0,109 102 0,-177-185-1620,2-1 0,30 23 0,-44-36-102,-1 0 0,1-1 0,0 0 0,0 0 0,0 0 1,0-1-1,1 0 0,-1 0 0,0-1 0,1 1 0,0-2 0,-1 1 0,1-1 1,0 0-1,7 0 0,-11-1-23,-1 0-1,0 0 1,0 0 0,1 0-1,-1 0 1,0 0 0,0-1 0,0 1-1,-1-1 1,1 1 0,0-1 0,0 0-1,-1 0 1,1 0 0,-1 1 0,1-4-1,22-39-491,-15 26 416,13-18-22,1 1 0,2 1-1,1 1 1,1 2 0,54-48 0,-56 56 227,-11 12 34,0-1 0,-1-1 0,-1 0 0,0-1 0,-1 0 0,12-20 0,-23 34-128,1-1 0,-1 0 0,1 1 1,-1-1-1,0 0 0,1 0 0,-1 1 0,0-1 0,0 0 0,0 0 0,0 1 0,1-1 1,-1 0-1,0 0 0,0 0 0,-1 1 0,1-1 0,0 0 0,0 0 0,0 0 0,0 1 1,-1-1-1,1 0 0,0 1 0,-1-1 0,1 0 0,0 1 0,-1-1 0,1 0 0,-1 1 1,1-1-1,-1 0 0,0 0 0,-1 0 34,-1 0 1,1 0-1,-1 0 1,1 0-1,-1 0 1,1 0-1,-1 1 1,1-1-1,-1 1 1,-3-1-1,-65 5 609,70-4-651,-31 7 2,1 2 1,0 0 0,1 3-1,0 0 1,-33 19 0,-11 4 0,-272 98 730,346-133-764,1 0-1,-1 0 1,0 0-1,0 0 1,0 0-1,1 0 1,-1 0-1,0 0 1,0 0 0,0 0-1,1 0 1,-1 0-1,0 0 1,0 0-1,0 1 1,0-1-1,1 0 1,-1 0-1,0 0 1,0 0 0,0 0-1,0 1 1,0-1-1,1 0 1,-1 0-1,0 0 1,0 1-1,0-1 1,0 0-1,0 0 1,0 0 0,0 1-1,0-1 1,0 0-1,0 0 1,0 0-1,0 1 1,0-1-1,0 0 1,0 0-1,0 0 1,0 1-1,0-1 1,0 0 0,0 0-1,0 0 1,0 1-1,0-1 1,0 0-1,-1 0 1,1 0-1,0 0 1,0 1-1,0-1 1,0 0 0,0 0-1,-1 0 1,1 0-1,0 0 1,0 1-1,0-1 1,0 0-1,-1 0 1,1 0-1,0 0 1,0 0 0,14 6-3722,-7-4-372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2.7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1 144 1153,'12'19'144,"-11"-17"-141,10 16 10,1 0-1,0-1 1,1 0 0,1-1-1,1 0 1,0-1 0,1-1-1,21 14 1,-19-18 148,0 0 0,0-1-1,1-1 1,1-1 0,-1-1 0,1 0 0,0-2 0,1 0 0,-1-1-1,1-2 1,-1 0 0,1 0 0,29-5 0,-47 4-105,0-1 0,0 0 0,0 0 0,0 0 0,0 0 0,-1 0 0,1-1 0,0 1 0,-1-1 0,1 0 0,-1 0 0,1 0 0,-1 0 0,0 0 0,0 0 0,0 0 0,0-1 0,2-2 0,-1-1 36,0 0 0,0 0 0,-1 0-1,1-1 1,-1 1 0,-1-1 0,1 1 0,0-9 0,-1 4-27,0-1 1,-1 0-1,0 0 0,-1 0 1,0 0-1,-1 1 1,0-1-1,-1 0 0,-6-15 1,3 15 6,0 1 0,-1 0 0,0 1 0,-1 0 0,0 0 0,-1 0 0,0 1 1,0 0-1,-17-11 0,18 14-26,0 1 0,-1 0 0,1 0 0,-1 0 0,0 2 0,0-1 1,-1 1-1,1 0 0,-1 1 0,0 0 0,1 0 0,-21 0 0,28 3-48,-1-1 0,1 0-1,-1 1 1,1-1 0,-1 1-1,1 0 1,-1 0 0,1 0-1,0 0 1,-1 0 0,1 1-1,0-1 1,0 1 0,0-1-1,0 1 1,0 0 0,-3 3-1,2 0-3,-1 0-1,1 0 1,0 1-1,0-1 1,0 1-1,1 0 1,-2 7-1,-1 7 17,1 0 1,1 1-1,-1 30 0,1-5 201,3 1-1,11 91 0,-8-120-187,0-2 0,2 1-1,0 0 1,0-1-1,2 0 1,0 0-1,1 0 1,0-1-1,2-1 1,-1 1-1,17 17 1,-22-28-177,-1-1 1,0 1 0,1-1-1,0 0 1,0 0-1,0-1 1,0 1 0,0-1-1,0 0 1,1 0-1,5 2 1,12-2-2480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3.5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251 1 4578,'0'0'-400,"5"16"1166,30 120 645,-10-37 15,58 155 0,-82-253-1410,0 0 1,0 0 0,-1 0-1,1 0 1,0 1 0,-1-1-1,1 0 1,-1 0-1,1 0 1,-1 1 0,0-1-1,0 0 1,0 1 0,1-1-1,-1 0 1,0 0-1,0 1 1,-1-1 0,1 0-1,0 1 1,0-1-1,-1 0 1,1 0 0,-1 3-1,-2-4-14,1 1-1,0-1 0,0 0 1,0 0-1,0 0 0,-1 0 0,1 0 1,0 0-1,0 0 0,0-1 1,0 1-1,-1-1 0,1 1 0,-3-3 1,-51-14-391,27 8-19,1 1 0,-1 1 1,0 1-1,-34-2 0,46 7 328,7 0 80,-1 1 0,1 0 0,0 0 1,-1 1-1,-11 2 0,20-2 12,0-1 0,0 1-1,-1 0 1,1 0-1,0 0 1,0 0-1,0 0 1,0 0-1,0 1 1,1-1-1,-1 0 1,0 1-1,1 0 1,-1-1 0,1 1-1,-1 0 1,1 0-1,0 0 1,0 0-1,0 0 1,0 0-1,0 0 1,0 0-1,0 0 1,1 1-1,-1-1 1,1 0 0,-1 4-1,1-2 12,0 0 1,0 0-1,0 0 0,0 1 1,1-1-1,-1 0 0,1 0 0,0 0 1,0 0-1,0-1 0,1 1 1,0 0-1,-1 0 0,1-1 1,1 1-1,-1-1 0,5 6 0,-2-4 21,0 0 0,1-1 0,0 1 0,0-1 0,0 0 0,1 0 0,-1-1 0,1 0 0,8 3 0,10 1 78,-1-1 0,1-1 1,0-1-1,45 1 0,-42-4-49,-1-1-1,0-2 1,0 0 0,0-1-1,-1-2 1,47-14 0,-65 16-91,-1 0-1,1 0 1,-1-1 0,1 0 0,-1 0-1,0-1 1,0 0 0,-1 0 0,0 0-1,0-1 1,0 0 0,0 0 0,-1-1-1,0 1 1,0-1 0,-1 0 0,0-1-1,0 1 1,-1-1 0,0 1 0,0-1-1,-1 0 1,0 0 0,0 0 0,-1-1-1,1-9 1,-2 12-42,1-1-1,-1 0 1,0 1-1,0-1 1,-1 1-1,0-1 1,0 1 0,-1-1-1,0 1 1,0 0-1,0 0 1,-1 0-1,-4-8 1,4 10 56,-1 1-1,1-1 0,0 1 1,-1 0-1,0 0 1,0 0-1,0 0 1,0 1-1,0 0 1,-1 0-1,1 0 1,-1 0-1,1 1 1,-1-1-1,0 1 1,0 0-1,1 1 1,-1-1-1,-5 1 1,6-1 25,1 1 0,0-1 1,-1 1-1,1 0 0,-1 0 1,1 1-1,-1-1 0,1 1 1,0-1-1,-1 1 0,1 0 1,0 0-1,0 0 0,0 1 1,0-1-1,0 1 1,0 0-1,0 0 0,0 0 1,0 0-1,1 0 0,-1 1 1,1-1-1,0 1 0,0-1 1,0 1-1,0 0 0,0 0 1,1 0-1,-1 0 0,1 0 1,-1 0-1,1 1 0,0-1 1,1 0-1,-1 1 0,1-1 1,-1 0-1,1 1 0,0 3 1,-1 2 70,0 0 0,1 0 0,-1 0 0,2 1 0,0-1 0,3 15 0,-3-20-78,0 0-1,1 0 1,-1-1-1,1 1 1,0-1-1,0 1 1,0-1-1,1 0 1,-1 1 0,1-1-1,0-1 1,0 1-1,0 0 1,0-1-1,0 1 1,1-1-1,-1 0 1,5 2-1,5 1-32,0 0-1,0 0 1,1-2-1,0 1 1,0-2-1,28 3 1,-5-4-1618,53-6 1,-32-4-2974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4.9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287 1 2753,'0'0'3599,"0"0"-2785,0 0-550,0 0-13,6 20 61,30 86 1391,67 135 1,-93-221-1592,-6-15-96,-1 1 0,0-1 1,0 1-1,0 0 0,-1 0 1,0 0-1,0 0 0,2 10 1,-4-16 135,-14 0-198,-3-1-482,-1-2 0,1 0-1,0-1 1,-28-10 0,-27-7-974,43 15 1222,-1 2 0,0 0 0,-1 2 0,-58 4 0,86-2 314,0 1 0,1-1 1,-1 1-1,0 0 0,1-1 1,-1 1-1,0 1 1,1-1-1,-1 0 0,1 0 1,0 1-1,0 0 1,-1-1-1,1 1 0,0 0 1,0 0-1,0 0 0,1 0 1,-1 1-1,1-1 1,-1 0-1,1 1 0,-1-1 1,1 1-1,0-1 1,0 1-1,1 0 0,-1-1 1,0 1-1,1 0 1,0-1-1,-1 4 0,1 0 28,0-1 0,0 1 0,1-1 0,-1 0 0,1 1 0,0-1 0,1 0 0,-1 1 0,1-1 0,0 0 0,0 0 0,1-1 0,0 1 0,-1 0 0,7 7 0,3-1 24,1 0 1,0-1 0,0 0-1,1-1 1,0-1-1,0 0 1,1-1-1,0 0 1,0-2 0,1 1-1,29 5 1,1-3 105,0-2 1,90 0 0,-115-6-86,-1-1 0,0-2 0,1 0 0,-1-1 1,-1-1-1,1 0 0,-1-2 0,24-11 1,-31 12-78,0 0 1,-1-1-1,0 0 1,0-1-1,-1 0 1,0-1-1,0 0 1,-1 0-1,0-1 1,-1 0 0,0-1-1,0 0 1,10-22-1,-15 29-75,-1-1-1,0 0 1,0 0-1,-1 0 1,1 0-1,-1 0 1,0 0-1,-1 0 1,1-1-1,-1 1 1,0 0-1,0 0 1,-1 0-1,1-1 1,-1 1-1,-3-8 1,2 8 2,0 1 1,-1 0-1,0-1 1,0 1 0,0 0-1,-1 0 1,1 0 0,-1 1-1,0-1 1,0 1-1,0 0 1,-1 0 0,1 1-1,-1-1 1,1 1 0,-7-3-1,2 2 47,0-1-1,0 2 1,0-1 0,0 1-1,0 0 1,0 1 0,-1 0-1,1 1 1,0 0 0,-15 2-1,22-2 15,1 1 0,-1 0 0,1 0 0,0 0 0,-1 0 0,1 0 0,0 0 0,-1 0 0,1 1 0,0-1 0,0 0 0,0 1 0,0-1 0,1 1 0,-1-1 0,0 1 0,0-1 0,1 1 0,-1 0 0,1-1 0,0 1 0,-1 0 1,1-1-1,0 1 0,0 2 0,-3 51 633,3-49-496,0 1-96,0 0-1,1 0 1,0-1-1,0 1 1,0-1-1,1 1 1,0-1-1,0 1 1,1-1-1,-1 0 1,1 0-1,1 0 1,-1 0-1,7 7 1,-3-6-36,0 0 1,0-1 0,0 0 0,1 0 0,0 0-1,0-1 1,1-1 0,0 1 0,15 5 0,-12-6-34,0 0-1,0 0 1,1-1 0,-1-1 0,1 0 0,-1-1 0,1 0 0,0-1 0,-1 0-1,26-4 1,-29 1-92,0 1-1,0-1 1,0 0 0,0-1-1,-1 0 1,1-1-1,-1 1 1,0-1-1,0-1 1,-1 0 0,0 0-1,0 0 1,0-1-1,-1 0 1,8-10-1,-8 7-127,0 0 0,0 0 0,-1 0 0,0-1 0,-1 0-1,0 0 1,0 0 0,-2-1 0,3-15 0,-1-8-269,-3-63 1,-1 55 1361,2 42-801,0 0 1,0 0 0,1 1-1,-1-1 1,1 1-1,-1-1 1,0 1 0,1 0-1,-1 0 1,1 0-1,-1 0 1,0 0 0,5 2-1,-6-2 1,9 2 48,0 0 1,0 1-1,-1 0 0,0 1 1,1 0-1,-1 0 0,-1 1 1,1 0-1,-1 1 1,1 0-1,-2 0 0,14 14 1,-3-2 155,0 1 0,-2 1 0,26 41 0,-35-50-247,-2 0 1,0 0 0,0 0-1,-1 1 1,0 0 0,-1-1-1,0 1 1,-1 0 0,1 22-1,-2-30-92,-1 0-1,0 0 1,-1 1-1,1-1 1,-1 0-1,1 0 1,-1 0-1,-1 0 1,1 0-1,-1 0 1,1 0-1,-1 0 1,0 0-1,0-1 1,-1 1-1,1-1 1,-1 1-1,0-1 1,0 0-1,0 0 1,0-1-1,0 1 1,-1 0-1,1-1 1,-1 0-1,1 0 1,-1 0-1,0 0 1,0-1-1,-6 2 1,3-1-147,0 0 0,0 0 0,0-1 0,0-1 1,0 1-1,-1-1 0,1 0 0,0-1 0,0 1 1,0-1-1,0-1 0,-13-4 0,16 5 149,0-1-1,0 0 0,1 0 1,-1-1-1,1 1 0,0-1 0,0 0 1,0 0-1,0 0 0,0 0 1,0 0-1,1 0 0,0-1 1,0 1-1,0-1 0,0 0 1,0 0-1,1 0 0,-1 0 1,1 0-1,0 0 0,0 0 1,0-5-1,1 5 107,-1 0 1,1 0-1,-1 0 0,1 0 1,0 0-1,1 0 0,-1 0 1,1 0-1,0 0 1,0 0-1,0 0 0,0 0 1,1 0-1,-1 1 0,1-1 1,0 1-1,0-1 0,5-4 1,-2 3 108,0 0 1,1 1-1,0 0 0,0 0 1,0 0-1,0 1 1,1 0-1,-1 0 1,13-3-1,18-4 354,0 2 1,55-6-1,-2 0-178,-86 14-270,0-1 0,-1 0-1,1 0 1,0 0-1,0-1 1,0 1-1,-1-1 1,1 0-1,-1 0 1,1 0-1,-1 0 1,0-1 0,0 0-1,0 1 1,0-1-1,0 0 1,-1 0-1,1-1 1,-1 1-1,0 0 1,0-1 0,0 0-1,2-5 1,-1-2-36,-1-1 0,1 1 1,-2-1-1,0 1 0,0-1 1,-2-21-1,0 29-26,0 1 1,0-1-1,-1 1 1,1-1-1,-1 1 1,1 0-1,-1 0 1,0-1-1,0 1 1,-1 1-1,1-1 1,-1 0-1,1 0 0,-1 1 1,0 0-1,0-1 1,0 1-1,0 0 1,0 0-1,0 1 1,-5-3-1,6 3 48,0 0 1,0 0-1,0 0 0,0 0 1,0 0-1,0 1 1,0-1-1,-1 1 0,1-1 1,0 1-1,0 0 0,0 0 1,-1 0-1,1 0 0,0 0 1,0 0-1,-1 1 0,1-1 1,0 1-1,0-1 0,0 1 1,0 0-1,0 0 0,0 0 1,0 0-1,0 0 0,0 1 1,0-1-1,1 0 0,-1 1 1,0 0-1,1-1 1,-1 1-1,1 0 0,-1 1 1,-3 9 90,1 0 0,1 0 0,0 0 1,0 1-1,2-1 0,-1 1 1,2-1-1,-1 1 0,2-1 1,0 1-1,0-1 0,1 1 1,1-1-1,0 0 0,0 0 1,1 0-1,1 0 0,0-1 0,1 0 1,7 12-1,-5-14-106,0 0 0,0 0-1,1-1 1,0 0 0,0 0-1,1-1 1,0 0 0,0-1-1,1 0 1,-1-1 0,1 0-1,1-1 1,-1 0 0,14 3 0,-13-5-579,0 0 0,-1-1 0,1-1 1,0 0-1,13-1 0,0-6-2145,-6-9-436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5.3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5122,'0'0'763,"0"0"24,0 0 857,0 0-156,0 0-741,14 12 614,265 184 2179,-263-186-3779,36 18 452,-16-17-3620,-34-11 2902,-2 0 398,0 0 0,0 0 0,0 0 0,1 1 0,-1-1 0,0 0 0,0 0 0,0 0 0,0 0 0,1 0 0,-1 0 0,0 0 0,0-1 0,0 1 0,1 0 0,-1 0 0,0 0 0,0 0 0,0 0 0,0 0 0,1 0 0,-1 0 0,0 0-1,0 0 1,0 0 0,0-1 0,0 1 0,1 0 0,-1 0 0,0 0 0,0 0 0,0 0 0,0-1 0,0 1 0,0 0 0,0 0 0,0 0 0,0 0 0,0-1 0,0 1 0,0 0 0,0 0 0,1 0 0,-1-1 0,0 1 0,-1 0 0,1 0 0,0 0-1,0 0 1,0-1 0,0 1 0,0 0 0,0 0 0,0 0 0,0 0 0,0-1 0,0-15-5306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6211,'0'0'-502,"0"13"753,0-11-240,6 157 3113,-4-136-2833,2-1 0,0 0-1,1 0 1,1-1 0,17 38 0,-23-58-462,6 11 509,-7-7-3347,-8-5 838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5.6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152 0 8868,'0'0'1233,"0"0"-817,0 0-32,-66 114 1089,47-69-1425,5 3 112,1-5-160,7-5-112,0-5 80,-1-3-1953,-1-6-1265,-4-9-639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6.2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265 40 368,'0'0'3314,"0"0"-2039,0 0-61,0 0-294,-18-6-629,-60-19-43,72 23-184,-1 0 0,1 1 0,0 0 0,-1 0 0,1 0 0,-1 1 0,1 0 0,-1 0 0,1 1 0,-1-1 0,1 2 0,-1-1 0,-7 3 0,10-2 5,1 0 0,-1 0 0,0 0 0,1 1 0,0-1 0,-1 1 0,1 0 0,0 0 0,0 0 0,1 0 0,-1 0 0,1 1 0,-1-1 0,1 1 0,-2 6 0,-1 5 191,0 0 0,2 1 0,0-1 0,1 1 1,0 0-1,1-1 0,1 1 0,3 22 0,-2-31-223,0 1 1,0-1-1,1 1 1,0-1-1,0 0 0,1 1 1,0-1-1,0 0 1,0-1-1,1 1 1,0-1-1,1 0 1,-1 0-1,1 0 0,0 0 1,1-1-1,0 0 1,-1 0-1,13 7 1,-7-5-30,0-1 1,1 0-1,0-1 1,0 0-1,0-1 1,1 0-1,-1-1 1,1-1-1,0 0 1,-1-1-1,15 1 1,-24-3-54,0 1-1,0 0 1,0-1 0,0 1 0,0-1 0,0 0-1,0 0 1,0 0 0,0 0 0,0-1-1,-1 1 1,1-1 0,-1 1 0,1-1 0,-1 0-1,5-4 1,-3 0-152,1 1 1,-1 0-1,-1-1 0,1 0 1,-1 0-1,0 0 0,3-9 0,0-4-548,-1 0 1,-1 0-1,0 0 0,0-30 0,-2 31 260,-1 11 491,0 0 1,0-1 0,-1 1 0,0-1 0,0 1-1,-1-1 1,0 1 0,0 0 0,-1-1-1,-3-10 1,5 35 3773,-1 19-3473,2-30-264,0 1 0,0-1 0,1 0 0,0 0 0,0 0 0,0 0 0,1 0 0,0 0 0,0 0 0,1-1 0,0 0 0,0 1 0,0-1-1,0-1 1,1 1 0,0-1 0,0 0 0,8 6 0,-4-4-495,0-1 1,1 0-1,0 0 0,0-1 0,0 0 0,0-1 1,0 0-1,1-1 0,-1 0 0,17 1 1,12-3-3666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6.5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0 172 3025,'0'0'0</inkml:trace>
  <inkml:trace contextRef="#ctx0" brushRef="#br0" timeOffset="1">133 1 4386,'0'0'2385,"10"104"-2289,2-33 1089,7 5 1632,6 3-1248,0-3-1185,4-5-320,-2-9-128,0-12 0,-3-9-1185,-7-15-1504,-11-11-112,-6-15-1345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6.8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 6371,'0'0'3954,"0"0"-3954,0 0 0,0 0 480,0 0-480,133-2-256,-86 2-2001,3 0-1633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7.2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375 14 3330,'0'0'3737,"0"0"-2446,0 0 742,0 0 339,0 0-1369,-15-2-811,-2 0-112,-11-2-13,-1 1-1,0 1 1,-1 2 0,-47 5-1,70-5-45,0 1-1,0 1 0,0-1 0,1 1 0,-1 0 0,1 1 0,-1-1 0,1 1 0,0 1 0,0-1 0,0 1 0,1 0 0,-1 0 0,1 1 0,0 0 0,0 0 0,1 0 0,-1 0 0,1 1 0,0-1 0,1 1 0,-1 0 0,1 1 0,0-1 0,1 0 0,0 1 0,-2 8 0,2-8-3,0 1 0,1 0 1,0 0-1,0 0 0,1 0 0,0 1 0,0-1 0,1 0 0,0 0 0,1 0 0,0-1 1,4 12-1,-4-13-16,2 0 0,-1-1 1,1 1-1,0-1 0,0 0 0,0 0 1,0 0-1,1-1 0,0 0 0,0 0 1,0 0-1,1 0 0,-1-1 0,1 0 1,10 4-1,-9-4-88,0 0 0,0 0 1,0-1-1,0 0 0,0 0 0,0-1 0,1 0 1,-1 0-1,0-1 0,1 0 0,-1 0 0,11-2 1,-14 1 11,-1 0 0,1-1 0,-1 1 0,0-1 1,0 1-1,0-1 0,0 0 0,0 0 0,0-1 1,0 1-1,0 0 0,-1-1 0,0 0 0,1 0 1,-1 0-1,0 0 0,0 0 0,0 0 0,-1 0 0,1 0 1,-1-1-1,0 1 0,0-1 0,0 1 0,0-1 1,0-5-1,7-66-797,-8 70 928,1 0 1,-1 1-1,0-1 1,-1 0-1,1 1 0,-1-1 1,0 0-1,0 1 0,-1-1 1,1 1-1,-1 0 0,0-1 1,-4-6-1,2 13 1931,2 10-1566,2 19-874,0-27 611,0 3-221,1-1-1,1 1 1,-1 0 0,1-1-1,1 1 1,-1-1 0,1 0-1,0 0 1,0 0-1,1 0 1,-1-1 0,1 1-1,1-1 1,-1 0 0,1 0-1,0 0 1,0-1-1,10 7 1,-11-7-247,0-2-1,0 1 1,0 0-1,1-1 1,-1 0-1,1 0 1,-1 0-1,1-1 1,0 1-1,-1-1 1,1 0-1,0-1 1,0 1-1,0-1 1,0 0-1,0 0 1,0 0-1,-1-1 1,1 0-1,0 0 1,0 0-1,0 0 1,-1-1-1,1 0 1,-1 0-1,1 0 1,4-4-1,19-19-3432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7.5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35 107 960,'0'0'1004,"-5"-16"1303,-3-4-1159,-4-13 405,3-3 2259,8 35-1643,4 43-1598,2 0 1,2 0 0,1 0-1,23 64 1,-12-41-261,35 103 63,-22-100-5395,-32-72 584,-1-4 2713,-10-19-3590</inkml:trace>
  <inkml:trace contextRef="#ctx0" brushRef="#br0" timeOffset="1">40 310 3906,'0'0'6211,"0"0"-6099,0 0 2769,0 0 112,0 0-2496,0 0-337,120-30-160,-73 15-32,-1 0-2241,-5-1-2225,-10 1-1665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7.9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48 267 5859,'0'0'2342,"0"0"-1005,0 0 1373,20-3 14,-16 2-2621,17-2 333,0-1 0,0-1 0,-1 0 0,34-15 0,-49 18-396,1-1 1,-1 0-1,0 1 0,0-2 0,0 1 1,0-1-1,-1 1 0,1-1 0,-1-1 1,0 1-1,0-1 0,0 1 0,-1-1 1,0 0-1,0 0 0,0-1 0,0 1 1,-1 0-1,0-1 0,0 0 0,-1 1 1,1-1-1,-1 0 0,0 0 0,-1-7 1,0 8-102,0 1 1,0 0-1,-1 0 1,0 0-1,0 0 1,0-1-1,0 1 0,-1 1 1,1-1-1,-1 0 1,0 0-1,0 1 1,-1-1-1,1 1 1,-1-1-1,1 1 1,-1 0-1,0 0 1,0 0-1,-1 1 1,1-1-1,0 1 1,-1 0-1,0 0 1,1 0-1,-1 0 0,-8-2 1,7 2 17,0 1 1,0 0-1,0 0 1,0 0-1,0 1 1,0 0-1,0 0 1,0 0-1,0 1 1,0-1-1,0 1 0,0 0 1,0 1-1,0-1 1,0 1-1,0 0 1,1 0-1,-1 1 1,1-1-1,-1 1 1,1 0-1,-7 6 0,-4 6 219,1 1 0,0 0 0,-16 26 0,25-34-137,1 0 1,-1 0-1,2 0 0,-1 1 1,1-1-1,0 1 1,1 0-1,0 0 0,0 0 1,0 14-1,2-23-171,0 1 1,0-1-1,0 1 1,0-1-1,0 0 0,0 1 1,0-1-1,0 1 0,0-1 1,1 0-1,-1 1 1,0-1-1,0 0 0,0 1 1,0-1-1,1 1 1,-1-1-1,0 0 0,0 0 1,1 1-1,-1-1 1,0 0-1,0 1 0,1-1 1,-1 0-1,0 0 0,1 0 1,-1 1-1,0-1 1,1 0-1,-1 0 0,1 0 1,-1 0-1,0 0 1,1 1-1,-1-1 0,0 0 1,1 0-1,-1 0 1,1 0-1,-1 0 0,0 0 1,1 0-1,0-1 0,0 1-380,15 1-5912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8:08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9925,'0'0'0,"0"0"-32,0 0-49,0 0-3216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3.9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 0 544,'-5'27'718,"-12"73"1470,-4 137-1,20-164-818,10 77 1,-5-113-932,3 0-1,1 0 1,24 68 0,-24-82-403,1-1 0,0 0 0,2-1 1,1 0-1,0-1 0,25 30 0,-31-46-989,-2-6-2942,-4-7 390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4.6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31 2081,'0'0'1024,"0"0"-519,0 0 252,0 0-186,7-6-208,26-16-29,-32 21-325,0 1 1,-1 0 0,1 0 0,0-1 0,0 1-1,0 0 1,0 0 0,0 0 0,0 0 0,0 0-1,0 0 1,-1 0 0,1 0 0,0 1 0,0-1-1,0 0 1,0 0 0,0 1 0,-1-1 0,1 1-1,0-1 1,0 0 0,0 1 0,-1 0 0,1-1-1,0 1 1,-1-1 0,1 1 0,-1 0 0,1-1-1,0 1 1,-1 0 0,0 0 0,1 0 0,-1-1 0,1 1-1,-1 1 1,13 36 516,-12-33-411,5 24 655,4 58 0,4 25 564,-12-102-1225,0 0 0,1-1 0,0 1-1,1-1 1,0 0 0,0 0-1,1 0 1,10 13 0,-10-16-102,1 0 0,0-1-1,0 0 1,1 0 0,-1 0 0,1 0 0,0-1 0,1-1 0,-1 1-1,0-1 1,1 0 0,0-1 0,10 3 0,-3-2-3,1-1 1,-1-1 0,1 0-1,-1 0 1,1-2-1,15-2 1,-25 2-5,0 0-1,0-1 1,0 0-1,0 0 1,0 0 0,-1-1-1,0 1 1,1-1 0,-1-1-1,0 1 1,0-1 0,-1 0-1,1 0 1,-1 0 0,0-1-1,0 0 1,0 1 0,-1-1-1,1-1 1,4-10 0,-3 6-2,-1 0 1,0-1 0,-1 0 0,0 1 0,-1-1 0,0 0 0,-1-1 0,0 1 0,-1 0 0,-1-19 0,0 27-30,0 0 0,0 0 0,0 0-1,-1 0 1,1 1 0,0-1 0,-1 0 0,0 1-1,0-1 1,0 1 0,0 0 0,0-1 0,0 1-1,-4-2 1,5 2 17,-1 1-1,1 0 1,-1 0 0,1 0-1,-1 0 1,1 0-1,-1 0 1,0 1 0,1-1-1,-1 0 1,0 1 0,0 0-1,1-1 1,-1 1-1,0 0 1,0 0 0,0 0-1,1 0 1,-1 0-1,0 0 1,0 0 0,0 1-1,1-1 1,-1 1 0,0-1-1,-2 2 1,3 0-4,-1-1 0,1 1 0,0 0 0,0-1 0,0 1 0,0 0 0,0 0 0,1 0 0,-1 0 0,0 0 0,1 0 0,-1 0 0,1 0 0,0 0 0,0 0 0,0 0 0,0 2 0,1 41 4,0-38-3,0-3 5,0 0-1,0 1 1,0-1-1,0 0 1,1 0-1,0 0 1,0-1-1,0 1 1,0 0-1,1-1 1,-1 1-1,1-1 1,0 0-1,0 0 1,0 0 0,1 0-1,-1-1 1,0 1-1,1-1 1,0 0-1,0 0 1,-1 0-1,1 0 1,0-1-1,0 0 1,6 2-1,0 0-347,0-1-1,0 0 0,1 0 0,-1-1 0,0-1 0,1 0 0,-1 0 1,1-1-1,-1 0 0,12-3 0,14-13-2315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3:5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5939,'0'0'4018,"92"76"-3522,-83-54-320,-1-2-144,-4-1-16,0-2 112,-2-4-256,-2-3-721,0-6-1199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5.0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6259,'0'0'432,"0"0"-229,0 22 282,6 73 691,4 0 0,32 133-1,-39-216-1187,8 35-163,2 0 1,26 60-1,-32-98-3447,-3-20 1878,-4-30 16,0 30 464,0-27-748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5.3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0 140 1601,'0'0'1865,"0"0"-281,0 0-575,0 0-361,0 0-58,11 13 186,17 24-297,-8-11-225,1 0-1,23 23 1,-38-43-190,1-1 0,-1 1 0,1-1-1,0 0 1,0 0 0,0-1 0,1 0 0,-1 0 0,1-1 0,0 0 0,0 0 0,1-1-1,12 2 1,-16-3-28,0 0-1,0-1 0,-1 1 1,1-1-1,0-1 0,0 1 1,-1-1-1,1 0 0,0 0 1,-1 0-1,1 0 0,-1-1 1,1 0-1,-1 0 0,0 0 1,0 0-1,0-1 0,0 0 1,0 0-1,-1 0 0,1 0 1,-1 0-1,1-1 0,-1 1 1,-1-1-1,1 0 0,0 0 1,-1 0-1,0 0 0,0-1 1,0 1-1,0-1 0,-1 1 1,0-1-1,0 1 0,0-1 1,0 0-1,-1 0 0,0 1 1,0-6-1,1 3-148,-1 0 0,0 0 0,0 0 0,-1 0 0,0 0-1,0 0 1,-1 0 0,0 1 0,0-1 0,0 0 0,-1 1 0,-4-7 0,2 5-173,-1 0 1,-1 0 0,1 1-1,-2-1 1,1 2-1,-1-1 1,-15-10-1,-39-17-908,57 32 1243,1 1 1,0-1-1,0 1 0,0 0 0,-1 0 0,1 0 1,0 1-1,-1 0 0,1-1 0,-1 1 0,1 1 1,0-1-1,-1 1 0,-3 1 0,7-1-24,0-1 0,0 1 1,0 0-1,0 0 0,0 0 0,1 0 0,-1 0 0,0 0 1,1 0-1,-1 1 0,1-1 0,-1 0 0,1 0 1,0 0-1,-1 0 0,1 1 0,0-1 0,0 0 0,0 0 1,0 3-1,0 33 101,1-27-63,-1 0-11,1-1 1,1 1-1,-1-1 1,2 0-1,-1 0 1,1 0-1,1 0 1,-1 0-1,2 0 1,-1-1-1,1 0 1,0 0-1,1 0 1,0 0-1,0-1 1,0 0-1,1-1 1,0 1-1,16 10 1,-10-9-10,0 1 1,0-2-1,1 0 1,-1-1-1,2 0 1,-1-1-1,1 0 0,0-2 1,0 1-1,0-2 1,28 2-1,-38-5-6,-1 1-1,0 0 1,0-1 0,0 0-1,0 0 1,0 0 0,0-1-1,0 1 1,-1-1 0,1 0-1,0 0 1,-1 0 0,1 0-1,-1-1 1,0 1-1,0-1 1,0 0 0,0 0-1,0 0 1,-1 0 0,1-1-1,-1 1 1,0-1 0,0 1-1,0-1 1,-1 0 0,1 0-1,-1 0 1,0 0 0,1-7-1,3-13 1,-2 0-1,0 0 1,-2 0 0,-1-27-1,0 29-194,-1-3-9,3-32-1945,3 46-582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5.6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0 319 3185,'0'0'4290,"0"0"-4162,0 0 913,0 0 608,0 0-353,0-98-1040,4 71 305,11 1 31,5 2-320,5 2 256,2-1-79,2 3-289,-2 1-160,4 1-144,-2 3-1121,-6 0-2529,-6 4-3217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6.0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257 87 5010,'0'0'3180,"0"0"-2232,0 0-215,1-10 558,0 6-1244,-1 2-72,1 0 0,0 0 0,-1 0 0,0 0-1,1 0 1,-1 0 0,0 0 0,0 0 0,0 0 0,0 0 0,0 0 0,-1 0-1,1 0 1,-1 0 0,1 0 0,-1 0 0,0 0 0,0 0 0,0 0-1,0 0 1,0 1 0,0-1 0,0 0 0,0 1 0,-1-1 0,1 1 0,-1-1-1,1 1 1,-1-1 0,0 1 0,1 0 0,-1 0 0,0 0 0,0 0-1,0 0 1,0 1 0,0-1 0,0 0 0,0 1 0,0 0 0,0-1 0,0 1-1,-4 0 1,-9-3-197,0 1-1,0 1 1,-1 0 0,1 1-1,0 0 1,-27 5-1,38-4 240,0 0 1,0 0-1,0 0 0,0 1 0,0-1 0,1 1 0,-1 0 0,1 0 0,-1 0 0,1 0 0,0 1 0,0 0 1,0-1-1,0 1 0,0 0 0,1 0 0,-1 1 0,1-1 0,0 1 0,0-1 0,0 1 0,0-1 0,1 1 1,-1 0-1,1 0 0,0 0 0,0 0 0,1 0 0,-1 0 0,1 4 0,-1 3 42,1-1 0,1 0 0,0 0 1,0 0-1,1 0 0,0 0 0,1 0 0,0 0 0,7 14 0,-8-19-33,1 0 0,0 0 0,0 0 0,0-1 0,0 1 0,1-1 0,0 0 0,0 0 0,0 0 0,0 0-1,0-1 1,1 0 0,0 0 0,0 0 0,0 0 0,0-1 0,0 0 0,0 0 0,7 2 0,-10-4 18,0 1 1,-1-1-1,1 0 0,0 0 1,0 0-1,-1 0 0,1 0 1,0 0-1,-1-1 0,1 1 1,0 0-1,-1-1 0,1 1 1,-1-1-1,1 0 1,-1 0-1,1 1 0,-1-1 1,1 0-1,-1 0 0,3-3 1,-1 1-23,-1 0 0,1-1 1,-1 1-1,0-1 1,0 1-1,0-1 0,0 0 1,1-8-1,2-7-296,-1-1 0,-1 0-1,0-21 1,-2 27-105,-1 12 426,0 1-1,0 0 0,0-1 1,0 1-1,0 0 0,0-1 1,0 1-1,0-1 1,1 1-1,-1 0 0,0 0 1,1-1-1,-1 1 0,1 0 1,0 0-1,-1-1 1,1 1-1,0 0 0,0 0 1,0 0-1,0 0 0,0 0 1,0 0-1,1-1 1,0 2 23,0 1 1,0 0 0,0-1 0,0 1 0,0 0 0,-1 0-1,1 0 1,0 0 0,0 0 0,-1 0 0,1 0 0,-1 1 0,1-1-1,-1 1 1,0-1 0,2 3 0,18 17 282,0-1 1,28 19-1,-40-32-795,1-1-1,-1 0 1,1-1 0,1 0-1,-1-1 1,1 0-1,0 0 1,17 3 0,-1-6-3301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6.4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15031,'0'0'0,"0"0"0,0 0 16,0 0-16,0 0-112,147 66-416,-96-48-2978,-9-1-2065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6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1 545 6227,'0'0'976,"0"0"-690,24 0 213,79 1 560,-88-1-915,-1-2-1,1 0 1,-1-1 0,1 0 0,-1-1 0,0-1-1,0 0 1,-1-1 0,0 0 0,0-1 0,0 0-1,-1-1 1,0-1 0,0 0 0,-1-1 0,0 0-1,-1 0 1,0-1 0,10-15 0,-13 14-141,0-1-1,-1 1 1,-1-1 0,0-1-1,0 1 1,-1-1 0,-1 1 0,-1-1-1,0 0 1,0 0 0,-1 0 0,-1 0-1,-3-24 1,3 28-83,-1 0 0,-1 1 0,0-1 0,0 0 0,-1 1 0,0 0 0,0 0 1,-1 0-1,0 0 0,-1 0 0,0 1 0,0 0 0,-1 0 0,0 0 0,-1 1 0,1 0 0,-1 0 0,-1 0 0,1 1 0,-11-6 0,17 11 84,-1 0-1,1 0 1,-1 0-1,0 0 1,1 0-1,-1 0 0,0 1 1,1-1-1,-1 1 1,0-1-1,0 1 1,0 0-1,1 0 1,-1 0-1,0 0 1,0 0-1,0 0 1,1 0-1,-1 0 1,0 1-1,0-1 1,0 1-1,1-1 1,-1 1-1,0 0 1,1 0-1,-1-1 1,1 1-1,-1 0 1,1 1-1,-1-1 1,1 0-1,0 0 1,-1 1-1,1-1 1,0 0-1,0 1 1,0-1-1,0 1 1,-1 2-1,-2 6 76,1 0 0,-1 1 0,2-1 0,-1 1 0,0 16 0,2-25-66,-3 29 180,1-1 0,1 1 0,2-1 1,1 1-1,10 60 0,-9-81-245,0 0-1,1 0 0,0-1 1,0 1-1,2-1 1,-1 0-1,1 0 0,0 0 1,1 0-1,0-1 1,0 0-1,1 0 1,0-1-1,0 0 0,1 0 1,-1-1-1,2 1 1,-1-2-1,1 1 0,0-1 1,18 7-1,26 0-2652,-1-10-1374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7.0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 0 12358,'0'0'0,"0"0"-1281,0 0 881,-25 105-2577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7.4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0 234 6963,'0'0'1809,"0"0"-1049,0 0 876,19-9 226,62-27-838,-76 34-998,1-1 0,-1 0 0,0 0 0,1 0 0,-2 0 0,1-1 0,0 0 0,-1 0 0,1 0 0,-1 0-1,0-1 1,4-7 0,-5 7-57,-1-1 1,0 1-1,-1-1 0,1 0 1,-1 1-1,0-1 0,-1 0 0,1 0 1,-1-10-1,-1 13-16,1 1 0,-1-1 0,0 0 1,0 0-1,0 1 0,0-1 0,0 1 0,-1-1 1,1 1-1,-1-1 0,1 1 0,-1 0 0,0 0 1,0 0-1,0 0 0,0 0 0,-1 0 0,1 0 1,-4-1-1,3 0 26,-1 1 1,0 0 0,0 0-1,0 0 1,0 0 0,0 1-1,0 0 1,0 0 0,0 0-1,-1 0 1,1 0 0,-7 1-1,10 0 27,0 1-1,0-1 1,0 1-1,0 0 1,0-1-1,0 1 1,1 0-1,-1-1 1,0 1-1,0 0 1,1 0-1,-1 0 1,1 0-1,-1 0 1,1 0-1,-1 0 1,1 0-1,-1 0 1,1 0-1,0 0 1,0 0-1,-1 0 1,1 0-1,0 2 1,-3 32 139,2-31-113,1 4-46,-1 1-1,2-1 1,-1 1 0,1-1-1,0 0 1,0 1-1,1-1 1,1 0 0,-1 0-1,1 0 1,0 0-1,8 12 1,-7-15-167,0 0 0,0 0 0,1 0 0,0 0 0,0-1 0,0 0 0,0 0 0,0-1 0,1 1 0,0-1 1,-1 0-1,1-1 0,0 1 0,1-1 0,-1 0 0,0-1 0,10 2 0,31 0-1962,1-2-234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7.7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0 288,'0'0'11493,"0"0"-11397,0 0 1105,0 0 176,0 0-1025,0 170-64,17-92-176,6-4-112,0-6-160,1-12-1185,1-12-1440,-4-12-689,-2-13-784</inkml:trace>
  <inkml:trace contextRef="#ctx0" brushRef="#br0" timeOffset="1">123 283 10789,'0'0'128,"0"0"-64,0 0 80,0 0-144,143 23-1120,-92-10-3459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8.0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356 118 6499,'0'0'1318,"0"0"894,0 0 183,0 0-845,0 0-811,-22-13-555,-73-38-87,87 48-106,1 0 1,-1 0 0,0 1-1,1 0 1,-1 0 0,0 1-1,-1 0 1,1 0 0,0 1 0,0 0-1,0 0 1,0 1 0,-9 2-1,4-2-13,8 0 14,0 0 1,1 0-1,-1 1 0,0-1 1,1 1-1,-1 0 0,1 0 1,-1 1-1,1-1 1,0 1-1,0 0 0,0 0 1,1 0-1,-1 1 1,1-1-1,-1 1 0,1 0 1,0 0-1,1 0 0,-1 0 1,1 1-1,-3 6 1,1-3 0,2 0 1,-1 0-1,1 1 1,1-1-1,-1 1 1,1-1 0,1 1-1,0-1 1,0 1-1,0-1 1,1 1-1,3 10 1,-3-14-93,1-1-1,0 1 1,0-1-1,0 1 1,1-1 0,0 0-1,0 0 1,0 0-1,0-1 1,0 1 0,1-1-1,-1 1 1,1-1 0,0 0-1,0-1 1,0 1-1,6 2 1,-8-4 14,-1 0 1,1 0-1,0-1 0,0 1 1,0 0-1,0-1 0,0 1 0,0-1 1,0 0-1,1 1 0,-1-1 1,0 0-1,0 0 0,0-1 1,0 1-1,0 0 0,0-1 1,0 1-1,0-1 0,0 0 1,0 1-1,0-1 0,0 0 1,0 0-1,-1-1 0,1 1 1,0 0-1,-1 0 0,1-1 0,-1 1 1,1-1-1,-1 1 0,0-1 1,1 0-1,-1 0 0,0 1 1,0-1-1,0 0 0,-1 0 1,2-4-1,3-13-378,-1 0-1,-1 0 1,-1-1-1,-1 1 1,0-1 0,-4-31-1,2-1 501,1 50 23,-2-28 480,-2 11 2710,3 18-1145,1 20-742,1-9-1340,-1 0 1,1-1-1,1 1 0,-1-1 0,2 1 1,-1-1-1,1 0 0,1 0 0,0 0 1,0-1-1,1 1 0,0-1 0,0 0 1,1 0-1,0 0 0,0-1 0,8 7 1,-8-9-309,0 0-1,1 0 1,0-1 0,0 1 0,0-2 0,0 1 0,1-1 0,-1 0 0,1-1 0,0 1 0,0-1 0,0-1 0,13 1 0,-12-1-212,-3 0 80,1-1-1,-1 0 1,1 0-1,-1 0 1,0-1-1,1 0 1,7-2-1,17-17-1841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9941,'0'0'0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8.4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1 992,'0'0'5539,"0"0"-3234,0 0 528,0 0-1536,0 0-1169,0 0 592,-4 156 225,12-79-465,4-7-304,3-10-112,1-8-128,-1-13 0,-1-9-1425,-3-9 161,-3-12-1826,-2-9-79,-4-2-2034</inkml:trace>
  <inkml:trace contextRef="#ctx0" brushRef="#br0" timeOffset="1">0 211 8452,'0'0'5618,"0"0"-5441,0 0 2320,141 2-608,-66-2-1153,5-2-512,3-13-224,-8 0-384,-13 0-785,-19 6-1872,-30 0-2290,-13 1-2592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19.6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65 137 224,'0'0'264,"0"0"913,0 0 58,0 0-451,0 0-55,-6 0 170,-25 0 511,4 0 3105,26 0-3450,1 0-430,6 0-363,55-6-211,0-1 1,0-4 0,-1-2-1,66-23 1,-80 23 25,3 0-17,-18 5 12,56-21 0,-86 28-116,-1 1-153,0 0-979,0 0-1801,0 0-1699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0.4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1 502 6835,'0'0'534,"20"1"-185,-7-1-309,12 2 236,1-1-1,-1-1 1,1-1-1,-1-2 1,0-1 0,25-6-1,-31 3-209,0 0 1,-1-1-1,-1 0 1,1-2-1,-1 0 0,-1-1 1,0-1-1,19-18 1,-27 22-69,-1 0 0,0 0 0,0-1 1,-1 0-1,0 0 0,-1-1 1,0 0-1,0 0 0,-1 0 0,0 0 1,-1-1-1,0 1 0,-1-1 1,0 0-1,-1 1 0,0-18 0,-1 16-112,-1 0-1,0 0 0,-1 0 0,0 1 0,-1-1 1,0 0-1,-9-19 0,9 25 71,0-1 0,-1 1 0,0 0 0,0 0 0,0 1 0,0-1 0,-1 1 0,0 0-1,0 0 1,0 1 0,-1-1 0,0 1 0,0 0 0,-11-5 0,15 8 49,0 0 1,0 0-1,1 1 0,-1-1 1,0 0-1,0 1 1,-1 0-1,1-1 0,0 1 1,0 0-1,0 0 0,0 0 1,0 0-1,0 1 1,0-1-1,0 0 0,0 1 1,0 0-1,0-1 0,0 1 1,0 0-1,0 0 1,0 0-1,1 0 0,-1 0 1,0 0-1,1 1 0,-1-1 1,1 1-1,-1-1 1,1 1-1,0-1 0,0 1 1,-1 0-1,1 0 1,-1 3-1,-3 7 25,0 0 1,1 0-1,1 0 1,-4 24 0,6-31-7,-9 60 741,4 1 0,3 0 0,9 123 0,-1-147-584,2 0-1,2-1 0,2 0 1,1 0-1,3-2 1,1 1-1,38 66 1,-53-104-441,10 15-74,-2-6-5948,-9-11 1555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0.7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39 12662,'0'0'240,"0"0"-176,0 0 896,0 0 337,0 0-1249,0 0 16,103 6-128,-55-6-816,0-9-2114,-5-8-1456,-8-2-2353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1.1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1 224 8084,'0'0'912,"0"0"-565,0 0 336,0 0 694,0 0-556,21 5-391,68 14 119,-85-17-554,1-1-1,0 0 0,0 0 0,0-1 1,0 1-1,-1-1 0,1 0 1,0 0-1,0-1 0,0 0 0,0 0 1,0 0-1,-1 0 0,1-1 1,0 1-1,-1-1 0,1-1 0,-1 1 1,0 0-1,0-1 0,0 0 0,0 0 1,0 0-1,0-1 0,-1 1 1,0-1-1,0 0 0,0 0 0,0 0 1,0 0-1,-1 0 0,0-1 0,0 1 1,0-1-1,0 1 0,-1-1 1,0 0-1,0 0 0,0 0 0,0 1 1,-1-1-1,0 0 0,0 0 1,0 0-1,-1 0 0,1 0 0,-3-7 1,1 8-148,1 0 1,-1 0 0,0 0 0,0 0-1,-1 1 1,1-1 0,-1 1-1,0-1 1,0 1 0,0 0 0,0 0-1,0 0 1,-1 1 0,1-1 0,-1 1-1,0 0 1,0 0 0,0 0 0,0 0-1,0 1 1,0-1 0,0 1-1,-6-1 1,-9-2 39,0 1 0,0 0 1,-37 0-1,50 3-2,3-1 285,0 1-1,0 0 1,0 0 0,1 0 0,-1 1-1,0-1 1,0 1 0,1-1-1,-1 1 1,-4 2 0,6-2-90,0 0 1,0 0-1,0 0 1,1 1-1,-1-1 1,0 0-1,1 1 1,-1-1-1,1 0 1,-1 1-1,1-1 1,0 1-1,-1-1 1,1 1-1,0-1 1,0 1-1,0-1 1,0 1 0,0-1-1,0 1 1,1-1-1,-1 1 1,1 1-1,1 3-39,0 0-1,1 0 1,-1 0 0,1 0-1,0-1 1,1 1 0,-1-1-1,1 0 1,0 0 0,0 0-1,1-1 1,0 1 0,0-1-1,9 6 1,3 3 49,2-1 1,-1-1-1,22 9 0,-39-19-207,0-1-1,1 1 1,-1-1 0,0 1-1,0-1 1,0 0-1,1 1 1,-1-1 0,0 0-1,0 0 1,1 0-1,-1 0 1,0 0 0,0 0-1,1 0 1,-1 0-1,0 0 1,0-1 0,0 1-1,1-1 1,-1 1-1,0-1 1,0 1 0,0-1-1,0 1 1,0-1-1,0 0 1,0 0 0,2-1-1,16-36-1578,-8 14 786,-3 9 417,2-1 1,0 1-1,1 0 1,0 1-1,16-14 1,-22 23 715,0 1 0,1 0 0,-1 0 0,1 0 0,0 1 0,0 0 0,10-4-1,-12 6 183,0-1-1,0 2 0,0-1 0,0 0 1,1 1-1,-1 0 0,0 0 0,0 0 0,1 0 1,-1 1-1,0-1 0,0 1 0,5 2 0,-1 1-36,-1 0 0,0 1 0,-1 0 0,1 0 0,-1 1 0,0-1 1,0 1-1,-1 0 0,6 8 0,16 16-23,-24-27-459,60 49 330,-26-35-2482,-34-17 1620,0 1 0,0 0 0,0-1 0,0 0 0,0 0 0,0 0 0,-1 0 0,1 0 0,0 0-1,5-2 1,7-6-4201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1.5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 0 6787,'0'0'2644,"0"0"-1729,0 0 739,0 0 72,0 0-1139,8 13-424,30 53 309,44 108-1,6 14-235,-71-150-1426,-16-38 393,-1 0 236,-2-3-266,-3-7 268,-1-1 0,0 1 0,-1 0 0,0 1 0,-1-1 1,0 1-1,0 1 0,-1 0 0,0 0 0,-1 1 0,1 0 0,-16-8 0,11 7 349,0 1 1,0 1-1,-26-7 1,27 9 745,-1 1 0,0 1 0,1 1 0,-17-1 0,28 2-373,0 1 0,0-1 0,-1 1 0,1 0 0,0-1 0,0 1 0,0 0 0,0 0 0,0 0 0,0 1 0,1-1 0,-1 0 0,0 1-1,1-1 1,-1 1 0,1-1 0,-1 1 0,1 0 0,0 0 0,0 0 0,-1 0 0,1 0 0,1 0 0,-1 0 0,0 0 0,0 0 0,1 0-1,-1 0 1,1 0 0,0 3 0,-3 10 359,1 0 0,1 0 0,0 17 0,1-30-463,0 4-35,1-1-1,-1 1 0,1 0 1,0 0-1,0-1 0,1 1 1,0 0-1,0-1 0,0 0 1,0 1-1,1-1 0,0 0 1,0 0-1,1 0 0,-1-1 1,1 1-1,0-1 0,0 0 1,0 0-1,1 0 0,0-1 1,-1 1-1,1-1 0,0 0 0,1-1 1,-1 1-1,0-1 0,1 0 1,6 1-1,0 1-456,1-1 0,0-1 0,0 0 1,0 0-1,17-1 0,-14-2-1162,0 0 1,0-1-1,29-7 1,10-11-3577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1.9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261 94 5314,'0'0'1526,"0"0"393,0 0 975,0 0-935,0 0-988,-12-14-584,-41-45-289,49 56-104,0 1-1,0-1 1,-1 1-1,1 0 1,-1 0 0,1 1-1,-1 0 1,0-1-1,0 1 1,1 1-1,-1-1 1,0 1-1,0 0 1,0 0-1,0 0 1,1 1 0,-1-1-1,0 1 1,0 0-1,-4 2 1,9-3 5,-5 1-3,1 1 0,-1-1 1,1 1-1,0 0 0,0 0 0,0 0 0,0 0 0,0 1 0,0 0 0,0 0 1,1 0-1,0 0 0,-1 0 0,1 1 0,0-1 0,1 1 0,-1 0 0,1 0 1,-1 0-1,1 0 0,-1 6 0,-1 1 54,0 2 0,1-1 0,1 0 0,0 1-1,1-1 1,0 20 0,2-27-59,-1-1 0,1 1-1,0-1 1,0 0 0,0 1-1,1-1 1,0 0 0,0 0 0,0 0-1,0 0 1,0 0 0,1-1-1,0 1 1,-1-1 0,1 1-1,1-1 1,-1 0 0,0 0-1,1-1 1,0 1 0,-1-1-1,1 1 1,0-1 0,0 0 0,0-1-1,1 1 1,5 1 0,-5-1-76,0-1 1,0 0 0,1 1 0,-1-2 0,0 1 0,1-1 0,-1 1 0,1-1-1,-1-1 1,0 1 0,1-1 0,-1 0 0,0 0 0,1-1 0,-1 0 0,0 1-1,0-2 1,0 1 0,0-1 0,-1 1 0,1-1 0,6-6 0,-6 3-169,1 0 0,-1 0 1,-1-1-1,1 0 1,-1 0-1,0 0 1,-1 0-1,0-1 0,0 1 1,0-1-1,1-9 1,-1 1-25,-1 1 0,-1-1 0,0 0 0,-3-27 0,-1 53 6682,2-2-6423,1 0-1,-1 0 1,1 0 0,0 0 0,1 0-1,0 0 1,0 0 0,4 9-1,-3-11-338,2-1 0,-1 0 0,1 0 0,0 0 0,0 0 0,0-1 0,0 0 0,1 1 0,0-2 0,0 1 0,0 0 0,0-1 0,1 0 0,-1 0 1,12 3-1,16 3-3555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3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20 254 5811,'0'0'2841,"0"0"-2001,0 0 358,0 0 296,0 0-872,-1 14-478,0 39-343,1-50-158,0-8-81,0-40-681,1 19 546,1-35-457,-2 58 1194,-1 0-1,1 0 0,0 0 0,-1 0 1,1 0-1,-1 0 0,0 0 0,0 0 0,0 1 1,-1-1-1,1 0 0,-1 0 0,1 1 0,-4-4 1,5 5 705,-2 6-829,2 1-1,-1-1 1,1 0-1,-1 1 1,1-1 0,1 1-1,-1-1 1,1 0-1,0 1 1,0-1-1,1 0 1,-1 0-1,1 0 1,0 0-1,1 0 1,-1 0-1,1-1 1,0 1-1,0-1 1,0 1-1,1-1 1,-1 0-1,1-1 1,0 1-1,0-1 1,1 1-1,-1-1 1,8 4-1,-7-5-110,0 1 0,0-1 0,0 0 0,0 0-1,0 0 1,0 0 0,1-1 0,-1 0-1,0 0 1,1-1 0,-1 0 0,1 0-1,-1 0 1,1 0 0,-1-1 0,0 0 0,1 0-1,-1 0 1,0-1 0,0 0 0,0 0-1,0 0 1,0 0 0,0-1 0,0 0-1,-1 0 1,8-7 0,-5 4-79,-1-1 1,0 0-1,-1 0 1,1-1-1,-1 0 1,-1 0-1,1 0 1,-1 0-1,-1-1 1,1 1-1,-2-1 1,1 0-1,1-11 0,0-43 1740,-4 63-496,0 11-337,1 1-711,1 1 0,0 0 0,0 0-1,1-1 1,1 1 0,0-1 0,1 0 0,0 0-1,0-1 1,12 17 0,-13-21-33,0-1 0,0 0 0,1 0 0,-1 0 1,1-1-1,1 0 0,-1 0 0,1 0 0,0 0 0,0-1 0,0 0 0,1-1 0,-1 1 0,1-1 1,0 0-1,0-1 0,0 1 0,1-2 0,13 3 0,-10-4-11,-1 0 0,1-1 0,0-1 0,-1 0 0,0 0 0,1-1 1,-1 0-1,0-1 0,0 0 0,12-7 0,-15 7-38,0 0 0,-1-1 0,1 1 0,-1-2 0,0 1 0,0-1 0,-1 1 0,0-2 0,0 1 0,0 0 0,-1-1-1,0 0 1,0 0 0,4-12 0,-6 15 56,-2 0 1,1 0-1,0 0 0,-1 0 0,0 0 0,0 0 0,0 0 0,0 0 0,-1 0 0,0 0 0,0 0 0,0 0 0,0 0 0,0 0 0,-1 0 0,0 1 0,0-1 1,0 0-1,0 1 0,0 0 0,-1-1 0,1 1 0,-1 0 0,0 1 0,0-1 0,0 0 0,0 1 0,-1-1 0,1 1 0,-1 0 0,1 0 0,-1 1 0,0-1 1,0 1-1,1-1 0,-1 1 0,0 1 0,0-1 0,0 0 0,-1 1 0,1 0 0,0 0 0,0 0 0,0 0 0,0 1 0,0 0 0,0 0 0,0 0 1,-7 3-1,8-2 6,-1-1 0,1 1 1,0 1-1,0-1 0,0 0 1,0 1-1,1 0 0,-1-1 1,1 1-1,-1 0 0,1 1 1,0-1-1,0 0 0,0 0 1,1 1-1,-1-1 0,1 1 1,0 0-1,0-1 0,-1 8 1,-1 6 43,1 1-1,0 0 1,2 18 0,0-30-95,0-1 1,1 0-1,-1 0 0,2 0 1,-1 1-1,0-1 0,1 0 1,0-1-1,0 1 1,1 0-1,-1 0 0,1-1 1,0 0-1,0 1 0,0-1 1,1 0-1,-1-1 0,1 1 1,0 0-1,0-1 0,1 0 1,-1 0-1,1 0 1,-1-1-1,1 0 0,0 0 1,0 0-1,0 0 0,0-1 1,0 1-1,0-1 0,6 0 1,-2 0-71,-1 1 0,1-2 1,0 0-1,-1 0 0,1 0 0,-1-1 1,1 0-1,-1-1 0,1 0 0,-1 0 1,0-1-1,0 0 0,0 0 0,0-1 1,0 0-1,-1 0 0,0-1 1,0 0-1,10-8 0,-11 6 24,0-1 0,-1 1 0,1-1 0,-1-1 0,-1 1 0,0 0 0,0-1 1,0 0-1,-1 0 0,-1 0 0,1 0 0,-2-1 0,1 1 0,-1-1 0,-1 1 0,0-14 0,0 22 890,2 23-400,1-13-403,1 1 0,0-1 0,0 0 0,1-1 0,0 1 0,1-1 0,-1 0 0,2 0 0,-1-1 0,1 0-1,0 0 1,13 10 0,-15-13-122,1 0-1,-1 0 1,1-1-1,0 1 1,0-1-1,0 0 1,0-1-1,0 0 0,1 0 1,-1 0-1,1-1 1,0 1-1,-1-2 1,1 1-1,0-1 1,0 0-1,-1 0 1,1-1-1,11-2 0,-12 0-120,1 0-1,-1-1 1,0 1-1,0-1 0,-1 0 1,1-1-1,-1 0 1,0 1-1,0-2 0,0 1 1,-1 0-1,0-1 1,0 0-1,4-8 0,-1 3-388,-1-1-1,-1 0 0,0-1 0,-1 1 0,0-1 1,4-23-1,-6 16-270,-2-1 1,-1-26-1,0 23 3535,0-2 4517,0 64-5078,0-26-1811,0 0-1,2 1 0,-1-1 1,1 1-1,4 14 1,-4-23-303,1 0 0,-1 0 0,1-1 0,0 1 0,0 0 0,0-1 0,0 1 0,1-1 0,0 1 0,-1-1 0,1 0 0,1 0 0,-1-1 1,0 1-1,0-1 0,1 1 0,0-1 0,-1 0 0,7 2 0,1 0-681,0-1-1,0 0 1,1-1 0,-1 0-1,0-1 1,1 0 0,-1-1-1,1 0 1,-1-1 0,1 0-1,21-6 1,3-14-3950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3.4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8452,'0'0'1136,"0"0"529,0 0 240,0 0-1425,12 119 145,7-51 15,2-3-576,-3-7 0,1-8-64,-5-9-128,-1-9-721,-3-10-799,-6-7-1026,-4-10-687,0-5 576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3.7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8948,'0'0'1041,"0"0"1200,0 0-289,0 0-1727,0 0-225,0 0-401,95 28-1904,-54-18-1744,5-3-530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3970,'0'0'1355,"16"11"-1219,52 37-106,-65-46-27,-1 0 0,1 0 0,0 0 0,0 0 0,1-1 0,-1 1 0,0-1 0,0 0 0,1 0 0,-1 0 0,1 0 0,-1 0 0,1-1 0,-1 0 0,1 1 0,4-1 0,-6-1 2,0 0 0,0 1 0,-1-1 0,1 0 0,0 0 0,-1 0 0,1 0 1,-1 0-1,0 0 0,1 0 0,-1 0 0,0-1 0,0 1 0,1-1 0,-1 1 0,0 0 0,0-1 1,-1 0-1,1 1 0,0-1 0,0-3 0,2-5 15,-1-1 0,0 0 0,-1 1 0,0-1 0,-1 0-1,-1 0 1,-1-12 0,2 22 6,-1 0-1,1 0 1,0 0 0,-1 0-1,1 0 1,-1 0-1,0 0 1,1 0 0,-1 0-1,0 0 1,0 0-1,0 0 1,1 0-1,-1 1 1,0-1 0,0 0-1,0 1 1,0-1-1,-1 0 1,1 1-1,0-1 1,0 1 0,0 0-1,0-1 1,0 1-1,-1 0 1,1 0 0,0-1-1,0 1 1,-1 0-1,1 0 1,0 1-1,-2-1 1,1 0 28,0 0 1,0 0-1,0 0 1,0 1-1,0-1 1,1 0-1,-1 1 1,0 0-1,0-1 1,0 1-1,1 0 0,-1 0 1,1 0-1,-1 0 1,0 0-1,1 0 1,0 0-1,-1 0 1,1 1-1,0-1 0,-2 3 1,0 4 188,0-1-1,1 1 1,0 0 0,1-1-1,0 1 1,0 0 0,0 0 0,1 0-1,1 0 1,-1 0 0,1 0-1,1 0 1,0-1 0,5 16 0,-6-20-247,1 0 0,-1 1 0,1-1 0,0 0 0,0 0 0,1 0 1,-1 0-1,0 0 0,1-1 0,0 1 0,0-1 0,0 0 0,0 1 1,0-1-1,0 0 0,0-1 0,1 1 0,-1-1 0,1 1 0,0-1 1,-1 0-1,1 0 0,0 0 0,-1-1 0,1 1 0,0-1 0,0 0 1,0 0-1,-1 0 0,1-1 0,0 1 0,0-1 0,-1 0 0,7-2 1,12-9-1553,0-11-1904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4.1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237 312 3185,'0'0'1593,"0"0"-459,0 0 1481,0 0 458,0 0-1019,3-5-704,-3 4-1303,1 0-1,-1 1 0,1-1 1,-1 0-1,1-1 1,-1 1-1,0 0 0,0 0 1,1 0-1,-1 0 0,0 0 1,0 0-1,0 0 1,0 0-1,0 0 0,0 0 1,-1 0-1,1 0 1,0-1-1,0 1 0,-1 0 1,1 0-1,-1 0 0,1 0 1,-1 1-1,1-1 1,-1 0-1,0 0 0,1 0 1,-2-1-1,-1 0 37,0-1 0,-1 1 0,1-1 0,-1 1 0,0 0 0,1 1 0,-1-1 0,0 0 0,-4 0 0,0-1-101,1 1 1,-1 1-1,1-1 0,-1 1 1,0 0-1,1 1 0,-1 0 1,0 0-1,1 0 1,-1 1-1,0 1 0,1-1 1,-1 1-1,1 0 0,-12 6 1,14-6 4,1 1 0,0 0 1,0 0-1,0 0 0,0 1 0,0-1 1,1 1-1,-1 0 0,1 0 1,0 0-1,1 0 0,-1 1 0,1-1 1,-1 1-1,1-1 0,1 1 0,-1 0 1,1 0-1,-1 0 0,2 0 1,-1 0-1,0 0 0,1 0 0,0 7 1,0-7-18,0 0 0,0 1 0,1-1 1,-1 0-1,1 0 0,0 1 0,0-1 1,1 0-1,0 0 0,3 7 0,-3-9-58,0-1 1,0 0-1,0 0 0,0 0 0,0 0 0,0 0 0,1-1 1,-1 1-1,0-1 0,1 1 0,0-1 0,-1 0 0,1 0 1,0 0-1,-1 0 0,1-1 0,0 1 0,0-1 0,0 0 1,0 1-1,3-2 0,-1 2-72,0-1 0,0-1 0,0 1 0,-1-1 0,1 0 0,0 0 0,0 0 0,0 0 0,-1-1 1,1 0-1,-1 0 0,0 0 0,1-1 0,-1 1 0,0-1 0,0 0 0,-1 0 0,1-1 0,0 1 0,-1-1 0,0 0 0,0 1 0,0-1 0,-1-1 0,1 1 1,-1 0-1,3-9 0,0 2-43,-1-1 1,0 0-1,-1 0 1,1-14 0,1-49 3088,-5 75-1210,0 0-777,0 36-291,0-31-600,0 1 1,0-1-1,0 1 1,1-1-1,-1 0 1,1 1-1,1-1 1,-1 0-1,1 0 1,0 1-1,0-2 1,0 1-1,1 0 1,-1 0-1,1-1 1,0 1-1,1-1 1,-1 0-1,1 0 1,0 0-1,0 0 1,0-1-1,0 0 1,1 0-1,-1 0 1,1 0-1,0-1 1,0 1-1,0-1 1,0 0-1,9 1 1,3 0-66,0-1 1,0 0-1,0-2 0,0 0 0,0-1 1,0 0-1,0-1 0,-1-2 1,32-9-1,-37 10 29,-1 0-1,0-2 1,0 1 0,0-1-1,0-1 1,-1 0 0,0 0-1,0 0 1,0-1 0,-1-1-1,0 0 1,-1 0 0,0 0-1,0-1 1,-1 0 0,8-13 0,-11 15 31,0-1 1,-1 0 0,0 0 0,0 0 0,-1 0 0,0 0-1,0 0 1,-1 0 0,0 0 0,0 0 0,-1-1 0,0 1 0,0 0-1,-1 0 1,0 0 0,-3-7 0,1 5 95,0 0 1,-1 0-1,0 1 1,-1 0-1,0 0 1,0 0-1,-1 1 1,0 0-1,0 0 1,-1 0-1,-13-10 1,19 17-47,0-1 0,0 1 0,-1 0 0,1-1 0,0 1 0,0 0 0,0 0 0,-1 1 0,1-1 0,-1 0 0,1 1 0,0 0 0,-1-1 0,1 1 0,-1 0 1,1 0-1,-1 0 0,1 1 0,-1-1 0,1 0 0,-5 2 0,4 0 6,-1 0 1,0 0 0,0 1-1,1-1 1,0 1-1,-1 0 1,1 0 0,0 0-1,0 0 1,0 1 0,-3 5-1,-1 3 42,0 0 0,1 1-1,0 0 1,1 1 0,0-1 0,-4 22 0,6-19-74,0 0 0,1 0 0,1 0 1,1 1-1,2 23 0,-2-36-50,1 0 0,0 0 0,0 0 1,0 0-1,0 0 0,0 0 0,1 0 0,0 0 0,-1-1 0,2 1 0,-1 0 0,0-1 0,1 0 0,-1 0 0,1 1 0,0-1 0,0-1 0,0 1 0,1 0 0,-1-1 0,0 0 0,1 0 0,0 0 0,0 0 0,-1 0 0,5 0 0,3 1-376,0 0-1,0-2 0,1 1 0,-1-2 0,0 1 0,12-2 0,-14 0-336,-1 0 0,1 0-1,0-1 1,-1-1 0,1 1 0,-1-1-1,0-1 1,9-4 0,27-21-5491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4.5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4786,'0'0'4306,"0"0"-3810,0 0-159,141 156 2368,-83-77-1120,2 8-577,-2 4-352,-12 1-63,-9-3 159,-14-10-672,-15-9-16,-8-10-64,0-10-336,-12-10-657,-13-9-1232,0-12-1472,0-12-401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9:09:24.8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13702,'0'0'0,"0"0"-1520,0 0 1520,0 0-913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 7780,'0'0'816,"-1"13"-557,-3 43-46,1-170-3059,8 117 3043,1 8-208,4 17 636,23 44 0,-28-63-487,0 0 0,1 0 0,0-1 0,0 0 0,1 0 0,0-1 0,1 1 0,13 9 0,-19-15-136,0-1 1,0 0-1,0 0 1,0 0-1,0 0 0,0 0 1,0 0-1,0-1 0,0 1 1,0-1-1,1 1 0,-1-1 1,0 0-1,0 0 0,1 0 1,-1 0-1,0 0 1,0 0-1,1-1 0,-1 1 1,4-2-1,-3 0 7,1 0 0,0 0 0,0 0 1,-1 0-1,1-1 0,-1 0 0,0 1 0,0-1 0,0 0 1,4-6-1,0-2-6,0 0 0,0 0 0,-1-1 0,-1 1 0,0-1 0,4-18-1,-6 15-225,0 0 0,-2 1-1,0-24 1,-1 33-1634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0 48,'0'0'224,"0"0"24,0 0 56,0 0-114,0 0 26,0 0-72,0 0-59,0 0 83,0 0-112,0 0-24,0 0 11,-1 18 411,-15 40 488,0-4-617,-2 38 37,4 1 0,-5 142 0,18-80 126,3 174 296,9-222-364,25 118 0,-18-137-144,-4 1 0,3 132 0,-16-191-164,-2 0 1,-1 0-1,-1 0 1,-2 0-1,-10 36 1,6-39-28,-1 0 1,-1 0 0,-2-1-1,0-1 1,-2 0-1,0-1 1,-2 0 0,0-2-1,-27 27 1,-16 8-9,-121 89 0,115-97-92,-113 109-1,174-153 19,1-2-10,0 1-1,1-1 1,-1 1-1,1 0 0,0 1 1,-1-1-1,2 0 1,-1 1-1,0 0 1,1-1-1,0 1 1,0 0-1,1 1 1,-1-1-1,-1 10 0,0-1-4172,-1-12 680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2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1296 672,'0'0'2828,"5"-2"84,14-8-2734,-1-8-60,2 0 0,0 2 0,1 0 1,0 1-1,2 1 0,38-18 1,45-28 72,103-70 460,-135 83-562,-49 30-108,41-22-1,38-14 8,-57 27 25,1 2 0,81-28 0,5-1 1,-30 10-57,-4 7 43,-2-4 0,96-56 0,-138 68-19,101-36 1,-75 33 87,9-4-73,1 3 0,2 5 0,163-27 0,-102 25 4,55-5-72,-13 10 97,23-2-122,-15 1 232,-131 13-108,125-4 0,519 15 934,-692 3-959,1 1 0,-1 2 0,39 11 0,-51-12 27,96 18-22,1-4 0,131 5 0,-100-12-7,158 5 69,37 4-2,15 35-69,-245-33 20,143 20 20,328 46 75,-315-42 46,315 59-84,-242-47-19,93 1 112,-362-49-252,288 32 141,422-15-94,-457-24 35,335-6 52,-221-36-40,-116 7-36,485-25 103,-387 37-135,-114 7 116,247-22-110,288-15 179,-103 44-247,-414 9 189,156-20-88,444-34 97,-902 50-70,77-2-88,-43 2 97,0-1-1,0-3 1,0-1-1,73-20 0,43-11 197,-116 28-116,-1-3-1,57-19 0,-99 28-47,-4 1 56,1 0-1,-1 0 1,1 0 0,0 1 0,10-2 0,-17-5-639,-8-4-1579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1334 0,'0'0'1998,"10"-17"-317,29-9-1608,2 2-1,0 1 1,47-18 0,99-58 2,26-14-81,-87 43-7,228-97 58,-149 50-101,-106 65-228,187-67 0,44 19 18,-158 50 230,75-14 95,-92 25 18,-25 7 44,-22 6 23,167-20 0,-175 36-141,44-7 4,5-5 183,221-6-1,-198 19-134,119-3-19,235 3 71,-381 8-2,149 3-45,154 52 28,5 9 1261,-447-62-1343,128 24 157,-53-8-86,-28-11 255,-1-2-1,72-2 1,-78-3-361,229 23 95,-203-13-57,75 2 48,-89-8-10,0 2 0,112 24-1,470 110 162,-546-125-214,-45-9 38,0 3-1,-1 1 1,0 3 0,69 26 0,106 36 67,-204-69-110,180 42 51,-97-26-30,-51-12-16,94 4 0,-53-7 16,452 5-80,-118-8 78,-239 19 61,-10 0-79,580-26-507,-289-8 535,183 6-109,-631 4-3,0 0-1,0-1 0,22-6 0,23-4 74,-4 5-4,500-52-43,-344 48 202,280-8-162,-302 8 115,-113 4-125,66-5 151,263-13 155,22 17-207,-320 5-69,99 4-72,-122-10 59,-58 6 16,41-8-1,13-3 6,543-25 134,106 40 386,-611-9-349,-30 1-94,-55 4-38,-1-1-1,1-3 1,65-21 0,41-22 1335,-145 44-2532,-10-2-1411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2721,'0'0'3076,"19"16"-1987,10 9-709,104 84 1580,-82-70-1064,-50-39-885,0 0-230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4290,'0'0'2230,"-9"4"-2094,-4 4-97,0 1 0,1 0 0,0 0 0,1 2 0,0-1-1,0 1 1,1 1 0,-13 18 0,-3 3 152,-23 32 280,48-63-429,-1 3-3083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0 293 272,'0'0'3738,"17"11"-3194,52 32-10,-67-42-503,0 0-1,0 1 1,0-1 0,1 0 0,-1 0 0,0 0 0,0 0 0,1-1 0,-1 1 0,0 0-1,1-1 1,-1 0 0,1 1 0,-1-1 0,1 0 0,-1 0 0,1-1 0,-1 1 0,0 0-1,1-1 1,-1 1 0,0-1 0,1 0 0,-1 0 0,0 0 0,0 0 0,1 0-1,-1 0 1,0-1 0,0 1 0,0-1 0,-1 1 0,1-1 0,0 0 0,-1 1 0,1-1-1,-1 0 1,1 0 0,1-3 0,1-5-319,1 0-1,-1 0 1,-1 0-1,0-1 1,4-19-1,-7 30 280,2-53-119,-2 54 503,0 17-400,2-4 112,0 0-1,1 0 1,0 0 0,1 0-1,1-1 1,0 0 0,1 0 0,1 0-1,9 15 1,23 51 945,-30-51-889,-2 1-1,0 0 1,-3 1 0,0-1-1,-2 1 1,-2 36-1,0-63-140,1-1-1,-2 1 1,1 0 0,0-1-1,0 1 1,-1-1 0,1 1-1,-1-1 1,0 1 0,0-1-1,0 1 1,0-1 0,0 1-1,-1-1 1,1 0 0,-1 0-1,0 0 1,1 0 0,-1 0-1,0 0 1,0 0 0,0-1-1,-1 1 1,1 0-1,0-1 1,-1 0 0,1 0-1,0 0 1,-1 0 0,0 0-1,1 0 1,-1 0 0,0-1-1,1 1 1,-1-1 0,0 0-1,1 0 1,-1 0 0,0 0-1,0 0 1,-3-1 0,4 0-60,-1 0 1,1 0 0,-1-1 0,1 1-1,0 0 1,-1-1 0,1 0 0,0 1-1,0-1 1,0 0 0,0 0 0,1 0-1,-1 0 1,1-1 0,-1 1 0,1 0-1,0-1 1,0 1 0,0-1 0,0 1-1,0-1 1,0 1 0,0-6 0,-3-8-106,1 1 0,-1-26 0,3 26 235,0 0-1,2 1 0,-1-1 1,7-28-1,-5 36-38,1-1 0,0 1 0,0 0-1,1 0 1,0 0 0,0 0 0,0 1 0,1-1-1,1 1 1,11-11 0,19-17 35,44-54 1,-70 75-42,0-1 0,-1 0 0,0 0 1,-1 0-1,-1-1 0,-1 0 0,0-1 0,4-18 1,-8 22 129,0 0 0,-1 0 1,0 0-1,-1-1 0,0 1 1,-4-20-1,4 30-155,0-1 0,-1 0 0,1 1 0,-1-1 0,0 0 0,0 1 0,0-1 0,0 1 0,0-1 0,0 1 0,-1-1 0,1 1 0,-1 0 0,0 0 0,0 0 0,0 0 0,0 0 0,0 0 0,0 0 0,0 1 0,-1-1 0,1 1 0,-1-1 0,1 1 0,-1 0 0,1 0 0,-1 0 0,0 0 0,1 1 0,-1-1 0,0 1 0,0-1 0,0 1 0,-5 0 0,6 1-13,-1 0 0,0 0 0,1 0 0,-1 1 0,1-1 0,-1 0 0,1 1 0,0 0 0,-1 0 0,1-1 0,0 1 0,0 0 0,0 1 1,1-1-1,-1 0 0,0 0 0,1 1 0,0-1 0,-1 1 0,1-1 0,-1 5 0,-2 4 39,0 0 0,0 0 1,-3 23-1,5-15 20,0 0-1,1 0 1,1 0 0,1 0 0,0 0 0,7 27-1,-6-39-22,-1-1 0,1 0 0,1 0 0,0 0-1,0 0 1,0-1 0,0 1 0,1-1-1,0 1 1,0-1 0,0 0 0,1-1-1,0 1 1,0-1 0,0 0 0,1 0-1,-1 0 1,1-1 0,0 0 0,0 0 0,0 0-1,12 3 1,-8-4 6,0 0-1,-1 0 1,1-1 0,0 0 0,0-1-1,0 0 1,0-1 0,0 0-1,0 0 1,-1-1 0,1 0 0,0-1-1,13-5 1,-18 6-15,0 0-1,0 0 1,0-1-1,0 0 1,-1 0-1,1 0 1,-1 0 0,0-1-1,0 1 1,0-1-1,0 0 1,-1 0 0,0-1-1,0 1 1,0-1-1,0 1 1,-1-1-1,0 0 1,0 0 0,0 0-1,-1 0 1,1 0-1,-1 0 1,0-1 0,0-8-1,-1 3-24,0 2-34,0 0 0,0 0 0,-1 0 0,-2-13-1,3 21 40,-1-1-1,1 1 1,0 0-1,-1-1 0,1 1 1,-1 0-1,1 0 1,-1-1-1,0 1 0,1 0 1,-1 0-1,0 0 1,0 0-1,0 0 0,0 0 1,0 0-1,0 0 1,0 0-1,0 1 0,-1-1 1,1 0-1,0 1 1,0-1-1,-1 1 0,1-1 1,0 1-1,-1-1 1,1 1-1,0 0 0,-1 0 1,1 0-1,-1 0 1,1 0-1,0 0 1,-1 0-1,-2 0 0,3 1 3,0 0-1,0 0 1,0-1 0,0 1-1,1 0 1,-1 0-1,0 0 1,0 0 0,0 0-1,1 0 1,-1 0-1,1 0 1,-1 0-1,1 0 1,-1 0 0,1 0-1,-1 1 1,1-1-1,0 0 1,0 0 0,0 0-1,0 0 1,0 1-1,0 0 1,0 41-44,0-33 72,1-7 0,-1 1 0,1-1 1,0 1-1,1-1 0,-1 0 0,1 0 0,-1 1 0,1-1 0,0 0 0,0 0 1,0-1-1,1 1 0,-1 0 0,1-1 0,-1 1 0,1-1 0,0 0 0,0 0 0,0 0 1,6 3-1,-6-3-34,0 0 0,1 0-1,0-1 1,-1 1 0,1-1 0,0 0 0,0 0 0,0 0 0,0 0 0,0 0 0,0-1 0,0 0 0,0 0 0,0 0 0,0 0-1,0-1 1,0 1 0,0-1 0,6-2 0,-8 1-65,1 1 0,-1-1-1,0 0 1,0 0 0,0 0 0,0 0-1,0 0 1,-1 0 0,1 0 0,-1 0 0,1-1-1,-1 1 1,0-1 0,0 1 0,0-1-1,1-4 1,8-51-2810,-6 32 654,-1 12 1207,1-1 1241,-4 5 4561,7 31-4510,1 5 233,-6-20-406,-1-1 0,1 1 0,0-1 0,0 0 0,1 1 0,-1-1 0,1 0 0,7 8 0,-2-51-667,-5 27 446,-3 7 102,1 0 0,1 0 0,-1 0 0,0-1 0,1 1 0,0 1 0,0-1 0,0 0-1,5-5 1,-7 9 40,0 0 0,1 0 0,-1 0 0,1 0-1,-1 0 1,0 0 0,1 0 0,-1 1 0,1-1-1,-1 0 1,0 0 0,1 0 0,-1 0 0,0 0-1,1 1 1,-1-1 0,0 0 0,1 0 0,-1 1 0,0-1-1,1 0 1,-1 0 0,0 1 0,0-1 0,1 0-1,-1 1 1,0-1 0,0 0 0,0 1 0,1-1-1,-1 1 1,0-1 0,0 0 0,0 1 0,8 17 201,-7-15-163,8 17 135,-7-12-119,1-1-1,0 0 1,1 0-1,-1 0 1,1-1-1,1 1 1,9 10-1,-14-16-72,0-1 0,1 0-1,-1 1 1,1-1 0,-1 0-1,1 0 1,-1 0 0,0 1-1,1-1 1,-1 0 0,1 0-1,-1 0 1,1 0 0,0 0-1,-1 0 1,1 0 0,-1 0-1,1 0 1,-1 0 0,1 0-1,-1 0 1,1 0 0,-1 0-1,1 0 1,-1 0 0,1-1-1,-1 1 1,1 0 0,-1 0-1,0-1 1,1 1 0,-1 0-1,1-1 1,-1 1 0,0 0-1,1-1 1,-1 1 0,0 0-1,1-1 1,11-18-168,-11 16 122,50-111-2829,-49 108 2863,-2 4 202,4 7 235,13 30 614,-12-25-854,0 0 1,1 0-1,-1 0 1,12 12 0,-14-19-160,0 0 1,0 0 0,0-1 0,0 1 0,1-1 0,-1 1 0,1-1 0,0 0 0,0-1 0,-1 1 0,1-1 0,0 1 0,1-1 0,-1 0 0,0 0-1,6 0 1,-2-1 22,-1 1-1,1-2 1,0 1-1,-1-1 1,1 0 0,-1 0-1,1-1 1,-1 0-1,0 0 1,0-1-1,0 0 1,0 0-1,0 0 1,-1-1-1,12-8 1,-8 4 29,0-1 0,-1 0 1,0-1-1,-1 0 1,0 0-1,0-1 0,-1 0 1,7-15-1,-11 20-90,-1-1 0,1 0 0,-2 1 0,1-1 0,-1 0 0,0 0 0,1-12 0,-2 17 9,0 1 1,0-1-1,0 0 1,0 1-1,0-1 1,0 1-1,0-1 0,0 0 1,-1 1-1,1-1 1,-1 1-1,1-1 0,-1 1 1,0-1-1,1 1 1,-1 0-1,0-1 1,0 1-1,0 0 0,0-1 1,0 1-1,-1 0 1,1 0-1,0 0 0,0 0 1,-1 0-1,1 0 1,-1 0-1,1 1 1,-1-1-1,1 0 0,-1 1 1,1-1-1,-1 1 1,0 0-1,1-1 1,-3 1-1,1 0 1,0 1 0,0 0 0,0-1 1,0 1-1,0 0 0,0 0 0,0 1 0,0-1 0,1 1 1,-1-1-1,0 1 0,1 0 0,0 0 0,-1 0 0,1 0 0,0 0 1,0 0-1,0 1 0,0-1 0,1 1 0,-1-1 0,1 1 1,-1-1-1,1 1 0,0 0 0,0 0 0,0 0 0,1 0 1,-1 0-1,1 3 0,-2-1 15,1 1 0,1-1 0,-1 0 0,1 1 0,0-1-1,0 1 1,1-1 0,-1 1 0,1-1 0,0 0 0,1 0 0,0 1 0,-1-1 0,2 0 0,-1 0 0,5 6 0,0-4 64,0 0 0,1 0 1,0-1-1,1 0 1,-1 0-1,1-1 0,0 0 1,1 0-1,-1-1 1,1 0-1,0-1 0,0 0 1,0-1-1,0 0 1,11 1-1,23 2 326,1-3 0,56-3 0,-38-1-80,-55 2-307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92 112,'0'0'2604,"5"20"-1097,1 6-1022,29 123 2354,-29-130-2448,2 8 73,1-1 0,19 38 0,-43-112-1473,-12-11-270,3-2 0,3 0-1,-17-83 1,37 143 1318,0-1 0,1 1-1,0-1 1,-1 1 0,1-1 0,0 1-1,0-1 1,0 1 0,0-1 0,0 1-1,0-1 1,0 1 0,0-1 0,1 1 0,-1-1-1,1 1 1,-1-1 0,1 1 0,0-1-1,-1 1 1,1 0 0,0 0 0,0-1-1,0 1 1,0 0 0,0 0 0,0 0-1,2-2 1,2 2 8,0-1 0,-1 1 0,1 0 0,0 0 0,-1 0 0,1 1 0,0 0 0,5 0 0,-5 0 26,3-1 68,0 1 0,0 0 1,0 1-1,0 0 1,0 0-1,0 0 1,0 1-1,-1 1 1,1-1-1,-1 1 1,14 7-1,-17-8-91,0 1-1,0 1 0,-1-1 1,1 0-1,-1 1 0,0 0 1,0 0-1,0 0 1,0 0-1,-1 0 0,1 0 1,-1 1-1,0-1 0,-1 1 1,1-1-1,-1 1 1,0 0-1,0-1 0,-1 1 1,1 6-1,-1-5-32,1 0 0,-1 1 0,0-1-1,-1 0 1,0 0 0,0 0 0,0 0 0,-1-1-1,0 1 1,0 0 0,0 0 0,-1-1 0,0 0-1,0 1 1,0-1 0,-1 0 0,1 0 0,-1-1-1,-1 1 1,1-1 0,-1 0 0,0 0 0,0 0 0,0-1-1,0 1 1,0-1 0,-1 0 0,0-1 0,-11 4-1,14-4-67,1-1-1,-1 0 0,0 0 0,0 0 1,0 0-1,1-1 0,-1 1 0,0-1 1,0 1-1,0-1 0,0 0 1,0 0-1,0 0 0,0-1 0,0 1 1,-4-2-1,5 1-90,1-1-1,-1 0 1,1 1 0,-1-1-1,1 0 1,0 0 0,0 1 0,0-1-1,0 0 1,0 0 0,0 0-1,1 0 1,-1-1 0,1 1 0,-1 0-1,1 0 1,0 0 0,0 0-1,0 0 1,0-1 0,1-2 0,-1-25-2214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2881,'1'6'342,"6"37"376,2 0 0,3 0 0,1-1 1,30 66-1,-43-108-698,0 0 1,0 1-1,0-1 1,0 0 0,0 0-1,0 0 1,0 1-1,1-1 1,-1 0-1,0 0 1,0 0-1,0 1 1,0-1 0,0 0-1,0 0 1,0 0-1,1 0 1,-1 1-1,0-1 1,0 0-1,0 0 1,0 0 0,0 0-1,1 0 1,-1 0-1,0 1 1,0-1-1,0 0 1,1 0-1,-1 0 1,0 0 0,0 0-1,1 0 1,-1 0-1,0 0 1,0 0-1,0 0 1,1 0-1,-1 0 1,0 0 0,0 0-1,0 0 1,1 0-1,-1 0 1,0 0-1,1 0 1,5-13 364,5-34-524,-6 26 34,-4 17 72,15-40-530,-15 42 557,-1 0-1,1 1 1,0-1-1,0 1 1,0-1-1,0 1 1,0 0-1,0-1 1,1 1-1,-1 0 1,0 0-1,1 0 1,-1 0-1,1 0 0,-1 0 1,1 0-1,-1 0 1,1 0-1,0 1 1,-1-1-1,1 1 1,0-1-1,2 1 1,-2 0 38,-1 1 1,1 0-1,-1 0 1,0 0-1,1 0 1,-1 0-1,0 1 1,1-1-1,-1 0 1,0 1-1,0-1 1,0 0-1,0 1 1,-1-1-1,1 1 1,0 0-1,0 2 1,1 0 57,16 38 760,-16-34-765,0 0 0,1-1 0,0 1 0,1-1 0,-1 0 0,2 0 0,-1 0 0,1 0 0,0-1-1,6 7 1,-10-13-122,0 1 0,-1-1 0,1 1-1,0-1 1,0 0 0,0 1 0,1-1-1,-1 0 1,0 0 0,0 0 0,0 0-1,0 1 1,0-1 0,0-1 0,0 1-1,0 0 1,0 0 0,0 0 0,0 0-1,0-1 1,0 1 0,0 0 0,0-1-1,0 1 1,0-1 0,0 1 0,0-1-1,0 0 1,0 1 0,-1-1 0,1 0-1,0 1 1,0-1 0,-1 0 0,1 0-1,-1 0 1,1 0 0,-1 0 0,2-1-1,18-38-3481,-20 38 3259,9-26-3619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3330,'0'0'3097,"0"39"-2262,0-17-634,0 0-1,2 0 1,0 0-1,1 0 1,2 0 0,0 0-1,2-1 1,0 0 0,21 40-1,-28-60-215,0 0 0,1 0 0,-1 0 0,1 0 0,-1 0 0,1 1 0,0-1 0,-1 0 0,1 0 0,0-1 0,0 1 0,0 0 0,0 0 0,0 0 0,0 0 0,0-1 0,0 1 0,0-1 0,0 1-1,0 0 1,0-1 0,1 0 0,-1 1 0,0-1 0,0 0 0,1 0 0,-1 1 0,0-1 0,0 0 0,1 0 0,-1 0 0,0 0 0,1-1 0,-1 1 0,0 0 0,0 0 0,0-1 0,1 1 0,-1-1 0,0 1 0,0-1 0,0 1 0,0-1 0,0 0 0,0 0 0,0 1-1,0-1 1,0 0 0,0 0 0,0 0 0,-1 0 0,2-2 0,7-7-247,-1-1 1,-1 0-1,12-24 0,-12 23 199,-7 11 191,20 21-108,-9-8 194,0-1-1,24 18 1,-32-27-105,0 0 0,0 0 0,1 0 0,-1 0 0,1 0 0,0-1 1,-1 1-1,1-1 0,0 0 0,0 0 0,0-1 0,0 1 0,0-1 0,0 0 0,0 0 0,7 0 1,-9-2-53,1 1 0,-1 0 0,1-1 1,-1 1-1,1-1 0,-1 0 0,0 0 1,0 0-1,0 0 0,0 0 1,0 0-1,0-1 0,-1 1 0,1-1 1,1-2-1,19-40-2,-20 39-151,1 0-1,-1 0 1,-1-1 0,0 1 0,0-1 0,1-11 0,-2 16 77,0 1-1,0-1 1,0 1 0,0-1-1,0 1 1,-1-1 0,1 1 0,0-1-1,-1 1 1,1 0 0,-1-1-1,1 1 1,-1-1 0,0 1-1,0 0 1,0 0 0,0-1-1,0 1 1,0 0 0,0 0-1,0 0 1,0 0 0,0 0 0,0 0-1,-1 0 1,1 1 0,0-1-1,-1 0 1,1 1 0,-1-1-1,1 1 1,-3-1 0,-2 0 10,-1 0 0,1 0 0,-1 1 0,1 0 0,-1 0 0,1 1 0,-1 0 0,1 0 0,-1 0 0,1 1 0,0 0 0,-9 3 0,12-3 26,0-1 0,0 1-1,1 0 1,-1 1 0,0-1 0,1 0 0,-1 1 0,1-1-1,0 1 1,0-1 0,0 1 0,0 0 0,0 0 0,1 0-1,0 0 1,-1 0 0,1 1 0,0-1 0,0 0 0,1 0 0,-1 1-1,1-1 1,0 0 0,0 5 0,0-6-17,0-1-1,0 0 1,-1 0-1,2 0 1,-1 0 0,0 0-1,0 0 1,0 0-1,0 0 1,1 0 0,-1 0-1,1 0 1,-1 0-1,0 0 1,1 0 0,0 0-1,-1 0 1,1 0 0,0 0-1,-1 0 1,1 0-1,0-1 1,0 1 0,1 1-1,27 1-2070,-13-3-1864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7860,'0'0'704,"18"1"-496,142 2 1206,-157-3-1410,0-1-1,1 1 1,-1-1-1,0 0 1,0 1 0,0-1-1,1-1 1,-1 1-1,0 0 1,0-1 0,-1 1-1,1-1 1,0 0-1,-1 0 1,1 0 0,-1 0-1,1-1 1,-1 1-1,0 0 1,0-1 0,0 0-1,-1 1 1,1-1 0,0 0-1,-1 0 1,0 0-1,0 0 1,0 0 0,0 0-1,0 0 1,-1 0-1,0-1 1,1 1 0,-1 0-1,0 0 1,-1-7-1,0 10-12,0-1 0,1 0 0,-1 0 0,0 0 0,1 1 0,-1-1 0,0 0 0,0 1 0,0-1 0,0 0 0,0 1 0,0-1 0,1 1 0,-1 0 0,-1-1 0,1 1 0,0 0 0,0-1 0,0 1 0,0 0 0,0 0 0,0 0 0,0 0 0,-2 0 0,-35 0-177,29 1 90,6-1 102,0 0-1,-1 1 0,1-1 0,0 1 0,0 0 0,0 0 0,0 0 0,0 0 1,1 1-1,-1-1 0,0 1 0,1 0 0,-1-1 0,1 1 0,-1 0 0,1 0 1,0 1-1,0-1 0,0 0 0,0 1 0,0-1 0,1 1 0,-1 0 0,1-1 0,0 1 1,-1 0-1,2 0 0,-1 0 0,0 0 0,0 0 0,1 0 0,-1 5 0,1-2 41,-1-1-1,1 1 0,0-1 1,0 1-1,0 0 0,1-1 1,0 1-1,0-1 0,0 0 1,1 1-1,0-1 0,0 0 0,0 0 1,1 0-1,0 0 0,0 0 1,5 6-1,-4-7-14,-1-1 0,1 0 0,-1 0-1,1 0 1,0 0 0,0-1 0,0 1 0,0-1 0,1 0 0,-1 0 0,0-1-1,1 1 1,0-1 0,-1 0 0,1 0 0,0 0 0,0-1 0,0 1-1,-1-1 1,1 0 0,0-1 0,0 1 0,-1-1 0,10-2 0,-9 1-348,0-1 0,0 1 0,0-1 1,0 0-1,-1 0 0,1-1 0,-1 1 1,0-1-1,0 0 0,0 0 0,0 0 0,-1-1 1,5-7-1,8-15-5024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4482,'0'0'2983,"1"17"-2255,0-1-487,-2 1-17,2 1 1,0-1-1,2 0 1,0 0-1,8 26 0,0-27-247,-3-24-865,1-32-1728,-8 35 2243,3-26-3010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1715 1 1985,'0'0'72,"0"0"472,0 0-173,0 0-27,9 8 425,13 15-315,-2 0 1,0 2 0,18 30 0,19 34 182,3-3 0,84 93-1,173 170 73,153 174 623,-435-482-1149,-2 1-1,-2 2 1,32 58-1,-46-68 27,-1 0 0,-1 2-1,-2-1 1,-2 2 0,11 53-1,-7 21 171,-5 0 0,-5 196 0,-6-279-303,-1-1-1,-2 1 1,0-1 0,-2 0-1,-1 0 1,-1 0 0,-1-1-1,-1-1 1,-2 1 0,-16 27-1,25-49-55,1 0 0,-1-1 0,0 1 0,-1-1-1,1 0 1,0 0 0,-1 0 0,0-1 0,1 1 0,-1-1-1,0 0 1,0 0 0,-1 0 0,1-1 0,0 1-1,0-1 1,-1 0 0,-5 0 0,-9 1-77,-1-1 1,-38-4-1,33 1-99,-44-5-119,-74-18 0,30 4-202,-71-5 281,-271 0 0,337 29 205,0 6 0,1 5 1,-207 54-1,242-47-887,-1-4-1,-1-3 1,-149 3-1,218-19 868,1-1 0,-1 0-1,1 0 1,0-2-1,0 0 1,1 0-1,-23-13 1,-12-5-71,-15-1 31,0 2 0,-2 4-1,0 2 1,-134-12 0,160 28-53,30 1 109,0-1-1,0 0 1,0 0 0,1-1 0,-13-3 0,18 3 38,2 1 106,1 0-34,0 0-94,0-1 19,0 0-8,0 1 43,0-8-987,0-3-1217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0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2865,'12'-1'-6,"-9"0"33,-1 0 1,1 1 0,-1 0 0,1-1-1,-1 1 1,1 0 0,0 0 0,-1 0 0,1 1-1,3 0 1,-4 0 128,-1 0 0,1 0 0,-1 0 1,0 1-1,1-1 0,-1 1 0,0-1 0,0 1 0,0-1 1,0 1-1,0-1 0,0 1 0,0 0 0,-1-1 0,1 1 1,0 3-1,2 2 43,0 0 1,0 0 0,1 0 0,0-1 0,0 0 0,1 0-1,0 0 1,0 0 0,0 0 0,8 6 0,-11-11-194,0 1 0,1 0 0,-1-1 0,0 0 0,0 1 0,1-1 0,-1 0 0,1 0 0,-1 0 0,1 0 0,-1-1 0,1 1 0,-1-1 0,1 1 0,0-1 0,-1 0 1,1 0-1,0 0 0,-1 0 0,1 0 0,0-1 0,-1 1 0,1-1 0,-1 0 0,1 0 0,-1 0 0,1 0 0,-1 0 0,0 0 0,1-1 0,-1 1 0,0-1 0,3-2 0,1 0-273,0-1 1,-1 0-1,1 0 0,-1 0 0,0-1 0,0 0 0,-1 0 0,0 0 0,0 0 0,-1-1 0,1 0 0,-1 1 0,-1-1 0,1 0 0,-1 0 0,1-14 3583,9 57-2088,-6-21-1013,1-1 1,1 0 0,1 0 0,0-1-1,0 0 1,22 22 0,-27-31-161,0 0-1,0 1 1,1-2 0,-1 1 0,1 0-1,0-1 1,0 0 0,0 0 0,0-1-1,1 1 1,-1-1 0,1 0-1,0 0 1,0-1 0,-1 0 0,1 0-1,0 0 1,0 0 0,0-1 0,0 0-1,0 0 1,7-2 0,-9 1 10,-1-1-1,1 0 1,-1 0 0,0 0-1,0 0 1,0 0 0,0 0-1,-1-1 1,1 0 0,0 1 0,-1-1-1,0 0 1,0 0 0,3-5-1,22-48-34,-23 44-196,-1 0-1,-1 1 1,0-1-1,-1 0 1,0 0-1,-1 0 1,0 0-1,-1 0 1,-4-15 0,4 24 122,0 1 0,0 0 0,0 0 0,0 0 1,-1 0-1,1 1 0,-1-1 0,0 0 0,1 1 1,-1-1-1,0 1 0,0-1 0,0 1 0,0 0 1,0 0-1,-3-1 0,4 1 37,0 1 1,0-1-1,1 1 1,-1-1-1,0 1 1,0 0-1,0 0 0,0-1 1,0 1-1,1 0 1,-1 0-1,0 0 1,0 0-1,0 0 0,0 0 1,0 0-1,0 0 1,0 0-1,0 0 1,1 1-1,-1-1 0,0 0 1,0 0-1,0 1 1,0-1-1,1 1 1,-1-1-1,0 1 0,0-1 1,1 1-1,-1-1 1,0 1-1,1-1 1,-1 1-1,1 0 0,-1 0 1,1-1-1,-1 1 1,1 0-1,-1 0 1,1-1-1,-1 2 0,0 5 85,-1-1 0,1 1 0,0-1 0,0 1 0,1-1 0,0 1 0,0-1 0,0 1 0,1-1 0,0 1 0,1-1 0,-1 1 0,1-1 0,1 0 0,-1 0-1,6 9 1,-5-10-17,1-1 0,-1 1 0,1-1 0,0 0 1,0 0-1,1-1 0,-1 1 0,1-1 0,0 0 0,0 0 0,0-1 0,0 1 0,0-1 0,0 0 0,1-1 0,-1 1 0,1-1 0,0 0 0,-1 0 0,9 0 0,62 0 477,-43-2-5350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1 768,'0'0'2930,"12"101"-1394,-4-67-303,-4-4-993,4-3 544,-1-5-495,-1-4-289,-2-4 336,-2-2-256,0-6-80,-2 1 0,0 0-176,0-4-849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2961,'0'0'4152,"18"-5"-3803,60-18 326,-74 22-641,0 0-1,-1 0 1,1 1 0,0-1 0,-1 1-1,1 0 1,0 0 0,0 0 0,0 1-1,-1-1 1,1 1 0,0 0-1,-1 0 1,1 0 0,-1 0 0,1 1-1,-1-1 1,1 1 0,-1 0-1,0 0 1,0 0 0,0 0 0,0 1-1,0-1 1,3 5 0,1 2 58,0 1 0,0 1 1,-1-1-1,0 1 1,7 19-1,-5-11 19,34 60-572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10277,'0'0'1296,"21"-5"-3024,-9 5-530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 6339,'0'0'2350,"3"-1"-2147,-2 1-183,0 0 0,0-1 0,0 1 0,-1 0 0,1 0-1,0 0 1,0 0 0,-1-1 0,1 1 0,0 0 0,-1-1 0,1 1 0,0 0 0,-1-1-1,1 1 1,-1-1 0,1 1 0,0-1 0,-1 0 0,1 1 0,-1-1 0,0 1-1,1-1 1,0-1 0,-16-4-1131,9 5 802,0 0 0,0 0 0,0 1 0,0 0 0,0 0 0,-10 2 0,11 0 282,1 0 1,0 0-1,0 1 1,0-1-1,0 1 1,1 0 0,-1 0-1,1 0 1,-1 0-1,-2 5 1,5-7 42,0 0 0,0 0 0,0 0 1,0 0-1,0 0 0,0 0 0,1 0 0,-1 0 1,0 1-1,1-1 0,-1 0 0,1 1 0,0-1 1,-1 0-1,1 0 0,0 1 0,0-1 1,0 1-1,0-1 0,0 0 0,0 1 0,0-1 1,0 0-1,1 1 0,-1-1 0,0 0 0,1 0 1,-1 1-1,1-1 0,0 0 0,-1 0 1,1 0-1,0 1 0,0-1 0,0 0 0,0 0 1,0 0-1,0 0 0,1 1 0,42 20 857,-31-17-727,-1 1 1,0 0 0,14 11 0,-24-16-134,1 1-1,-1 0 1,0 0 0,0 0-1,0 1 1,0-1 0,0 0-1,0 1 1,-1-1 0,1 1-1,-1-1 1,0 1-1,0 0 1,0 0 0,0 0-1,0-1 1,0 1 0,-1 0-1,1 4 1,-1-5-9,-1-1 1,1 0-1,0 1 0,0-1 0,-1 0 1,1 1-1,-1-1 0,1 0 0,-1 0 1,0 1-1,1-1 0,-1 0 1,0 0-1,0 0 0,0 0 0,0 0 1,0 0-1,0 0 0,0 0 0,0-1 1,0 1-1,-1 0 0,1-1 0,0 1 1,-3 0-1,0 1 3,0-1 0,-1 1 0,1-1 1,0-1-1,-1 1 0,1-1 0,-5 1 0,6-14-959,3-1-702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51 2273,'0'0'3132,"-11"-1"-2942,-32-2-38,42 3-136,-1 0 1,1 0-1,0 1 1,-1-1-1,1 0 1,0 1-1,-1-1 1,1 1-1,0-1 1,-1 1-1,1 0 1,0-1-1,0 1 1,0 0-1,0 0 1,0 0-1,0-1 1,0 1-1,0 0 1,0 1-1,0-1 1,1 0-1,-1 0 1,0 0-1,1 0 1,-1 0-1,1 1 1,-1-1 0,1 0-1,0 1 1,-1-1-1,1 0 1,0 0-1,0 1 1,0-1-1,0 0 1,0 1-1,1 2 1,-1 0 76,0 1 0,1-1 0,0 1 0,0 0 0,0-1 0,0 1 0,1-1 0,-1 0 0,4 5 0,5 5 253,-2-6-244,-1 1 0,0 0 0,-1 1 1,0-1-1,-1 1 0,0 0 1,0 0-1,-1 1 0,0 0 0,-1-1 1,-1 1-1,2 15 0,-4-25-145,-1 0-1,1 0 1,-1-1 0,1 1-1,-1 0 1,0 0 0,1 0-1,-1-1 1,0 1-1,0 0 1,0-1 0,0 1-1,0-1 1,0 1 0,1-1-1,-1 1 1,0-1 0,0 0-1,-1 0 1,1 1-1,0-1 1,0 0 0,0 0-1,0 0 1,0 0 0,0 0-1,0 0 1,0 0 0,0 0-1,0 0 1,0-1-1,0 1 1,0 0 0,0-1-1,0 1 1,0-1 0,0 1-1,0-1 1,0 1-1,0-1 1,1 1 0,-1-1-1,0 0 1,0 0 0,1 1-1,-1-1 1,0 0 0,1 0-1,-1 0 1,0-1-1,1-6-17,0 1 0,0-1 0,0 1 0,1 0-1,1-1 1,-1 1 0,1 0 0,1-1 0,-1 1-1,1 1 1,5-10 0,-5 12 63,-1 0 0,1 1 0,0-1 0,0 0 0,1 1 0,-1 0 0,1-1 0,-1 1 0,1 0 0,0 1 0,1-1 1,-1 1-1,0 0 0,1 0 0,-1 0 0,1 0 0,-1 1 0,1 0 0,8-1 0,-10 1 33,-1 1 0,1 0 0,-1 0 1,1 0-1,0 1 0,-1-1 0,1 0 1,0 1-1,-1 0 0,1-1 0,-1 1 0,1 0 1,-1 0-1,0 1 0,1-1 0,-1 0 1,0 1-1,0-1 0,0 1 0,0 0 0,0 0 1,3 3-1,-3-2 57,0-1 0,0 0 0,1 0 0,-1 0 0,1 0 1,-1 0-1,1 0 0,0-1 0,0 1 0,0-1 0,0 0 0,0 0 0,0 0 0,0 0 0,4 0 1,-3 0 26,-1 0 1,1-1-1,-1 0 1,1 0-1,-1 0 1,1 0-1,0-1 1,-1 0-1,1 1 1,-1-1-1,0 0 1,1 0-1,-1-1 1,0 1-1,0-1 1,1 1-1,4-5 1,-6 3-109,1 0 0,-1 0 0,1 0 0,-1 0 0,0 0-1,-1 0 1,1-1 0,0 1 0,-1-1 0,0 1 0,0-1 0,0 0 0,0 1 0,-1-1 0,0 0 0,1-4 0,-2-17-120,2-21 135,-1 44-281,0 0 1,1 0-1,-1 0 1,1-1-1,0 1 1,0 0-1,0 0 1,0 0-1,0 0 0,0 0 1,0 1-1,0-1 1,1 0-1,-1 0 1,1 1-1,2-3 1,6-3-2975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5442,'0'0'1414,"15"7"-952,-9 1-249,1 0-1,-1 0 1,-1 0-1,0 1 1,0 0-1,0 0 1,-1 0-1,-1 1 1,0-1-1,0 1 1,2 12 0,-5-21-205,0 0 0,1 0 0,-1 0 0,0 0 0,0 1 1,1-1-1,-1 0 0,0 0 0,0 0 0,0 0 0,0 0 1,-1 0-1,1 0 0,0 0 0,0 1 0,-1-1 0,1 0 1,-1 0-1,1 0 0,-1 0 0,1 0 0,-1 0 0,1-1 0,-1 1 1,0 0-1,0 0 0,0 0 0,1-1 0,-1 1 0,0 0 1,-2 1-1,-1-1-35,0 0 1,0-1-1,0 1 0,-1-1 1,1 1-1,0-1 1,-7-1-1,-3 1-72,-3-1-117,-46 4-79,60-3 292,1 1 1,-1-1-1,1 1 1,0-1 0,-1 1-1,1 0 1,0 0-1,0 0 1,0 0-1,0 0 1,0 0-1,0 1 1,0-1-1,0 1 1,0-1-1,1 1 1,-1 0-1,0 0 1,1 0-1,0 0 1,-1 0-1,0 2 1,1-2 7,0 0 1,1 0 0,-1 0 0,0 0 0,1 0-1,0 0 1,-1 0 0,1 0 0,0 0 0,0 0-1,0 0 1,0 0 0,0 0 0,1 0 0,-1 0-1,1 0 1,-1 0 0,1 0 0,0 0 0,0 0-1,0 0 1,0 0 0,2 2 0,0-2 27,0 1 1,0-1-1,0 1 0,0-1 1,0 0-1,1-1 1,-1 1-1,1 0 0,-1-1 1,1 0-1,0 0 0,4 1 1,11 1 162,1 0 0,0-2 0,37-1 0,-55 0-190,5-1 33,0 1-1,0-2 1,0 1 0,0-1-1,-1 0 1,1 0 0,-1-1-1,1 1 1,-1-2 0,0 1-1,0 0 1,0-1 0,0 0-1,-1-1 1,0 1 0,0-1-1,7-9 1,-6 7 4,-1 0 0,0 0 0,0-1 0,-1 1 0,0-1-1,0 0 1,-1 0 0,0-1 0,-1 1 0,0 0 0,0-1 0,-1 0 0,1-11-1,-3 19-41,1 0 0,0 0 0,-1 0 0,1 0 0,0 0 1,-1-1-1,1 1 0,-1 0 0,0 0 0,1 0 0,-1 0 0,0 0 0,0 0 0,0 1 0,1-1 0,-1 0 0,0 0 0,0 1 0,0-1 0,0 0 0,-1 1 0,1-1 0,0 1 0,0-1 0,0 1 0,0-1 0,-1 1 0,1 0 0,0 0 0,0 0 0,0 0 0,-1 0 0,1 0 0,0 0 0,0 0 0,-2 0 0,1 0-1,0 0 0,0 0 0,0 0 1,0 1-1,0-1 0,0 1 0,0-1 1,0 1-1,0-1 0,0 1 0,0 0 1,0 0-1,0 0 0,1 0 0,-1 0 1,0 0-1,1 1 0,-1-1 0,1 0 0,0 1 1,-1-1-1,-1 4 0,0 1 11,1 0-1,0 1 1,0-1-1,1 0 1,0 1 0,0-1-1,0 1 1,1-1-1,0 1 1,1-1-1,-1 1 1,1-1-1,0 0 1,1 1 0,0-1-1,4 10 1,-4-11 11,1 0 0,0 0 1,1-1-1,-1 1 1,1-1-1,0 0 0,0 0 1,0 0-1,1-1 0,-1 1 1,1-1-1,0 0 1,0 0-1,0-1 0,0 1 1,1-1-1,-1 0 0,1-1 1,7 2-1,5 0-711,1 0 0,-1-2 0,38-2 0,-38 0-2715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6963,'0'0'640,"-15"-5"-637,-50-17-200,61 21 162,0 0 1,1 1 0,-1-1 0,0 0-1,0 1 1,1 0 0,-1 0 0,0 0-1,0 1 1,1-1 0,-1 1 0,0-1-1,1 1 1,-1 1 0,0-1 0,1 0-1,0 1 1,-1-1 0,1 1 0,0 0-1,0 0 1,0 0 0,0 1 0,0-1-1,-4 5 1,5-5 35,1 0-1,-1 1 1,1-1 0,0 0-1,0 0 1,-1 1-1,1-1 1,1 0 0,-1 1-1,0-1 1,1 1 0,-1-1-1,1 1 1,0-1 0,0 1-1,0-1 1,0 1-1,0-1 1,1 1 0,-1-1-1,1 1 1,-1-1 0,1 1-1,0-1 1,0 0 0,0 1-1,1-1 1,-1 0-1,0 0 1,1 0 0,0 0-1,1 2 1,27 24 762,-16-16-469,-1 1 1,0 1-1,16 21 1,-26-29-269,1-1 0,-1 1 0,-1 0 0,1-1 0,-1 1 0,0 0 0,0 1 0,-1-1 0,0 0 0,0 0 0,0 1 0,-1-1 1,0 0-1,-1 8 0,0-12-114,0 1 0,-1-1 0,1 1 0,-1-1 0,0 0 0,1 1 1,-1-1-1,0 0 0,0 0 0,0 0 0,-1-1 0,1 1 0,0 0 1,-1-1-1,1 1 0,-1-1 0,1 0 0,-1 0 0,0 0 0,0 0 0,0 0 1,1-1-1,-1 1 0,0-1 0,0 0 0,0 1 0,0-1 0,0-1 0,0 1 1,0 0-1,-5-2 0,7 0-88,0-1 1,0 0-1,0 0 1,1 0-1,-1 1 1,1-1-1,0 0 1,-1 0-1,1 0 1,1 0-1,-1 1 1,0-1-1,2-6 1,0 4 46,0-1 0,0 1 1,0-1-1,1 1 0,0 0 1,0 0-1,1 0 0,-1 0 1,1 1-1,0-1 0,0 1 1,9-7-1,-4 4 467,-1 0 1,2 1-1,-1 0 1,1 1-1,-1-1 1,13-3-1,-21 9-198,1-1 0,-1 1 0,0 0 0,1 0 0,-1 0 0,0-1 0,1 1 0,-1 1-1,0-1 1,1 0 0,-1 0 0,0 0 0,0 1 0,1-1 0,-1 0 0,0 1 0,0-1 0,1 1 0,-1 0 0,0-1 0,0 1 0,1 1 0,24 24 345,1 2-118,-24-27-237,-1 1 0,1 0 0,-1-1-1,1 0 1,0 1 0,0-1 0,0 0 0,0 0-1,0-1 1,0 1 0,0-1 0,0 1-1,0-1 1,0 0 0,0 0 0,0 0 0,1-1-1,-1 1 1,0-1 0,0 1 0,0-1 0,4-2-1,-4 1-65,-1 0 0,1 0 1,-1 0-1,1 0 0,-1-1 0,0 1 0,0-1 0,0 1 0,0-1 0,-1 0 0,1 0 0,-1 0 0,0 0 0,0 0 0,0 0 0,0 0 0,0 0 0,-1 0 0,1-1 0,-1-2 0,1 2-101,-1-1-1,0 1 0,0-1 1,0 1-1,-1 0 0,1-1 1,-1 1-1,0 0 0,0 0 1,-1 0-1,1 0 1,-1-1-1,0 2 0,0-1 1,-1 0-1,1 0 0,-1 1 1,0-1-1,0 1 1,0 0-1,0 0 0,0 0 1,-1 0-1,1 0 0,-1 1 1,0 0-1,0 0 0,0 0 1,0 0-1,0 0 1,-1 1-1,1-1 0,0 1 1,-1 0-1,1 1 0,-1-1 1,-4 1-1,8-1 22,-1 1 0,1 0 0,-1 0 0,1 0 0,0-1 0,-1 1 0,1 0 0,0 1 0,-1-1 0,1 0 0,-1 0 0,1 1 0,0-1 0,-1 0 0,1 1 0,0-1 0,0 1 0,-1 0 0,1-1 0,0 1 0,0 0 0,0 0 0,0 0 0,0 0 0,0 0 0,-1 1 0,2-1 10,-1 1 1,1-1-1,0 1 1,0 0-1,0-1 1,0 1-1,0-1 0,0 1 1,1-1-1,-1 1 1,0-1-1,1 1 1,0-1-1,-1 1 1,1-1-1,0 1 0,-1-1 1,1 0-1,0 1 1,0-1-1,0 0 1,0 0-1,3 2 1,5 6 82,0-1 1,1 0 0,0 0-1,0-1 1,1 0-1,0-1 1,1-1 0,-1 1-1,1-1 1,0-1 0,1 0-1,-1-1 1,0 0 0,1-1-1,0-1 1,0 1 0,-1-2-1,26-1 1,-36 0-34,0 0 0,0 1 0,0-1 0,0 0-1,0-1 1,0 1 0,-1 0 0,1 0 0,0-1 0,-1 1 0,1-1 0,-1 1 0,0-1 0,1 1 0,-1-1-1,0 0 1,0 0 0,0 0 0,0 0 0,0 0 0,-1 0 0,1 0 0,-1 0 0,1 0 0,-1 0 0,0 0-1,1-3 1,4-59 93,-6 30-239,2-38-3064,1 60 573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7764,'0'0'1563,"7"18"-1462,93 301 1545,-99-315-1638,0-22-405,1 0 0,1 1 0,0-1 0,2 0 0,0 1 0,9-19-1,-14 35 459,0 0-1,1 0 0,-1 0 1,1-1-1,-1 1 0,1 0 1,-1 0-1,1 0 0,0 0 0,0 0 1,-1 0-1,1 0 0,0 0 1,0 0-1,0 1 0,0-1 0,0 0 1,0 0-1,0 1 0,0-1 1,1 1-1,-1-1 0,0 1 1,0-1-1,0 1 0,1 0 0,-1-1 1,0 1-1,1 0 0,-1 0 1,0 0-1,0 0 0,1 0 0,1 1 1,2 1 57,0 0 0,0 1 0,-1 0 0,1 0 0,-1 0-1,0 0 1,5 5 0,-6-5-387,0 0 0,0 0-1,0 0 1,1 0-1,-1-1 1,1 0 0,-1 0-1,1 0 1,0 0-1,0 0 1,0-1 0,8 3-1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8900,'0'0'2913,"2"20"-9412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7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1 256,'0'0'35,"0"0"64,0 0-9,0 0 73,25-1 4116,-13 8-4000,-1 0 1,1 1-1,19 17 0,-22-16-192,1-1 0,1 0 0,-1-1 0,1 0-1,15 7 1,28 6 61,1-2 0,76 14-1,-99-24-181,-24-5 36,1-1 0,0 0 0,-1 0 0,10 0 0,-15-1 78,-4-1-2484,-5 0-1787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1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6403,'0'0'4031,"17"0"-3505,7 1-417,-7 0-6,1-1 1,26-3-1,-42 3-73,1 0 1,-1 0 0,1 0 0,-1-1 0,1 1 0,-1-1 0,1 0 0,-1 0 0,0 0 0,1 0 0,-1 0 0,0 0 0,0 0-1,0-1 1,0 1 0,0-1 0,0 0 0,-1 1 0,1-1 0,0 0 0,-1 0 0,1 0 0,-1 0 0,2-3 0,-1-2-17,0 0 1,-1 0-1,1 0 1,-1-1-1,-1 1 1,0-13 0,0 19-38,-1 0 1,0 0 0,1 0-1,-1 0 1,0 0-1,1 1 1,-1-1 0,0 0-1,0 0 1,0 1 0,0-1-1,0 1 1,0-1 0,0 1-1,0-1 1,0 1 0,0-1-1,0 1 1,0 0 0,0 0-1,0-1 1,0 1-1,0 0 1,0 0 0,-1 0-1,1 0 1,0 0 0,-2 1-1,-1-1 7,-1-1-1,1 2 0,-1-1 1,1 1-1,0-1 0,-1 1 1,-4 2-1,6-2 8,0 1-1,-1 0 1,1 0-1,0 1 1,0-1-1,0 1 1,0-1 0,1 1-1,-1 0 1,1 0-1,-1 0 1,1 0 0,0 0-1,0 1 1,1-1-1,-1 1 1,1-1-1,0 1 1,0-1 0,0 1-1,0 0 1,1 0-1,-1-1 1,1 9 0,0-9 16,1 0 0,-1 0 0,1 0 0,-1 0 0,1 0 1,0 0-1,0-1 0,0 1 0,1 0 0,-1 0 0,1-1 1,-1 1-1,1 0 0,0-1 0,0 0 0,0 1 0,1-1 0,-1 0 1,0 0-1,1 0 0,0-1 0,-1 1 0,1 0 0,0-1 1,0 0-1,0 1 0,0-1 0,0 0 0,0-1 0,5 2 1,5-1-13,0 0 0,0-1 0,0-1 1,16-1-1,21-2 279,-46 4-197,-1 1-1,0 0 0,0-1 1,0 1-1,0 0 0,0 0 1,0 1-1,0-1 0,0 1 0,3 2 1,-3-2-28,-1-1 1,1 1-1,0-1 1,-1 0 0,1 1-1,0-1 1,0-1-1,0 1 1,0 0-1,4 0 1,1-37-997,-5 26 743,0 0 0,1 0 0,0 0 1,8-14-1,-10 22 244,-1 0 0,1-1 0,-1 1 1,1 0-1,0 0 0,0 0 0,0 0 1,0 0-1,0 0 0,1 0 0,-1 1 1,1-1-1,-1 1 0,1-1 0,-1 1 1,1 0-1,0 0 0,0 0 1,-1 1-1,1-1 0,0 1 0,3-1 1,-3 2 49,-1-1 0,0 1 1,0 0-1,0 0 1,0 0-1,0 0 1,0 0-1,0 0 1,0 1-1,-1-1 1,1 0-1,0 1 1,-1-1-1,1 1 1,1 2-1,26 34 861,-20-26-559,2 6-200,8 12 13,-19-28-313,1-1 1,0 0 0,0 0 0,0 0-1,-1 0 1,1 0 0,0 0 0,1 0-1,-1 0 1,0-1 0,0 1 0,0 0-1,0-1 1,1 1 0,-1 0 0,0-1-1,3 1 1,1-3-1902,0-6-1256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4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3526 144,'0'0'4298,"44"-4"-3137,-16 5-960,-1 1 0,0 1 1,35 8-1,89 16 525,56 13-228,-177-33-379,-1 2 0,0 1 0,0 2 1,46 25-1,-30-10 1,1-2 0,2-2 0,62 21 0,-46-25-109,1-3-1,0-3 1,1-2 0,1-4-1,119 0 1,129-19 124,-2 0-171,-247 12 62,291 12 140,-194 6-63,1-7 0,206-11 0,-9-33-97,-277 21 38,-1-4 1,-1-4 0,113-41-1,-121 34-35,191-62 9,330-100-141,-295 55 243,-133 56-165,-93 40 147,108-72 0,-14 6-26,-144 92-62,-1-1 1,0-1-1,0-1 0,-2-1 0,0-1 1,-1-1-1,-1-1 0,32-39 0,-16 13-44,2 1-1,2 2 0,3 1 0,0 2 1,83-56-1,-115 87 20,0 2 7,0-1 0,0 0 0,-1 0 0,0-1 0,-1-1 0,0 1 0,0-1 0,-1 0 0,12-20 0,-14 18 5,1 0-1,1 1 0,0 0 1,1 0-1,-1 0 0,18-14 1,64-49-191,-29 25 60,-3-2 124,-20 15-82,2 1-1,2 3 1,1 1-1,47-25 1,610-266-262,-692 318 348,378-173 172,-56 64-196,-47 18 36,152-47 113,-431 140-123,161-48-6,421-106-49,-365 109 187,114-19 133,-77 20-95,-146 24-118,203-46 58,-63 11 17,-202 47-99,572-107 208,-331 68-264,488-59 214,-556 89-81,208-8-138,276 3 9,-484 13 53,243 3 36,-28 2-95,-25-45 207,-218 21-120,-21 5 191,185-23 502,-192 35-548,79-11 637,87-6-194,11 22-599,-343 7-137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7 592,'-2'-5'10331,"-2"3"-10748,-2 4 409,0 0 0,0 1-1,0 0 1,0 0 0,1 0-1,-1 0 1,1 1 0,0 0-1,0 0 1,0 0 0,1 1-1,-5 5 1,2-4 9,-47 50 80,2 2 0,2 1 0,-42 70 0,25-22 268,-56 125 0,113-208-475,2 0-1,0 0 0,-4 32 0,0-11 197,10-45-1354,2-7-2061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20 720,'0'0'3914,"-4"-19"355,6 39-4022,1-1 0,1 1 0,1 0-1,0-1 1,2 0 0,0 0 0,1-1 0,21 35 0,-27-49-205,1 0 0,-1-1 0,1 1 0,0-1 0,0 0 0,7 6 0,-9-8-16,0-1 1,0 1 0,0-1 0,0 1 0,1-1 0,-1 0 0,0 1-1,1-1 1,-1 0 0,0 0 0,0 0 0,1 0 0,-1 0 0,0 0 0,1 0-1,-1-1 1,0 1 0,0 0 0,1-1 0,-1 1 0,0 0 0,0-1-1,2-1 1,30-16-40,-25 13 33,72-37-81,-46 25 31,55-35 0,-62 33-2077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3073,'0'0'1030,"17"0"-373,2 2-436,1 1 90,1-2 0,-1 0 0,1-1 0,24-4 0,-40 3-192,-1 0-1,1 0 1,-1-1-1,1 0 1,-1 0 0,1 0-1,-1 0 1,0-1-1,0 1 1,0-1-1,0 0 1,-1 0-1,1-1 1,-1 1-1,0-1 1,0 1-1,0-1 1,3-7-1,-2 4-120,0-1 0,-1 0 0,0 0 0,-1 0 0,0-1-1,0 1 1,-1 0 0,0-1 0,0-10 0,-2 17-30,1 1 0,-1 0 0,0 0 0,0 0 0,1 0-1,-1-1 1,0 1 0,0 0 0,0 1 0,0-1 0,-1 0 0,1 0 0,0 0 0,0 1 0,0-1 0,-1 0 0,1 1 0,0-1 0,-1 1 0,1 0 0,0-1 0,-1 1 0,1 0 0,-1 0 0,1 0 0,0 0 0,-1 0 0,1 0 0,-3 0 0,-50 2-937,51-1 868,-3-1 25,-1 1 0,1 1-1,0-1 1,0 1 0,0 0-1,0 0 1,0 1 0,0 0-1,1 0 1,-1 0 0,1 1-1,-8 7 1,9-8 132,1 0 0,0 0 1,0 0-1,0 1 0,0 0 0,1-1 0,0 1 0,-1 0 0,2 0 1,-1 0-1,0 0 0,1 0 0,0 1 0,0-1 0,0 0 1,0 1-1,1-1 0,0 7 0,0-9-2,1 0 1,0 1-1,0-1 0,0 0 1,1 0-1,-1 0 0,0 0 0,1-1 1,-1 1-1,1 0 0,0 0 1,0-1-1,0 1 0,0-1 0,0 0 1,0 1-1,0-1 0,0 0 1,0 0-1,0 0 0,1 0 0,-1-1 1,0 1-1,5 0 0,61 11 697,-46-10-635,0-1 0,1 0 0,-1-2 1,0 0-1,1-1 0,32-8 0,-46 7-262,1 0 0,-1-1 0,0 0-1,0 0 1,-1 0 0,1-1-1,-1-1 1,0 1 0,-1-1 0,1 0-1,-1-1 1,-1 0 0,1 0-1,-1 0 1,0-1 0,-1 0 0,6-11-1,-9 15 101,0 2 16,0-1 1,-1 0-1,0 1 1,0-1-1,0 0 1,0 0-1,0 0 1,0 0-1,0-3 545,-1 13-614,0 429 3968,0-436-3621,0-5 64,-1-3-348,-1 0 0,1 0 0,-1 1 0,-1-1 0,0 0 0,-5-11 0,-11-32-881,10-1-144,2 0-1,1-81 0,6 132 1046,0 0 0,0-1 1,1 1-1,-1-1 0,0 1 0,1 0 1,-1-1-1,0 1 0,1-1 0,0 1 0,-1 0 1,1 0-1,0-1 0,0 1 0,0 0 0,0 0 1,0 0-1,0 0 0,0 0 0,0 0 1,0 0-1,0 0 0,1 1 0,-1-1 0,0 0 1,0 1-1,1-1 0,-1 1 0,1-1 0,-1 1 1,1-1-1,-1 1 0,0 0 0,1 0 1,-1 0-1,3 0 0,-1 0 12,1 0 0,-1 0 0,0 0 0,0 1 0,0-1 0,0 1 0,0 0 0,0 0 0,0 0 0,-1 0 0,1 0 0,0 1 0,-1-1 0,1 1 0,0 0 0,-1 0 0,3 2 0,1 4 94,-1 0 0,0-1 1,-1 2-1,6 14 0,-6-14 67,0 0 0,0 0 0,1 0-1,7 9 1,-10-15-132,0-1 0,0 0 1,0 0-1,1 0 0,-1 0 0,0-1 0,1 1 0,-1 0 0,1-1 0,0 0 1,-1 1-1,1-1 0,0 0 0,0-1 0,0 1 0,0 0 0,0-1 0,5 1 0,2-1 1,1 0 0,-1 0 0,0-1 0,1 0 0,-1-1 0,0 0 0,0-1 0,0 0 0,-1 0-1,1-1 1,12-7 0,-17 8-16,0 0 0,-1 0-1,1-1 1,-1 1 0,0-1-1,0 0 1,0 0 0,-1-1-1,1 1 1,-1-1 0,0 1 0,0-1-1,-1 0 1,0 0 0,0 0-1,0 0 1,0-1 0,-1 1-1,0 0 1,0-1 0,0 1-1,-1-8 1,0-4-30,1 23-24,0-1 33,0 0-1,0 0 1,0 0-1,1-1 1,-1 1-1,4 5 1,-2-6 36,0 1 1,1-1-1,0 0 1,0-1-1,0 1 0,0-1 1,1 1-1,-1-1 1,1-1-1,0 1 0,0 0 1,0-1-1,9 3 0,-4-3 33,-1 0-1,1 0 0,0-1 0,0-1 0,0 1 0,18-3 0,-25 2-89,-1-1-1,0 1 1,1-1 0,-1 0 0,0 0-1,1 0 1,-1 0 0,0-1 0,0 1-1,0 0 1,0-1 0,0 1 0,0-1-1,-1 0 1,1 0 0,0 0 0,-1 0-1,1 0 1,-1 0 0,0 0 0,0 0-1,0 0 1,0 0 0,0-1-1,0 1 1,-1 0 0,1-1 0,-1 1-1,0-3 1,2-5-431,-1 1-1,-1-1 1,1 1-1,-2-1 0,1 1 1,-3-12-1,-2 7 737,4 23 1434,1-7-1637,0 1 0,0 0 0,1 0 0,0-1 0,-1 1 0,1 0 0,0-1 0,0 1 0,1 0 0,-1-1 0,3 5 0,-1-5-171,-1 1 0,1-1-1,0 0 1,0 0-1,0 0 1,0 0 0,0 0-1,3 0 1,8 1-1887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9588,'0'0'0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237 276 1024,'0'0'2009,"2"-3"-1366,-1 0-574,0 1 0,0 0-1,0-1 1,0 1-1,-1-1 1,1 1-1,-1-1 1,1 1 0,-1-1-1,0 0 1,0 1-1,0-1 1,0 1-1,-1-1 1,1 1 0,-1-1-1,0 1 1,1-1-1,-3-2 1,2 3-44,-1 0 1,0 0-1,0 0 0,0 0 1,0 1-1,0-1 0,0 0 1,0 1-1,-1 0 0,1 0 1,0-1-1,-1 1 0,1 1 1,-1-1-1,0 0 0,1 1 1,-1-1-1,0 1 0,1 0 1,-1-1-1,-3 2 0,-5-2-38,0 2-1,0-1 1,0 1-1,1 1 1,-1 0-1,1 0 1,-1 1-1,-11 5 1,18-6 41,-1 0 1,0 0 0,1 1 0,-1-1-1,1 1 1,0 0 0,0 0 0,0 1-1,0-1 1,1 1 0,-1-1 0,1 1-1,0 0 1,0 1 0,0-1 0,1 0-1,0 1 1,0-1 0,-2 8 0,3-10 43,0 1 0,0-1 0,0 1 0,1-1 0,-1 1 0,1 0 0,0-1 0,0 1 0,0-1 0,0 1 0,0 0 0,0-1 0,1 1 0,0-1 0,-1 1 0,1-1 0,0 1 0,0-1 0,0 1 0,1-1 0,-1 0 0,1 0 0,-1 1 0,1-1 0,0 0 0,0 0 0,0-1 0,0 1 0,0 0 0,4 2 0,1-1 23,1 0 1,-1-1 0,1 0 0,0 0 0,0-1 0,0 1 0,0-2 0,0 1 0,11-1 0,-15-1-111,0 1 0,0-1 0,0 0 0,0 0 0,0 0 0,0-1 0,-1 1 0,1-1 1,0 0-1,-1 0 0,0 0 0,1 0 0,-1-1 0,0 1 0,0-1 0,0 0 1,-1 1-1,1-2 0,-1 1 0,1 0 0,-1 0 0,0-1 0,0 1 0,-1-1 0,1 1 1,1-7-1,2-4-282,-1 0-1,0 0 1,-2 0 0,1-1 0,-1-27 0,-1 1-222,1 27 467,-1 1-1,-1-1 1,0 1-1,-1-1 1,0 0-1,-2 1 1,1 0-1,-2-1 1,-8-22-1,9 45 2400,0 49-2357,4-38 105,0 1-1,2-1 1,0 0-1,2 0 1,0 0-1,13 30 0,-15-41-61,1 0-1,0-1 1,0 0-1,1 0 1,0 0-1,1-1 1,-1 0-1,2 0 1,-1 0-1,1 0 1,0-1-1,0 0 1,1-1-1,-1 1 1,1-1-1,1-1 1,9 5-1,-10-7 0,0 0 0,-1 0 0,1-1 0,0 0 0,0 0 0,0-1-1,-1 0 1,1-1 0,0 1 0,0-1 0,0-1 0,-1 1 0,1-1-1,-1-1 1,1 1 0,11-7 0,-14 7-5,0-1-1,-1 0 1,1 0-1,0-1 1,-1 1-1,0-1 1,0 0 0,0 0-1,-1 0 1,1-1-1,-1 1 1,0-1-1,0 0 1,0 0-1,-1 0 1,0 0 0,0 0-1,0 0 1,-1 0-1,0-1 1,0 1-1,0-1 1,0-6 0,-1 7 39,0 3-17,0-1 0,0 0 0,0 0 0,0 1 0,0-1 0,-1 0 0,1 0 0,-1 1 0,0-1 0,-2-5 0,2 7-57,0 0 1,-1 0-1,0 0 0,1 0 0,-1 0 0,0 1 0,1-1 0,-1 0 1,0 1-1,0-1 0,1 1 0,-1 0 0,0-1 0,0 1 0,0 0 0,0 0 1,0 0-1,-3 1 0,2-1-2,0-1 0,-1 1 0,1 0 0,0 1 0,0-1 1,-1 1-1,1-1 0,0 1 0,0 0 0,0 0 0,0 0 0,0 0 0,0 1 0,0-1 1,1 1-1,-1 0 0,0-1 0,1 1 0,-1 0 0,1 1 0,0-1 0,0 0 0,0 1 1,0-1-1,0 1 0,0-1 0,1 1 0,0 0 0,-1 0 0,1 0 0,0 0 1,0 0-1,0 0 0,1 0 0,-1 0 0,1 0 0,0 0 0,0 0 0,0 0 0,0 0 1,0 0-1,1 0 0,1 5 0,-1-4 14,1-1 0,0 1 0,0-1 0,0 0 0,0 1 0,0-1 1,1 0-1,-1 0 0,1-1 0,0 1 0,0-1 0,0 1 0,0-1 0,1 0 0,-1 0 0,1 0 0,-1 0 0,1-1 1,-1 1-1,1-1 0,6 1 0,4 2 19,0 0 1,0-2 0,0 0-1,26 1 1,-37-3-37,0 0-1,0 0 1,0 0-1,0 0 1,0 0-1,-1-1 1,1 0 0,0 1-1,0-1 1,0 0-1,-1 0 1,1 0-1,-1 0 1,1-1-1,-1 1 1,1-1 0,-1 0-1,0 1 1,0-1-1,1 0 1,-1 0-1,-1 0 1,1-1 0,0 1-1,-1 0 1,1-1-1,-1 1 1,0-1-1,2-2 1,0-6-74,-1 0 1,0 0-1,-1 0 1,0-1-1,-2-21 1,1 10 1200,31 21-1261,36 0-1819,-47 1-1315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3474,'0'0'4767,"2"13"-4431,11 36 371,-13-136-2150,10 102 2195,-6-9-701,1-1 1,0 0-1,0 0 0,0 0 0,1-1 1,0 1-1,-1-1 0,9 3 0,-11-5-32,1 0 0,-1-1-1,1 0 1,-1 1 0,1-2-1,-1 1 1,1 0 0,0 0 0,-1-1-1,1 0 1,0 0 0,0 0-1,-1 0 1,1-1 0,0 1 0,-1-1-1,8-2 1,-7 1-124,-1 0 0,1 0 0,-1-1 0,0 1 0,0-1 0,0 0 0,0 0 0,0 0 0,0 0 0,-1-1 0,0 1 0,0 0 0,0-1 0,2-4 0,20-55-1463,-21 78 5308,20 30-3579,-19-40-106,0 0 1,0 0-1,0 0 1,1 0-1,0-1 1,0 0-1,0 0 1,1 0 0,-1 0-1,1-1 1,0 0-1,0 0 1,0-1-1,0 1 1,0-1-1,1 0 1,-1-1-1,1 0 1,-1 0 0,1 0-1,0-1 1,-1 0-1,1 0 1,0 0-1,-1-1 1,1 0-1,-1 0 1,1-1-1,10-3 1,-10 3-112,-1 0 0,0-1 1,0 1-1,-1-1 0,1 0 0,0 0 0,-1-1 0,0 0 1,0 0-1,0 0 0,-1 0 0,1-1 0,-1 1 1,0-1-1,0 0 0,-1-1 0,1 1 0,-1 0 0,-1-1 1,1 0-1,-1 0 0,0 0 0,0 0 0,-1 0 1,1 0-1,-2 0 0,1 0 0,-1 0 0,0-1 0,-1-8 1,1 13 90,0 1 0,-1-1 0,1 1 0,-1-1 0,0 1 0,1-1 0,-1 1 0,0 0 0,0-1 0,0 1 0,0 0 0,0 0 0,0 0 0,0-1-1,-1 1 1,1 0 0,0 0 0,-1 1 0,1-1 0,-1 0 0,1 0 0,-1 1 0,1-1 0,-1 1 0,1-1 0,-1 1 0,1 0 0,-1-1 0,0 1 0,1 0 0,-1 0 0,0 0 0,1 0 0,-1 0 0,0 1 0,-2 0 0,0-1 47,0 1 0,0-1 0,0 1 0,0 0 0,0 1 0,1-1 0,-1 1-1,0-1 1,0 1 0,1 0 0,0 1 0,-1-1 0,-3 4 0,5-4-7,-1 1-1,1-1 1,0 1 0,0 0 0,0 0 0,1 0 0,-1 0 0,1 0 0,-1 0 0,1 0-1,0 0 1,0 1 0,1-1 0,-1 0 0,1 1 0,-1-1 0,1 0 0,0 1-1,1-1 1,-1 0 0,1 1 0,-1-1 0,1 0 0,2 6 0,0-5-57,-1 0 0,1 0 0,0-1 0,0 1 0,0-1 0,0 0 0,1 0 0,-1 0 0,1 0 0,0 0 0,0-1 0,0 0 0,0 0 0,0 0 0,1 0 0,-1-1 0,1 1 0,4 0 0,15 3-115,0-2-1,0 0 1,38 0 0,25-10-3953,-41-7-2553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6099,'0'0'549,"21"-8"-279,66-24 66,-80 30-327,-1 0-1,0-1 1,-1 0-1,1 0 1,0 0-1,-1 0 1,0-1-1,0 0 1,0 0-1,0-1 1,-1 1-1,1-1 1,-1 0-1,0 0 1,6-11-1,-7 6 6,0 1 0,-1-1 0,0 1 0,0-1 0,-1 0 0,-1 1 0,0-17 0,0 25 15,0-1 1,0 0-1,0 0 0,0 0 1,-1 0-1,1 1 1,0-1-1,-1 0 0,1 0 1,-1 1-1,0-1 0,0 0 1,0 1-1,1-1 0,-2 0 1,1 1-1,0-1 0,0 1 1,0 0-1,-1-1 0,1 1 1,-1 0-1,1 0 0,-1 0 1,1 0-1,-1 0 0,0 0 1,1 0-1,-4 0 1,5 21-129,0-11 162,2 0 0,-1 0 0,1 0 0,1 0-1,-1 0 1,2 0 0,-1-1 0,1 1 0,9 13 0,-6-11 18,-2 0-1,1 0 1,-1 1 0,5 19-1,-10-30-85,1 1 0,-1-1 0,0 0 0,1 0 0,-1 1 0,0-1 0,0 0 0,0 1 0,0-1 0,0 0 0,0 1-1,0-1 1,-1 0 0,1 0 0,0 1 0,-1-1 0,1 0 0,-1 0 0,0 2 0,0-2-8,-1-1-1,1 1 1,0 0 0,-1-1-1,1 1 1,-1-1 0,1 1-1,-1-1 1,1 1-1,-1-1 1,1 0 0,-1 0-1,1 0 1,-1 0 0,-2 0-1,3-1-48,1 0-1,-1 1 1,0-1-1,1 0 0,-1 0 1,0 1-1,1-1 1,-1 0-1,1 0 0,-1 0 1,1 0-1,0 0 1,-1 0-1,1 0 0,0 0 1,0 0-1,0 0 1,-1 0-1,1 0 0,0 0 1,0 1-1,1-1 0,-1 0 1,0 0-1,0 0 1,0 0-1,1 0 0,-1-1 1,9-31-980,-6 28 1029,1 1-1,0 0 1,0 0-1,0 0 1,0 0 0,0 0-1,1 1 1,0 0-1,0 0 1,0 0-1,0 1 1,0 0 0,1 0-1,-1 0 1,0 0-1,1 1 1,0 0-1,-1 0 1,1 0 0,8 1-1,1 0 407,0 0 1,1 2-1,-1 0 0,0 0 0,0 2 0,21 6 1,-27-7-102,0 0 1,0-1-1,0-1 1,1 1 0,16-1-1,-24-3-240,0 0-1,0 0 1,-1 0-1,1 0 1,-1 0-1,0-1 1,0 1-1,0 0 1,0-1-1,0 1 0,0-1 1,-1 1-1,1-1 1,0-3-1,-1 3-39,6-41 102,0-3-360,6 18-2770,-5 18-2013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22 128 8900,'0'0'534,"6"18"597,75 295 3663,-78-306-4524,-6-24-297,-8-29-531,-12-15-349,-28-87-1500,44 124 2275,2-1 0,0 1 0,2-1-1,0-27 1,3 50 129,0 1 0,1 0-1,-1 0 1,1 0 0,0 0 0,-1 0-1,1 0 1,0 0 0,0 0 0,0 0 0,-1 0-1,1 0 1,0 0 0,0 0 0,0 0-1,1 1 1,-1-1 0,0 1 0,0-1 0,0 0-1,0 1 1,1 0 0,-1-1 0,0 1-1,0 0 1,1 0 0,-1-1 0,0 1-1,1 0 1,-1 0 0,0 0 0,2 1 0,45 1-8,-43-1 11,0 1 1,0 0 0,-1-1 0,1 2-1,0-1 1,-1 0 0,0 1 0,0 0 0,1 0-1,-2 0 1,1 0 0,0 1 0,-1 0-1,1-1 1,-1 1 0,0 0 0,-1 0-1,1 1 1,2 4 0,-1 0 24,1 0 1,-2 1 0,1-1-1,-1 1 1,-1 0-1,0 0 1,0-1 0,0 16-1,-2-22-20,-1-1-1,1 0 1,0 0-1,-1 0 1,0 0 0,1 0-1,-1 1 1,0-1-1,0 0 1,0-1-1,0 1 1,-1 0 0,1 0-1,-1 0 1,1-1-1,-1 1 1,1 0-1,-1-1 1,0 0 0,0 1-1,0-1 1,0 0-1,0 0 1,-3 2-1,-1-1-7,-1 0-1,1 0 0,0 0 0,0-1 0,-1 1 0,1-2 0,-13 2 0,18-3-35,0 1 1,0-1-1,1 0 1,-1 1-1,0-1 1,1 0 0,-1 1-1,0-1 1,1 0-1,-1 1 1,1-1-1,-1 0 1,1 0-1,-1 0 1,1 0-1,0 0 1,-1 1-1,1-1 1,0 0-1,0 0 1,0 0-1,0 0 1,0 0 0,0 0-1,0 0 1,0 0-1,0 0 1,0 0-1,0 0 1,1 1-1,-1-1 1,0 0-1,1-1 1,0-2-27,-1 0 1,1 0-1,0 0 0,1 0 1,-1 0-1,1 0 1,2-5-1,0 5 56,0 0 1,1 0-1,-1 0 1,1 1-1,0-1 1,0 1-1,0 0 0,0 1 1,1-1-1,-1 1 1,1 0-1,0 1 0,11-3 1,9 0 296,51-2-1,-32 3-11,-39 3-188,6-1 141,1 0-1,-1-1 0,0 0 1,23-8-1,-33 9-196,1 0 0,0 0 0,-1 0 0,1-1 0,-1 1 0,0-1 0,0 1-1,1-1 1,-1 0 0,0 0 0,0 0 0,-1 0 0,1 0 0,0-1 0,-1 1 0,0 0 0,1-1 0,-1 1-1,0-1 1,0 0 0,0 1 0,-1-1 0,1 1 0,-1-1 0,1 0 0,-1 0 0,0-2 0,0 3-34,0-1 0,0 1 1,0 0-1,0 0 0,0 0 1,0 0-1,-1 0 0,1 0 1,-1 0-1,1 0 0,-1 0 1,0 1-1,0-1 0,0 0 1,0 0-1,0 0 0,0 1 1,-1-1-1,1 1 0,-1-1 1,-1-1-1,0 2-9,0-1-1,0 1 1,-1 0 0,1 1 0,0-1-1,0 0 1,0 1 0,-1 0-1,1-1 1,0 1 0,-1 0-1,1 1 1,-6 0 0,6 0 28,1 0 1,-1 0-1,1 0 0,-1 1 1,1-1-1,-1 1 0,1-1 1,0 1-1,0 0 0,0 0 1,0 0-1,0 0 0,1 0 1,-1 0-1,1 0 0,-1 1 1,1-1-1,0 0 0,0 1 1,0-1-1,-1 4 1,-2 5 93,0-1 0,1 1 1,-2 19-1,3-20-18,1 1 0,1-1 0,-1 0 0,2 0 0,-1 1 0,4 12 0,-3-20-101,0 0 1,0 0-1,0 0 1,1 0-1,-1 0 1,1 0-1,0 0 0,0 0 1,0-1-1,0 1 1,1-1-1,-1 0 1,1 1-1,-1-1 1,1 0-1,0 0 0,0-1 1,0 1-1,0 0 1,0-1-1,0 0 1,0 0-1,5 1 0,0 0-381,-1 0 0,1-1 0,0 0 0,-1-1 0,1 0 0,10 0 0,13-4-3016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7T19:47:3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1980 3794,'0'0'328,"0"0"-13,0 0 717,0 0-143,3-2-436,6-11-379,0-1-1,-1 0 1,0 0 0,-1-1-1,-1 0 1,9-30 0,-6 20 37,84-267 347,34-87-462,-123 368-2,165-366 162,-147 338-67,1 1-1,2 1 1,1 1 0,2 2-1,1 1 1,2 1-1,40-33 1,182-107 184,-2 2 94,-235 157-334,0-2 0,0 0 0,-1-1 0,18-24 0,-33 40-425,2-6 1176,-2 4-5778,-10 2 2537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10613,'0'0'0,"-117"44"-448,92-22 256,2 3-657,-1 4-1152,3-2 401,1-5-2626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1793,'0'0'4298,"3"8"-3978,8 22 198,-8-22 442,-3-34-1093,0 23 59,0-1 1,0 1-1,0-1 1,1 1 0,-1-1-1,1 0 1,0 1 0,0 0-1,0-1 1,0 1 0,0-1-1,1 1 1,0 0-1,0 0 1,0 0 0,0 0-1,0 0 1,0 1 0,1-1-1,0 0 1,-1 1-1,1 0 1,0 0 0,0 0-1,0 0 1,1 0 0,-1 0-1,0 1 1,1-1 0,-1 1-1,1 0 1,0 0-1,-1 1 1,1-1 0,5 0-1,-4 1 492,0-1-1,0 1 0,0 0 0,0 0 1,0 0-1,0 1 0,8 2 0,-11-2-255,1 0-1,-1 0 0,0 0 0,1 1 0,-1-1 1,0 1-1,0 0 0,0-1 0,-1 1 0,1 0 1,0 0-1,-1 0 0,1 0 0,-1 1 1,2 3-1,4 6 302,11 20-413,15 39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5202,'0'0'6771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10549,'0'0'2652,"18"0"-2452,120 0 224,-134-1-417,1 0-1,-1 0 1,1 0 0,-1 0 0,0-1-1,0 0 1,0 1 0,1-2-1,-2 1 1,1 0 0,0-1-1,0 0 1,-1 1 0,0-2 0,1 1-1,-1 0 1,0 0 0,-1-1-1,1 0 1,-1 1 0,0-1-1,1 0 1,-2 0 0,1 0 0,0-1-1,-1 1 1,0 0 0,0 0-1,0-1 1,-1 1 0,0 0 0,1-1-1,-1 1 1,-1-1 0,1 1-1,-1 0 1,0-1 0,-2-6-1,2 9-25,0 0 0,0 1 0,-1-1 0,1 0 0,-1 0 1,1 1-1,-1-1 0,1 1 0,-1-1 0,0 1 0,0 0 0,0 0 0,0 0 0,0 0 0,0 0 0,0 0 0,0 0 0,0 0 0,-1 1 0,1-1 0,0 1 0,0 0 0,-1-1 0,1 1 0,0 0 0,0 1 0,-3-1 0,0 0 8,0 0 0,0 0 0,1 1 0,-1 0 1,1 0-1,-1 0 0,1 0 0,-1 1 0,1-1 1,0 1-1,-1 0 0,-4 3 0,6-2 10,-1 0 0,1 0 0,0 0 0,0 1 0,0-1 0,1 1 0,-1-1 0,1 1 0,0 0 0,0 0-1,0 0 1,1 0 0,-1 0 0,1 0 0,0 0 0,0 0 0,1 1 0,-1-1 0,1 0 0,0 1 0,0-1 0,1 0 0,-1 1 0,1-1 0,0 0 0,0 0-1,0 0 1,3 5 0,-2-4 23,2 1 0,-1-1-1,1 1 1,-1-1 0,1 0 0,1-1-1,-1 1 1,1-1 0,0 0-1,0 0 1,0 0 0,1 0-1,-1-1 1,1 0 0,0 0 0,0-1-1,0 1 1,11 2 0,-8-3-41,-1-1 0,1 1 0,0-1 0,0-1 0,-1 1 0,1-2 0,0 1 1,0-1-1,-1 0 0,1-1 0,0 0 0,-1 0 0,15-7 0,-18 7-42,-1 0-1,0-1 0,0 1 1,0-1-1,0 0 0,0-1 1,0 1-1,-1 0 0,0-1 1,0 0-1,0 0 0,0 0 1,0 0-1,-1 0 0,0-1 1,0 1-1,0 0 0,0-1 1,-1 0-1,0 1 0,0-1 1,0 0-1,-1 0 0,0-8 0,1 17 142,1 0-1,-1 0 0,0-1 0,1 1 1,0 0-1,0-1 0,0 1 0,0-1 0,1 1 1,-1-1-1,1 0 0,0 0 0,0 0 0,0-1 1,4 4-1,3 0-115,1 0-1,0-1 1,1 0 0,-1 0 0,1-1-1,0-1 1,0 0 0,0 0 0,1-1 0,-1-1-1,1 0 1,-1-1 0,17-1 0,-26 1-71,1 0 0,0 0 1,-1-1-1,1 1 0,-1-1 1,1 0-1,-1 0 0,0-1 1,1 1-1,-1 0 0,0-1 1,0 0-1,0 0 0,0 0 1,0 0-1,-1 0 0,1-1 1,-1 1-1,1-1 0,-1 1 1,0-1-1,0 0 0,0 0 0,0 0 1,-1 0-1,1 0 0,-1 0 1,2-7-1,1-5-30,-1-1 1,-1 0-1,0 0 1,-1-29-1,-1 41 1406,1 14-543,2 0-722,1-1 0,0 0 0,1 0 0,-1 0 0,2-1 0,-1 1 0,2-1 0,-1-1 0,1 1 0,0-1 0,0 0 0,1 0 0,16 10 0,-22-16 26,0-1-1,-1 1 1,1-1 0,-1 0 0,1 0 0,0 0 0,-1 1-1,1-1 1,0 0 0,-1-1 0,1 1 0,0 0 0,-1 0-1,1-1 1,-1 1 0,1-1 0,-1 1 0,1-1 0,-1 0-1,1 0 1,-1 0 0,1 1 0,-1-1 0,0 0 0,0 0-1,1-1 1,0 0 0,30-40 384,-23 28-295,6-7 362,1 1 0,1 1 0,1 0-1,25-21 1,-35 34-406,1 0 0,-1 0 0,1 1 0,0 0-1,0 1 1,0 0 0,1 0 0,0 1 0,-1 0 0,1 1 0,0 0 0,1 0 0,-1 1-1,11 0 1,-14 1-933,7 0-4519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1 349 320,'0'0'9068,"21"-4"-8684,86-42-413,172-53-1,124-5 1157,-66 12 879,-335 91-2227,5-2 856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1249,'0'0'3793,"-33"4"-2421,20 7-1196,2 1 1,0 0 0,0 0-1,1 1 1,0 0 0,-7 15 0,-3 3 186,14-23-263,-46 75 674,47-75-719,1 1 0,1-1 1,0 1-1,0 0 0,0 0 1,1 0-1,1 0 0,-1 14 1,2-23 98,53-1 246,1-1 0,-1-3-1,0-3 1,80-20 0,-128 26-1993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17 1201,'0'0'4839,"-28"-14"-3388,22 13-1444,-1 0-1,0 1 1,0-1-1,0 1 1,0 1-1,0-1 1,0 1-1,0 0 1,0 1-1,0-1 1,1 1-1,-1 1 1,1-1-1,-1 1 1,-7 5-1,2-1-2,0 0 1,1 1-1,0 1 0,0-1 0,1 2 1,-16 18-1,24-26 18,-1 1-1,2-1 1,-1 1 0,0-1 0,0 1 0,1 0-1,0 0 1,-1 0 0,1 0 0,0 0 0,1 0-1,-1 0 1,0 0 0,1 0 0,0 1 0,0-1-1,0 0 1,0 0 0,0 0 0,1 0 0,-1 0-1,1 0 1,0 1 0,0-1 0,2 2 0,-1-1 30,0 0 0,1-1 1,0 1-1,0-1 1,0 0-1,0 0 0,0 0 1,1 0-1,-1 0 1,1-1-1,0 1 0,0-1 1,0 0-1,0 0 1,0-1-1,0 1 0,6 0 1,-3 1-29,0-1 0,1-1 0,0 1 1,-1-1-1,1 0 0,0-1 0,-1 0 0,1 0 1,0 0-1,0-1 0,-1 0 0,1-1 0,-1 1 1,1-1-1,-1-1 0,0 0 0,1 0 0,-1 0 1,-1 0-1,1-1 0,-1 0 0,1-1 0,-1 0 1,0 1-1,-1-2 0,0 1 0,6-7 0,-8 9-21,-1 1-1,0-1 0,0 1 0,0-1 0,-1 0 1,1 0-1,-1 0 0,1 0 0,-1 0 0,0 0 1,0 0-1,-1 0 0,1 0 0,0-1 0,-1 1 1,0-5-1,0 7 115,-3 36-472,5-32 356,-1-1 0,1 0 0,0 0 0,0 0 0,0 0 0,0 0 0,0-1 0,0 1 0,0 0 0,1-1 0,-1 0-1,0 1 1,1-1 0,0 0 0,-1 0 0,1 0 0,-1-1 0,1 1 0,5 0 0,54 5 108,-56-6-83,1 1 0,0-2 0,0 1 0,-1-1 0,1 0 0,0 0 0,-1-1 0,1 1 0,6-4 0,-10 3-23,-1 0 0,1 0 0,-1 0 0,0 0 1,0 0-1,0 0 0,0-1 0,0 1 0,0-1 0,0 1 0,-1-1 0,0 0 1,1 1-1,-1-1 0,0 0 0,0 0 0,-1 0 0,1 0 0,-1 0 0,1 0 0,-1-6 1,1-15-230,0 15 153,8 17 18,0 0-2,-3-3-78,0 0 0,1 0 1,0-1-1,0 0 0,0 0 0,0-1 1,1 0-1,-1 0 0,1-1 0,0 0 1,0 0-1,0 0 0,14 0 1,-6-2-2820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6515,'0'0'1398,"0"5"-1358,0 26 204,-1 4 46,2 0 0,1 0 0,1 0 0,12 43 0,-15-80-552,1-1 1,0 1-1,0 0 0,0-1 0,0 1 1,1 0-1,-1 0 0,0 0 0,1 0 1,0 0-1,0 0 0,-1 0 1,1 0-1,3-1 0,-1-1 298,0 1 0,0-1 1,1 1-1,-1 0 0,1 0 0,-1 1 1,10-4-1,-8 4 122,0 0 1,0 1 0,0 0 0,0 1-1,1-1 1,-1 1 0,0 0 0,0 1-1,1-1 1,-1 1 0,0 0 0,0 1-1,0-1 1,0 1 0,0 0 0,0 1-1,-1 0 1,1-1 0,-1 1 0,0 1-1,0-1 1,0 1 0,0 0-1,-1 0 1,8 9 0,0-2-220,10 10 253,-16-8-2871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3153,'0'0'5315,"6"0"-7124,0 0-1649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2T08:35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41 992,'0'0'5398,"-1"-5"-5070,1 3-324,0 1 0,0 0-1,0-1 1,-1 1 0,1-1 0,-1 1 0,1-1 0,-1 1 0,1 0 0,-1-1-1,0 1 1,0 0 0,0 0 0,0 0 0,0-1 0,0 1 0,0 0 0,0 0 0,-2-1-1,-1 0 1,1 1 0,0 0-1,-1 0 1,1 0-1,-1 0 1,1 1 0,-1-1-1,1 1 1,-1 0 0,-4 0-1,2 0 22,-4-1-56,1 2 0,-1-1 1,0 1-1,1 0 0,-16 4 0,23-4 51,0 0 1,0 0-1,0 0 0,0 0 0,0 0 0,0 0 0,0 0 1,0 1-1,0-1 0,1 1 0,-1-1 0,0 1 1,1 0-1,-1-1 0,1 1 0,0 0 0,0 0 0,0 0 1,0 0-1,0 0 0,0 0 0,0 0 0,1 1 1,-1-1-1,1 0 0,0 0 0,-1 0 0,1 1 0,1 2 1,-2-2 36,1 0 0,1 0 0,-1 0 0,0 0 0,1 0 0,-1 0 0,1 0 0,0 0 1,0 0-1,0 0 0,1-1 0,-1 1 0,1 0 0,0-1 0,-1 1 0,1-1 0,4 4 0,-2-2 1,1-1 0,-1-1 0,1 1 0,0 0 0,0-1 0,0 0 0,0 0 0,0-1 0,0 1 0,6 0-1,0 0-9,-1 0 0,1-1 0,0-1 0,-1 1-1,1-1 1,0-1 0,0 0 0,-1-1 0,18-4-1,-23 5-70,0-1 0,0 0 0,0 0-1,0 0 1,-1 0 0,1-1-1,-1 0 1,1 0 0,-1 0-1,0 0 1,0-1 0,-1 1 0,1-1-1,-1 0 1,0 0 0,0 0-1,0 0 1,0-1 0,-1 1-1,0-1 1,3-7 0,-2-7-332,-3 18 364,0 1 0,0 0 0,0-1 0,0 1 0,0-1 0,0 1 0,0 0 0,0-1 0,0 1 0,0-1 0,0 1 0,0-1-1,0 1 1,0 0 0,0-1 0,-1 1 0,1 0 0,0-1 0,0 1 0,0-1 0,-1 1 0,1 0 0,0-1 0,0 1 0,-1 0 0,1 0 0,0-1-1,-1 1 1,1 0 0,0 0 0,-1-1 0,1 1 0,-1 0 0,0 0-33,1 18 123,1-15-87,-1-1 0,1 1 0,0-1 0,0 0 0,0 1 0,0-1 0,0 0 0,1 0 0,-1 0 0,1 0 0,-1 0 0,1 0 0,0 0 1,0 0-1,0 0 0,0-1 0,0 1 0,0-1 0,0 0 0,1 1 0,-1-1 0,0 0 0,1 0 0,-1-1 0,1 1 0,4 1 0,4 1 67,1-1-1,-1 1 1,1-2-1,20 1 0,-29-2-80,0 0 0,1 0 0,-1 0-1,0 0 1,1-1 0,-1 0 0,0 0-1,0 1 1,0-2 0,0 1 0,0 0-1,0-1 1,0 1 0,0-1-1,0 0 1,0 0 0,-1 0 0,5-5-1,-4 4-61,-1-1 0,0 0-1,0 1 1,0-1-1,0 0 1,0 0 0,-1-1-1,0 1 1,0 0 0,0 0-1,-1-1 1,1 1-1,-1-8 1,1 15 157,1 0-1,-1 0 1,1 0-1,0-1 1,0 1-1,0-1 1,0 1-1,0-1 1,1 0 0,-1 0-1,1 0 1,0 0-1,-1 0 1,1 0-1,0-1 1,0 1-1,5 1 1,-1 0-118,1 1 1,0-1-1,-1 0 1,1-1-1,0 0 1,1 0-1,12 1 1,-14-3-302,-4 0 75,0 1 0,0-1 0,0 0 0,0-1 0,0 1 0,0 0 1,0-1-1,0 0 0,-1 0 0,1 1 0,0-1 0,4-3 0,7-8-3426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2EB04-33CC-416C-ACD1-7C5FA9DB31B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C35F-7C4A-4E20-8E76-15F7575F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8C3E-5014-4F6D-834D-A5C04820E649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0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490A-C6C6-4DCB-9CBD-85DE86D46921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95D5-A4E2-404A-AFD1-F93C427CA992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851C-6AE8-481A-BC76-37A792D8216B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E81E-7F88-4441-9293-7641120D70DE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78C-AFE4-44F9-8E2C-79366AC6A6BD}" type="datetime1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3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E22D-9C9E-4588-AAAA-CE692DBEDE1A}" type="datetime1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DB43-0304-4C87-99BA-075D3CAE58B9}" type="datetime1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7F14-ADF9-4CEA-8A12-6193F98FBD34}" type="datetime1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72FF-7FB4-4C46-9B2E-20E390B91B5F}" type="datetime1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0B35-84F6-4964-B8DA-7B3A7338C933}" type="datetime1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5F61-1A7B-428A-BB7F-1E5A37A2257E}" type="datetime1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5B55-B014-4D9A-9FD8-188EB841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6.png"/><Relationship Id="rId50" Type="http://schemas.openxmlformats.org/officeDocument/2006/relationships/customXml" Target="../ink/ink25.xml"/><Relationship Id="rId55" Type="http://schemas.openxmlformats.org/officeDocument/2006/relationships/image" Target="../media/image30.png"/><Relationship Id="rId63" Type="http://schemas.openxmlformats.org/officeDocument/2006/relationships/image" Target="../media/image34.png"/><Relationship Id="rId68" Type="http://schemas.openxmlformats.org/officeDocument/2006/relationships/customXml" Target="../ink/ink34.xml"/><Relationship Id="rId76" Type="http://schemas.openxmlformats.org/officeDocument/2006/relationships/customXml" Target="../ink/ink38.xml"/><Relationship Id="rId7" Type="http://schemas.openxmlformats.org/officeDocument/2006/relationships/image" Target="../media/image6.png"/><Relationship Id="rId71" Type="http://schemas.openxmlformats.org/officeDocument/2006/relationships/image" Target="../media/image3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7.png"/><Relationship Id="rId11" Type="http://schemas.openxmlformats.org/officeDocument/2006/relationships/image" Target="../media/image8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1.png"/><Relationship Id="rId40" Type="http://schemas.openxmlformats.org/officeDocument/2006/relationships/customXml" Target="../ink/ink20.xm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42.png"/><Relationship Id="rId5" Type="http://schemas.openxmlformats.org/officeDocument/2006/relationships/image" Target="../media/image5.png"/><Relationship Id="rId61" Type="http://schemas.openxmlformats.org/officeDocument/2006/relationships/image" Target="../media/image33.png"/><Relationship Id="rId82" Type="http://schemas.openxmlformats.org/officeDocument/2006/relationships/image" Target="../media/image43.png"/><Relationship Id="rId10" Type="http://schemas.openxmlformats.org/officeDocument/2006/relationships/customXml" Target="../ink/ink5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5.png"/><Relationship Id="rId73" Type="http://schemas.openxmlformats.org/officeDocument/2006/relationships/image" Target="../media/image39.png"/><Relationship Id="rId78" Type="http://schemas.openxmlformats.org/officeDocument/2006/relationships/customXml" Target="../ink/ink39.xml"/><Relationship Id="rId81" Type="http://schemas.openxmlformats.org/officeDocument/2006/relationships/customXml" Target="../ink/ink41.xml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6.png"/><Relationship Id="rId30" Type="http://schemas.openxmlformats.org/officeDocument/2006/relationships/customXml" Target="../ink/ink15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7.png"/><Relationship Id="rId77" Type="http://schemas.openxmlformats.org/officeDocument/2006/relationships/image" Target="../media/image41.png"/><Relationship Id="rId8" Type="http://schemas.openxmlformats.org/officeDocument/2006/relationships/customXml" Target="../ink/ink4.xml"/><Relationship Id="rId51" Type="http://schemas.openxmlformats.org/officeDocument/2006/relationships/image" Target="../media/image28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3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2.png"/><Relationship Id="rId67" Type="http://schemas.openxmlformats.org/officeDocument/2006/relationships/image" Target="../media/image36.png"/><Relationship Id="rId20" Type="http://schemas.openxmlformats.org/officeDocument/2006/relationships/customXml" Target="../ink/ink10.xml"/><Relationship Id="rId41" Type="http://schemas.openxmlformats.org/officeDocument/2006/relationships/image" Target="../media/image23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7.png"/><Relationship Id="rId57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1.xml"/><Relationship Id="rId21" Type="http://schemas.openxmlformats.org/officeDocument/2006/relationships/image" Target="../media/image53.png"/><Relationship Id="rId42" Type="http://schemas.openxmlformats.org/officeDocument/2006/relationships/customXml" Target="../ink/ink62.xml"/><Relationship Id="rId63" Type="http://schemas.openxmlformats.org/officeDocument/2006/relationships/image" Target="../media/image74.png"/><Relationship Id="rId84" Type="http://schemas.openxmlformats.org/officeDocument/2006/relationships/customXml" Target="../ink/ink83.xml"/><Relationship Id="rId138" Type="http://schemas.openxmlformats.org/officeDocument/2006/relationships/customXml" Target="../ink/ink112.xml"/><Relationship Id="rId159" Type="http://schemas.openxmlformats.org/officeDocument/2006/relationships/image" Target="../media/image120.png"/><Relationship Id="rId170" Type="http://schemas.openxmlformats.org/officeDocument/2006/relationships/image" Target="../media/image125.png"/><Relationship Id="rId191" Type="http://schemas.openxmlformats.org/officeDocument/2006/relationships/image" Target="../media/image135.png"/><Relationship Id="rId205" Type="http://schemas.openxmlformats.org/officeDocument/2006/relationships/customXml" Target="../ink/ink147.xml"/><Relationship Id="rId226" Type="http://schemas.openxmlformats.org/officeDocument/2006/relationships/image" Target="../media/image152.png"/><Relationship Id="rId247" Type="http://schemas.openxmlformats.org/officeDocument/2006/relationships/customXml" Target="../ink/ink168.xml"/><Relationship Id="rId107" Type="http://schemas.openxmlformats.org/officeDocument/2006/relationships/image" Target="../media/image95.png"/><Relationship Id="rId268" Type="http://schemas.openxmlformats.org/officeDocument/2006/relationships/image" Target="../media/image172.png"/><Relationship Id="rId289" Type="http://schemas.openxmlformats.org/officeDocument/2006/relationships/image" Target="../media/image182.png"/><Relationship Id="rId11" Type="http://schemas.openxmlformats.org/officeDocument/2006/relationships/image" Target="../media/image48.png"/><Relationship Id="rId32" Type="http://schemas.openxmlformats.org/officeDocument/2006/relationships/customXml" Target="../ink/ink57.xml"/><Relationship Id="rId53" Type="http://schemas.openxmlformats.org/officeDocument/2006/relationships/image" Target="../media/image69.png"/><Relationship Id="rId74" Type="http://schemas.openxmlformats.org/officeDocument/2006/relationships/customXml" Target="../ink/ink78.xml"/><Relationship Id="rId128" Type="http://schemas.openxmlformats.org/officeDocument/2006/relationships/image" Target="../media/image105.png"/><Relationship Id="rId149" Type="http://schemas.openxmlformats.org/officeDocument/2006/relationships/image" Target="../media/image115.png"/><Relationship Id="rId5" Type="http://schemas.openxmlformats.org/officeDocument/2006/relationships/image" Target="../media/image45.png"/><Relationship Id="rId95" Type="http://schemas.openxmlformats.org/officeDocument/2006/relationships/customXml" Target="../ink/ink89.xml"/><Relationship Id="rId160" Type="http://schemas.openxmlformats.org/officeDocument/2006/relationships/customXml" Target="../ink/ink123.xml"/><Relationship Id="rId181" Type="http://schemas.openxmlformats.org/officeDocument/2006/relationships/customXml" Target="../ink/ink134.xml"/><Relationship Id="rId216" Type="http://schemas.openxmlformats.org/officeDocument/2006/relationships/image" Target="../media/image147.png"/><Relationship Id="rId237" Type="http://schemas.openxmlformats.org/officeDocument/2006/relationships/customXml" Target="../ink/ink163.xml"/><Relationship Id="rId258" Type="http://schemas.openxmlformats.org/officeDocument/2006/relationships/customXml" Target="../ink/ink174.xml"/><Relationship Id="rId279" Type="http://schemas.openxmlformats.org/officeDocument/2006/relationships/customXml" Target="../ink/ink185.xml"/><Relationship Id="rId22" Type="http://schemas.openxmlformats.org/officeDocument/2006/relationships/customXml" Target="../ink/ink52.xml"/><Relationship Id="rId43" Type="http://schemas.openxmlformats.org/officeDocument/2006/relationships/image" Target="../media/image64.png"/><Relationship Id="rId64" Type="http://schemas.openxmlformats.org/officeDocument/2006/relationships/customXml" Target="../ink/ink73.xml"/><Relationship Id="rId118" Type="http://schemas.openxmlformats.org/officeDocument/2006/relationships/image" Target="../media/image100.png"/><Relationship Id="rId139" Type="http://schemas.openxmlformats.org/officeDocument/2006/relationships/image" Target="../media/image110.png"/><Relationship Id="rId290" Type="http://schemas.openxmlformats.org/officeDocument/2006/relationships/customXml" Target="../ink/ink191.xml"/><Relationship Id="rId85" Type="http://schemas.openxmlformats.org/officeDocument/2006/relationships/image" Target="../media/image85.png"/><Relationship Id="rId150" Type="http://schemas.openxmlformats.org/officeDocument/2006/relationships/customXml" Target="../ink/ink118.xml"/><Relationship Id="rId171" Type="http://schemas.openxmlformats.org/officeDocument/2006/relationships/customXml" Target="../ink/ink129.xml"/><Relationship Id="rId192" Type="http://schemas.openxmlformats.org/officeDocument/2006/relationships/customXml" Target="../ink/ink140.xml"/><Relationship Id="rId206" Type="http://schemas.openxmlformats.org/officeDocument/2006/relationships/image" Target="../media/image142.png"/><Relationship Id="rId227" Type="http://schemas.openxmlformats.org/officeDocument/2006/relationships/customXml" Target="../ink/ink158.xml"/><Relationship Id="rId248" Type="http://schemas.openxmlformats.org/officeDocument/2006/relationships/customXml" Target="../ink/ink169.xml"/><Relationship Id="rId269" Type="http://schemas.openxmlformats.org/officeDocument/2006/relationships/customXml" Target="../ink/ink180.xml"/><Relationship Id="rId12" Type="http://schemas.openxmlformats.org/officeDocument/2006/relationships/customXml" Target="../ink/ink47.xml"/><Relationship Id="rId33" Type="http://schemas.openxmlformats.org/officeDocument/2006/relationships/image" Target="../media/image59.png"/><Relationship Id="rId108" Type="http://schemas.openxmlformats.org/officeDocument/2006/relationships/customXml" Target="../ink/ink96.xml"/><Relationship Id="rId129" Type="http://schemas.openxmlformats.org/officeDocument/2006/relationships/customXml" Target="../ink/ink107.xml"/><Relationship Id="rId280" Type="http://schemas.openxmlformats.org/officeDocument/2006/relationships/customXml" Target="../ink/ink186.xml"/><Relationship Id="rId54" Type="http://schemas.openxmlformats.org/officeDocument/2006/relationships/customXml" Target="../ink/ink68.xml"/><Relationship Id="rId75" Type="http://schemas.openxmlformats.org/officeDocument/2006/relationships/image" Target="../media/image80.png"/><Relationship Id="rId96" Type="http://schemas.openxmlformats.org/officeDocument/2006/relationships/image" Target="../media/image90.png"/><Relationship Id="rId140" Type="http://schemas.openxmlformats.org/officeDocument/2006/relationships/customXml" Target="../ink/ink113.xml"/><Relationship Id="rId161" Type="http://schemas.openxmlformats.org/officeDocument/2006/relationships/image" Target="../media/image121.png"/><Relationship Id="rId182" Type="http://schemas.openxmlformats.org/officeDocument/2006/relationships/image" Target="../media/image131.png"/><Relationship Id="rId217" Type="http://schemas.openxmlformats.org/officeDocument/2006/relationships/customXml" Target="../ink/ink153.xml"/><Relationship Id="rId6" Type="http://schemas.openxmlformats.org/officeDocument/2006/relationships/customXml" Target="../ink/ink44.xml"/><Relationship Id="rId238" Type="http://schemas.openxmlformats.org/officeDocument/2006/relationships/image" Target="../media/image158.png"/><Relationship Id="rId259" Type="http://schemas.openxmlformats.org/officeDocument/2006/relationships/image" Target="../media/image168.png"/><Relationship Id="rId23" Type="http://schemas.openxmlformats.org/officeDocument/2006/relationships/image" Target="../media/image54.png"/><Relationship Id="rId119" Type="http://schemas.openxmlformats.org/officeDocument/2006/relationships/customXml" Target="../ink/ink102.xml"/><Relationship Id="rId270" Type="http://schemas.openxmlformats.org/officeDocument/2006/relationships/image" Target="../media/image173.png"/><Relationship Id="rId291" Type="http://schemas.openxmlformats.org/officeDocument/2006/relationships/image" Target="../media/image183.png"/><Relationship Id="rId44" Type="http://schemas.openxmlformats.org/officeDocument/2006/relationships/customXml" Target="../ink/ink63.xml"/><Relationship Id="rId65" Type="http://schemas.openxmlformats.org/officeDocument/2006/relationships/image" Target="../media/image75.png"/><Relationship Id="rId86" Type="http://schemas.openxmlformats.org/officeDocument/2006/relationships/customXml" Target="../ink/ink84.xml"/><Relationship Id="rId130" Type="http://schemas.openxmlformats.org/officeDocument/2006/relationships/customXml" Target="../ink/ink108.xml"/><Relationship Id="rId151" Type="http://schemas.openxmlformats.org/officeDocument/2006/relationships/image" Target="../media/image116.png"/><Relationship Id="rId172" Type="http://schemas.openxmlformats.org/officeDocument/2006/relationships/image" Target="../media/image126.png"/><Relationship Id="rId193" Type="http://schemas.openxmlformats.org/officeDocument/2006/relationships/image" Target="../media/image136.png"/><Relationship Id="rId207" Type="http://schemas.openxmlformats.org/officeDocument/2006/relationships/customXml" Target="../ink/ink148.xml"/><Relationship Id="rId228" Type="http://schemas.openxmlformats.org/officeDocument/2006/relationships/image" Target="../media/image153.png"/><Relationship Id="rId249" Type="http://schemas.openxmlformats.org/officeDocument/2006/relationships/image" Target="../media/image163.png"/><Relationship Id="rId13" Type="http://schemas.openxmlformats.org/officeDocument/2006/relationships/image" Target="../media/image49.png"/><Relationship Id="rId109" Type="http://schemas.openxmlformats.org/officeDocument/2006/relationships/image" Target="../media/image96.png"/><Relationship Id="rId260" Type="http://schemas.openxmlformats.org/officeDocument/2006/relationships/customXml" Target="../ink/ink175.xml"/><Relationship Id="rId281" Type="http://schemas.openxmlformats.org/officeDocument/2006/relationships/image" Target="../media/image178.png"/><Relationship Id="rId34" Type="http://schemas.openxmlformats.org/officeDocument/2006/relationships/customXml" Target="../ink/ink58.xml"/><Relationship Id="rId55" Type="http://schemas.openxmlformats.org/officeDocument/2006/relationships/image" Target="../media/image70.png"/><Relationship Id="rId76" Type="http://schemas.openxmlformats.org/officeDocument/2006/relationships/customXml" Target="../ink/ink79.xml"/><Relationship Id="rId97" Type="http://schemas.openxmlformats.org/officeDocument/2006/relationships/customXml" Target="../ink/ink90.xml"/><Relationship Id="rId120" Type="http://schemas.openxmlformats.org/officeDocument/2006/relationships/image" Target="../media/image101.png"/><Relationship Id="rId141" Type="http://schemas.openxmlformats.org/officeDocument/2006/relationships/image" Target="../media/image111.png"/><Relationship Id="rId7" Type="http://schemas.openxmlformats.org/officeDocument/2006/relationships/image" Target="../media/image46.png"/><Relationship Id="rId71" Type="http://schemas.openxmlformats.org/officeDocument/2006/relationships/image" Target="../media/image78.png"/><Relationship Id="rId92" Type="http://schemas.openxmlformats.org/officeDocument/2006/relationships/image" Target="../media/image88.png"/><Relationship Id="rId162" Type="http://schemas.openxmlformats.org/officeDocument/2006/relationships/customXml" Target="../ink/ink124.xml"/><Relationship Id="rId183" Type="http://schemas.openxmlformats.org/officeDocument/2006/relationships/customXml" Target="../ink/ink135.xml"/><Relationship Id="rId213" Type="http://schemas.openxmlformats.org/officeDocument/2006/relationships/customXml" Target="../ink/ink151.xml"/><Relationship Id="rId218" Type="http://schemas.openxmlformats.org/officeDocument/2006/relationships/image" Target="../media/image148.png"/><Relationship Id="rId234" Type="http://schemas.openxmlformats.org/officeDocument/2006/relationships/image" Target="../media/image156.png"/><Relationship Id="rId239" Type="http://schemas.openxmlformats.org/officeDocument/2006/relationships/customXml" Target="../ink/ink164.xml"/><Relationship Id="rId2" Type="http://schemas.openxmlformats.org/officeDocument/2006/relationships/customXml" Target="../ink/ink42.xml"/><Relationship Id="rId29" Type="http://schemas.openxmlformats.org/officeDocument/2006/relationships/image" Target="../media/image57.png"/><Relationship Id="rId250" Type="http://schemas.openxmlformats.org/officeDocument/2006/relationships/customXml" Target="../ink/ink170.xml"/><Relationship Id="rId255" Type="http://schemas.openxmlformats.org/officeDocument/2006/relationships/image" Target="../media/image166.png"/><Relationship Id="rId271" Type="http://schemas.openxmlformats.org/officeDocument/2006/relationships/customXml" Target="../ink/ink181.xml"/><Relationship Id="rId276" Type="http://schemas.openxmlformats.org/officeDocument/2006/relationships/image" Target="../media/image176.png"/><Relationship Id="rId292" Type="http://schemas.openxmlformats.org/officeDocument/2006/relationships/customXml" Target="../ink/ink192.xml"/><Relationship Id="rId297" Type="http://schemas.openxmlformats.org/officeDocument/2006/relationships/image" Target="../media/image186.png"/><Relationship Id="rId24" Type="http://schemas.openxmlformats.org/officeDocument/2006/relationships/customXml" Target="../ink/ink53.xml"/><Relationship Id="rId40" Type="http://schemas.openxmlformats.org/officeDocument/2006/relationships/customXml" Target="../ink/ink61.xml"/><Relationship Id="rId45" Type="http://schemas.openxmlformats.org/officeDocument/2006/relationships/image" Target="../media/image65.png"/><Relationship Id="rId66" Type="http://schemas.openxmlformats.org/officeDocument/2006/relationships/customXml" Target="../ink/ink74.xml"/><Relationship Id="rId87" Type="http://schemas.openxmlformats.org/officeDocument/2006/relationships/image" Target="../media/image86.png"/><Relationship Id="rId110" Type="http://schemas.openxmlformats.org/officeDocument/2006/relationships/customXml" Target="../ink/ink97.xml"/><Relationship Id="rId115" Type="http://schemas.openxmlformats.org/officeDocument/2006/relationships/customXml" Target="../ink/ink100.xml"/><Relationship Id="rId131" Type="http://schemas.openxmlformats.org/officeDocument/2006/relationships/image" Target="../media/image106.png"/><Relationship Id="rId136" Type="http://schemas.openxmlformats.org/officeDocument/2006/relationships/customXml" Target="../ink/ink111.xml"/><Relationship Id="rId157" Type="http://schemas.openxmlformats.org/officeDocument/2006/relationships/image" Target="../media/image119.png"/><Relationship Id="rId178" Type="http://schemas.openxmlformats.org/officeDocument/2006/relationships/image" Target="../media/image129.png"/><Relationship Id="rId61" Type="http://schemas.openxmlformats.org/officeDocument/2006/relationships/image" Target="../media/image73.png"/><Relationship Id="rId82" Type="http://schemas.openxmlformats.org/officeDocument/2006/relationships/customXml" Target="../ink/ink82.xml"/><Relationship Id="rId152" Type="http://schemas.openxmlformats.org/officeDocument/2006/relationships/customXml" Target="../ink/ink119.xml"/><Relationship Id="rId173" Type="http://schemas.openxmlformats.org/officeDocument/2006/relationships/customXml" Target="../ink/ink130.xml"/><Relationship Id="rId194" Type="http://schemas.openxmlformats.org/officeDocument/2006/relationships/customXml" Target="../ink/ink141.xml"/><Relationship Id="rId199" Type="http://schemas.openxmlformats.org/officeDocument/2006/relationships/customXml" Target="../ink/ink144.xml"/><Relationship Id="rId203" Type="http://schemas.openxmlformats.org/officeDocument/2006/relationships/customXml" Target="../ink/ink146.xml"/><Relationship Id="rId208" Type="http://schemas.openxmlformats.org/officeDocument/2006/relationships/image" Target="../media/image143.png"/><Relationship Id="rId229" Type="http://schemas.openxmlformats.org/officeDocument/2006/relationships/customXml" Target="../ink/ink159.xml"/><Relationship Id="rId19" Type="http://schemas.openxmlformats.org/officeDocument/2006/relationships/image" Target="../media/image52.png"/><Relationship Id="rId224" Type="http://schemas.openxmlformats.org/officeDocument/2006/relationships/image" Target="../media/image151.png"/><Relationship Id="rId240" Type="http://schemas.openxmlformats.org/officeDocument/2006/relationships/image" Target="../media/image159.png"/><Relationship Id="rId245" Type="http://schemas.openxmlformats.org/officeDocument/2006/relationships/customXml" Target="../ink/ink167.xml"/><Relationship Id="rId261" Type="http://schemas.openxmlformats.org/officeDocument/2006/relationships/image" Target="../media/image169.png"/><Relationship Id="rId266" Type="http://schemas.openxmlformats.org/officeDocument/2006/relationships/customXml" Target="../ink/ink178.xml"/><Relationship Id="rId287" Type="http://schemas.openxmlformats.org/officeDocument/2006/relationships/image" Target="../media/image181.png"/><Relationship Id="rId14" Type="http://schemas.openxmlformats.org/officeDocument/2006/relationships/customXml" Target="../ink/ink48.xml"/><Relationship Id="rId30" Type="http://schemas.openxmlformats.org/officeDocument/2006/relationships/customXml" Target="../ink/ink56.xml"/><Relationship Id="rId35" Type="http://schemas.openxmlformats.org/officeDocument/2006/relationships/image" Target="../media/image60.png"/><Relationship Id="rId56" Type="http://schemas.openxmlformats.org/officeDocument/2006/relationships/customXml" Target="../ink/ink69.xml"/><Relationship Id="rId77" Type="http://schemas.openxmlformats.org/officeDocument/2006/relationships/image" Target="../media/image81.png"/><Relationship Id="rId100" Type="http://schemas.openxmlformats.org/officeDocument/2006/relationships/image" Target="../media/image92.png"/><Relationship Id="rId105" Type="http://schemas.openxmlformats.org/officeDocument/2006/relationships/image" Target="../media/image94.png"/><Relationship Id="rId126" Type="http://schemas.openxmlformats.org/officeDocument/2006/relationships/image" Target="../media/image104.png"/><Relationship Id="rId147" Type="http://schemas.openxmlformats.org/officeDocument/2006/relationships/image" Target="../media/image114.png"/><Relationship Id="rId168" Type="http://schemas.openxmlformats.org/officeDocument/2006/relationships/image" Target="../media/image124.png"/><Relationship Id="rId282" Type="http://schemas.openxmlformats.org/officeDocument/2006/relationships/customXml" Target="../ink/ink187.xml"/><Relationship Id="rId8" Type="http://schemas.openxmlformats.org/officeDocument/2006/relationships/customXml" Target="../ink/ink45.xml"/><Relationship Id="rId51" Type="http://schemas.openxmlformats.org/officeDocument/2006/relationships/image" Target="../media/image68.png"/><Relationship Id="rId72" Type="http://schemas.openxmlformats.org/officeDocument/2006/relationships/customXml" Target="../ink/ink77.xml"/><Relationship Id="rId93" Type="http://schemas.openxmlformats.org/officeDocument/2006/relationships/customXml" Target="../ink/ink88.xml"/><Relationship Id="rId98" Type="http://schemas.openxmlformats.org/officeDocument/2006/relationships/image" Target="../media/image91.png"/><Relationship Id="rId121" Type="http://schemas.openxmlformats.org/officeDocument/2006/relationships/customXml" Target="../ink/ink103.xml"/><Relationship Id="rId142" Type="http://schemas.openxmlformats.org/officeDocument/2006/relationships/customXml" Target="../ink/ink114.xml"/><Relationship Id="rId163" Type="http://schemas.openxmlformats.org/officeDocument/2006/relationships/image" Target="../media/image122.png"/><Relationship Id="rId184" Type="http://schemas.openxmlformats.org/officeDocument/2006/relationships/image" Target="../media/image132.png"/><Relationship Id="rId189" Type="http://schemas.openxmlformats.org/officeDocument/2006/relationships/image" Target="../media/image134.png"/><Relationship Id="rId219" Type="http://schemas.openxmlformats.org/officeDocument/2006/relationships/customXml" Target="../ink/ink154.xml"/><Relationship Id="rId3" Type="http://schemas.openxmlformats.org/officeDocument/2006/relationships/image" Target="../media/image44.png"/><Relationship Id="rId214" Type="http://schemas.openxmlformats.org/officeDocument/2006/relationships/image" Target="../media/image146.png"/><Relationship Id="rId230" Type="http://schemas.openxmlformats.org/officeDocument/2006/relationships/image" Target="../media/image154.png"/><Relationship Id="rId235" Type="http://schemas.openxmlformats.org/officeDocument/2006/relationships/customXml" Target="../ink/ink162.xml"/><Relationship Id="rId251" Type="http://schemas.openxmlformats.org/officeDocument/2006/relationships/image" Target="../media/image164.png"/><Relationship Id="rId256" Type="http://schemas.openxmlformats.org/officeDocument/2006/relationships/customXml" Target="../ink/ink173.xml"/><Relationship Id="rId277" Type="http://schemas.openxmlformats.org/officeDocument/2006/relationships/customXml" Target="../ink/ink184.xml"/><Relationship Id="rId25" Type="http://schemas.openxmlformats.org/officeDocument/2006/relationships/image" Target="../media/image55.png"/><Relationship Id="rId46" Type="http://schemas.openxmlformats.org/officeDocument/2006/relationships/customXml" Target="../ink/ink64.xml"/><Relationship Id="rId67" Type="http://schemas.openxmlformats.org/officeDocument/2006/relationships/image" Target="../media/image76.png"/><Relationship Id="rId116" Type="http://schemas.openxmlformats.org/officeDocument/2006/relationships/image" Target="../media/image99.png"/><Relationship Id="rId137" Type="http://schemas.openxmlformats.org/officeDocument/2006/relationships/image" Target="../media/image109.png"/><Relationship Id="rId158" Type="http://schemas.openxmlformats.org/officeDocument/2006/relationships/customXml" Target="../ink/ink122.xml"/><Relationship Id="rId272" Type="http://schemas.openxmlformats.org/officeDocument/2006/relationships/image" Target="../media/image174.png"/><Relationship Id="rId293" Type="http://schemas.openxmlformats.org/officeDocument/2006/relationships/image" Target="../media/image184.png"/><Relationship Id="rId20" Type="http://schemas.openxmlformats.org/officeDocument/2006/relationships/customXml" Target="../ink/ink51.xml"/><Relationship Id="rId41" Type="http://schemas.openxmlformats.org/officeDocument/2006/relationships/image" Target="../media/image63.png"/><Relationship Id="rId62" Type="http://schemas.openxmlformats.org/officeDocument/2006/relationships/customXml" Target="../ink/ink72.xml"/><Relationship Id="rId83" Type="http://schemas.openxmlformats.org/officeDocument/2006/relationships/image" Target="../media/image84.png"/><Relationship Id="rId88" Type="http://schemas.openxmlformats.org/officeDocument/2006/relationships/customXml" Target="../ink/ink85.xml"/><Relationship Id="rId111" Type="http://schemas.openxmlformats.org/officeDocument/2006/relationships/image" Target="../media/image97.png"/><Relationship Id="rId132" Type="http://schemas.openxmlformats.org/officeDocument/2006/relationships/customXml" Target="../ink/ink109.xml"/><Relationship Id="rId153" Type="http://schemas.openxmlformats.org/officeDocument/2006/relationships/image" Target="../media/image117.png"/><Relationship Id="rId174" Type="http://schemas.openxmlformats.org/officeDocument/2006/relationships/image" Target="../media/image127.png"/><Relationship Id="rId179" Type="http://schemas.openxmlformats.org/officeDocument/2006/relationships/customXml" Target="../ink/ink133.xml"/><Relationship Id="rId195" Type="http://schemas.openxmlformats.org/officeDocument/2006/relationships/image" Target="../media/image137.png"/><Relationship Id="rId209" Type="http://schemas.openxmlformats.org/officeDocument/2006/relationships/customXml" Target="../ink/ink149.xml"/><Relationship Id="rId190" Type="http://schemas.openxmlformats.org/officeDocument/2006/relationships/customXml" Target="../ink/ink139.xml"/><Relationship Id="rId204" Type="http://schemas.openxmlformats.org/officeDocument/2006/relationships/image" Target="../media/image141.png"/><Relationship Id="rId220" Type="http://schemas.openxmlformats.org/officeDocument/2006/relationships/image" Target="../media/image149.png"/><Relationship Id="rId225" Type="http://schemas.openxmlformats.org/officeDocument/2006/relationships/customXml" Target="../ink/ink157.xml"/><Relationship Id="rId241" Type="http://schemas.openxmlformats.org/officeDocument/2006/relationships/customXml" Target="../ink/ink165.xml"/><Relationship Id="rId246" Type="http://schemas.openxmlformats.org/officeDocument/2006/relationships/image" Target="../media/image162.png"/><Relationship Id="rId267" Type="http://schemas.openxmlformats.org/officeDocument/2006/relationships/customXml" Target="../ink/ink179.xml"/><Relationship Id="rId288" Type="http://schemas.openxmlformats.org/officeDocument/2006/relationships/customXml" Target="../ink/ink190.xml"/><Relationship Id="rId15" Type="http://schemas.openxmlformats.org/officeDocument/2006/relationships/image" Target="../media/image50.png"/><Relationship Id="rId36" Type="http://schemas.openxmlformats.org/officeDocument/2006/relationships/customXml" Target="../ink/ink59.xml"/><Relationship Id="rId57" Type="http://schemas.openxmlformats.org/officeDocument/2006/relationships/image" Target="../media/image71.png"/><Relationship Id="rId106" Type="http://schemas.openxmlformats.org/officeDocument/2006/relationships/customXml" Target="../ink/ink95.xml"/><Relationship Id="rId127" Type="http://schemas.openxmlformats.org/officeDocument/2006/relationships/customXml" Target="../ink/ink106.xml"/><Relationship Id="rId262" Type="http://schemas.openxmlformats.org/officeDocument/2006/relationships/customXml" Target="../ink/ink176.xml"/><Relationship Id="rId283" Type="http://schemas.openxmlformats.org/officeDocument/2006/relationships/image" Target="../media/image179.png"/><Relationship Id="rId10" Type="http://schemas.openxmlformats.org/officeDocument/2006/relationships/customXml" Target="../ink/ink46.xml"/><Relationship Id="rId31" Type="http://schemas.openxmlformats.org/officeDocument/2006/relationships/image" Target="../media/image58.png"/><Relationship Id="rId52" Type="http://schemas.openxmlformats.org/officeDocument/2006/relationships/customXml" Target="../ink/ink67.xml"/><Relationship Id="rId73" Type="http://schemas.openxmlformats.org/officeDocument/2006/relationships/image" Target="../media/image79.png"/><Relationship Id="rId78" Type="http://schemas.openxmlformats.org/officeDocument/2006/relationships/customXml" Target="../ink/ink80.xml"/><Relationship Id="rId94" Type="http://schemas.openxmlformats.org/officeDocument/2006/relationships/image" Target="../media/image89.png"/><Relationship Id="rId99" Type="http://schemas.openxmlformats.org/officeDocument/2006/relationships/customXml" Target="../ink/ink91.xml"/><Relationship Id="rId101" Type="http://schemas.openxmlformats.org/officeDocument/2006/relationships/customXml" Target="../ink/ink92.xml"/><Relationship Id="rId122" Type="http://schemas.openxmlformats.org/officeDocument/2006/relationships/image" Target="../media/image102.png"/><Relationship Id="rId143" Type="http://schemas.openxmlformats.org/officeDocument/2006/relationships/image" Target="../media/image112.png"/><Relationship Id="rId148" Type="http://schemas.openxmlformats.org/officeDocument/2006/relationships/customXml" Target="../ink/ink117.xml"/><Relationship Id="rId164" Type="http://schemas.openxmlformats.org/officeDocument/2006/relationships/customXml" Target="../ink/ink125.xml"/><Relationship Id="rId169" Type="http://schemas.openxmlformats.org/officeDocument/2006/relationships/customXml" Target="../ink/ink128.xml"/><Relationship Id="rId185" Type="http://schemas.openxmlformats.org/officeDocument/2006/relationships/customXml" Target="../ink/ink136.xml"/><Relationship Id="rId4" Type="http://schemas.openxmlformats.org/officeDocument/2006/relationships/customXml" Target="../ink/ink43.xml"/><Relationship Id="rId9" Type="http://schemas.openxmlformats.org/officeDocument/2006/relationships/image" Target="../media/image47.png"/><Relationship Id="rId180" Type="http://schemas.openxmlformats.org/officeDocument/2006/relationships/image" Target="../media/image130.png"/><Relationship Id="rId210" Type="http://schemas.openxmlformats.org/officeDocument/2006/relationships/image" Target="../media/image144.png"/><Relationship Id="rId215" Type="http://schemas.openxmlformats.org/officeDocument/2006/relationships/customXml" Target="../ink/ink152.xml"/><Relationship Id="rId236" Type="http://schemas.openxmlformats.org/officeDocument/2006/relationships/image" Target="../media/image157.png"/><Relationship Id="rId257" Type="http://schemas.openxmlformats.org/officeDocument/2006/relationships/image" Target="../media/image167.png"/><Relationship Id="rId278" Type="http://schemas.openxmlformats.org/officeDocument/2006/relationships/image" Target="../media/image177.png"/><Relationship Id="rId26" Type="http://schemas.openxmlformats.org/officeDocument/2006/relationships/customXml" Target="../ink/ink54.xml"/><Relationship Id="rId231" Type="http://schemas.openxmlformats.org/officeDocument/2006/relationships/customXml" Target="../ink/ink160.xml"/><Relationship Id="rId252" Type="http://schemas.openxmlformats.org/officeDocument/2006/relationships/customXml" Target="../ink/ink171.xml"/><Relationship Id="rId273" Type="http://schemas.openxmlformats.org/officeDocument/2006/relationships/customXml" Target="../ink/ink182.xml"/><Relationship Id="rId294" Type="http://schemas.openxmlformats.org/officeDocument/2006/relationships/customXml" Target="../ink/ink193.xml"/><Relationship Id="rId47" Type="http://schemas.openxmlformats.org/officeDocument/2006/relationships/image" Target="../media/image66.png"/><Relationship Id="rId68" Type="http://schemas.openxmlformats.org/officeDocument/2006/relationships/customXml" Target="../ink/ink75.xml"/><Relationship Id="rId89" Type="http://schemas.openxmlformats.org/officeDocument/2006/relationships/customXml" Target="../ink/ink86.xml"/><Relationship Id="rId112" Type="http://schemas.openxmlformats.org/officeDocument/2006/relationships/customXml" Target="../ink/ink98.xml"/><Relationship Id="rId133" Type="http://schemas.openxmlformats.org/officeDocument/2006/relationships/image" Target="../media/image107.png"/><Relationship Id="rId154" Type="http://schemas.openxmlformats.org/officeDocument/2006/relationships/customXml" Target="../ink/ink120.xml"/><Relationship Id="rId175" Type="http://schemas.openxmlformats.org/officeDocument/2006/relationships/customXml" Target="../ink/ink131.xml"/><Relationship Id="rId196" Type="http://schemas.openxmlformats.org/officeDocument/2006/relationships/customXml" Target="../ink/ink142.xml"/><Relationship Id="rId200" Type="http://schemas.openxmlformats.org/officeDocument/2006/relationships/image" Target="../media/image139.png"/><Relationship Id="rId16" Type="http://schemas.openxmlformats.org/officeDocument/2006/relationships/customXml" Target="../ink/ink49.xml"/><Relationship Id="rId221" Type="http://schemas.openxmlformats.org/officeDocument/2006/relationships/customXml" Target="../ink/ink155.xml"/><Relationship Id="rId242" Type="http://schemas.openxmlformats.org/officeDocument/2006/relationships/image" Target="../media/image160.png"/><Relationship Id="rId263" Type="http://schemas.openxmlformats.org/officeDocument/2006/relationships/image" Target="../media/image170.png"/><Relationship Id="rId284" Type="http://schemas.openxmlformats.org/officeDocument/2006/relationships/customXml" Target="../ink/ink188.xml"/><Relationship Id="rId37" Type="http://schemas.openxmlformats.org/officeDocument/2006/relationships/image" Target="../media/image61.png"/><Relationship Id="rId58" Type="http://schemas.openxmlformats.org/officeDocument/2006/relationships/customXml" Target="../ink/ink70.xml"/><Relationship Id="rId79" Type="http://schemas.openxmlformats.org/officeDocument/2006/relationships/image" Target="../media/image82.png"/><Relationship Id="rId102" Type="http://schemas.openxmlformats.org/officeDocument/2006/relationships/customXml" Target="../ink/ink93.xml"/><Relationship Id="rId123" Type="http://schemas.openxmlformats.org/officeDocument/2006/relationships/customXml" Target="../ink/ink104.xml"/><Relationship Id="rId144" Type="http://schemas.openxmlformats.org/officeDocument/2006/relationships/customXml" Target="../ink/ink115.xml"/><Relationship Id="rId90" Type="http://schemas.openxmlformats.org/officeDocument/2006/relationships/image" Target="../media/image87.png"/><Relationship Id="rId165" Type="http://schemas.openxmlformats.org/officeDocument/2006/relationships/image" Target="../media/image123.png"/><Relationship Id="rId186" Type="http://schemas.openxmlformats.org/officeDocument/2006/relationships/image" Target="../media/image133.png"/><Relationship Id="rId211" Type="http://schemas.openxmlformats.org/officeDocument/2006/relationships/customXml" Target="../ink/ink150.xml"/><Relationship Id="rId232" Type="http://schemas.openxmlformats.org/officeDocument/2006/relationships/image" Target="../media/image155.png"/><Relationship Id="rId253" Type="http://schemas.openxmlformats.org/officeDocument/2006/relationships/image" Target="../media/image165.png"/><Relationship Id="rId274" Type="http://schemas.openxmlformats.org/officeDocument/2006/relationships/image" Target="../media/image175.png"/><Relationship Id="rId295" Type="http://schemas.openxmlformats.org/officeDocument/2006/relationships/image" Target="../media/image185.png"/><Relationship Id="rId27" Type="http://schemas.openxmlformats.org/officeDocument/2006/relationships/image" Target="../media/image56.png"/><Relationship Id="rId48" Type="http://schemas.openxmlformats.org/officeDocument/2006/relationships/customXml" Target="../ink/ink65.xml"/><Relationship Id="rId69" Type="http://schemas.openxmlformats.org/officeDocument/2006/relationships/image" Target="../media/image77.png"/><Relationship Id="rId113" Type="http://schemas.openxmlformats.org/officeDocument/2006/relationships/customXml" Target="../ink/ink99.xml"/><Relationship Id="rId134" Type="http://schemas.openxmlformats.org/officeDocument/2006/relationships/customXml" Target="../ink/ink110.xml"/><Relationship Id="rId80" Type="http://schemas.openxmlformats.org/officeDocument/2006/relationships/customXml" Target="../ink/ink81.xml"/><Relationship Id="rId155" Type="http://schemas.openxmlformats.org/officeDocument/2006/relationships/image" Target="../media/image118.png"/><Relationship Id="rId176" Type="http://schemas.openxmlformats.org/officeDocument/2006/relationships/image" Target="../media/image128.png"/><Relationship Id="rId197" Type="http://schemas.openxmlformats.org/officeDocument/2006/relationships/customXml" Target="../ink/ink143.xml"/><Relationship Id="rId201" Type="http://schemas.openxmlformats.org/officeDocument/2006/relationships/customXml" Target="../ink/ink145.xml"/><Relationship Id="rId222" Type="http://schemas.openxmlformats.org/officeDocument/2006/relationships/image" Target="../media/image150.png"/><Relationship Id="rId243" Type="http://schemas.openxmlformats.org/officeDocument/2006/relationships/customXml" Target="../ink/ink166.xml"/><Relationship Id="rId264" Type="http://schemas.openxmlformats.org/officeDocument/2006/relationships/customXml" Target="../ink/ink177.xml"/><Relationship Id="rId285" Type="http://schemas.openxmlformats.org/officeDocument/2006/relationships/image" Target="../media/image180.png"/><Relationship Id="rId17" Type="http://schemas.openxmlformats.org/officeDocument/2006/relationships/image" Target="../media/image51.png"/><Relationship Id="rId38" Type="http://schemas.openxmlformats.org/officeDocument/2006/relationships/customXml" Target="../ink/ink60.xml"/><Relationship Id="rId59" Type="http://schemas.openxmlformats.org/officeDocument/2006/relationships/image" Target="../media/image72.png"/><Relationship Id="rId103" Type="http://schemas.openxmlformats.org/officeDocument/2006/relationships/image" Target="../media/image93.png"/><Relationship Id="rId124" Type="http://schemas.openxmlformats.org/officeDocument/2006/relationships/image" Target="../media/image103.png"/><Relationship Id="rId70" Type="http://schemas.openxmlformats.org/officeDocument/2006/relationships/customXml" Target="../ink/ink76.xml"/><Relationship Id="rId91" Type="http://schemas.openxmlformats.org/officeDocument/2006/relationships/customXml" Target="../ink/ink87.xml"/><Relationship Id="rId145" Type="http://schemas.openxmlformats.org/officeDocument/2006/relationships/image" Target="../media/image113.png"/><Relationship Id="rId166" Type="http://schemas.openxmlformats.org/officeDocument/2006/relationships/customXml" Target="../ink/ink126.xml"/><Relationship Id="rId187" Type="http://schemas.openxmlformats.org/officeDocument/2006/relationships/customXml" Target="../ink/ink13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5.png"/><Relationship Id="rId233" Type="http://schemas.openxmlformats.org/officeDocument/2006/relationships/customXml" Target="../ink/ink161.xml"/><Relationship Id="rId254" Type="http://schemas.openxmlformats.org/officeDocument/2006/relationships/customXml" Target="../ink/ink172.xml"/><Relationship Id="rId28" Type="http://schemas.openxmlformats.org/officeDocument/2006/relationships/customXml" Target="../ink/ink55.xml"/><Relationship Id="rId49" Type="http://schemas.openxmlformats.org/officeDocument/2006/relationships/image" Target="../media/image67.png"/><Relationship Id="rId114" Type="http://schemas.openxmlformats.org/officeDocument/2006/relationships/image" Target="../media/image98.png"/><Relationship Id="rId275" Type="http://schemas.openxmlformats.org/officeDocument/2006/relationships/customXml" Target="../ink/ink183.xml"/><Relationship Id="rId296" Type="http://schemas.openxmlformats.org/officeDocument/2006/relationships/customXml" Target="../ink/ink194.xml"/><Relationship Id="rId60" Type="http://schemas.openxmlformats.org/officeDocument/2006/relationships/customXml" Target="../ink/ink71.xml"/><Relationship Id="rId81" Type="http://schemas.openxmlformats.org/officeDocument/2006/relationships/image" Target="../media/image83.png"/><Relationship Id="rId135" Type="http://schemas.openxmlformats.org/officeDocument/2006/relationships/image" Target="../media/image108.png"/><Relationship Id="rId156" Type="http://schemas.openxmlformats.org/officeDocument/2006/relationships/customXml" Target="../ink/ink121.xml"/><Relationship Id="rId177" Type="http://schemas.openxmlformats.org/officeDocument/2006/relationships/customXml" Target="../ink/ink132.xml"/><Relationship Id="rId198" Type="http://schemas.openxmlformats.org/officeDocument/2006/relationships/image" Target="../media/image138.png"/><Relationship Id="rId202" Type="http://schemas.openxmlformats.org/officeDocument/2006/relationships/image" Target="../media/image140.png"/><Relationship Id="rId223" Type="http://schemas.openxmlformats.org/officeDocument/2006/relationships/customXml" Target="../ink/ink156.xml"/><Relationship Id="rId244" Type="http://schemas.openxmlformats.org/officeDocument/2006/relationships/image" Target="../media/image161.png"/><Relationship Id="rId18" Type="http://schemas.openxmlformats.org/officeDocument/2006/relationships/customXml" Target="../ink/ink50.xml"/><Relationship Id="rId39" Type="http://schemas.openxmlformats.org/officeDocument/2006/relationships/image" Target="../media/image62.png"/><Relationship Id="rId265" Type="http://schemas.openxmlformats.org/officeDocument/2006/relationships/image" Target="../media/image171.png"/><Relationship Id="rId286" Type="http://schemas.openxmlformats.org/officeDocument/2006/relationships/customXml" Target="../ink/ink189.xml"/><Relationship Id="rId50" Type="http://schemas.openxmlformats.org/officeDocument/2006/relationships/customXml" Target="../ink/ink66.xml"/><Relationship Id="rId104" Type="http://schemas.openxmlformats.org/officeDocument/2006/relationships/customXml" Target="../ink/ink94.xml"/><Relationship Id="rId125" Type="http://schemas.openxmlformats.org/officeDocument/2006/relationships/customXml" Target="../ink/ink105.xml"/><Relationship Id="rId146" Type="http://schemas.openxmlformats.org/officeDocument/2006/relationships/customXml" Target="../ink/ink116.xml"/><Relationship Id="rId167" Type="http://schemas.openxmlformats.org/officeDocument/2006/relationships/customXml" Target="../ink/ink127.xml"/><Relationship Id="rId188" Type="http://schemas.openxmlformats.org/officeDocument/2006/relationships/customXml" Target="../ink/ink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gif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gif"/><Relationship Id="rId2" Type="http://schemas.openxmlformats.org/officeDocument/2006/relationships/image" Target="../media/image19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nbio.sorbonne-universite.fr/physio_veg_photosynthese_sommair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image" Target="../media/image19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0.png"/><Relationship Id="rId18" Type="http://schemas.openxmlformats.org/officeDocument/2006/relationships/customXml" Target="../ink/ink203.xml"/><Relationship Id="rId26" Type="http://schemas.openxmlformats.org/officeDocument/2006/relationships/customXml" Target="../ink/ink207.xml"/><Relationship Id="rId39" Type="http://schemas.openxmlformats.org/officeDocument/2006/relationships/image" Target="../media/image710.png"/><Relationship Id="rId21" Type="http://schemas.openxmlformats.org/officeDocument/2006/relationships/image" Target="../media/image620.png"/><Relationship Id="rId34" Type="http://schemas.openxmlformats.org/officeDocument/2006/relationships/customXml" Target="../ink/ink211.xml"/><Relationship Id="rId42" Type="http://schemas.openxmlformats.org/officeDocument/2006/relationships/customXml" Target="../ink/ink215.xml"/><Relationship Id="rId47" Type="http://schemas.openxmlformats.org/officeDocument/2006/relationships/image" Target="../media/image750.png"/><Relationship Id="rId50" Type="http://schemas.openxmlformats.org/officeDocument/2006/relationships/customXml" Target="../ink/ink219.xml"/><Relationship Id="rId55" Type="http://schemas.openxmlformats.org/officeDocument/2006/relationships/image" Target="../media/image790.png"/><Relationship Id="rId63" Type="http://schemas.openxmlformats.org/officeDocument/2006/relationships/image" Target="../media/image830.png"/><Relationship Id="rId68" Type="http://schemas.openxmlformats.org/officeDocument/2006/relationships/customXml" Target="../ink/ink228.xml"/><Relationship Id="rId76" Type="http://schemas.openxmlformats.org/officeDocument/2006/relationships/customXml" Target="../ink/ink232.xml"/><Relationship Id="rId84" Type="http://schemas.openxmlformats.org/officeDocument/2006/relationships/customXml" Target="../ink/ink236.xml"/><Relationship Id="rId89" Type="http://schemas.openxmlformats.org/officeDocument/2006/relationships/image" Target="../media/image960.png"/><Relationship Id="rId7" Type="http://schemas.openxmlformats.org/officeDocument/2006/relationships/image" Target="../media/image550.png"/><Relationship Id="rId71" Type="http://schemas.openxmlformats.org/officeDocument/2006/relationships/image" Target="../media/image870.png"/><Relationship Id="rId92" Type="http://schemas.openxmlformats.org/officeDocument/2006/relationships/customXml" Target="../ink/ink240.xml"/><Relationship Id="rId2" Type="http://schemas.openxmlformats.org/officeDocument/2006/relationships/customXml" Target="../ink/ink195.xml"/><Relationship Id="rId16" Type="http://schemas.openxmlformats.org/officeDocument/2006/relationships/customXml" Target="../ink/ink202.xml"/><Relationship Id="rId29" Type="http://schemas.openxmlformats.org/officeDocument/2006/relationships/image" Target="../media/image660.png"/><Relationship Id="rId11" Type="http://schemas.openxmlformats.org/officeDocument/2006/relationships/image" Target="../media/image570.png"/><Relationship Id="rId24" Type="http://schemas.openxmlformats.org/officeDocument/2006/relationships/customXml" Target="../ink/ink206.xml"/><Relationship Id="rId32" Type="http://schemas.openxmlformats.org/officeDocument/2006/relationships/customXml" Target="../ink/ink210.xml"/><Relationship Id="rId37" Type="http://schemas.openxmlformats.org/officeDocument/2006/relationships/image" Target="../media/image700.png"/><Relationship Id="rId40" Type="http://schemas.openxmlformats.org/officeDocument/2006/relationships/customXml" Target="../ink/ink214.xml"/><Relationship Id="rId45" Type="http://schemas.openxmlformats.org/officeDocument/2006/relationships/image" Target="../media/image740.png"/><Relationship Id="rId53" Type="http://schemas.openxmlformats.org/officeDocument/2006/relationships/image" Target="../media/image780.png"/><Relationship Id="rId58" Type="http://schemas.openxmlformats.org/officeDocument/2006/relationships/customXml" Target="../ink/ink223.xml"/><Relationship Id="rId66" Type="http://schemas.openxmlformats.org/officeDocument/2006/relationships/customXml" Target="../ink/ink227.xml"/><Relationship Id="rId74" Type="http://schemas.openxmlformats.org/officeDocument/2006/relationships/customXml" Target="../ink/ink231.xml"/><Relationship Id="rId79" Type="http://schemas.openxmlformats.org/officeDocument/2006/relationships/image" Target="../media/image910.png"/><Relationship Id="rId87" Type="http://schemas.openxmlformats.org/officeDocument/2006/relationships/image" Target="../media/image950.png"/><Relationship Id="rId5" Type="http://schemas.openxmlformats.org/officeDocument/2006/relationships/image" Target="../media/image540.png"/><Relationship Id="rId61" Type="http://schemas.openxmlformats.org/officeDocument/2006/relationships/image" Target="../media/image820.png"/><Relationship Id="rId82" Type="http://schemas.openxmlformats.org/officeDocument/2006/relationships/customXml" Target="../ink/ink235.xml"/><Relationship Id="rId90" Type="http://schemas.openxmlformats.org/officeDocument/2006/relationships/customXml" Target="../ink/ink239.xml"/><Relationship Id="rId19" Type="http://schemas.openxmlformats.org/officeDocument/2006/relationships/image" Target="../media/image610.png"/><Relationship Id="rId14" Type="http://schemas.openxmlformats.org/officeDocument/2006/relationships/customXml" Target="../ink/ink201.xml"/><Relationship Id="rId22" Type="http://schemas.openxmlformats.org/officeDocument/2006/relationships/customXml" Target="../ink/ink205.xml"/><Relationship Id="rId27" Type="http://schemas.openxmlformats.org/officeDocument/2006/relationships/image" Target="../media/image650.png"/><Relationship Id="rId30" Type="http://schemas.openxmlformats.org/officeDocument/2006/relationships/customXml" Target="../ink/ink209.xml"/><Relationship Id="rId35" Type="http://schemas.openxmlformats.org/officeDocument/2006/relationships/image" Target="../media/image690.png"/><Relationship Id="rId43" Type="http://schemas.openxmlformats.org/officeDocument/2006/relationships/image" Target="../media/image730.png"/><Relationship Id="rId48" Type="http://schemas.openxmlformats.org/officeDocument/2006/relationships/customXml" Target="../ink/ink218.xml"/><Relationship Id="rId56" Type="http://schemas.openxmlformats.org/officeDocument/2006/relationships/customXml" Target="../ink/ink222.xml"/><Relationship Id="rId64" Type="http://schemas.openxmlformats.org/officeDocument/2006/relationships/customXml" Target="../ink/ink226.xml"/><Relationship Id="rId69" Type="http://schemas.openxmlformats.org/officeDocument/2006/relationships/image" Target="../media/image860.png"/><Relationship Id="rId77" Type="http://schemas.openxmlformats.org/officeDocument/2006/relationships/image" Target="../media/image900.png"/><Relationship Id="rId8" Type="http://schemas.openxmlformats.org/officeDocument/2006/relationships/customXml" Target="../ink/ink198.xml"/><Relationship Id="rId51" Type="http://schemas.openxmlformats.org/officeDocument/2006/relationships/image" Target="../media/image770.png"/><Relationship Id="rId72" Type="http://schemas.openxmlformats.org/officeDocument/2006/relationships/customXml" Target="../ink/ink230.xml"/><Relationship Id="rId80" Type="http://schemas.openxmlformats.org/officeDocument/2006/relationships/customXml" Target="../ink/ink234.xml"/><Relationship Id="rId85" Type="http://schemas.openxmlformats.org/officeDocument/2006/relationships/image" Target="../media/image940.png"/><Relationship Id="rId93" Type="http://schemas.openxmlformats.org/officeDocument/2006/relationships/image" Target="../media/image980.png"/><Relationship Id="rId3" Type="http://schemas.openxmlformats.org/officeDocument/2006/relationships/image" Target="../media/image530.png"/><Relationship Id="rId12" Type="http://schemas.openxmlformats.org/officeDocument/2006/relationships/customXml" Target="../ink/ink200.xml"/><Relationship Id="rId17" Type="http://schemas.openxmlformats.org/officeDocument/2006/relationships/image" Target="../media/image600.png"/><Relationship Id="rId25" Type="http://schemas.openxmlformats.org/officeDocument/2006/relationships/image" Target="../media/image640.png"/><Relationship Id="rId33" Type="http://schemas.openxmlformats.org/officeDocument/2006/relationships/image" Target="../media/image680.png"/><Relationship Id="rId38" Type="http://schemas.openxmlformats.org/officeDocument/2006/relationships/customXml" Target="../ink/ink213.xml"/><Relationship Id="rId46" Type="http://schemas.openxmlformats.org/officeDocument/2006/relationships/customXml" Target="../ink/ink217.xml"/><Relationship Id="rId59" Type="http://schemas.openxmlformats.org/officeDocument/2006/relationships/image" Target="../media/image810.png"/><Relationship Id="rId67" Type="http://schemas.openxmlformats.org/officeDocument/2006/relationships/image" Target="../media/image850.png"/><Relationship Id="rId20" Type="http://schemas.openxmlformats.org/officeDocument/2006/relationships/customXml" Target="../ink/ink204.xml"/><Relationship Id="rId41" Type="http://schemas.openxmlformats.org/officeDocument/2006/relationships/image" Target="../media/image720.png"/><Relationship Id="rId54" Type="http://schemas.openxmlformats.org/officeDocument/2006/relationships/customXml" Target="../ink/ink221.xml"/><Relationship Id="rId62" Type="http://schemas.openxmlformats.org/officeDocument/2006/relationships/customXml" Target="../ink/ink225.xml"/><Relationship Id="rId70" Type="http://schemas.openxmlformats.org/officeDocument/2006/relationships/customXml" Target="../ink/ink229.xml"/><Relationship Id="rId75" Type="http://schemas.openxmlformats.org/officeDocument/2006/relationships/image" Target="../media/image890.png"/><Relationship Id="rId83" Type="http://schemas.openxmlformats.org/officeDocument/2006/relationships/image" Target="../media/image930.png"/><Relationship Id="rId88" Type="http://schemas.openxmlformats.org/officeDocument/2006/relationships/customXml" Target="../ink/ink238.xml"/><Relationship Id="rId91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7.xml"/><Relationship Id="rId15" Type="http://schemas.openxmlformats.org/officeDocument/2006/relationships/image" Target="../media/image590.png"/><Relationship Id="rId23" Type="http://schemas.openxmlformats.org/officeDocument/2006/relationships/image" Target="../media/image630.png"/><Relationship Id="rId28" Type="http://schemas.openxmlformats.org/officeDocument/2006/relationships/customXml" Target="../ink/ink208.xml"/><Relationship Id="rId36" Type="http://schemas.openxmlformats.org/officeDocument/2006/relationships/customXml" Target="../ink/ink212.xml"/><Relationship Id="rId49" Type="http://schemas.openxmlformats.org/officeDocument/2006/relationships/image" Target="../media/image760.png"/><Relationship Id="rId57" Type="http://schemas.openxmlformats.org/officeDocument/2006/relationships/image" Target="../media/image800.png"/><Relationship Id="rId10" Type="http://schemas.openxmlformats.org/officeDocument/2006/relationships/customXml" Target="../ink/ink199.xml"/><Relationship Id="rId31" Type="http://schemas.openxmlformats.org/officeDocument/2006/relationships/image" Target="../media/image670.png"/><Relationship Id="rId44" Type="http://schemas.openxmlformats.org/officeDocument/2006/relationships/customXml" Target="../ink/ink216.xml"/><Relationship Id="rId52" Type="http://schemas.openxmlformats.org/officeDocument/2006/relationships/customXml" Target="../ink/ink220.xml"/><Relationship Id="rId60" Type="http://schemas.openxmlformats.org/officeDocument/2006/relationships/customXml" Target="../ink/ink224.xml"/><Relationship Id="rId65" Type="http://schemas.openxmlformats.org/officeDocument/2006/relationships/image" Target="../media/image840.png"/><Relationship Id="rId73" Type="http://schemas.openxmlformats.org/officeDocument/2006/relationships/image" Target="../media/image880.png"/><Relationship Id="rId78" Type="http://schemas.openxmlformats.org/officeDocument/2006/relationships/customXml" Target="../ink/ink233.xml"/><Relationship Id="rId81" Type="http://schemas.openxmlformats.org/officeDocument/2006/relationships/image" Target="../media/image920.png"/><Relationship Id="rId86" Type="http://schemas.openxmlformats.org/officeDocument/2006/relationships/customXml" Target="../ink/ink237.xml"/><Relationship Id="rId94" Type="http://schemas.openxmlformats.org/officeDocument/2006/relationships/image" Target="../media/image202.jpeg"/><Relationship Id="rId4" Type="http://schemas.openxmlformats.org/officeDocument/2006/relationships/customXml" Target="../ink/ink196.xml"/><Relationship Id="rId9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0.png"/><Relationship Id="rId21" Type="http://schemas.openxmlformats.org/officeDocument/2006/relationships/image" Target="../media/image1090.png"/><Relationship Id="rId42" Type="http://schemas.openxmlformats.org/officeDocument/2006/relationships/customXml" Target="../ink/ink261.xml"/><Relationship Id="rId63" Type="http://schemas.openxmlformats.org/officeDocument/2006/relationships/image" Target="../media/image1300.png"/><Relationship Id="rId84" Type="http://schemas.openxmlformats.org/officeDocument/2006/relationships/customXml" Target="../ink/ink282.xml"/><Relationship Id="rId138" Type="http://schemas.openxmlformats.org/officeDocument/2006/relationships/customXml" Target="../ink/ink309.xml"/><Relationship Id="rId159" Type="http://schemas.openxmlformats.org/officeDocument/2006/relationships/image" Target="../media/image1780.png"/><Relationship Id="rId170" Type="http://schemas.openxmlformats.org/officeDocument/2006/relationships/customXml" Target="../ink/ink325.xml"/><Relationship Id="rId191" Type="http://schemas.openxmlformats.org/officeDocument/2006/relationships/image" Target="../media/image1940.png"/><Relationship Id="rId205" Type="http://schemas.openxmlformats.org/officeDocument/2006/relationships/image" Target="../media/image201.png"/><Relationship Id="rId226" Type="http://schemas.openxmlformats.org/officeDocument/2006/relationships/image" Target="../media/image211.png"/><Relationship Id="rId247" Type="http://schemas.openxmlformats.org/officeDocument/2006/relationships/image" Target="../media/image221.png"/><Relationship Id="rId107" Type="http://schemas.openxmlformats.org/officeDocument/2006/relationships/image" Target="../media/image1520.png"/><Relationship Id="rId11" Type="http://schemas.openxmlformats.org/officeDocument/2006/relationships/image" Target="../media/image1040.png"/><Relationship Id="rId32" Type="http://schemas.openxmlformats.org/officeDocument/2006/relationships/customXml" Target="../ink/ink256.xml"/><Relationship Id="rId53" Type="http://schemas.openxmlformats.org/officeDocument/2006/relationships/image" Target="../media/image1250.png"/><Relationship Id="rId74" Type="http://schemas.openxmlformats.org/officeDocument/2006/relationships/customXml" Target="../ink/ink277.xml"/><Relationship Id="rId128" Type="http://schemas.openxmlformats.org/officeDocument/2006/relationships/customXml" Target="../ink/ink304.xml"/><Relationship Id="rId149" Type="http://schemas.openxmlformats.org/officeDocument/2006/relationships/image" Target="../media/image1730.png"/><Relationship Id="rId5" Type="http://schemas.openxmlformats.org/officeDocument/2006/relationships/image" Target="../media/image1010.png"/><Relationship Id="rId95" Type="http://schemas.openxmlformats.org/officeDocument/2006/relationships/image" Target="../media/image1460.png"/><Relationship Id="rId160" Type="http://schemas.openxmlformats.org/officeDocument/2006/relationships/customXml" Target="../ink/ink320.xml"/><Relationship Id="rId181" Type="http://schemas.openxmlformats.org/officeDocument/2006/relationships/image" Target="../media/image189.png"/><Relationship Id="rId216" Type="http://schemas.openxmlformats.org/officeDocument/2006/relationships/customXml" Target="../ink/ink348.xml"/><Relationship Id="rId237" Type="http://schemas.openxmlformats.org/officeDocument/2006/relationships/customXml" Target="../ink/ink359.xml"/><Relationship Id="rId258" Type="http://schemas.openxmlformats.org/officeDocument/2006/relationships/customXml" Target="../ink/ink370.xml"/><Relationship Id="rId22" Type="http://schemas.openxmlformats.org/officeDocument/2006/relationships/customXml" Target="../ink/ink251.xml"/><Relationship Id="rId43" Type="http://schemas.openxmlformats.org/officeDocument/2006/relationships/image" Target="../media/image1200.png"/><Relationship Id="rId64" Type="http://schemas.openxmlformats.org/officeDocument/2006/relationships/customXml" Target="../ink/ink272.xml"/><Relationship Id="rId118" Type="http://schemas.openxmlformats.org/officeDocument/2006/relationships/customXml" Target="../ink/ink299.xml"/><Relationship Id="rId139" Type="http://schemas.openxmlformats.org/officeDocument/2006/relationships/image" Target="../media/image1680.png"/><Relationship Id="rId85" Type="http://schemas.openxmlformats.org/officeDocument/2006/relationships/image" Target="../media/image1410.png"/><Relationship Id="rId150" Type="http://schemas.openxmlformats.org/officeDocument/2006/relationships/customXml" Target="../ink/ink315.xml"/><Relationship Id="rId171" Type="http://schemas.openxmlformats.org/officeDocument/2006/relationships/image" Target="../media/image1840.png"/><Relationship Id="rId192" Type="http://schemas.openxmlformats.org/officeDocument/2006/relationships/customXml" Target="../ink/ink336.xml"/><Relationship Id="rId206" Type="http://schemas.openxmlformats.org/officeDocument/2006/relationships/customXml" Target="../ink/ink343.xml"/><Relationship Id="rId227" Type="http://schemas.openxmlformats.org/officeDocument/2006/relationships/customXml" Target="../ink/ink354.xml"/><Relationship Id="rId248" Type="http://schemas.openxmlformats.org/officeDocument/2006/relationships/customXml" Target="../ink/ink365.xml"/><Relationship Id="rId12" Type="http://schemas.openxmlformats.org/officeDocument/2006/relationships/customXml" Target="../ink/ink246.xml"/><Relationship Id="rId33" Type="http://schemas.openxmlformats.org/officeDocument/2006/relationships/image" Target="../media/image1150.png"/><Relationship Id="rId108" Type="http://schemas.openxmlformats.org/officeDocument/2006/relationships/customXml" Target="../ink/ink294.xml"/><Relationship Id="rId129" Type="http://schemas.openxmlformats.org/officeDocument/2006/relationships/image" Target="../media/image1630.png"/><Relationship Id="rId54" Type="http://schemas.openxmlformats.org/officeDocument/2006/relationships/customXml" Target="../ink/ink267.xml"/><Relationship Id="rId75" Type="http://schemas.openxmlformats.org/officeDocument/2006/relationships/image" Target="../media/image1360.png"/><Relationship Id="rId96" Type="http://schemas.openxmlformats.org/officeDocument/2006/relationships/customXml" Target="../ink/ink288.xml"/><Relationship Id="rId140" Type="http://schemas.openxmlformats.org/officeDocument/2006/relationships/customXml" Target="../ink/ink310.xml"/><Relationship Id="rId161" Type="http://schemas.openxmlformats.org/officeDocument/2006/relationships/image" Target="../media/image1790.png"/><Relationship Id="rId182" Type="http://schemas.openxmlformats.org/officeDocument/2006/relationships/customXml" Target="../ink/ink331.xml"/><Relationship Id="rId217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3.xml"/><Relationship Id="rId212" Type="http://schemas.openxmlformats.org/officeDocument/2006/relationships/customXml" Target="../ink/ink346.xml"/><Relationship Id="rId233" Type="http://schemas.openxmlformats.org/officeDocument/2006/relationships/customXml" Target="../ink/ink357.xml"/><Relationship Id="rId238" Type="http://schemas.openxmlformats.org/officeDocument/2006/relationships/image" Target="../media/image217.png"/><Relationship Id="rId254" Type="http://schemas.openxmlformats.org/officeDocument/2006/relationships/customXml" Target="../ink/ink368.xml"/><Relationship Id="rId259" Type="http://schemas.openxmlformats.org/officeDocument/2006/relationships/image" Target="../media/image227.png"/><Relationship Id="rId23" Type="http://schemas.openxmlformats.org/officeDocument/2006/relationships/image" Target="../media/image1100.png"/><Relationship Id="rId28" Type="http://schemas.openxmlformats.org/officeDocument/2006/relationships/customXml" Target="../ink/ink254.xml"/><Relationship Id="rId49" Type="http://schemas.openxmlformats.org/officeDocument/2006/relationships/image" Target="../media/image1230.png"/><Relationship Id="rId114" Type="http://schemas.openxmlformats.org/officeDocument/2006/relationships/customXml" Target="../ink/ink297.xml"/><Relationship Id="rId119" Type="http://schemas.openxmlformats.org/officeDocument/2006/relationships/image" Target="../media/image1580.png"/><Relationship Id="rId44" Type="http://schemas.openxmlformats.org/officeDocument/2006/relationships/customXml" Target="../ink/ink262.xml"/><Relationship Id="rId60" Type="http://schemas.openxmlformats.org/officeDocument/2006/relationships/customXml" Target="../ink/ink270.xml"/><Relationship Id="rId65" Type="http://schemas.openxmlformats.org/officeDocument/2006/relationships/image" Target="../media/image1310.png"/><Relationship Id="rId81" Type="http://schemas.openxmlformats.org/officeDocument/2006/relationships/image" Target="../media/image1390.png"/><Relationship Id="rId86" Type="http://schemas.openxmlformats.org/officeDocument/2006/relationships/customXml" Target="../ink/ink283.xml"/><Relationship Id="rId130" Type="http://schemas.openxmlformats.org/officeDocument/2006/relationships/customXml" Target="../ink/ink305.xml"/><Relationship Id="rId135" Type="http://schemas.openxmlformats.org/officeDocument/2006/relationships/image" Target="../media/image1660.png"/><Relationship Id="rId151" Type="http://schemas.openxmlformats.org/officeDocument/2006/relationships/image" Target="../media/image1740.png"/><Relationship Id="rId156" Type="http://schemas.openxmlformats.org/officeDocument/2006/relationships/customXml" Target="../ink/ink318.xml"/><Relationship Id="rId177" Type="http://schemas.openxmlformats.org/officeDocument/2006/relationships/image" Target="../media/image1870.png"/><Relationship Id="rId198" Type="http://schemas.openxmlformats.org/officeDocument/2006/relationships/customXml" Target="../ink/ink339.xml"/><Relationship Id="rId172" Type="http://schemas.openxmlformats.org/officeDocument/2006/relationships/customXml" Target="../ink/ink326.xml"/><Relationship Id="rId193" Type="http://schemas.openxmlformats.org/officeDocument/2006/relationships/image" Target="../media/image1950.png"/><Relationship Id="rId202" Type="http://schemas.openxmlformats.org/officeDocument/2006/relationships/customXml" Target="../ink/ink341.xml"/><Relationship Id="rId207" Type="http://schemas.openxmlformats.org/officeDocument/2006/relationships/image" Target="../media/image202.png"/><Relationship Id="rId223" Type="http://schemas.openxmlformats.org/officeDocument/2006/relationships/image" Target="../media/image210.png"/><Relationship Id="rId228" Type="http://schemas.openxmlformats.org/officeDocument/2006/relationships/image" Target="../media/image212.png"/><Relationship Id="rId244" Type="http://schemas.openxmlformats.org/officeDocument/2006/relationships/customXml" Target="../ink/ink363.xml"/><Relationship Id="rId249" Type="http://schemas.openxmlformats.org/officeDocument/2006/relationships/image" Target="../media/image222.png"/><Relationship Id="rId13" Type="http://schemas.openxmlformats.org/officeDocument/2006/relationships/image" Target="../media/image1050.png"/><Relationship Id="rId18" Type="http://schemas.openxmlformats.org/officeDocument/2006/relationships/customXml" Target="../ink/ink249.xml"/><Relationship Id="rId39" Type="http://schemas.openxmlformats.org/officeDocument/2006/relationships/image" Target="../media/image1180.png"/><Relationship Id="rId109" Type="http://schemas.openxmlformats.org/officeDocument/2006/relationships/image" Target="../media/image1530.png"/><Relationship Id="rId260" Type="http://schemas.openxmlformats.org/officeDocument/2006/relationships/customXml" Target="../ink/ink371.xml"/><Relationship Id="rId34" Type="http://schemas.openxmlformats.org/officeDocument/2006/relationships/customXml" Target="../ink/ink257.xml"/><Relationship Id="rId50" Type="http://schemas.openxmlformats.org/officeDocument/2006/relationships/customXml" Target="../ink/ink265.xml"/><Relationship Id="rId55" Type="http://schemas.openxmlformats.org/officeDocument/2006/relationships/image" Target="../media/image1260.png"/><Relationship Id="rId76" Type="http://schemas.openxmlformats.org/officeDocument/2006/relationships/customXml" Target="../ink/ink278.xml"/><Relationship Id="rId97" Type="http://schemas.openxmlformats.org/officeDocument/2006/relationships/image" Target="../media/image1470.png"/><Relationship Id="rId104" Type="http://schemas.openxmlformats.org/officeDocument/2006/relationships/customXml" Target="../ink/ink292.xml"/><Relationship Id="rId120" Type="http://schemas.openxmlformats.org/officeDocument/2006/relationships/customXml" Target="../ink/ink300.xml"/><Relationship Id="rId125" Type="http://schemas.openxmlformats.org/officeDocument/2006/relationships/image" Target="../media/image1610.png"/><Relationship Id="rId141" Type="http://schemas.openxmlformats.org/officeDocument/2006/relationships/image" Target="../media/image1690.png"/><Relationship Id="rId146" Type="http://schemas.openxmlformats.org/officeDocument/2006/relationships/customXml" Target="../ink/ink313.xml"/><Relationship Id="rId167" Type="http://schemas.openxmlformats.org/officeDocument/2006/relationships/image" Target="../media/image1820.png"/><Relationship Id="rId188" Type="http://schemas.openxmlformats.org/officeDocument/2006/relationships/customXml" Target="../ink/ink334.xml"/><Relationship Id="rId7" Type="http://schemas.openxmlformats.org/officeDocument/2006/relationships/image" Target="../media/image1020.png"/><Relationship Id="rId71" Type="http://schemas.openxmlformats.org/officeDocument/2006/relationships/image" Target="../media/image1340.png"/><Relationship Id="rId92" Type="http://schemas.openxmlformats.org/officeDocument/2006/relationships/customXml" Target="../ink/ink286.xml"/><Relationship Id="rId162" Type="http://schemas.openxmlformats.org/officeDocument/2006/relationships/customXml" Target="../ink/ink321.xml"/><Relationship Id="rId183" Type="http://schemas.openxmlformats.org/officeDocument/2006/relationships/image" Target="../media/image190.png"/><Relationship Id="rId213" Type="http://schemas.openxmlformats.org/officeDocument/2006/relationships/image" Target="../media/image205.png"/><Relationship Id="rId218" Type="http://schemas.openxmlformats.org/officeDocument/2006/relationships/customXml" Target="../ink/ink349.xml"/><Relationship Id="rId234" Type="http://schemas.openxmlformats.org/officeDocument/2006/relationships/image" Target="../media/image215.png"/><Relationship Id="rId239" Type="http://schemas.openxmlformats.org/officeDocument/2006/relationships/customXml" Target="../ink/ink360.xml"/><Relationship Id="rId2" Type="http://schemas.openxmlformats.org/officeDocument/2006/relationships/customXml" Target="../ink/ink241.xml"/><Relationship Id="rId29" Type="http://schemas.openxmlformats.org/officeDocument/2006/relationships/image" Target="../media/image1130.png"/><Relationship Id="rId250" Type="http://schemas.openxmlformats.org/officeDocument/2006/relationships/customXml" Target="../ink/ink366.xml"/><Relationship Id="rId255" Type="http://schemas.openxmlformats.org/officeDocument/2006/relationships/image" Target="../media/image225.png"/><Relationship Id="rId24" Type="http://schemas.openxmlformats.org/officeDocument/2006/relationships/customXml" Target="../ink/ink252.xml"/><Relationship Id="rId40" Type="http://schemas.openxmlformats.org/officeDocument/2006/relationships/customXml" Target="../ink/ink260.xml"/><Relationship Id="rId45" Type="http://schemas.openxmlformats.org/officeDocument/2006/relationships/image" Target="../media/image1210.png"/><Relationship Id="rId66" Type="http://schemas.openxmlformats.org/officeDocument/2006/relationships/customXml" Target="../ink/ink273.xml"/><Relationship Id="rId87" Type="http://schemas.openxmlformats.org/officeDocument/2006/relationships/image" Target="../media/image1420.png"/><Relationship Id="rId110" Type="http://schemas.openxmlformats.org/officeDocument/2006/relationships/customXml" Target="../ink/ink295.xml"/><Relationship Id="rId115" Type="http://schemas.openxmlformats.org/officeDocument/2006/relationships/image" Target="../media/image1560.png"/><Relationship Id="rId131" Type="http://schemas.openxmlformats.org/officeDocument/2006/relationships/image" Target="../media/image1640.png"/><Relationship Id="rId136" Type="http://schemas.openxmlformats.org/officeDocument/2006/relationships/customXml" Target="../ink/ink308.xml"/><Relationship Id="rId157" Type="http://schemas.openxmlformats.org/officeDocument/2006/relationships/image" Target="../media/image1770.png"/><Relationship Id="rId178" Type="http://schemas.openxmlformats.org/officeDocument/2006/relationships/customXml" Target="../ink/ink329.xml"/><Relationship Id="rId61" Type="http://schemas.openxmlformats.org/officeDocument/2006/relationships/image" Target="../media/image1290.png"/><Relationship Id="rId82" Type="http://schemas.openxmlformats.org/officeDocument/2006/relationships/customXml" Target="../ink/ink281.xml"/><Relationship Id="rId152" Type="http://schemas.openxmlformats.org/officeDocument/2006/relationships/customXml" Target="../ink/ink316.xml"/><Relationship Id="rId173" Type="http://schemas.openxmlformats.org/officeDocument/2006/relationships/image" Target="../media/image1850.png"/><Relationship Id="rId194" Type="http://schemas.openxmlformats.org/officeDocument/2006/relationships/customXml" Target="../ink/ink337.xml"/><Relationship Id="rId199" Type="http://schemas.openxmlformats.org/officeDocument/2006/relationships/image" Target="../media/image198.png"/><Relationship Id="rId203" Type="http://schemas.openxmlformats.org/officeDocument/2006/relationships/image" Target="../media/image200.png"/><Relationship Id="rId208" Type="http://schemas.openxmlformats.org/officeDocument/2006/relationships/customXml" Target="../ink/ink344.xml"/><Relationship Id="rId229" Type="http://schemas.openxmlformats.org/officeDocument/2006/relationships/customXml" Target="../ink/ink355.xml"/><Relationship Id="rId19" Type="http://schemas.openxmlformats.org/officeDocument/2006/relationships/image" Target="../media/image1080.png"/><Relationship Id="rId224" Type="http://schemas.openxmlformats.org/officeDocument/2006/relationships/customXml" Target="../ink/ink352.xml"/><Relationship Id="rId240" Type="http://schemas.openxmlformats.org/officeDocument/2006/relationships/customXml" Target="../ink/ink361.xml"/><Relationship Id="rId245" Type="http://schemas.openxmlformats.org/officeDocument/2006/relationships/image" Target="../media/image220.png"/><Relationship Id="rId261" Type="http://schemas.openxmlformats.org/officeDocument/2006/relationships/image" Target="../media/image228.png"/><Relationship Id="rId14" Type="http://schemas.openxmlformats.org/officeDocument/2006/relationships/customXml" Target="../ink/ink247.xml"/><Relationship Id="rId30" Type="http://schemas.openxmlformats.org/officeDocument/2006/relationships/customXml" Target="../ink/ink255.xml"/><Relationship Id="rId35" Type="http://schemas.openxmlformats.org/officeDocument/2006/relationships/image" Target="../media/image1160.png"/><Relationship Id="rId56" Type="http://schemas.openxmlformats.org/officeDocument/2006/relationships/customXml" Target="../ink/ink268.xml"/><Relationship Id="rId77" Type="http://schemas.openxmlformats.org/officeDocument/2006/relationships/image" Target="../media/image1370.png"/><Relationship Id="rId100" Type="http://schemas.openxmlformats.org/officeDocument/2006/relationships/customXml" Target="../ink/ink290.xml"/><Relationship Id="rId105" Type="http://schemas.openxmlformats.org/officeDocument/2006/relationships/image" Target="../media/image1510.png"/><Relationship Id="rId126" Type="http://schemas.openxmlformats.org/officeDocument/2006/relationships/customXml" Target="../ink/ink303.xml"/><Relationship Id="rId147" Type="http://schemas.openxmlformats.org/officeDocument/2006/relationships/image" Target="../media/image1720.png"/><Relationship Id="rId168" Type="http://schemas.openxmlformats.org/officeDocument/2006/relationships/customXml" Target="../ink/ink324.xml"/><Relationship Id="rId8" Type="http://schemas.openxmlformats.org/officeDocument/2006/relationships/customXml" Target="../ink/ink244.xml"/><Relationship Id="rId51" Type="http://schemas.openxmlformats.org/officeDocument/2006/relationships/image" Target="../media/image1240.png"/><Relationship Id="rId72" Type="http://schemas.openxmlformats.org/officeDocument/2006/relationships/customXml" Target="../ink/ink276.xml"/><Relationship Id="rId93" Type="http://schemas.openxmlformats.org/officeDocument/2006/relationships/image" Target="../media/image1450.png"/><Relationship Id="rId98" Type="http://schemas.openxmlformats.org/officeDocument/2006/relationships/customXml" Target="../ink/ink289.xml"/><Relationship Id="rId121" Type="http://schemas.openxmlformats.org/officeDocument/2006/relationships/image" Target="../media/image1590.png"/><Relationship Id="rId142" Type="http://schemas.openxmlformats.org/officeDocument/2006/relationships/customXml" Target="../ink/ink311.xml"/><Relationship Id="rId163" Type="http://schemas.openxmlformats.org/officeDocument/2006/relationships/image" Target="../media/image1800.png"/><Relationship Id="rId184" Type="http://schemas.openxmlformats.org/officeDocument/2006/relationships/customXml" Target="../ink/ink332.xml"/><Relationship Id="rId189" Type="http://schemas.openxmlformats.org/officeDocument/2006/relationships/image" Target="../media/image1930.png"/><Relationship Id="rId219" Type="http://schemas.openxmlformats.org/officeDocument/2006/relationships/image" Target="../media/image208.png"/><Relationship Id="rId3" Type="http://schemas.openxmlformats.org/officeDocument/2006/relationships/image" Target="../media/image1000.png"/><Relationship Id="rId214" Type="http://schemas.openxmlformats.org/officeDocument/2006/relationships/customXml" Target="../ink/ink347.xml"/><Relationship Id="rId230" Type="http://schemas.openxmlformats.org/officeDocument/2006/relationships/image" Target="../media/image213.png"/><Relationship Id="rId235" Type="http://schemas.openxmlformats.org/officeDocument/2006/relationships/customXml" Target="../ink/ink358.xml"/><Relationship Id="rId251" Type="http://schemas.openxmlformats.org/officeDocument/2006/relationships/image" Target="../media/image223.png"/><Relationship Id="rId256" Type="http://schemas.openxmlformats.org/officeDocument/2006/relationships/customXml" Target="../ink/ink369.xml"/><Relationship Id="rId25" Type="http://schemas.openxmlformats.org/officeDocument/2006/relationships/image" Target="../media/image1110.png"/><Relationship Id="rId46" Type="http://schemas.openxmlformats.org/officeDocument/2006/relationships/customXml" Target="../ink/ink263.xml"/><Relationship Id="rId67" Type="http://schemas.openxmlformats.org/officeDocument/2006/relationships/image" Target="../media/image1320.png"/><Relationship Id="rId116" Type="http://schemas.openxmlformats.org/officeDocument/2006/relationships/customXml" Target="../ink/ink298.xml"/><Relationship Id="rId137" Type="http://schemas.openxmlformats.org/officeDocument/2006/relationships/image" Target="../media/image1670.png"/><Relationship Id="rId158" Type="http://schemas.openxmlformats.org/officeDocument/2006/relationships/customXml" Target="../ink/ink319.xml"/><Relationship Id="rId20" Type="http://schemas.openxmlformats.org/officeDocument/2006/relationships/customXml" Target="../ink/ink250.xml"/><Relationship Id="rId41" Type="http://schemas.openxmlformats.org/officeDocument/2006/relationships/image" Target="../media/image1190.png"/><Relationship Id="rId62" Type="http://schemas.openxmlformats.org/officeDocument/2006/relationships/customXml" Target="../ink/ink271.xml"/><Relationship Id="rId83" Type="http://schemas.openxmlformats.org/officeDocument/2006/relationships/image" Target="../media/image1400.png"/><Relationship Id="rId88" Type="http://schemas.openxmlformats.org/officeDocument/2006/relationships/customXml" Target="../ink/ink284.xml"/><Relationship Id="rId111" Type="http://schemas.openxmlformats.org/officeDocument/2006/relationships/image" Target="../media/image1540.png"/><Relationship Id="rId132" Type="http://schemas.openxmlformats.org/officeDocument/2006/relationships/customXml" Target="../ink/ink306.xml"/><Relationship Id="rId153" Type="http://schemas.openxmlformats.org/officeDocument/2006/relationships/image" Target="../media/image1750.png"/><Relationship Id="rId174" Type="http://schemas.openxmlformats.org/officeDocument/2006/relationships/customXml" Target="../ink/ink327.xml"/><Relationship Id="rId179" Type="http://schemas.openxmlformats.org/officeDocument/2006/relationships/image" Target="../media/image188.png"/><Relationship Id="rId195" Type="http://schemas.openxmlformats.org/officeDocument/2006/relationships/image" Target="../media/image196.png"/><Relationship Id="rId209" Type="http://schemas.openxmlformats.org/officeDocument/2006/relationships/image" Target="../media/image203.png"/><Relationship Id="rId190" Type="http://schemas.openxmlformats.org/officeDocument/2006/relationships/customXml" Target="../ink/ink335.xml"/><Relationship Id="rId204" Type="http://schemas.openxmlformats.org/officeDocument/2006/relationships/customXml" Target="../ink/ink342.xml"/><Relationship Id="rId220" Type="http://schemas.openxmlformats.org/officeDocument/2006/relationships/customXml" Target="../ink/ink350.xml"/><Relationship Id="rId225" Type="http://schemas.openxmlformats.org/officeDocument/2006/relationships/customXml" Target="../ink/ink353.xml"/><Relationship Id="rId241" Type="http://schemas.openxmlformats.org/officeDocument/2006/relationships/image" Target="../media/image218.png"/><Relationship Id="rId246" Type="http://schemas.openxmlformats.org/officeDocument/2006/relationships/customXml" Target="../ink/ink364.xml"/><Relationship Id="rId15" Type="http://schemas.openxmlformats.org/officeDocument/2006/relationships/image" Target="../media/image1060.png"/><Relationship Id="rId36" Type="http://schemas.openxmlformats.org/officeDocument/2006/relationships/customXml" Target="../ink/ink258.xml"/><Relationship Id="rId57" Type="http://schemas.openxmlformats.org/officeDocument/2006/relationships/image" Target="../media/image1270.png"/><Relationship Id="rId106" Type="http://schemas.openxmlformats.org/officeDocument/2006/relationships/customXml" Target="../ink/ink293.xml"/><Relationship Id="rId127" Type="http://schemas.openxmlformats.org/officeDocument/2006/relationships/image" Target="../media/image1620.png"/><Relationship Id="rId10" Type="http://schemas.openxmlformats.org/officeDocument/2006/relationships/customXml" Target="../ink/ink245.xml"/><Relationship Id="rId31" Type="http://schemas.openxmlformats.org/officeDocument/2006/relationships/image" Target="../media/image1140.png"/><Relationship Id="rId52" Type="http://schemas.openxmlformats.org/officeDocument/2006/relationships/customXml" Target="../ink/ink266.xml"/><Relationship Id="rId73" Type="http://schemas.openxmlformats.org/officeDocument/2006/relationships/image" Target="../media/image1350.png"/><Relationship Id="rId78" Type="http://schemas.openxmlformats.org/officeDocument/2006/relationships/customXml" Target="../ink/ink279.xml"/><Relationship Id="rId94" Type="http://schemas.openxmlformats.org/officeDocument/2006/relationships/customXml" Target="../ink/ink287.xml"/><Relationship Id="rId99" Type="http://schemas.openxmlformats.org/officeDocument/2006/relationships/image" Target="../media/image1480.png"/><Relationship Id="rId101" Type="http://schemas.openxmlformats.org/officeDocument/2006/relationships/image" Target="../media/image1490.png"/><Relationship Id="rId122" Type="http://schemas.openxmlformats.org/officeDocument/2006/relationships/customXml" Target="../ink/ink301.xml"/><Relationship Id="rId143" Type="http://schemas.openxmlformats.org/officeDocument/2006/relationships/image" Target="../media/image1700.png"/><Relationship Id="rId148" Type="http://schemas.openxmlformats.org/officeDocument/2006/relationships/customXml" Target="../ink/ink314.xml"/><Relationship Id="rId164" Type="http://schemas.openxmlformats.org/officeDocument/2006/relationships/customXml" Target="../ink/ink322.xml"/><Relationship Id="rId169" Type="http://schemas.openxmlformats.org/officeDocument/2006/relationships/image" Target="../media/image1830.png"/><Relationship Id="rId185" Type="http://schemas.openxmlformats.org/officeDocument/2006/relationships/image" Target="../media/image191.png"/><Relationship Id="rId4" Type="http://schemas.openxmlformats.org/officeDocument/2006/relationships/customXml" Target="../ink/ink242.xml"/><Relationship Id="rId9" Type="http://schemas.openxmlformats.org/officeDocument/2006/relationships/image" Target="../media/image1030.png"/><Relationship Id="rId180" Type="http://schemas.openxmlformats.org/officeDocument/2006/relationships/customXml" Target="../ink/ink330.xml"/><Relationship Id="rId210" Type="http://schemas.openxmlformats.org/officeDocument/2006/relationships/customXml" Target="../ink/ink345.xml"/><Relationship Id="rId215" Type="http://schemas.openxmlformats.org/officeDocument/2006/relationships/image" Target="../media/image206.png"/><Relationship Id="rId236" Type="http://schemas.openxmlformats.org/officeDocument/2006/relationships/image" Target="../media/image216.png"/><Relationship Id="rId257" Type="http://schemas.openxmlformats.org/officeDocument/2006/relationships/image" Target="../media/image226.png"/><Relationship Id="rId26" Type="http://schemas.openxmlformats.org/officeDocument/2006/relationships/customXml" Target="../ink/ink253.xml"/><Relationship Id="rId231" Type="http://schemas.openxmlformats.org/officeDocument/2006/relationships/customXml" Target="../ink/ink356.xml"/><Relationship Id="rId252" Type="http://schemas.openxmlformats.org/officeDocument/2006/relationships/customXml" Target="../ink/ink367.xml"/><Relationship Id="rId47" Type="http://schemas.openxmlformats.org/officeDocument/2006/relationships/image" Target="../media/image1220.png"/><Relationship Id="rId68" Type="http://schemas.openxmlformats.org/officeDocument/2006/relationships/customXml" Target="../ink/ink274.xml"/><Relationship Id="rId89" Type="http://schemas.openxmlformats.org/officeDocument/2006/relationships/image" Target="../media/image1430.png"/><Relationship Id="rId112" Type="http://schemas.openxmlformats.org/officeDocument/2006/relationships/customXml" Target="../ink/ink296.xml"/><Relationship Id="rId133" Type="http://schemas.openxmlformats.org/officeDocument/2006/relationships/image" Target="../media/image1650.png"/><Relationship Id="rId154" Type="http://schemas.openxmlformats.org/officeDocument/2006/relationships/customXml" Target="../ink/ink317.xml"/><Relationship Id="rId175" Type="http://schemas.openxmlformats.org/officeDocument/2006/relationships/image" Target="../media/image1860.png"/><Relationship Id="rId196" Type="http://schemas.openxmlformats.org/officeDocument/2006/relationships/customXml" Target="../ink/ink338.xml"/><Relationship Id="rId200" Type="http://schemas.openxmlformats.org/officeDocument/2006/relationships/customXml" Target="../ink/ink340.xml"/><Relationship Id="rId16" Type="http://schemas.openxmlformats.org/officeDocument/2006/relationships/customXml" Target="../ink/ink248.xml"/><Relationship Id="rId221" Type="http://schemas.openxmlformats.org/officeDocument/2006/relationships/image" Target="../media/image209.png"/><Relationship Id="rId242" Type="http://schemas.openxmlformats.org/officeDocument/2006/relationships/customXml" Target="../ink/ink362.xml"/><Relationship Id="rId37" Type="http://schemas.openxmlformats.org/officeDocument/2006/relationships/image" Target="../media/image1170.png"/><Relationship Id="rId58" Type="http://schemas.openxmlformats.org/officeDocument/2006/relationships/customXml" Target="../ink/ink269.xml"/><Relationship Id="rId79" Type="http://schemas.openxmlformats.org/officeDocument/2006/relationships/image" Target="../media/image1380.png"/><Relationship Id="rId102" Type="http://schemas.openxmlformats.org/officeDocument/2006/relationships/customXml" Target="../ink/ink291.xml"/><Relationship Id="rId123" Type="http://schemas.openxmlformats.org/officeDocument/2006/relationships/image" Target="../media/image1600.png"/><Relationship Id="rId144" Type="http://schemas.openxmlformats.org/officeDocument/2006/relationships/customXml" Target="../ink/ink312.xml"/><Relationship Id="rId90" Type="http://schemas.openxmlformats.org/officeDocument/2006/relationships/customXml" Target="../ink/ink285.xml"/><Relationship Id="rId165" Type="http://schemas.openxmlformats.org/officeDocument/2006/relationships/image" Target="../media/image1810.png"/><Relationship Id="rId186" Type="http://schemas.openxmlformats.org/officeDocument/2006/relationships/customXml" Target="../ink/ink333.xml"/><Relationship Id="rId211" Type="http://schemas.openxmlformats.org/officeDocument/2006/relationships/image" Target="../media/image204.png"/><Relationship Id="rId232" Type="http://schemas.openxmlformats.org/officeDocument/2006/relationships/image" Target="../media/image214.png"/><Relationship Id="rId253" Type="http://schemas.openxmlformats.org/officeDocument/2006/relationships/image" Target="../media/image224.png"/><Relationship Id="rId27" Type="http://schemas.openxmlformats.org/officeDocument/2006/relationships/image" Target="../media/image1120.png"/><Relationship Id="rId48" Type="http://schemas.openxmlformats.org/officeDocument/2006/relationships/customXml" Target="../ink/ink264.xml"/><Relationship Id="rId69" Type="http://schemas.openxmlformats.org/officeDocument/2006/relationships/image" Target="../media/image1330.png"/><Relationship Id="rId113" Type="http://schemas.openxmlformats.org/officeDocument/2006/relationships/image" Target="../media/image1550.png"/><Relationship Id="rId134" Type="http://schemas.openxmlformats.org/officeDocument/2006/relationships/customXml" Target="../ink/ink307.xml"/><Relationship Id="rId80" Type="http://schemas.openxmlformats.org/officeDocument/2006/relationships/customXml" Target="../ink/ink280.xml"/><Relationship Id="rId155" Type="http://schemas.openxmlformats.org/officeDocument/2006/relationships/image" Target="../media/image1760.png"/><Relationship Id="rId176" Type="http://schemas.openxmlformats.org/officeDocument/2006/relationships/customXml" Target="../ink/ink328.xml"/><Relationship Id="rId197" Type="http://schemas.openxmlformats.org/officeDocument/2006/relationships/image" Target="../media/image197.png"/><Relationship Id="rId201" Type="http://schemas.openxmlformats.org/officeDocument/2006/relationships/image" Target="../media/image199.png"/><Relationship Id="rId222" Type="http://schemas.openxmlformats.org/officeDocument/2006/relationships/customXml" Target="../ink/ink351.xml"/><Relationship Id="rId243" Type="http://schemas.openxmlformats.org/officeDocument/2006/relationships/image" Target="../media/image219.png"/><Relationship Id="rId17" Type="http://schemas.openxmlformats.org/officeDocument/2006/relationships/image" Target="../media/image1070.png"/><Relationship Id="rId38" Type="http://schemas.openxmlformats.org/officeDocument/2006/relationships/customXml" Target="../ink/ink259.xml"/><Relationship Id="rId59" Type="http://schemas.openxmlformats.org/officeDocument/2006/relationships/image" Target="../media/image1280.png"/><Relationship Id="rId103" Type="http://schemas.openxmlformats.org/officeDocument/2006/relationships/image" Target="../media/image1500.png"/><Relationship Id="rId124" Type="http://schemas.openxmlformats.org/officeDocument/2006/relationships/customXml" Target="../ink/ink302.xml"/><Relationship Id="rId70" Type="http://schemas.openxmlformats.org/officeDocument/2006/relationships/customXml" Target="../ink/ink275.xml"/><Relationship Id="rId91" Type="http://schemas.openxmlformats.org/officeDocument/2006/relationships/image" Target="../media/image1440.png"/><Relationship Id="rId145" Type="http://schemas.openxmlformats.org/officeDocument/2006/relationships/image" Target="../media/image1710.png"/><Relationship Id="rId166" Type="http://schemas.openxmlformats.org/officeDocument/2006/relationships/customXml" Target="../ink/ink323.xml"/><Relationship Id="rId187" Type="http://schemas.openxmlformats.org/officeDocument/2006/relationships/image" Target="../media/image1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customXml" Target="../ink/ink377.xml"/><Relationship Id="rId3" Type="http://schemas.openxmlformats.org/officeDocument/2006/relationships/customXml" Target="../ink/ink372.xml"/><Relationship Id="rId7" Type="http://schemas.openxmlformats.org/officeDocument/2006/relationships/customXml" Target="../ink/ink374.xml"/><Relationship Id="rId12" Type="http://schemas.openxmlformats.org/officeDocument/2006/relationships/image" Target="../media/image234.png"/><Relationship Id="rId2" Type="http://schemas.openxmlformats.org/officeDocument/2006/relationships/image" Target="../media/image203.gif"/><Relationship Id="rId16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png"/><Relationship Id="rId11" Type="http://schemas.openxmlformats.org/officeDocument/2006/relationships/customXml" Target="../ink/ink376.xml"/><Relationship Id="rId5" Type="http://schemas.openxmlformats.org/officeDocument/2006/relationships/customXml" Target="../ink/ink373.xml"/><Relationship Id="rId15" Type="http://schemas.openxmlformats.org/officeDocument/2006/relationships/customXml" Target="../ink/ink378.xml"/><Relationship Id="rId10" Type="http://schemas.openxmlformats.org/officeDocument/2006/relationships/image" Target="../media/image233.png"/><Relationship Id="rId4" Type="http://schemas.openxmlformats.org/officeDocument/2006/relationships/image" Target="../media/image230.png"/><Relationship Id="rId9" Type="http://schemas.openxmlformats.org/officeDocument/2006/relationships/customXml" Target="../ink/ink375.xml"/><Relationship Id="rId14" Type="http://schemas.openxmlformats.org/officeDocument/2006/relationships/image" Target="../media/image2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gif"/><Relationship Id="rId2" Type="http://schemas.openxmlformats.org/officeDocument/2006/relationships/image" Target="../media/image205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gif"/><Relationship Id="rId2" Type="http://schemas.openxmlformats.org/officeDocument/2006/relationships/image" Target="../media/image205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7.png"/><Relationship Id="rId299" Type="http://schemas.openxmlformats.org/officeDocument/2006/relationships/customXml" Target="../ink/ink530.xml"/><Relationship Id="rId21" Type="http://schemas.openxmlformats.org/officeDocument/2006/relationships/image" Target="../media/image250.png"/><Relationship Id="rId63" Type="http://schemas.openxmlformats.org/officeDocument/2006/relationships/image" Target="../media/image271.png"/><Relationship Id="rId159" Type="http://schemas.openxmlformats.org/officeDocument/2006/relationships/customXml" Target="../ink/ink458.xml"/><Relationship Id="rId324" Type="http://schemas.openxmlformats.org/officeDocument/2006/relationships/image" Target="../media/image398.png"/><Relationship Id="rId366" Type="http://schemas.openxmlformats.org/officeDocument/2006/relationships/customXml" Target="../ink/ink564.xml"/><Relationship Id="rId170" Type="http://schemas.openxmlformats.org/officeDocument/2006/relationships/customXml" Target="../ink/ink464.xml"/><Relationship Id="rId226" Type="http://schemas.openxmlformats.org/officeDocument/2006/relationships/image" Target="../media/image350.png"/><Relationship Id="rId107" Type="http://schemas.openxmlformats.org/officeDocument/2006/relationships/image" Target="../media/image292.png"/><Relationship Id="rId268" Type="http://schemas.openxmlformats.org/officeDocument/2006/relationships/image" Target="../media/image371.png"/><Relationship Id="rId289" Type="http://schemas.openxmlformats.org/officeDocument/2006/relationships/image" Target="../media/image381.png"/><Relationship Id="rId11" Type="http://schemas.openxmlformats.org/officeDocument/2006/relationships/image" Target="../media/image245.png"/><Relationship Id="rId32" Type="http://schemas.openxmlformats.org/officeDocument/2006/relationships/customXml" Target="../ink/ink394.xml"/><Relationship Id="rId53" Type="http://schemas.openxmlformats.org/officeDocument/2006/relationships/image" Target="../media/image266.png"/><Relationship Id="rId74" Type="http://schemas.openxmlformats.org/officeDocument/2006/relationships/customXml" Target="../ink/ink415.xml"/><Relationship Id="rId128" Type="http://schemas.openxmlformats.org/officeDocument/2006/relationships/customXml" Target="../ink/ink442.xml"/><Relationship Id="rId149" Type="http://schemas.openxmlformats.org/officeDocument/2006/relationships/customXml" Target="../ink/ink453.xml"/><Relationship Id="rId314" Type="http://schemas.openxmlformats.org/officeDocument/2006/relationships/image" Target="../media/image393.png"/><Relationship Id="rId335" Type="http://schemas.openxmlformats.org/officeDocument/2006/relationships/image" Target="../media/image403.png"/><Relationship Id="rId356" Type="http://schemas.openxmlformats.org/officeDocument/2006/relationships/customXml" Target="../ink/ink559.xml"/><Relationship Id="rId377" Type="http://schemas.openxmlformats.org/officeDocument/2006/relationships/image" Target="../media/image424.png"/><Relationship Id="rId398" Type="http://schemas.openxmlformats.org/officeDocument/2006/relationships/customXml" Target="../ink/ink580.xml"/><Relationship Id="rId5" Type="http://schemas.openxmlformats.org/officeDocument/2006/relationships/image" Target="../media/image242.png"/><Relationship Id="rId95" Type="http://schemas.openxmlformats.org/officeDocument/2006/relationships/image" Target="../media/image286.png"/><Relationship Id="rId160" Type="http://schemas.openxmlformats.org/officeDocument/2006/relationships/image" Target="../media/image318.png"/><Relationship Id="rId181" Type="http://schemas.openxmlformats.org/officeDocument/2006/relationships/image" Target="../media/image328.png"/><Relationship Id="rId216" Type="http://schemas.openxmlformats.org/officeDocument/2006/relationships/image" Target="../media/image345.png"/><Relationship Id="rId237" Type="http://schemas.openxmlformats.org/officeDocument/2006/relationships/customXml" Target="../ink/ink498.xml"/><Relationship Id="rId402" Type="http://schemas.openxmlformats.org/officeDocument/2006/relationships/customXml" Target="../ink/ink582.xml"/><Relationship Id="rId258" Type="http://schemas.openxmlformats.org/officeDocument/2006/relationships/image" Target="../media/image366.png"/><Relationship Id="rId279" Type="http://schemas.openxmlformats.org/officeDocument/2006/relationships/customXml" Target="../ink/ink519.xml"/><Relationship Id="rId22" Type="http://schemas.openxmlformats.org/officeDocument/2006/relationships/customXml" Target="../ink/ink389.xml"/><Relationship Id="rId43" Type="http://schemas.openxmlformats.org/officeDocument/2006/relationships/image" Target="../media/image261.png"/><Relationship Id="rId64" Type="http://schemas.openxmlformats.org/officeDocument/2006/relationships/customXml" Target="../ink/ink410.xml"/><Relationship Id="rId118" Type="http://schemas.openxmlformats.org/officeDocument/2006/relationships/customXml" Target="../ink/ink437.xml"/><Relationship Id="rId139" Type="http://schemas.openxmlformats.org/officeDocument/2006/relationships/customXml" Target="../ink/ink448.xml"/><Relationship Id="rId290" Type="http://schemas.openxmlformats.org/officeDocument/2006/relationships/customXml" Target="../ink/ink525.xml"/><Relationship Id="rId304" Type="http://schemas.openxmlformats.org/officeDocument/2006/relationships/image" Target="../media/image388.png"/><Relationship Id="rId325" Type="http://schemas.openxmlformats.org/officeDocument/2006/relationships/customXml" Target="../ink/ink543.xml"/><Relationship Id="rId346" Type="http://schemas.openxmlformats.org/officeDocument/2006/relationships/customXml" Target="../ink/ink554.xml"/><Relationship Id="rId367" Type="http://schemas.openxmlformats.org/officeDocument/2006/relationships/image" Target="../media/image419.png"/><Relationship Id="rId388" Type="http://schemas.openxmlformats.org/officeDocument/2006/relationships/customXml" Target="../ink/ink575.xml"/><Relationship Id="rId85" Type="http://schemas.openxmlformats.org/officeDocument/2006/relationships/image" Target="../media/image281.png"/><Relationship Id="rId150" Type="http://schemas.openxmlformats.org/officeDocument/2006/relationships/image" Target="../media/image313.png"/><Relationship Id="rId171" Type="http://schemas.openxmlformats.org/officeDocument/2006/relationships/image" Target="../media/image323.png"/><Relationship Id="rId192" Type="http://schemas.openxmlformats.org/officeDocument/2006/relationships/customXml" Target="../ink/ink475.xml"/><Relationship Id="rId206" Type="http://schemas.openxmlformats.org/officeDocument/2006/relationships/image" Target="../media/image340.png"/><Relationship Id="rId227" Type="http://schemas.openxmlformats.org/officeDocument/2006/relationships/customXml" Target="../ink/ink493.xml"/><Relationship Id="rId248" Type="http://schemas.openxmlformats.org/officeDocument/2006/relationships/image" Target="../media/image361.png"/><Relationship Id="rId269" Type="http://schemas.openxmlformats.org/officeDocument/2006/relationships/customXml" Target="../ink/ink514.xml"/><Relationship Id="rId12" Type="http://schemas.openxmlformats.org/officeDocument/2006/relationships/customXml" Target="../ink/ink384.xml"/><Relationship Id="rId33" Type="http://schemas.openxmlformats.org/officeDocument/2006/relationships/image" Target="../media/image256.png"/><Relationship Id="rId108" Type="http://schemas.openxmlformats.org/officeDocument/2006/relationships/customXml" Target="../ink/ink432.xml"/><Relationship Id="rId129" Type="http://schemas.openxmlformats.org/officeDocument/2006/relationships/image" Target="../media/image303.png"/><Relationship Id="rId280" Type="http://schemas.openxmlformats.org/officeDocument/2006/relationships/image" Target="../media/image377.png"/><Relationship Id="rId315" Type="http://schemas.openxmlformats.org/officeDocument/2006/relationships/customXml" Target="../ink/ink538.xml"/><Relationship Id="rId336" Type="http://schemas.openxmlformats.org/officeDocument/2006/relationships/customXml" Target="../ink/ink549.xml"/><Relationship Id="rId357" Type="http://schemas.openxmlformats.org/officeDocument/2006/relationships/image" Target="../media/image414.png"/><Relationship Id="rId54" Type="http://schemas.openxmlformats.org/officeDocument/2006/relationships/customXml" Target="../ink/ink405.xml"/><Relationship Id="rId75" Type="http://schemas.openxmlformats.org/officeDocument/2006/relationships/image" Target="../media/image277.png"/><Relationship Id="rId96" Type="http://schemas.openxmlformats.org/officeDocument/2006/relationships/customXml" Target="../ink/ink426.xml"/><Relationship Id="rId140" Type="http://schemas.openxmlformats.org/officeDocument/2006/relationships/image" Target="../media/image308.png"/><Relationship Id="rId161" Type="http://schemas.openxmlformats.org/officeDocument/2006/relationships/customXml" Target="../ink/ink459.xml"/><Relationship Id="rId182" Type="http://schemas.openxmlformats.org/officeDocument/2006/relationships/customXml" Target="../ink/ink470.xml"/><Relationship Id="rId217" Type="http://schemas.openxmlformats.org/officeDocument/2006/relationships/customXml" Target="../ink/ink488.xml"/><Relationship Id="rId378" Type="http://schemas.openxmlformats.org/officeDocument/2006/relationships/customXml" Target="../ink/ink570.xml"/><Relationship Id="rId399" Type="http://schemas.openxmlformats.org/officeDocument/2006/relationships/image" Target="../media/image435.png"/><Relationship Id="rId6" Type="http://schemas.openxmlformats.org/officeDocument/2006/relationships/customXml" Target="../ink/ink381.xml"/><Relationship Id="rId238" Type="http://schemas.openxmlformats.org/officeDocument/2006/relationships/image" Target="../media/image356.png"/><Relationship Id="rId259" Type="http://schemas.openxmlformats.org/officeDocument/2006/relationships/customXml" Target="../ink/ink509.xml"/><Relationship Id="rId23" Type="http://schemas.openxmlformats.org/officeDocument/2006/relationships/image" Target="../media/image251.png"/><Relationship Id="rId119" Type="http://schemas.openxmlformats.org/officeDocument/2006/relationships/image" Target="../media/image298.png"/><Relationship Id="rId270" Type="http://schemas.openxmlformats.org/officeDocument/2006/relationships/image" Target="../media/image372.png"/><Relationship Id="rId291" Type="http://schemas.openxmlformats.org/officeDocument/2006/relationships/image" Target="../media/image382.png"/><Relationship Id="rId305" Type="http://schemas.openxmlformats.org/officeDocument/2006/relationships/customXml" Target="../ink/ink533.xml"/><Relationship Id="rId326" Type="http://schemas.openxmlformats.org/officeDocument/2006/relationships/customXml" Target="../ink/ink544.xml"/><Relationship Id="rId347" Type="http://schemas.openxmlformats.org/officeDocument/2006/relationships/image" Target="../media/image409.png"/><Relationship Id="rId44" Type="http://schemas.openxmlformats.org/officeDocument/2006/relationships/customXml" Target="../ink/ink400.xml"/><Relationship Id="rId65" Type="http://schemas.openxmlformats.org/officeDocument/2006/relationships/image" Target="../media/image272.png"/><Relationship Id="rId86" Type="http://schemas.openxmlformats.org/officeDocument/2006/relationships/customXml" Target="../ink/ink421.xml"/><Relationship Id="rId130" Type="http://schemas.openxmlformats.org/officeDocument/2006/relationships/customXml" Target="../ink/ink443.xml"/><Relationship Id="rId151" Type="http://schemas.openxmlformats.org/officeDocument/2006/relationships/customXml" Target="../ink/ink454.xml"/><Relationship Id="rId368" Type="http://schemas.openxmlformats.org/officeDocument/2006/relationships/customXml" Target="../ink/ink565.xml"/><Relationship Id="rId389" Type="http://schemas.openxmlformats.org/officeDocument/2006/relationships/image" Target="../media/image430.png"/><Relationship Id="rId172" Type="http://schemas.openxmlformats.org/officeDocument/2006/relationships/customXml" Target="../ink/ink465.xml"/><Relationship Id="rId193" Type="http://schemas.openxmlformats.org/officeDocument/2006/relationships/customXml" Target="../ink/ink476.xml"/><Relationship Id="rId207" Type="http://schemas.openxmlformats.org/officeDocument/2006/relationships/customXml" Target="../ink/ink483.xml"/><Relationship Id="rId228" Type="http://schemas.openxmlformats.org/officeDocument/2006/relationships/image" Target="../media/image351.png"/><Relationship Id="rId249" Type="http://schemas.openxmlformats.org/officeDocument/2006/relationships/customXml" Target="../ink/ink504.xml"/><Relationship Id="rId13" Type="http://schemas.openxmlformats.org/officeDocument/2006/relationships/image" Target="../media/image246.png"/><Relationship Id="rId109" Type="http://schemas.openxmlformats.org/officeDocument/2006/relationships/image" Target="../media/image293.png"/><Relationship Id="rId260" Type="http://schemas.openxmlformats.org/officeDocument/2006/relationships/image" Target="../media/image367.png"/><Relationship Id="rId281" Type="http://schemas.openxmlformats.org/officeDocument/2006/relationships/customXml" Target="../ink/ink520.xml"/><Relationship Id="rId316" Type="http://schemas.openxmlformats.org/officeDocument/2006/relationships/image" Target="../media/image394.png"/><Relationship Id="rId337" Type="http://schemas.openxmlformats.org/officeDocument/2006/relationships/image" Target="../media/image404.png"/><Relationship Id="rId34" Type="http://schemas.openxmlformats.org/officeDocument/2006/relationships/customXml" Target="../ink/ink395.xml"/><Relationship Id="rId55" Type="http://schemas.openxmlformats.org/officeDocument/2006/relationships/image" Target="../media/image267.png"/><Relationship Id="rId76" Type="http://schemas.openxmlformats.org/officeDocument/2006/relationships/customXml" Target="../ink/ink416.xml"/><Relationship Id="rId97" Type="http://schemas.openxmlformats.org/officeDocument/2006/relationships/image" Target="../media/image287.png"/><Relationship Id="rId120" Type="http://schemas.openxmlformats.org/officeDocument/2006/relationships/customXml" Target="../ink/ink438.xml"/><Relationship Id="rId141" Type="http://schemas.openxmlformats.org/officeDocument/2006/relationships/customXml" Target="../ink/ink449.xml"/><Relationship Id="rId358" Type="http://schemas.openxmlformats.org/officeDocument/2006/relationships/customXml" Target="../ink/ink560.xml"/><Relationship Id="rId379" Type="http://schemas.openxmlformats.org/officeDocument/2006/relationships/image" Target="../media/image425.png"/><Relationship Id="rId7" Type="http://schemas.openxmlformats.org/officeDocument/2006/relationships/image" Target="../media/image243.png"/><Relationship Id="rId162" Type="http://schemas.openxmlformats.org/officeDocument/2006/relationships/image" Target="../media/image319.png"/><Relationship Id="rId183" Type="http://schemas.openxmlformats.org/officeDocument/2006/relationships/image" Target="../media/image329.png"/><Relationship Id="rId218" Type="http://schemas.openxmlformats.org/officeDocument/2006/relationships/image" Target="../media/image346.png"/><Relationship Id="rId239" Type="http://schemas.openxmlformats.org/officeDocument/2006/relationships/customXml" Target="../ink/ink499.xml"/><Relationship Id="rId390" Type="http://schemas.openxmlformats.org/officeDocument/2006/relationships/customXml" Target="../ink/ink576.xml"/><Relationship Id="rId250" Type="http://schemas.openxmlformats.org/officeDocument/2006/relationships/image" Target="../media/image362.png"/><Relationship Id="rId271" Type="http://schemas.openxmlformats.org/officeDocument/2006/relationships/customXml" Target="../ink/ink515.xml"/><Relationship Id="rId292" Type="http://schemas.openxmlformats.org/officeDocument/2006/relationships/customXml" Target="../ink/ink526.xml"/><Relationship Id="rId306" Type="http://schemas.openxmlformats.org/officeDocument/2006/relationships/image" Target="../media/image389.png"/><Relationship Id="rId24" Type="http://schemas.openxmlformats.org/officeDocument/2006/relationships/customXml" Target="../ink/ink390.xml"/><Relationship Id="rId45" Type="http://schemas.openxmlformats.org/officeDocument/2006/relationships/image" Target="../media/image262.png"/><Relationship Id="rId66" Type="http://schemas.openxmlformats.org/officeDocument/2006/relationships/customXml" Target="../ink/ink411.xml"/><Relationship Id="rId87" Type="http://schemas.openxmlformats.org/officeDocument/2006/relationships/image" Target="../media/image282.png"/><Relationship Id="rId110" Type="http://schemas.openxmlformats.org/officeDocument/2006/relationships/customXml" Target="../ink/ink433.xml"/><Relationship Id="rId131" Type="http://schemas.openxmlformats.org/officeDocument/2006/relationships/image" Target="../media/image304.png"/><Relationship Id="rId327" Type="http://schemas.openxmlformats.org/officeDocument/2006/relationships/image" Target="../media/image399.png"/><Relationship Id="rId348" Type="http://schemas.openxmlformats.org/officeDocument/2006/relationships/customXml" Target="../ink/ink555.xml"/><Relationship Id="rId369" Type="http://schemas.openxmlformats.org/officeDocument/2006/relationships/image" Target="../media/image420.png"/><Relationship Id="rId152" Type="http://schemas.openxmlformats.org/officeDocument/2006/relationships/image" Target="../media/image314.png"/><Relationship Id="rId173" Type="http://schemas.openxmlformats.org/officeDocument/2006/relationships/image" Target="../media/image324.png"/><Relationship Id="rId194" Type="http://schemas.openxmlformats.org/officeDocument/2006/relationships/image" Target="../media/image334.png"/><Relationship Id="rId208" Type="http://schemas.openxmlformats.org/officeDocument/2006/relationships/image" Target="../media/image341.png"/><Relationship Id="rId229" Type="http://schemas.openxmlformats.org/officeDocument/2006/relationships/customXml" Target="../ink/ink494.xml"/><Relationship Id="rId380" Type="http://schemas.openxmlformats.org/officeDocument/2006/relationships/customXml" Target="../ink/ink571.xml"/><Relationship Id="rId240" Type="http://schemas.openxmlformats.org/officeDocument/2006/relationships/image" Target="../media/image357.png"/><Relationship Id="rId261" Type="http://schemas.openxmlformats.org/officeDocument/2006/relationships/customXml" Target="../ink/ink510.xml"/><Relationship Id="rId14" Type="http://schemas.openxmlformats.org/officeDocument/2006/relationships/customXml" Target="../ink/ink385.xml"/><Relationship Id="rId35" Type="http://schemas.openxmlformats.org/officeDocument/2006/relationships/image" Target="../media/image257.png"/><Relationship Id="rId56" Type="http://schemas.openxmlformats.org/officeDocument/2006/relationships/customXml" Target="../ink/ink406.xml"/><Relationship Id="rId77" Type="http://schemas.openxmlformats.org/officeDocument/2006/relationships/image" Target="../media/image278.png"/><Relationship Id="rId100" Type="http://schemas.openxmlformats.org/officeDocument/2006/relationships/customXml" Target="../ink/ink428.xml"/><Relationship Id="rId282" Type="http://schemas.openxmlformats.org/officeDocument/2006/relationships/image" Target="../media/image378.png"/><Relationship Id="rId317" Type="http://schemas.openxmlformats.org/officeDocument/2006/relationships/customXml" Target="../ink/ink539.xml"/><Relationship Id="rId338" Type="http://schemas.openxmlformats.org/officeDocument/2006/relationships/customXml" Target="../ink/ink550.xml"/><Relationship Id="rId359" Type="http://schemas.openxmlformats.org/officeDocument/2006/relationships/image" Target="../media/image415.png"/><Relationship Id="rId8" Type="http://schemas.openxmlformats.org/officeDocument/2006/relationships/customXml" Target="../ink/ink382.xml"/><Relationship Id="rId98" Type="http://schemas.openxmlformats.org/officeDocument/2006/relationships/customXml" Target="../ink/ink427.xml"/><Relationship Id="rId121" Type="http://schemas.openxmlformats.org/officeDocument/2006/relationships/image" Target="../media/image299.png"/><Relationship Id="rId142" Type="http://schemas.openxmlformats.org/officeDocument/2006/relationships/image" Target="../media/image309.png"/><Relationship Id="rId163" Type="http://schemas.openxmlformats.org/officeDocument/2006/relationships/customXml" Target="../ink/ink460.xml"/><Relationship Id="rId184" Type="http://schemas.openxmlformats.org/officeDocument/2006/relationships/customXml" Target="../ink/ink471.xml"/><Relationship Id="rId219" Type="http://schemas.openxmlformats.org/officeDocument/2006/relationships/customXml" Target="../ink/ink489.xml"/><Relationship Id="rId370" Type="http://schemas.openxmlformats.org/officeDocument/2006/relationships/customXml" Target="../ink/ink566.xml"/><Relationship Id="rId391" Type="http://schemas.openxmlformats.org/officeDocument/2006/relationships/image" Target="../media/image431.png"/><Relationship Id="rId230" Type="http://schemas.openxmlformats.org/officeDocument/2006/relationships/image" Target="../media/image352.png"/><Relationship Id="rId251" Type="http://schemas.openxmlformats.org/officeDocument/2006/relationships/customXml" Target="../ink/ink505.xml"/><Relationship Id="rId25" Type="http://schemas.openxmlformats.org/officeDocument/2006/relationships/image" Target="../media/image252.png"/><Relationship Id="rId46" Type="http://schemas.openxmlformats.org/officeDocument/2006/relationships/customXml" Target="../ink/ink401.xml"/><Relationship Id="rId67" Type="http://schemas.openxmlformats.org/officeDocument/2006/relationships/image" Target="../media/image273.png"/><Relationship Id="rId272" Type="http://schemas.openxmlformats.org/officeDocument/2006/relationships/image" Target="../media/image373.png"/><Relationship Id="rId293" Type="http://schemas.openxmlformats.org/officeDocument/2006/relationships/image" Target="../media/image383.png"/><Relationship Id="rId307" Type="http://schemas.openxmlformats.org/officeDocument/2006/relationships/customXml" Target="../ink/ink534.xml"/><Relationship Id="rId328" Type="http://schemas.openxmlformats.org/officeDocument/2006/relationships/customXml" Target="../ink/ink545.xml"/><Relationship Id="rId349" Type="http://schemas.openxmlformats.org/officeDocument/2006/relationships/image" Target="../media/image410.png"/><Relationship Id="rId88" Type="http://schemas.openxmlformats.org/officeDocument/2006/relationships/customXml" Target="../ink/ink422.xml"/><Relationship Id="rId111" Type="http://schemas.openxmlformats.org/officeDocument/2006/relationships/image" Target="../media/image294.png"/><Relationship Id="rId132" Type="http://schemas.openxmlformats.org/officeDocument/2006/relationships/customXml" Target="../ink/ink444.xml"/><Relationship Id="rId153" Type="http://schemas.openxmlformats.org/officeDocument/2006/relationships/customXml" Target="../ink/ink455.xml"/><Relationship Id="rId174" Type="http://schemas.openxmlformats.org/officeDocument/2006/relationships/customXml" Target="../ink/ink466.xml"/><Relationship Id="rId195" Type="http://schemas.openxmlformats.org/officeDocument/2006/relationships/customXml" Target="../ink/ink477.xml"/><Relationship Id="rId209" Type="http://schemas.openxmlformats.org/officeDocument/2006/relationships/customXml" Target="../ink/ink484.xml"/><Relationship Id="rId360" Type="http://schemas.openxmlformats.org/officeDocument/2006/relationships/customXml" Target="../ink/ink561.xml"/><Relationship Id="rId381" Type="http://schemas.openxmlformats.org/officeDocument/2006/relationships/image" Target="../media/image426.png"/><Relationship Id="rId220" Type="http://schemas.openxmlformats.org/officeDocument/2006/relationships/image" Target="../media/image347.png"/><Relationship Id="rId241" Type="http://schemas.openxmlformats.org/officeDocument/2006/relationships/customXml" Target="../ink/ink500.xml"/><Relationship Id="rId15" Type="http://schemas.openxmlformats.org/officeDocument/2006/relationships/image" Target="../media/image247.png"/><Relationship Id="rId36" Type="http://schemas.openxmlformats.org/officeDocument/2006/relationships/customXml" Target="../ink/ink396.xml"/><Relationship Id="rId57" Type="http://schemas.openxmlformats.org/officeDocument/2006/relationships/image" Target="../media/image268.png"/><Relationship Id="rId262" Type="http://schemas.openxmlformats.org/officeDocument/2006/relationships/image" Target="../media/image368.png"/><Relationship Id="rId283" Type="http://schemas.openxmlformats.org/officeDocument/2006/relationships/customXml" Target="../ink/ink521.xml"/><Relationship Id="rId318" Type="http://schemas.openxmlformats.org/officeDocument/2006/relationships/image" Target="../media/image395.png"/><Relationship Id="rId339" Type="http://schemas.openxmlformats.org/officeDocument/2006/relationships/image" Target="../media/image405.png"/><Relationship Id="rId78" Type="http://schemas.openxmlformats.org/officeDocument/2006/relationships/customXml" Target="../ink/ink417.xml"/><Relationship Id="rId99" Type="http://schemas.openxmlformats.org/officeDocument/2006/relationships/image" Target="../media/image288.png"/><Relationship Id="rId101" Type="http://schemas.openxmlformats.org/officeDocument/2006/relationships/image" Target="../media/image289.png"/><Relationship Id="rId122" Type="http://schemas.openxmlformats.org/officeDocument/2006/relationships/customXml" Target="../ink/ink439.xml"/><Relationship Id="rId143" Type="http://schemas.openxmlformats.org/officeDocument/2006/relationships/customXml" Target="../ink/ink450.xml"/><Relationship Id="rId164" Type="http://schemas.openxmlformats.org/officeDocument/2006/relationships/image" Target="../media/image320.png"/><Relationship Id="rId185" Type="http://schemas.openxmlformats.org/officeDocument/2006/relationships/image" Target="../media/image330.png"/><Relationship Id="rId350" Type="http://schemas.openxmlformats.org/officeDocument/2006/relationships/customXml" Target="../ink/ink556.xml"/><Relationship Id="rId371" Type="http://schemas.openxmlformats.org/officeDocument/2006/relationships/image" Target="../media/image421.png"/><Relationship Id="rId9" Type="http://schemas.openxmlformats.org/officeDocument/2006/relationships/image" Target="../media/image244.png"/><Relationship Id="rId210" Type="http://schemas.openxmlformats.org/officeDocument/2006/relationships/image" Target="../media/image342.png"/><Relationship Id="rId392" Type="http://schemas.openxmlformats.org/officeDocument/2006/relationships/customXml" Target="../ink/ink577.xml"/><Relationship Id="rId26" Type="http://schemas.openxmlformats.org/officeDocument/2006/relationships/customXml" Target="../ink/ink391.xml"/><Relationship Id="rId231" Type="http://schemas.openxmlformats.org/officeDocument/2006/relationships/customXml" Target="../ink/ink495.xml"/><Relationship Id="rId252" Type="http://schemas.openxmlformats.org/officeDocument/2006/relationships/image" Target="../media/image363.png"/><Relationship Id="rId273" Type="http://schemas.openxmlformats.org/officeDocument/2006/relationships/customXml" Target="../ink/ink516.xml"/><Relationship Id="rId294" Type="http://schemas.openxmlformats.org/officeDocument/2006/relationships/customXml" Target="../ink/ink527.xml"/><Relationship Id="rId308" Type="http://schemas.openxmlformats.org/officeDocument/2006/relationships/image" Target="../media/image390.png"/><Relationship Id="rId329" Type="http://schemas.openxmlformats.org/officeDocument/2006/relationships/image" Target="../media/image400.png"/><Relationship Id="rId47" Type="http://schemas.openxmlformats.org/officeDocument/2006/relationships/image" Target="../media/image263.png"/><Relationship Id="rId68" Type="http://schemas.openxmlformats.org/officeDocument/2006/relationships/customXml" Target="../ink/ink412.xml"/><Relationship Id="rId89" Type="http://schemas.openxmlformats.org/officeDocument/2006/relationships/image" Target="../media/image283.png"/><Relationship Id="rId112" Type="http://schemas.openxmlformats.org/officeDocument/2006/relationships/customXml" Target="../ink/ink434.xml"/><Relationship Id="rId133" Type="http://schemas.openxmlformats.org/officeDocument/2006/relationships/image" Target="../media/image305.png"/><Relationship Id="rId154" Type="http://schemas.openxmlformats.org/officeDocument/2006/relationships/image" Target="../media/image315.png"/><Relationship Id="rId175" Type="http://schemas.openxmlformats.org/officeDocument/2006/relationships/image" Target="../media/image325.png"/><Relationship Id="rId340" Type="http://schemas.openxmlformats.org/officeDocument/2006/relationships/customXml" Target="../ink/ink551.xml"/><Relationship Id="rId361" Type="http://schemas.openxmlformats.org/officeDocument/2006/relationships/image" Target="../media/image416.png"/><Relationship Id="rId196" Type="http://schemas.openxmlformats.org/officeDocument/2006/relationships/image" Target="../media/image335.png"/><Relationship Id="rId200" Type="http://schemas.openxmlformats.org/officeDocument/2006/relationships/image" Target="../media/image337.png"/><Relationship Id="rId382" Type="http://schemas.openxmlformats.org/officeDocument/2006/relationships/customXml" Target="../ink/ink572.xml"/><Relationship Id="rId16" Type="http://schemas.openxmlformats.org/officeDocument/2006/relationships/customXml" Target="../ink/ink386.xml"/><Relationship Id="rId221" Type="http://schemas.openxmlformats.org/officeDocument/2006/relationships/customXml" Target="../ink/ink490.xml"/><Relationship Id="rId242" Type="http://schemas.openxmlformats.org/officeDocument/2006/relationships/image" Target="../media/image358.png"/><Relationship Id="rId263" Type="http://schemas.openxmlformats.org/officeDocument/2006/relationships/customXml" Target="../ink/ink511.xml"/><Relationship Id="rId284" Type="http://schemas.openxmlformats.org/officeDocument/2006/relationships/customXml" Target="../ink/ink522.xml"/><Relationship Id="rId319" Type="http://schemas.openxmlformats.org/officeDocument/2006/relationships/customXml" Target="../ink/ink540.xml"/><Relationship Id="rId37" Type="http://schemas.openxmlformats.org/officeDocument/2006/relationships/image" Target="../media/image258.png"/><Relationship Id="rId58" Type="http://schemas.openxmlformats.org/officeDocument/2006/relationships/customXml" Target="../ink/ink407.xml"/><Relationship Id="rId79" Type="http://schemas.openxmlformats.org/officeDocument/2006/relationships/image" Target="../media/image279.png"/><Relationship Id="rId102" Type="http://schemas.openxmlformats.org/officeDocument/2006/relationships/customXml" Target="../ink/ink429.xml"/><Relationship Id="rId123" Type="http://schemas.openxmlformats.org/officeDocument/2006/relationships/image" Target="../media/image300.png"/><Relationship Id="rId144" Type="http://schemas.openxmlformats.org/officeDocument/2006/relationships/image" Target="../media/image310.png"/><Relationship Id="rId330" Type="http://schemas.openxmlformats.org/officeDocument/2006/relationships/customXml" Target="../ink/ink546.xml"/><Relationship Id="rId90" Type="http://schemas.openxmlformats.org/officeDocument/2006/relationships/customXml" Target="../ink/ink423.xml"/><Relationship Id="rId165" Type="http://schemas.openxmlformats.org/officeDocument/2006/relationships/customXml" Target="../ink/ink461.xml"/><Relationship Id="rId186" Type="http://schemas.openxmlformats.org/officeDocument/2006/relationships/customXml" Target="../ink/ink472.xml"/><Relationship Id="rId351" Type="http://schemas.openxmlformats.org/officeDocument/2006/relationships/image" Target="../media/image411.png"/><Relationship Id="rId372" Type="http://schemas.openxmlformats.org/officeDocument/2006/relationships/customXml" Target="../ink/ink567.xml"/><Relationship Id="rId393" Type="http://schemas.openxmlformats.org/officeDocument/2006/relationships/image" Target="../media/image432.png"/><Relationship Id="rId211" Type="http://schemas.openxmlformats.org/officeDocument/2006/relationships/customXml" Target="../ink/ink485.xml"/><Relationship Id="rId232" Type="http://schemas.openxmlformats.org/officeDocument/2006/relationships/image" Target="../media/image353.png"/><Relationship Id="rId253" Type="http://schemas.openxmlformats.org/officeDocument/2006/relationships/customXml" Target="../ink/ink506.xml"/><Relationship Id="rId274" Type="http://schemas.openxmlformats.org/officeDocument/2006/relationships/image" Target="../media/image374.png"/><Relationship Id="rId295" Type="http://schemas.openxmlformats.org/officeDocument/2006/relationships/customXml" Target="../ink/ink528.xml"/><Relationship Id="rId309" Type="http://schemas.openxmlformats.org/officeDocument/2006/relationships/customXml" Target="../ink/ink535.xml"/><Relationship Id="rId27" Type="http://schemas.openxmlformats.org/officeDocument/2006/relationships/image" Target="../media/image253.png"/><Relationship Id="rId48" Type="http://schemas.openxmlformats.org/officeDocument/2006/relationships/customXml" Target="../ink/ink402.xml"/><Relationship Id="rId69" Type="http://schemas.openxmlformats.org/officeDocument/2006/relationships/image" Target="../media/image274.png"/><Relationship Id="rId113" Type="http://schemas.openxmlformats.org/officeDocument/2006/relationships/image" Target="../media/image295.png"/><Relationship Id="rId134" Type="http://schemas.openxmlformats.org/officeDocument/2006/relationships/customXml" Target="../ink/ink445.xml"/><Relationship Id="rId320" Type="http://schemas.openxmlformats.org/officeDocument/2006/relationships/image" Target="../media/image396.png"/><Relationship Id="rId80" Type="http://schemas.openxmlformats.org/officeDocument/2006/relationships/customXml" Target="../ink/ink418.xml"/><Relationship Id="rId155" Type="http://schemas.openxmlformats.org/officeDocument/2006/relationships/customXml" Target="../ink/ink456.xml"/><Relationship Id="rId176" Type="http://schemas.openxmlformats.org/officeDocument/2006/relationships/customXml" Target="../ink/ink467.xml"/><Relationship Id="rId197" Type="http://schemas.openxmlformats.org/officeDocument/2006/relationships/customXml" Target="../ink/ink478.xml"/><Relationship Id="rId341" Type="http://schemas.openxmlformats.org/officeDocument/2006/relationships/image" Target="../media/image406.png"/><Relationship Id="rId362" Type="http://schemas.openxmlformats.org/officeDocument/2006/relationships/customXml" Target="../ink/ink562.xml"/><Relationship Id="rId383" Type="http://schemas.openxmlformats.org/officeDocument/2006/relationships/image" Target="../media/image427.png"/><Relationship Id="rId201" Type="http://schemas.openxmlformats.org/officeDocument/2006/relationships/customXml" Target="../ink/ink480.xml"/><Relationship Id="rId222" Type="http://schemas.openxmlformats.org/officeDocument/2006/relationships/image" Target="../media/image348.png"/><Relationship Id="rId243" Type="http://schemas.openxmlformats.org/officeDocument/2006/relationships/customXml" Target="../ink/ink501.xml"/><Relationship Id="rId264" Type="http://schemas.openxmlformats.org/officeDocument/2006/relationships/image" Target="../media/image369.png"/><Relationship Id="rId285" Type="http://schemas.openxmlformats.org/officeDocument/2006/relationships/image" Target="../media/image379.png"/><Relationship Id="rId17" Type="http://schemas.openxmlformats.org/officeDocument/2006/relationships/image" Target="../media/image248.png"/><Relationship Id="rId38" Type="http://schemas.openxmlformats.org/officeDocument/2006/relationships/customXml" Target="../ink/ink397.xml"/><Relationship Id="rId59" Type="http://schemas.openxmlformats.org/officeDocument/2006/relationships/image" Target="../media/image269.png"/><Relationship Id="rId103" Type="http://schemas.openxmlformats.org/officeDocument/2006/relationships/image" Target="../media/image290.png"/><Relationship Id="rId124" Type="http://schemas.openxmlformats.org/officeDocument/2006/relationships/customXml" Target="../ink/ink440.xml"/><Relationship Id="rId310" Type="http://schemas.openxmlformats.org/officeDocument/2006/relationships/image" Target="../media/image391.png"/><Relationship Id="rId70" Type="http://schemas.openxmlformats.org/officeDocument/2006/relationships/customXml" Target="../ink/ink413.xml"/><Relationship Id="rId91" Type="http://schemas.openxmlformats.org/officeDocument/2006/relationships/image" Target="../media/image284.png"/><Relationship Id="rId145" Type="http://schemas.openxmlformats.org/officeDocument/2006/relationships/customXml" Target="../ink/ink451.xml"/><Relationship Id="rId166" Type="http://schemas.openxmlformats.org/officeDocument/2006/relationships/customXml" Target="../ink/ink462.xml"/><Relationship Id="rId187" Type="http://schemas.openxmlformats.org/officeDocument/2006/relationships/image" Target="../media/image331.png"/><Relationship Id="rId331" Type="http://schemas.openxmlformats.org/officeDocument/2006/relationships/image" Target="../media/image401.png"/><Relationship Id="rId352" Type="http://schemas.openxmlformats.org/officeDocument/2006/relationships/customXml" Target="../ink/ink557.xml"/><Relationship Id="rId373" Type="http://schemas.openxmlformats.org/officeDocument/2006/relationships/image" Target="../media/image422.png"/><Relationship Id="rId394" Type="http://schemas.openxmlformats.org/officeDocument/2006/relationships/customXml" Target="../ink/ink57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43.png"/><Relationship Id="rId233" Type="http://schemas.openxmlformats.org/officeDocument/2006/relationships/customXml" Target="../ink/ink496.xml"/><Relationship Id="rId254" Type="http://schemas.openxmlformats.org/officeDocument/2006/relationships/image" Target="../media/image364.png"/><Relationship Id="rId28" Type="http://schemas.openxmlformats.org/officeDocument/2006/relationships/customXml" Target="../ink/ink392.xml"/><Relationship Id="rId49" Type="http://schemas.openxmlformats.org/officeDocument/2006/relationships/image" Target="../media/image264.png"/><Relationship Id="rId114" Type="http://schemas.openxmlformats.org/officeDocument/2006/relationships/customXml" Target="../ink/ink435.xml"/><Relationship Id="rId275" Type="http://schemas.openxmlformats.org/officeDocument/2006/relationships/customXml" Target="../ink/ink517.xml"/><Relationship Id="rId296" Type="http://schemas.openxmlformats.org/officeDocument/2006/relationships/image" Target="../media/image384.png"/><Relationship Id="rId300" Type="http://schemas.openxmlformats.org/officeDocument/2006/relationships/image" Target="../media/image386.png"/><Relationship Id="rId60" Type="http://schemas.openxmlformats.org/officeDocument/2006/relationships/customXml" Target="../ink/ink408.xml"/><Relationship Id="rId81" Type="http://schemas.openxmlformats.org/officeDocument/2006/relationships/image" Target="../media/image1640.png"/><Relationship Id="rId135" Type="http://schemas.openxmlformats.org/officeDocument/2006/relationships/customXml" Target="../ink/ink446.xml"/><Relationship Id="rId156" Type="http://schemas.openxmlformats.org/officeDocument/2006/relationships/image" Target="../media/image316.png"/><Relationship Id="rId177" Type="http://schemas.openxmlformats.org/officeDocument/2006/relationships/image" Target="../media/image326.png"/><Relationship Id="rId198" Type="http://schemas.openxmlformats.org/officeDocument/2006/relationships/image" Target="../media/image336.png"/><Relationship Id="rId321" Type="http://schemas.openxmlformats.org/officeDocument/2006/relationships/customXml" Target="../ink/ink541.xml"/><Relationship Id="rId342" Type="http://schemas.openxmlformats.org/officeDocument/2006/relationships/customXml" Target="../ink/ink552.xml"/><Relationship Id="rId363" Type="http://schemas.openxmlformats.org/officeDocument/2006/relationships/image" Target="../media/image417.png"/><Relationship Id="rId384" Type="http://schemas.openxmlformats.org/officeDocument/2006/relationships/customXml" Target="../ink/ink573.xml"/><Relationship Id="rId202" Type="http://schemas.openxmlformats.org/officeDocument/2006/relationships/image" Target="../media/image338.png"/><Relationship Id="rId223" Type="http://schemas.openxmlformats.org/officeDocument/2006/relationships/customXml" Target="../ink/ink491.xml"/><Relationship Id="rId244" Type="http://schemas.openxmlformats.org/officeDocument/2006/relationships/image" Target="../media/image359.png"/><Relationship Id="rId18" Type="http://schemas.openxmlformats.org/officeDocument/2006/relationships/customXml" Target="../ink/ink387.xml"/><Relationship Id="rId39" Type="http://schemas.openxmlformats.org/officeDocument/2006/relationships/image" Target="../media/image259.png"/><Relationship Id="rId265" Type="http://schemas.openxmlformats.org/officeDocument/2006/relationships/customXml" Target="../ink/ink512.xml"/><Relationship Id="rId286" Type="http://schemas.openxmlformats.org/officeDocument/2006/relationships/customXml" Target="../ink/ink523.xml"/><Relationship Id="rId50" Type="http://schemas.openxmlformats.org/officeDocument/2006/relationships/customXml" Target="../ink/ink403.xml"/><Relationship Id="rId104" Type="http://schemas.openxmlformats.org/officeDocument/2006/relationships/customXml" Target="../ink/ink430.xml"/><Relationship Id="rId125" Type="http://schemas.openxmlformats.org/officeDocument/2006/relationships/image" Target="../media/image301.png"/><Relationship Id="rId146" Type="http://schemas.openxmlformats.org/officeDocument/2006/relationships/image" Target="../media/image311.png"/><Relationship Id="rId167" Type="http://schemas.openxmlformats.org/officeDocument/2006/relationships/image" Target="../media/image321.png"/><Relationship Id="rId188" Type="http://schemas.openxmlformats.org/officeDocument/2006/relationships/customXml" Target="../ink/ink473.xml"/><Relationship Id="rId311" Type="http://schemas.openxmlformats.org/officeDocument/2006/relationships/customXml" Target="../ink/ink536.xml"/><Relationship Id="rId332" Type="http://schemas.openxmlformats.org/officeDocument/2006/relationships/customXml" Target="../ink/ink547.xml"/><Relationship Id="rId353" Type="http://schemas.openxmlformats.org/officeDocument/2006/relationships/image" Target="../media/image412.png"/><Relationship Id="rId374" Type="http://schemas.openxmlformats.org/officeDocument/2006/relationships/customXml" Target="../ink/ink568.xml"/><Relationship Id="rId395" Type="http://schemas.openxmlformats.org/officeDocument/2006/relationships/image" Target="../media/image433.png"/><Relationship Id="rId71" Type="http://schemas.openxmlformats.org/officeDocument/2006/relationships/image" Target="../media/image275.png"/><Relationship Id="rId92" Type="http://schemas.openxmlformats.org/officeDocument/2006/relationships/customXml" Target="../ink/ink424.xml"/><Relationship Id="rId213" Type="http://schemas.openxmlformats.org/officeDocument/2006/relationships/customXml" Target="../ink/ink486.xml"/><Relationship Id="rId234" Type="http://schemas.openxmlformats.org/officeDocument/2006/relationships/image" Target="../media/image354.png"/><Relationship Id="rId2" Type="http://schemas.openxmlformats.org/officeDocument/2006/relationships/customXml" Target="../ink/ink379.xml"/><Relationship Id="rId29" Type="http://schemas.openxmlformats.org/officeDocument/2006/relationships/image" Target="../media/image254.png"/><Relationship Id="rId255" Type="http://schemas.openxmlformats.org/officeDocument/2006/relationships/customXml" Target="../ink/ink507.xml"/><Relationship Id="rId276" Type="http://schemas.openxmlformats.org/officeDocument/2006/relationships/image" Target="../media/image375.png"/><Relationship Id="rId297" Type="http://schemas.openxmlformats.org/officeDocument/2006/relationships/customXml" Target="../ink/ink529.xml"/><Relationship Id="rId40" Type="http://schemas.openxmlformats.org/officeDocument/2006/relationships/customXml" Target="../ink/ink398.xml"/><Relationship Id="rId115" Type="http://schemas.openxmlformats.org/officeDocument/2006/relationships/image" Target="../media/image296.png"/><Relationship Id="rId136" Type="http://schemas.openxmlformats.org/officeDocument/2006/relationships/image" Target="../media/image306.png"/><Relationship Id="rId157" Type="http://schemas.openxmlformats.org/officeDocument/2006/relationships/customXml" Target="../ink/ink457.xml"/><Relationship Id="rId178" Type="http://schemas.openxmlformats.org/officeDocument/2006/relationships/customXml" Target="../ink/ink468.xml"/><Relationship Id="rId301" Type="http://schemas.openxmlformats.org/officeDocument/2006/relationships/customXml" Target="../ink/ink531.xml"/><Relationship Id="rId322" Type="http://schemas.openxmlformats.org/officeDocument/2006/relationships/image" Target="../media/image397.png"/><Relationship Id="rId343" Type="http://schemas.openxmlformats.org/officeDocument/2006/relationships/image" Target="../media/image407.png"/><Relationship Id="rId364" Type="http://schemas.openxmlformats.org/officeDocument/2006/relationships/customXml" Target="../ink/ink563.xml"/><Relationship Id="rId61" Type="http://schemas.openxmlformats.org/officeDocument/2006/relationships/image" Target="../media/image270.png"/><Relationship Id="rId82" Type="http://schemas.openxmlformats.org/officeDocument/2006/relationships/customXml" Target="../ink/ink419.xml"/><Relationship Id="rId199" Type="http://schemas.openxmlformats.org/officeDocument/2006/relationships/customXml" Target="../ink/ink479.xml"/><Relationship Id="rId203" Type="http://schemas.openxmlformats.org/officeDocument/2006/relationships/customXml" Target="../ink/ink481.xml"/><Relationship Id="rId385" Type="http://schemas.openxmlformats.org/officeDocument/2006/relationships/image" Target="../media/image428.png"/><Relationship Id="rId19" Type="http://schemas.openxmlformats.org/officeDocument/2006/relationships/image" Target="../media/image249.png"/><Relationship Id="rId224" Type="http://schemas.openxmlformats.org/officeDocument/2006/relationships/image" Target="../media/image349.png"/><Relationship Id="rId245" Type="http://schemas.openxmlformats.org/officeDocument/2006/relationships/customXml" Target="../ink/ink502.xml"/><Relationship Id="rId266" Type="http://schemas.openxmlformats.org/officeDocument/2006/relationships/image" Target="../media/image370.png"/><Relationship Id="rId287" Type="http://schemas.openxmlformats.org/officeDocument/2006/relationships/image" Target="../media/image380.png"/><Relationship Id="rId30" Type="http://schemas.openxmlformats.org/officeDocument/2006/relationships/customXml" Target="../ink/ink393.xml"/><Relationship Id="rId105" Type="http://schemas.openxmlformats.org/officeDocument/2006/relationships/image" Target="../media/image291.png"/><Relationship Id="rId126" Type="http://schemas.openxmlformats.org/officeDocument/2006/relationships/customXml" Target="../ink/ink441.xml"/><Relationship Id="rId147" Type="http://schemas.openxmlformats.org/officeDocument/2006/relationships/customXml" Target="../ink/ink452.xml"/><Relationship Id="rId168" Type="http://schemas.openxmlformats.org/officeDocument/2006/relationships/customXml" Target="../ink/ink463.xml"/><Relationship Id="rId312" Type="http://schemas.openxmlformats.org/officeDocument/2006/relationships/image" Target="../media/image392.png"/><Relationship Id="rId333" Type="http://schemas.openxmlformats.org/officeDocument/2006/relationships/image" Target="../media/image402.png"/><Relationship Id="rId354" Type="http://schemas.openxmlformats.org/officeDocument/2006/relationships/customXml" Target="../ink/ink558.xml"/><Relationship Id="rId51" Type="http://schemas.openxmlformats.org/officeDocument/2006/relationships/image" Target="../media/image265.png"/><Relationship Id="rId72" Type="http://schemas.openxmlformats.org/officeDocument/2006/relationships/customXml" Target="../ink/ink414.xml"/><Relationship Id="rId93" Type="http://schemas.openxmlformats.org/officeDocument/2006/relationships/image" Target="../media/image285.png"/><Relationship Id="rId189" Type="http://schemas.openxmlformats.org/officeDocument/2006/relationships/image" Target="../media/image332.png"/><Relationship Id="rId375" Type="http://schemas.openxmlformats.org/officeDocument/2006/relationships/image" Target="../media/image423.png"/><Relationship Id="rId396" Type="http://schemas.openxmlformats.org/officeDocument/2006/relationships/customXml" Target="../ink/ink579.xml"/><Relationship Id="rId3" Type="http://schemas.openxmlformats.org/officeDocument/2006/relationships/image" Target="../media/image241.png"/><Relationship Id="rId214" Type="http://schemas.openxmlformats.org/officeDocument/2006/relationships/image" Target="../media/image344.png"/><Relationship Id="rId235" Type="http://schemas.openxmlformats.org/officeDocument/2006/relationships/customXml" Target="../ink/ink497.xml"/><Relationship Id="rId256" Type="http://schemas.openxmlformats.org/officeDocument/2006/relationships/image" Target="../media/image365.png"/><Relationship Id="rId277" Type="http://schemas.openxmlformats.org/officeDocument/2006/relationships/customXml" Target="../ink/ink518.xml"/><Relationship Id="rId298" Type="http://schemas.openxmlformats.org/officeDocument/2006/relationships/image" Target="../media/image385.png"/><Relationship Id="rId400" Type="http://schemas.openxmlformats.org/officeDocument/2006/relationships/customXml" Target="../ink/ink581.xml"/><Relationship Id="rId116" Type="http://schemas.openxmlformats.org/officeDocument/2006/relationships/customXml" Target="../ink/ink436.xml"/><Relationship Id="rId137" Type="http://schemas.openxmlformats.org/officeDocument/2006/relationships/customXml" Target="../ink/ink447.xml"/><Relationship Id="rId158" Type="http://schemas.openxmlformats.org/officeDocument/2006/relationships/image" Target="../media/image317.png"/><Relationship Id="rId302" Type="http://schemas.openxmlformats.org/officeDocument/2006/relationships/image" Target="../media/image387.png"/><Relationship Id="rId323" Type="http://schemas.openxmlformats.org/officeDocument/2006/relationships/customXml" Target="../ink/ink542.xml"/><Relationship Id="rId344" Type="http://schemas.openxmlformats.org/officeDocument/2006/relationships/customXml" Target="../ink/ink553.xml"/><Relationship Id="rId20" Type="http://schemas.openxmlformats.org/officeDocument/2006/relationships/customXml" Target="../ink/ink388.xml"/><Relationship Id="rId41" Type="http://schemas.openxmlformats.org/officeDocument/2006/relationships/image" Target="../media/image260.png"/><Relationship Id="rId62" Type="http://schemas.openxmlformats.org/officeDocument/2006/relationships/customXml" Target="../ink/ink409.xml"/><Relationship Id="rId83" Type="http://schemas.openxmlformats.org/officeDocument/2006/relationships/image" Target="../media/image280.png"/><Relationship Id="rId179" Type="http://schemas.openxmlformats.org/officeDocument/2006/relationships/image" Target="../media/image327.png"/><Relationship Id="rId365" Type="http://schemas.openxmlformats.org/officeDocument/2006/relationships/image" Target="../media/image418.png"/><Relationship Id="rId386" Type="http://schemas.openxmlformats.org/officeDocument/2006/relationships/customXml" Target="../ink/ink574.xml"/><Relationship Id="rId190" Type="http://schemas.openxmlformats.org/officeDocument/2006/relationships/customXml" Target="../ink/ink474.xml"/><Relationship Id="rId204" Type="http://schemas.openxmlformats.org/officeDocument/2006/relationships/image" Target="../media/image339.png"/><Relationship Id="rId225" Type="http://schemas.openxmlformats.org/officeDocument/2006/relationships/customXml" Target="../ink/ink492.xml"/><Relationship Id="rId246" Type="http://schemas.openxmlformats.org/officeDocument/2006/relationships/image" Target="../media/image360.png"/><Relationship Id="rId267" Type="http://schemas.openxmlformats.org/officeDocument/2006/relationships/customXml" Target="../ink/ink513.xml"/><Relationship Id="rId288" Type="http://schemas.openxmlformats.org/officeDocument/2006/relationships/customXml" Target="../ink/ink524.xml"/><Relationship Id="rId106" Type="http://schemas.openxmlformats.org/officeDocument/2006/relationships/customXml" Target="../ink/ink431.xml"/><Relationship Id="rId127" Type="http://schemas.openxmlformats.org/officeDocument/2006/relationships/image" Target="../media/image302.png"/><Relationship Id="rId313" Type="http://schemas.openxmlformats.org/officeDocument/2006/relationships/customXml" Target="../ink/ink537.xml"/><Relationship Id="rId10" Type="http://schemas.openxmlformats.org/officeDocument/2006/relationships/customXml" Target="../ink/ink383.xml"/><Relationship Id="rId31" Type="http://schemas.openxmlformats.org/officeDocument/2006/relationships/image" Target="../media/image255.png"/><Relationship Id="rId52" Type="http://schemas.openxmlformats.org/officeDocument/2006/relationships/customXml" Target="../ink/ink404.xml"/><Relationship Id="rId73" Type="http://schemas.openxmlformats.org/officeDocument/2006/relationships/image" Target="../media/image276.png"/><Relationship Id="rId94" Type="http://schemas.openxmlformats.org/officeDocument/2006/relationships/customXml" Target="../ink/ink425.xml"/><Relationship Id="rId148" Type="http://schemas.openxmlformats.org/officeDocument/2006/relationships/image" Target="../media/image312.png"/><Relationship Id="rId169" Type="http://schemas.openxmlformats.org/officeDocument/2006/relationships/image" Target="../media/image322.png"/><Relationship Id="rId334" Type="http://schemas.openxmlformats.org/officeDocument/2006/relationships/customXml" Target="../ink/ink548.xml"/><Relationship Id="rId355" Type="http://schemas.openxmlformats.org/officeDocument/2006/relationships/image" Target="../media/image413.png"/><Relationship Id="rId376" Type="http://schemas.openxmlformats.org/officeDocument/2006/relationships/customXml" Target="../ink/ink569.xml"/><Relationship Id="rId397" Type="http://schemas.openxmlformats.org/officeDocument/2006/relationships/image" Target="../media/image434.png"/><Relationship Id="rId4" Type="http://schemas.openxmlformats.org/officeDocument/2006/relationships/customXml" Target="../ink/ink380.xml"/><Relationship Id="rId180" Type="http://schemas.openxmlformats.org/officeDocument/2006/relationships/customXml" Target="../ink/ink469.xml"/><Relationship Id="rId215" Type="http://schemas.openxmlformats.org/officeDocument/2006/relationships/customXml" Target="../ink/ink487.xml"/><Relationship Id="rId236" Type="http://schemas.openxmlformats.org/officeDocument/2006/relationships/image" Target="../media/image355.png"/><Relationship Id="rId257" Type="http://schemas.openxmlformats.org/officeDocument/2006/relationships/customXml" Target="../ink/ink508.xml"/><Relationship Id="rId278" Type="http://schemas.openxmlformats.org/officeDocument/2006/relationships/image" Target="../media/image376.png"/><Relationship Id="rId401" Type="http://schemas.openxmlformats.org/officeDocument/2006/relationships/image" Target="../media/image436.png"/><Relationship Id="rId303" Type="http://schemas.openxmlformats.org/officeDocument/2006/relationships/customXml" Target="../ink/ink532.xml"/><Relationship Id="rId42" Type="http://schemas.openxmlformats.org/officeDocument/2006/relationships/customXml" Target="../ink/ink399.xml"/><Relationship Id="rId84" Type="http://schemas.openxmlformats.org/officeDocument/2006/relationships/customXml" Target="../ink/ink420.xml"/><Relationship Id="rId138" Type="http://schemas.openxmlformats.org/officeDocument/2006/relationships/image" Target="../media/image307.png"/><Relationship Id="rId345" Type="http://schemas.openxmlformats.org/officeDocument/2006/relationships/image" Target="../media/image408.png"/><Relationship Id="rId387" Type="http://schemas.openxmlformats.org/officeDocument/2006/relationships/image" Target="../media/image429.png"/><Relationship Id="rId191" Type="http://schemas.openxmlformats.org/officeDocument/2006/relationships/image" Target="../media/image333.png"/><Relationship Id="rId205" Type="http://schemas.openxmlformats.org/officeDocument/2006/relationships/customXml" Target="../ink/ink482.xml"/><Relationship Id="rId247" Type="http://schemas.openxmlformats.org/officeDocument/2006/relationships/customXml" Target="../ink/ink50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Généralités sur la photosynthèse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546" y="4903299"/>
            <a:ext cx="9144000" cy="1655762"/>
          </a:xfrm>
        </p:spPr>
        <p:txBody>
          <a:bodyPr/>
          <a:lstStyle/>
          <a:p>
            <a:r>
              <a:rPr lang="fr-FR"/>
              <a:t>Claudine </a:t>
            </a:r>
            <a:r>
              <a:rPr lang="fr-FR" err="1"/>
              <a:t>Baraquet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5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37802"/>
            <a:ext cx="12070080" cy="112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1721" rIns="0" bIns="131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Le cycle de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l'oxygène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et du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carbone</a:t>
            </a:r>
            <a:endParaRPr kumimoji="0" lang="en-US" altLang="en-US" sz="2000" b="1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photosynthèse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des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végétaux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chlorophylliens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est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responsable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la fixation et de la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réduction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CO2, du C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organique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ainsi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que de la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libération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O2. 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l’inverse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, la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fonction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respiratoire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des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organes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et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organismes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non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chlorophylliens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est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responsable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l’oxydation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des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composés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organiques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consommation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O2,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libération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de CO2). Il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en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résulte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un cycle pour le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carbone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et un cycle pour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l’oxygène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qui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sont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antiparallèles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en-US" altLang="en-US" sz="324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074" name="Picture 2" descr="https://rnbio.upmc.fr/sites/default/files/doc/carbone-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60" y="1704975"/>
            <a:ext cx="511492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8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3CA67-177A-4165-8770-89771ADC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CD817-2E39-4386-8EDF-5EF47CED0EB7}"/>
              </a:ext>
            </a:extLst>
          </p:cNvPr>
          <p:cNvSpPr txBox="1"/>
          <p:nvPr/>
        </p:nvSpPr>
        <p:spPr>
          <a:xfrm>
            <a:off x="164592" y="246888"/>
            <a:ext cx="528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2. </a:t>
            </a:r>
            <a:r>
              <a:rPr lang="en-US" sz="2800" err="1"/>
              <a:t>Localisation</a:t>
            </a:r>
            <a:r>
              <a:rPr lang="en-US" sz="2800"/>
              <a:t>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AEDBD-1F91-4F31-81E6-88E6A68D6475}"/>
              </a:ext>
            </a:extLst>
          </p:cNvPr>
          <p:cNvSpPr txBox="1"/>
          <p:nvPr/>
        </p:nvSpPr>
        <p:spPr>
          <a:xfrm>
            <a:off x="502920" y="1435608"/>
            <a:ext cx="1108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Chez les </a:t>
            </a:r>
            <a:r>
              <a:rPr lang="en-US" err="1"/>
              <a:t>plantes</a:t>
            </a:r>
            <a:r>
              <a:rPr lang="en-US"/>
              <a:t> </a:t>
            </a:r>
            <a:r>
              <a:rPr lang="en-US" err="1"/>
              <a:t>supérieures</a:t>
            </a:r>
            <a:r>
              <a:rPr lang="en-US"/>
              <a:t> </a:t>
            </a:r>
            <a:r>
              <a:rPr lang="en-US" err="1"/>
              <a:t>terrestres</a:t>
            </a:r>
            <a:r>
              <a:rPr lang="en-US"/>
              <a:t>, </a:t>
            </a:r>
            <a:r>
              <a:rPr lang="en-US" err="1"/>
              <a:t>l’équipement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localisé</a:t>
            </a:r>
            <a:r>
              <a:rPr lang="en-US"/>
              <a:t> </a:t>
            </a:r>
            <a:r>
              <a:rPr lang="en-US" err="1"/>
              <a:t>essentiellement</a:t>
            </a:r>
            <a:r>
              <a:rPr lang="en-US"/>
              <a:t> dans les </a:t>
            </a:r>
            <a:r>
              <a:rPr lang="en-US" err="1"/>
              <a:t>feuilles</a:t>
            </a:r>
            <a:r>
              <a:rPr lang="en-US"/>
              <a:t>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26E40E-45B7-4234-B617-C1D5371FE887}"/>
              </a:ext>
            </a:extLst>
          </p:cNvPr>
          <p:cNvGrpSpPr/>
          <p:nvPr/>
        </p:nvGrpSpPr>
        <p:grpSpPr>
          <a:xfrm>
            <a:off x="6720120" y="2153016"/>
            <a:ext cx="4216104" cy="3269376"/>
            <a:chOff x="2715048" y="1987776"/>
            <a:chExt cx="5696280" cy="42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4FDF35-18D3-4164-B2B6-BDAFE864C4AF}"/>
                    </a:ext>
                  </a:extLst>
                </p14:cNvPr>
                <p14:cNvContentPartPr/>
                <p14:nvPr/>
              </p14:nvContentPartPr>
              <p14:xfrm>
                <a:off x="3934368" y="4479336"/>
                <a:ext cx="885240" cy="1423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4FDF35-18D3-4164-B2B6-BDAFE864C4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22208" y="4467753"/>
                  <a:ext cx="909073" cy="1446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F58705-9A13-4923-9DE5-C3EDA2941A18}"/>
                    </a:ext>
                  </a:extLst>
                </p14:cNvPr>
                <p14:cNvContentPartPr/>
                <p14:nvPr/>
              </p14:nvContentPartPr>
              <p14:xfrm>
                <a:off x="2715048" y="1987776"/>
                <a:ext cx="3378960" cy="244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F58705-9A13-4923-9DE5-C3EDA2941A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03376" y="1976193"/>
                  <a:ext cx="3402790" cy="24653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9A835DA-70B9-4941-BB50-5FE761D354EC}"/>
                </a:ext>
              </a:extLst>
            </p:cNvPr>
            <p:cNvGrpSpPr/>
            <p:nvPr/>
          </p:nvGrpSpPr>
          <p:grpSpPr>
            <a:xfrm>
              <a:off x="2788848" y="2006856"/>
              <a:ext cx="5622480" cy="4188600"/>
              <a:chOff x="2788848" y="2006856"/>
              <a:chExt cx="5622480" cy="418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47062881-32EC-4583-B907-9A7A3E7C07B1}"/>
                      </a:ext>
                    </a:extLst>
                  </p14:cNvPr>
                  <p14:cNvContentPartPr/>
                  <p14:nvPr/>
                </p14:nvContentPartPr>
                <p14:xfrm>
                  <a:off x="4104288" y="4536936"/>
                  <a:ext cx="949680" cy="13885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47062881-32EC-4583-B907-9A7A3E7C07B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092131" y="4525353"/>
                    <a:ext cx="973507" cy="1411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458491E4-1049-4518-8665-7494BD0955DC}"/>
                      </a:ext>
                    </a:extLst>
                  </p14:cNvPr>
                  <p14:cNvContentPartPr/>
                  <p14:nvPr/>
                </p14:nvContentPartPr>
                <p14:xfrm>
                  <a:off x="3362328" y="5898816"/>
                  <a:ext cx="567720" cy="597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458491E4-1049-4518-8665-7494BD0955D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350166" y="5887698"/>
                    <a:ext cx="591557" cy="82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DE38770-1208-4821-AABB-8392662D1E19}"/>
                      </a:ext>
                    </a:extLst>
                  </p14:cNvPr>
                  <p14:cNvContentPartPr/>
                  <p14:nvPr/>
                </p14:nvContentPartPr>
                <p14:xfrm>
                  <a:off x="3354048" y="6106536"/>
                  <a:ext cx="1580400" cy="889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DE38770-1208-4821-AABB-8392662D1E1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341887" y="6095421"/>
                    <a:ext cx="1604235" cy="111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C4B8161F-57EE-4D0B-8D34-984D370715E7}"/>
                      </a:ext>
                    </a:extLst>
                  </p14:cNvPr>
                  <p14:cNvContentPartPr/>
                  <p14:nvPr/>
                </p14:nvContentPartPr>
                <p14:xfrm>
                  <a:off x="5751648" y="2006856"/>
                  <a:ext cx="356400" cy="12826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C4B8161F-57EE-4D0B-8D34-984D370715E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39492" y="1995275"/>
                    <a:ext cx="380225" cy="13053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7B0425EF-FEF3-43B9-AF69-1FDE98393CB6}"/>
                      </a:ext>
                    </a:extLst>
                  </p14:cNvPr>
                  <p14:cNvContentPartPr/>
                  <p14:nvPr/>
                </p14:nvContentPartPr>
                <p14:xfrm>
                  <a:off x="4934088" y="3345336"/>
                  <a:ext cx="1536480" cy="13010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7B0425EF-FEF3-43B9-AF69-1FDE98393CB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921928" y="3334216"/>
                    <a:ext cx="1560313" cy="13237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AFAE9B01-2EBF-4F5B-B5EB-36B0CC2E9CE0}"/>
                      </a:ext>
                    </a:extLst>
                  </p14:cNvPr>
                  <p14:cNvContentPartPr/>
                  <p14:nvPr/>
                </p14:nvContentPartPr>
                <p14:xfrm>
                  <a:off x="4583088" y="4405176"/>
                  <a:ext cx="240840" cy="882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AFAE9B01-2EBF-4F5B-B5EB-36B0CC2E9CE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570949" y="4393631"/>
                    <a:ext cx="264633" cy="110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FF8854-E70F-4A1E-BE8B-8DB9CA8A84FC}"/>
                      </a:ext>
                    </a:extLst>
                  </p14:cNvPr>
                  <p14:cNvContentPartPr/>
                  <p14:nvPr/>
                </p14:nvContentPartPr>
                <p14:xfrm>
                  <a:off x="4915368" y="3072456"/>
                  <a:ext cx="644400" cy="91764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FF8854-E70F-4A1E-BE8B-8DB9CA8A84F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903210" y="3061339"/>
                    <a:ext cx="668231" cy="9403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0D2E072-78DC-4BFC-B2F3-0959685C859B}"/>
                      </a:ext>
                    </a:extLst>
                  </p14:cNvPr>
                  <p14:cNvContentPartPr/>
                  <p14:nvPr/>
                </p14:nvContentPartPr>
                <p14:xfrm>
                  <a:off x="5517648" y="2180016"/>
                  <a:ext cx="365400" cy="923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90D2E072-78DC-4BFC-B2F3-0959685C859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505484" y="2168896"/>
                    <a:ext cx="389241" cy="9461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FF6FC75-939D-4192-BB78-A85367659BF9}"/>
                      </a:ext>
                    </a:extLst>
                  </p14:cNvPr>
                  <p14:cNvContentPartPr/>
                  <p14:nvPr/>
                </p14:nvContentPartPr>
                <p14:xfrm>
                  <a:off x="5002488" y="3848976"/>
                  <a:ext cx="1244880" cy="5446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FF6FC75-939D-4192-BB78-A85367659BF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990331" y="3837397"/>
                    <a:ext cx="1268708" cy="5673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2C059D8-7B9A-4ED8-A798-3B9C33872DA7}"/>
                      </a:ext>
                    </a:extLst>
                  </p14:cNvPr>
                  <p14:cNvContentPartPr/>
                  <p14:nvPr/>
                </p14:nvContentPartPr>
                <p14:xfrm>
                  <a:off x="2788848" y="3294576"/>
                  <a:ext cx="2165040" cy="576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C059D8-7B9A-4ED8-A798-3B9C33872DA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777177" y="3283457"/>
                    <a:ext cx="2188869" cy="5990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1570193-11B3-4B5C-92ED-A21134205CC4}"/>
                      </a:ext>
                    </a:extLst>
                  </p14:cNvPr>
                  <p14:cNvContentPartPr/>
                  <p14:nvPr/>
                </p14:nvContentPartPr>
                <p14:xfrm>
                  <a:off x="4806648" y="3847176"/>
                  <a:ext cx="164520" cy="709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1570193-11B3-4B5C-92ED-A21134205C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794515" y="3835595"/>
                    <a:ext cx="188300" cy="7318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F2B1B1F-25B9-4884-8070-E29D765E751B}"/>
                      </a:ext>
                    </a:extLst>
                  </p14:cNvPr>
                  <p14:cNvContentPartPr/>
                  <p14:nvPr/>
                </p14:nvContentPartPr>
                <p14:xfrm>
                  <a:off x="4887648" y="3853656"/>
                  <a:ext cx="97920" cy="733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F2B1B1F-25B9-4884-8070-E29D765E751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876014" y="3842538"/>
                    <a:ext cx="121673" cy="7560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D21EEC8-002A-4372-A5D1-35C0304F5F3F}"/>
                      </a:ext>
                    </a:extLst>
                  </p14:cNvPr>
                  <p14:cNvContentPartPr/>
                  <p14:nvPr/>
                </p14:nvContentPartPr>
                <p14:xfrm>
                  <a:off x="5003208" y="2648736"/>
                  <a:ext cx="615600" cy="784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D21EEC8-002A-4372-A5D1-35C0304F5F3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991052" y="2637127"/>
                    <a:ext cx="639427" cy="1012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1AE75C3A-BC58-4EBC-9AC7-F2B7C344A4D6}"/>
                      </a:ext>
                    </a:extLst>
                  </p14:cNvPr>
                  <p14:cNvContentPartPr/>
                  <p14:nvPr/>
                </p14:nvContentPartPr>
                <p14:xfrm>
                  <a:off x="5570568" y="2898936"/>
                  <a:ext cx="409320" cy="1177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1AE75C3A-BC58-4EBC-9AC7-F2B7C344A4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558415" y="2887349"/>
                    <a:ext cx="433140" cy="140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00FC4FC4-BA01-41B6-A55C-1D85EE19EEB1}"/>
                      </a:ext>
                    </a:extLst>
                  </p14:cNvPr>
                  <p14:cNvContentPartPr/>
                  <p14:nvPr/>
                </p14:nvContentPartPr>
                <p14:xfrm>
                  <a:off x="3845808" y="3592656"/>
                  <a:ext cx="294480" cy="1472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0FC4FC4-BA01-41B6-A55C-1D85EE19EEB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833659" y="3581081"/>
                    <a:ext cx="318291" cy="169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E1BB7C15-418D-46BB-878C-6F5534EC1BD7}"/>
                      </a:ext>
                    </a:extLst>
                  </p14:cNvPr>
                  <p14:cNvContentPartPr/>
                  <p14:nvPr/>
                </p14:nvContentPartPr>
                <p14:xfrm>
                  <a:off x="3180168" y="3789576"/>
                  <a:ext cx="226440" cy="363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E1BB7C15-418D-46BB-878C-6F5534EC1BD7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168020" y="3777993"/>
                    <a:ext cx="250250" cy="3859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09A002F-CAFF-4AA3-B2A0-8EA5D2CF990A}"/>
                      </a:ext>
                    </a:extLst>
                  </p14:cNvPr>
                  <p14:cNvContentPartPr/>
                  <p14:nvPr/>
                </p14:nvContentPartPr>
                <p14:xfrm>
                  <a:off x="5496408" y="3884616"/>
                  <a:ext cx="501120" cy="122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09A002F-CAFF-4AA3-B2A0-8EA5D2CF990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484731" y="3873069"/>
                    <a:ext cx="524960" cy="145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FC8242AC-3602-4154-A88E-32D223D0F6AD}"/>
                      </a:ext>
                    </a:extLst>
                  </p14:cNvPr>
                  <p14:cNvContentPartPr/>
                  <p14:nvPr/>
                </p14:nvContentPartPr>
                <p14:xfrm>
                  <a:off x="5726448" y="4085496"/>
                  <a:ext cx="180720" cy="3513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FC8242AC-3602-4154-A88E-32D223D0F6A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714789" y="4074386"/>
                    <a:ext cx="204525" cy="3740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447154D-6C88-4DDB-8900-9F31D533C1A7}"/>
                      </a:ext>
                    </a:extLst>
                  </p14:cNvPr>
                  <p14:cNvContentPartPr/>
                  <p14:nvPr/>
                </p14:nvContentPartPr>
                <p14:xfrm>
                  <a:off x="6004368" y="2393136"/>
                  <a:ext cx="1100880" cy="1965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447154D-6C88-4DDB-8900-9F31D533C1A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992698" y="2381546"/>
                    <a:ext cx="1124706" cy="219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105F656-D98E-486D-A117-7B3726315FA8}"/>
                      </a:ext>
                    </a:extLst>
                  </p14:cNvPr>
                  <p14:cNvContentPartPr/>
                  <p14:nvPr/>
                </p14:nvContentPartPr>
                <p14:xfrm>
                  <a:off x="5870088" y="2475576"/>
                  <a:ext cx="212760" cy="2167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105F656-D98E-486D-A117-7B3726315FA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58403" y="2464462"/>
                    <a:ext cx="236616" cy="239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344405E-318E-4EF1-AF79-3600EC73E8BF}"/>
                      </a:ext>
                    </a:extLst>
                  </p14:cNvPr>
                  <p14:cNvContentPartPr/>
                  <p14:nvPr/>
                </p14:nvContentPartPr>
                <p14:xfrm>
                  <a:off x="7005888" y="2015496"/>
                  <a:ext cx="598680" cy="5788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B344405E-318E-4EF1-AF79-3600EC73E8BF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993730" y="2003918"/>
                    <a:ext cx="622510" cy="601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6F2A856-D22D-4773-AB7F-A1CA0903605E}"/>
                      </a:ext>
                    </a:extLst>
                  </p14:cNvPr>
                  <p14:cNvContentPartPr/>
                  <p14:nvPr/>
                </p14:nvContentPartPr>
                <p14:xfrm>
                  <a:off x="7645608" y="2259936"/>
                  <a:ext cx="360" cy="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6F2A856-D22D-4773-AB7F-A1CA0903605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636608" y="225093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F58054D0-D8E8-4028-95A0-AB2D08564FC4}"/>
                      </a:ext>
                    </a:extLst>
                  </p14:cNvPr>
                  <p14:cNvContentPartPr/>
                  <p14:nvPr/>
                </p14:nvContentPartPr>
                <p14:xfrm>
                  <a:off x="7666488" y="2133936"/>
                  <a:ext cx="744840" cy="3668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58054D0-D8E8-4028-95A0-AB2D08564FC4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654819" y="2122356"/>
                    <a:ext cx="768663" cy="389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6D3BDF2-2EC6-4B97-8207-353BE7777786}"/>
                      </a:ext>
                    </a:extLst>
                  </p14:cNvPr>
                  <p14:cNvContentPartPr/>
                  <p14:nvPr/>
                </p14:nvContentPartPr>
                <p14:xfrm>
                  <a:off x="4623408" y="5036616"/>
                  <a:ext cx="204840" cy="2642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6D3BDF2-2EC6-4B97-8207-353BE777778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611244" y="5025047"/>
                    <a:ext cx="228681" cy="2869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EE6B9B0-CFAE-4708-8589-4FFD448DBAD9}"/>
                      </a:ext>
                    </a:extLst>
                  </p14:cNvPr>
                  <p14:cNvContentPartPr/>
                  <p14:nvPr/>
                </p14:nvContentPartPr>
                <p14:xfrm>
                  <a:off x="4643928" y="5085576"/>
                  <a:ext cx="900360" cy="223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EE6B9B0-CFAE-4708-8589-4FFD448DBAD9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31774" y="5073951"/>
                    <a:ext cx="924182" cy="4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AC80908-A04A-4D1E-80A2-C57ED4CF59D5}"/>
                      </a:ext>
                    </a:extLst>
                  </p14:cNvPr>
                  <p14:cNvContentPartPr/>
                  <p14:nvPr/>
                </p14:nvContentPartPr>
                <p14:xfrm>
                  <a:off x="5880888" y="4991616"/>
                  <a:ext cx="59040" cy="419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AC80908-A04A-4D1E-80A2-C57ED4CF59D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868690" y="4980040"/>
                    <a:ext cx="82949" cy="441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1667F9D-AF47-49FA-BBAE-BD9B7A608066}"/>
                      </a:ext>
                    </a:extLst>
                  </p14:cNvPr>
                  <p14:cNvContentPartPr/>
                  <p14:nvPr/>
                </p14:nvContentPartPr>
                <p14:xfrm>
                  <a:off x="5877648" y="5002056"/>
                  <a:ext cx="129240" cy="1530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1667F9D-AF47-49FA-BBAE-BD9B7A608066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865501" y="4990465"/>
                    <a:ext cx="153047" cy="175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E81ED723-57AA-4A9D-8333-74246B9C7BDA}"/>
                      </a:ext>
                    </a:extLst>
                  </p14:cNvPr>
                  <p14:cNvContentPartPr/>
                  <p14:nvPr/>
                </p14:nvContentPartPr>
                <p14:xfrm>
                  <a:off x="5892408" y="5004216"/>
                  <a:ext cx="285480" cy="144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E81ED723-57AA-4A9D-8333-74246B9C7BD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880270" y="4992649"/>
                    <a:ext cx="309270" cy="1670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4110A73-9D98-422D-B448-47841F0BB571}"/>
                      </a:ext>
                    </a:extLst>
                  </p14:cNvPr>
                  <p14:cNvContentPartPr/>
                  <p14:nvPr/>
                </p14:nvContentPartPr>
                <p14:xfrm>
                  <a:off x="6073488" y="4847976"/>
                  <a:ext cx="70200" cy="414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4110A73-9D98-422D-B448-47841F0BB57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1869" y="4836347"/>
                    <a:ext cx="93923" cy="641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56848C9A-6D84-445C-9310-D92C677AAFD2}"/>
                      </a:ext>
                    </a:extLst>
                  </p14:cNvPr>
                  <p14:cNvContentPartPr/>
                  <p14:nvPr/>
                </p14:nvContentPartPr>
                <p14:xfrm>
                  <a:off x="6225408" y="4797216"/>
                  <a:ext cx="13320" cy="2653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56848C9A-6D84-445C-9310-D92C677AAFD2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13991" y="4786103"/>
                    <a:ext cx="36630" cy="288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164229A-685E-47B4-9B89-8ACB2FDB49E2}"/>
                      </a:ext>
                    </a:extLst>
                  </p14:cNvPr>
                  <p14:cNvContentPartPr/>
                  <p14:nvPr/>
                </p14:nvContentPartPr>
                <p14:xfrm>
                  <a:off x="6238728" y="4903416"/>
                  <a:ext cx="106920" cy="1875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164229A-685E-47B4-9B89-8ACB2FDB49E2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226578" y="4891838"/>
                    <a:ext cx="130734" cy="2102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2398A9E-7889-4725-86B7-E3A638C7897B}"/>
                      </a:ext>
                    </a:extLst>
                  </p14:cNvPr>
                  <p14:cNvContentPartPr/>
                  <p14:nvPr/>
                </p14:nvContentPartPr>
                <p14:xfrm>
                  <a:off x="6394608" y="4980096"/>
                  <a:ext cx="124920" cy="939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2398A9E-7889-4725-86B7-E3A638C7897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382456" y="4968525"/>
                    <a:ext cx="148737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C0E18CAA-FD3B-4C54-8A1F-D7E74AA892DC}"/>
                      </a:ext>
                    </a:extLst>
                  </p14:cNvPr>
                  <p14:cNvContentPartPr/>
                  <p14:nvPr/>
                </p14:nvContentPartPr>
                <p14:xfrm>
                  <a:off x="6523848" y="4789296"/>
                  <a:ext cx="385200" cy="2588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C0E18CAA-FD3B-4C54-8A1F-D7E74AA892D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511689" y="4777720"/>
                    <a:ext cx="409032" cy="2815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2224A5D-CB5E-4AC6-8C32-61D2143C864E}"/>
                      </a:ext>
                    </a:extLst>
                  </p14:cNvPr>
                  <p14:cNvContentPartPr/>
                  <p14:nvPr/>
                </p14:nvContentPartPr>
                <p14:xfrm>
                  <a:off x="5113008" y="5983056"/>
                  <a:ext cx="295560" cy="597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2224A5D-CB5E-4AC6-8C32-61D2143C864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100855" y="5971475"/>
                    <a:ext cx="319380" cy="824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FBCC4CF-3EE5-4680-8C35-01613B3C5406}"/>
                      </a:ext>
                    </a:extLst>
                  </p14:cNvPr>
                  <p14:cNvContentPartPr/>
                  <p14:nvPr/>
                </p14:nvContentPartPr>
                <p14:xfrm>
                  <a:off x="4999968" y="5997816"/>
                  <a:ext cx="143280" cy="85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FBCC4CF-3EE5-4680-8C35-01613B3C540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987826" y="5986224"/>
                    <a:ext cx="167079" cy="1080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2E05507-A202-4070-A6AC-AFD65297987F}"/>
                      </a:ext>
                    </a:extLst>
                  </p14:cNvPr>
                  <p14:cNvContentPartPr/>
                  <p14:nvPr/>
                </p14:nvContentPartPr>
                <p14:xfrm>
                  <a:off x="5613408" y="5735016"/>
                  <a:ext cx="249120" cy="2880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2E05507-A202-4070-A6AC-AFD65297987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01730" y="5723886"/>
                    <a:ext cx="272962" cy="310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2473182C-A8CE-40B9-BD26-D6BBB12AB7B1}"/>
                      </a:ext>
                    </a:extLst>
                  </p14:cNvPr>
                  <p14:cNvContentPartPr/>
                  <p14:nvPr/>
                </p14:nvContentPartPr>
                <p14:xfrm>
                  <a:off x="5801328" y="5899536"/>
                  <a:ext cx="114840" cy="558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2473182C-A8CE-40B9-BD26-D6BBB12AB7B1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89214" y="5888468"/>
                    <a:ext cx="138583" cy="78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73FD7A0-3EFC-46C1-AC51-CF53B0A143E3}"/>
                      </a:ext>
                    </a:extLst>
                  </p14:cNvPr>
                  <p14:cNvContentPartPr/>
                  <p14:nvPr/>
                </p14:nvContentPartPr>
                <p14:xfrm>
                  <a:off x="5906088" y="5798016"/>
                  <a:ext cx="360" cy="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73FD7A0-3EFC-46C1-AC51-CF53B0A143E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897088" y="57890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06C815AD-59C3-4211-B9E9-451E8E55C492}"/>
                      </a:ext>
                    </a:extLst>
                  </p14:cNvPr>
                  <p14:cNvContentPartPr/>
                  <p14:nvPr/>
                </p14:nvContentPartPr>
                <p14:xfrm>
                  <a:off x="6077088" y="5812776"/>
                  <a:ext cx="456480" cy="2671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06C815AD-59C3-4211-B9E9-451E8E55C492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064935" y="5801665"/>
                    <a:ext cx="480301" cy="28980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59001A1-C7B7-4138-8503-89354868240F}"/>
              </a:ext>
            </a:extLst>
          </p:cNvPr>
          <p:cNvSpPr txBox="1"/>
          <p:nvPr/>
        </p:nvSpPr>
        <p:spPr>
          <a:xfrm>
            <a:off x="566928" y="2551617"/>
            <a:ext cx="5997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Feuille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relation </a:t>
            </a:r>
            <a:r>
              <a:rPr lang="en-US" err="1"/>
              <a:t>étroite</a:t>
            </a:r>
            <a:r>
              <a:rPr lang="en-US"/>
              <a:t> avec la tige par le petiole reliant le limbe au </a:t>
            </a:r>
            <a:r>
              <a:rPr lang="en-US" err="1"/>
              <a:t>reste</a:t>
            </a:r>
            <a:r>
              <a:rPr lang="en-US"/>
              <a:t> de la </a:t>
            </a:r>
            <a:r>
              <a:rPr lang="en-US" err="1"/>
              <a:t>plante</a:t>
            </a:r>
            <a:r>
              <a:rPr lang="en-US"/>
              <a:t> via les systemes de circulation des </a:t>
            </a:r>
            <a:r>
              <a:rPr lang="en-US" err="1"/>
              <a:t>sèves</a:t>
            </a:r>
            <a:r>
              <a:rPr lang="en-US"/>
              <a:t> </a:t>
            </a:r>
            <a:r>
              <a:rPr lang="en-US" err="1"/>
              <a:t>xylèmes</a:t>
            </a:r>
            <a:r>
              <a:rPr lang="en-US"/>
              <a:t> et </a:t>
            </a:r>
            <a:r>
              <a:rPr lang="en-US" err="1"/>
              <a:t>phloèmes</a:t>
            </a:r>
            <a:endParaRPr lang="en-US"/>
          </a:p>
          <a:p>
            <a:endParaRPr lang="en-US"/>
          </a:p>
          <a:p>
            <a:r>
              <a:rPr lang="en-US" err="1"/>
              <a:t>Règle</a:t>
            </a:r>
            <a:r>
              <a:rPr lang="en-US"/>
              <a:t> Générale: </a:t>
            </a:r>
            <a:r>
              <a:rPr lang="en-US" err="1"/>
              <a:t>feuille</a:t>
            </a:r>
            <a:r>
              <a:rPr lang="en-US"/>
              <a:t> </a:t>
            </a:r>
            <a:r>
              <a:rPr lang="en-US" err="1"/>
              <a:t>présente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grande</a:t>
            </a:r>
            <a:r>
              <a:rPr lang="en-US"/>
              <a:t> surface vis à vis de </a:t>
            </a:r>
            <a:r>
              <a:rPr lang="en-US" err="1"/>
              <a:t>l’environnement</a:t>
            </a:r>
            <a:r>
              <a:rPr lang="en-US"/>
              <a:t>, condition favorable à la capture de la lumière.</a:t>
            </a:r>
          </a:p>
        </p:txBody>
      </p:sp>
    </p:spTree>
    <p:extLst>
      <p:ext uri="{BB962C8B-B14F-4D97-AF65-F5344CB8AC3E}">
        <p14:creationId xmlns:p14="http://schemas.microsoft.com/office/powerpoint/2010/main" val="238525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C4B68E-8A30-4091-B6FC-5E9A571B9CF1}"/>
              </a:ext>
            </a:extLst>
          </p:cNvPr>
          <p:cNvSpPr txBox="1"/>
          <p:nvPr/>
        </p:nvSpPr>
        <p:spPr>
          <a:xfrm>
            <a:off x="557784" y="868680"/>
            <a:ext cx="11183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</a:t>
            </a:r>
            <a:r>
              <a:rPr lang="en-US" err="1"/>
              <a:t>feuille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enveloppée</a:t>
            </a:r>
            <a:r>
              <a:rPr lang="en-US"/>
              <a:t> par un </a:t>
            </a:r>
            <a:r>
              <a:rPr lang="en-US" err="1"/>
              <a:t>épiderme</a:t>
            </a:r>
            <a:r>
              <a:rPr lang="en-US"/>
              <a:t> </a:t>
            </a:r>
            <a:r>
              <a:rPr lang="en-US" err="1"/>
              <a:t>formé</a:t>
            </a:r>
            <a:r>
              <a:rPr lang="en-US"/>
              <a:t> de cellules </a:t>
            </a:r>
            <a:r>
              <a:rPr lang="en-US" err="1"/>
              <a:t>jointives</a:t>
            </a:r>
            <a:r>
              <a:rPr lang="en-US"/>
              <a:t> </a:t>
            </a:r>
            <a:r>
              <a:rPr lang="en-US" err="1"/>
              <a:t>dépourvues</a:t>
            </a:r>
            <a:r>
              <a:rPr lang="en-US"/>
              <a:t> de </a:t>
            </a:r>
            <a:r>
              <a:rPr lang="en-US" err="1"/>
              <a:t>chloroplastes</a:t>
            </a:r>
            <a:r>
              <a:rPr lang="en-US"/>
              <a:t>, </a:t>
            </a:r>
            <a:r>
              <a:rPr lang="en-US" err="1"/>
              <a:t>recouvert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</a:t>
            </a:r>
            <a:r>
              <a:rPr lang="en-US" err="1"/>
              <a:t>cuticule</a:t>
            </a:r>
            <a:r>
              <a:rPr lang="en-US"/>
              <a:t> </a:t>
            </a:r>
            <a:r>
              <a:rPr lang="en-US" err="1"/>
              <a:t>cireuse</a:t>
            </a:r>
            <a:r>
              <a:rPr lang="en-US"/>
              <a:t> impermeable aux gaz.</a:t>
            </a:r>
          </a:p>
          <a:p>
            <a:r>
              <a:rPr lang="en-US"/>
              <a:t>Les </a:t>
            </a:r>
            <a:r>
              <a:rPr lang="en-US" err="1"/>
              <a:t>échanges</a:t>
            </a:r>
            <a:r>
              <a:rPr lang="en-US"/>
              <a:t> </a:t>
            </a:r>
            <a:r>
              <a:rPr lang="en-US" err="1"/>
              <a:t>gazeux</a:t>
            </a:r>
            <a:r>
              <a:rPr lang="en-US"/>
              <a:t> se font via les stomates</a:t>
            </a:r>
          </a:p>
          <a:p>
            <a:r>
              <a:rPr lang="en-US"/>
              <a:t>Le </a:t>
            </a:r>
            <a:r>
              <a:rPr lang="en-US" err="1"/>
              <a:t>mésophylle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constitué</a:t>
            </a:r>
            <a:r>
              <a:rPr lang="en-US"/>
              <a:t> de </a:t>
            </a:r>
            <a:r>
              <a:rPr lang="en-US" err="1"/>
              <a:t>parenchyme</a:t>
            </a:r>
            <a:r>
              <a:rPr lang="en-US"/>
              <a:t> </a:t>
            </a:r>
            <a:r>
              <a:rPr lang="en-US" err="1"/>
              <a:t>chlorophyllien</a:t>
            </a:r>
            <a:r>
              <a:rPr lang="en-US"/>
              <a:t>, siege de la </a:t>
            </a:r>
            <a:r>
              <a:rPr lang="en-US" err="1"/>
              <a:t>photosynthèse</a:t>
            </a:r>
            <a:endParaRPr lang="en-US"/>
          </a:p>
          <a:p>
            <a:r>
              <a:rPr lang="en-US"/>
              <a:t>Les cellules chlorophylliennes </a:t>
            </a:r>
            <a:r>
              <a:rPr lang="en-US" err="1"/>
              <a:t>foliaires</a:t>
            </a:r>
            <a:r>
              <a:rPr lang="en-US"/>
              <a:t> </a:t>
            </a:r>
            <a:r>
              <a:rPr lang="en-US" err="1"/>
              <a:t>renferment</a:t>
            </a:r>
            <a:r>
              <a:rPr lang="en-US"/>
              <a:t> </a:t>
            </a:r>
            <a:r>
              <a:rPr lang="en-US" err="1"/>
              <a:t>plusieurs</a:t>
            </a:r>
            <a:r>
              <a:rPr lang="en-US"/>
              <a:t> </a:t>
            </a:r>
            <a:r>
              <a:rPr lang="en-US" err="1"/>
              <a:t>dizaines</a:t>
            </a:r>
            <a:r>
              <a:rPr lang="en-US"/>
              <a:t> </a:t>
            </a:r>
            <a:r>
              <a:rPr lang="en-US" err="1"/>
              <a:t>voire</a:t>
            </a:r>
            <a:r>
              <a:rPr lang="en-US"/>
              <a:t> </a:t>
            </a:r>
            <a:r>
              <a:rPr lang="en-US" err="1"/>
              <a:t>centaines</a:t>
            </a:r>
            <a:r>
              <a:rPr lang="en-US"/>
              <a:t> de chloroplastes (++ </a:t>
            </a:r>
            <a:r>
              <a:rPr lang="en-US" err="1"/>
              <a:t>parenchyme</a:t>
            </a:r>
            <a:r>
              <a:rPr lang="en-US"/>
              <a:t> </a:t>
            </a:r>
            <a:r>
              <a:rPr lang="en-US" err="1"/>
              <a:t>palissadique</a:t>
            </a:r>
            <a:r>
              <a:rPr lang="en-US"/>
              <a:t>)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A40221B-C179-4C13-A5E9-48B2DF35D670}"/>
              </a:ext>
            </a:extLst>
          </p:cNvPr>
          <p:cNvGrpSpPr/>
          <p:nvPr/>
        </p:nvGrpSpPr>
        <p:grpSpPr>
          <a:xfrm>
            <a:off x="1256747" y="2793534"/>
            <a:ext cx="10018057" cy="3881358"/>
            <a:chOff x="1189635" y="2341747"/>
            <a:chExt cx="10638720" cy="42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FCAE68-FA05-41C2-B523-E15BF782C0DB}"/>
                    </a:ext>
                  </a:extLst>
                </p14:cNvPr>
                <p14:cNvContentPartPr/>
                <p14:nvPr/>
              </p14:nvContentPartPr>
              <p14:xfrm>
                <a:off x="1250115" y="2918467"/>
                <a:ext cx="6825240" cy="527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FCAE68-FA05-41C2-B523-E15BF782C0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0940" y="2908517"/>
                  <a:ext cx="6843973" cy="547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2D74CCB-F00C-4D26-ACAF-1403C7FBAC58}"/>
                    </a:ext>
                  </a:extLst>
                </p14:cNvPr>
                <p14:cNvContentPartPr/>
                <p14:nvPr/>
              </p14:nvContentPartPr>
              <p14:xfrm>
                <a:off x="1299435" y="3871027"/>
                <a:ext cx="6747840" cy="1704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2D74CCB-F00C-4D26-ACAF-1403C7FBAC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9877" y="3861475"/>
                  <a:ext cx="6766573" cy="1723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FF9530-FB11-4C1A-9DBB-9A85602A1A65}"/>
                    </a:ext>
                  </a:extLst>
                </p14:cNvPr>
                <p14:cNvContentPartPr/>
                <p14:nvPr/>
              </p14:nvContentPartPr>
              <p14:xfrm>
                <a:off x="1650435" y="3225547"/>
                <a:ext cx="1486080" cy="559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FF9530-FB11-4C1A-9DBB-9A85602A1A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1259" y="3215991"/>
                  <a:ext cx="1504814" cy="578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F2A54D-DF81-4FFA-B066-163F21AE1E66}"/>
                    </a:ext>
                  </a:extLst>
                </p14:cNvPr>
                <p14:cNvContentPartPr/>
                <p14:nvPr/>
              </p14:nvContentPartPr>
              <p14:xfrm>
                <a:off x="1801275" y="3789307"/>
                <a:ext cx="1207440" cy="536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F2A54D-DF81-4FFA-B066-163F21AE1E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1716" y="3779359"/>
                  <a:ext cx="1226175" cy="555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768A6B-D14A-45CD-8153-E243F1CCAC3B}"/>
                    </a:ext>
                  </a:extLst>
                </p14:cNvPr>
                <p14:cNvContentPartPr/>
                <p14:nvPr/>
              </p14:nvContentPartPr>
              <p14:xfrm>
                <a:off x="1719915" y="4134907"/>
                <a:ext cx="1302120" cy="696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768A6B-D14A-45CD-8153-E243F1CCAC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10740" y="4124956"/>
                  <a:ext cx="1320853" cy="716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2E4E8D-B1AB-4C57-9D3B-D68108011ECD}"/>
                    </a:ext>
                  </a:extLst>
                </p14:cNvPr>
                <p14:cNvContentPartPr/>
                <p14:nvPr/>
              </p14:nvContentPartPr>
              <p14:xfrm>
                <a:off x="1481235" y="4574827"/>
                <a:ext cx="1698480" cy="899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2E4E8D-B1AB-4C57-9D3B-D68108011E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2060" y="4564875"/>
                  <a:ext cx="1717212" cy="9191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DEBD13-5F0A-4CD4-ACE7-2138BE594CD1}"/>
                </a:ext>
              </a:extLst>
            </p:cNvPr>
            <p:cNvGrpSpPr/>
            <p:nvPr/>
          </p:nvGrpSpPr>
          <p:grpSpPr>
            <a:xfrm>
              <a:off x="1215195" y="2775187"/>
              <a:ext cx="6846120" cy="840600"/>
              <a:chOff x="1215195" y="2775187"/>
              <a:chExt cx="6846120" cy="840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E8E4DAC-700B-4AE8-95A0-185006848E4C}"/>
                      </a:ext>
                    </a:extLst>
                  </p14:cNvPr>
                  <p14:cNvContentPartPr/>
                  <p14:nvPr/>
                </p14:nvContentPartPr>
                <p14:xfrm>
                  <a:off x="1845915" y="3485827"/>
                  <a:ext cx="25920" cy="129960"/>
                </p14:xfrm>
              </p:contentPart>
            </mc:Choice>
            <mc:Fallback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E8E4DAC-700B-4AE8-95A0-185006848E4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836243" y="3476259"/>
                    <a:ext cx="44876" cy="1494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1A7B013D-EE88-425F-972E-57F69533DDCE}"/>
                      </a:ext>
                    </a:extLst>
                  </p14:cNvPr>
                  <p14:cNvContentPartPr/>
                  <p14:nvPr/>
                </p14:nvContentPartPr>
                <p14:xfrm>
                  <a:off x="1794435" y="3535507"/>
                  <a:ext cx="125640" cy="79200"/>
                </p14:xfrm>
              </p:contentPart>
            </mc:Choice>
            <mc:Fallback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1A7B013D-EE88-425F-972E-57F69533DDC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785270" y="3525955"/>
                    <a:ext cx="144352" cy="98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53082C5-29E1-4CCE-AA5C-DBC6B6ECF3BE}"/>
                      </a:ext>
                    </a:extLst>
                  </p14:cNvPr>
                  <p14:cNvContentPartPr/>
                  <p14:nvPr/>
                </p14:nvContentPartPr>
                <p14:xfrm>
                  <a:off x="1867515" y="3479347"/>
                  <a:ext cx="9360" cy="15840"/>
                </p14:xfrm>
              </p:contentPart>
            </mc:Choice>
            <mc:Fallback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53082C5-29E1-4CCE-AA5C-DBC6B6ECF3B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858155" y="3469447"/>
                    <a:ext cx="28470" cy="35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E2FB14B-B5B6-4403-B1AD-55436898599C}"/>
                      </a:ext>
                    </a:extLst>
                  </p14:cNvPr>
                  <p14:cNvContentPartPr/>
                  <p14:nvPr/>
                </p14:nvContentPartPr>
                <p14:xfrm>
                  <a:off x="1946715" y="3477187"/>
                  <a:ext cx="41040" cy="97200"/>
                </p14:xfrm>
              </p:contentPart>
            </mc:Choice>
            <mc:Fallback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E2FB14B-B5B6-4403-B1AD-55436898599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937126" y="3467228"/>
                    <a:ext cx="59834" cy="11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AB7AB9C-E079-4600-A770-914B02A1E35B}"/>
                      </a:ext>
                    </a:extLst>
                  </p14:cNvPr>
                  <p14:cNvContentPartPr/>
                  <p14:nvPr/>
                </p14:nvContentPartPr>
                <p14:xfrm>
                  <a:off x="1998195" y="3464587"/>
                  <a:ext cx="87120" cy="11880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AB7AB9C-E079-4600-A770-914B02A1E35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988642" y="3455051"/>
                    <a:ext cx="105843" cy="138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4BAC163-A440-4717-BC89-4AB4D76266F9}"/>
                      </a:ext>
                    </a:extLst>
                  </p14:cNvPr>
                  <p14:cNvContentPartPr/>
                  <p14:nvPr/>
                </p14:nvContentPartPr>
                <p14:xfrm>
                  <a:off x="2186835" y="3404827"/>
                  <a:ext cx="169560" cy="13320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4BAC163-A440-4717-BC89-4AB4D76266F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77288" y="3394887"/>
                    <a:ext cx="188273" cy="1526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C7702D5-7341-4F98-B939-41EC821AB757}"/>
                      </a:ext>
                    </a:extLst>
                  </p14:cNvPr>
                  <p14:cNvContentPartPr/>
                  <p14:nvPr/>
                </p14:nvContentPartPr>
                <p14:xfrm>
                  <a:off x="2434515" y="3398707"/>
                  <a:ext cx="169200" cy="13680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C7702D5-7341-4F98-B939-41EC821AB75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425348" y="3388736"/>
                    <a:ext cx="187915" cy="156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999B9A4-2F1B-4AD7-A0BE-7A42363B7823}"/>
                      </a:ext>
                    </a:extLst>
                  </p14:cNvPr>
                  <p14:cNvContentPartPr/>
                  <p14:nvPr/>
                </p14:nvContentPartPr>
                <p14:xfrm>
                  <a:off x="2673555" y="3375307"/>
                  <a:ext cx="21600" cy="14400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999B9A4-2F1B-4AD7-A0BE-7A42363B782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664460" y="3365362"/>
                    <a:ext cx="40168" cy="163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83EA34B-169F-42AD-9BEE-65FB954941FD}"/>
                      </a:ext>
                    </a:extLst>
                  </p14:cNvPr>
                  <p14:cNvContentPartPr/>
                  <p14:nvPr/>
                </p14:nvContentPartPr>
                <p14:xfrm>
                  <a:off x="2686155" y="3454507"/>
                  <a:ext cx="45720" cy="7200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83EA34B-169F-42AD-9BEE-65FB954941F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77011" y="3444562"/>
                    <a:ext cx="64389" cy="914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4BEB74A-D263-455B-89F2-E0F7A63CAF60}"/>
                      </a:ext>
                    </a:extLst>
                  </p14:cNvPr>
                  <p14:cNvContentPartPr/>
                  <p14:nvPr/>
                </p14:nvContentPartPr>
                <p14:xfrm>
                  <a:off x="2716035" y="3400867"/>
                  <a:ext cx="360" cy="360"/>
                </p14:xfrm>
              </p:contentPart>
            </mc:Choice>
            <mc:Fallback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4BEB74A-D263-455B-89F2-E0F7A63CAF6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07395" y="339186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03338DD-3DC7-417B-91FB-472D78D9BC52}"/>
                      </a:ext>
                    </a:extLst>
                  </p14:cNvPr>
                  <p14:cNvContentPartPr/>
                  <p14:nvPr/>
                </p14:nvContentPartPr>
                <p14:xfrm>
                  <a:off x="2739435" y="3446227"/>
                  <a:ext cx="101880" cy="8244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03338DD-3DC7-417B-91FB-472D78D9BC5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29860" y="3436270"/>
                    <a:ext cx="120647" cy="101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9496A187-4099-4545-A87A-795BDB37BC9C}"/>
                      </a:ext>
                    </a:extLst>
                  </p14:cNvPr>
                  <p14:cNvContentPartPr/>
                  <p14:nvPr/>
                </p14:nvContentPartPr>
                <p14:xfrm>
                  <a:off x="2879475" y="3467827"/>
                  <a:ext cx="104040" cy="8820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9496A187-4099-4545-A87A-795BDB37BC9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69912" y="3457895"/>
                    <a:ext cx="122783" cy="107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7459430-32CB-4248-BBA6-37A01F843163}"/>
                      </a:ext>
                    </a:extLst>
                  </p14:cNvPr>
                  <p14:cNvContentPartPr/>
                  <p14:nvPr/>
                </p14:nvContentPartPr>
                <p14:xfrm>
                  <a:off x="1215195" y="2775187"/>
                  <a:ext cx="6846120" cy="51588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7459430-32CB-4248-BBA6-37A01F84316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205638" y="2765634"/>
                    <a:ext cx="6864852" cy="53538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2C8A28-7630-4B4A-9B35-17E483EA1730}"/>
                    </a:ext>
                  </a:extLst>
                </p14:cNvPr>
                <p14:cNvContentPartPr/>
                <p14:nvPr/>
              </p14:nvContentPartPr>
              <p14:xfrm>
                <a:off x="1189635" y="2710747"/>
                <a:ext cx="6837840" cy="531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2C8A28-7630-4B4A-9B35-17E483EA17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80460" y="2701194"/>
                  <a:ext cx="6856573" cy="5505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7AFC28-DDB6-4CE3-BDEC-654B83B64C53}"/>
                </a:ext>
              </a:extLst>
            </p:cNvPr>
            <p:cNvGrpSpPr/>
            <p:nvPr/>
          </p:nvGrpSpPr>
          <p:grpSpPr>
            <a:xfrm>
              <a:off x="1289715" y="3914947"/>
              <a:ext cx="6831360" cy="1735200"/>
              <a:chOff x="1289715" y="3914947"/>
              <a:chExt cx="6831360" cy="1735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920AC5F-E6D8-4B3E-A5A2-DE903FFAA258}"/>
                      </a:ext>
                    </a:extLst>
                  </p14:cNvPr>
                  <p14:cNvContentPartPr/>
                  <p14:nvPr/>
                </p14:nvContentPartPr>
                <p14:xfrm>
                  <a:off x="2035995" y="3998107"/>
                  <a:ext cx="90000" cy="7560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920AC5F-E6D8-4B3E-A5A2-DE903FFAA25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026804" y="3988160"/>
                    <a:ext cx="108766" cy="95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A28394E-38E9-4A93-997C-FC9935D2F24D}"/>
                      </a:ext>
                    </a:extLst>
                  </p14:cNvPr>
                  <p14:cNvContentPartPr/>
                  <p14:nvPr/>
                </p14:nvContentPartPr>
                <p14:xfrm>
                  <a:off x="2038515" y="3971827"/>
                  <a:ext cx="77760" cy="8676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A28394E-38E9-4A93-997C-FC9935D2F24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028986" y="3961923"/>
                    <a:ext cx="96438" cy="106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6DB9C01-8B4F-4EC1-9D1D-D83FC8BBDAD0}"/>
                      </a:ext>
                    </a:extLst>
                  </p14:cNvPr>
                  <p14:cNvContentPartPr/>
                  <p14:nvPr/>
                </p14:nvContentPartPr>
                <p14:xfrm>
                  <a:off x="2116635" y="3914947"/>
                  <a:ext cx="649440" cy="29844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6DB9C01-8B4F-4EC1-9D1D-D83FC8BBDAD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107073" y="3904999"/>
                    <a:ext cx="668181" cy="31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167D5D22-30C5-4A69-81C9-208165032C13}"/>
                      </a:ext>
                    </a:extLst>
                  </p14:cNvPr>
                  <p14:cNvContentPartPr/>
                  <p14:nvPr/>
                </p14:nvContentPartPr>
                <p14:xfrm>
                  <a:off x="1926195" y="4499227"/>
                  <a:ext cx="86400" cy="16884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167D5D22-30C5-4A69-81C9-208165032C1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917020" y="4489272"/>
                    <a:ext cx="105133" cy="188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31BA8DC-FE6B-4145-BB23-262B9689AE73}"/>
                      </a:ext>
                    </a:extLst>
                  </p14:cNvPr>
                  <p14:cNvContentPartPr/>
                  <p14:nvPr/>
                </p14:nvContentPartPr>
                <p14:xfrm>
                  <a:off x="2019075" y="4438747"/>
                  <a:ext cx="122760" cy="11772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31BA8DC-FE6B-4145-BB23-262B9689AE7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009514" y="4429202"/>
                    <a:ext cx="141499" cy="137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9E0DD6F-DFEE-4801-A9AA-2FA1EEB0018D}"/>
                      </a:ext>
                    </a:extLst>
                  </p14:cNvPr>
                  <p14:cNvContentPartPr/>
                  <p14:nvPr/>
                </p14:nvContentPartPr>
                <p14:xfrm>
                  <a:off x="2146875" y="4434787"/>
                  <a:ext cx="145080" cy="12672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49E0DD6F-DFEE-4801-A9AA-2FA1EEB0018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137688" y="4425223"/>
                    <a:ext cx="163837" cy="146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A1C509E-5311-4EF2-989E-2EFD79AD8A91}"/>
                      </a:ext>
                    </a:extLst>
                  </p14:cNvPr>
                  <p14:cNvContentPartPr/>
                  <p14:nvPr/>
                </p14:nvContentPartPr>
                <p14:xfrm>
                  <a:off x="2313555" y="4471867"/>
                  <a:ext cx="128520" cy="8388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A1C509E-5311-4EF2-989E-2EFD79AD8A9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03992" y="4462326"/>
                    <a:ext cx="147263" cy="10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1AD8396-5491-40EA-8C8F-E494706AF948}"/>
                      </a:ext>
                    </a:extLst>
                  </p14:cNvPr>
                  <p14:cNvContentPartPr/>
                  <p14:nvPr/>
                </p14:nvContentPartPr>
                <p14:xfrm>
                  <a:off x="2460435" y="4483027"/>
                  <a:ext cx="20520" cy="71280"/>
                </p14:xfrm>
              </p:contentPart>
            </mc:Choice>
            <mc:Fallback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1AD8396-5491-40EA-8C8F-E494706AF948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450935" y="4473470"/>
                    <a:ext cx="39140" cy="907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934469FC-2021-479B-9149-9DBA637B8568}"/>
                      </a:ext>
                    </a:extLst>
                  </p14:cNvPr>
                  <p14:cNvContentPartPr/>
                  <p14:nvPr/>
                </p14:nvContentPartPr>
                <p14:xfrm>
                  <a:off x="2460435" y="4452067"/>
                  <a:ext cx="282960" cy="10584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934469FC-2021-479B-9149-9DBA637B8568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450876" y="4442518"/>
                    <a:ext cx="301697" cy="125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6EC207D-3E88-41C4-8A4A-68D5F226A285}"/>
                      </a:ext>
                    </a:extLst>
                  </p14:cNvPr>
                  <p14:cNvContentPartPr/>
                  <p14:nvPr/>
                </p14:nvContentPartPr>
                <p14:xfrm>
                  <a:off x="1613355" y="5040667"/>
                  <a:ext cx="20520" cy="11232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6EC207D-3E88-41C4-8A4A-68D5F226A285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603855" y="5031142"/>
                    <a:ext cx="39140" cy="131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0BB9C158-D3EA-482B-81C3-829D94B0D163}"/>
                      </a:ext>
                    </a:extLst>
                  </p14:cNvPr>
                  <p14:cNvContentPartPr/>
                  <p14:nvPr/>
                </p14:nvContentPartPr>
                <p14:xfrm>
                  <a:off x="1575195" y="5093227"/>
                  <a:ext cx="109800" cy="8388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0BB9C158-D3EA-482B-81C3-829D94B0D16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566013" y="5083289"/>
                    <a:ext cx="128546" cy="10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817D677-FDF9-4FD0-AFD5-C36F7CADC723}"/>
                      </a:ext>
                    </a:extLst>
                  </p14:cNvPr>
                  <p14:cNvContentPartPr/>
                  <p14:nvPr/>
                </p14:nvContentPartPr>
                <p14:xfrm>
                  <a:off x="1650435" y="5050027"/>
                  <a:ext cx="12960" cy="252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817D677-FDF9-4FD0-AFD5-C36F7CADC72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641287" y="5039947"/>
                    <a:ext cx="31638" cy="23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7F97EB71-6210-4DF9-B5F0-5E17DCFC4D94}"/>
                      </a:ext>
                    </a:extLst>
                  </p14:cNvPr>
                  <p14:cNvContentPartPr/>
                  <p14:nvPr/>
                </p14:nvContentPartPr>
                <p14:xfrm>
                  <a:off x="1708755" y="5071627"/>
                  <a:ext cx="57600" cy="9180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7F97EB71-6210-4DF9-B5F0-5E17DCFC4D9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699600" y="5061692"/>
                    <a:ext cx="76291" cy="1112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BA320D-CBD0-48D4-9A0F-2B1E4F92C193}"/>
                      </a:ext>
                    </a:extLst>
                  </p14:cNvPr>
                  <p14:cNvContentPartPr/>
                  <p14:nvPr/>
                </p14:nvContentPartPr>
                <p14:xfrm>
                  <a:off x="1795155" y="5053627"/>
                  <a:ext cx="145440" cy="121680"/>
                </p14:xfrm>
              </p:contentPart>
            </mc:Choice>
            <mc:Fallback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BA320D-CBD0-48D4-9A0F-2B1E4F92C193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1785587" y="5043686"/>
                    <a:ext cx="164194" cy="141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4B2A407-75A8-4E9D-8725-95DF81E7953A}"/>
                      </a:ext>
                    </a:extLst>
                  </p14:cNvPr>
                  <p14:cNvContentPartPr/>
                  <p14:nvPr/>
                </p14:nvContentPartPr>
                <p14:xfrm>
                  <a:off x="2072355" y="5025907"/>
                  <a:ext cx="186840" cy="11376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04B2A407-75A8-4E9D-8725-95DF81E7953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63185" y="5016361"/>
                    <a:ext cx="205562" cy="133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1F87631-F6AA-4FA7-9DAB-CA8B02AD953F}"/>
                      </a:ext>
                    </a:extLst>
                  </p14:cNvPr>
                  <p14:cNvContentPartPr/>
                  <p14:nvPr/>
                </p14:nvContentPartPr>
                <p14:xfrm>
                  <a:off x="2384835" y="5005747"/>
                  <a:ext cx="203400" cy="14580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1F87631-F6AA-4FA7-9DAB-CA8B02AD953F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375659" y="4996212"/>
                    <a:ext cx="222134" cy="1652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733C36D-1B19-4317-A948-17D0F586B43D}"/>
                      </a:ext>
                    </a:extLst>
                  </p14:cNvPr>
                  <p14:cNvContentPartPr/>
                  <p14:nvPr/>
                </p14:nvContentPartPr>
                <p14:xfrm>
                  <a:off x="2638635" y="4962907"/>
                  <a:ext cx="103680" cy="13644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733C36D-1B19-4317-A948-17D0F586B43D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629070" y="4953360"/>
                    <a:ext cx="122427" cy="155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832FCCB4-334E-4E0A-BE06-72E0C1E77B92}"/>
                      </a:ext>
                    </a:extLst>
                  </p14:cNvPr>
                  <p14:cNvContentPartPr/>
                  <p14:nvPr/>
                </p14:nvContentPartPr>
                <p14:xfrm>
                  <a:off x="2727195" y="4961107"/>
                  <a:ext cx="1080" cy="828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832FCCB4-334E-4E0A-BE06-72E0C1E77B9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718555" y="4951250"/>
                    <a:ext cx="18720" cy="2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7F70ABE-45A9-4A9A-A783-02727E9D56CD}"/>
                      </a:ext>
                    </a:extLst>
                  </p14:cNvPr>
                  <p14:cNvContentPartPr/>
                  <p14:nvPr/>
                </p14:nvContentPartPr>
                <p14:xfrm>
                  <a:off x="2767515" y="4979107"/>
                  <a:ext cx="210600" cy="7164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7F70ABE-45A9-4A9A-A783-02727E9D56CD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758342" y="4969157"/>
                    <a:ext cx="229328" cy="91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5362466-FABF-43F0-A1D9-8525BC470E1E}"/>
                      </a:ext>
                    </a:extLst>
                  </p14:cNvPr>
                  <p14:cNvContentPartPr/>
                  <p14:nvPr/>
                </p14:nvContentPartPr>
                <p14:xfrm>
                  <a:off x="1289715" y="4101427"/>
                  <a:ext cx="6831360" cy="154872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5362466-FABF-43F0-A1D9-8525BC470E1E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280157" y="4091476"/>
                    <a:ext cx="6850093" cy="156822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67EF8A7-99FC-4E0F-A431-E619475B37C3}"/>
                </a:ext>
              </a:extLst>
            </p:cNvPr>
            <p:cNvGrpSpPr/>
            <p:nvPr/>
          </p:nvGrpSpPr>
          <p:grpSpPr>
            <a:xfrm>
              <a:off x="2303115" y="2341747"/>
              <a:ext cx="3084120" cy="573120"/>
              <a:chOff x="2303115" y="2341747"/>
              <a:chExt cx="3084120" cy="573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8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16413743-648B-4E20-81B8-37F9FBCA6120}"/>
                      </a:ext>
                    </a:extLst>
                  </p14:cNvPr>
                  <p14:cNvContentPartPr/>
                  <p14:nvPr/>
                </p14:nvContentPartPr>
                <p14:xfrm>
                  <a:off x="2329755" y="2535787"/>
                  <a:ext cx="221040" cy="346680"/>
                </p14:xfrm>
              </p:contentPart>
            </mc:Choice>
            <mc:Fallback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16413743-648B-4E20-81B8-37F9FBCA61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320577" y="2525836"/>
                    <a:ext cx="239779" cy="366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FBDBDC4-0551-426A-9E17-0788B2BE3C16}"/>
                      </a:ext>
                    </a:extLst>
                  </p14:cNvPr>
                  <p14:cNvContentPartPr/>
                  <p14:nvPr/>
                </p14:nvContentPartPr>
                <p14:xfrm>
                  <a:off x="2303115" y="2818387"/>
                  <a:ext cx="152640" cy="96480"/>
                </p14:xfrm>
              </p:contentPart>
            </mc:Choice>
            <mc:Fallback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8FBDBDC4-0551-426A-9E17-0788B2BE3C1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293551" y="2808819"/>
                    <a:ext cx="171385" cy="116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10B00A8-3BDF-4F59-9C7B-705D44A6F77A}"/>
                      </a:ext>
                    </a:extLst>
                  </p14:cNvPr>
                  <p14:cNvContentPartPr/>
                  <p14:nvPr/>
                </p14:nvContentPartPr>
                <p14:xfrm>
                  <a:off x="2672835" y="2442187"/>
                  <a:ext cx="426960" cy="181800"/>
                </p14:xfrm>
              </p:contentPart>
            </mc:Choice>
            <mc:Fallback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10B00A8-3BDF-4F59-9C7B-705D44A6F77A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663661" y="2432640"/>
                    <a:ext cx="445690" cy="2012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ADBE6DF-8D38-43AE-9241-8009866C3069}"/>
                      </a:ext>
                    </a:extLst>
                  </p14:cNvPr>
                  <p14:cNvContentPartPr/>
                  <p14:nvPr/>
                </p14:nvContentPartPr>
                <p14:xfrm>
                  <a:off x="3013755" y="2361187"/>
                  <a:ext cx="360" cy="360"/>
                </p14:xfrm>
              </p:contentPart>
            </mc:Choice>
            <mc:Fallback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FADBE6DF-8D38-43AE-9241-8009866C306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004755" y="235218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9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7D27E0E8-7FC1-4FA6-A0C0-63CBA3C523D8}"/>
                      </a:ext>
                    </a:extLst>
                  </p14:cNvPr>
                  <p14:cNvContentPartPr/>
                  <p14:nvPr/>
                </p14:nvContentPartPr>
                <p14:xfrm>
                  <a:off x="3064155" y="2360827"/>
                  <a:ext cx="309240" cy="151560"/>
                </p14:xfrm>
              </p:contentPart>
            </mc:Choice>
            <mc:Fallback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7D27E0E8-7FC1-4FA6-A0C0-63CBA3C523D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054981" y="2351280"/>
                    <a:ext cx="327970" cy="17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1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D76C8411-3C68-47F9-A955-7F7321396761}"/>
                      </a:ext>
                    </a:extLst>
                  </p14:cNvPr>
                  <p14:cNvContentPartPr/>
                  <p14:nvPr/>
                </p14:nvContentPartPr>
                <p14:xfrm>
                  <a:off x="3396075" y="2416267"/>
                  <a:ext cx="290520" cy="79560"/>
                </p14:xfrm>
              </p:contentPart>
            </mc:Choice>
            <mc:Fallback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D76C8411-3C68-47F9-A955-7F732139676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3386901" y="2406322"/>
                    <a:ext cx="309251" cy="99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3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89AC290D-001F-47FD-8A64-B225D7E4DBF2}"/>
                      </a:ext>
                    </a:extLst>
                  </p14:cNvPr>
                  <p14:cNvContentPartPr/>
                  <p14:nvPr/>
                </p14:nvContentPartPr>
                <p14:xfrm>
                  <a:off x="3974955" y="2402947"/>
                  <a:ext cx="221040" cy="108360"/>
                </p14:xfrm>
              </p:contentPart>
            </mc:Choice>
            <mc:Fallback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89AC290D-001F-47FD-8A64-B225D7E4DBF2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3965394" y="2392987"/>
                    <a:ext cx="239779" cy="1278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6A969680-7D3B-4265-9DFB-B8EBB7F6D1C6}"/>
                      </a:ext>
                    </a:extLst>
                  </p14:cNvPr>
                  <p14:cNvContentPartPr/>
                  <p14:nvPr/>
                </p14:nvContentPartPr>
                <p14:xfrm>
                  <a:off x="4252875" y="2418427"/>
                  <a:ext cx="186840" cy="185760"/>
                </p14:xfrm>
              </p:contentPart>
            </mc:Choice>
            <mc:Fallback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6A969680-7D3B-4265-9DFB-B8EBB7F6D1C6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243705" y="2408483"/>
                    <a:ext cx="205562" cy="2052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7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1AB23FE4-40F4-490D-9657-B4A7FCFFDC6A}"/>
                      </a:ext>
                    </a:extLst>
                  </p14:cNvPr>
                  <p14:cNvContentPartPr/>
                  <p14:nvPr/>
                </p14:nvContentPartPr>
                <p14:xfrm>
                  <a:off x="4364115" y="2341747"/>
                  <a:ext cx="88200" cy="67320"/>
                </p14:xfrm>
              </p:contentPart>
            </mc:Choice>
            <mc:Fallback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1AB23FE4-40F4-490D-9657-B4A7FCFFDC6A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354570" y="2331847"/>
                    <a:ext cx="106909" cy="86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9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35D821F3-48B7-47CA-882B-9BF230A73BD3}"/>
                      </a:ext>
                    </a:extLst>
                  </p14:cNvPr>
                  <p14:cNvContentPartPr/>
                  <p14:nvPr/>
                </p14:nvContentPartPr>
                <p14:xfrm>
                  <a:off x="4443675" y="2463427"/>
                  <a:ext cx="91080" cy="60120"/>
                </p14:xfrm>
              </p:contentPart>
            </mc:Choice>
            <mc:Fallback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35D821F3-48B7-47CA-882B-9BF230A73BD3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434529" y="2453872"/>
                    <a:ext cx="109753" cy="796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1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61411CB-2CF9-43A2-92BE-164C79849743}"/>
                      </a:ext>
                    </a:extLst>
                  </p14:cNvPr>
                  <p14:cNvContentPartPr/>
                  <p14:nvPr/>
                </p14:nvContentPartPr>
                <p14:xfrm>
                  <a:off x="4520715" y="2410147"/>
                  <a:ext cx="360" cy="360"/>
                </p14:xfrm>
              </p:contentPart>
            </mc:Choice>
            <mc:Fallback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961411CB-2CF9-43A2-92BE-164C7984974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511715" y="240150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2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F69BF992-6B3A-4DF7-B177-73EABD711637}"/>
                      </a:ext>
                    </a:extLst>
                  </p14:cNvPr>
                  <p14:cNvContentPartPr/>
                  <p14:nvPr/>
                </p14:nvContentPartPr>
                <p14:xfrm>
                  <a:off x="4576515" y="2393947"/>
                  <a:ext cx="448920" cy="120240"/>
                </p14:xfrm>
              </p:contentPart>
            </mc:Choice>
            <mc:Fallback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F69BF992-6B3A-4DF7-B177-73EABD71163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567338" y="2384392"/>
                    <a:ext cx="467657" cy="13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4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C98B4627-5F37-426E-B932-266D4FB5B60F}"/>
                      </a:ext>
                    </a:extLst>
                  </p14:cNvPr>
                  <p14:cNvContentPartPr/>
                  <p14:nvPr/>
                </p14:nvContentPartPr>
                <p14:xfrm>
                  <a:off x="3927795" y="2689507"/>
                  <a:ext cx="442440" cy="139320"/>
                </p14:xfrm>
              </p:contentPart>
            </mc:Choice>
            <mc:Fallback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C98B4627-5F37-426E-B932-266D4FB5B60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918625" y="2679556"/>
                    <a:ext cx="461162" cy="1588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6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D8BF9533-455E-4F2E-A11C-56F083BE1A2B}"/>
                      </a:ext>
                    </a:extLst>
                  </p14:cNvPr>
                  <p14:cNvContentPartPr/>
                  <p14:nvPr/>
                </p14:nvContentPartPr>
                <p14:xfrm>
                  <a:off x="3886755" y="2751067"/>
                  <a:ext cx="134640" cy="127800"/>
                </p14:xfrm>
              </p:contentPart>
            </mc:Choice>
            <mc:Fallback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D8BF9533-455E-4F2E-A11C-56F083BE1A2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877575" y="2741512"/>
                    <a:ext cx="153383" cy="147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8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E61E6BC7-65B1-41F5-AC12-963F476CC0C5}"/>
                      </a:ext>
                    </a:extLst>
                  </p14:cNvPr>
                  <p14:cNvContentPartPr/>
                  <p14:nvPr/>
                </p14:nvContentPartPr>
                <p14:xfrm>
                  <a:off x="4430355" y="2670787"/>
                  <a:ext cx="254520" cy="95400"/>
                </p14:xfrm>
              </p:contentPart>
            </mc:Choice>
            <mc:Fallback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E61E6BC7-65B1-41F5-AC12-963F476CC0C5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421183" y="2660849"/>
                    <a:ext cx="273246" cy="1148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0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F711985A-FDF7-4786-89CA-626FC5F947A0}"/>
                      </a:ext>
                    </a:extLst>
                  </p14:cNvPr>
                  <p14:cNvContentPartPr/>
                  <p14:nvPr/>
                </p14:nvContentPartPr>
                <p14:xfrm>
                  <a:off x="4711155" y="2617507"/>
                  <a:ext cx="109080" cy="113760"/>
                </p14:xfrm>
              </p:contentPart>
            </mc:Choice>
            <mc:Fallback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F711985A-FDF7-4786-89CA-626FC5F947A0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701587" y="2607961"/>
                    <a:ext cx="127834" cy="133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2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3ACB9DB8-80BB-4538-8893-FC2C05BD506C}"/>
                      </a:ext>
                    </a:extLst>
                  </p14:cNvPr>
                  <p14:cNvContentPartPr/>
                  <p14:nvPr/>
                </p14:nvContentPartPr>
                <p14:xfrm>
                  <a:off x="4813035" y="2629027"/>
                  <a:ext cx="4680" cy="360"/>
                </p14:xfrm>
              </p:contentPart>
            </mc:Choice>
            <mc:Fallback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3ACB9DB8-80BB-4538-8893-FC2C05BD506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804035" y="2620027"/>
                    <a:ext cx="22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3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8C0BD19A-0D5E-459F-B9F3-5720FFE46BDF}"/>
                      </a:ext>
                    </a:extLst>
                  </p14:cNvPr>
                  <p14:cNvContentPartPr/>
                  <p14:nvPr/>
                </p14:nvContentPartPr>
                <p14:xfrm>
                  <a:off x="4879995" y="2685187"/>
                  <a:ext cx="261360" cy="59040"/>
                </p14:xfrm>
              </p:contentPart>
            </mc:Choice>
            <mc:Fallback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8C0BD19A-0D5E-459F-B9F3-5720FFE46BD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4870442" y="2675214"/>
                    <a:ext cx="280083" cy="78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5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B5CD1C63-D0B7-4904-9D76-666FB90372CA}"/>
                      </a:ext>
                    </a:extLst>
                  </p14:cNvPr>
                  <p14:cNvContentPartPr/>
                  <p14:nvPr/>
                </p14:nvContentPartPr>
                <p14:xfrm>
                  <a:off x="5160075" y="2607427"/>
                  <a:ext cx="227160" cy="115200"/>
                </p14:xfrm>
              </p:contentPart>
            </mc:Choice>
            <mc:Fallback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B5CD1C63-D0B7-4904-9D76-666FB90372CA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150897" y="2597893"/>
                    <a:ext cx="245899" cy="1346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42F50C5-A146-4389-ACC3-BAD33336D139}"/>
                </a:ext>
              </a:extLst>
            </p:cNvPr>
            <p:cNvGrpSpPr/>
            <p:nvPr/>
          </p:nvGrpSpPr>
          <p:grpSpPr>
            <a:xfrm>
              <a:off x="6358515" y="2378107"/>
              <a:ext cx="1544760" cy="947160"/>
              <a:chOff x="6358515" y="2378107"/>
              <a:chExt cx="1544760" cy="947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7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275C0C7F-ED68-43C4-955D-03680AF4602A}"/>
                      </a:ext>
                    </a:extLst>
                  </p14:cNvPr>
                  <p14:cNvContentPartPr/>
                  <p14:nvPr/>
                </p14:nvContentPartPr>
                <p14:xfrm>
                  <a:off x="6366075" y="2378107"/>
                  <a:ext cx="140400" cy="860040"/>
                </p14:xfrm>
              </p:contentPart>
            </mc:Choice>
            <mc:Fallback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275C0C7F-ED68-43C4-955D-03680AF4602A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356894" y="2368157"/>
                    <a:ext cx="159146" cy="8795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9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2585E170-2686-4397-974B-22D0DDE473BB}"/>
                      </a:ext>
                    </a:extLst>
                  </p14:cNvPr>
                  <p14:cNvContentPartPr/>
                  <p14:nvPr/>
                </p14:nvContentPartPr>
                <p14:xfrm>
                  <a:off x="6358515" y="3203947"/>
                  <a:ext cx="203760" cy="121320"/>
                </p14:xfrm>
              </p:contentPart>
            </mc:Choice>
            <mc:Fallback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2585E170-2686-4397-974B-22D0DDE473BB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6349340" y="3194401"/>
                    <a:ext cx="222492" cy="1408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1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8610B4C4-6DCA-4937-AD9E-B8A7E6B18F70}"/>
                      </a:ext>
                    </a:extLst>
                  </p14:cNvPr>
                  <p14:cNvContentPartPr/>
                  <p14:nvPr/>
                </p14:nvContentPartPr>
                <p14:xfrm>
                  <a:off x="6650115" y="2386387"/>
                  <a:ext cx="100800" cy="802080"/>
                </p14:xfrm>
              </p:contentPart>
            </mc:Choice>
            <mc:Fallback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8610B4C4-6DCA-4937-AD9E-B8A7E6B18F70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6640951" y="2376834"/>
                    <a:ext cx="119509" cy="8215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74F68F7-B902-43F5-B183-3DD64FAC10FA}"/>
                      </a:ext>
                    </a:extLst>
                  </p14:cNvPr>
                  <p14:cNvContentPartPr/>
                  <p14:nvPr/>
                </p14:nvContentPartPr>
                <p14:xfrm>
                  <a:off x="6635355" y="3206827"/>
                  <a:ext cx="176400" cy="103680"/>
                </p14:xfrm>
              </p:contentPart>
            </mc:Choice>
            <mc:Fallback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74F68F7-B902-43F5-B183-3DD64FAC10FA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6625789" y="3196896"/>
                    <a:ext cx="195150" cy="1231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5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4F368FDC-48A3-4D92-8D31-43A6B5F50327}"/>
                      </a:ext>
                    </a:extLst>
                  </p14:cNvPr>
                  <p14:cNvContentPartPr/>
                  <p14:nvPr/>
                </p14:nvContentPartPr>
                <p14:xfrm>
                  <a:off x="6888075" y="2440747"/>
                  <a:ext cx="304560" cy="219600"/>
                </p14:xfrm>
              </p:contentPart>
            </mc:Choice>
            <mc:Fallback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4F368FDC-48A3-4D92-8D31-43A6B5F50327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6878522" y="2431199"/>
                    <a:ext cx="323285" cy="239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7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C467F06B-79C1-4625-813D-D1945FE3C524}"/>
                      </a:ext>
                    </a:extLst>
                  </p14:cNvPr>
                  <p14:cNvContentPartPr/>
                  <p14:nvPr/>
                </p14:nvContentPartPr>
                <p14:xfrm>
                  <a:off x="7230435" y="2568547"/>
                  <a:ext cx="241920" cy="67320"/>
                </p14:xfrm>
              </p:contentPart>
            </mc:Choice>
            <mc:Fallback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C467F06B-79C1-4625-813D-D1945FE3C524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7220880" y="2558647"/>
                    <a:ext cx="260647" cy="867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9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37ED8E15-1BFB-4CCC-BE4C-019A8C88F700}"/>
                      </a:ext>
                    </a:extLst>
                  </p14:cNvPr>
                  <p14:cNvContentPartPr/>
                  <p14:nvPr/>
                </p14:nvContentPartPr>
                <p14:xfrm>
                  <a:off x="7427355" y="2495467"/>
                  <a:ext cx="360" cy="360"/>
                </p14:xfrm>
              </p:contentPart>
            </mc:Choice>
            <mc:Fallback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37ED8E15-1BFB-4CCC-BE4C-019A8C88F70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418355" y="248646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0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41CB6A1C-6C4C-4AEB-A565-166EBEC054B8}"/>
                      </a:ext>
                    </a:extLst>
                  </p14:cNvPr>
                  <p14:cNvContentPartPr/>
                  <p14:nvPr/>
                </p14:nvContentPartPr>
                <p14:xfrm>
                  <a:off x="7495755" y="2460547"/>
                  <a:ext cx="109800" cy="141480"/>
                </p14:xfrm>
              </p:contentPart>
            </mc:Choice>
            <mc:Fallback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41CB6A1C-6C4C-4AEB-A565-166EBEC054B8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7486605" y="2450584"/>
                    <a:ext cx="128481" cy="1610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2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EDB63A86-043F-4E41-A9F3-7834CB278082}"/>
                      </a:ext>
                    </a:extLst>
                  </p14:cNvPr>
                  <p14:cNvContentPartPr/>
                  <p14:nvPr/>
                </p14:nvContentPartPr>
                <p14:xfrm>
                  <a:off x="7633635" y="2490067"/>
                  <a:ext cx="269640" cy="121680"/>
                </p14:xfrm>
              </p:contentPart>
            </mc:Choice>
            <mc:Fallback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EDB63A86-043F-4E41-A9F3-7834CB278082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7624456" y="2480126"/>
                    <a:ext cx="288381" cy="14116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7D4DBFE-D71F-4967-BE41-2B5E9C53B474}"/>
                </a:ext>
              </a:extLst>
            </p:cNvPr>
            <p:cNvGrpSpPr/>
            <p:nvPr/>
          </p:nvGrpSpPr>
          <p:grpSpPr>
            <a:xfrm>
              <a:off x="6151515" y="3784267"/>
              <a:ext cx="644040" cy="803520"/>
              <a:chOff x="6151515" y="3784267"/>
              <a:chExt cx="644040" cy="803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3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E278854-F5C3-4828-B315-19F7AE86848D}"/>
                      </a:ext>
                    </a:extLst>
                  </p14:cNvPr>
                  <p14:cNvContentPartPr/>
                  <p14:nvPr/>
                </p14:nvContentPartPr>
                <p14:xfrm>
                  <a:off x="6151515" y="3990907"/>
                  <a:ext cx="278280" cy="23076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E278854-F5C3-4828-B315-19F7AE86848D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6141959" y="3980960"/>
                    <a:ext cx="297010" cy="2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64837048-F426-40A5-B44C-53626CBBB9B1}"/>
                      </a:ext>
                    </a:extLst>
                  </p14:cNvPr>
                  <p14:cNvContentPartPr/>
                  <p14:nvPr/>
                </p14:nvContentPartPr>
                <p14:xfrm>
                  <a:off x="6537075" y="3961747"/>
                  <a:ext cx="258480" cy="247320"/>
                </p14:xfrm>
              </p:contentPart>
            </mc:Choice>
            <mc:Fallback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64837048-F426-40A5-B44C-53626CBBB9B1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6527898" y="3952189"/>
                    <a:ext cx="277216" cy="2668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8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0705206A-3648-4352-8D1D-C89787E42463}"/>
                      </a:ext>
                    </a:extLst>
                  </p14:cNvPr>
                  <p14:cNvContentPartPr/>
                  <p14:nvPr/>
                </p14:nvContentPartPr>
                <p14:xfrm>
                  <a:off x="6275715" y="3883987"/>
                  <a:ext cx="148320" cy="629280"/>
                </p14:xfrm>
              </p:contentPart>
            </mc:Choice>
            <mc:Fallback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0705206A-3648-4352-8D1D-C89787E42463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6266541" y="3874036"/>
                    <a:ext cx="167051" cy="6487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0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A7416467-F0BB-427B-90BF-058D7AA271A3}"/>
                      </a:ext>
                    </a:extLst>
                  </p14:cNvPr>
                  <p14:cNvContentPartPr/>
                  <p14:nvPr/>
                </p14:nvContentPartPr>
                <p14:xfrm>
                  <a:off x="6217035" y="4440187"/>
                  <a:ext cx="158400" cy="147600"/>
                </p14:xfrm>
              </p:contentPart>
            </mc:Choice>
            <mc:Fallback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A7416467-F0BB-427B-90BF-058D7AA271A3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6207470" y="4430639"/>
                    <a:ext cx="177148" cy="1670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2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0AD7360B-8D1B-4E89-912C-FA8A81DE9011}"/>
                      </a:ext>
                    </a:extLst>
                  </p14:cNvPr>
                  <p14:cNvContentPartPr/>
                  <p14:nvPr/>
                </p14:nvContentPartPr>
                <p14:xfrm>
                  <a:off x="6516915" y="3865627"/>
                  <a:ext cx="94680" cy="628560"/>
                </p14:xfrm>
              </p:contentPart>
            </mc:Choice>
            <mc:Fallback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0AD7360B-8D1B-4E89-912C-FA8A81DE9011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6507752" y="3855681"/>
                    <a:ext cx="113387" cy="6480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ED5A70D6-128D-4DFD-984C-C8E796CA0233}"/>
                      </a:ext>
                    </a:extLst>
                  </p14:cNvPr>
                  <p14:cNvContentPartPr/>
                  <p14:nvPr/>
                </p14:nvContentPartPr>
                <p14:xfrm>
                  <a:off x="6478755" y="3784267"/>
                  <a:ext cx="178560" cy="146160"/>
                </p14:xfrm>
              </p:contentPart>
            </mc:Choice>
            <mc:Fallback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ED5A70D6-128D-4DFD-984C-C8E796CA023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6469196" y="3774709"/>
                    <a:ext cx="197295" cy="1656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8382D36-74BF-4118-A94B-21DDF4C9401C}"/>
                </a:ext>
              </a:extLst>
            </p:cNvPr>
            <p:cNvGrpSpPr/>
            <p:nvPr/>
          </p:nvGrpSpPr>
          <p:grpSpPr>
            <a:xfrm>
              <a:off x="5938035" y="4715227"/>
              <a:ext cx="382320" cy="157320"/>
              <a:chOff x="5938035" y="4715227"/>
              <a:chExt cx="382320" cy="1573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46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EE060A35-148C-4941-AE14-3F55EAD2E0B2}"/>
                      </a:ext>
                    </a:extLst>
                  </p14:cNvPr>
                  <p14:cNvContentPartPr/>
                  <p14:nvPr/>
                </p14:nvContentPartPr>
                <p14:xfrm>
                  <a:off x="5938035" y="4715227"/>
                  <a:ext cx="176760" cy="154800"/>
                </p14:xfrm>
              </p:contentPart>
            </mc:Choice>
            <mc:Fallback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EE060A35-148C-4941-AE14-3F55EAD2E0B2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5928853" y="4705676"/>
                    <a:ext cx="195507" cy="1742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48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1A7A4785-AF26-4B02-B143-BC78016755AB}"/>
                      </a:ext>
                    </a:extLst>
                  </p14:cNvPr>
                  <p14:cNvContentPartPr/>
                  <p14:nvPr/>
                </p14:nvContentPartPr>
                <p14:xfrm>
                  <a:off x="6158355" y="4756627"/>
                  <a:ext cx="162000" cy="115920"/>
                </p14:xfrm>
              </p:contentPart>
            </mc:Choice>
            <mc:Fallback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1A7A4785-AF26-4B02-B143-BC78016755A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148803" y="4747067"/>
                    <a:ext cx="180722" cy="1354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3361F76-B86B-4348-9229-26AE3D594E51}"/>
                </a:ext>
              </a:extLst>
            </p:cNvPr>
            <p:cNvGrpSpPr/>
            <p:nvPr/>
          </p:nvGrpSpPr>
          <p:grpSpPr>
            <a:xfrm>
              <a:off x="6616995" y="4632787"/>
              <a:ext cx="454680" cy="200520"/>
              <a:chOff x="6616995" y="4632787"/>
              <a:chExt cx="454680" cy="2005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50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CDA0DF01-F536-46C6-9794-90DB624FB56C}"/>
                      </a:ext>
                    </a:extLst>
                  </p14:cNvPr>
                  <p14:cNvContentPartPr/>
                  <p14:nvPr/>
                </p14:nvContentPartPr>
                <p14:xfrm>
                  <a:off x="6616995" y="4632787"/>
                  <a:ext cx="254160" cy="162720"/>
                </p14:xfrm>
              </p:contentPart>
            </mc:Choice>
            <mc:Fallback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CDA0DF01-F536-46C6-9794-90DB624FB56C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607440" y="4622841"/>
                    <a:ext cx="272888" cy="1822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2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23653254-2508-4831-94CC-27C980187AEB}"/>
                      </a:ext>
                    </a:extLst>
                  </p14:cNvPr>
                  <p14:cNvContentPartPr/>
                  <p14:nvPr/>
                </p14:nvContentPartPr>
                <p14:xfrm>
                  <a:off x="6926235" y="4713787"/>
                  <a:ext cx="145440" cy="119520"/>
                </p14:xfrm>
              </p:contentPart>
            </mc:Choice>
            <mc:Fallback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23653254-2508-4831-94CC-27C980187AEB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916692" y="4704257"/>
                    <a:ext cx="164145" cy="1389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990B6DD-DCF3-49D5-A05C-B742193581E4}"/>
                </a:ext>
              </a:extLst>
            </p:cNvPr>
            <p:cNvGrpSpPr/>
            <p:nvPr/>
          </p:nvGrpSpPr>
          <p:grpSpPr>
            <a:xfrm>
              <a:off x="5197515" y="3570427"/>
              <a:ext cx="1434240" cy="181800"/>
              <a:chOff x="5197515" y="3570427"/>
              <a:chExt cx="1434240" cy="1818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54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EF4FDAF7-1BC1-43CC-9E5D-8C6F5557D767}"/>
                      </a:ext>
                    </a:extLst>
                  </p14:cNvPr>
                  <p14:cNvContentPartPr/>
                  <p14:nvPr/>
                </p14:nvContentPartPr>
                <p14:xfrm>
                  <a:off x="5197515" y="3740347"/>
                  <a:ext cx="111600" cy="11880"/>
                </p14:xfrm>
              </p:contentPart>
            </mc:Choice>
            <mc:Fallback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EF4FDAF7-1BC1-43CC-9E5D-8C6F5557D767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5188342" y="3730447"/>
                    <a:ext cx="130327" cy="312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6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0E60F89-408B-428B-90D6-25A706437FAB}"/>
                      </a:ext>
                    </a:extLst>
                  </p14:cNvPr>
                  <p14:cNvContentPartPr/>
                  <p14:nvPr/>
                </p14:nvContentPartPr>
                <p14:xfrm>
                  <a:off x="5513955" y="3705427"/>
                  <a:ext cx="97920" cy="18360"/>
                </p14:xfrm>
              </p:contentPart>
            </mc:Choice>
            <mc:Fallback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20E60F89-408B-428B-90D6-25A706437FAB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5504430" y="3695661"/>
                    <a:ext cx="116590" cy="37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8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99987804-3334-4C4C-ACB9-20069051F186}"/>
                      </a:ext>
                    </a:extLst>
                  </p14:cNvPr>
                  <p14:cNvContentPartPr/>
                  <p14:nvPr/>
                </p14:nvContentPartPr>
                <p14:xfrm>
                  <a:off x="5785395" y="3667627"/>
                  <a:ext cx="291960" cy="34560"/>
                </p14:xfrm>
              </p:contentPart>
            </mc:Choice>
            <mc:Fallback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99987804-3334-4C4C-ACB9-20069051F186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5775841" y="3658093"/>
                    <a:ext cx="310685" cy="54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D3EED61D-2424-44B9-B2ED-9952077595AA}"/>
                      </a:ext>
                    </a:extLst>
                  </p14:cNvPr>
                  <p14:cNvContentPartPr/>
                  <p14:nvPr/>
                </p14:nvContentPartPr>
                <p14:xfrm>
                  <a:off x="6274275" y="3570427"/>
                  <a:ext cx="357480" cy="67320"/>
                </p14:xfrm>
              </p:contentPart>
            </mc:Choice>
            <mc:Fallback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D3EED61D-2424-44B9-B2ED-9952077595A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6265099" y="3560923"/>
                    <a:ext cx="376214" cy="867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BB7EADD-0F14-43DE-BCE1-29A4EE640462}"/>
                </a:ext>
              </a:extLst>
            </p:cNvPr>
            <p:cNvGrpSpPr/>
            <p:nvPr/>
          </p:nvGrpSpPr>
          <p:grpSpPr>
            <a:xfrm>
              <a:off x="6892395" y="3502027"/>
              <a:ext cx="833400" cy="33120"/>
              <a:chOff x="6892395" y="3502027"/>
              <a:chExt cx="833400" cy="33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6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4923B42F-D4BF-490C-B366-BC7BE679FD7C}"/>
                      </a:ext>
                    </a:extLst>
                  </p14:cNvPr>
                  <p14:cNvContentPartPr/>
                  <p14:nvPr/>
                </p14:nvContentPartPr>
                <p14:xfrm>
                  <a:off x="6892395" y="3502027"/>
                  <a:ext cx="380520" cy="33120"/>
                </p14:xfrm>
              </p:contentPart>
            </mc:Choice>
            <mc:Fallback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4923B42F-D4BF-490C-B366-BC7BE679FD7C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6883226" y="3492170"/>
                    <a:ext cx="399240" cy="5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13A0F3-ACBC-4B10-B1B8-314F49BB5F74}"/>
                      </a:ext>
                    </a:extLst>
                  </p14:cNvPr>
                  <p14:cNvContentPartPr/>
                  <p14:nvPr/>
                </p14:nvContentPartPr>
                <p14:xfrm>
                  <a:off x="7408635" y="3505267"/>
                  <a:ext cx="171720" cy="2880"/>
                </p14:xfrm>
              </p:contentPart>
            </mc:Choice>
            <mc:Fallback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13A0F3-ACBC-4B10-B1B8-314F49BB5F74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399095" y="3496627"/>
                    <a:ext cx="190418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44B6B717-F58D-4CCD-AF2E-A94F3BE05A2D}"/>
                      </a:ext>
                    </a:extLst>
                  </p14:cNvPr>
                  <p14:cNvContentPartPr/>
                  <p14:nvPr/>
                </p14:nvContentPartPr>
                <p14:xfrm>
                  <a:off x="7725435" y="3518947"/>
                  <a:ext cx="360" cy="360"/>
                </p14:xfrm>
              </p:contentPart>
            </mc:Choice>
            <mc:Fallback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44B6B717-F58D-4CCD-AF2E-A94F3BE05A2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716435" y="350994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F801B61-1DF2-488B-86D3-537523516C40}"/>
                </a:ext>
              </a:extLst>
            </p:cNvPr>
            <p:cNvGrpSpPr/>
            <p:nvPr/>
          </p:nvGrpSpPr>
          <p:grpSpPr>
            <a:xfrm>
              <a:off x="7668195" y="3165787"/>
              <a:ext cx="596520" cy="162720"/>
              <a:chOff x="7668195" y="3165787"/>
              <a:chExt cx="596520" cy="162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67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4D94D3B3-2B66-48A3-9D3C-9A96EBA5FBC7}"/>
                      </a:ext>
                    </a:extLst>
                  </p14:cNvPr>
                  <p14:cNvContentPartPr/>
                  <p14:nvPr/>
                </p14:nvContentPartPr>
                <p14:xfrm>
                  <a:off x="7785195" y="3188107"/>
                  <a:ext cx="479520" cy="47160"/>
                </p14:xfrm>
              </p:contentPart>
            </mc:Choice>
            <mc:Fallback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4D94D3B3-2B66-48A3-9D3C-9A96EBA5FBC7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7775635" y="3178199"/>
                    <a:ext cx="498257" cy="66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69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E708787C-CDFF-4BE7-AB17-9029CB031B89}"/>
                      </a:ext>
                    </a:extLst>
                  </p14:cNvPr>
                  <p14:cNvContentPartPr/>
                  <p14:nvPr/>
                </p14:nvContentPartPr>
                <p14:xfrm>
                  <a:off x="7668195" y="3165787"/>
                  <a:ext cx="159840" cy="162720"/>
                </p14:xfrm>
              </p:contentPart>
            </mc:Choice>
            <mc:Fallback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E708787C-CDFF-4BE7-AB17-9029CB031B8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7658635" y="3156239"/>
                    <a:ext cx="178577" cy="1822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7FA16F9-931A-424F-A360-4B2F5FDFD832}"/>
                </a:ext>
              </a:extLst>
            </p:cNvPr>
            <p:cNvGrpSpPr/>
            <p:nvPr/>
          </p:nvGrpSpPr>
          <p:grpSpPr>
            <a:xfrm>
              <a:off x="8400435" y="3047707"/>
              <a:ext cx="1589400" cy="393480"/>
              <a:chOff x="8400435" y="3047707"/>
              <a:chExt cx="1589400" cy="393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71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2EEAFBB9-35B8-4F40-94F4-5E69AB9BE753}"/>
                      </a:ext>
                    </a:extLst>
                  </p14:cNvPr>
                  <p14:cNvContentPartPr/>
                  <p14:nvPr/>
                </p14:nvContentPartPr>
                <p14:xfrm>
                  <a:off x="8400435" y="3140947"/>
                  <a:ext cx="110160" cy="272880"/>
                </p14:xfrm>
              </p:contentPart>
            </mc:Choice>
            <mc:Fallback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2EEAFBB9-35B8-4F40-94F4-5E69AB9BE753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8390872" y="3130988"/>
                    <a:ext cx="128903" cy="29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3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5D3BE9A2-E814-45D5-8748-53D3B6CBB049}"/>
                      </a:ext>
                    </a:extLst>
                  </p14:cNvPr>
                  <p14:cNvContentPartPr/>
                  <p14:nvPr/>
                </p14:nvContentPartPr>
                <p14:xfrm>
                  <a:off x="8579715" y="3140227"/>
                  <a:ext cx="543600" cy="89640"/>
                </p14:xfrm>
              </p:contentPart>
            </mc:Choice>
            <mc:Fallback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5D3BE9A2-E814-45D5-8748-53D3B6CBB049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8570158" y="3130267"/>
                    <a:ext cx="562332" cy="109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5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30380DBB-3378-487D-89AD-A42DDC64A0D8}"/>
                      </a:ext>
                    </a:extLst>
                  </p14:cNvPr>
                  <p14:cNvContentPartPr/>
                  <p14:nvPr/>
                </p14:nvContentPartPr>
                <p14:xfrm>
                  <a:off x="9153915" y="3047707"/>
                  <a:ext cx="328680" cy="185040"/>
                </p14:xfrm>
              </p:contentPart>
            </mc:Choice>
            <mc:Fallback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30380DBB-3378-487D-89AD-A42DDC64A0D8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9144360" y="3037759"/>
                    <a:ext cx="347407" cy="204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7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3C9BD600-3BC5-4926-AB75-6E1EDE3A9AFD}"/>
                      </a:ext>
                    </a:extLst>
                  </p14:cNvPr>
                  <p14:cNvContentPartPr/>
                  <p14:nvPr/>
                </p14:nvContentPartPr>
                <p14:xfrm>
                  <a:off x="9485115" y="3136987"/>
                  <a:ext cx="504720" cy="304200"/>
                </p14:xfrm>
              </p:contentPart>
            </mc:Choice>
            <mc:Fallback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3C9BD600-3BC5-4926-AB75-6E1EDE3A9AFD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9475938" y="3127033"/>
                    <a:ext cx="523456" cy="3237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5E08B6C-A004-45B3-BE7D-E1C4D1A99F37}"/>
                </a:ext>
              </a:extLst>
            </p:cNvPr>
            <p:cNvGrpSpPr/>
            <p:nvPr/>
          </p:nvGrpSpPr>
          <p:grpSpPr>
            <a:xfrm>
              <a:off x="10204755" y="3026827"/>
              <a:ext cx="1623600" cy="334440"/>
              <a:chOff x="10204755" y="3026827"/>
              <a:chExt cx="1623600" cy="3344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79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189E8A6-4572-45AD-8D63-CE0A2660F5DF}"/>
                      </a:ext>
                    </a:extLst>
                  </p14:cNvPr>
                  <p14:cNvContentPartPr/>
                  <p14:nvPr/>
                </p14:nvContentPartPr>
                <p14:xfrm>
                  <a:off x="10204755" y="3126187"/>
                  <a:ext cx="15120" cy="235080"/>
                </p14:xfrm>
              </p:contentPart>
            </mc:Choice>
            <mc:Fallback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189E8A6-4572-45AD-8D63-CE0A2660F5DF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10195305" y="3116641"/>
                    <a:ext cx="33642" cy="254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1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36299E38-8571-4209-8729-835888D70B43}"/>
                      </a:ext>
                    </a:extLst>
                  </p14:cNvPr>
                  <p14:cNvContentPartPr/>
                  <p14:nvPr/>
                </p14:nvContentPartPr>
                <p14:xfrm>
                  <a:off x="10221675" y="3116827"/>
                  <a:ext cx="100440" cy="100080"/>
                </p14:xfrm>
              </p:contentPart>
            </mc:Choice>
            <mc:Fallback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36299E38-8571-4209-8729-835888D70B43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10212474" y="3106859"/>
                    <a:ext cx="119225" cy="1196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3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A5B1C70C-C031-44A2-A5BC-D1A9BBC80B40}"/>
                      </a:ext>
                    </a:extLst>
                  </p14:cNvPr>
                  <p14:cNvContentPartPr/>
                  <p14:nvPr/>
                </p14:nvContentPartPr>
                <p14:xfrm>
                  <a:off x="10389075" y="3026827"/>
                  <a:ext cx="191880" cy="197640"/>
                </p14:xfrm>
              </p:contentPart>
            </mc:Choice>
            <mc:Fallback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A5B1C70C-C031-44A2-A5BC-D1A9BBC80B40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10379519" y="3016885"/>
                    <a:ext cx="210609" cy="217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5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C09A4805-9779-4916-B742-D0673CF67DCC}"/>
                      </a:ext>
                    </a:extLst>
                  </p14:cNvPr>
                  <p14:cNvContentPartPr/>
                  <p14:nvPr/>
                </p14:nvContentPartPr>
                <p14:xfrm>
                  <a:off x="10577715" y="3164347"/>
                  <a:ext cx="88200" cy="47160"/>
                </p14:xfrm>
              </p:contentPart>
            </mc:Choice>
            <mc:Fallback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C09A4805-9779-4916-B742-D0673CF67DCC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10568170" y="3154836"/>
                    <a:ext cx="106909" cy="665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7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24E56145-B145-420E-B5D1-BABA8749D31C}"/>
                      </a:ext>
                    </a:extLst>
                  </p14:cNvPr>
                  <p14:cNvContentPartPr/>
                  <p14:nvPr/>
                </p14:nvContentPartPr>
                <p14:xfrm>
                  <a:off x="10663395" y="3091267"/>
                  <a:ext cx="360" cy="360"/>
                </p14:xfrm>
              </p:contentPart>
            </mc:Choice>
            <mc:Fallback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24E56145-B145-420E-B5D1-BABA8749D31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654395" y="308262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88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886DD774-9D31-43BB-B9D6-34782A880ED4}"/>
                      </a:ext>
                    </a:extLst>
                  </p14:cNvPr>
                  <p14:cNvContentPartPr/>
                  <p14:nvPr/>
                </p14:nvContentPartPr>
                <p14:xfrm>
                  <a:off x="10710195" y="3120427"/>
                  <a:ext cx="73080" cy="98640"/>
                </p14:xfrm>
              </p:contentPart>
            </mc:Choice>
            <mc:Fallback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886DD774-9D31-43BB-B9D6-34782A880ED4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10701060" y="3110881"/>
                    <a:ext cx="91731" cy="118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0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EC567C3E-2490-40AB-8739-5059B21FEDD1}"/>
                      </a:ext>
                    </a:extLst>
                  </p14:cNvPr>
                  <p14:cNvContentPartPr/>
                  <p14:nvPr/>
                </p14:nvContentPartPr>
                <p14:xfrm>
                  <a:off x="10810275" y="3133387"/>
                  <a:ext cx="62280" cy="102960"/>
                </p14:xfrm>
              </p:contentPart>
            </mc:Choice>
            <mc:Fallback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EC567C3E-2490-40AB-8739-5059B21FEDD1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10800723" y="3123846"/>
                    <a:ext cx="81002" cy="122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2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2922F26-080C-479C-9A7C-30F0C444875B}"/>
                      </a:ext>
                    </a:extLst>
                  </p14:cNvPr>
                  <p14:cNvContentPartPr/>
                  <p14:nvPr/>
                </p14:nvContentPartPr>
                <p14:xfrm>
                  <a:off x="10921875" y="3162547"/>
                  <a:ext cx="135720" cy="58680"/>
                </p14:xfrm>
              </p:contentPart>
            </mc:Choice>
            <mc:Fallback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2922F26-080C-479C-9A7C-30F0C444875B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10912317" y="3152967"/>
                    <a:ext cx="154453" cy="7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4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3F972D5A-7ED9-4D97-827E-667449EEA2FF}"/>
                      </a:ext>
                    </a:extLst>
                  </p14:cNvPr>
                  <p14:cNvContentPartPr/>
                  <p14:nvPr/>
                </p14:nvContentPartPr>
                <p14:xfrm>
                  <a:off x="11052915" y="3046267"/>
                  <a:ext cx="179640" cy="179280"/>
                </p14:xfrm>
              </p:contentPart>
            </mc:Choice>
            <mc:Fallback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3F972D5A-7ED9-4D97-827E-667449EEA2F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11043742" y="3036705"/>
                    <a:ext cx="198368" cy="198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338379D1-C5FF-493A-8755-8298FBB33569}"/>
                      </a:ext>
                    </a:extLst>
                  </p14:cNvPr>
                  <p14:cNvContentPartPr/>
                  <p14:nvPr/>
                </p14:nvContentPartPr>
                <p14:xfrm>
                  <a:off x="11246595" y="3071827"/>
                  <a:ext cx="360" cy="360"/>
                </p14:xfrm>
              </p:contentPart>
            </mc:Choice>
            <mc:Fallback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338379D1-C5FF-493A-8755-8298FBB3356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1237595" y="306318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7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C8B498DA-6340-4635-A41C-A55A79A981A9}"/>
                      </a:ext>
                    </a:extLst>
                  </p14:cNvPr>
                  <p14:cNvContentPartPr/>
                  <p14:nvPr/>
                </p14:nvContentPartPr>
                <p14:xfrm>
                  <a:off x="11289075" y="3130507"/>
                  <a:ext cx="149400" cy="213840"/>
                </p14:xfrm>
              </p:contentPart>
            </mc:Choice>
            <mc:Fallback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C8B498DA-6340-4635-A41C-A55A79A981A9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11279523" y="3120950"/>
                    <a:ext cx="168123" cy="233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9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11416ED1-6B2B-475D-A77A-329691FCE08F}"/>
                      </a:ext>
                    </a:extLst>
                  </p14:cNvPr>
                  <p14:cNvContentPartPr/>
                  <p14:nvPr/>
                </p14:nvContentPartPr>
                <p14:xfrm>
                  <a:off x="11428395" y="3144907"/>
                  <a:ext cx="399960" cy="105120"/>
                </p14:xfrm>
              </p:contentPart>
            </mc:Choice>
            <mc:Fallback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11416ED1-6B2B-475D-A77A-329691FCE08F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11418836" y="3134952"/>
                    <a:ext cx="418696" cy="124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1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FED14BBB-748B-461F-90CD-F2A88FB1CF9F}"/>
                      </a:ext>
                    </a:extLst>
                  </p14:cNvPr>
                  <p14:cNvContentPartPr/>
                  <p14:nvPr/>
                </p14:nvContentPartPr>
                <p14:xfrm>
                  <a:off x="10310955" y="3125107"/>
                  <a:ext cx="171000" cy="77040"/>
                </p14:xfrm>
              </p:contentPart>
            </mc:Choice>
            <mc:Fallback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FED14BBB-748B-461F-90CD-F2A88FB1CF9F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10301391" y="3115576"/>
                    <a:ext cx="189745" cy="9649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84D6E2B-2AEB-4ADE-8F5A-65C192D947D5}"/>
                </a:ext>
              </a:extLst>
            </p:cNvPr>
            <p:cNvGrpSpPr/>
            <p:nvPr/>
          </p:nvGrpSpPr>
          <p:grpSpPr>
            <a:xfrm>
              <a:off x="7710675" y="3661147"/>
              <a:ext cx="585720" cy="132480"/>
              <a:chOff x="7710675" y="3661147"/>
              <a:chExt cx="585720" cy="1324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03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D9367A82-4C85-451E-A125-9B5831BA7527}"/>
                      </a:ext>
                    </a:extLst>
                  </p14:cNvPr>
                  <p14:cNvContentPartPr/>
                  <p14:nvPr/>
                </p14:nvContentPartPr>
                <p14:xfrm>
                  <a:off x="7816515" y="3715147"/>
                  <a:ext cx="479880" cy="17280"/>
                </p14:xfrm>
              </p:contentPart>
            </mc:Choice>
            <mc:Fallback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D9367A82-4C85-451E-A125-9B5831BA752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7806963" y="3705502"/>
                    <a:ext cx="498601" cy="3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5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C0747F58-A64D-4AAE-947C-919E1DB7CFE3}"/>
                      </a:ext>
                    </a:extLst>
                  </p14:cNvPr>
                  <p14:cNvContentPartPr/>
                  <p14:nvPr/>
                </p14:nvContentPartPr>
                <p14:xfrm>
                  <a:off x="7710675" y="3661147"/>
                  <a:ext cx="149760" cy="132480"/>
                </p14:xfrm>
              </p:contentPart>
            </mc:Choice>
            <mc:Fallback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C0747F58-A64D-4AAE-947C-919E1DB7CFE3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7701124" y="3651201"/>
                    <a:ext cx="168480" cy="15197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C2E655B-B230-4B62-BA73-542E0FF55806}"/>
                </a:ext>
              </a:extLst>
            </p:cNvPr>
            <p:cNvGrpSpPr/>
            <p:nvPr/>
          </p:nvGrpSpPr>
          <p:grpSpPr>
            <a:xfrm>
              <a:off x="8459475" y="3487267"/>
              <a:ext cx="3176640" cy="468000"/>
              <a:chOff x="8459475" y="3487267"/>
              <a:chExt cx="3176640" cy="468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07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E092E69D-1F32-43AF-B55B-9D0483B9A4E2}"/>
                      </a:ext>
                    </a:extLst>
                  </p14:cNvPr>
                  <p14:cNvContentPartPr/>
                  <p14:nvPr/>
                </p14:nvContentPartPr>
                <p14:xfrm>
                  <a:off x="8459475" y="3653227"/>
                  <a:ext cx="96840" cy="226080"/>
                </p14:xfrm>
              </p:contentPart>
            </mc:Choice>
            <mc:Fallback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E092E69D-1F32-43AF-B55B-9D0483B9A4E2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8449906" y="3643276"/>
                    <a:ext cx="115596" cy="245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09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59A10967-7D4D-4159-BE07-1B45AD0C84A6}"/>
                      </a:ext>
                    </a:extLst>
                  </p14:cNvPr>
                  <p14:cNvContentPartPr/>
                  <p14:nvPr/>
                </p14:nvContentPartPr>
                <p14:xfrm>
                  <a:off x="8613915" y="3670147"/>
                  <a:ext cx="589680" cy="92880"/>
                </p14:xfrm>
              </p:contentPart>
            </mc:Choice>
            <mc:Fallback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59A10967-7D4D-4159-BE07-1B45AD0C84A6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8604743" y="3660580"/>
                    <a:ext cx="608406" cy="1124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1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73355D84-4196-4A72-A78B-40029C3E098F}"/>
                      </a:ext>
                    </a:extLst>
                  </p14:cNvPr>
                  <p14:cNvContentPartPr/>
                  <p14:nvPr/>
                </p14:nvContentPartPr>
                <p14:xfrm>
                  <a:off x="9196395" y="3673387"/>
                  <a:ext cx="132480" cy="73080"/>
                </p14:xfrm>
              </p:contentPart>
            </mc:Choice>
            <mc:Fallback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73355D84-4196-4A72-A78B-40029C3E098F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9187206" y="3663855"/>
                    <a:ext cx="151242" cy="925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3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BDCF3E61-C757-473C-939C-17BA57F706BD}"/>
                      </a:ext>
                    </a:extLst>
                  </p14:cNvPr>
                  <p14:cNvContentPartPr/>
                  <p14:nvPr/>
                </p14:nvContentPartPr>
                <p14:xfrm>
                  <a:off x="9322755" y="3581947"/>
                  <a:ext cx="761040" cy="373320"/>
                </p14:xfrm>
              </p:contentPart>
            </mc:Choice>
            <mc:Fallback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BDCF3E61-C757-473C-939C-17BA57F706BD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9313194" y="3572395"/>
                    <a:ext cx="779779" cy="3928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5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86E2CD0C-DF8F-4B4A-90A3-64D55A4AD7C6}"/>
                      </a:ext>
                    </a:extLst>
                  </p14:cNvPr>
                  <p14:cNvContentPartPr/>
                  <p14:nvPr/>
                </p14:nvContentPartPr>
                <p14:xfrm>
                  <a:off x="10336155" y="3487267"/>
                  <a:ext cx="209160" cy="207720"/>
                </p14:xfrm>
              </p:contentPart>
            </mc:Choice>
            <mc:Fallback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86E2CD0C-DF8F-4B4A-90A3-64D55A4AD7C6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10326596" y="3477319"/>
                    <a:ext cx="227896" cy="227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7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84ECFF26-4A41-4C70-818E-3F21CB2C106D}"/>
                      </a:ext>
                    </a:extLst>
                  </p14:cNvPr>
                  <p14:cNvContentPartPr/>
                  <p14:nvPr/>
                </p14:nvContentPartPr>
                <p14:xfrm>
                  <a:off x="10497075" y="3626587"/>
                  <a:ext cx="88560" cy="73080"/>
                </p14:xfrm>
              </p:contentPart>
            </mc:Choice>
            <mc:Fallback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84ECFF26-4A41-4C70-818E-3F21CB2C106D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10487491" y="3616658"/>
                    <a:ext cx="107345" cy="925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9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9701FADA-C2E0-4558-803B-E216B3767AF8}"/>
                      </a:ext>
                    </a:extLst>
                  </p14:cNvPr>
                  <p14:cNvContentPartPr/>
                  <p14:nvPr/>
                </p14:nvContentPartPr>
                <p14:xfrm>
                  <a:off x="10572315" y="3637747"/>
                  <a:ext cx="63000" cy="54720"/>
                </p14:xfrm>
              </p:contentPart>
            </mc:Choice>
            <mc:Fallback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9701FADA-C2E0-4558-803B-E216B3767AF8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10563151" y="3627834"/>
                    <a:ext cx="81709" cy="74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1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5483A7F9-7BC6-463D-A5BD-40946BF0130B}"/>
                      </a:ext>
                    </a:extLst>
                  </p14:cNvPr>
                  <p14:cNvContentPartPr/>
                  <p14:nvPr/>
                </p14:nvContentPartPr>
                <p14:xfrm>
                  <a:off x="10642515" y="3618307"/>
                  <a:ext cx="375120" cy="97920"/>
                </p14:xfrm>
              </p:contentPart>
            </mc:Choice>
            <mc:Fallback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5483A7F9-7BC6-463D-A5BD-40946BF0130B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10633347" y="3608356"/>
                    <a:ext cx="393838" cy="1174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3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9A89FC55-0E52-4DEA-BAEF-3FAFC9F68D94}"/>
                      </a:ext>
                    </a:extLst>
                  </p14:cNvPr>
                  <p14:cNvContentPartPr/>
                  <p14:nvPr/>
                </p14:nvContentPartPr>
                <p14:xfrm>
                  <a:off x="10966155" y="3637387"/>
                  <a:ext cx="490320" cy="83880"/>
                </p14:xfrm>
              </p:contentPart>
            </mc:Choice>
            <mc:Fallback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9A89FC55-0E52-4DEA-BAEF-3FAFC9F68D94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10956593" y="3627449"/>
                    <a:ext cx="509061" cy="10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5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86AA6AEC-E0D5-45AD-B815-8494B06B1CC7}"/>
                      </a:ext>
                    </a:extLst>
                  </p14:cNvPr>
                  <p14:cNvContentPartPr/>
                  <p14:nvPr/>
                </p14:nvContentPartPr>
                <p14:xfrm>
                  <a:off x="11502915" y="3635587"/>
                  <a:ext cx="133200" cy="80640"/>
                </p14:xfrm>
              </p:contentPart>
            </mc:Choice>
            <mc:Fallback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86AA6AEC-E0D5-45AD-B815-8494B06B1CC7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11493346" y="3625656"/>
                    <a:ext cx="151955" cy="100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27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8E130AFB-CC37-4AB3-8686-C5A510C821A9}"/>
                      </a:ext>
                    </a:extLst>
                  </p14:cNvPr>
                  <p14:cNvContentPartPr/>
                  <p14:nvPr/>
                </p14:nvContentPartPr>
                <p14:xfrm>
                  <a:off x="11523075" y="3639547"/>
                  <a:ext cx="103320" cy="77040"/>
                </p14:xfrm>
              </p:contentPart>
            </mc:Choice>
            <mc:Fallback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8E130AFB-CC37-4AB3-8686-C5A510C821A9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11513508" y="3629967"/>
                    <a:ext cx="122071" cy="9659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4BFF221-0ED8-4313-ABAF-FAE6CF3BAD57}"/>
                </a:ext>
              </a:extLst>
            </p:cNvPr>
            <p:cNvGrpSpPr/>
            <p:nvPr/>
          </p:nvGrpSpPr>
          <p:grpSpPr>
            <a:xfrm>
              <a:off x="1193595" y="5412547"/>
              <a:ext cx="6726600" cy="1220400"/>
              <a:chOff x="1193595" y="5412547"/>
              <a:chExt cx="6726600" cy="12204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A193F27-3E94-41BD-9AE5-194EA008B813}"/>
                      </a:ext>
                    </a:extLst>
                  </p14:cNvPr>
                  <p14:cNvContentPartPr/>
                  <p14:nvPr/>
                </p14:nvContentPartPr>
                <p14:xfrm>
                  <a:off x="2924115" y="5412547"/>
                  <a:ext cx="165960" cy="98280"/>
                </p14:xfrm>
              </p:contentPart>
            </mc:Choice>
            <mc:Fallback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A193F27-3E94-41BD-9AE5-194EA008B813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2914937" y="5402600"/>
                    <a:ext cx="184697" cy="1177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E2B78C74-A3DA-4E6D-B46E-F43C193E383A}"/>
                      </a:ext>
                    </a:extLst>
                  </p14:cNvPr>
                  <p14:cNvContentPartPr/>
                  <p14:nvPr/>
                </p14:nvContentPartPr>
                <p14:xfrm>
                  <a:off x="3023475" y="5450707"/>
                  <a:ext cx="145440" cy="255960"/>
                </p14:xfrm>
              </p:contentPart>
            </mc:Choice>
            <mc:Fallback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E2B78C74-A3DA-4E6D-B46E-F43C193E383A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3013932" y="5441153"/>
                    <a:ext cx="164145" cy="275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B515BCB9-79BF-485B-B39A-9A45E2FE09A2}"/>
                      </a:ext>
                    </a:extLst>
                  </p14:cNvPr>
                  <p14:cNvContentPartPr/>
                  <p14:nvPr/>
                </p14:nvContentPartPr>
                <p14:xfrm>
                  <a:off x="3261795" y="5687227"/>
                  <a:ext cx="271080" cy="207360"/>
                </p14:xfrm>
              </p:contentPart>
            </mc:Choice>
            <mc:Fallback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B515BCB9-79BF-485B-B39A-9A45E2FE09A2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3252619" y="5677277"/>
                    <a:ext cx="289815" cy="2268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B8308CE8-47BB-4975-A3D4-747C17F4ED20}"/>
                      </a:ext>
                    </a:extLst>
                  </p14:cNvPr>
                  <p14:cNvContentPartPr/>
                  <p14:nvPr/>
                </p14:nvContentPartPr>
                <p14:xfrm>
                  <a:off x="3451515" y="5727547"/>
                  <a:ext cx="166680" cy="87840"/>
                </p14:xfrm>
              </p:contentPart>
            </mc:Choice>
            <mc:Fallback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B8308CE8-47BB-4975-A3D4-747C17F4ED20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3441958" y="5717610"/>
                    <a:ext cx="185412" cy="107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7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BC705AE2-CF0E-46B6-AB75-0438922B0202}"/>
                      </a:ext>
                    </a:extLst>
                  </p14:cNvPr>
                  <p14:cNvContentPartPr/>
                  <p14:nvPr/>
                </p14:nvContentPartPr>
                <p14:xfrm>
                  <a:off x="3613155" y="5684347"/>
                  <a:ext cx="14400" cy="19080"/>
                </p14:xfrm>
              </p:contentPart>
            </mc:Choice>
            <mc:Fallback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BC705AE2-CF0E-46B6-AB75-0438922B0202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3603681" y="5674409"/>
                    <a:ext cx="32968" cy="385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9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BDF56D0C-D2FD-4269-B353-9ECD4177A795}"/>
                      </a:ext>
                    </a:extLst>
                  </p14:cNvPr>
                  <p14:cNvContentPartPr/>
                  <p14:nvPr/>
                </p14:nvContentPartPr>
                <p14:xfrm>
                  <a:off x="3659235" y="5628547"/>
                  <a:ext cx="203760" cy="137160"/>
                </p14:xfrm>
              </p:contentPart>
            </mc:Choice>
            <mc:Fallback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BDF56D0C-D2FD-4269-B353-9ECD4177A795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3650060" y="5619005"/>
                    <a:ext cx="222492" cy="1566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50D21414-A978-4F2E-9E79-5DD43E682F41}"/>
                      </a:ext>
                    </a:extLst>
                  </p14:cNvPr>
                  <p14:cNvContentPartPr/>
                  <p14:nvPr/>
                </p14:nvContentPartPr>
                <p14:xfrm>
                  <a:off x="3617475" y="5717827"/>
                  <a:ext cx="110880" cy="56160"/>
                </p14:xfrm>
              </p:contentPart>
            </mc:Choice>
            <mc:Fallback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50D21414-A978-4F2E-9E79-5DD43E682F41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3607949" y="5708268"/>
                    <a:ext cx="129551" cy="75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93944854-FB66-4081-88C2-018E588C18FB}"/>
                      </a:ext>
                    </a:extLst>
                  </p14:cNvPr>
                  <p14:cNvContentPartPr/>
                  <p14:nvPr/>
                </p14:nvContentPartPr>
                <p14:xfrm>
                  <a:off x="3915195" y="5667427"/>
                  <a:ext cx="391680" cy="88200"/>
                </p14:xfrm>
              </p:contentPart>
            </mc:Choice>
            <mc:Fallback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93944854-FB66-4081-88C2-018E588C18FB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3905642" y="5657495"/>
                    <a:ext cx="410404" cy="107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5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AC98017A-B817-49E6-824C-63C7A7434E8F}"/>
                      </a:ext>
                    </a:extLst>
                  </p14:cNvPr>
                  <p14:cNvContentPartPr/>
                  <p14:nvPr/>
                </p14:nvContentPartPr>
                <p14:xfrm>
                  <a:off x="3823395" y="5903947"/>
                  <a:ext cx="195120" cy="74160"/>
                </p14:xfrm>
              </p:contentPart>
            </mc:Choice>
            <mc:Fallback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AC98017A-B817-49E6-824C-63C7A7434E8F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3814213" y="5893979"/>
                    <a:ext cx="213867" cy="936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7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5D479C8D-E4EC-4534-B37A-18B4D9A8E90D}"/>
                      </a:ext>
                    </a:extLst>
                  </p14:cNvPr>
                  <p14:cNvContentPartPr/>
                  <p14:nvPr/>
                </p14:nvContentPartPr>
                <p14:xfrm>
                  <a:off x="3995115" y="5848147"/>
                  <a:ext cx="360" cy="360"/>
                </p14:xfrm>
              </p:contentPart>
            </mc:Choice>
            <mc:Fallback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5D479C8D-E4EC-4534-B37A-18B4D9A8E90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986115" y="583914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8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3F7E5461-F33F-4E14-BE5A-8243843CD093}"/>
                      </a:ext>
                    </a:extLst>
                  </p14:cNvPr>
                  <p14:cNvContentPartPr/>
                  <p14:nvPr/>
                </p14:nvContentPartPr>
                <p14:xfrm>
                  <a:off x="4039755" y="5858227"/>
                  <a:ext cx="87840" cy="94320"/>
                </p14:xfrm>
              </p:contentPart>
            </mc:Choice>
            <mc:Fallback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3F7E5461-F33F-4E14-BE5A-8243843CD09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030165" y="5848676"/>
                    <a:ext cx="106635" cy="113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0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EC81EF71-4100-4C04-B6A9-72B542ED4956}"/>
                      </a:ext>
                    </a:extLst>
                  </p14:cNvPr>
                  <p14:cNvContentPartPr/>
                  <p14:nvPr/>
                </p14:nvContentPartPr>
                <p14:xfrm>
                  <a:off x="4174035" y="5773627"/>
                  <a:ext cx="426240" cy="290160"/>
                </p14:xfrm>
              </p:contentPart>
            </mc:Choice>
            <mc:Fallback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EC81EF71-4100-4C04-B6A9-72B542ED4956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4164478" y="5763676"/>
                    <a:ext cx="444972" cy="3096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0158E3DB-0EB7-4966-B9FB-6DF68FC303F0}"/>
                      </a:ext>
                    </a:extLst>
                  </p14:cNvPr>
                  <p14:cNvContentPartPr/>
                  <p14:nvPr/>
                </p14:nvContentPartPr>
                <p14:xfrm>
                  <a:off x="4567515" y="5820427"/>
                  <a:ext cx="7920" cy="11880"/>
                </p14:xfrm>
              </p:contentPart>
            </mc:Choice>
            <mc:Fallback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0158E3DB-0EB7-4966-B9FB-6DF68FC303F0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4558464" y="5810923"/>
                    <a:ext cx="26400" cy="312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4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BBC1995C-D349-4352-9B33-415E1F71EFA4}"/>
                      </a:ext>
                    </a:extLst>
                  </p14:cNvPr>
                  <p14:cNvContentPartPr/>
                  <p14:nvPr/>
                </p14:nvContentPartPr>
                <p14:xfrm>
                  <a:off x="4613955" y="5769667"/>
                  <a:ext cx="418680" cy="144720"/>
                </p14:xfrm>
              </p:contentPart>
            </mc:Choice>
            <mc:Fallback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BBC1995C-D349-4352-9B33-415E1F71EFA4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4604396" y="5759700"/>
                    <a:ext cx="437415" cy="164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6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4A023B8F-CBEF-41AE-8FA1-9E3E0D1FCB6A}"/>
                      </a:ext>
                    </a:extLst>
                  </p14:cNvPr>
                  <p14:cNvContentPartPr/>
                  <p14:nvPr/>
                </p14:nvContentPartPr>
                <p14:xfrm>
                  <a:off x="1212315" y="6223267"/>
                  <a:ext cx="2111400" cy="200880"/>
                </p14:xfrm>
              </p:contentPart>
            </mc:Choice>
            <mc:Fallback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4A023B8F-CBEF-41AE-8FA1-9E3E0D1FCB6A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1202758" y="6213322"/>
                    <a:ext cx="2130132" cy="2203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8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B4ED3C3A-8726-4A03-A4BD-5BDA97FA1C06}"/>
                      </a:ext>
                    </a:extLst>
                  </p14:cNvPr>
                  <p14:cNvContentPartPr/>
                  <p14:nvPr/>
                </p14:nvContentPartPr>
                <p14:xfrm>
                  <a:off x="3315795" y="6118147"/>
                  <a:ext cx="215640" cy="158760"/>
                </p14:xfrm>
              </p:contentPart>
            </mc:Choice>
            <mc:Fallback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B4ED3C3A-8726-4A03-A4BD-5BDA97FA1C0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306236" y="6108200"/>
                    <a:ext cx="234375" cy="178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0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F2DB7531-4DB8-4F10-AFE7-78F7F57E3867}"/>
                      </a:ext>
                    </a:extLst>
                  </p14:cNvPr>
                  <p14:cNvContentPartPr/>
                  <p14:nvPr/>
                </p14:nvContentPartPr>
                <p14:xfrm>
                  <a:off x="1193595" y="6261067"/>
                  <a:ext cx="237600" cy="178560"/>
                </p14:xfrm>
              </p:contentPart>
            </mc:Choice>
            <mc:Fallback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F2DB7531-4DB8-4F10-AFE7-78F7F57E3867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184030" y="6251501"/>
                    <a:ext cx="256348" cy="1980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2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BE89F524-C631-448F-91E5-17B3BEBE00DD}"/>
                      </a:ext>
                    </a:extLst>
                  </p14:cNvPr>
                  <p14:cNvContentPartPr/>
                  <p14:nvPr/>
                </p14:nvContentPartPr>
                <p14:xfrm>
                  <a:off x="1608675" y="6501187"/>
                  <a:ext cx="392760" cy="131760"/>
                </p14:xfrm>
              </p:contentPart>
            </mc:Choice>
            <mc:Fallback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BE89F524-C631-448F-91E5-17B3BEBE00DD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599497" y="6491235"/>
                    <a:ext cx="411499" cy="151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4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E0EA1559-50F1-43E6-A2A0-7DD607702D6E}"/>
                      </a:ext>
                    </a:extLst>
                  </p14:cNvPr>
                  <p14:cNvContentPartPr/>
                  <p14:nvPr/>
                </p14:nvContentPartPr>
                <p14:xfrm>
                  <a:off x="1925835" y="6496867"/>
                  <a:ext cx="204480" cy="59040"/>
                </p14:xfrm>
              </p:contentPart>
            </mc:Choice>
            <mc:Fallback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E0EA1559-50F1-43E6-A2A0-7DD607702D6E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916280" y="6487357"/>
                    <a:ext cx="223208" cy="78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6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22B45191-ABCD-4208-85A6-CE131ECCC435}"/>
                      </a:ext>
                    </a:extLst>
                  </p14:cNvPr>
                  <p14:cNvContentPartPr/>
                  <p14:nvPr/>
                </p14:nvContentPartPr>
                <p14:xfrm>
                  <a:off x="2143635" y="6486787"/>
                  <a:ext cx="360" cy="360"/>
                </p14:xfrm>
              </p:contentPart>
            </mc:Choice>
            <mc:Fallback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22B45191-ABCD-4208-85A6-CE131ECCC43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134635" y="647814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7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5C664F7C-087B-4D16-ABEC-388B532BBF99}"/>
                      </a:ext>
                    </a:extLst>
                  </p14:cNvPr>
                  <p14:cNvContentPartPr/>
                  <p14:nvPr/>
                </p14:nvContentPartPr>
                <p14:xfrm>
                  <a:off x="2128515" y="6437107"/>
                  <a:ext cx="302400" cy="96480"/>
                </p14:xfrm>
              </p:contentPart>
            </mc:Choice>
            <mc:Fallback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5C664F7C-087B-4D16-ABEC-388B532BBF99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2119340" y="6427539"/>
                    <a:ext cx="321133" cy="116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9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3115202C-7067-4CD1-8064-C6CA00AB6A0F}"/>
                      </a:ext>
                    </a:extLst>
                  </p14:cNvPr>
                  <p14:cNvContentPartPr/>
                  <p14:nvPr/>
                </p14:nvContentPartPr>
                <p14:xfrm>
                  <a:off x="2534955" y="6396787"/>
                  <a:ext cx="302040" cy="75600"/>
                </p14:xfrm>
              </p:contentPart>
            </mc:Choice>
            <mc:Fallback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3115202C-7067-4CD1-8064-C6CA00AB6A0F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2525397" y="6386840"/>
                    <a:ext cx="320774" cy="95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1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6C42BFE4-ECB7-453C-9F16-90A9557DF78F}"/>
                      </a:ext>
                    </a:extLst>
                  </p14:cNvPr>
                  <p14:cNvContentPartPr/>
                  <p14:nvPr/>
                </p14:nvContentPartPr>
                <p14:xfrm>
                  <a:off x="3888195" y="6037867"/>
                  <a:ext cx="3949920" cy="225720"/>
                </p14:xfrm>
              </p:contentPart>
            </mc:Choice>
            <mc:Fallback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6C42BFE4-ECB7-453C-9F16-90A9557DF78F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3879020" y="6028330"/>
                    <a:ext cx="3968653" cy="245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3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CBDA41C5-E57F-42F6-B603-E381C8640B2B}"/>
                      </a:ext>
                    </a:extLst>
                  </p14:cNvPr>
                  <p14:cNvContentPartPr/>
                  <p14:nvPr/>
                </p14:nvContentPartPr>
                <p14:xfrm>
                  <a:off x="7705995" y="6000427"/>
                  <a:ext cx="214200" cy="123120"/>
                </p14:xfrm>
              </p:contentPart>
            </mc:Choice>
            <mc:Fallback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CBDA41C5-E57F-42F6-B603-E381C8640B2B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7696831" y="5990498"/>
                    <a:ext cx="232909" cy="142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5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B84150DB-7BE0-4C55-926B-571F4E617019}"/>
                      </a:ext>
                    </a:extLst>
                  </p14:cNvPr>
                  <p14:cNvContentPartPr/>
                  <p14:nvPr/>
                </p14:nvContentPartPr>
                <p14:xfrm>
                  <a:off x="3819075" y="6160987"/>
                  <a:ext cx="169200" cy="148680"/>
                </p14:xfrm>
              </p:contentPart>
            </mc:Choice>
            <mc:Fallback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B84150DB-7BE0-4C55-926B-571F4E617019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3809908" y="6151022"/>
                    <a:ext cx="187915" cy="168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7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7750DD1F-5729-41F6-A431-CCF966505E4A}"/>
                      </a:ext>
                    </a:extLst>
                  </p14:cNvPr>
                  <p14:cNvContentPartPr/>
                  <p14:nvPr/>
                </p14:nvContentPartPr>
                <p14:xfrm>
                  <a:off x="4801875" y="6335587"/>
                  <a:ext cx="377640" cy="218880"/>
                </p14:xfrm>
              </p:contentPart>
            </mc:Choice>
            <mc:Fallback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7750DD1F-5729-41F6-A431-CCF966505E4A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4792319" y="6325638"/>
                    <a:ext cx="396369" cy="2383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9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F0BE50C5-940C-4C68-A22F-0ABADEC6F926}"/>
                      </a:ext>
                    </a:extLst>
                  </p14:cNvPr>
                  <p14:cNvContentPartPr/>
                  <p14:nvPr/>
                </p14:nvContentPartPr>
                <p14:xfrm>
                  <a:off x="5120115" y="6341347"/>
                  <a:ext cx="360" cy="360"/>
                </p14:xfrm>
              </p:contentPart>
            </mc:Choice>
            <mc:Fallback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F0BE50C5-940C-4C68-A22F-0ABADEC6F92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111475" y="633234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0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23CC42FB-574F-4825-AD6B-7B93B54294B7}"/>
                      </a:ext>
                    </a:extLst>
                  </p14:cNvPr>
                  <p14:cNvContentPartPr/>
                  <p14:nvPr/>
                </p14:nvContentPartPr>
                <p14:xfrm>
                  <a:off x="5210475" y="6362587"/>
                  <a:ext cx="316440" cy="108000"/>
                </p14:xfrm>
              </p:contentPart>
            </mc:Choice>
            <mc:Fallback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23CC42FB-574F-4825-AD6B-7B93B54294B7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5200921" y="6352624"/>
                    <a:ext cx="335167" cy="127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2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39961E72-A650-4882-81C4-D515257CD4E4}"/>
                      </a:ext>
                    </a:extLst>
                  </p14:cNvPr>
                  <p14:cNvContentPartPr/>
                  <p14:nvPr/>
                </p14:nvContentPartPr>
                <p14:xfrm>
                  <a:off x="5495955" y="6246667"/>
                  <a:ext cx="178200" cy="214920"/>
                </p14:xfrm>
              </p:contentPart>
            </mc:Choice>
            <mc:Fallback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39961E72-A650-4882-81C4-D515257CD4E4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486395" y="6237115"/>
                    <a:ext cx="196938" cy="234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4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961B029C-7ABB-4F68-BAE5-5555C35EEF48}"/>
                      </a:ext>
                    </a:extLst>
                  </p14:cNvPr>
                  <p14:cNvContentPartPr/>
                  <p14:nvPr/>
                </p14:nvContentPartPr>
                <p14:xfrm>
                  <a:off x="5698635" y="6353227"/>
                  <a:ext cx="241200" cy="113760"/>
                </p14:xfrm>
              </p:contentPart>
            </mc:Choice>
            <mc:Fallback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961B029C-7ABB-4F68-BAE5-5555C35EEF48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689461" y="6343283"/>
                    <a:ext cx="259930" cy="1332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121A7B2-C6F7-49AC-9182-4E3BA31072D7}"/>
                </a:ext>
              </a:extLst>
            </p:cNvPr>
            <p:cNvGrpSpPr/>
            <p:nvPr/>
          </p:nvGrpSpPr>
          <p:grpSpPr>
            <a:xfrm>
              <a:off x="6760995" y="4247947"/>
              <a:ext cx="1324800" cy="296640"/>
              <a:chOff x="6760995" y="4247947"/>
              <a:chExt cx="1324800" cy="296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86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87D27808-19A4-4AB1-9A34-A87CF79B1435}"/>
                      </a:ext>
                    </a:extLst>
                  </p14:cNvPr>
                  <p14:cNvContentPartPr/>
                  <p14:nvPr/>
                </p14:nvContentPartPr>
                <p14:xfrm>
                  <a:off x="6760995" y="4247947"/>
                  <a:ext cx="136440" cy="127080"/>
                </p14:xfrm>
              </p:contentPart>
            </mc:Choice>
            <mc:Fallback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87D27808-19A4-4AB1-9A34-A87CF79B1435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6751440" y="4238416"/>
                    <a:ext cx="155167" cy="1465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8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6F68A5AB-195C-4B13-BA8A-4EB93861817D}"/>
                      </a:ext>
                    </a:extLst>
                  </p14:cNvPr>
                  <p14:cNvContentPartPr/>
                  <p14:nvPr/>
                </p14:nvContentPartPr>
                <p14:xfrm>
                  <a:off x="6764955" y="4297987"/>
                  <a:ext cx="128880" cy="135000"/>
                </p14:xfrm>
              </p:contentPart>
            </mc:Choice>
            <mc:Fallback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6F68A5AB-195C-4B13-BA8A-4EB93861817D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6755777" y="4288061"/>
                    <a:ext cx="147619" cy="154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0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0975053C-41C0-43F1-8167-BA04FC76CDB0}"/>
                      </a:ext>
                    </a:extLst>
                  </p14:cNvPr>
                  <p14:cNvContentPartPr/>
                  <p14:nvPr/>
                </p14:nvContentPartPr>
                <p14:xfrm>
                  <a:off x="7057995" y="4359907"/>
                  <a:ext cx="242280" cy="167400"/>
                </p14:xfrm>
              </p:contentPart>
            </mc:Choice>
            <mc:Fallback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0975053C-41C0-43F1-8167-BA04FC76CDB0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7048824" y="4349966"/>
                    <a:ext cx="261005" cy="1868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2">
                <p14:nvContentPartPr>
                  <p14:cNvPr id="188" name="Ink 187">
                    <a:extLst>
                      <a:ext uri="{FF2B5EF4-FFF2-40B4-BE49-F238E27FC236}">
                        <a16:creationId xmlns:a16="http://schemas.microsoft.com/office/drawing/2014/main" id="{16ADCD68-1B34-47B4-AA2B-BE481C8A1DB3}"/>
                      </a:ext>
                    </a:extLst>
                  </p14:cNvPr>
                  <p14:cNvContentPartPr/>
                  <p14:nvPr/>
                </p14:nvContentPartPr>
                <p14:xfrm>
                  <a:off x="7261035" y="4409947"/>
                  <a:ext cx="393480" cy="122400"/>
                </p14:xfrm>
              </p:contentPart>
            </mc:Choice>
            <mc:Fallback>
              <p:pic>
                <p:nvPicPr>
                  <p:cNvPr id="188" name="Ink 187">
                    <a:extLst>
                      <a:ext uri="{FF2B5EF4-FFF2-40B4-BE49-F238E27FC236}">
                        <a16:creationId xmlns:a16="http://schemas.microsoft.com/office/drawing/2014/main" id="{16ADCD68-1B34-47B4-AA2B-BE481C8A1DB3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7251475" y="4400378"/>
                    <a:ext cx="412217" cy="141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4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2B8DB101-F5CE-41FD-B359-A42F70E0A8BD}"/>
                      </a:ext>
                    </a:extLst>
                  </p14:cNvPr>
                  <p14:cNvContentPartPr/>
                  <p14:nvPr/>
                </p14:nvContentPartPr>
                <p14:xfrm>
                  <a:off x="7662435" y="4346947"/>
                  <a:ext cx="423360" cy="197640"/>
                </p14:xfrm>
              </p:contentPart>
            </mc:Choice>
            <mc:Fallback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2B8DB101-F5CE-41FD-B359-A42F70E0A8BD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7653265" y="4337005"/>
                    <a:ext cx="442083" cy="217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6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C8742EF5-8CF8-4C0F-9658-F9A562DB3D7B}"/>
                      </a:ext>
                    </a:extLst>
                  </p14:cNvPr>
                  <p14:cNvContentPartPr/>
                  <p14:nvPr/>
                </p14:nvContentPartPr>
                <p14:xfrm>
                  <a:off x="7823715" y="4389787"/>
                  <a:ext cx="163440" cy="10440"/>
                </p14:xfrm>
              </p:contentPart>
            </mc:Choice>
            <mc:Fallback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C8742EF5-8CF8-4C0F-9658-F9A562DB3D7B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7814550" y="4380150"/>
                    <a:ext cx="182152" cy="3011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7363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4085A-6496-4853-ABC9-DF8DBE53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4" descr="feuille">
            <a:extLst>
              <a:ext uri="{FF2B5EF4-FFF2-40B4-BE49-F238E27FC236}">
                <a16:creationId xmlns:a16="http://schemas.microsoft.com/office/drawing/2014/main" id="{7055CCCD-DD4A-401C-BF21-67414B94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860" y="3114675"/>
            <a:ext cx="5486400" cy="308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14">
            <a:extLst>
              <a:ext uri="{FF2B5EF4-FFF2-40B4-BE49-F238E27FC236}">
                <a16:creationId xmlns:a16="http://schemas.microsoft.com/office/drawing/2014/main" id="{01A5DC14-D03C-4D1A-866A-18FBD82AB310}"/>
              </a:ext>
            </a:extLst>
          </p:cNvPr>
          <p:cNvGrpSpPr>
            <a:grpSpLocks/>
          </p:cNvGrpSpPr>
          <p:nvPr/>
        </p:nvGrpSpPr>
        <p:grpSpPr bwMode="auto">
          <a:xfrm>
            <a:off x="5853360" y="1879600"/>
            <a:ext cx="3690938" cy="2876550"/>
            <a:chOff x="3164" y="1184"/>
            <a:chExt cx="2325" cy="1812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1397FC7F-7B17-4967-81E1-4CE85EA72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6" y="1736"/>
              <a:ext cx="465" cy="715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5D15D883-55B6-4CA2-A7A3-EFD21AD4C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1775"/>
              <a:ext cx="225" cy="122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C6BBE0F7-48A7-4437-B285-63853FC7B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4" y="1184"/>
              <a:ext cx="2325" cy="583"/>
            </a:xfrm>
            <a:prstGeom prst="rect">
              <a:avLst/>
            </a:prstGeom>
            <a:solidFill>
              <a:srgbClr val="F5FAE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CA" dirty="0"/>
                <a:t>Coupe d’une feuille montrant les cellules de parenchyme responsables de la photosynthèse (</a:t>
              </a:r>
              <a:r>
                <a:rPr lang="fr-CA" dirty="0" err="1"/>
                <a:t>chlorenchyme</a:t>
              </a:r>
              <a:r>
                <a:rPr lang="fr-CA" dirty="0"/>
                <a:t>)</a:t>
              </a:r>
            </a:p>
          </p:txBody>
        </p:sp>
      </p:grpSp>
      <p:pic>
        <p:nvPicPr>
          <p:cNvPr id="9" name="Picture 10" descr="feuillehisto">
            <a:extLst>
              <a:ext uri="{FF2B5EF4-FFF2-40B4-BE49-F238E27FC236}">
                <a16:creationId xmlns:a16="http://schemas.microsoft.com/office/drawing/2014/main" id="{BDBFBA5D-F017-475B-9D02-0E0EA4A2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998" y="212725"/>
            <a:ext cx="5678487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3">
            <a:extLst>
              <a:ext uri="{FF2B5EF4-FFF2-40B4-BE49-F238E27FC236}">
                <a16:creationId xmlns:a16="http://schemas.microsoft.com/office/drawing/2014/main" id="{D3C59210-DC9F-4025-941C-F79C2D5C9EDD}"/>
              </a:ext>
            </a:extLst>
          </p:cNvPr>
          <p:cNvGrpSpPr>
            <a:grpSpLocks/>
          </p:cNvGrpSpPr>
          <p:nvPr/>
        </p:nvGrpSpPr>
        <p:grpSpPr bwMode="auto">
          <a:xfrm>
            <a:off x="1033710" y="779463"/>
            <a:ext cx="5891213" cy="1069975"/>
            <a:chOff x="128" y="491"/>
            <a:chExt cx="3711" cy="674"/>
          </a:xfrm>
        </p:grpSpPr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B5E0FDC0-0BA8-473A-A172-CDDD6D4DB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491"/>
              <a:ext cx="875" cy="218"/>
            </a:xfrm>
            <a:prstGeom prst="rect">
              <a:avLst/>
            </a:prstGeom>
            <a:solidFill>
              <a:srgbClr val="F5FAE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600" b="1"/>
                <a:t>parenchyme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42E0DE24-A805-432F-8FF8-0553BBB79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" y="947"/>
              <a:ext cx="875" cy="218"/>
            </a:xfrm>
            <a:prstGeom prst="rect">
              <a:avLst/>
            </a:prstGeom>
            <a:solidFill>
              <a:srgbClr val="F5FAE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1600" b="1"/>
                <a:t>parenchyme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7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7520" y="700783"/>
            <a:ext cx="9591040" cy="4924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La cellule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chlorophyllienne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  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>
              <a:solidFill>
                <a:srgbClr val="3B3B3B"/>
              </a:solidFill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Une cellule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chlorophyllienne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dans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une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feuile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d'Elodée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du Canada. 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A gauche, observation "in vivo". A droite, </a:t>
            </a:r>
            <a:r>
              <a:rPr kumimoji="0" lang="en-US" altLang="en-US" sz="20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schéma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en-US" altLang="en-US" sz="20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explicatif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. Le noyau </a:t>
            </a:r>
            <a:r>
              <a:rPr kumimoji="0" lang="en-US" altLang="en-US" sz="20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n'est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 pas dans le champ de </a:t>
            </a:r>
            <a:r>
              <a:rPr kumimoji="0" lang="en-US" altLang="en-US" sz="20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l'observation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Calibri Light" panose="020F0302020204030204" pitchFamily="34" charset="0"/>
              </a:rPr>
              <a:t>.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098" name="Picture 2" descr="https://rnbio.upmc.fr/sites/default/files/doc/elodee_cell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08" y="1213168"/>
            <a:ext cx="3048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s://rnbio.upmc.fr/sites/default/files/doc/elodee_sche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96" y="1227456"/>
            <a:ext cx="30765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nbio.upmc.fr/sites/default/files/doc/chloroplast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290116"/>
            <a:ext cx="4667250" cy="32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rnbio.upmc.fr/sites/default/files/doc/chloroplast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3462337"/>
            <a:ext cx="4772025" cy="32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509DC-233D-4345-8523-2D69FBCDEEE2}"/>
              </a:ext>
            </a:extLst>
          </p:cNvPr>
          <p:cNvSpPr txBox="1"/>
          <p:nvPr/>
        </p:nvSpPr>
        <p:spPr>
          <a:xfrm>
            <a:off x="5870448" y="83821"/>
            <a:ext cx="611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Microscopie</a:t>
            </a:r>
            <a:r>
              <a:rPr lang="en-US"/>
              <a:t> </a:t>
            </a:r>
            <a:r>
              <a:rPr lang="en-US" err="1"/>
              <a:t>électronique</a:t>
            </a:r>
            <a:r>
              <a:rPr lang="en-US"/>
              <a:t> à transmission: </a:t>
            </a:r>
            <a:r>
              <a:rPr lang="en-US" err="1"/>
              <a:t>vue</a:t>
            </a:r>
            <a:r>
              <a:rPr lang="en-US"/>
              <a:t> d’un </a:t>
            </a:r>
            <a:r>
              <a:rPr lang="en-US" err="1"/>
              <a:t>chloroplaste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C3BBF-B759-4C21-99C2-E8CA63E61269}"/>
              </a:ext>
            </a:extLst>
          </p:cNvPr>
          <p:cNvSpPr txBox="1"/>
          <p:nvPr/>
        </p:nvSpPr>
        <p:spPr>
          <a:xfrm>
            <a:off x="6086473" y="3132757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Détails</a:t>
            </a:r>
            <a:r>
              <a:rPr lang="en-US"/>
              <a:t> de grana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4B957-C601-46D1-91BB-02902DBB14B2}"/>
              </a:ext>
            </a:extLst>
          </p:cNvPr>
          <p:cNvSpPr txBox="1"/>
          <p:nvPr/>
        </p:nvSpPr>
        <p:spPr>
          <a:xfrm>
            <a:off x="585216" y="850392"/>
            <a:ext cx="539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Les </a:t>
            </a:r>
            <a:r>
              <a:rPr lang="en-US" u="sng" err="1"/>
              <a:t>chloroplastes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 err="1"/>
              <a:t>Limités</a:t>
            </a:r>
            <a:r>
              <a:rPr lang="en-US"/>
              <a:t> à </a:t>
            </a:r>
            <a:r>
              <a:rPr lang="en-US" err="1"/>
              <a:t>leur</a:t>
            </a:r>
            <a:r>
              <a:rPr lang="en-US"/>
              <a:t> </a:t>
            </a:r>
            <a:r>
              <a:rPr lang="en-US" err="1"/>
              <a:t>périphérie</a:t>
            </a:r>
            <a:r>
              <a:rPr lang="en-US"/>
              <a:t> par 2 membranes (</a:t>
            </a:r>
            <a:r>
              <a:rPr lang="en-US" err="1"/>
              <a:t>ext+int</a:t>
            </a:r>
            <a:r>
              <a:rPr lang="en-US"/>
              <a:t>) qui </a:t>
            </a:r>
            <a:r>
              <a:rPr lang="en-US" err="1"/>
              <a:t>forment</a:t>
            </a:r>
            <a:r>
              <a:rPr lang="en-US"/>
              <a:t> </a:t>
            </a:r>
            <a:r>
              <a:rPr lang="en-US" err="1"/>
              <a:t>l’envelope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À </a:t>
            </a:r>
            <a:r>
              <a:rPr lang="en-US" err="1"/>
              <a:t>l’intérieur</a:t>
            </a:r>
            <a:r>
              <a:rPr lang="en-US"/>
              <a:t> </a:t>
            </a:r>
            <a:r>
              <a:rPr lang="en-US" err="1"/>
              <a:t>flotte</a:t>
            </a:r>
            <a:r>
              <a:rPr lang="en-US"/>
              <a:t> un reseau de </a:t>
            </a:r>
            <a:r>
              <a:rPr lang="en-US" u="sng" err="1"/>
              <a:t>thylacoides</a:t>
            </a:r>
            <a:r>
              <a:rPr lang="en-US"/>
              <a:t> qui </a:t>
            </a:r>
            <a:r>
              <a:rPr lang="en-US" err="1"/>
              <a:t>forment</a:t>
            </a:r>
            <a:r>
              <a:rPr lang="en-US"/>
              <a:t> des sacs </a:t>
            </a:r>
            <a:r>
              <a:rPr lang="en-US" err="1"/>
              <a:t>aplatis</a:t>
            </a:r>
            <a:r>
              <a:rPr lang="en-US"/>
              <a:t> relies entre </a:t>
            </a:r>
            <a:r>
              <a:rPr lang="en-US" err="1"/>
              <a:t>eux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Tous</a:t>
            </a:r>
            <a:r>
              <a:rPr lang="en-US"/>
              <a:t> </a:t>
            </a:r>
            <a:r>
              <a:rPr lang="en-US" err="1"/>
              <a:t>baignent</a:t>
            </a:r>
            <a:r>
              <a:rPr lang="en-US"/>
              <a:t> dans un milieu riche </a:t>
            </a:r>
            <a:r>
              <a:rPr lang="en-US" err="1"/>
              <a:t>en</a:t>
            </a:r>
            <a:r>
              <a:rPr lang="en-US"/>
              <a:t> proteins, le </a:t>
            </a:r>
            <a:r>
              <a:rPr lang="en-US" u="sng"/>
              <a:t>stroma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/>
              <a:t>Les membranes des </a:t>
            </a:r>
            <a:r>
              <a:rPr lang="en-US" err="1"/>
              <a:t>thylacoides</a:t>
            </a:r>
            <a:r>
              <a:rPr lang="en-US"/>
              <a:t> </a:t>
            </a:r>
            <a:r>
              <a:rPr lang="en-US" err="1"/>
              <a:t>renferment</a:t>
            </a:r>
            <a:r>
              <a:rPr lang="en-US"/>
              <a:t> les pigments </a:t>
            </a:r>
            <a:r>
              <a:rPr lang="en-US" err="1"/>
              <a:t>photosynthétiques</a:t>
            </a:r>
            <a:r>
              <a:rPr lang="en-US"/>
              <a:t> (</a:t>
            </a:r>
            <a:r>
              <a:rPr lang="en-US" err="1"/>
              <a:t>chlorophylles</a:t>
            </a:r>
            <a:r>
              <a:rPr lang="en-US"/>
              <a:t> et carotenoids)</a:t>
            </a:r>
          </a:p>
          <a:p>
            <a:endParaRPr lang="en-US"/>
          </a:p>
          <a:p>
            <a:r>
              <a:rPr lang="en-US"/>
              <a:t>Les </a:t>
            </a:r>
            <a:r>
              <a:rPr lang="en-US" err="1"/>
              <a:t>thylacoides</a:t>
            </a:r>
            <a:r>
              <a:rPr lang="en-US"/>
              <a:t> </a:t>
            </a:r>
            <a:r>
              <a:rPr lang="en-US" err="1"/>
              <a:t>granaires</a:t>
            </a:r>
            <a:r>
              <a:rPr lang="en-US"/>
              <a:t> </a:t>
            </a:r>
            <a:r>
              <a:rPr lang="en-US" err="1"/>
              <a:t>s’accolent</a:t>
            </a:r>
            <a:r>
              <a:rPr lang="en-US"/>
              <a:t> les </a:t>
            </a:r>
            <a:r>
              <a:rPr lang="en-US" err="1"/>
              <a:t>uns</a:t>
            </a:r>
            <a:r>
              <a:rPr lang="en-US"/>
              <a:t> aux </a:t>
            </a:r>
            <a:r>
              <a:rPr lang="en-US" err="1"/>
              <a:t>autres</a:t>
            </a:r>
            <a:r>
              <a:rPr lang="en-US"/>
              <a:t> et forms des </a:t>
            </a:r>
            <a:r>
              <a:rPr lang="en-US" u="sng"/>
              <a:t>grana</a:t>
            </a:r>
            <a:r>
              <a:rPr lang="en-US"/>
              <a:t>, les grana </a:t>
            </a:r>
            <a:r>
              <a:rPr lang="en-US" err="1"/>
              <a:t>sont</a:t>
            </a:r>
            <a:r>
              <a:rPr lang="en-US"/>
              <a:t> relies entre </a:t>
            </a:r>
            <a:r>
              <a:rPr lang="en-US" err="1"/>
              <a:t>eux</a:t>
            </a:r>
            <a:r>
              <a:rPr lang="en-US"/>
              <a:t> par des </a:t>
            </a:r>
            <a:r>
              <a:rPr lang="en-US" u="sng" err="1"/>
              <a:t>thylacoides</a:t>
            </a:r>
            <a:r>
              <a:rPr lang="en-US" u="sng"/>
              <a:t> </a:t>
            </a:r>
            <a:r>
              <a:rPr lang="en-US" u="sng" err="1"/>
              <a:t>intergranaires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352817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986346" y="4476384"/>
            <a:ext cx="21336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D71F0D-A78F-4DE4-A9D9-797B38D2B594}" type="slidenum">
              <a:rPr lang="fr-FR" altLang="en-US">
                <a:latin typeface="Garamond" panose="02020404030301010803" pitchFamily="18" charset="0"/>
              </a:rPr>
              <a:pPr eaLnBrk="1" hangingPunct="1"/>
              <a:t>16</a:t>
            </a:fld>
            <a:endParaRPr lang="fr-FR" altLang="en-US">
              <a:latin typeface="Garamond" panose="02020404030301010803" pitchFamily="18" charset="0"/>
            </a:endParaRPr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8" y="1087010"/>
            <a:ext cx="7189204" cy="45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8694372" y="1452198"/>
            <a:ext cx="3497263" cy="1001713"/>
            <a:chOff x="4574" y="2436"/>
            <a:chExt cx="2203" cy="631"/>
          </a:xfrm>
        </p:grpSpPr>
        <p:sp>
          <p:nvSpPr>
            <p:cNvPr id="11" name="Line 37"/>
            <p:cNvSpPr>
              <a:spLocks noChangeShapeType="1"/>
            </p:cNvSpPr>
            <p:nvPr/>
          </p:nvSpPr>
          <p:spPr bwMode="auto">
            <a:xfrm flipV="1">
              <a:off x="4574" y="2749"/>
              <a:ext cx="726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5349" y="2436"/>
              <a:ext cx="1428" cy="4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en-US"/>
                <a:t>Lieu de conversion du CO</a:t>
              </a:r>
              <a:r>
                <a:rPr lang="fr-FR" altLang="en-US" baseline="-25000"/>
                <a:t>2</a:t>
              </a:r>
              <a:r>
                <a:rPr lang="fr-FR" altLang="en-US"/>
                <a:t> en glucides</a:t>
              </a: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63603" y="3504346"/>
            <a:ext cx="4202889" cy="1200150"/>
            <a:chOff x="-97" y="2584"/>
            <a:chExt cx="2206" cy="756"/>
          </a:xfrm>
        </p:grpSpPr>
        <p:sp>
          <p:nvSpPr>
            <p:cNvPr id="14" name="Line 39"/>
            <p:cNvSpPr>
              <a:spLocks noChangeShapeType="1"/>
            </p:cNvSpPr>
            <p:nvPr/>
          </p:nvSpPr>
          <p:spPr bwMode="auto">
            <a:xfrm flipH="1">
              <a:off x="1445" y="2886"/>
              <a:ext cx="664" cy="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-97" y="2584"/>
              <a:ext cx="1542" cy="7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en-US"/>
                <a:t>Lieu de conversion énergie lumineuse en énergie chimique (chlorophylle)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88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CAF44-5A39-4877-9519-234F25B2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670BC-857C-49E9-B0E6-52C2289C62A2}"/>
              </a:ext>
            </a:extLst>
          </p:cNvPr>
          <p:cNvSpPr txBox="1"/>
          <p:nvPr/>
        </p:nvSpPr>
        <p:spPr>
          <a:xfrm>
            <a:off x="740665" y="722376"/>
            <a:ext cx="1094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Les membranes des </a:t>
            </a:r>
            <a:r>
              <a:rPr lang="en-US" sz="2400" b="1" err="1"/>
              <a:t>thylacoides</a:t>
            </a:r>
            <a:r>
              <a:rPr lang="en-US" sz="2400" b="1"/>
              <a:t> </a:t>
            </a:r>
            <a:r>
              <a:rPr lang="en-US" sz="2400" b="1" err="1"/>
              <a:t>sont</a:t>
            </a:r>
            <a:r>
              <a:rPr lang="en-US" sz="2400" b="1"/>
              <a:t> le siege des </a:t>
            </a:r>
            <a:r>
              <a:rPr lang="en-US" sz="2400" b="1" err="1"/>
              <a:t>processus</a:t>
            </a:r>
            <a:r>
              <a:rPr lang="en-US" sz="2400" b="1"/>
              <a:t> </a:t>
            </a:r>
            <a:r>
              <a:rPr lang="en-US" sz="2400" b="1" err="1"/>
              <a:t>responsables</a:t>
            </a:r>
            <a:r>
              <a:rPr lang="en-US" sz="2400" b="1"/>
              <a:t> de la capture de la lumière et de </a:t>
            </a:r>
            <a:r>
              <a:rPr lang="en-US" sz="2400" b="1" err="1"/>
              <a:t>sa</a:t>
            </a:r>
            <a:r>
              <a:rPr lang="en-US" sz="2400" b="1"/>
              <a:t> transformation </a:t>
            </a:r>
            <a:r>
              <a:rPr lang="en-US" sz="2400" b="1" err="1"/>
              <a:t>en</a:t>
            </a:r>
            <a:r>
              <a:rPr lang="en-US" sz="2400" b="1"/>
              <a:t> </a:t>
            </a:r>
            <a:r>
              <a:rPr lang="en-US" sz="2400" b="1" err="1"/>
              <a:t>énergie</a:t>
            </a:r>
            <a:r>
              <a:rPr lang="en-US" sz="2400" b="1"/>
              <a:t> </a:t>
            </a:r>
            <a:r>
              <a:rPr lang="en-US" sz="2400" b="1" err="1"/>
              <a:t>chimique</a:t>
            </a:r>
            <a:endParaRPr lang="en-US" sz="2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503F4-CA53-4BA2-9560-0AEB7F44AE2B}"/>
              </a:ext>
            </a:extLst>
          </p:cNvPr>
          <p:cNvSpPr txBox="1"/>
          <p:nvPr/>
        </p:nvSpPr>
        <p:spPr>
          <a:xfrm>
            <a:off x="621792" y="1674674"/>
            <a:ext cx="113399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Dans la membrane on </a:t>
            </a:r>
            <a:r>
              <a:rPr lang="en-US" err="1"/>
              <a:t>trouve</a:t>
            </a:r>
            <a:r>
              <a:rPr lang="en-US"/>
              <a:t>: structures </a:t>
            </a:r>
            <a:r>
              <a:rPr lang="en-US" err="1"/>
              <a:t>macromoléculaires</a:t>
            </a:r>
            <a:r>
              <a:rPr lang="en-US"/>
              <a:t> </a:t>
            </a:r>
            <a:r>
              <a:rPr lang="en-US" err="1"/>
              <a:t>permettant</a:t>
            </a:r>
            <a:r>
              <a:rPr lang="en-US"/>
              <a:t> le </a:t>
            </a:r>
            <a:r>
              <a:rPr lang="en-US" err="1"/>
              <a:t>déroulement</a:t>
            </a:r>
            <a:r>
              <a:rPr lang="en-US"/>
              <a:t> de </a:t>
            </a:r>
            <a:r>
              <a:rPr lang="en-US" err="1"/>
              <a:t>l’activité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/>
              <a:t>Les photosystems 1 et 2 : capture </a:t>
            </a:r>
            <a:r>
              <a:rPr lang="en-US" err="1"/>
              <a:t>l’énergie</a:t>
            </a:r>
            <a:r>
              <a:rPr lang="en-US"/>
              <a:t> </a:t>
            </a:r>
            <a:r>
              <a:rPr lang="en-US" err="1"/>
              <a:t>lumineuse</a:t>
            </a:r>
            <a:r>
              <a:rPr lang="en-US"/>
              <a:t> et la </a:t>
            </a:r>
            <a:r>
              <a:rPr lang="en-US" err="1"/>
              <a:t>transforment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énergie</a:t>
            </a:r>
            <a:r>
              <a:rPr lang="en-US"/>
              <a:t> </a:t>
            </a:r>
            <a:r>
              <a:rPr lang="en-US" err="1"/>
              <a:t>chimique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Le </a:t>
            </a:r>
            <a:r>
              <a:rPr lang="en-US" err="1"/>
              <a:t>complexe</a:t>
            </a:r>
            <a:r>
              <a:rPr lang="en-US"/>
              <a:t> b6f : </a:t>
            </a:r>
            <a:r>
              <a:rPr lang="en-US" err="1"/>
              <a:t>transfert</a:t>
            </a:r>
            <a:r>
              <a:rPr lang="en-US"/>
              <a:t> des e- entre les photosystems</a:t>
            </a:r>
          </a:p>
          <a:p>
            <a:pPr marL="285750" indent="-285750">
              <a:buFontTx/>
              <a:buChar char="-"/>
            </a:pPr>
            <a:r>
              <a:rPr lang="en-US" err="1"/>
              <a:t>ATPsynthase</a:t>
            </a:r>
            <a:r>
              <a:rPr lang="en-US"/>
              <a:t> : </a:t>
            </a:r>
            <a:r>
              <a:rPr lang="en-US" err="1"/>
              <a:t>synthèse</a:t>
            </a:r>
            <a:r>
              <a:rPr lang="en-US"/>
              <a:t> </a:t>
            </a:r>
            <a:r>
              <a:rPr lang="en-US" err="1"/>
              <a:t>d’ATP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/>
              <a:t>La membrane des </a:t>
            </a:r>
            <a:r>
              <a:rPr lang="en-US" err="1"/>
              <a:t>thylacoides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++++ riche </a:t>
            </a:r>
            <a:r>
              <a:rPr lang="en-US" err="1"/>
              <a:t>en</a:t>
            </a:r>
            <a:r>
              <a:rPr lang="en-US"/>
              <a:t> proteins et </a:t>
            </a:r>
            <a:r>
              <a:rPr lang="en-US" err="1"/>
              <a:t>pauvre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lipides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8A204-28F4-4BEC-84E1-90C1D33F2168}"/>
              </a:ext>
            </a:extLst>
          </p:cNvPr>
          <p:cNvSpPr txBox="1"/>
          <p:nvPr/>
        </p:nvSpPr>
        <p:spPr>
          <a:xfrm>
            <a:off x="740665" y="3819144"/>
            <a:ext cx="1094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Dans le stroma </a:t>
            </a:r>
            <a:r>
              <a:rPr lang="en-US" sz="2400" b="1" err="1"/>
              <a:t>sont</a:t>
            </a:r>
            <a:r>
              <a:rPr lang="en-US" sz="2400" b="1"/>
              <a:t> </a:t>
            </a:r>
            <a:r>
              <a:rPr lang="en-US" sz="2400" b="1" err="1"/>
              <a:t>localisés</a:t>
            </a:r>
            <a:r>
              <a:rPr lang="en-US" sz="2400" b="1"/>
              <a:t> les complexes </a:t>
            </a:r>
            <a:r>
              <a:rPr lang="en-US" sz="2400" b="1" err="1"/>
              <a:t>enzymatiques</a:t>
            </a:r>
            <a:r>
              <a:rPr lang="en-US" sz="2400" b="1"/>
              <a:t> </a:t>
            </a:r>
            <a:r>
              <a:rPr lang="en-US" sz="2400" b="1" err="1"/>
              <a:t>permettant</a:t>
            </a:r>
            <a:r>
              <a:rPr lang="en-US" sz="2400" b="1"/>
              <a:t> la fixation et la reduction du CO2 et la </a:t>
            </a:r>
            <a:r>
              <a:rPr lang="en-US" sz="2400" b="1" err="1"/>
              <a:t>métabolisation</a:t>
            </a:r>
            <a:r>
              <a:rPr lang="en-US" sz="2400" b="1"/>
              <a:t> des sucres.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10A5B-89B8-4011-94C5-DB77C577AFB2}"/>
              </a:ext>
            </a:extLst>
          </p:cNvPr>
          <p:cNvSpPr txBox="1"/>
          <p:nvPr/>
        </p:nvSpPr>
        <p:spPr>
          <a:xfrm>
            <a:off x="740665" y="5056632"/>
            <a:ext cx="44859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 </a:t>
            </a:r>
            <a:r>
              <a:rPr lang="en-US" err="1"/>
              <a:t>trouve</a:t>
            </a:r>
            <a:r>
              <a:rPr lang="en-US"/>
              <a:t>: </a:t>
            </a:r>
          </a:p>
          <a:p>
            <a:pPr marL="285750" indent="-285750">
              <a:buFontTx/>
              <a:buChar char="-"/>
            </a:pPr>
            <a:r>
              <a:rPr lang="en-US"/>
              <a:t>Des grains </a:t>
            </a:r>
            <a:r>
              <a:rPr lang="en-US" err="1"/>
              <a:t>d’amidon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Ribosomes et ADN ribosomique </a:t>
            </a:r>
            <a:r>
              <a:rPr lang="en-US" err="1"/>
              <a:t>circulaire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Enzymes (Rubisco …)</a:t>
            </a:r>
          </a:p>
          <a:p>
            <a:pPr marL="285750" indent="-285750">
              <a:buFontTx/>
              <a:buChar char="-"/>
            </a:pPr>
            <a:r>
              <a:rPr lang="en-US" err="1"/>
              <a:t>Protéines</a:t>
            </a:r>
            <a:r>
              <a:rPr lang="en-US"/>
              <a:t> </a:t>
            </a:r>
            <a:r>
              <a:rPr lang="en-US" err="1"/>
              <a:t>chloroplastiques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30953-9E15-4E7D-A95D-EF95956A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D7D75-4C7A-436C-8996-D6BEA162A381}"/>
              </a:ext>
            </a:extLst>
          </p:cNvPr>
          <p:cNvSpPr txBox="1"/>
          <p:nvPr/>
        </p:nvSpPr>
        <p:spPr>
          <a:xfrm>
            <a:off x="164592" y="246888"/>
            <a:ext cx="611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 Mise </a:t>
            </a:r>
            <a:r>
              <a:rPr lang="en-US" sz="2800" err="1"/>
              <a:t>en</a:t>
            </a:r>
            <a:r>
              <a:rPr lang="en-US" sz="2800"/>
              <a:t> evidence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58ED0-5E5F-4326-AB39-A66AAB4CB565}"/>
              </a:ext>
            </a:extLst>
          </p:cNvPr>
          <p:cNvSpPr txBox="1"/>
          <p:nvPr/>
        </p:nvSpPr>
        <p:spPr>
          <a:xfrm>
            <a:off x="164592" y="691896"/>
            <a:ext cx="787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3.1 Production d’O2 à la lumière </a:t>
            </a:r>
            <a:r>
              <a:rPr lang="en-US" sz="2800" err="1"/>
              <a:t>en</a:t>
            </a:r>
            <a:r>
              <a:rPr lang="en-US" sz="2800"/>
              <a:t> presence de CO2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FDF9265-3181-4F23-8A65-FC36CE90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17" y="2069552"/>
            <a:ext cx="360045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4C349-6F5A-4FE9-993A-D600C2EB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7" y="2212427"/>
            <a:ext cx="46799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92C0E8CD-8669-4DEE-9805-0DDFA1D7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29" y="4373014"/>
            <a:ext cx="4751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eau distillée (a), eau du robinet (b) et dans de l'eau+ hydrogénocarbonate à 1% (c).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69E1974-B12A-4FF1-9653-262F279A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17" y="5525539"/>
            <a:ext cx="8064500" cy="78898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b="1">
                <a:solidFill>
                  <a:srgbClr val="FF0000"/>
                </a:solidFill>
              </a:rPr>
              <a:t>A la lumière, une plante verte </a:t>
            </a:r>
            <a:r>
              <a:rPr lang="fr-FR" altLang="en-US" b="1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r-FR" altLang="en-US" b="1">
                <a:solidFill>
                  <a:srgbClr val="FF0000"/>
                </a:solidFill>
              </a:rPr>
              <a:t> l'O</a:t>
            </a:r>
            <a:r>
              <a:rPr lang="fr-FR" altLang="en-US" b="1" baseline="-25000">
                <a:solidFill>
                  <a:srgbClr val="FF0000"/>
                </a:solidFill>
              </a:rPr>
              <a:t>2</a:t>
            </a:r>
            <a:r>
              <a:rPr lang="fr-FR" altLang="en-US" b="1">
                <a:solidFill>
                  <a:srgbClr val="FF0000"/>
                </a:solidFill>
              </a:rPr>
              <a:t> si du CO</a:t>
            </a:r>
            <a:r>
              <a:rPr lang="fr-FR" altLang="en-US" b="1" baseline="-25000">
                <a:solidFill>
                  <a:srgbClr val="FF0000"/>
                </a:solidFill>
              </a:rPr>
              <a:t>2</a:t>
            </a:r>
            <a:r>
              <a:rPr lang="fr-FR" altLang="en-US" b="1">
                <a:solidFill>
                  <a:srgbClr val="FF0000"/>
                </a:solidFill>
              </a:rPr>
              <a:t> lui est fourni.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en-US" b="1">
                <a:solidFill>
                  <a:srgbClr val="FF0000"/>
                </a:solidFill>
                <a:sym typeface="Symbol" panose="05050102010706020507" pitchFamily="18" charset="2"/>
              </a:rPr>
              <a:t> ! : </a:t>
            </a:r>
            <a:r>
              <a:rPr lang="fr-FR" altLang="en-US" b="1">
                <a:solidFill>
                  <a:srgbClr val="FF0000"/>
                </a:solidFill>
              </a:rPr>
              <a:t> aucune relation chimique entre le CO</a:t>
            </a:r>
            <a:r>
              <a:rPr lang="fr-FR" altLang="en-US" b="1" baseline="-25000">
                <a:solidFill>
                  <a:srgbClr val="FF0000"/>
                </a:solidFill>
              </a:rPr>
              <a:t>2</a:t>
            </a:r>
            <a:r>
              <a:rPr lang="fr-FR" altLang="en-US" b="1">
                <a:solidFill>
                  <a:srgbClr val="FF0000"/>
                </a:solidFill>
              </a:rPr>
              <a:t> et l'O</a:t>
            </a:r>
            <a:r>
              <a:rPr lang="fr-FR" altLang="en-US" b="1" baseline="-25000">
                <a:solidFill>
                  <a:srgbClr val="FF0000"/>
                </a:solidFill>
              </a:rPr>
              <a:t>2</a:t>
            </a:r>
            <a:r>
              <a:rPr lang="fr-FR" altLang="en-US" b="1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AAB2A9C-3F29-45FB-B655-7A253DA9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404" y="4588914"/>
            <a:ext cx="280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E4FDAE18-B2A3-44ED-A170-C063B5A5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092" y="1637752"/>
            <a:ext cx="9849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Expériences : élodée du canada (plante aquatique) ; source C = CO</a:t>
            </a:r>
            <a:r>
              <a:rPr lang="fr-FR" altLang="en-US" baseline="-25000"/>
              <a:t>2</a:t>
            </a:r>
            <a:r>
              <a:rPr lang="fr-FR" altLang="en-US"/>
              <a:t>, hydrogénocarbonate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E74F96C3-939B-4C4F-B553-7F3E5147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917" y="3364952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400"/>
              <a:t>a</a:t>
            </a:r>
          </a:p>
        </p:txBody>
      </p:sp>
      <p:sp>
        <p:nvSpPr>
          <p:cNvPr id="22" name="ZoneTexte 15">
            <a:extLst>
              <a:ext uri="{FF2B5EF4-FFF2-40B4-BE49-F238E27FC236}">
                <a16:creationId xmlns:a16="http://schemas.microsoft.com/office/drawing/2014/main" id="{1293EEAB-DFAD-4226-A61A-8522495A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417" y="3364952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400"/>
              <a:t>b</a:t>
            </a:r>
          </a:p>
        </p:txBody>
      </p:sp>
      <p:sp>
        <p:nvSpPr>
          <p:cNvPr id="24" name="ZoneTexte 16">
            <a:extLst>
              <a:ext uri="{FF2B5EF4-FFF2-40B4-BE49-F238E27FC236}">
                <a16:creationId xmlns:a16="http://schemas.microsoft.com/office/drawing/2014/main" id="{4B776FB7-6427-4E38-A0EA-84C51C5E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479" y="3364952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4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498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6589" y="789065"/>
            <a:ext cx="4570534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mêmes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conclusions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peuvent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être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formulées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avec des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méthodes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plus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quantitatives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 Il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est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possible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mesurer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avec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une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grande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précision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la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quantité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dioxygène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produit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utilisant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une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 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électrode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à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oxygène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L'expérience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est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réalisée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avec des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feuilles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d'élodée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placées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dans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une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solution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enrichie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hydrogénocarbonate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(source de CO2). On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une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séquence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obscurité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/lumière /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obscurité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 La production d'O2 ne se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manifeste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qu'à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la lumière (à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l'obscurité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, la diminution de la concentration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O2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est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due à la respiration).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 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La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même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expérience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est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réalisée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en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l'absence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d'hydrogénocarbonate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 Il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n'y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a pas de production d'O2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même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à la lumière (pas de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photosynthèse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).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Cette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production se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immédiatement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lorsqu'on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ajoute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du CO2 (sous la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forme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d'hydrogénocarbonate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).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</p:txBody>
      </p:sp>
      <p:pic>
        <p:nvPicPr>
          <p:cNvPr id="4098" name="Picture 2" descr="https://rnbio.upmc.fr/sites/default/files/doc/photosynthese-ox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79" y="225913"/>
            <a:ext cx="4993298" cy="30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s://rnbio.upmc.fr/sites/default/files/doc/photosynthese-oxy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79" y="3491523"/>
            <a:ext cx="5002090" cy="30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CB5E3-FEC7-42EE-BFFB-10724D86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EEE26-BAC8-4629-B72F-36324DC8A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1" t="35238" r="70893" b="22222"/>
          <a:stretch/>
        </p:blipFill>
        <p:spPr>
          <a:xfrm>
            <a:off x="485422" y="832342"/>
            <a:ext cx="3322965" cy="3649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67CA8-A67B-44CE-8A0C-8952101C5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3" t="22223" r="61608" b="28571"/>
          <a:stretch/>
        </p:blipFill>
        <p:spPr>
          <a:xfrm>
            <a:off x="4223459" y="832342"/>
            <a:ext cx="2460171" cy="337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2B163B-16BF-40E1-A7B2-80B3C59F7B60}"/>
              </a:ext>
            </a:extLst>
          </p:cNvPr>
          <p:cNvSpPr txBox="1"/>
          <p:nvPr/>
        </p:nvSpPr>
        <p:spPr>
          <a:xfrm>
            <a:off x="7316814" y="1124125"/>
            <a:ext cx="4664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https://rnbio.sorbonne-universite.fr/physio_veg_photosynthese_sommaire</a:t>
            </a:r>
            <a:endParaRPr lang="en-US"/>
          </a:p>
          <a:p>
            <a:endParaRPr lang="en-US"/>
          </a:p>
          <a:p>
            <a:r>
              <a:rPr lang="en-US"/>
              <a:t>http://www.snv.jussieu.fr/bmedia/sommaires/pv.htm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696E3-57D0-47F2-9006-283B311DF516}"/>
              </a:ext>
            </a:extLst>
          </p:cNvPr>
          <p:cNvSpPr txBox="1"/>
          <p:nvPr/>
        </p:nvSpPr>
        <p:spPr>
          <a:xfrm>
            <a:off x="285226" y="4836110"/>
            <a:ext cx="1177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 present support est la propriété de Claudine Baraquet, son utilisation est strictement limitée à l’usage personnel de l’étudiant, inscrit au cours de physiologie végétale (B31) de l’Université de Toulon.</a:t>
            </a:r>
          </a:p>
          <a:p>
            <a:r>
              <a:rPr lang="en-US"/>
              <a:t>Toute diffusion ou reproduction, par tous moyens, totale ou partielle, du texte, des éléments sonores ou vidéos, est strictement interdit sans l’accord expresse de l’auteur Claudine Baraquet.</a:t>
            </a:r>
          </a:p>
        </p:txBody>
      </p:sp>
    </p:spTree>
    <p:extLst>
      <p:ext uri="{BB962C8B-B14F-4D97-AF65-F5344CB8AC3E}">
        <p14:creationId xmlns:p14="http://schemas.microsoft.com/office/powerpoint/2010/main" val="64070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9D376-E1CD-41A5-A064-3EA49518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A78AF-7F79-4127-9C6B-E282DFDCFDF3}"/>
              </a:ext>
            </a:extLst>
          </p:cNvPr>
          <p:cNvSpPr txBox="1"/>
          <p:nvPr/>
        </p:nvSpPr>
        <p:spPr>
          <a:xfrm>
            <a:off x="164592" y="691896"/>
            <a:ext cx="8485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3.2 </a:t>
            </a:r>
            <a:r>
              <a:rPr lang="en-US" sz="2800" err="1"/>
              <a:t>Expériences</a:t>
            </a:r>
            <a:r>
              <a:rPr lang="en-US" sz="2800"/>
              <a:t> de Van </a:t>
            </a:r>
            <a:r>
              <a:rPr lang="en-US" sz="2800" err="1"/>
              <a:t>Niel</a:t>
            </a:r>
            <a:r>
              <a:rPr lang="en-US" sz="2800"/>
              <a:t>: </a:t>
            </a:r>
            <a:r>
              <a:rPr lang="en-US" sz="2800" err="1"/>
              <a:t>Réactions</a:t>
            </a:r>
            <a:r>
              <a:rPr lang="en-US" sz="2800"/>
              <a:t> </a:t>
            </a:r>
            <a:r>
              <a:rPr lang="en-US" sz="2800" err="1"/>
              <a:t>d’oxydo</a:t>
            </a:r>
            <a:r>
              <a:rPr lang="en-US" sz="2800"/>
              <a:t> </a:t>
            </a:r>
            <a:r>
              <a:rPr lang="en-US" sz="2800" err="1"/>
              <a:t>réduction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E7883-0D7E-4E8D-BF61-6AB699930F41}"/>
              </a:ext>
            </a:extLst>
          </p:cNvPr>
          <p:cNvSpPr txBox="1"/>
          <p:nvPr/>
        </p:nvSpPr>
        <p:spPr>
          <a:xfrm>
            <a:off x="521209" y="1636776"/>
            <a:ext cx="11329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Début des </a:t>
            </a:r>
            <a:r>
              <a:rPr lang="en-US" err="1"/>
              <a:t>années</a:t>
            </a:r>
            <a:r>
              <a:rPr lang="en-US"/>
              <a:t> 1930</a:t>
            </a:r>
          </a:p>
          <a:p>
            <a:r>
              <a:rPr lang="en-US" err="1"/>
              <a:t>Montrent</a:t>
            </a:r>
            <a:r>
              <a:rPr lang="en-US"/>
              <a:t> que H2O et H2S </a:t>
            </a:r>
            <a:r>
              <a:rPr lang="en-US" err="1"/>
              <a:t>donnent</a:t>
            </a:r>
            <a:r>
              <a:rPr lang="en-US"/>
              <a:t> </a:t>
            </a:r>
            <a:r>
              <a:rPr lang="en-US" err="1"/>
              <a:t>leurs</a:t>
            </a:r>
            <a:r>
              <a:rPr lang="en-US"/>
              <a:t> e- = </a:t>
            </a:r>
            <a:r>
              <a:rPr lang="en-US" err="1"/>
              <a:t>vont</a:t>
            </a:r>
            <a:r>
              <a:rPr lang="en-US"/>
              <a:t> </a:t>
            </a:r>
            <a:r>
              <a:rPr lang="en-US" err="1"/>
              <a:t>être</a:t>
            </a:r>
            <a:r>
              <a:rPr lang="en-US"/>
              <a:t> </a:t>
            </a:r>
            <a:r>
              <a:rPr lang="en-US" err="1"/>
              <a:t>oxydées</a:t>
            </a:r>
            <a:endParaRPr lang="en-US"/>
          </a:p>
          <a:p>
            <a:endParaRPr lang="en-US"/>
          </a:p>
          <a:p>
            <a:r>
              <a:rPr lang="en-US"/>
              <a:t>Sur des </a:t>
            </a:r>
            <a:r>
              <a:rPr lang="en-US" err="1"/>
              <a:t>bactéries</a:t>
            </a:r>
            <a:r>
              <a:rPr lang="en-US"/>
              <a:t>, </a:t>
            </a:r>
            <a:r>
              <a:rPr lang="en-US" err="1"/>
              <a:t>voit</a:t>
            </a:r>
            <a:r>
              <a:rPr lang="en-US"/>
              <a:t> que 2 types de </a:t>
            </a:r>
            <a:r>
              <a:rPr lang="en-US" err="1"/>
              <a:t>photosynthèse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Photosynthèse</a:t>
            </a:r>
            <a:r>
              <a:rPr lang="en-US"/>
              <a:t> avec emission d’O2: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oxygénique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Photosynthèse</a:t>
            </a:r>
            <a:r>
              <a:rPr lang="en-US"/>
              <a:t> sans emission d’O2: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anoxygénique</a:t>
            </a:r>
            <a:r>
              <a:rPr lang="en-US"/>
              <a:t>, </a:t>
            </a:r>
            <a:r>
              <a:rPr lang="en-US" err="1"/>
              <a:t>nécessitant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anaérobiose</a:t>
            </a:r>
            <a:r>
              <a:rPr lang="en-US"/>
              <a:t> la presence de composes </a:t>
            </a:r>
            <a:r>
              <a:rPr lang="en-US" err="1"/>
              <a:t>réduits</a:t>
            </a:r>
            <a:r>
              <a:rPr lang="en-US"/>
              <a:t> </a:t>
            </a:r>
            <a:r>
              <a:rPr lang="en-US" err="1"/>
              <a:t>comme</a:t>
            </a:r>
            <a:r>
              <a:rPr lang="en-US"/>
              <a:t> le </a:t>
            </a:r>
            <a:r>
              <a:rPr lang="en-US" err="1"/>
              <a:t>soufre</a:t>
            </a:r>
            <a:r>
              <a:rPr lang="en-US"/>
              <a:t>, capable de </a:t>
            </a:r>
            <a:r>
              <a:rPr lang="en-US" err="1"/>
              <a:t>céder</a:t>
            </a:r>
            <a:r>
              <a:rPr lang="en-US"/>
              <a:t> </a:t>
            </a:r>
            <a:r>
              <a:rPr lang="en-US" err="1"/>
              <a:t>ses</a:t>
            </a:r>
            <a:r>
              <a:rPr lang="en-US"/>
              <a:t> e-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 err="1"/>
              <a:t>Montrent</a:t>
            </a:r>
            <a:r>
              <a:rPr lang="en-US"/>
              <a:t> que </a:t>
            </a:r>
            <a:r>
              <a:rPr lang="en-US" err="1"/>
              <a:t>ces</a:t>
            </a:r>
            <a:r>
              <a:rPr lang="en-US"/>
              <a:t> reactions </a:t>
            </a:r>
            <a:r>
              <a:rPr lang="en-US" err="1"/>
              <a:t>mettent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jeu des </a:t>
            </a:r>
            <a:r>
              <a:rPr lang="en-US" err="1"/>
              <a:t>échanges</a:t>
            </a:r>
            <a:r>
              <a:rPr lang="en-US"/>
              <a:t> </a:t>
            </a:r>
            <a:r>
              <a:rPr lang="en-US" err="1"/>
              <a:t>d’e</a:t>
            </a:r>
            <a:r>
              <a:rPr lang="en-US"/>
              <a:t>- et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donc</a:t>
            </a:r>
            <a:r>
              <a:rPr lang="en-US"/>
              <a:t> des reactions </a:t>
            </a:r>
            <a:r>
              <a:rPr lang="en-US" err="1"/>
              <a:t>d’oxydo</a:t>
            </a:r>
            <a:r>
              <a:rPr lang="en-US"/>
              <a:t>-reduction</a:t>
            </a:r>
          </a:p>
          <a:p>
            <a:r>
              <a:rPr lang="en-US"/>
              <a:t>	CO2+2H2O </a:t>
            </a:r>
            <a:r>
              <a:rPr lang="en-US">
                <a:sym typeface="Symbol" panose="05050102010706020507" pitchFamily="18" charset="2"/>
              </a:rPr>
              <a:t>(CH2O)+H2O+O2</a:t>
            </a:r>
          </a:p>
          <a:p>
            <a:r>
              <a:rPr lang="en-US">
                <a:sym typeface="Symbol" panose="05050102010706020507" pitchFamily="18" charset="2"/>
              </a:rPr>
              <a:t>	</a:t>
            </a:r>
            <a:r>
              <a:rPr lang="en-US"/>
              <a:t> CO2+2H2S </a:t>
            </a:r>
            <a:r>
              <a:rPr lang="en-US">
                <a:sym typeface="Symbol" panose="05050102010706020507" pitchFamily="18" charset="2"/>
              </a:rPr>
              <a:t>(CH2O)+H2O+2S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3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93BEE-2F62-4DD2-8686-5D9EB6E0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0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51B765-4D70-4C9D-B5D4-B618DB3A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8BA22-6325-480A-8C3D-46421381A0A2}"/>
              </a:ext>
            </a:extLst>
          </p:cNvPr>
          <p:cNvSpPr txBox="1"/>
          <p:nvPr/>
        </p:nvSpPr>
        <p:spPr>
          <a:xfrm>
            <a:off x="164592" y="691896"/>
            <a:ext cx="770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3.3 </a:t>
            </a:r>
            <a:r>
              <a:rPr lang="en-US" sz="2800" err="1"/>
              <a:t>Expériences</a:t>
            </a:r>
            <a:r>
              <a:rPr lang="en-US" sz="2800"/>
              <a:t> de Ruben et Kamen: </a:t>
            </a:r>
            <a:r>
              <a:rPr lang="en-US" sz="2800" err="1"/>
              <a:t>origine</a:t>
            </a:r>
            <a:r>
              <a:rPr lang="en-US" sz="2800"/>
              <a:t> de l’O2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54ED0-A057-4321-BE8D-576B344238AC}"/>
              </a:ext>
            </a:extLst>
          </p:cNvPr>
          <p:cNvSpPr txBox="1"/>
          <p:nvPr/>
        </p:nvSpPr>
        <p:spPr>
          <a:xfrm>
            <a:off x="329184" y="1737360"/>
            <a:ext cx="990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Expérience</a:t>
            </a:r>
            <a:r>
              <a:rPr lang="en-US"/>
              <a:t> dans les </a:t>
            </a:r>
            <a:r>
              <a:rPr lang="en-US" err="1"/>
              <a:t>années</a:t>
            </a:r>
            <a:r>
              <a:rPr lang="en-US"/>
              <a:t> 1940</a:t>
            </a:r>
          </a:p>
          <a:p>
            <a:r>
              <a:rPr lang="en-US" err="1"/>
              <a:t>Utilisation</a:t>
            </a:r>
            <a:r>
              <a:rPr lang="en-US"/>
              <a:t> pour la première </a:t>
            </a:r>
            <a:r>
              <a:rPr lang="en-US" err="1"/>
              <a:t>fois</a:t>
            </a:r>
            <a:r>
              <a:rPr lang="en-US"/>
              <a:t> de </a:t>
            </a:r>
            <a:r>
              <a:rPr lang="en-US" err="1"/>
              <a:t>l’isotope</a:t>
            </a:r>
            <a:r>
              <a:rPr lang="en-US"/>
              <a:t> stable de </a:t>
            </a:r>
            <a:r>
              <a:rPr lang="en-US" err="1"/>
              <a:t>l’oxygène</a:t>
            </a:r>
            <a:r>
              <a:rPr lang="en-US"/>
              <a:t> </a:t>
            </a:r>
            <a:r>
              <a:rPr lang="en-US" baseline="30000"/>
              <a:t>18</a:t>
            </a:r>
            <a:r>
              <a:rPr lang="en-US"/>
              <a:t>O à la place de </a:t>
            </a:r>
            <a:r>
              <a:rPr lang="en-US" err="1"/>
              <a:t>l’oxygène</a:t>
            </a:r>
            <a:r>
              <a:rPr lang="en-US"/>
              <a:t> </a:t>
            </a:r>
            <a:r>
              <a:rPr lang="en-US" err="1"/>
              <a:t>habituel</a:t>
            </a:r>
            <a:r>
              <a:rPr lang="en-US"/>
              <a:t> </a:t>
            </a:r>
            <a:r>
              <a:rPr lang="en-US" baseline="30000"/>
              <a:t>16</a:t>
            </a:r>
            <a:r>
              <a:rPr lang="en-US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4512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6A275-57B4-4AD0-8857-69F00ED8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EBB7A-D2A5-4896-BD82-21505DD1C69C}"/>
              </a:ext>
            </a:extLst>
          </p:cNvPr>
          <p:cNvSpPr txBox="1"/>
          <p:nvPr/>
        </p:nvSpPr>
        <p:spPr>
          <a:xfrm>
            <a:off x="786384" y="822960"/>
            <a:ext cx="660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Décomposition</a:t>
            </a:r>
            <a:r>
              <a:rPr lang="en-US"/>
              <a:t> de la reaction de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deux reactions:</a:t>
            </a:r>
          </a:p>
        </p:txBody>
      </p:sp>
    </p:spTree>
    <p:extLst>
      <p:ext uri="{BB962C8B-B14F-4D97-AF65-F5344CB8AC3E}">
        <p14:creationId xmlns:p14="http://schemas.microsoft.com/office/powerpoint/2010/main" val="3204228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51B765-4D70-4C9D-B5D4-B618DB3A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8BA22-6325-480A-8C3D-46421381A0A2}"/>
              </a:ext>
            </a:extLst>
          </p:cNvPr>
          <p:cNvSpPr txBox="1"/>
          <p:nvPr/>
        </p:nvSpPr>
        <p:spPr>
          <a:xfrm>
            <a:off x="164592" y="691896"/>
            <a:ext cx="893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3.4 Assimilation du </a:t>
            </a:r>
            <a:r>
              <a:rPr lang="en-US" sz="2800" err="1"/>
              <a:t>carbone</a:t>
            </a:r>
            <a:r>
              <a:rPr lang="en-US" sz="2800"/>
              <a:t> et du CO2: </a:t>
            </a:r>
            <a:r>
              <a:rPr lang="en-US" sz="2800" err="1"/>
              <a:t>synthèse</a:t>
            </a:r>
            <a:r>
              <a:rPr lang="en-US" sz="2800"/>
              <a:t> de </a:t>
            </a:r>
            <a:r>
              <a:rPr lang="en-US" sz="2800" err="1"/>
              <a:t>glucides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54ED0-A057-4321-BE8D-576B344238AC}"/>
              </a:ext>
            </a:extLst>
          </p:cNvPr>
          <p:cNvSpPr txBox="1"/>
          <p:nvPr/>
        </p:nvSpPr>
        <p:spPr>
          <a:xfrm>
            <a:off x="329184" y="1737360"/>
            <a:ext cx="11631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difficile de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caractériser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les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glucides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simples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produits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par la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photosynthèse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. </a:t>
            </a:r>
          </a:p>
          <a:p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Par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contre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peu</a:t>
            </a:r>
            <a:r>
              <a:rPr lang="en-US" altLang="en-US" err="1">
                <a:latin typeface="+mj-lt"/>
              </a:rPr>
              <a:t>t</a:t>
            </a:r>
            <a:r>
              <a:rPr lang="en-US" altLang="en-US"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caractériser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l'amidon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(un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polymère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de glucose mis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en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réserve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lorsque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la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photosynthèse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est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très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active).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Traitement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des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feuilles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au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lugol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, un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réactif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spécifique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 de </a:t>
            </a:r>
            <a:r>
              <a:rPr kumimoji="0" lang="en-US" altLang="en-US" sz="1800" b="0" i="0" u="none" strike="noStrike" cap="none" normalizeH="0" baseline="0" err="1">
                <a:ln>
                  <a:noFill/>
                </a:ln>
                <a:effectLst/>
                <a:latin typeface="+mj-lt"/>
              </a:rPr>
              <a:t>l'amidon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+mj-lt"/>
              </a:rPr>
              <a:t>.</a:t>
            </a:r>
          </a:p>
          <a:p>
            <a:r>
              <a:rPr lang="en-US">
                <a:latin typeface="+mj-lt"/>
              </a:rPr>
              <a:t> </a:t>
            </a:r>
          </a:p>
        </p:txBody>
      </p:sp>
      <p:pic>
        <p:nvPicPr>
          <p:cNvPr id="3" name="Picture 2" descr="https://rnbio.upmc.fr/sites/default/files/doc/photosynthese-amidon.gif">
            <a:extLst>
              <a:ext uri="{FF2B5EF4-FFF2-40B4-BE49-F238E27FC236}">
                <a16:creationId xmlns:a16="http://schemas.microsoft.com/office/drawing/2014/main" id="{760A3194-EDB7-46BB-9852-31F84F71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2" y="2937689"/>
            <a:ext cx="3588641" cy="26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s://rnbio.upmc.fr/sites/default/files/doc/photosynthese-amidon.jpg">
            <a:extLst>
              <a:ext uri="{FF2B5EF4-FFF2-40B4-BE49-F238E27FC236}">
                <a16:creationId xmlns:a16="http://schemas.microsoft.com/office/drawing/2014/main" id="{D4A800D4-258A-4A60-A6F8-E9BBF4C7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42" y="2788344"/>
            <a:ext cx="2933281" cy="29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rnbio.upmc.fr/sites/default/files/doc/photosynthese-amidon2.jpg">
            <a:extLst>
              <a:ext uri="{FF2B5EF4-FFF2-40B4-BE49-F238E27FC236}">
                <a16:creationId xmlns:a16="http://schemas.microsoft.com/office/drawing/2014/main" id="{4FBF60FC-2522-404A-B77B-CBEEE25F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50" y="2788344"/>
            <a:ext cx="2771250" cy="27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458B51-C461-4119-92D1-89306E62D7E4}"/>
              </a:ext>
            </a:extLst>
          </p:cNvPr>
          <p:cNvSpPr txBox="1"/>
          <p:nvPr/>
        </p:nvSpPr>
        <p:spPr>
          <a:xfrm>
            <a:off x="612132" y="6245352"/>
            <a:ext cx="599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De l'amidon a été formé uniquement dans les zones éclairées.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9287" y="481447"/>
            <a:ext cx="11239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err="1">
                <a:solidFill>
                  <a:srgbClr val="3B3B3B"/>
                </a:solidFill>
                <a:latin typeface="+mj-lt"/>
              </a:rPr>
              <a:t>même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expérience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réalisée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avec des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élodées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du Canada</a:t>
            </a:r>
            <a:endParaRPr lang="en-US" altLang="en-US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B3B3B"/>
                </a:solidFill>
                <a:latin typeface="+mj-lt"/>
              </a:rPr>
              <a:t>   </a:t>
            </a:r>
            <a:endParaRPr lang="en-US" altLang="en-US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err="1">
                <a:solidFill>
                  <a:srgbClr val="3B3B3B"/>
                </a:solidFill>
                <a:latin typeface="+mj-lt"/>
              </a:rPr>
              <a:t>Cette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feuille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d'élodée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placée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dans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une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eau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enrichie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en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hydrogénocarbonate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a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été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éclairée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plusieurs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heures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. Après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traitement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par le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lugol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on observe des grains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d'amidon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dans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 les </a:t>
            </a:r>
            <a:r>
              <a:rPr lang="en-US" altLang="en-US" i="1" err="1">
                <a:solidFill>
                  <a:srgbClr val="3B3B3B"/>
                </a:solidFill>
                <a:latin typeface="+mj-lt"/>
              </a:rPr>
              <a:t>chloroplastes</a:t>
            </a:r>
            <a:r>
              <a:rPr lang="en-US" altLang="en-US" i="1">
                <a:solidFill>
                  <a:srgbClr val="3B3B3B"/>
                </a:solidFill>
                <a:latin typeface="+mj-lt"/>
              </a:rPr>
              <a:t>.</a:t>
            </a:r>
            <a:endParaRPr lang="en-US" altLang="en-US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B3B3B"/>
                </a:solidFill>
                <a:latin typeface="+mj-lt"/>
              </a:rPr>
              <a:t>La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même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expérience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réalisée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dans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de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l'eau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distillée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ne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montre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aucune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synthèse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d'amidon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. Il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en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est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de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même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si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l'élodée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était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cultivée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 à </a:t>
            </a:r>
            <a:r>
              <a:rPr lang="en-US" altLang="en-US" err="1">
                <a:solidFill>
                  <a:srgbClr val="3B3B3B"/>
                </a:solidFill>
                <a:latin typeface="+mj-lt"/>
              </a:rPr>
              <a:t>l'obscurité</a:t>
            </a:r>
            <a:r>
              <a:rPr lang="en-US" altLang="en-US">
                <a:solidFill>
                  <a:srgbClr val="3B3B3B"/>
                </a:solidFill>
                <a:latin typeface="+mj-lt"/>
              </a:rPr>
              <a:t>.</a:t>
            </a:r>
            <a:br>
              <a:rPr lang="en-US" altLang="en-US">
                <a:solidFill>
                  <a:srgbClr val="3B3B3B"/>
                </a:solidFill>
                <a:latin typeface="+mj-lt"/>
              </a:rPr>
            </a:br>
            <a:endParaRPr lang="en-US">
              <a:latin typeface="+mj-lt"/>
            </a:endParaRPr>
          </a:p>
        </p:txBody>
      </p:sp>
      <p:pic>
        <p:nvPicPr>
          <p:cNvPr id="4" name="Picture 5" descr="https://rnbio.upmc.fr/sites/default/files/doc/elodee_cell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3" y="3106713"/>
            <a:ext cx="3906755" cy="26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rnbio.upmc.fr/sites/default/files/doc/elodee-ami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71" y="3106713"/>
            <a:ext cx="3906755" cy="26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8323" y="5869868"/>
            <a:ext cx="9082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>
                <a:solidFill>
                  <a:srgbClr val="3B3B3B"/>
                </a:solidFill>
                <a:latin typeface="+mj-lt"/>
              </a:rPr>
              <a:t>On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peut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déduire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de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ces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deux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expériences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qu'une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plante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éclairée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fabrique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des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glucides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C(H2O)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dans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ses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chloroplastes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à </a:t>
            </a:r>
            <a:r>
              <a:rPr lang="en-US" altLang="en-US" sz="2000" err="1">
                <a:solidFill>
                  <a:srgbClr val="3B3B3B"/>
                </a:solidFill>
                <a:latin typeface="+mj-lt"/>
              </a:rPr>
              <a:t>partir</a:t>
            </a:r>
            <a:r>
              <a:rPr lang="en-US" altLang="en-US" sz="2000">
                <a:solidFill>
                  <a:srgbClr val="3B3B3B"/>
                </a:solidFill>
                <a:latin typeface="+mj-lt"/>
              </a:rPr>
              <a:t> du CO2 du milieu.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025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D0262-8D20-432C-BCA7-4045BFF7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8F1BB-F4AE-4D3E-BCC4-837558941A33}"/>
              </a:ext>
            </a:extLst>
          </p:cNvPr>
          <p:cNvSpPr txBox="1"/>
          <p:nvPr/>
        </p:nvSpPr>
        <p:spPr>
          <a:xfrm>
            <a:off x="164592" y="691896"/>
            <a:ext cx="992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3.5 </a:t>
            </a:r>
            <a:r>
              <a:rPr lang="en-US" sz="2800" err="1"/>
              <a:t>Réactions</a:t>
            </a:r>
            <a:r>
              <a:rPr lang="en-US" sz="2800"/>
              <a:t> </a:t>
            </a:r>
            <a:r>
              <a:rPr lang="en-US" sz="2800" err="1"/>
              <a:t>d’oxidoreduction</a:t>
            </a:r>
            <a:r>
              <a:rPr lang="en-US" sz="2800"/>
              <a:t> et </a:t>
            </a:r>
            <a:r>
              <a:rPr lang="en-US" sz="2800" err="1"/>
              <a:t>énergétique</a:t>
            </a:r>
            <a:r>
              <a:rPr lang="en-US" sz="2800"/>
              <a:t>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1C734-0C45-4530-83E2-74E526FBA1AF}"/>
              </a:ext>
            </a:extLst>
          </p:cNvPr>
          <p:cNvSpPr txBox="1"/>
          <p:nvPr/>
        </p:nvSpPr>
        <p:spPr>
          <a:xfrm>
            <a:off x="393193" y="1737360"/>
            <a:ext cx="11137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Des experiences </a:t>
            </a:r>
            <a:r>
              <a:rPr lang="en-US" err="1"/>
              <a:t>précédentes</a:t>
            </a:r>
            <a:r>
              <a:rPr lang="en-US"/>
              <a:t>: decomposer la reaction </a:t>
            </a:r>
            <a:r>
              <a:rPr lang="en-US" err="1"/>
              <a:t>globale</a:t>
            </a:r>
            <a:r>
              <a:rPr lang="en-US"/>
              <a:t> de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2 reactions:</a:t>
            </a:r>
          </a:p>
          <a:p>
            <a:pPr marL="285750" indent="-285750">
              <a:buFontTx/>
              <a:buChar char="-"/>
            </a:pPr>
            <a:r>
              <a:rPr lang="en-US" err="1"/>
              <a:t>Oxydation</a:t>
            </a:r>
            <a:r>
              <a:rPr lang="en-US"/>
              <a:t> de </a:t>
            </a:r>
            <a:r>
              <a:rPr lang="en-US" err="1"/>
              <a:t>l’eau</a:t>
            </a:r>
            <a:r>
              <a:rPr lang="en-US"/>
              <a:t> à la lumière</a:t>
            </a:r>
          </a:p>
          <a:p>
            <a:pPr marL="285750" indent="-285750">
              <a:buFontTx/>
              <a:buChar char="-"/>
            </a:pPr>
            <a:r>
              <a:rPr lang="en-US" err="1"/>
              <a:t>Réduction</a:t>
            </a:r>
            <a:r>
              <a:rPr lang="en-US"/>
              <a:t> du </a:t>
            </a:r>
            <a:r>
              <a:rPr lang="en-US" err="1"/>
              <a:t>carbone</a:t>
            </a:r>
            <a:r>
              <a:rPr lang="en-US"/>
              <a:t> </a:t>
            </a:r>
            <a:r>
              <a:rPr lang="en-US" err="1"/>
              <a:t>issu</a:t>
            </a:r>
            <a:r>
              <a:rPr lang="en-US"/>
              <a:t> du CO2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glucide</a:t>
            </a:r>
            <a:r>
              <a:rPr lang="en-US"/>
              <a:t> CH2O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/>
              <a:t>Les reactions de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des reactions </a:t>
            </a:r>
            <a:r>
              <a:rPr lang="en-US" err="1"/>
              <a:t>d’oxydoréduction</a:t>
            </a:r>
            <a:r>
              <a:rPr lang="en-US"/>
              <a:t> dans </a:t>
            </a:r>
            <a:r>
              <a:rPr lang="en-US" err="1"/>
              <a:t>laquelle</a:t>
            </a:r>
            <a:r>
              <a:rPr lang="en-US"/>
              <a:t> des e-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échangés</a:t>
            </a:r>
            <a:r>
              <a:rPr lang="en-US"/>
              <a:t> entre deux composes (H2O et CO2) se </a:t>
            </a:r>
            <a:r>
              <a:rPr lang="en-US" err="1"/>
              <a:t>présentant</a:t>
            </a:r>
            <a:r>
              <a:rPr lang="en-US"/>
              <a:t> </a:t>
            </a:r>
            <a:r>
              <a:rPr lang="en-US" err="1"/>
              <a:t>chacun</a:t>
            </a:r>
            <a:r>
              <a:rPr lang="en-US"/>
              <a:t> sous la </a:t>
            </a:r>
            <a:r>
              <a:rPr lang="en-US" err="1"/>
              <a:t>forme</a:t>
            </a:r>
            <a:r>
              <a:rPr lang="en-US"/>
              <a:t> d’un couple redox.</a:t>
            </a:r>
          </a:p>
          <a:p>
            <a:r>
              <a:rPr lang="en-US" err="1"/>
              <a:t>Chaque</a:t>
            </a:r>
            <a:r>
              <a:rPr lang="en-US"/>
              <a:t> couple redox </a:t>
            </a:r>
            <a:r>
              <a:rPr lang="en-US" err="1"/>
              <a:t>présente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forme</a:t>
            </a:r>
            <a:r>
              <a:rPr lang="en-US"/>
              <a:t> </a:t>
            </a:r>
            <a:r>
              <a:rPr lang="en-US" err="1"/>
              <a:t>réduite</a:t>
            </a:r>
            <a:r>
              <a:rPr lang="en-US"/>
              <a:t> et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forme</a:t>
            </a:r>
            <a:r>
              <a:rPr lang="en-US"/>
              <a:t> </a:t>
            </a:r>
            <a:r>
              <a:rPr lang="en-US" err="1"/>
              <a:t>oxydée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Rappel:</a:t>
            </a:r>
          </a:p>
          <a:p>
            <a:r>
              <a:rPr lang="en-US"/>
              <a:t>- </a:t>
            </a:r>
            <a:r>
              <a:rPr lang="en-US" err="1"/>
              <a:t>Chaque</a:t>
            </a:r>
            <a:r>
              <a:rPr lang="en-US"/>
              <a:t> couple redox a un potential standard </a:t>
            </a:r>
            <a:r>
              <a:rPr lang="en-US" err="1"/>
              <a:t>d’oxydoréduction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Tranfert</a:t>
            </a:r>
            <a:r>
              <a:rPr lang="en-US"/>
              <a:t> des e- entre 2 couples ne </a:t>
            </a:r>
            <a:r>
              <a:rPr lang="en-US" err="1"/>
              <a:t>peut</a:t>
            </a:r>
            <a:r>
              <a:rPr lang="en-US"/>
              <a:t> se faire </a:t>
            </a:r>
            <a:r>
              <a:rPr lang="en-US" err="1"/>
              <a:t>spontanément</a:t>
            </a:r>
            <a:r>
              <a:rPr lang="en-US"/>
              <a:t> dans le </a:t>
            </a:r>
            <a:r>
              <a:rPr lang="en-US" err="1"/>
              <a:t>sens</a:t>
            </a:r>
            <a:r>
              <a:rPr lang="en-US"/>
              <a:t> des </a:t>
            </a:r>
            <a:r>
              <a:rPr lang="en-US" err="1"/>
              <a:t>potentiels</a:t>
            </a:r>
            <a:r>
              <a:rPr lang="en-US"/>
              <a:t> standards croissants (couple de bas </a:t>
            </a:r>
            <a:r>
              <a:rPr lang="en-US" err="1"/>
              <a:t>potentiel</a:t>
            </a:r>
            <a:r>
              <a:rPr lang="en-US"/>
              <a:t>,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réductant</a:t>
            </a:r>
            <a:r>
              <a:rPr lang="en-US"/>
              <a:t> </a:t>
            </a:r>
            <a:r>
              <a:rPr lang="en-US" err="1"/>
              <a:t>vers</a:t>
            </a:r>
            <a:r>
              <a:rPr lang="en-US"/>
              <a:t> couple à haut </a:t>
            </a:r>
            <a:r>
              <a:rPr lang="en-US" err="1"/>
              <a:t>potentiel</a:t>
            </a:r>
            <a:r>
              <a:rPr lang="en-US"/>
              <a:t>,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oxydant</a:t>
            </a:r>
            <a:r>
              <a:rPr lang="en-US"/>
              <a:t>)</a:t>
            </a:r>
          </a:p>
          <a:p>
            <a:pPr marL="285750" indent="-285750">
              <a:buFontTx/>
              <a:buChar char="-"/>
            </a:pPr>
            <a:r>
              <a:rPr lang="en-US"/>
              <a:t>Le </a:t>
            </a:r>
            <a:r>
              <a:rPr lang="en-US" err="1"/>
              <a:t>tranfert</a:t>
            </a:r>
            <a:r>
              <a:rPr lang="en-US"/>
              <a:t> inverse </a:t>
            </a:r>
            <a:r>
              <a:rPr lang="en-US" err="1"/>
              <a:t>nécessite</a:t>
            </a:r>
            <a:r>
              <a:rPr lang="en-US"/>
              <a:t> un apport </a:t>
            </a:r>
            <a:r>
              <a:rPr lang="en-US" err="1"/>
              <a:t>d’énergie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74B69-4340-48B9-B1B2-09016B6A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6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96D86-A81D-47F2-A6E7-209DC915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7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39C5C-5507-4A4B-8296-FD17AA1B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723" y="457200"/>
            <a:ext cx="73800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Plan</a:t>
            </a:r>
          </a:p>
          <a:p>
            <a:r>
              <a:rPr lang="fr-FR"/>
              <a:t>1-Les types trophiques</a:t>
            </a:r>
          </a:p>
          <a:p>
            <a:r>
              <a:rPr lang="fr-FR"/>
              <a:t>2-Localisation de la photosynthèse</a:t>
            </a:r>
          </a:p>
          <a:p>
            <a:r>
              <a:rPr lang="fr-FR"/>
              <a:t>3-Mise en évidence de la photosynthèse</a:t>
            </a:r>
          </a:p>
          <a:p>
            <a:r>
              <a:rPr lang="fr-FR"/>
              <a:t>	3.1Production d’O</a:t>
            </a:r>
            <a:r>
              <a:rPr lang="fr-FR" baseline="-25000"/>
              <a:t>2</a:t>
            </a:r>
            <a:r>
              <a:rPr lang="fr-FR"/>
              <a:t> à la lumière en présence de CO</a:t>
            </a:r>
            <a:r>
              <a:rPr lang="fr-FR" baseline="-25000"/>
              <a:t>2</a:t>
            </a:r>
          </a:p>
          <a:p>
            <a:r>
              <a:rPr lang="fr-FR"/>
              <a:t>	3.2Expériences de Van Niel: réactions d’oxydoréduction</a:t>
            </a:r>
          </a:p>
          <a:p>
            <a:r>
              <a:rPr lang="fr-FR"/>
              <a:t>	3.3Expériences de Ruben et </a:t>
            </a:r>
            <a:r>
              <a:rPr lang="fr-FR" err="1"/>
              <a:t>Kamen</a:t>
            </a:r>
            <a:r>
              <a:rPr lang="fr-FR"/>
              <a:t>: origine de l’O</a:t>
            </a:r>
            <a:r>
              <a:rPr lang="fr-FR" baseline="-25000"/>
              <a:t>2</a:t>
            </a:r>
            <a:endParaRPr lang="fr-FR"/>
          </a:p>
          <a:p>
            <a:r>
              <a:rPr lang="fr-FR"/>
              <a:t>	3.4Assimilation du Carbone du CO</a:t>
            </a:r>
            <a:r>
              <a:rPr lang="fr-FR" baseline="-25000"/>
              <a:t>2</a:t>
            </a:r>
            <a:r>
              <a:rPr lang="fr-FR"/>
              <a:t>: synthèse de glucides</a:t>
            </a:r>
          </a:p>
          <a:p>
            <a:r>
              <a:rPr lang="fr-FR"/>
              <a:t>	3.5Réactions d’oxydoréduction et énergétique de la photosynthèse</a:t>
            </a:r>
          </a:p>
          <a:p>
            <a:r>
              <a:rPr lang="fr-FR"/>
              <a:t>4-Les pigments photosynthétiques et l’absorption de la lumière</a:t>
            </a:r>
          </a:p>
          <a:p>
            <a:r>
              <a:rPr lang="fr-FR"/>
              <a:t>	4.1Spectre d’absorption et chromatographie</a:t>
            </a:r>
          </a:p>
          <a:p>
            <a:r>
              <a:rPr lang="fr-FR"/>
              <a:t>	4.2Les chlorophylles</a:t>
            </a:r>
          </a:p>
          <a:p>
            <a:r>
              <a:rPr lang="fr-FR"/>
              <a:t>	4.3Les </a:t>
            </a:r>
            <a:r>
              <a:rPr lang="fr-FR" err="1"/>
              <a:t>caroténoides</a:t>
            </a:r>
            <a:endParaRPr lang="fr-FR"/>
          </a:p>
          <a:p>
            <a:r>
              <a:rPr lang="fr-FR"/>
              <a:t>	4.4Comment se comportent les chlorophylles à la lumière ?</a:t>
            </a:r>
          </a:p>
          <a:p>
            <a:r>
              <a:rPr lang="fr-FR"/>
              <a:t>	4.5Les spectres d’action de la photosynthèse</a:t>
            </a:r>
          </a:p>
          <a:p>
            <a:r>
              <a:rPr lang="fr-FR"/>
              <a:t>	4.6Influence des facteurs du milieu</a:t>
            </a:r>
          </a:p>
          <a:p>
            <a:r>
              <a:rPr lang="fr-FR"/>
              <a:t>5-Les différentes phases de la photosynthèse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9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962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 Les pigments </a:t>
            </a:r>
            <a:r>
              <a:rPr lang="en-US" sz="2800" err="1"/>
              <a:t>photosynthétiques</a:t>
            </a:r>
            <a:r>
              <a:rPr lang="en-US" sz="2800"/>
              <a:t> et </a:t>
            </a:r>
            <a:r>
              <a:rPr lang="en-US" sz="2800" err="1"/>
              <a:t>l’absorption</a:t>
            </a:r>
            <a:r>
              <a:rPr lang="en-US" sz="2800"/>
              <a:t> de la lumière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704675" y="1409350"/>
            <a:ext cx="4523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- 3 types de pigments </a:t>
            </a:r>
            <a:r>
              <a:rPr lang="en-US" err="1"/>
              <a:t>photosynthétiques</a:t>
            </a:r>
            <a:r>
              <a:rPr lang="en-US"/>
              <a:t>: </a:t>
            </a:r>
          </a:p>
          <a:p>
            <a:pPr marL="742950" lvl="1" indent="-285750">
              <a:buFontTx/>
              <a:buChar char="-"/>
            </a:pPr>
            <a:r>
              <a:rPr lang="en-US" err="1"/>
              <a:t>Chlorophylle</a:t>
            </a:r>
            <a:endParaRPr lang="en-US"/>
          </a:p>
          <a:p>
            <a:pPr marL="742950" lvl="1" indent="-285750">
              <a:buFontTx/>
              <a:buChar char="-"/>
            </a:pPr>
            <a:r>
              <a:rPr lang="en-US" err="1"/>
              <a:t>Caroténoides</a:t>
            </a:r>
            <a:endParaRPr lang="en-US"/>
          </a:p>
          <a:p>
            <a:pPr marL="742950" lvl="1" indent="-285750">
              <a:buFontTx/>
              <a:buChar char="-"/>
            </a:pPr>
            <a:r>
              <a:rPr lang="en-US" err="1"/>
              <a:t>Phycobilines</a:t>
            </a:r>
            <a:r>
              <a:rPr lang="en-US"/>
              <a:t> (</a:t>
            </a:r>
            <a:r>
              <a:rPr lang="en-US" err="1"/>
              <a:t>algues</a:t>
            </a:r>
            <a:r>
              <a:rPr lang="en-US"/>
              <a:t> + </a:t>
            </a:r>
            <a:r>
              <a:rPr lang="en-US" err="1"/>
              <a:t>cyanobactéries</a:t>
            </a:r>
            <a:r>
              <a:rPr lang="en-US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652F5-4FE8-4C8A-B7BA-4A3852C14660}"/>
              </a:ext>
            </a:extLst>
          </p:cNvPr>
          <p:cNvSpPr txBox="1"/>
          <p:nvPr/>
        </p:nvSpPr>
        <p:spPr>
          <a:xfrm>
            <a:off x="704674" y="2711042"/>
            <a:ext cx="11232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/>
              <a:t>Sont</a:t>
            </a:r>
            <a:r>
              <a:rPr lang="en-US"/>
              <a:t> les constituents des membranes des </a:t>
            </a:r>
            <a:r>
              <a:rPr lang="en-US" err="1"/>
              <a:t>thylacoides</a:t>
            </a:r>
            <a:r>
              <a:rPr lang="en-US"/>
              <a:t> </a:t>
            </a:r>
            <a:r>
              <a:rPr lang="en-US" err="1"/>
              <a:t>chloroplastiques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Absorbent la lumière visible</a:t>
            </a:r>
          </a:p>
          <a:p>
            <a:pPr marL="742950" lvl="1" indent="-285750">
              <a:buFontTx/>
              <a:buChar char="-"/>
            </a:pPr>
            <a:r>
              <a:rPr lang="en-US" err="1"/>
              <a:t>Présentent</a:t>
            </a:r>
            <a:r>
              <a:rPr lang="en-US"/>
              <a:t> des liaisons </a:t>
            </a:r>
            <a:r>
              <a:rPr lang="en-US" err="1"/>
              <a:t>conjuguées</a:t>
            </a:r>
            <a:r>
              <a:rPr lang="en-US"/>
              <a:t> qui </a:t>
            </a:r>
            <a:r>
              <a:rPr lang="en-US" err="1"/>
              <a:t>vont</a:t>
            </a:r>
            <a:r>
              <a:rPr lang="en-US"/>
              <a:t> absorber </a:t>
            </a:r>
            <a:r>
              <a:rPr lang="en-US" err="1"/>
              <a:t>l’énergie</a:t>
            </a:r>
            <a:r>
              <a:rPr lang="en-US"/>
              <a:t> des photons (400-700 nm). Ce </a:t>
            </a:r>
            <a:r>
              <a:rPr lang="en-US" err="1"/>
              <a:t>phénomène</a:t>
            </a:r>
            <a:r>
              <a:rPr lang="en-US"/>
              <a:t> se </a:t>
            </a:r>
            <a:r>
              <a:rPr lang="en-US" err="1"/>
              <a:t>traduit</a:t>
            </a:r>
            <a:r>
              <a:rPr lang="en-US"/>
              <a:t> par des transitions </a:t>
            </a:r>
            <a:r>
              <a:rPr lang="en-US" err="1"/>
              <a:t>électroniques</a:t>
            </a:r>
            <a:r>
              <a:rPr lang="en-US"/>
              <a:t> (cad les molecules </a:t>
            </a:r>
            <a:r>
              <a:rPr lang="en-US" err="1"/>
              <a:t>pigmentaires</a:t>
            </a:r>
            <a:r>
              <a:rPr lang="en-US"/>
              <a:t> </a:t>
            </a:r>
            <a:r>
              <a:rPr lang="en-US" err="1"/>
              <a:t>passent</a:t>
            </a:r>
            <a:r>
              <a:rPr lang="en-US"/>
              <a:t> d’un </a:t>
            </a:r>
            <a:r>
              <a:rPr lang="en-US" err="1"/>
              <a:t>état</a:t>
            </a:r>
            <a:r>
              <a:rPr lang="en-US"/>
              <a:t> fundamental à un </a:t>
            </a:r>
            <a:r>
              <a:rPr lang="en-US" err="1"/>
              <a:t>état</a:t>
            </a:r>
            <a:r>
              <a:rPr lang="en-US"/>
              <a:t> excite, et </a:t>
            </a:r>
            <a:r>
              <a:rPr lang="en-US" err="1"/>
              <a:t>inversement</a:t>
            </a:r>
            <a:r>
              <a:rPr lang="en-US"/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E1356-12A1-465A-A339-CD8F29F98364}"/>
              </a:ext>
            </a:extLst>
          </p:cNvPr>
          <p:cNvSpPr txBox="1"/>
          <p:nvPr/>
        </p:nvSpPr>
        <p:spPr>
          <a:xfrm>
            <a:off x="704674" y="4258108"/>
            <a:ext cx="1105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Pigments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associés</a:t>
            </a:r>
            <a:r>
              <a:rPr lang="en-US"/>
              <a:t> à des structures </a:t>
            </a:r>
            <a:r>
              <a:rPr lang="en-US" err="1"/>
              <a:t>protéiques</a:t>
            </a:r>
            <a:r>
              <a:rPr lang="en-US"/>
              <a:t> complexes et </a:t>
            </a:r>
            <a:r>
              <a:rPr lang="en-US" err="1"/>
              <a:t>forment</a:t>
            </a:r>
            <a:r>
              <a:rPr lang="en-US"/>
              <a:t> des </a:t>
            </a:r>
            <a:r>
              <a:rPr lang="en-US" err="1"/>
              <a:t>chromoprotéines</a:t>
            </a:r>
            <a:r>
              <a:rPr lang="en-US"/>
              <a:t> </a:t>
            </a:r>
            <a:r>
              <a:rPr lang="en-US" err="1"/>
              <a:t>où</a:t>
            </a:r>
            <a:r>
              <a:rPr lang="en-US"/>
              <a:t> un pigment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appelé</a:t>
            </a:r>
            <a:r>
              <a:rPr lang="en-US"/>
              <a:t> un </a:t>
            </a:r>
            <a:r>
              <a:rPr lang="en-US" err="1"/>
              <a:t>groupement</a:t>
            </a:r>
            <a:r>
              <a:rPr lang="en-US"/>
              <a:t> </a:t>
            </a:r>
            <a:r>
              <a:rPr lang="en-US" err="1"/>
              <a:t>prosthétique</a:t>
            </a:r>
            <a:r>
              <a:rPr lang="en-US"/>
              <a:t>, </a:t>
            </a:r>
            <a:r>
              <a:rPr lang="en-US" err="1"/>
              <a:t>facilement</a:t>
            </a:r>
            <a:r>
              <a:rPr lang="en-US"/>
              <a:t> detachable des proteins </a:t>
            </a:r>
            <a:r>
              <a:rPr lang="en-US" err="1"/>
              <a:t>mais</a:t>
            </a:r>
            <a:r>
              <a:rPr lang="en-US"/>
              <a:t> qui se lie de </a:t>
            </a:r>
            <a:r>
              <a:rPr lang="en-US" err="1"/>
              <a:t>façon</a:t>
            </a:r>
            <a:r>
              <a:rPr lang="en-US"/>
              <a:t> </a:t>
            </a:r>
            <a:r>
              <a:rPr lang="en-US" err="1"/>
              <a:t>trés</a:t>
            </a:r>
            <a:r>
              <a:rPr lang="en-US"/>
              <a:t> precise aux proteins (interaction </a:t>
            </a:r>
            <a:r>
              <a:rPr lang="en-US" err="1"/>
              <a:t>spécifique</a:t>
            </a:r>
            <a:r>
              <a:rPr lang="en-US"/>
              <a:t> entre les </a:t>
            </a:r>
            <a:r>
              <a:rPr lang="en-US" err="1"/>
              <a:t>groupements</a:t>
            </a:r>
            <a:r>
              <a:rPr lang="en-US"/>
              <a:t> </a:t>
            </a:r>
            <a:r>
              <a:rPr lang="en-US" err="1"/>
              <a:t>prosthétiques</a:t>
            </a:r>
            <a:r>
              <a:rPr lang="en-US"/>
              <a:t> et </a:t>
            </a:r>
            <a:r>
              <a:rPr lang="en-US" err="1"/>
              <a:t>certains</a:t>
            </a:r>
            <a:r>
              <a:rPr lang="en-US"/>
              <a:t> </a:t>
            </a:r>
            <a:r>
              <a:rPr lang="en-US" err="1"/>
              <a:t>acides</a:t>
            </a:r>
            <a:r>
              <a:rPr lang="en-US"/>
              <a:t> amines des </a:t>
            </a:r>
            <a:r>
              <a:rPr lang="en-US" err="1"/>
              <a:t>protéines</a:t>
            </a:r>
            <a:r>
              <a:rPr lang="en-US"/>
              <a:t>). La structure des </a:t>
            </a:r>
            <a:r>
              <a:rPr lang="en-US" err="1"/>
              <a:t>chromoprotéines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essentielle</a:t>
            </a:r>
            <a:r>
              <a:rPr lang="en-US"/>
              <a:t> pour le </a:t>
            </a:r>
            <a:r>
              <a:rPr lang="en-US" err="1"/>
              <a:t>transfert</a:t>
            </a:r>
            <a:r>
              <a:rPr lang="en-US"/>
              <a:t> de </a:t>
            </a:r>
            <a:r>
              <a:rPr lang="en-US" err="1"/>
              <a:t>l’excitation</a:t>
            </a:r>
            <a:r>
              <a:rPr lang="en-US"/>
              <a:t> de pigment à pigment.</a:t>
            </a:r>
          </a:p>
        </p:txBody>
      </p:sp>
    </p:spTree>
    <p:extLst>
      <p:ext uri="{BB962C8B-B14F-4D97-AF65-F5344CB8AC3E}">
        <p14:creationId xmlns:p14="http://schemas.microsoft.com/office/powerpoint/2010/main" val="1506615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670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4.1 </a:t>
            </a:r>
            <a:r>
              <a:rPr lang="en-US" sz="2800" err="1"/>
              <a:t>Spectre</a:t>
            </a:r>
            <a:r>
              <a:rPr lang="en-US" sz="2800"/>
              <a:t> </a:t>
            </a:r>
            <a:r>
              <a:rPr lang="en-US" sz="2800" err="1"/>
              <a:t>d’absorption</a:t>
            </a:r>
            <a:r>
              <a:rPr lang="en-US" sz="2800"/>
              <a:t> et </a:t>
            </a:r>
            <a:r>
              <a:rPr lang="en-US" sz="2800" err="1"/>
              <a:t>chromatographie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327171" y="939567"/>
            <a:ext cx="11232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A </a:t>
            </a:r>
            <a:r>
              <a:rPr lang="en-US" err="1"/>
              <a:t>partir</a:t>
            </a:r>
            <a:r>
              <a:rPr lang="en-US"/>
              <a:t> d’un extrait vegetal on </a:t>
            </a:r>
            <a:r>
              <a:rPr lang="en-US" err="1"/>
              <a:t>peut</a:t>
            </a:r>
            <a:r>
              <a:rPr lang="en-US"/>
              <a:t> </a:t>
            </a:r>
            <a:r>
              <a:rPr lang="en-US" err="1"/>
              <a:t>mesurer</a:t>
            </a:r>
            <a:r>
              <a:rPr lang="en-US"/>
              <a:t> les </a:t>
            </a:r>
            <a:r>
              <a:rPr lang="en-US" err="1"/>
              <a:t>propriétés</a:t>
            </a:r>
            <a:r>
              <a:rPr lang="en-US"/>
              <a:t> </a:t>
            </a:r>
            <a:r>
              <a:rPr lang="en-US" err="1"/>
              <a:t>d’absorption</a:t>
            </a:r>
            <a:r>
              <a:rPr lang="en-US"/>
              <a:t> de la lumière par les pigments = </a:t>
            </a:r>
            <a:r>
              <a:rPr lang="en-US" err="1"/>
              <a:t>spectre</a:t>
            </a:r>
            <a:r>
              <a:rPr lang="en-US"/>
              <a:t> </a:t>
            </a:r>
            <a:r>
              <a:rPr lang="en-US" err="1"/>
              <a:t>d’absorption</a:t>
            </a:r>
            <a:r>
              <a:rPr lang="en-US"/>
              <a:t> </a:t>
            </a:r>
            <a:r>
              <a:rPr lang="en-US" err="1"/>
              <a:t>obtenu</a:t>
            </a:r>
            <a:r>
              <a:rPr lang="en-US"/>
              <a:t> avec un </a:t>
            </a:r>
            <a:r>
              <a:rPr lang="en-US" err="1"/>
              <a:t>spectrophotomètre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652F5-4FE8-4C8A-B7BA-4A3852C14660}"/>
              </a:ext>
            </a:extLst>
          </p:cNvPr>
          <p:cNvSpPr txBox="1"/>
          <p:nvPr/>
        </p:nvSpPr>
        <p:spPr>
          <a:xfrm>
            <a:off x="629173" y="4784586"/>
            <a:ext cx="1123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/>
              <a:t>Pigments </a:t>
            </a:r>
            <a:r>
              <a:rPr lang="en-US" sz="1600" err="1"/>
              <a:t>foliaires</a:t>
            </a:r>
            <a:r>
              <a:rPr lang="en-US" sz="1600"/>
              <a:t> absorbent les radiations </a:t>
            </a:r>
            <a:r>
              <a:rPr lang="en-US" sz="1600" err="1"/>
              <a:t>dites</a:t>
            </a:r>
            <a:r>
              <a:rPr lang="en-US" sz="1600"/>
              <a:t> actives pour la </a:t>
            </a:r>
            <a:r>
              <a:rPr lang="en-US" sz="1600" err="1"/>
              <a:t>photosynthèse</a:t>
            </a:r>
            <a:r>
              <a:rPr lang="en-US" sz="1600"/>
              <a:t> = </a:t>
            </a:r>
            <a:r>
              <a:rPr lang="en-US" sz="1600" err="1"/>
              <a:t>gamme</a:t>
            </a:r>
            <a:r>
              <a:rPr lang="en-US" sz="1600"/>
              <a:t> de longueurs </a:t>
            </a:r>
            <a:r>
              <a:rPr lang="en-US" sz="1600" err="1"/>
              <a:t>d’ondes</a:t>
            </a:r>
            <a:r>
              <a:rPr lang="en-US" sz="1600"/>
              <a:t> </a:t>
            </a:r>
            <a:r>
              <a:rPr lang="en-US" sz="1600" err="1"/>
              <a:t>visibles</a:t>
            </a:r>
            <a:r>
              <a:rPr lang="en-US" sz="1600"/>
              <a:t> entre 400 et 700 nm cad du bleu/violet au rouge</a:t>
            </a:r>
          </a:p>
          <a:p>
            <a:pPr marL="742950" lvl="1" indent="-285750">
              <a:buFontTx/>
              <a:buChar char="-"/>
            </a:pPr>
            <a:r>
              <a:rPr lang="en-US" sz="1600"/>
              <a:t>Absorption dans le rouge et le bleu</a:t>
            </a:r>
          </a:p>
          <a:p>
            <a:pPr marL="742950" lvl="1" indent="-285750">
              <a:buFontTx/>
              <a:buChar char="-"/>
            </a:pPr>
            <a:r>
              <a:rPr lang="en-US" sz="1600"/>
              <a:t>Les longueurs </a:t>
            </a:r>
            <a:r>
              <a:rPr lang="en-US" sz="1600" err="1"/>
              <a:t>d’ondes</a:t>
            </a:r>
            <a:r>
              <a:rPr lang="en-US" sz="1600"/>
              <a:t> dans le Vert et jaune (500-600 nm) </a:t>
            </a:r>
            <a:r>
              <a:rPr lang="en-US" sz="1600" err="1"/>
              <a:t>sont</a:t>
            </a:r>
            <a:r>
              <a:rPr lang="en-US" sz="1600"/>
              <a:t> </a:t>
            </a:r>
            <a:r>
              <a:rPr lang="en-US" sz="1600" err="1"/>
              <a:t>peu</a:t>
            </a:r>
            <a:r>
              <a:rPr lang="en-US" sz="1600"/>
              <a:t> </a:t>
            </a:r>
            <a:r>
              <a:rPr lang="en-US" sz="1600" err="1"/>
              <a:t>absorbées</a:t>
            </a:r>
            <a:r>
              <a:rPr lang="en-US" sz="1600"/>
              <a:t>, parle de transmission du vert, </a:t>
            </a:r>
            <a:r>
              <a:rPr lang="en-US" sz="1600" err="1"/>
              <a:t>c’est</a:t>
            </a:r>
            <a:r>
              <a:rPr lang="en-US" sz="1600"/>
              <a:t> la raison pour </a:t>
            </a:r>
            <a:r>
              <a:rPr lang="en-US" sz="1600" err="1"/>
              <a:t>laquelle</a:t>
            </a:r>
            <a:r>
              <a:rPr lang="en-US" sz="1600"/>
              <a:t> les </a:t>
            </a:r>
            <a:r>
              <a:rPr lang="en-US" sz="1600" err="1"/>
              <a:t>rganismes</a:t>
            </a:r>
            <a:r>
              <a:rPr lang="en-US" sz="1600"/>
              <a:t> </a:t>
            </a:r>
            <a:r>
              <a:rPr lang="en-US" sz="1600" err="1"/>
              <a:t>photosynthétiques</a:t>
            </a:r>
            <a:r>
              <a:rPr lang="en-US" sz="1600"/>
              <a:t> </a:t>
            </a:r>
            <a:r>
              <a:rPr lang="en-US" sz="1600" err="1"/>
              <a:t>apparaissent</a:t>
            </a:r>
            <a:r>
              <a:rPr lang="en-US" sz="1600"/>
              <a:t> </a:t>
            </a:r>
            <a:r>
              <a:rPr lang="en-US" sz="1600" err="1"/>
              <a:t>evrts</a:t>
            </a:r>
            <a:endParaRPr lang="en-US" sz="1600"/>
          </a:p>
          <a:p>
            <a:pPr marL="742950" lvl="1" indent="-285750">
              <a:buFontTx/>
              <a:buChar char="-"/>
            </a:pPr>
            <a:r>
              <a:rPr lang="en-US" sz="1600"/>
              <a:t>Les radiations non </a:t>
            </a:r>
            <a:r>
              <a:rPr lang="en-US" sz="1600" err="1"/>
              <a:t>visibles</a:t>
            </a:r>
            <a:r>
              <a:rPr lang="en-US" sz="1600"/>
              <a:t> (UV et IR) ne </a:t>
            </a:r>
            <a:r>
              <a:rPr lang="en-US" sz="1600" err="1"/>
              <a:t>sont</a:t>
            </a:r>
            <a:r>
              <a:rPr lang="en-US" sz="1600"/>
              <a:t> pas </a:t>
            </a:r>
            <a:r>
              <a:rPr lang="en-US" sz="1600" err="1"/>
              <a:t>utilisées</a:t>
            </a:r>
            <a:r>
              <a:rPr lang="en-US" sz="1600"/>
              <a:t> par </a:t>
            </a:r>
            <a:r>
              <a:rPr lang="en-US" sz="1600" err="1"/>
              <a:t>l’appareil</a:t>
            </a:r>
            <a:r>
              <a:rPr lang="en-US" sz="1600"/>
              <a:t> </a:t>
            </a:r>
            <a:r>
              <a:rPr lang="en-US" sz="1600" err="1"/>
              <a:t>photosynthétique</a:t>
            </a:r>
            <a:endParaRPr lang="en-US" sz="16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0F109D-270D-4023-A80B-8FBF9465C44F}"/>
              </a:ext>
            </a:extLst>
          </p:cNvPr>
          <p:cNvGrpSpPr/>
          <p:nvPr/>
        </p:nvGrpSpPr>
        <p:grpSpPr>
          <a:xfrm>
            <a:off x="1103070" y="1656667"/>
            <a:ext cx="177480" cy="2662200"/>
            <a:chOff x="1103070" y="1656667"/>
            <a:chExt cx="177480" cy="26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783135-3618-491E-8D64-6F6FFFF2545A}"/>
                    </a:ext>
                  </a:extLst>
                </p14:cNvPr>
                <p14:cNvContentPartPr/>
                <p14:nvPr/>
              </p14:nvContentPartPr>
              <p14:xfrm>
                <a:off x="1103070" y="1656667"/>
                <a:ext cx="177480" cy="14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783135-3618-491E-8D64-6F6FFFF254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4430" y="1647667"/>
                  <a:ext cx="195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1B9B4B-C22B-4CDC-9BB1-DD5A036FCFAE}"/>
                    </a:ext>
                  </a:extLst>
                </p14:cNvPr>
                <p14:cNvContentPartPr/>
                <p14:nvPr/>
              </p14:nvContentPartPr>
              <p14:xfrm>
                <a:off x="1170390" y="1799587"/>
                <a:ext cx="70560" cy="2519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1B9B4B-C22B-4CDC-9BB1-DD5A036FCF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1390" y="1790587"/>
                  <a:ext cx="88200" cy="253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FFB419-FBB7-4697-B0A0-2539491E9C25}"/>
              </a:ext>
            </a:extLst>
          </p:cNvPr>
          <p:cNvGrpSpPr/>
          <p:nvPr/>
        </p:nvGrpSpPr>
        <p:grpSpPr>
          <a:xfrm>
            <a:off x="225030" y="2371987"/>
            <a:ext cx="744840" cy="762480"/>
            <a:chOff x="225030" y="2371987"/>
            <a:chExt cx="74484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F7390F-710F-4FBC-92FF-1E3A6006AE74}"/>
                    </a:ext>
                  </a:extLst>
                </p14:cNvPr>
                <p14:cNvContentPartPr/>
                <p14:nvPr/>
              </p14:nvContentPartPr>
              <p14:xfrm>
                <a:off x="225030" y="2881747"/>
                <a:ext cx="140760" cy="17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F7390F-710F-4FBC-92FF-1E3A6006AE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6390" y="2873107"/>
                  <a:ext cx="15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30D5B3A-FE9C-4A7D-A350-E291E3817DC9}"/>
                    </a:ext>
                  </a:extLst>
                </p14:cNvPr>
                <p14:cNvContentPartPr/>
                <p14:nvPr/>
              </p14:nvContentPartPr>
              <p14:xfrm>
                <a:off x="274710" y="2960587"/>
                <a:ext cx="51840" cy="4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30D5B3A-FE9C-4A7D-A350-E291E3817D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6070" y="2951587"/>
                  <a:ext cx="69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531B00-C619-4C3C-B1C5-B05EE6D3C8E1}"/>
                    </a:ext>
                  </a:extLst>
                </p14:cNvPr>
                <p14:cNvContentPartPr/>
                <p14:nvPr/>
              </p14:nvContentPartPr>
              <p14:xfrm>
                <a:off x="261390" y="2841067"/>
                <a:ext cx="179280" cy="12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531B00-C619-4C3C-B1C5-B05EE6D3C8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2750" y="2832427"/>
                  <a:ext cx="196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F7B742-21AC-454E-9973-5758CA0FCAE1}"/>
                    </a:ext>
                  </a:extLst>
                </p14:cNvPr>
                <p14:cNvContentPartPr/>
                <p14:nvPr/>
              </p14:nvContentPartPr>
              <p14:xfrm>
                <a:off x="414030" y="2487187"/>
                <a:ext cx="357840" cy="403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F7B742-21AC-454E-9973-5758CA0FCA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5030" y="2478547"/>
                  <a:ext cx="3754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3B8823-2887-4770-8994-6EE57D506968}"/>
                    </a:ext>
                  </a:extLst>
                </p14:cNvPr>
                <p14:cNvContentPartPr/>
                <p14:nvPr/>
              </p14:nvContentPartPr>
              <p14:xfrm>
                <a:off x="683310" y="2504107"/>
                <a:ext cx="60840" cy="46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3B8823-2887-4770-8994-6EE57D5069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4670" y="2495467"/>
                  <a:ext cx="78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360E1D-EEB7-48E8-8693-C6F5CB8F9C23}"/>
                    </a:ext>
                  </a:extLst>
                </p14:cNvPr>
                <p14:cNvContentPartPr/>
                <p14:nvPr/>
              </p14:nvContentPartPr>
              <p14:xfrm>
                <a:off x="751350" y="2371987"/>
                <a:ext cx="54720" cy="8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360E1D-EEB7-48E8-8693-C6F5CB8F9C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2350" y="2362987"/>
                  <a:ext cx="72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2DD9D7-F4B8-445D-AA28-7F12ED6F2B12}"/>
                    </a:ext>
                  </a:extLst>
                </p14:cNvPr>
                <p14:cNvContentPartPr/>
                <p14:nvPr/>
              </p14:nvContentPartPr>
              <p14:xfrm>
                <a:off x="615630" y="2914147"/>
                <a:ext cx="50400" cy="54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2DD9D7-F4B8-445D-AA28-7F12ED6F2B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6630" y="2905507"/>
                  <a:ext cx="68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9A6EE2-A3E3-460B-90D2-D2216D8F1F75}"/>
                    </a:ext>
                  </a:extLst>
                </p14:cNvPr>
                <p14:cNvContentPartPr/>
                <p14:nvPr/>
              </p14:nvContentPartPr>
              <p14:xfrm>
                <a:off x="734790" y="2834947"/>
                <a:ext cx="66600" cy="190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9A6EE2-A3E3-460B-90D2-D2216D8F1F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6150" y="2826307"/>
                  <a:ext cx="84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30FBC0-5837-486A-94F6-08AC325D2A4E}"/>
                    </a:ext>
                  </a:extLst>
                </p14:cNvPr>
                <p14:cNvContentPartPr/>
                <p14:nvPr/>
              </p14:nvContentPartPr>
              <p14:xfrm>
                <a:off x="793830" y="2878867"/>
                <a:ext cx="55800" cy="54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30FBC0-5837-486A-94F6-08AC325D2A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5190" y="2869867"/>
                  <a:ext cx="73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8E69B7-D235-453F-96C7-8FA403C28FBE}"/>
                    </a:ext>
                  </a:extLst>
                </p14:cNvPr>
                <p14:cNvContentPartPr/>
                <p14:nvPr/>
              </p14:nvContentPartPr>
              <p14:xfrm>
                <a:off x="789150" y="2692387"/>
                <a:ext cx="180720" cy="21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8E69B7-D235-453F-96C7-8FA403C28F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0510" y="2683747"/>
                  <a:ext cx="198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11973E-1005-4108-9331-6EF2933B3B13}"/>
                    </a:ext>
                  </a:extLst>
                </p14:cNvPr>
                <p14:cNvContentPartPr/>
                <p14:nvPr/>
              </p14:nvContentPartPr>
              <p14:xfrm>
                <a:off x="498630" y="2977147"/>
                <a:ext cx="281520" cy="157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11973E-1005-4108-9331-6EF2933B3B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630" y="2968507"/>
                  <a:ext cx="2991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3964AC-2953-4544-B397-EB3681C7AA73}"/>
              </a:ext>
            </a:extLst>
          </p:cNvPr>
          <p:cNvGrpSpPr/>
          <p:nvPr/>
        </p:nvGrpSpPr>
        <p:grpSpPr>
          <a:xfrm>
            <a:off x="744510" y="2046547"/>
            <a:ext cx="484200" cy="105120"/>
            <a:chOff x="744510" y="2046547"/>
            <a:chExt cx="48420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30FAFB-94CC-4E19-B20B-BF1B15E62D0D}"/>
                    </a:ext>
                  </a:extLst>
                </p14:cNvPr>
                <p14:cNvContentPartPr/>
                <p14:nvPr/>
              </p14:nvContentPartPr>
              <p14:xfrm>
                <a:off x="1143390" y="2118907"/>
                <a:ext cx="85320" cy="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30FAFB-94CC-4E19-B20B-BF1B15E62D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4750" y="2110267"/>
                  <a:ext cx="102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6BE93E-E3EE-42EA-8A19-846E64496E9A}"/>
                    </a:ext>
                  </a:extLst>
                </p14:cNvPr>
                <p14:cNvContentPartPr/>
                <p14:nvPr/>
              </p14:nvContentPartPr>
              <p14:xfrm>
                <a:off x="744510" y="2046547"/>
                <a:ext cx="32400" cy="105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6BE93E-E3EE-42EA-8A19-846E64496E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5870" y="2037547"/>
                  <a:ext cx="50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8E28CA-2A85-491B-871B-27A6EAAFA9EC}"/>
                    </a:ext>
                  </a:extLst>
                </p14:cNvPr>
                <p14:cNvContentPartPr/>
                <p14:nvPr/>
              </p14:nvContentPartPr>
              <p14:xfrm>
                <a:off x="846030" y="2048347"/>
                <a:ext cx="219960" cy="85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8E28CA-2A85-491B-871B-27A6EAAFA9E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030" y="2039707"/>
                  <a:ext cx="2376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2749ED4-8D09-4544-9B09-8D5860B35109}"/>
              </a:ext>
            </a:extLst>
          </p:cNvPr>
          <p:cNvGrpSpPr/>
          <p:nvPr/>
        </p:nvGrpSpPr>
        <p:grpSpPr>
          <a:xfrm>
            <a:off x="1181910" y="4121587"/>
            <a:ext cx="4922280" cy="675360"/>
            <a:chOff x="1181910" y="4121587"/>
            <a:chExt cx="492228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1536B7-0E39-461A-B156-57E3942375D7}"/>
                    </a:ext>
                  </a:extLst>
                </p14:cNvPr>
                <p14:cNvContentPartPr/>
                <p14:nvPr/>
              </p14:nvContentPartPr>
              <p14:xfrm>
                <a:off x="1181910" y="4174507"/>
                <a:ext cx="4497120" cy="11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1536B7-0E39-461A-B156-57E3942375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2910" y="4165507"/>
                  <a:ext cx="451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3D3ADC7-7B76-4B99-88DE-1C9D90D4D049}"/>
                    </a:ext>
                  </a:extLst>
                </p14:cNvPr>
                <p14:cNvContentPartPr/>
                <p14:nvPr/>
              </p14:nvContentPartPr>
              <p14:xfrm>
                <a:off x="5688030" y="4121587"/>
                <a:ext cx="188640" cy="128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3D3ADC7-7B76-4B99-88DE-1C9D90D4D0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79390" y="4112947"/>
                  <a:ext cx="20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4146E4-67AD-446B-A984-1103C2DFC9A7}"/>
                    </a:ext>
                  </a:extLst>
                </p14:cNvPr>
                <p14:cNvContentPartPr/>
                <p14:nvPr/>
              </p14:nvContentPartPr>
              <p14:xfrm>
                <a:off x="1950150" y="4190707"/>
                <a:ext cx="15840" cy="120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4146E4-67AD-446B-A984-1103C2DFC9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41510" y="4181707"/>
                  <a:ext cx="33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15DF59-5FA6-42E2-8F10-9B2C61DE314E}"/>
                    </a:ext>
                  </a:extLst>
                </p14:cNvPr>
                <p14:cNvContentPartPr/>
                <p14:nvPr/>
              </p14:nvContentPartPr>
              <p14:xfrm>
                <a:off x="1798230" y="4383667"/>
                <a:ext cx="69120" cy="6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15DF59-5FA6-42E2-8F10-9B2C61DE31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89230" y="4375027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27A33D-DD53-45A1-8B11-770DC8210983}"/>
                    </a:ext>
                  </a:extLst>
                </p14:cNvPr>
                <p14:cNvContentPartPr/>
                <p14:nvPr/>
              </p14:nvContentPartPr>
              <p14:xfrm>
                <a:off x="1869150" y="4408507"/>
                <a:ext cx="1584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B27A33D-DD53-45A1-8B11-770DC82109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0150" y="4399867"/>
                  <a:ext cx="33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07EC48-3B8A-4D75-8CDE-88B93DC5D43C}"/>
                    </a:ext>
                  </a:extLst>
                </p14:cNvPr>
                <p14:cNvContentPartPr/>
                <p14:nvPr/>
              </p14:nvContentPartPr>
              <p14:xfrm>
                <a:off x="1916670" y="4390867"/>
                <a:ext cx="259560" cy="91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07EC48-3B8A-4D75-8CDE-88B93DC5D4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08030" y="4381867"/>
                  <a:ext cx="277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EB1E02-54DE-456D-A5D0-46A927545EE6}"/>
                    </a:ext>
                  </a:extLst>
                </p14:cNvPr>
                <p14:cNvContentPartPr/>
                <p14:nvPr/>
              </p14:nvContentPartPr>
              <p14:xfrm>
                <a:off x="2749710" y="4157227"/>
                <a:ext cx="6480" cy="122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EB1E02-54DE-456D-A5D0-46A927545EE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0710" y="4148587"/>
                  <a:ext cx="24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CFD6A31-04CE-497C-AB74-EE66842CA6B2}"/>
                    </a:ext>
                  </a:extLst>
                </p14:cNvPr>
                <p14:cNvContentPartPr/>
                <p14:nvPr/>
              </p14:nvContentPartPr>
              <p14:xfrm>
                <a:off x="2624790" y="4346227"/>
                <a:ext cx="92520" cy="131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CFD6A31-04CE-497C-AB74-EE66842CA6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16150" y="4337587"/>
                  <a:ext cx="110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E28CF7-14D5-4B5C-8798-66E1E097CB8B}"/>
                    </a:ext>
                  </a:extLst>
                </p14:cNvPr>
                <p14:cNvContentPartPr/>
                <p14:nvPr/>
              </p14:nvContentPartPr>
              <p14:xfrm>
                <a:off x="2771310" y="4392307"/>
                <a:ext cx="263160" cy="86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E28CF7-14D5-4B5C-8798-66E1E097CB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2310" y="4383667"/>
                  <a:ext cx="280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53DAEC-1EAB-4653-AD47-688CD09CF76C}"/>
                    </a:ext>
                  </a:extLst>
                </p14:cNvPr>
                <p14:cNvContentPartPr/>
                <p14:nvPr/>
              </p14:nvContentPartPr>
              <p14:xfrm>
                <a:off x="3516150" y="4141387"/>
                <a:ext cx="15840" cy="14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53DAEC-1EAB-4653-AD47-688CD09CF7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07510" y="4132747"/>
                  <a:ext cx="33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180DD80-F67A-4A23-B757-32089421652E}"/>
                    </a:ext>
                  </a:extLst>
                </p14:cNvPr>
                <p14:cNvContentPartPr/>
                <p14:nvPr/>
              </p14:nvContentPartPr>
              <p14:xfrm>
                <a:off x="3506070" y="4342987"/>
                <a:ext cx="84240" cy="10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180DD80-F67A-4A23-B757-3208942165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7430" y="4333987"/>
                  <a:ext cx="101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BB86244-BD2D-4F54-B74C-F99B5DD845AE}"/>
                    </a:ext>
                  </a:extLst>
                </p14:cNvPr>
                <p14:cNvContentPartPr/>
                <p14:nvPr/>
              </p14:nvContentPartPr>
              <p14:xfrm>
                <a:off x="3632790" y="4362067"/>
                <a:ext cx="266760" cy="68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BB86244-BD2D-4F54-B74C-F99B5DD845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24150" y="4353427"/>
                  <a:ext cx="28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386214-67CA-4613-A633-0F6A1E167332}"/>
                    </a:ext>
                  </a:extLst>
                </p14:cNvPr>
                <p14:cNvContentPartPr/>
                <p14:nvPr/>
              </p14:nvContentPartPr>
              <p14:xfrm>
                <a:off x="4362510" y="4146427"/>
                <a:ext cx="2880" cy="11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386214-67CA-4613-A633-0F6A1E1673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53510" y="4137427"/>
                  <a:ext cx="20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4C7693-AC75-4DE4-BD4A-B6F4C5E7B289}"/>
                    </a:ext>
                  </a:extLst>
                </p14:cNvPr>
                <p14:cNvContentPartPr/>
                <p14:nvPr/>
              </p14:nvContentPartPr>
              <p14:xfrm>
                <a:off x="4240110" y="4293307"/>
                <a:ext cx="78480" cy="153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4C7693-AC75-4DE4-BD4A-B6F4C5E7B2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31470" y="4284307"/>
                  <a:ext cx="96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CDC0829-354C-464B-9C0C-80022585B56D}"/>
                    </a:ext>
                  </a:extLst>
                </p14:cNvPr>
                <p14:cNvContentPartPr/>
                <p14:nvPr/>
              </p14:nvContentPartPr>
              <p14:xfrm>
                <a:off x="4224630" y="4383667"/>
                <a:ext cx="125640" cy="2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CDC0829-354C-464B-9C0C-80022585B5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15630" y="4375027"/>
                  <a:ext cx="143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C8B3E70-EBD0-4071-99BC-CC93F64EE41C}"/>
                    </a:ext>
                  </a:extLst>
                </p14:cNvPr>
                <p14:cNvContentPartPr/>
                <p14:nvPr/>
              </p14:nvContentPartPr>
              <p14:xfrm>
                <a:off x="4372590" y="4336507"/>
                <a:ext cx="236880" cy="88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C8B3E70-EBD0-4071-99BC-CC93F64EE4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63950" y="4327867"/>
                  <a:ext cx="254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B23835-D8A9-4C35-8E6B-1D85AE464527}"/>
                    </a:ext>
                  </a:extLst>
                </p14:cNvPr>
                <p14:cNvContentPartPr/>
                <p14:nvPr/>
              </p14:nvContentPartPr>
              <p14:xfrm>
                <a:off x="2808390" y="4578067"/>
                <a:ext cx="546120" cy="166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B23835-D8A9-4C35-8E6B-1D85AE4645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9750" y="4569427"/>
                  <a:ext cx="56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798F65-C5B6-4D11-943F-094C507E4B2E}"/>
                    </a:ext>
                  </a:extLst>
                </p14:cNvPr>
                <p14:cNvContentPartPr/>
                <p14:nvPr/>
              </p14:nvContentPartPr>
              <p14:xfrm>
                <a:off x="3344070" y="4620187"/>
                <a:ext cx="194400" cy="176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798F65-C5B6-4D11-943F-094C507E4B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35070" y="4611187"/>
                  <a:ext cx="212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3C1867-B3A8-4FCE-9F67-085C46AF063F}"/>
                    </a:ext>
                  </a:extLst>
                </p14:cNvPr>
                <p14:cNvContentPartPr/>
                <p14:nvPr/>
              </p14:nvContentPartPr>
              <p14:xfrm>
                <a:off x="3595350" y="4612627"/>
                <a:ext cx="233640" cy="86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3C1867-B3A8-4FCE-9F67-085C46AF06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86350" y="4603987"/>
                  <a:ext cx="251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059A16-E596-4B6E-B4E1-28AA3C628AC8}"/>
                    </a:ext>
                  </a:extLst>
                </p14:cNvPr>
                <p14:cNvContentPartPr/>
                <p14:nvPr/>
              </p14:nvContentPartPr>
              <p14:xfrm>
                <a:off x="3828630" y="4567627"/>
                <a:ext cx="171000" cy="112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059A16-E596-4B6E-B4E1-28AA3C628A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19630" y="4558987"/>
                  <a:ext cx="188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1F5855A-8F2A-4AA5-95C4-B4055DA3C073}"/>
                    </a:ext>
                  </a:extLst>
                </p14:cNvPr>
                <p14:cNvContentPartPr/>
                <p14:nvPr/>
              </p14:nvContentPartPr>
              <p14:xfrm>
                <a:off x="4207350" y="4532707"/>
                <a:ext cx="90720" cy="136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1F5855A-8F2A-4AA5-95C4-B4055DA3C0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98710" y="4524067"/>
                  <a:ext cx="108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85038A6-65CB-493A-BFBC-0917E697A3C3}"/>
                    </a:ext>
                  </a:extLst>
                </p14:cNvPr>
                <p14:cNvContentPartPr/>
                <p14:nvPr/>
              </p14:nvContentPartPr>
              <p14:xfrm>
                <a:off x="4370790" y="4531987"/>
                <a:ext cx="7920" cy="32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85038A6-65CB-493A-BFBC-0917E697A3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61790" y="4523347"/>
                  <a:ext cx="25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5097A1F-838B-4A33-BBB7-5BD05F757041}"/>
                    </a:ext>
                  </a:extLst>
                </p14:cNvPr>
                <p14:cNvContentPartPr/>
                <p14:nvPr/>
              </p14:nvContentPartPr>
              <p14:xfrm>
                <a:off x="4613070" y="4576627"/>
                <a:ext cx="348840" cy="8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5097A1F-838B-4A33-BBB7-5BD05F7570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04070" y="4567627"/>
                  <a:ext cx="366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77AEB1-3CFA-419C-B0A8-3FB33AC76900}"/>
                    </a:ext>
                  </a:extLst>
                </p14:cNvPr>
                <p14:cNvContentPartPr/>
                <p14:nvPr/>
              </p14:nvContentPartPr>
              <p14:xfrm>
                <a:off x="4968030" y="4572667"/>
                <a:ext cx="120600" cy="67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77AEB1-3CFA-419C-B0A8-3FB33AC769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59030" y="4563667"/>
                  <a:ext cx="138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FE75C9-1597-4F6A-8D68-C76A7B805396}"/>
                    </a:ext>
                  </a:extLst>
                </p14:cNvPr>
                <p14:cNvContentPartPr/>
                <p14:nvPr/>
              </p14:nvContentPartPr>
              <p14:xfrm>
                <a:off x="5063070" y="4492387"/>
                <a:ext cx="152280" cy="144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FE75C9-1597-4F6A-8D68-C76A7B8053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54070" y="4483747"/>
                  <a:ext cx="169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EF59D3-1871-45DE-B039-B572752AF4D3}"/>
                    </a:ext>
                  </a:extLst>
                </p14:cNvPr>
                <p14:cNvContentPartPr/>
                <p14:nvPr/>
              </p14:nvContentPartPr>
              <p14:xfrm>
                <a:off x="5388510" y="4409947"/>
                <a:ext cx="74520" cy="235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EF59D3-1871-45DE-B039-B572752AF4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79510" y="4401307"/>
                  <a:ext cx="92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7CF933-BDCD-4CDD-87B2-08ACE5502349}"/>
                    </a:ext>
                  </a:extLst>
                </p14:cNvPr>
                <p14:cNvContentPartPr/>
                <p14:nvPr/>
              </p14:nvContentPartPr>
              <p14:xfrm>
                <a:off x="5600910" y="4462147"/>
                <a:ext cx="106200" cy="13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7CF933-BDCD-4CDD-87B2-08ACE55023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92270" y="4453507"/>
                  <a:ext cx="123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40476F7-21FD-447A-874D-C3A4D2F1B246}"/>
                    </a:ext>
                  </a:extLst>
                </p14:cNvPr>
                <p14:cNvContentPartPr/>
                <p14:nvPr/>
              </p14:nvContentPartPr>
              <p14:xfrm>
                <a:off x="5762190" y="4526947"/>
                <a:ext cx="204840" cy="84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40476F7-21FD-447A-874D-C3A4D2F1B2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53190" y="4518307"/>
                  <a:ext cx="222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4422482-CE52-41BD-838F-05316A322EDB}"/>
                    </a:ext>
                  </a:extLst>
                </p14:cNvPr>
                <p14:cNvContentPartPr/>
                <p14:nvPr/>
              </p14:nvContentPartPr>
              <p14:xfrm>
                <a:off x="6001590" y="4378267"/>
                <a:ext cx="102600" cy="259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4422482-CE52-41BD-838F-05316A322E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92590" y="4369627"/>
                  <a:ext cx="12024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5BBED66-BB7D-4F7D-8C2A-22B7125E9CB0}"/>
                  </a:ext>
                </a:extLst>
              </p14:cNvPr>
              <p14:cNvContentPartPr/>
              <p14:nvPr/>
            </p14:nvContentPartPr>
            <p14:xfrm>
              <a:off x="1494750" y="2157427"/>
              <a:ext cx="3205440" cy="1765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5BBED66-BB7D-4F7D-8C2A-22B7125E9CB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485750" y="2148787"/>
                <a:ext cx="3223080" cy="178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10">
            <a:extLst>
              <a:ext uri="{FF2B5EF4-FFF2-40B4-BE49-F238E27FC236}">
                <a16:creationId xmlns:a16="http://schemas.microsoft.com/office/drawing/2014/main" id="{5313DB5B-7E18-442F-8EFD-10AA54EF703A}"/>
              </a:ext>
            </a:extLst>
          </p:cNvPr>
          <p:cNvGrpSpPr>
            <a:grpSpLocks/>
          </p:cNvGrpSpPr>
          <p:nvPr/>
        </p:nvGrpSpPr>
        <p:grpSpPr bwMode="auto">
          <a:xfrm>
            <a:off x="6438736" y="1170454"/>
            <a:ext cx="5716374" cy="3546570"/>
            <a:chOff x="612" y="618"/>
            <a:chExt cx="4672" cy="2533"/>
          </a:xfrm>
        </p:grpSpPr>
        <p:pic>
          <p:nvPicPr>
            <p:cNvPr id="100" name="Picture 99" descr="electromagnetic_spe">
              <a:extLst>
                <a:ext uri="{FF2B5EF4-FFF2-40B4-BE49-F238E27FC236}">
                  <a16:creationId xmlns:a16="http://schemas.microsoft.com/office/drawing/2014/main" id="{0BBA5B39-FCF6-4729-AB57-00D605BDE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618"/>
              <a:ext cx="4672" cy="2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Text Box 7">
              <a:extLst>
                <a:ext uri="{FF2B5EF4-FFF2-40B4-BE49-F238E27FC236}">
                  <a16:creationId xmlns:a16="http://schemas.microsoft.com/office/drawing/2014/main" id="{A5F38B0C-936E-491D-8E45-2D52B25C5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933"/>
              <a:ext cx="21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en-US" b="1"/>
                <a:t>Lumière visible : 380 à 750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275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F885C-C1CA-4D1F-920B-7B8765A9C23E}"/>
              </a:ext>
            </a:extLst>
          </p:cNvPr>
          <p:cNvSpPr txBox="1"/>
          <p:nvPr/>
        </p:nvSpPr>
        <p:spPr>
          <a:xfrm>
            <a:off x="1031846" y="989901"/>
            <a:ext cx="10863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Possible </a:t>
            </a:r>
            <a:r>
              <a:rPr lang="en-US" err="1"/>
              <a:t>d’extraire</a:t>
            </a:r>
            <a:r>
              <a:rPr lang="en-US"/>
              <a:t> et </a:t>
            </a:r>
            <a:r>
              <a:rPr lang="en-US" err="1"/>
              <a:t>séparer</a:t>
            </a:r>
            <a:r>
              <a:rPr lang="en-US"/>
              <a:t> les pigments par </a:t>
            </a:r>
            <a:r>
              <a:rPr lang="en-US" err="1"/>
              <a:t>chromatographie</a:t>
            </a:r>
            <a:r>
              <a:rPr lang="en-US"/>
              <a:t> sur papier (1eres </a:t>
            </a:r>
            <a:r>
              <a:rPr lang="en-US" err="1"/>
              <a:t>chromatographies</a:t>
            </a:r>
            <a:r>
              <a:rPr lang="en-US"/>
              <a:t> </a:t>
            </a:r>
            <a:r>
              <a:rPr lang="en-US" err="1"/>
              <a:t>datent</a:t>
            </a:r>
            <a:r>
              <a:rPr lang="en-US"/>
              <a:t> du </a:t>
            </a:r>
            <a:r>
              <a:rPr lang="en-US" err="1"/>
              <a:t>XXeme</a:t>
            </a:r>
            <a:r>
              <a:rPr lang="en-US"/>
              <a:t> siècle et </a:t>
            </a:r>
            <a:r>
              <a:rPr lang="en-US" err="1"/>
              <a:t>ont</a:t>
            </a:r>
            <a:r>
              <a:rPr lang="en-US"/>
              <a:t> </a:t>
            </a:r>
            <a:r>
              <a:rPr lang="en-US" err="1"/>
              <a:t>permis</a:t>
            </a:r>
            <a:r>
              <a:rPr lang="en-US"/>
              <a:t> la </a:t>
            </a:r>
            <a:r>
              <a:rPr lang="en-US" err="1"/>
              <a:t>caractérisation</a:t>
            </a:r>
            <a:r>
              <a:rPr lang="en-US"/>
              <a:t> des pigments)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E6103C6-E790-4415-BD75-6EB8F0DB159E}"/>
              </a:ext>
            </a:extLst>
          </p:cNvPr>
          <p:cNvGrpSpPr/>
          <p:nvPr/>
        </p:nvGrpSpPr>
        <p:grpSpPr>
          <a:xfrm>
            <a:off x="1767446" y="2000768"/>
            <a:ext cx="4998600" cy="4253400"/>
            <a:chOff x="1809390" y="1589707"/>
            <a:chExt cx="4998600" cy="42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C89D3F7-34DC-49BC-AC3B-5443D6380A43}"/>
                    </a:ext>
                  </a:extLst>
                </p14:cNvPr>
                <p14:cNvContentPartPr/>
                <p14:nvPr/>
              </p14:nvContentPartPr>
              <p14:xfrm>
                <a:off x="2218769" y="5655679"/>
                <a:ext cx="168120" cy="140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C89D3F7-34DC-49BC-AC3B-5443D6380A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769" y="5647039"/>
                  <a:ext cx="185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E346E46-EBF5-4D1D-9214-88EED0A4176D}"/>
                    </a:ext>
                  </a:extLst>
                </p14:cNvPr>
                <p14:cNvContentPartPr/>
                <p14:nvPr/>
              </p14:nvContentPartPr>
              <p14:xfrm>
                <a:off x="2088809" y="3370399"/>
                <a:ext cx="420480" cy="89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E346E46-EBF5-4D1D-9214-88EED0A417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80169" y="3361399"/>
                  <a:ext cx="438120" cy="9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2C314A-6FFD-4380-B9AC-249D63867497}"/>
                    </a:ext>
                  </a:extLst>
                </p14:cNvPr>
                <p14:cNvContentPartPr/>
                <p14:nvPr/>
              </p14:nvContentPartPr>
              <p14:xfrm>
                <a:off x="2031929" y="2580559"/>
                <a:ext cx="537480" cy="73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2C314A-6FFD-4380-B9AC-249D638674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2929" y="2571559"/>
                  <a:ext cx="5551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75D9C0-FCA5-4061-8979-83FC7A438645}"/>
                    </a:ext>
                  </a:extLst>
                </p14:cNvPr>
                <p14:cNvContentPartPr/>
                <p14:nvPr/>
              </p14:nvContentPartPr>
              <p14:xfrm>
                <a:off x="2181689" y="1813039"/>
                <a:ext cx="484920" cy="35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75D9C0-FCA5-4061-8979-83FC7A4386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2689" y="1804039"/>
                  <a:ext cx="502560" cy="377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9874429-2790-4566-AC64-54E6A7C4244A}"/>
                </a:ext>
              </a:extLst>
            </p:cNvPr>
            <p:cNvGrpSpPr/>
            <p:nvPr/>
          </p:nvGrpSpPr>
          <p:grpSpPr>
            <a:xfrm>
              <a:off x="2196390" y="1838467"/>
              <a:ext cx="463680" cy="318600"/>
              <a:chOff x="2196390" y="1838467"/>
              <a:chExt cx="463680" cy="31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C2C1E1A-F865-43B8-A216-25978909E475}"/>
                      </a:ext>
                    </a:extLst>
                  </p14:cNvPr>
                  <p14:cNvContentPartPr/>
                  <p14:nvPr/>
                </p14:nvContentPartPr>
                <p14:xfrm>
                  <a:off x="2264070" y="1858627"/>
                  <a:ext cx="126720" cy="626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C2C1E1A-F865-43B8-A216-25978909E47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201430" y="1795627"/>
                    <a:ext cx="252360" cy="18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C0C3917-5F75-47C6-8709-C33BE75768B5}"/>
                      </a:ext>
                    </a:extLst>
                  </p14:cNvPr>
                  <p14:cNvContentPartPr/>
                  <p14:nvPr/>
                </p14:nvContentPartPr>
                <p14:xfrm>
                  <a:off x="2198190" y="1838467"/>
                  <a:ext cx="295560" cy="1119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C0C3917-5F75-47C6-8709-C33BE75768B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135190" y="1775467"/>
                    <a:ext cx="42120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77F6157-D1C5-42D3-AA48-37A922004494}"/>
                      </a:ext>
                    </a:extLst>
                  </p14:cNvPr>
                  <p14:cNvContentPartPr/>
                  <p14:nvPr/>
                </p14:nvContentPartPr>
                <p14:xfrm>
                  <a:off x="2224470" y="1897507"/>
                  <a:ext cx="225000" cy="108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77F6157-D1C5-42D3-AA48-37A92200449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161830" y="1834507"/>
                    <a:ext cx="350640" cy="23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8AAB78D-F089-444D-83A3-39990817A60F}"/>
                      </a:ext>
                    </a:extLst>
                  </p14:cNvPr>
                  <p14:cNvContentPartPr/>
                  <p14:nvPr/>
                </p14:nvContentPartPr>
                <p14:xfrm>
                  <a:off x="2273790" y="1936387"/>
                  <a:ext cx="253440" cy="1112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8AAB78D-F089-444D-83A3-39990817A60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211150" y="1873387"/>
                    <a:ext cx="379080" cy="23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3A844BB8-7C43-4058-8FC4-97C2E089D2FD}"/>
                      </a:ext>
                    </a:extLst>
                  </p14:cNvPr>
                  <p14:cNvContentPartPr/>
                  <p14:nvPr/>
                </p14:nvContentPartPr>
                <p14:xfrm>
                  <a:off x="2310510" y="2018827"/>
                  <a:ext cx="159120" cy="471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3A844BB8-7C43-4058-8FC4-97C2E089D2F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247510" y="1956187"/>
                    <a:ext cx="28476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8FC8431-7527-4CAE-9892-C9C96A1B5CD6}"/>
                      </a:ext>
                    </a:extLst>
                  </p14:cNvPr>
                  <p14:cNvContentPartPr/>
                  <p14:nvPr/>
                </p14:nvContentPartPr>
                <p14:xfrm>
                  <a:off x="2363430" y="2038987"/>
                  <a:ext cx="113040" cy="626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8FC8431-7527-4CAE-9892-C9C96A1B5CD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300430" y="1976347"/>
                    <a:ext cx="238680" cy="18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335C73A2-1B5B-4B66-BBAD-69858D4650BD}"/>
                      </a:ext>
                    </a:extLst>
                  </p14:cNvPr>
                  <p14:cNvContentPartPr/>
                  <p14:nvPr/>
                </p14:nvContentPartPr>
                <p14:xfrm>
                  <a:off x="2413830" y="2092267"/>
                  <a:ext cx="49680" cy="23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35C73A2-1B5B-4B66-BBAD-69858D4650B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351190" y="2029267"/>
                    <a:ext cx="17532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0818801-3345-4231-86BC-C04649EBDD56}"/>
                      </a:ext>
                    </a:extLst>
                  </p14:cNvPr>
                  <p14:cNvContentPartPr/>
                  <p14:nvPr/>
                </p14:nvContentPartPr>
                <p14:xfrm>
                  <a:off x="2417790" y="2038627"/>
                  <a:ext cx="138960" cy="590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0818801-3345-4231-86BC-C04649EBDD5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355150" y="1975987"/>
                    <a:ext cx="264600" cy="1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B9A012C-C4B9-4620-A1A2-6EF4C442D927}"/>
                      </a:ext>
                    </a:extLst>
                  </p14:cNvPr>
                  <p14:cNvContentPartPr/>
                  <p14:nvPr/>
                </p14:nvContentPartPr>
                <p14:xfrm>
                  <a:off x="2432910" y="2008747"/>
                  <a:ext cx="148680" cy="820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B9A012C-C4B9-4620-A1A2-6EF4C442D92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69910" y="1946107"/>
                    <a:ext cx="27432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F53F9DE-6E14-4646-BBE1-205E721CAFE8}"/>
                      </a:ext>
                    </a:extLst>
                  </p14:cNvPr>
                  <p14:cNvContentPartPr/>
                  <p14:nvPr/>
                </p14:nvContentPartPr>
                <p14:xfrm>
                  <a:off x="2453790" y="2007667"/>
                  <a:ext cx="145800" cy="64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F53F9DE-6E14-4646-BBE1-205E721CAFE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390790" y="1945027"/>
                    <a:ext cx="27144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4CC744E6-9666-41C2-B4E0-F55EA5F94049}"/>
                      </a:ext>
                    </a:extLst>
                  </p14:cNvPr>
                  <p14:cNvContentPartPr/>
                  <p14:nvPr/>
                </p14:nvContentPartPr>
                <p14:xfrm>
                  <a:off x="2424630" y="2056627"/>
                  <a:ext cx="149400" cy="835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CC744E6-9666-41C2-B4E0-F55EA5F9404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361630" y="1993987"/>
                    <a:ext cx="275040" cy="20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B9FA362-C7E6-49FD-9DB5-3696DB8517C1}"/>
                      </a:ext>
                    </a:extLst>
                  </p14:cNvPr>
                  <p14:cNvContentPartPr/>
                  <p14:nvPr/>
                </p14:nvContentPartPr>
                <p14:xfrm>
                  <a:off x="2439390" y="2085427"/>
                  <a:ext cx="115200" cy="48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B9FA362-C7E6-49FD-9DB5-3696DB8517C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376750" y="2022427"/>
                    <a:ext cx="240840" cy="17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7167FD62-822F-4600-9B92-51547AED7BFB}"/>
                      </a:ext>
                    </a:extLst>
                  </p14:cNvPr>
                  <p14:cNvContentPartPr/>
                  <p14:nvPr/>
                </p14:nvContentPartPr>
                <p14:xfrm>
                  <a:off x="2516070" y="1996867"/>
                  <a:ext cx="89640" cy="896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7167FD62-822F-4600-9B92-51547AED7BF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453430" y="1933867"/>
                    <a:ext cx="215280" cy="21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61DA299-5472-47A8-8DCB-14934124A335}"/>
                      </a:ext>
                    </a:extLst>
                  </p14:cNvPr>
                  <p14:cNvContentPartPr/>
                  <p14:nvPr/>
                </p14:nvContentPartPr>
                <p14:xfrm>
                  <a:off x="2516430" y="2028187"/>
                  <a:ext cx="48960" cy="230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61DA299-5472-47A8-8DCB-14934124A33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453430" y="1965547"/>
                    <a:ext cx="174600" cy="14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A57CC51-E2E9-4180-BEB7-EA752C21387A}"/>
                      </a:ext>
                    </a:extLst>
                  </p14:cNvPr>
                  <p14:cNvContentPartPr/>
                  <p14:nvPr/>
                </p14:nvContentPartPr>
                <p14:xfrm>
                  <a:off x="2473230" y="1901107"/>
                  <a:ext cx="91440" cy="475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A57CC51-E2E9-4180-BEB7-EA752C21387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410230" y="1838467"/>
                    <a:ext cx="21708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8EDD67E-9110-4F50-9A00-48D9BC4F1800}"/>
                      </a:ext>
                    </a:extLst>
                  </p14:cNvPr>
                  <p14:cNvContentPartPr/>
                  <p14:nvPr/>
                </p14:nvContentPartPr>
                <p14:xfrm>
                  <a:off x="2492310" y="1870507"/>
                  <a:ext cx="65880" cy="594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78EDD67E-9110-4F50-9A00-48D9BC4F180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429670" y="1807867"/>
                    <a:ext cx="19152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F469F3E-21DB-475D-9053-CDE10952ABD1}"/>
                      </a:ext>
                    </a:extLst>
                  </p14:cNvPr>
                  <p14:cNvContentPartPr/>
                  <p14:nvPr/>
                </p14:nvContentPartPr>
                <p14:xfrm>
                  <a:off x="2469270" y="1865107"/>
                  <a:ext cx="76680" cy="33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F469F3E-21DB-475D-9053-CDE10952ABD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406630" y="1802467"/>
                    <a:ext cx="202320" cy="1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F91DD2A-E66D-468C-B86B-9C0D21CBC474}"/>
                      </a:ext>
                    </a:extLst>
                  </p14:cNvPr>
                  <p14:cNvContentPartPr/>
                  <p14:nvPr/>
                </p14:nvContentPartPr>
                <p14:xfrm>
                  <a:off x="2452710" y="1899667"/>
                  <a:ext cx="24120" cy="10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F91DD2A-E66D-468C-B86B-9C0D21CBC47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390070" y="1836667"/>
                    <a:ext cx="14976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051A340-90C9-4107-BB19-E509BA2B41FC}"/>
                      </a:ext>
                    </a:extLst>
                  </p14:cNvPr>
                  <p14:cNvContentPartPr/>
                  <p14:nvPr/>
                </p14:nvContentPartPr>
                <p14:xfrm>
                  <a:off x="2451630" y="1900387"/>
                  <a:ext cx="12780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051A340-90C9-4107-BB19-E509BA2B41F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388990" y="1837747"/>
                    <a:ext cx="25344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49651F1-B3CF-42D4-9077-472B82B08FE2}"/>
                      </a:ext>
                    </a:extLst>
                  </p14:cNvPr>
                  <p14:cNvContentPartPr/>
                  <p14:nvPr/>
                </p14:nvContentPartPr>
                <p14:xfrm>
                  <a:off x="2464950" y="1935667"/>
                  <a:ext cx="137520" cy="957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49651F1-B3CF-42D4-9077-472B82B08FE2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401950" y="1873027"/>
                    <a:ext cx="263160" cy="22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7871D86-E5D0-409A-81D1-7C0EBF001BF9}"/>
                      </a:ext>
                    </a:extLst>
                  </p14:cNvPr>
                  <p14:cNvContentPartPr/>
                  <p14:nvPr/>
                </p14:nvContentPartPr>
                <p14:xfrm>
                  <a:off x="2283510" y="1913347"/>
                  <a:ext cx="356040" cy="1850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7871D86-E5D0-409A-81D1-7C0EBF001BF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220870" y="1850707"/>
                    <a:ext cx="481680" cy="3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2353DD8-52E4-4097-A2D2-D8225E163D87}"/>
                      </a:ext>
                    </a:extLst>
                  </p14:cNvPr>
                  <p14:cNvContentPartPr/>
                  <p14:nvPr/>
                </p14:nvContentPartPr>
                <p14:xfrm>
                  <a:off x="2273070" y="1998307"/>
                  <a:ext cx="61560" cy="968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2353DD8-52E4-4097-A2D2-D8225E163D8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210430" y="1935307"/>
                    <a:ext cx="187200" cy="22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4AF83F9-D8B3-4386-8745-0557F5C53296}"/>
                      </a:ext>
                    </a:extLst>
                  </p14:cNvPr>
                  <p14:cNvContentPartPr/>
                  <p14:nvPr/>
                </p14:nvContentPartPr>
                <p14:xfrm>
                  <a:off x="2242470" y="2022427"/>
                  <a:ext cx="5040" cy="19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A4AF83F9-D8B3-4386-8745-0557F5C53296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179470" y="1959427"/>
                    <a:ext cx="13068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F78C308B-36FD-461B-98C1-5FAC37C7CC40}"/>
                      </a:ext>
                    </a:extLst>
                  </p14:cNvPr>
                  <p14:cNvContentPartPr/>
                  <p14:nvPr/>
                </p14:nvContentPartPr>
                <p14:xfrm>
                  <a:off x="2224110" y="1992187"/>
                  <a:ext cx="28800" cy="774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F78C308B-36FD-461B-98C1-5FAC37C7CC40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161110" y="1929547"/>
                    <a:ext cx="154440" cy="20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7F378F7-540F-4A44-A3C5-0E8B09D62427}"/>
                      </a:ext>
                    </a:extLst>
                  </p14:cNvPr>
                  <p14:cNvContentPartPr/>
                  <p14:nvPr/>
                </p14:nvContentPartPr>
                <p14:xfrm>
                  <a:off x="2196390" y="1848187"/>
                  <a:ext cx="463680" cy="3088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7F378F7-540F-4A44-A3C5-0E8B09D62427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133390" y="1785187"/>
                    <a:ext cx="589320" cy="43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006E02CE-2FF2-46AB-8BCD-7E85BE23A0FA}"/>
                      </a:ext>
                    </a:extLst>
                  </p14:cNvPr>
                  <p14:cNvContentPartPr/>
                  <p14:nvPr/>
                </p14:nvContentPartPr>
                <p14:xfrm>
                  <a:off x="2250750" y="2006947"/>
                  <a:ext cx="345960" cy="900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006E02CE-2FF2-46AB-8BCD-7E85BE23A0F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188110" y="1944307"/>
                    <a:ext cx="471600" cy="215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2B3D469-AAD1-41BB-A14A-DF4AA14FFDFE}"/>
                </a:ext>
              </a:extLst>
            </p:cNvPr>
            <p:cNvGrpSpPr/>
            <p:nvPr/>
          </p:nvGrpSpPr>
          <p:grpSpPr>
            <a:xfrm>
              <a:off x="2067870" y="2638747"/>
              <a:ext cx="511200" cy="624240"/>
              <a:chOff x="2067870" y="2638747"/>
              <a:chExt cx="511200" cy="624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FBC0AC4-CD38-4FED-8EF4-3EF9E7F3C5BF}"/>
                      </a:ext>
                    </a:extLst>
                  </p14:cNvPr>
                  <p14:cNvContentPartPr/>
                  <p14:nvPr/>
                </p14:nvContentPartPr>
                <p14:xfrm>
                  <a:off x="2067870" y="2638747"/>
                  <a:ext cx="511200" cy="624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FBC0AC4-CD38-4FED-8EF4-3EF9E7F3C5BF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005230" y="2575747"/>
                    <a:ext cx="636840" cy="74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F1E5E01-AFBC-49F3-BBEF-0197A701281D}"/>
                      </a:ext>
                    </a:extLst>
                  </p14:cNvPr>
                  <p14:cNvContentPartPr/>
                  <p14:nvPr/>
                </p14:nvContentPartPr>
                <p14:xfrm>
                  <a:off x="2396190" y="2830987"/>
                  <a:ext cx="21960" cy="5940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F1E5E01-AFBC-49F3-BBEF-0197A70128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333550" y="2767987"/>
                    <a:ext cx="14760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FA36A1-2A80-4846-ABC5-046F35C1BF9B}"/>
                      </a:ext>
                    </a:extLst>
                  </p14:cNvPr>
                  <p14:cNvContentPartPr/>
                  <p14:nvPr/>
                </p14:nvContentPartPr>
                <p14:xfrm>
                  <a:off x="2406630" y="2755027"/>
                  <a:ext cx="43560" cy="14544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FA36A1-2A80-4846-ABC5-046F35C1BF9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343990" y="2692027"/>
                    <a:ext cx="16920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0B504DE-A7F8-4DEC-B981-994E25FF9C59}"/>
                      </a:ext>
                    </a:extLst>
                  </p14:cNvPr>
                  <p14:cNvContentPartPr/>
                  <p14:nvPr/>
                </p14:nvContentPartPr>
                <p14:xfrm>
                  <a:off x="2391150" y="2735227"/>
                  <a:ext cx="45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0B504DE-A7F8-4DEC-B981-994E25FF9C5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328150" y="2672227"/>
                    <a:ext cx="170640" cy="26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DFFDE402-E17A-4851-A7FC-6FEE973CBE39}"/>
                      </a:ext>
                    </a:extLst>
                  </p14:cNvPr>
                  <p14:cNvContentPartPr/>
                  <p14:nvPr/>
                </p14:nvContentPartPr>
                <p14:xfrm>
                  <a:off x="2121150" y="2701387"/>
                  <a:ext cx="353520" cy="4489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DFFDE402-E17A-4851-A7FC-6FEE973CBE39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58510" y="2638747"/>
                    <a:ext cx="479160" cy="57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E577D29-C764-4AC8-BCB3-2E6DCADCAF66}"/>
                      </a:ext>
                    </a:extLst>
                  </p14:cNvPr>
                  <p14:cNvContentPartPr/>
                  <p14:nvPr/>
                </p14:nvContentPartPr>
                <p14:xfrm>
                  <a:off x="2403030" y="2699227"/>
                  <a:ext cx="168840" cy="548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E577D29-C764-4AC8-BCB3-2E6DCADCAF6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340030" y="2636587"/>
                    <a:ext cx="294480" cy="67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2AF2E4F-B2FE-4BF2-B805-944A076440F5}"/>
                </a:ext>
              </a:extLst>
            </p:cNvPr>
            <p:cNvGrpSpPr/>
            <p:nvPr/>
          </p:nvGrpSpPr>
          <p:grpSpPr>
            <a:xfrm>
              <a:off x="2109990" y="3391147"/>
              <a:ext cx="363600" cy="833040"/>
              <a:chOff x="2109990" y="3391147"/>
              <a:chExt cx="363600" cy="83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1DE07C3A-FCA1-42CB-AF24-53D17728AC8A}"/>
                      </a:ext>
                    </a:extLst>
                  </p14:cNvPr>
                  <p14:cNvContentPartPr/>
                  <p14:nvPr/>
                </p14:nvContentPartPr>
                <p14:xfrm>
                  <a:off x="2110350" y="3391147"/>
                  <a:ext cx="334440" cy="7747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1DE07C3A-FCA1-42CB-AF24-53D17728AC8A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047710" y="3328507"/>
                    <a:ext cx="460080" cy="90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1E6D125-C238-420A-B683-33E5DC20F601}"/>
                      </a:ext>
                    </a:extLst>
                  </p14:cNvPr>
                  <p14:cNvContentPartPr/>
                  <p14:nvPr/>
                </p14:nvContentPartPr>
                <p14:xfrm>
                  <a:off x="2201430" y="3788587"/>
                  <a:ext cx="33840" cy="421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1E6D125-C238-420A-B683-33E5DC20F60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138790" y="3725587"/>
                    <a:ext cx="15948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EB4133C-217F-4758-9A35-5A6041B69F9E}"/>
                      </a:ext>
                    </a:extLst>
                  </p14:cNvPr>
                  <p14:cNvContentPartPr/>
                  <p14:nvPr/>
                </p14:nvContentPartPr>
                <p14:xfrm>
                  <a:off x="2202510" y="3765187"/>
                  <a:ext cx="9360" cy="640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EB4133C-217F-4758-9A35-5A6041B69F9E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139510" y="3702187"/>
                    <a:ext cx="13500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9591C547-00A6-49D0-891C-C7517185D441}"/>
                      </a:ext>
                    </a:extLst>
                  </p14:cNvPr>
                  <p14:cNvContentPartPr/>
                  <p14:nvPr/>
                </p14:nvContentPartPr>
                <p14:xfrm>
                  <a:off x="2167230" y="3677347"/>
                  <a:ext cx="133920" cy="1983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9591C547-00A6-49D0-891C-C7517185D44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104590" y="3614347"/>
                    <a:ext cx="259560" cy="3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53FEB868-9A61-491F-90C2-5F5C1A68A7AB}"/>
                      </a:ext>
                    </a:extLst>
                  </p14:cNvPr>
                  <p14:cNvContentPartPr/>
                  <p14:nvPr/>
                </p14:nvContentPartPr>
                <p14:xfrm>
                  <a:off x="2299350" y="3547027"/>
                  <a:ext cx="75960" cy="2854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53FEB868-9A61-491F-90C2-5F5C1A68A7A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236350" y="3484387"/>
                    <a:ext cx="201600" cy="41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6083E924-CF1C-44FB-8FDA-943287CA44E0}"/>
                      </a:ext>
                    </a:extLst>
                  </p14:cNvPr>
                  <p14:cNvContentPartPr/>
                  <p14:nvPr/>
                </p14:nvContentPartPr>
                <p14:xfrm>
                  <a:off x="2340390" y="3628747"/>
                  <a:ext cx="43560" cy="2844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6083E924-CF1C-44FB-8FDA-943287CA44E0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277390" y="3566107"/>
                    <a:ext cx="169200" cy="41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D9149BE-3AD8-40E2-BFE4-E01F0C15D15F}"/>
                      </a:ext>
                    </a:extLst>
                  </p14:cNvPr>
                  <p14:cNvContentPartPr/>
                  <p14:nvPr/>
                </p14:nvContentPartPr>
                <p14:xfrm>
                  <a:off x="2237430" y="3779587"/>
                  <a:ext cx="140040" cy="12816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D9149BE-3AD8-40E2-BFE4-E01F0C15D15F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174430" y="3716947"/>
                    <a:ext cx="26568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2CF8EE02-B816-4C6A-A89D-117683A51C9B}"/>
                      </a:ext>
                    </a:extLst>
                  </p14:cNvPr>
                  <p14:cNvContentPartPr/>
                  <p14:nvPr/>
                </p14:nvContentPartPr>
                <p14:xfrm>
                  <a:off x="2284590" y="3493387"/>
                  <a:ext cx="189000" cy="73080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2CF8EE02-B816-4C6A-A89D-117683A51C9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2221590" y="3430387"/>
                    <a:ext cx="314640" cy="85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CEEA9BB7-F319-4558-88CB-8EBE5783FCB5}"/>
                      </a:ext>
                    </a:extLst>
                  </p14:cNvPr>
                  <p14:cNvContentPartPr/>
                  <p14:nvPr/>
                </p14:nvContentPartPr>
                <p14:xfrm>
                  <a:off x="2109990" y="4065067"/>
                  <a:ext cx="12960" cy="13608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CEEA9BB7-F319-4558-88CB-8EBE5783FCB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2046990" y="4002067"/>
                    <a:ext cx="138600" cy="261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68B87D-3EDA-4DE5-B042-79E21D03E0D7}"/>
                </a:ext>
              </a:extLst>
            </p:cNvPr>
            <p:cNvGrpSpPr/>
            <p:nvPr/>
          </p:nvGrpSpPr>
          <p:grpSpPr>
            <a:xfrm>
              <a:off x="2076150" y="3896587"/>
              <a:ext cx="447539" cy="999492"/>
              <a:chOff x="2076150" y="3896587"/>
              <a:chExt cx="447539" cy="99949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B04276BC-39F2-427D-A6D4-143432031A9A}"/>
                      </a:ext>
                    </a:extLst>
                  </p14:cNvPr>
                  <p14:cNvContentPartPr/>
                  <p14:nvPr/>
                </p14:nvContentPartPr>
                <p14:xfrm>
                  <a:off x="2093129" y="3971599"/>
                  <a:ext cx="430560" cy="9244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B04276BC-39F2-427D-A6D4-143432031A9A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2084129" y="3962959"/>
                    <a:ext cx="448200" cy="94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CC39BFC7-42A1-436C-AF3F-43EF9AAE91E0}"/>
                      </a:ext>
                    </a:extLst>
                  </p14:cNvPr>
                  <p14:cNvContentPartPr/>
                  <p14:nvPr/>
                </p14:nvContentPartPr>
                <p14:xfrm>
                  <a:off x="2272409" y="4238359"/>
                  <a:ext cx="17280" cy="201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CC39BFC7-42A1-436C-AF3F-43EF9AAE91E0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263769" y="4229359"/>
                    <a:ext cx="3492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238AE9E-B9A2-4FB7-B7FA-4BFACF0BED27}"/>
                      </a:ext>
                    </a:extLst>
                  </p14:cNvPr>
                  <p14:cNvContentPartPr/>
                  <p14:nvPr/>
                </p14:nvContentPartPr>
                <p14:xfrm>
                  <a:off x="2247209" y="4155919"/>
                  <a:ext cx="17280" cy="288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238AE9E-B9A2-4FB7-B7FA-4BFACF0BED27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238209" y="4146919"/>
                    <a:ext cx="3492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AB93BAA8-92A0-4605-A330-B06B3720FBB5}"/>
                      </a:ext>
                    </a:extLst>
                  </p14:cNvPr>
                  <p14:cNvContentPartPr/>
                  <p14:nvPr/>
                </p14:nvContentPartPr>
                <p14:xfrm>
                  <a:off x="2168369" y="4000759"/>
                  <a:ext cx="181440" cy="6789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AB93BAA8-92A0-4605-A330-B06B3720FBB5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159729" y="3992119"/>
                    <a:ext cx="199080" cy="69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47749E92-9D34-43A1-962C-D2A773E5A55E}"/>
                      </a:ext>
                    </a:extLst>
                  </p14:cNvPr>
                  <p14:cNvContentPartPr/>
                  <p14:nvPr/>
                </p14:nvContentPartPr>
                <p14:xfrm>
                  <a:off x="2076150" y="3896587"/>
                  <a:ext cx="426960" cy="921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47749E92-9D34-43A1-962C-D2A773E5A55E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013510" y="3833587"/>
                    <a:ext cx="552600" cy="1047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4C3289-E66A-4D85-8730-E90EE049D49E}"/>
                </a:ext>
              </a:extLst>
            </p:cNvPr>
            <p:cNvGrpSpPr/>
            <p:nvPr/>
          </p:nvGrpSpPr>
          <p:grpSpPr>
            <a:xfrm>
              <a:off x="2860230" y="5479507"/>
              <a:ext cx="1630800" cy="363600"/>
              <a:chOff x="2860230" y="5479507"/>
              <a:chExt cx="1630800" cy="36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A73923-2A4E-48A7-AABC-980FE8201D97}"/>
                      </a:ext>
                    </a:extLst>
                  </p14:cNvPr>
                  <p14:cNvContentPartPr/>
                  <p14:nvPr/>
                </p14:nvContentPartPr>
                <p14:xfrm>
                  <a:off x="2994150" y="5711347"/>
                  <a:ext cx="481320" cy="244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A73923-2A4E-48A7-AABC-980FE8201D9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985510" y="5702347"/>
                    <a:ext cx="498960" cy="4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F406727-398B-4B76-8356-3A2EB93F7FC9}"/>
                      </a:ext>
                    </a:extLst>
                  </p14:cNvPr>
                  <p14:cNvContentPartPr/>
                  <p14:nvPr/>
                </p14:nvContentPartPr>
                <p14:xfrm>
                  <a:off x="2860230" y="5694787"/>
                  <a:ext cx="168480" cy="14040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DF406727-398B-4B76-8356-3A2EB93F7FC9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851230" y="5685787"/>
                    <a:ext cx="18612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5671455B-32CF-403B-9220-64A9BE8E2E34}"/>
                      </a:ext>
                    </a:extLst>
                  </p14:cNvPr>
                  <p14:cNvContentPartPr/>
                  <p14:nvPr/>
                </p14:nvContentPartPr>
                <p14:xfrm>
                  <a:off x="3718830" y="5665627"/>
                  <a:ext cx="118800" cy="860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5671455B-32CF-403B-9220-64A9BE8E2E34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710190" y="5656627"/>
                    <a:ext cx="13644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3C87FA95-FA2F-4602-90D3-BCB65B55BA70}"/>
                      </a:ext>
                    </a:extLst>
                  </p14:cNvPr>
                  <p14:cNvContentPartPr/>
                  <p14:nvPr/>
                </p14:nvContentPartPr>
                <p14:xfrm>
                  <a:off x="3817830" y="5548267"/>
                  <a:ext cx="217800" cy="16740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3C87FA95-FA2F-4602-90D3-BCB65B55BA70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808830" y="5539267"/>
                    <a:ext cx="23544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3D02996-2E80-4486-BF81-443BF6978FD5}"/>
                      </a:ext>
                    </a:extLst>
                  </p14:cNvPr>
                  <p14:cNvContentPartPr/>
                  <p14:nvPr/>
                </p14:nvContentPartPr>
                <p14:xfrm>
                  <a:off x="3925470" y="5479507"/>
                  <a:ext cx="63720" cy="532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3D02996-2E80-4486-BF81-443BF6978FD5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916830" y="5470867"/>
                    <a:ext cx="81360" cy="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86AB6064-BD32-4FF9-90CF-795B45ADC349}"/>
                      </a:ext>
                    </a:extLst>
                  </p14:cNvPr>
                  <p14:cNvContentPartPr/>
                  <p14:nvPr/>
                </p14:nvContentPartPr>
                <p14:xfrm>
                  <a:off x="3708030" y="5638267"/>
                  <a:ext cx="106200" cy="8136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86AB6064-BD32-4FF9-90CF-795B45ADC349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699030" y="5629267"/>
                    <a:ext cx="12384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48C7201-D2BB-4FD2-8971-1769BE892870}"/>
                      </a:ext>
                    </a:extLst>
                  </p14:cNvPr>
                  <p14:cNvContentPartPr/>
                  <p14:nvPr/>
                </p14:nvContentPartPr>
                <p14:xfrm>
                  <a:off x="4018710" y="5662747"/>
                  <a:ext cx="87840" cy="446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48C7201-D2BB-4FD2-8971-1769BE892870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010070" y="5654107"/>
                    <a:ext cx="1054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C725E1F8-85B2-4049-A5FC-B96419BE72B3}"/>
                      </a:ext>
                    </a:extLst>
                  </p14:cNvPr>
                  <p14:cNvContentPartPr/>
                  <p14:nvPr/>
                </p14:nvContentPartPr>
                <p14:xfrm>
                  <a:off x="4094670" y="5658067"/>
                  <a:ext cx="38160" cy="1850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C725E1F8-85B2-4049-A5FC-B96419BE72B3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4086030" y="5649427"/>
                    <a:ext cx="5580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7CDE327B-FD53-402D-9B32-12C4DD06221A}"/>
                      </a:ext>
                    </a:extLst>
                  </p14:cNvPr>
                  <p14:cNvContentPartPr/>
                  <p14:nvPr/>
                </p14:nvContentPartPr>
                <p14:xfrm>
                  <a:off x="4079910" y="5616307"/>
                  <a:ext cx="121320" cy="14652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7CDE327B-FD53-402D-9B32-12C4DD06221A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4070910" y="5607667"/>
                    <a:ext cx="13896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085480CC-1616-4C43-BAD5-2DCF1E13087C}"/>
                      </a:ext>
                    </a:extLst>
                  </p14:cNvPr>
                  <p14:cNvContentPartPr/>
                  <p14:nvPr/>
                </p14:nvContentPartPr>
                <p14:xfrm>
                  <a:off x="4192230" y="5596507"/>
                  <a:ext cx="212400" cy="14076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085480CC-1616-4C43-BAD5-2DCF1E13087C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4183590" y="5587507"/>
                    <a:ext cx="230040" cy="15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E7081334-DCB0-4EE5-9BD1-8D343E5399AA}"/>
                      </a:ext>
                    </a:extLst>
                  </p14:cNvPr>
                  <p14:cNvContentPartPr/>
                  <p14:nvPr/>
                </p14:nvContentPartPr>
                <p14:xfrm>
                  <a:off x="4398870" y="5536747"/>
                  <a:ext cx="92160" cy="13320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E7081334-DCB0-4EE5-9BD1-8D343E5399AA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389870" y="5527747"/>
                    <a:ext cx="10980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0532DD5D-44EA-425F-A6F2-EE38F5A860D2}"/>
                      </a:ext>
                    </a:extLst>
                  </p14:cNvPr>
                  <p14:cNvContentPartPr/>
                  <p14:nvPr/>
                </p14:nvContentPartPr>
                <p14:xfrm>
                  <a:off x="4332630" y="5597227"/>
                  <a:ext cx="132480" cy="648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0532DD5D-44EA-425F-A6F2-EE38F5A860D2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323990" y="5588227"/>
                    <a:ext cx="150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CC98474-6488-4B04-A962-90A1BADE32A4}"/>
                </a:ext>
              </a:extLst>
            </p:cNvPr>
            <p:cNvGrpSpPr/>
            <p:nvPr/>
          </p:nvGrpSpPr>
          <p:grpSpPr>
            <a:xfrm>
              <a:off x="4740150" y="5450707"/>
              <a:ext cx="1807200" cy="289440"/>
              <a:chOff x="4740150" y="5450707"/>
              <a:chExt cx="1807200" cy="28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25DC4C3B-38D4-4ECD-83D0-3B5320018A2C}"/>
                      </a:ext>
                    </a:extLst>
                  </p14:cNvPr>
                  <p14:cNvContentPartPr/>
                  <p14:nvPr/>
                </p14:nvContentPartPr>
                <p14:xfrm>
                  <a:off x="4740150" y="5526667"/>
                  <a:ext cx="273600" cy="1652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25DC4C3B-38D4-4ECD-83D0-3B5320018A2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4731510" y="5517667"/>
                    <a:ext cx="29124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6BFEC625-91CC-4F7D-B44A-DB1A34E89E04}"/>
                      </a:ext>
                    </a:extLst>
                  </p14:cNvPr>
                  <p14:cNvContentPartPr/>
                  <p14:nvPr/>
                </p14:nvContentPartPr>
                <p14:xfrm>
                  <a:off x="5187270" y="5564827"/>
                  <a:ext cx="304560" cy="9252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6BFEC625-91CC-4F7D-B44A-DB1A34E89E04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178270" y="5555827"/>
                    <a:ext cx="32220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D4DF2508-1169-4E8E-B2C3-308DFB878056}"/>
                      </a:ext>
                    </a:extLst>
                  </p14:cNvPr>
                  <p14:cNvContentPartPr/>
                  <p14:nvPr/>
                </p14:nvContentPartPr>
                <p14:xfrm>
                  <a:off x="5442150" y="5489227"/>
                  <a:ext cx="360" cy="3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D4DF2508-1169-4E8E-B2C3-308DFB878056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433510" y="548022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40007378-E0B7-48CB-B825-FE2F79F3B318}"/>
                      </a:ext>
                    </a:extLst>
                  </p14:cNvPr>
                  <p14:cNvContentPartPr/>
                  <p14:nvPr/>
                </p14:nvContentPartPr>
                <p14:xfrm>
                  <a:off x="5470230" y="5524867"/>
                  <a:ext cx="222120" cy="2152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40007378-E0B7-48CB-B825-FE2F79F3B318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5461590" y="5516227"/>
                    <a:ext cx="23976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D983959E-F794-47A6-87CA-665935000008}"/>
                      </a:ext>
                    </a:extLst>
                  </p14:cNvPr>
                  <p14:cNvContentPartPr/>
                  <p14:nvPr/>
                </p14:nvContentPartPr>
                <p14:xfrm>
                  <a:off x="5757870" y="5556907"/>
                  <a:ext cx="102960" cy="770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D983959E-F794-47A6-87CA-665935000008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749230" y="5547907"/>
                    <a:ext cx="12060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7C6CF978-3415-4599-AE6E-93AB9A57D63C}"/>
                      </a:ext>
                    </a:extLst>
                  </p14:cNvPr>
                  <p14:cNvContentPartPr/>
                  <p14:nvPr/>
                </p14:nvContentPartPr>
                <p14:xfrm>
                  <a:off x="5842470" y="5556187"/>
                  <a:ext cx="103320" cy="619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7C6CF978-3415-4599-AE6E-93AB9A57D63C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833470" y="5547187"/>
                    <a:ext cx="12096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804B0DB8-8477-49A8-B45E-907BC5FCEB0E}"/>
                      </a:ext>
                    </a:extLst>
                  </p14:cNvPr>
                  <p14:cNvContentPartPr/>
                  <p14:nvPr/>
                </p14:nvContentPartPr>
                <p14:xfrm>
                  <a:off x="5929950" y="5450707"/>
                  <a:ext cx="121320" cy="14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804B0DB8-8477-49A8-B45E-907BC5FCEB0E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920950" y="5442067"/>
                    <a:ext cx="13896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BAA4375F-C44B-4947-AF8E-187FB6959435}"/>
                      </a:ext>
                    </a:extLst>
                  </p14:cNvPr>
                  <p14:cNvContentPartPr/>
                  <p14:nvPr/>
                </p14:nvContentPartPr>
                <p14:xfrm>
                  <a:off x="6109590" y="5527387"/>
                  <a:ext cx="13680" cy="856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BAA4375F-C44B-4947-AF8E-187FB6959435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6100590" y="5518387"/>
                    <a:ext cx="31320" cy="10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8DEAC791-761A-4C23-867F-08329E0E0764}"/>
                      </a:ext>
                    </a:extLst>
                  </p14:cNvPr>
                  <p14:cNvContentPartPr/>
                  <p14:nvPr/>
                </p14:nvContentPartPr>
                <p14:xfrm>
                  <a:off x="6124350" y="5478427"/>
                  <a:ext cx="7920" cy="720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8DEAC791-761A-4C23-867F-08329E0E076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6115710" y="5469427"/>
                    <a:ext cx="2556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D2899CE4-5C3B-4AC2-A9AE-5C447BD98FFD}"/>
                      </a:ext>
                    </a:extLst>
                  </p14:cNvPr>
                  <p14:cNvContentPartPr/>
                  <p14:nvPr/>
                </p14:nvContentPartPr>
                <p14:xfrm>
                  <a:off x="6167550" y="5510467"/>
                  <a:ext cx="291240" cy="918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D2899CE4-5C3B-4AC2-A9AE-5C447BD98FFD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6158910" y="5501827"/>
                    <a:ext cx="30888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C4082AFA-ECDC-4871-A993-C35359FC81F6}"/>
                      </a:ext>
                    </a:extLst>
                  </p14:cNvPr>
                  <p14:cNvContentPartPr/>
                  <p14:nvPr/>
                </p14:nvContentPartPr>
                <p14:xfrm>
                  <a:off x="6543390" y="5571667"/>
                  <a:ext cx="3960" cy="1296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C4082AFA-ECDC-4871-A993-C35359FC81F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6534750" y="5562667"/>
                    <a:ext cx="21600" cy="30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1A654B5-B5E4-4232-A188-2CF62B1D35E7}"/>
                    </a:ext>
                  </a:extLst>
                </p14:cNvPr>
                <p14:cNvContentPartPr/>
                <p14:nvPr/>
              </p14:nvContentPartPr>
              <p14:xfrm>
                <a:off x="1809390" y="1799947"/>
                <a:ext cx="1068120" cy="20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1A654B5-B5E4-4232-A188-2CF62B1D35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00390" y="1791307"/>
                  <a:ext cx="1085760" cy="38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70DD7AB-ED1D-4DAF-883C-46DF82C588DD}"/>
                </a:ext>
              </a:extLst>
            </p:cNvPr>
            <p:cNvGrpSpPr/>
            <p:nvPr/>
          </p:nvGrpSpPr>
          <p:grpSpPr>
            <a:xfrm>
              <a:off x="3183510" y="1589707"/>
              <a:ext cx="3624480" cy="585360"/>
              <a:chOff x="3183510" y="1589707"/>
              <a:chExt cx="3624480" cy="58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7352AC04-9AE4-44AE-B7F6-FB3549FC4638}"/>
                      </a:ext>
                    </a:extLst>
                  </p14:cNvPr>
                  <p14:cNvContentPartPr/>
                  <p14:nvPr/>
                </p14:nvContentPartPr>
                <p14:xfrm>
                  <a:off x="3440910" y="1823707"/>
                  <a:ext cx="295560" cy="1656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7352AC04-9AE4-44AE-B7F6-FB3549FC4638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431910" y="1814707"/>
                    <a:ext cx="31320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40EBAA2E-FEA9-4831-97D1-5AF00301A912}"/>
                      </a:ext>
                    </a:extLst>
                  </p14:cNvPr>
                  <p14:cNvContentPartPr/>
                  <p14:nvPr/>
                </p14:nvContentPartPr>
                <p14:xfrm>
                  <a:off x="3324270" y="1774387"/>
                  <a:ext cx="128880" cy="11124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40EBAA2E-FEA9-4831-97D1-5AF00301A912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3315270" y="1765747"/>
                    <a:ext cx="14652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7533FFBB-5466-4C4C-BE7C-7C90476613CA}"/>
                      </a:ext>
                    </a:extLst>
                  </p14:cNvPr>
                  <p14:cNvContentPartPr/>
                  <p14:nvPr/>
                </p14:nvContentPartPr>
                <p14:xfrm>
                  <a:off x="3995670" y="1589707"/>
                  <a:ext cx="149400" cy="35028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7533FFBB-5466-4C4C-BE7C-7C90476613CA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3986670" y="1581067"/>
                    <a:ext cx="167040" cy="36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9191C42F-7DFC-40F6-96A1-28B126CD9D80}"/>
                      </a:ext>
                    </a:extLst>
                  </p14:cNvPr>
                  <p14:cNvContentPartPr/>
                  <p14:nvPr/>
                </p14:nvContentPartPr>
                <p14:xfrm>
                  <a:off x="3990990" y="1776547"/>
                  <a:ext cx="149400" cy="640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9191C42F-7DFC-40F6-96A1-28B126CD9D8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3982350" y="1767907"/>
                    <a:ext cx="1670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BB95FE6-484D-4EC6-A3CA-DC8D994D4C20}"/>
                      </a:ext>
                    </a:extLst>
                  </p14:cNvPr>
                  <p14:cNvContentPartPr/>
                  <p14:nvPr/>
                </p14:nvContentPartPr>
                <p14:xfrm>
                  <a:off x="4166310" y="1736947"/>
                  <a:ext cx="100440" cy="1047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BB95FE6-484D-4EC6-A3CA-DC8D994D4C20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4157670" y="1728307"/>
                    <a:ext cx="11808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1E5F1D3B-D4DF-4755-8165-A71E87A6054F}"/>
                      </a:ext>
                    </a:extLst>
                  </p14:cNvPr>
                  <p14:cNvContentPartPr/>
                  <p14:nvPr/>
                </p14:nvContentPartPr>
                <p14:xfrm>
                  <a:off x="4256670" y="1744867"/>
                  <a:ext cx="217440" cy="7308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1E5F1D3B-D4DF-4755-8165-A71E87A6054F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4247670" y="1736227"/>
                    <a:ext cx="23508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FB4470AA-3202-4A4D-9BCC-E74376CF0C05}"/>
                      </a:ext>
                    </a:extLst>
                  </p14:cNvPr>
                  <p14:cNvContentPartPr/>
                  <p14:nvPr/>
                </p14:nvContentPartPr>
                <p14:xfrm>
                  <a:off x="4521270" y="1672507"/>
                  <a:ext cx="99360" cy="10728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FB4470AA-3202-4A4D-9BCC-E74376CF0C05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4512630" y="1663507"/>
                    <a:ext cx="11700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77E41B96-B199-45FD-BBC3-57DEB9EC35DC}"/>
                      </a:ext>
                    </a:extLst>
                  </p14:cNvPr>
                  <p14:cNvContentPartPr/>
                  <p14:nvPr/>
                </p14:nvContentPartPr>
                <p14:xfrm>
                  <a:off x="4515510" y="1692667"/>
                  <a:ext cx="10548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77E41B96-B199-45FD-BBC3-57DEB9EC35DC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4506510" y="1684027"/>
                    <a:ext cx="12312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2A461CEB-6555-40EC-9D02-A667348D183F}"/>
                      </a:ext>
                    </a:extLst>
                  </p14:cNvPr>
                  <p14:cNvContentPartPr/>
                  <p14:nvPr/>
                </p14:nvContentPartPr>
                <p14:xfrm>
                  <a:off x="4774350" y="1734427"/>
                  <a:ext cx="119160" cy="7740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2A461CEB-6555-40EC-9D02-A667348D183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4765710" y="1725427"/>
                    <a:ext cx="13680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8F722B68-2580-4750-894B-D53BF144A7A8}"/>
                      </a:ext>
                    </a:extLst>
                  </p14:cNvPr>
                  <p14:cNvContentPartPr/>
                  <p14:nvPr/>
                </p14:nvContentPartPr>
                <p14:xfrm>
                  <a:off x="4888470" y="1653067"/>
                  <a:ext cx="177480" cy="15192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8F722B68-2580-4750-894B-D53BF144A7A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4879830" y="1644427"/>
                    <a:ext cx="195120" cy="16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F2995959-148D-492F-8C39-E1B39710764A}"/>
                      </a:ext>
                    </a:extLst>
                  </p14:cNvPr>
                  <p14:cNvContentPartPr/>
                  <p14:nvPr/>
                </p14:nvContentPartPr>
                <p14:xfrm>
                  <a:off x="5406510" y="1728667"/>
                  <a:ext cx="126000" cy="8604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F2995959-148D-492F-8C39-E1B39710764A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5397870" y="1719667"/>
                    <a:ext cx="14364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838FADE3-BFC2-4FB2-950D-2E14E3C87858}"/>
                      </a:ext>
                    </a:extLst>
                  </p14:cNvPr>
                  <p14:cNvContentPartPr/>
                  <p14:nvPr/>
                </p14:nvContentPartPr>
                <p14:xfrm>
                  <a:off x="5526390" y="1712827"/>
                  <a:ext cx="171360" cy="6948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838FADE3-BFC2-4FB2-950D-2E14E3C87858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5517390" y="1704187"/>
                    <a:ext cx="18900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B89BAF69-A7E9-4B12-95D6-F00F29FF5EF5}"/>
                      </a:ext>
                    </a:extLst>
                  </p14:cNvPr>
                  <p14:cNvContentPartPr/>
                  <p14:nvPr/>
                </p14:nvContentPartPr>
                <p14:xfrm>
                  <a:off x="5638350" y="1639747"/>
                  <a:ext cx="6480" cy="72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B89BAF69-A7E9-4B12-95D6-F00F29FF5EF5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5629350" y="1631107"/>
                    <a:ext cx="24120" cy="2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48FCBA17-F0A5-4C34-9EC8-5CEC931DB500}"/>
                      </a:ext>
                    </a:extLst>
                  </p14:cNvPr>
                  <p14:cNvContentPartPr/>
                  <p14:nvPr/>
                </p14:nvContentPartPr>
                <p14:xfrm>
                  <a:off x="5737350" y="1698067"/>
                  <a:ext cx="225000" cy="22392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48FCBA17-F0A5-4C34-9EC8-5CEC931DB500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5728350" y="1689427"/>
                    <a:ext cx="242640" cy="24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6C65AE5B-A269-4D5A-9365-940F6A95655A}"/>
                      </a:ext>
                    </a:extLst>
                  </p14:cNvPr>
                  <p14:cNvContentPartPr/>
                  <p14:nvPr/>
                </p14:nvContentPartPr>
                <p14:xfrm>
                  <a:off x="6019230" y="1747387"/>
                  <a:ext cx="63720" cy="5148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6C65AE5B-A269-4D5A-9365-940F6A95655A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6010230" y="1738747"/>
                    <a:ext cx="8136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9DA38F23-B421-4C88-A330-988C1CD18E27}"/>
                      </a:ext>
                    </a:extLst>
                  </p14:cNvPr>
                  <p14:cNvContentPartPr/>
                  <p14:nvPr/>
                </p14:nvContentPartPr>
                <p14:xfrm>
                  <a:off x="6076830" y="1732267"/>
                  <a:ext cx="97920" cy="5940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9DA38F23-B421-4C88-A330-988C1CD18E27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6067830" y="1723627"/>
                    <a:ext cx="115560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3FD064D9-DB90-4C4D-990D-B5E0D0E5D7B5}"/>
                      </a:ext>
                    </a:extLst>
                  </p14:cNvPr>
                  <p14:cNvContentPartPr/>
                  <p14:nvPr/>
                </p14:nvContentPartPr>
                <p14:xfrm>
                  <a:off x="6219030" y="1639747"/>
                  <a:ext cx="89280" cy="11448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3FD064D9-DB90-4C4D-990D-B5E0D0E5D7B5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6210390" y="1631107"/>
                    <a:ext cx="106920" cy="13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91501A65-F3F3-4CB5-BE89-26B08C7DE937}"/>
                      </a:ext>
                    </a:extLst>
                  </p14:cNvPr>
                  <p14:cNvContentPartPr/>
                  <p14:nvPr/>
                </p14:nvContentPartPr>
                <p14:xfrm>
                  <a:off x="6170070" y="1675387"/>
                  <a:ext cx="163800" cy="8424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91501A65-F3F3-4CB5-BE89-26B08C7DE93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6161070" y="1666387"/>
                    <a:ext cx="18144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D87F8089-1C02-4457-9351-97B1622FB8C6}"/>
                      </a:ext>
                    </a:extLst>
                  </p14:cNvPr>
                  <p14:cNvContentPartPr/>
                  <p14:nvPr/>
                </p14:nvContentPartPr>
                <p14:xfrm>
                  <a:off x="6362310" y="1690147"/>
                  <a:ext cx="151560" cy="6264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D87F8089-1C02-4457-9351-97B1622FB8C6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6353670" y="1681147"/>
                    <a:ext cx="16920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22FE6A90-C9AE-4206-A9D9-AF3908EE8B9B}"/>
                      </a:ext>
                    </a:extLst>
                  </p14:cNvPr>
                  <p14:cNvContentPartPr/>
                  <p14:nvPr/>
                </p14:nvContentPartPr>
                <p14:xfrm>
                  <a:off x="6558510" y="1699507"/>
                  <a:ext cx="249480" cy="6948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22FE6A90-C9AE-4206-A9D9-AF3908EE8B9B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6549510" y="1690867"/>
                    <a:ext cx="26712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18BD1B41-E8A0-475B-BE99-40DBAF8F8589}"/>
                      </a:ext>
                    </a:extLst>
                  </p14:cNvPr>
                  <p14:cNvContentPartPr/>
                  <p14:nvPr/>
                </p14:nvContentPartPr>
                <p14:xfrm>
                  <a:off x="3376110" y="2091547"/>
                  <a:ext cx="438120" cy="190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18BD1B41-E8A0-475B-BE99-40DBAF8F8589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3367110" y="2082547"/>
                    <a:ext cx="45576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69C72008-F093-4198-9A34-BE44BCF565A7}"/>
                      </a:ext>
                    </a:extLst>
                  </p14:cNvPr>
                  <p14:cNvContentPartPr/>
                  <p14:nvPr/>
                </p14:nvContentPartPr>
                <p14:xfrm>
                  <a:off x="3183510" y="2036467"/>
                  <a:ext cx="223920" cy="13860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69C72008-F093-4198-9A34-BE44BCF565A7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3174870" y="2027467"/>
                    <a:ext cx="24156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07CDB47-9991-4F35-B6FA-4129CD21BE08}"/>
                      </a:ext>
                    </a:extLst>
                  </p14:cNvPr>
                  <p14:cNvContentPartPr/>
                  <p14:nvPr/>
                </p14:nvContentPartPr>
                <p14:xfrm>
                  <a:off x="4076310" y="2001187"/>
                  <a:ext cx="165240" cy="113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07CDB47-9991-4F35-B6FA-4129CD21BE08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4067310" y="1992547"/>
                    <a:ext cx="18288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C31B0CD7-EDC4-4CB2-9FC5-874220D7CAEC}"/>
                      </a:ext>
                    </a:extLst>
                  </p14:cNvPr>
                  <p14:cNvContentPartPr/>
                  <p14:nvPr/>
                </p14:nvContentPartPr>
                <p14:xfrm>
                  <a:off x="4275030" y="1988947"/>
                  <a:ext cx="425160" cy="10656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C31B0CD7-EDC4-4CB2-9FC5-874220D7CAEC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4266390" y="1979947"/>
                    <a:ext cx="44280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23D8C0F8-0C46-46A9-B6D5-6B793297E886}"/>
                      </a:ext>
                    </a:extLst>
                  </p14:cNvPr>
                  <p14:cNvContentPartPr/>
                  <p14:nvPr/>
                </p14:nvContentPartPr>
                <p14:xfrm>
                  <a:off x="4748070" y="1928467"/>
                  <a:ext cx="172080" cy="1544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23D8C0F8-0C46-46A9-B6D5-6B793297E88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4739070" y="1919467"/>
                    <a:ext cx="189720" cy="17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2B0EAC67-A539-4359-8C48-52F637B54BCB}"/>
                      </a:ext>
                    </a:extLst>
                  </p14:cNvPr>
                  <p14:cNvContentPartPr/>
                  <p14:nvPr/>
                </p14:nvContentPartPr>
                <p14:xfrm>
                  <a:off x="4916550" y="1906147"/>
                  <a:ext cx="39240" cy="2376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2B0EAC67-A539-4359-8C48-52F637B54BCB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4907550" y="1897507"/>
                    <a:ext cx="568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2671F593-41E9-4E99-B132-105B1D129498}"/>
                      </a:ext>
                    </a:extLst>
                  </p14:cNvPr>
                  <p14:cNvContentPartPr/>
                  <p14:nvPr/>
                </p14:nvContentPartPr>
                <p14:xfrm>
                  <a:off x="4738350" y="1921627"/>
                  <a:ext cx="227880" cy="1526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2671F593-41E9-4E99-B132-105B1D129498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4729350" y="1912987"/>
                    <a:ext cx="24552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947C77C-73D1-4BAF-85C1-D496483B59CA}"/>
                      </a:ext>
                    </a:extLst>
                  </p14:cNvPr>
                  <p14:cNvContentPartPr/>
                  <p14:nvPr/>
                </p14:nvContentPartPr>
                <p14:xfrm>
                  <a:off x="4983510" y="1969147"/>
                  <a:ext cx="73440" cy="907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B947C77C-73D1-4BAF-85C1-D496483B59CA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4974870" y="1960507"/>
                    <a:ext cx="91080" cy="10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85D349D7-D16D-4DF3-8C0E-F1528A19A6D0}"/>
                      </a:ext>
                    </a:extLst>
                  </p14:cNvPr>
                  <p14:cNvContentPartPr/>
                  <p14:nvPr/>
                </p14:nvContentPartPr>
                <p14:xfrm>
                  <a:off x="5087910" y="1975267"/>
                  <a:ext cx="320400" cy="1011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85D349D7-D16D-4DF3-8C0E-F1528A19A6D0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5079270" y="1966267"/>
                    <a:ext cx="33804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F2793670-52A0-40D0-8C1A-B08ED1FF1B71}"/>
                      </a:ext>
                    </a:extLst>
                  </p14:cNvPr>
                  <p14:cNvContentPartPr/>
                  <p14:nvPr/>
                </p14:nvContentPartPr>
                <p14:xfrm>
                  <a:off x="4961190" y="2033587"/>
                  <a:ext cx="24120" cy="5148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F2793670-52A0-40D0-8C1A-B08ED1FF1B71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4952550" y="2024947"/>
                    <a:ext cx="41760" cy="69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CAABF33-5392-490A-AAC1-055E6D02EF45}"/>
                </a:ext>
              </a:extLst>
            </p:cNvPr>
            <p:cNvGrpSpPr/>
            <p:nvPr/>
          </p:nvGrpSpPr>
          <p:grpSpPr>
            <a:xfrm>
              <a:off x="3217710" y="2726227"/>
              <a:ext cx="563400" cy="165960"/>
              <a:chOff x="3217710" y="2726227"/>
              <a:chExt cx="563400" cy="16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52C72D40-5D4E-41C0-B8D3-36A4E7F1C87A}"/>
                      </a:ext>
                    </a:extLst>
                  </p14:cNvPr>
                  <p14:cNvContentPartPr/>
                  <p14:nvPr/>
                </p14:nvContentPartPr>
                <p14:xfrm>
                  <a:off x="3310230" y="2810827"/>
                  <a:ext cx="470880" cy="212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52C72D40-5D4E-41C0-B8D3-36A4E7F1C87A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3301590" y="2801827"/>
                    <a:ext cx="4885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BBAF3E75-8551-4BC2-9F36-9F6B52626141}"/>
                      </a:ext>
                    </a:extLst>
                  </p14:cNvPr>
                  <p14:cNvContentPartPr/>
                  <p14:nvPr/>
                </p14:nvContentPartPr>
                <p14:xfrm>
                  <a:off x="3217710" y="2726227"/>
                  <a:ext cx="136440" cy="16596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BBAF3E75-8551-4BC2-9F36-9F6B52626141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3208710" y="2717587"/>
                    <a:ext cx="154080" cy="183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733EC49-39CA-447F-BA97-81DEB9594DA3}"/>
                </a:ext>
              </a:extLst>
            </p:cNvPr>
            <p:cNvGrpSpPr/>
            <p:nvPr/>
          </p:nvGrpSpPr>
          <p:grpSpPr>
            <a:xfrm>
              <a:off x="3161190" y="3567187"/>
              <a:ext cx="541440" cy="103680"/>
              <a:chOff x="3161190" y="3567187"/>
              <a:chExt cx="541440" cy="10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4D4D1BC5-9A1D-4153-9DEB-E1D991EF86C8}"/>
                      </a:ext>
                    </a:extLst>
                  </p14:cNvPr>
                  <p14:cNvContentPartPr/>
                  <p14:nvPr/>
                </p14:nvContentPartPr>
                <p14:xfrm>
                  <a:off x="3220230" y="3603907"/>
                  <a:ext cx="482400" cy="2052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4D4D1BC5-9A1D-4153-9DEB-E1D991EF86C8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3211230" y="3595267"/>
                    <a:ext cx="50004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569434DF-953B-42C8-B434-01794ADE655C}"/>
                      </a:ext>
                    </a:extLst>
                  </p14:cNvPr>
                  <p14:cNvContentPartPr/>
                  <p14:nvPr/>
                </p14:nvContentPartPr>
                <p14:xfrm>
                  <a:off x="3161190" y="3567187"/>
                  <a:ext cx="153720" cy="10368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569434DF-953B-42C8-B434-01794ADE655C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3152550" y="3558547"/>
                    <a:ext cx="171360" cy="121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E14AD41-8A14-40CF-A02F-6A22A1E1FDAF}"/>
                </a:ext>
              </a:extLst>
            </p:cNvPr>
            <p:cNvGrpSpPr/>
            <p:nvPr/>
          </p:nvGrpSpPr>
          <p:grpSpPr>
            <a:xfrm>
              <a:off x="4015470" y="3269107"/>
              <a:ext cx="1932120" cy="413640"/>
              <a:chOff x="4015470" y="3269107"/>
              <a:chExt cx="1932120" cy="413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B510F969-E973-44C1-BDEB-8ED8B7AFDEA7}"/>
                      </a:ext>
                    </a:extLst>
                  </p14:cNvPr>
                  <p14:cNvContentPartPr/>
                  <p14:nvPr/>
                </p14:nvContentPartPr>
                <p14:xfrm>
                  <a:off x="4015470" y="3485827"/>
                  <a:ext cx="198360" cy="10656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B510F969-E973-44C1-BDEB-8ED8B7AFDEA7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4006830" y="3477187"/>
                    <a:ext cx="21600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5A5FF1BA-7920-4052-86C5-F14E16D0814C}"/>
                      </a:ext>
                    </a:extLst>
                  </p14:cNvPr>
                  <p14:cNvContentPartPr/>
                  <p14:nvPr/>
                </p14:nvContentPartPr>
                <p14:xfrm>
                  <a:off x="4183230" y="3363067"/>
                  <a:ext cx="883440" cy="2109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5A5FF1BA-7920-4052-86C5-F14E16D0814C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4174230" y="3354427"/>
                    <a:ext cx="901080" cy="22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2830F58D-63AD-43F7-A208-CA3403589FDE}"/>
                      </a:ext>
                    </a:extLst>
                  </p14:cNvPr>
                  <p14:cNvContentPartPr/>
                  <p14:nvPr/>
                </p14:nvContentPartPr>
                <p14:xfrm>
                  <a:off x="5091150" y="3301867"/>
                  <a:ext cx="220320" cy="1713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2830F58D-63AD-43F7-A208-CA3403589FDE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5082150" y="3293227"/>
                    <a:ext cx="237960" cy="18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A5CA24BE-E79B-4C1E-9102-2AE63504E944}"/>
                      </a:ext>
                    </a:extLst>
                  </p14:cNvPr>
                  <p14:cNvContentPartPr/>
                  <p14:nvPr/>
                </p14:nvContentPartPr>
                <p14:xfrm>
                  <a:off x="5276550" y="3318067"/>
                  <a:ext cx="360" cy="3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A5CA24BE-E79B-4C1E-9102-2AE63504E944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267910" y="330942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93D2379A-051D-4FFE-9492-8D9EB50AC510}"/>
                      </a:ext>
                    </a:extLst>
                  </p14:cNvPr>
                  <p14:cNvContentPartPr/>
                  <p14:nvPr/>
                </p14:nvContentPartPr>
                <p14:xfrm>
                  <a:off x="5267550" y="3269107"/>
                  <a:ext cx="680040" cy="41364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93D2379A-051D-4FFE-9492-8D9EB50AC510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5258910" y="3260107"/>
                    <a:ext cx="697680" cy="431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7D59A71-FDEC-428C-BA4E-F0D3B08081D2}"/>
                </a:ext>
              </a:extLst>
            </p:cNvPr>
            <p:cNvGrpSpPr/>
            <p:nvPr/>
          </p:nvGrpSpPr>
          <p:grpSpPr>
            <a:xfrm>
              <a:off x="4152990" y="2488627"/>
              <a:ext cx="1888560" cy="406080"/>
              <a:chOff x="4152990" y="2488627"/>
              <a:chExt cx="188856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39294716-AAB0-498A-95CF-6BD2731AB16D}"/>
                      </a:ext>
                    </a:extLst>
                  </p14:cNvPr>
                  <p14:cNvContentPartPr/>
                  <p14:nvPr/>
                </p14:nvContentPartPr>
                <p14:xfrm>
                  <a:off x="4152990" y="2708227"/>
                  <a:ext cx="168840" cy="7596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39294716-AAB0-498A-95CF-6BD2731AB16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4143990" y="2699227"/>
                    <a:ext cx="18648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30D8A4B5-F36D-44A5-A05A-83410192AB57}"/>
                      </a:ext>
                    </a:extLst>
                  </p14:cNvPr>
                  <p14:cNvContentPartPr/>
                  <p14:nvPr/>
                </p14:nvContentPartPr>
                <p14:xfrm>
                  <a:off x="4164870" y="2670067"/>
                  <a:ext cx="143640" cy="1526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0D8A4B5-F36D-44A5-A05A-83410192AB57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4156230" y="2661067"/>
                    <a:ext cx="16128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EF9F07E2-1101-494A-AF61-FD397CA570BC}"/>
                      </a:ext>
                    </a:extLst>
                  </p14:cNvPr>
                  <p14:cNvContentPartPr/>
                  <p14:nvPr/>
                </p14:nvContentPartPr>
                <p14:xfrm>
                  <a:off x="4421910" y="2699227"/>
                  <a:ext cx="362160" cy="9468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EF9F07E2-1101-494A-AF61-FD397CA570BC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4413270" y="2690587"/>
                    <a:ext cx="37980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E54EE8DE-75B8-48C4-B98F-62219102C5CB}"/>
                      </a:ext>
                    </a:extLst>
                  </p14:cNvPr>
                  <p14:cNvContentPartPr/>
                  <p14:nvPr/>
                </p14:nvContentPartPr>
                <p14:xfrm>
                  <a:off x="4792710" y="2591227"/>
                  <a:ext cx="20520" cy="13320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E54EE8DE-75B8-48C4-B98F-62219102C5CB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4784070" y="2582587"/>
                    <a:ext cx="38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53B35EEF-9537-4AE5-8DA7-D494CA31AD31}"/>
                      </a:ext>
                    </a:extLst>
                  </p14:cNvPr>
                  <p14:cNvContentPartPr/>
                  <p14:nvPr/>
                </p14:nvContentPartPr>
                <p14:xfrm>
                  <a:off x="4796310" y="2562787"/>
                  <a:ext cx="550440" cy="2397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53B35EEF-9537-4AE5-8DA7-D494CA31AD31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4787670" y="2553787"/>
                    <a:ext cx="568080" cy="25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4CD14C11-20F3-4CF0-9896-9E4ABEE51EDA}"/>
                      </a:ext>
                    </a:extLst>
                  </p14:cNvPr>
                  <p14:cNvContentPartPr/>
                  <p14:nvPr/>
                </p14:nvContentPartPr>
                <p14:xfrm>
                  <a:off x="5329470" y="2488627"/>
                  <a:ext cx="235080" cy="18000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4CD14C11-20F3-4CF0-9896-9E4ABEE51EDA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5320830" y="2479627"/>
                    <a:ext cx="252720" cy="19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33A63A98-70AE-4289-A95B-2778C0499465}"/>
                      </a:ext>
                    </a:extLst>
                  </p14:cNvPr>
                  <p14:cNvContentPartPr/>
                  <p14:nvPr/>
                </p14:nvContentPartPr>
                <p14:xfrm>
                  <a:off x="5523510" y="2536507"/>
                  <a:ext cx="360" cy="3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33A63A98-70AE-4289-A95B-2778C049946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514510" y="2527507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A3CB63A5-D6AA-4030-8FB3-486667EB6FD1}"/>
                      </a:ext>
                    </a:extLst>
                  </p14:cNvPr>
                  <p14:cNvContentPartPr/>
                  <p14:nvPr/>
                </p14:nvContentPartPr>
                <p14:xfrm>
                  <a:off x="5615310" y="2494027"/>
                  <a:ext cx="63000" cy="14796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A3CB63A5-D6AA-4030-8FB3-486667EB6FD1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5606310" y="2485387"/>
                    <a:ext cx="80640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5F64394C-E23B-4726-A5D7-7F548E89F4F7}"/>
                      </a:ext>
                    </a:extLst>
                  </p14:cNvPr>
                  <p14:cNvContentPartPr/>
                  <p14:nvPr/>
                </p14:nvContentPartPr>
                <p14:xfrm>
                  <a:off x="5706750" y="2522107"/>
                  <a:ext cx="334800" cy="1371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5F64394C-E23B-4726-A5D7-7F548E89F4F7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5697750" y="2513467"/>
                    <a:ext cx="35244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2D2DD8EA-AE98-4DAE-838C-DC74424DE4E4}"/>
                      </a:ext>
                    </a:extLst>
                  </p14:cNvPr>
                  <p14:cNvContentPartPr/>
                  <p14:nvPr/>
                </p14:nvContentPartPr>
                <p14:xfrm>
                  <a:off x="5388510" y="2588707"/>
                  <a:ext cx="218880" cy="3060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2D2DD8EA-AE98-4DAE-838C-DC74424DE4E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5379510" y="2579707"/>
                    <a:ext cx="236520" cy="323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E8C937-2CDE-4B3F-8591-169ED5D90850}"/>
                    </a:ext>
                  </a:extLst>
                </p14:cNvPr>
                <p14:cNvContentPartPr/>
                <p14:nvPr/>
              </p14:nvContentPartPr>
              <p14:xfrm>
                <a:off x="6256830" y="3265147"/>
                <a:ext cx="198000" cy="134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E8C937-2CDE-4B3F-8591-169ED5D9085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48190" y="3256147"/>
                  <a:ext cx="215640" cy="152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EFC088EC-460F-4026-BED6-92F99B0171C5}"/>
                </a:ext>
              </a:extLst>
            </p:cNvPr>
            <p:cNvGrpSpPr/>
            <p:nvPr/>
          </p:nvGrpSpPr>
          <p:grpSpPr>
            <a:xfrm>
              <a:off x="3229230" y="4204747"/>
              <a:ext cx="569880" cy="123120"/>
              <a:chOff x="3229230" y="4204747"/>
              <a:chExt cx="569880" cy="12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73FDEB22-5248-4D30-851E-339185AF63F0}"/>
                      </a:ext>
                    </a:extLst>
                  </p14:cNvPr>
                  <p14:cNvContentPartPr/>
                  <p14:nvPr/>
                </p14:nvContentPartPr>
                <p14:xfrm>
                  <a:off x="3378990" y="4219507"/>
                  <a:ext cx="420120" cy="2124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73FDEB22-5248-4D30-851E-339185AF63F0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3369990" y="4210507"/>
                    <a:ext cx="43776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721A6F96-D649-4401-B5CB-122C4113BF21}"/>
                      </a:ext>
                    </a:extLst>
                  </p14:cNvPr>
                  <p14:cNvContentPartPr/>
                  <p14:nvPr/>
                </p14:nvContentPartPr>
                <p14:xfrm>
                  <a:off x="3229230" y="4204747"/>
                  <a:ext cx="189720" cy="12312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721A6F96-D649-4401-B5CB-122C4113BF21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3220230" y="4195747"/>
                    <a:ext cx="207360" cy="140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04CE09B-E617-4B49-85BD-1A23818E29C0}"/>
                </a:ext>
              </a:extLst>
            </p:cNvPr>
            <p:cNvGrpSpPr/>
            <p:nvPr/>
          </p:nvGrpSpPr>
          <p:grpSpPr>
            <a:xfrm>
              <a:off x="4058310" y="3902347"/>
              <a:ext cx="1937160" cy="351000"/>
              <a:chOff x="4058310" y="3902347"/>
              <a:chExt cx="1937160" cy="35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AFA070D2-FCE9-438C-8F64-50B7EF6649CC}"/>
                      </a:ext>
                    </a:extLst>
                  </p14:cNvPr>
                  <p14:cNvContentPartPr/>
                  <p14:nvPr/>
                </p14:nvContentPartPr>
                <p14:xfrm>
                  <a:off x="4058310" y="3971467"/>
                  <a:ext cx="390240" cy="2386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AFA070D2-FCE9-438C-8F64-50B7EF6649CC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4049310" y="3962467"/>
                    <a:ext cx="407880" cy="25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32301E1C-0582-4EB5-8989-19277DE77FCA}"/>
                      </a:ext>
                    </a:extLst>
                  </p14:cNvPr>
                  <p14:cNvContentPartPr/>
                  <p14:nvPr/>
                </p14:nvContentPartPr>
                <p14:xfrm>
                  <a:off x="4432710" y="3982267"/>
                  <a:ext cx="676080" cy="23616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32301E1C-0582-4EB5-8989-19277DE77FCA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4423710" y="3973267"/>
                    <a:ext cx="693720" cy="25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49E2FCF0-74B4-4E6F-9080-2A5A2175E5A9}"/>
                      </a:ext>
                    </a:extLst>
                  </p14:cNvPr>
                  <p14:cNvContentPartPr/>
                  <p14:nvPr/>
                </p14:nvContentPartPr>
                <p14:xfrm>
                  <a:off x="5152710" y="3902347"/>
                  <a:ext cx="678960" cy="35100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49E2FCF0-74B4-4E6F-9080-2A5A2175E5A9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5144070" y="3893707"/>
                    <a:ext cx="696600" cy="36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A24795CF-2C64-4972-B290-6D58643B45B2}"/>
                      </a:ext>
                    </a:extLst>
                  </p14:cNvPr>
                  <p14:cNvContentPartPr/>
                  <p14:nvPr/>
                </p14:nvContentPartPr>
                <p14:xfrm>
                  <a:off x="5863350" y="4007467"/>
                  <a:ext cx="132120" cy="8784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A24795CF-2C64-4972-B290-6D58643B45B2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5854710" y="3998827"/>
                    <a:ext cx="149760" cy="105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F06C3E-A6D8-41C7-8BF1-D7005CFF0817}"/>
                    </a:ext>
                  </a:extLst>
                </p14:cNvPr>
                <p14:cNvContentPartPr/>
                <p14:nvPr/>
              </p14:nvContentPartPr>
              <p14:xfrm>
                <a:off x="6327390" y="3804067"/>
                <a:ext cx="155520" cy="243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F06C3E-A6D8-41C7-8BF1-D7005CFF08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18750" y="3795067"/>
                  <a:ext cx="173160" cy="26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5960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3211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4.2 Les </a:t>
            </a:r>
            <a:r>
              <a:rPr lang="en-US" sz="2800" err="1"/>
              <a:t>chlorophylles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478173" y="1283516"/>
            <a:ext cx="5108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/>
              <a:t>Constituées</a:t>
            </a:r>
            <a:r>
              <a:rPr lang="en-US"/>
              <a:t> d’un noyau </a:t>
            </a:r>
            <a:r>
              <a:rPr lang="en-US" err="1"/>
              <a:t>tétrapyrrolique</a:t>
            </a:r>
            <a:r>
              <a:rPr lang="en-US"/>
              <a:t>, pyrroles I, II, II IV relies par des </a:t>
            </a:r>
            <a:r>
              <a:rPr lang="en-US" err="1"/>
              <a:t>ponts</a:t>
            </a:r>
            <a:r>
              <a:rPr lang="en-US"/>
              <a:t> </a:t>
            </a:r>
            <a:r>
              <a:rPr lang="en-US" err="1"/>
              <a:t>méthényles</a:t>
            </a:r>
            <a:r>
              <a:rPr lang="en-US"/>
              <a:t> </a:t>
            </a:r>
          </a:p>
          <a:p>
            <a:pPr marL="285750" indent="-285750">
              <a:buFontTx/>
              <a:buChar char="-"/>
            </a:pPr>
            <a:r>
              <a:rPr lang="en-US" err="1"/>
              <a:t>Atomes</a:t>
            </a:r>
            <a:r>
              <a:rPr lang="en-US"/>
              <a:t> </a:t>
            </a:r>
            <a:r>
              <a:rPr lang="en-US" err="1"/>
              <a:t>d’azote</a:t>
            </a:r>
            <a:r>
              <a:rPr lang="en-US"/>
              <a:t> </a:t>
            </a:r>
            <a:r>
              <a:rPr lang="en-US" err="1"/>
              <a:t>liés</a:t>
            </a:r>
            <a:r>
              <a:rPr lang="en-US"/>
              <a:t> à un </a:t>
            </a:r>
            <a:r>
              <a:rPr lang="en-US" err="1"/>
              <a:t>atome</a:t>
            </a:r>
            <a:r>
              <a:rPr lang="en-US"/>
              <a:t> de magnesium (Mg) </a:t>
            </a:r>
            <a:r>
              <a:rPr lang="en-US" err="1"/>
              <a:t>situé</a:t>
            </a:r>
            <a:r>
              <a:rPr lang="en-US"/>
              <a:t> au </a:t>
            </a:r>
            <a:r>
              <a:rPr lang="en-US" err="1"/>
              <a:t>centre</a:t>
            </a:r>
            <a:r>
              <a:rPr lang="en-US"/>
              <a:t> du noyau </a:t>
            </a:r>
            <a:r>
              <a:rPr lang="en-US" err="1"/>
              <a:t>tetrapyrrolique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fr-FR"/>
              <a:t>la fonction carboxyle associée au noyau IV est estérifiée par un alcool à très longue chaîne en C20 : le phytol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Molécule</a:t>
            </a:r>
            <a:r>
              <a:rPr lang="en-US"/>
              <a:t> amphiphile</a:t>
            </a:r>
          </a:p>
          <a:p>
            <a:pPr marL="742950" lvl="1" indent="-285750">
              <a:buFontTx/>
              <a:buChar char="-"/>
            </a:pPr>
            <a:r>
              <a:rPr lang="en-US" err="1"/>
              <a:t>Polaire</a:t>
            </a:r>
            <a:r>
              <a:rPr lang="en-US"/>
              <a:t> = tête </a:t>
            </a:r>
            <a:r>
              <a:rPr lang="en-US" err="1"/>
              <a:t>tétrapyrrolique</a:t>
            </a:r>
            <a:endParaRPr lang="en-US"/>
          </a:p>
          <a:p>
            <a:pPr marL="742950" lvl="1" indent="-285750">
              <a:buFontTx/>
              <a:buChar char="-"/>
            </a:pPr>
            <a:r>
              <a:rPr lang="en-US" err="1"/>
              <a:t>Apolaire</a:t>
            </a:r>
            <a:r>
              <a:rPr lang="en-US"/>
              <a:t> = queue </a:t>
            </a:r>
            <a:r>
              <a:rPr lang="en-US" err="1"/>
              <a:t>phytyl</a:t>
            </a:r>
            <a:endParaRPr lang="en-US"/>
          </a:p>
        </p:txBody>
      </p:sp>
      <p:pic>
        <p:nvPicPr>
          <p:cNvPr id="5" name="Picture 2" descr="https://rnbio.upmc.fr/sites/default/files/doc/chlorophylle.gif">
            <a:extLst>
              <a:ext uri="{FF2B5EF4-FFF2-40B4-BE49-F238E27FC236}">
                <a16:creationId xmlns:a16="http://schemas.microsoft.com/office/drawing/2014/main" id="{61CEDB90-B0A2-44C7-9DF0-4250B810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4" y="983848"/>
            <a:ext cx="6149104" cy="49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6086F6-9E35-46CC-968A-4D273F27F00E}"/>
              </a:ext>
            </a:extLst>
          </p:cNvPr>
          <p:cNvSpPr txBox="1"/>
          <p:nvPr/>
        </p:nvSpPr>
        <p:spPr>
          <a:xfrm>
            <a:off x="478173" y="4070060"/>
            <a:ext cx="510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associées</a:t>
            </a:r>
            <a:r>
              <a:rPr lang="en-US"/>
              <a:t> à des </a:t>
            </a:r>
            <a:r>
              <a:rPr lang="en-US" err="1"/>
              <a:t>protéines</a:t>
            </a:r>
            <a:r>
              <a:rPr lang="en-US"/>
              <a:t> (=</a:t>
            </a:r>
            <a:r>
              <a:rPr lang="en-US" err="1"/>
              <a:t>chromoprotéines</a:t>
            </a:r>
            <a:r>
              <a:rPr lang="en-US"/>
              <a:t>) dans la membrane des </a:t>
            </a:r>
            <a:r>
              <a:rPr lang="en-US" err="1"/>
              <a:t>thylacoides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DF5184-A30C-4F57-A898-E9948618BDE5}"/>
                  </a:ext>
                </a:extLst>
              </p14:cNvPr>
              <p14:cNvContentPartPr/>
              <p14:nvPr/>
            </p14:nvContentPartPr>
            <p14:xfrm>
              <a:off x="4782990" y="973027"/>
              <a:ext cx="519120" cy="77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DF5184-A30C-4F57-A898-E9948618BD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350" y="964027"/>
                <a:ext cx="536760" cy="78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01BCDFA-7E80-4BF7-B93F-E7EB9CF68109}"/>
              </a:ext>
            </a:extLst>
          </p:cNvPr>
          <p:cNvGrpSpPr/>
          <p:nvPr/>
        </p:nvGrpSpPr>
        <p:grpSpPr>
          <a:xfrm>
            <a:off x="5116350" y="515107"/>
            <a:ext cx="1185480" cy="254880"/>
            <a:chOff x="5116350" y="515107"/>
            <a:chExt cx="11854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4B3E7B-4F0E-465D-9336-E6B3F4B0AD2C}"/>
                    </a:ext>
                  </a:extLst>
                </p14:cNvPr>
                <p14:cNvContentPartPr/>
                <p14:nvPr/>
              </p14:nvContentPartPr>
              <p14:xfrm>
                <a:off x="5116350" y="665587"/>
                <a:ext cx="241920" cy="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4B3E7B-4F0E-465D-9336-E6B3F4B0AD2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07710" y="656587"/>
                  <a:ext cx="259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D0C9BA-9F8A-417B-996D-FC4FB07F54E9}"/>
                    </a:ext>
                  </a:extLst>
                </p14:cNvPr>
                <p14:cNvContentPartPr/>
                <p14:nvPr/>
              </p14:nvContentPartPr>
              <p14:xfrm>
                <a:off x="5135790" y="759187"/>
                <a:ext cx="247320" cy="1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D0C9BA-9F8A-417B-996D-FC4FB07F54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26790" y="750547"/>
                  <a:ext cx="264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09BB20-8185-4982-A67B-AF183C71692A}"/>
                    </a:ext>
                  </a:extLst>
                </p14:cNvPr>
                <p14:cNvContentPartPr/>
                <p14:nvPr/>
              </p14:nvContentPartPr>
              <p14:xfrm>
                <a:off x="5550510" y="548947"/>
                <a:ext cx="154440" cy="19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09BB20-8185-4982-A67B-AF183C7169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41870" y="540307"/>
                  <a:ext cx="17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05C736-5936-43F0-8A34-37DDF59351B8}"/>
                    </a:ext>
                  </a:extLst>
                </p14:cNvPr>
                <p14:cNvContentPartPr/>
                <p14:nvPr/>
              </p14:nvContentPartPr>
              <p14:xfrm>
                <a:off x="5750310" y="576667"/>
                <a:ext cx="2520" cy="145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05C736-5936-43F0-8A34-37DDF59351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41310" y="568027"/>
                  <a:ext cx="20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89D745-61C0-4088-95C0-461D68764FC2}"/>
                    </a:ext>
                  </a:extLst>
                </p14:cNvPr>
                <p14:cNvContentPartPr/>
                <p14:nvPr/>
              </p14:nvContentPartPr>
              <p14:xfrm>
                <a:off x="5727630" y="515107"/>
                <a:ext cx="148680" cy="23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89D745-61C0-4088-95C0-461D68764F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8990" y="506107"/>
                  <a:ext cx="166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9D9636-27A7-4702-AF15-5394E7C178D4}"/>
                    </a:ext>
                  </a:extLst>
                </p14:cNvPr>
                <p14:cNvContentPartPr/>
                <p14:nvPr/>
              </p14:nvContentPartPr>
              <p14:xfrm>
                <a:off x="6056670" y="636427"/>
                <a:ext cx="245160" cy="6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9D9636-27A7-4702-AF15-5394E7C178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47670" y="627787"/>
                  <a:ext cx="262800" cy="2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559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478173" y="1283516"/>
            <a:ext cx="5108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Grand </a:t>
            </a:r>
            <a:r>
              <a:rPr lang="en-US" err="1"/>
              <a:t>nombre</a:t>
            </a:r>
            <a:r>
              <a:rPr lang="en-US"/>
              <a:t> de liaisons </a:t>
            </a:r>
            <a:r>
              <a:rPr lang="en-US" err="1"/>
              <a:t>conjuguées</a:t>
            </a:r>
            <a:r>
              <a:rPr lang="en-US"/>
              <a:t> </a:t>
            </a:r>
            <a:r>
              <a:rPr lang="en-US" err="1"/>
              <a:t>présentes</a:t>
            </a:r>
            <a:r>
              <a:rPr lang="en-US"/>
              <a:t> dans le noyau </a:t>
            </a:r>
            <a:r>
              <a:rPr lang="en-US" err="1"/>
              <a:t>tétrapyrrolique</a:t>
            </a:r>
            <a:r>
              <a:rPr lang="en-US"/>
              <a:t> fait des </a:t>
            </a:r>
            <a:r>
              <a:rPr lang="en-US" err="1"/>
              <a:t>chlorophylles</a:t>
            </a:r>
            <a:r>
              <a:rPr lang="en-US"/>
              <a:t> des composes à forte </a:t>
            </a:r>
            <a:r>
              <a:rPr lang="en-US" err="1"/>
              <a:t>densité</a:t>
            </a:r>
            <a:r>
              <a:rPr lang="en-US"/>
              <a:t> </a:t>
            </a:r>
            <a:r>
              <a:rPr lang="en-US" err="1"/>
              <a:t>d’e</a:t>
            </a:r>
            <a:r>
              <a:rPr lang="en-US"/>
              <a:t>- </a:t>
            </a:r>
            <a:r>
              <a:rPr lang="en-US" err="1"/>
              <a:t>délocalisés</a:t>
            </a:r>
            <a:r>
              <a:rPr lang="en-US"/>
              <a:t> qui absorbent </a:t>
            </a:r>
            <a:r>
              <a:rPr lang="en-US" err="1"/>
              <a:t>intensément</a:t>
            </a:r>
            <a:r>
              <a:rPr lang="en-US"/>
              <a:t> la lumière</a:t>
            </a:r>
          </a:p>
          <a:p>
            <a:pPr marL="285750" indent="-285750">
              <a:buFontTx/>
              <a:buChar char="-"/>
            </a:pPr>
            <a:r>
              <a:rPr lang="fr-FR"/>
              <a:t>chaque </a:t>
            </a:r>
            <a:r>
              <a:rPr lang="fr-FR" err="1"/>
              <a:t>pyrolle</a:t>
            </a:r>
            <a:r>
              <a:rPr lang="fr-FR"/>
              <a:t> possède différents substituants : dans le cas de la chlorophylle a, le pyrrole II possède un -CH3 qui est remplacé par un -CHO dans le cas de la chlorophylle b.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pic>
        <p:nvPicPr>
          <p:cNvPr id="5" name="Picture 2" descr="https://rnbio.upmc.fr/sites/default/files/doc/chlorophylle.gif">
            <a:extLst>
              <a:ext uri="{FF2B5EF4-FFF2-40B4-BE49-F238E27FC236}">
                <a16:creationId xmlns:a16="http://schemas.microsoft.com/office/drawing/2014/main" id="{61CEDB90-B0A2-44C7-9DF0-4250B810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04" y="983848"/>
            <a:ext cx="6149104" cy="49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18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35</a:t>
            </a:fld>
            <a:endParaRPr lang="en-US"/>
          </a:p>
        </p:txBody>
      </p:sp>
      <p:pic>
        <p:nvPicPr>
          <p:cNvPr id="10242" name="Picture 2" descr="https://rnbio.upmc.fr/sites/default/files/doc/spectre-chlorophyl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50" y="836827"/>
            <a:ext cx="5030024" cy="47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516" y="1231437"/>
            <a:ext cx="5147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Spectres d’absorption des chlorophylles:</a:t>
            </a:r>
          </a:p>
          <a:p>
            <a:endParaRPr lang="fr-FR"/>
          </a:p>
          <a:p>
            <a:pPr marL="285750" indent="-285750">
              <a:buFontTx/>
              <a:buChar char="-"/>
            </a:pPr>
            <a:r>
              <a:rPr lang="fr-FR"/>
              <a:t>Légères différences structurales entre la chlorophylle a et b se traduisent pas des spectres d’absorption différents</a:t>
            </a:r>
          </a:p>
          <a:p>
            <a:pPr marL="285750" indent="-285750">
              <a:buFontTx/>
              <a:buChar char="-"/>
            </a:pPr>
            <a:r>
              <a:rPr lang="fr-FR"/>
              <a:t>Transmettent la lumière verte (500 nm): apparaissent verts</a:t>
            </a:r>
          </a:p>
          <a:p>
            <a:pPr marL="285750" indent="-285750">
              <a:buFontTx/>
              <a:buChar char="-"/>
            </a:pPr>
            <a:r>
              <a:rPr lang="fr-FR"/>
              <a:t>2 maxima d’absorption</a:t>
            </a:r>
          </a:p>
          <a:p>
            <a:pPr marL="742950" lvl="1" indent="-285750">
              <a:buFontTx/>
              <a:buChar char="-"/>
            </a:pPr>
            <a:r>
              <a:rPr lang="fr-FR"/>
              <a:t>Dans le bleu (400-450 nm)</a:t>
            </a:r>
          </a:p>
          <a:p>
            <a:pPr marL="742950" lvl="1" indent="-285750">
              <a:buFontTx/>
              <a:buChar char="-"/>
            </a:pPr>
            <a:r>
              <a:rPr lang="fr-FR"/>
              <a:t>Dans le rouge (660-700 nm)</a:t>
            </a:r>
          </a:p>
        </p:txBody>
      </p:sp>
    </p:spTree>
    <p:extLst>
      <p:ext uri="{BB962C8B-B14F-4D97-AF65-F5344CB8AC3E}">
        <p14:creationId xmlns:p14="http://schemas.microsoft.com/office/powerpoint/2010/main" val="3317495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316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4.3 Les </a:t>
            </a:r>
            <a:r>
              <a:rPr lang="en-US" sz="2800" err="1"/>
              <a:t>caroténoides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478173" y="1283516"/>
            <a:ext cx="5108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/>
              <a:t>Regroupent l’ensemble des pigments formés par les carotènes (lycopènes, </a:t>
            </a:r>
            <a:r>
              <a:rPr lang="el-GR"/>
              <a:t>β</a:t>
            </a:r>
            <a:r>
              <a:rPr lang="fr-FR"/>
              <a:t> carotènes) et les xanthophylles (lutéine, </a:t>
            </a:r>
            <a:r>
              <a:rPr lang="fr-FR" err="1"/>
              <a:t>violaxanthine</a:t>
            </a:r>
            <a:r>
              <a:rPr lang="fr-FR"/>
              <a:t>, fucoxanthine …)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285750" indent="-285750">
              <a:buFontTx/>
              <a:buChar char="-"/>
            </a:pPr>
            <a:r>
              <a:rPr lang="en-US" err="1"/>
              <a:t>Carotènes</a:t>
            </a:r>
            <a:r>
              <a:rPr lang="en-US"/>
              <a:t> = </a:t>
            </a:r>
            <a:r>
              <a:rPr lang="en-US" err="1"/>
              <a:t>hydrocarbures</a:t>
            </a:r>
            <a:r>
              <a:rPr lang="en-US"/>
              <a:t> de </a:t>
            </a:r>
            <a:r>
              <a:rPr lang="en-US" err="1"/>
              <a:t>formule</a:t>
            </a:r>
            <a:r>
              <a:rPr lang="en-US"/>
              <a:t> C40H56</a:t>
            </a:r>
          </a:p>
          <a:p>
            <a:r>
              <a:rPr lang="en-US" err="1"/>
              <a:t>Constitués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</a:t>
            </a:r>
            <a:r>
              <a:rPr lang="en-US" err="1"/>
              <a:t>chaine</a:t>
            </a:r>
            <a:r>
              <a:rPr lang="en-US"/>
              <a:t> </a:t>
            </a:r>
            <a:r>
              <a:rPr lang="en-US" err="1"/>
              <a:t>linéaire</a:t>
            </a:r>
            <a:r>
              <a:rPr lang="en-US"/>
              <a:t> de liaisons </a:t>
            </a:r>
            <a:r>
              <a:rPr lang="en-US" err="1"/>
              <a:t>conjuguées</a:t>
            </a:r>
            <a:r>
              <a:rPr lang="en-US"/>
              <a:t> et de 2 </a:t>
            </a:r>
            <a:r>
              <a:rPr lang="en-US" err="1"/>
              <a:t>extrémités</a:t>
            </a:r>
            <a:r>
              <a:rPr lang="en-US"/>
              <a:t> </a:t>
            </a:r>
            <a:r>
              <a:rPr lang="en-US" err="1"/>
              <a:t>cyclisées</a:t>
            </a:r>
            <a:endParaRPr lang="en-US"/>
          </a:p>
          <a:p>
            <a:r>
              <a:rPr lang="en-US" err="1"/>
              <a:t>Existe</a:t>
            </a:r>
            <a:r>
              <a:rPr lang="en-US"/>
              <a:t> </a:t>
            </a:r>
            <a:r>
              <a:rPr lang="en-US" err="1"/>
              <a:t>différents</a:t>
            </a:r>
            <a:r>
              <a:rPr lang="en-US"/>
              <a:t> carotenes </a:t>
            </a:r>
            <a:r>
              <a:rPr lang="en-US" err="1"/>
              <a:t>suivant</a:t>
            </a:r>
            <a:r>
              <a:rPr lang="en-US"/>
              <a:t> </a:t>
            </a:r>
            <a:r>
              <a:rPr lang="en-US" err="1"/>
              <a:t>différentes</a:t>
            </a:r>
            <a:r>
              <a:rPr lang="en-US"/>
              <a:t> substitutions</a:t>
            </a:r>
          </a:p>
          <a:p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Xanthophylles</a:t>
            </a:r>
            <a:r>
              <a:rPr lang="en-US"/>
              <a:t> = </a:t>
            </a:r>
            <a:r>
              <a:rPr lang="en-US" err="1"/>
              <a:t>formes</a:t>
            </a:r>
            <a:r>
              <a:rPr lang="en-US"/>
              <a:t> </a:t>
            </a:r>
            <a:r>
              <a:rPr lang="en-US" err="1"/>
              <a:t>oxydées</a:t>
            </a:r>
            <a:r>
              <a:rPr lang="en-US"/>
              <a:t> des carotenes </a:t>
            </a:r>
            <a:r>
              <a:rPr lang="en-US" err="1"/>
              <a:t>présentant</a:t>
            </a:r>
            <a:r>
              <a:rPr lang="en-US"/>
              <a:t> des </a:t>
            </a:r>
            <a:r>
              <a:rPr lang="en-US" err="1"/>
              <a:t>groupements</a:t>
            </a:r>
            <a:r>
              <a:rPr lang="en-US"/>
              <a:t> hydroxyls (OH) sur </a:t>
            </a:r>
            <a:r>
              <a:rPr lang="en-US" err="1"/>
              <a:t>leurs</a:t>
            </a:r>
            <a:r>
              <a:rPr lang="en-US"/>
              <a:t> </a:t>
            </a:r>
            <a:r>
              <a:rPr lang="en-US" err="1"/>
              <a:t>exrémités</a:t>
            </a:r>
            <a:r>
              <a:rPr lang="en-US"/>
              <a:t> </a:t>
            </a:r>
            <a:r>
              <a:rPr lang="en-US" err="1"/>
              <a:t>cyclisées</a:t>
            </a:r>
            <a:r>
              <a:rPr lang="en-US"/>
              <a:t> (ex </a:t>
            </a:r>
            <a:r>
              <a:rPr lang="en-US" err="1"/>
              <a:t>lutéine</a:t>
            </a:r>
            <a:r>
              <a:rPr lang="en-US"/>
              <a:t>)</a:t>
            </a:r>
          </a:p>
          <a:p>
            <a:r>
              <a:rPr lang="en-US" err="1"/>
              <a:t>En</a:t>
            </a:r>
            <a:r>
              <a:rPr lang="en-US"/>
              <a:t> plus presence de </a:t>
            </a:r>
            <a:r>
              <a:rPr lang="en-US" err="1"/>
              <a:t>ponts</a:t>
            </a:r>
            <a:r>
              <a:rPr lang="en-US"/>
              <a:t> </a:t>
            </a:r>
            <a:r>
              <a:rPr lang="en-US" err="1"/>
              <a:t>epoxydes</a:t>
            </a:r>
            <a:r>
              <a:rPr lang="en-US"/>
              <a:t> pour la </a:t>
            </a:r>
            <a:r>
              <a:rPr lang="en-US" err="1"/>
              <a:t>violaxanthine</a:t>
            </a:r>
            <a:endParaRPr lang="en-US"/>
          </a:p>
        </p:txBody>
      </p:sp>
      <p:pic>
        <p:nvPicPr>
          <p:cNvPr id="6" name="Picture 2" descr="violaxanthin">
            <a:extLst>
              <a:ext uri="{FF2B5EF4-FFF2-40B4-BE49-F238E27FC236}">
                <a16:creationId xmlns:a16="http://schemas.microsoft.com/office/drawing/2014/main" id="{297BBDCA-738F-4C8B-9405-DABE048A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4459"/>
            <a:ext cx="5850056" cy="1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rnbio.upmc.fr/sites/default/files/doc/carotene.gif">
            <a:extLst>
              <a:ext uri="{FF2B5EF4-FFF2-40B4-BE49-F238E27FC236}">
                <a16:creationId xmlns:a16="http://schemas.microsoft.com/office/drawing/2014/main" id="{52341D29-39D8-46A0-B7B7-34CB6138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1" y="605599"/>
            <a:ext cx="5449763" cy="2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D35F6-F6CC-43E6-9FB9-05492E7A37DA}"/>
              </a:ext>
            </a:extLst>
          </p:cNvPr>
          <p:cNvSpPr txBox="1"/>
          <p:nvPr/>
        </p:nvSpPr>
        <p:spPr>
          <a:xfrm>
            <a:off x="478173" y="1283516"/>
            <a:ext cx="5108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/>
              <a:t>Présentent un nombre élevé de double liaisons conjuguées : composés à forte densité d’e- délocalisés qui absorbent intensément la lumière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285750" indent="-285750">
              <a:buFontTx/>
              <a:buChar char="-"/>
            </a:pPr>
            <a:r>
              <a:rPr lang="en-US" err="1"/>
              <a:t>Sont</a:t>
            </a:r>
            <a:r>
              <a:rPr lang="en-US"/>
              <a:t> des pigments </a:t>
            </a:r>
            <a:r>
              <a:rPr lang="en-US" err="1"/>
              <a:t>accessoires</a:t>
            </a:r>
            <a:r>
              <a:rPr lang="en-US"/>
              <a:t> = </a:t>
            </a:r>
            <a:r>
              <a:rPr lang="en-US" err="1"/>
              <a:t>captent</a:t>
            </a:r>
            <a:r>
              <a:rPr lang="en-US"/>
              <a:t> la lumière à des longueurs </a:t>
            </a:r>
            <a:r>
              <a:rPr lang="en-US" err="1"/>
              <a:t>d’ondes</a:t>
            </a:r>
            <a:r>
              <a:rPr lang="en-US"/>
              <a:t> </a:t>
            </a:r>
            <a:r>
              <a:rPr lang="en-US" err="1"/>
              <a:t>différentes</a:t>
            </a:r>
            <a:r>
              <a:rPr lang="en-US"/>
              <a:t> des </a:t>
            </a:r>
            <a:r>
              <a:rPr lang="en-US" err="1"/>
              <a:t>chlorophylles</a:t>
            </a:r>
            <a:r>
              <a:rPr lang="en-US"/>
              <a:t>. 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Ils</a:t>
            </a:r>
            <a:r>
              <a:rPr lang="en-US"/>
              <a:t> </a:t>
            </a:r>
            <a:r>
              <a:rPr lang="en-US" err="1"/>
              <a:t>cèdent</a:t>
            </a:r>
            <a:r>
              <a:rPr lang="en-US"/>
              <a:t> </a:t>
            </a:r>
            <a:r>
              <a:rPr lang="en-US" err="1"/>
              <a:t>leur</a:t>
            </a:r>
            <a:r>
              <a:rPr lang="en-US"/>
              <a:t> </a:t>
            </a:r>
            <a:r>
              <a:rPr lang="en-US" err="1"/>
              <a:t>énergie</a:t>
            </a:r>
            <a:r>
              <a:rPr lang="en-US"/>
              <a:t> </a:t>
            </a:r>
            <a:r>
              <a:rPr lang="en-US" err="1"/>
              <a:t>d’excitation</a:t>
            </a:r>
            <a:r>
              <a:rPr lang="en-US"/>
              <a:t> </a:t>
            </a:r>
            <a:r>
              <a:rPr lang="en-US" err="1"/>
              <a:t>élecronique</a:t>
            </a:r>
            <a:r>
              <a:rPr lang="en-US"/>
              <a:t> à la </a:t>
            </a:r>
            <a:r>
              <a:rPr lang="en-US" err="1"/>
              <a:t>chlorophylle</a:t>
            </a:r>
            <a:r>
              <a:rPr lang="en-US"/>
              <a:t> = </a:t>
            </a:r>
            <a:r>
              <a:rPr lang="en-US" err="1"/>
              <a:t>permettent</a:t>
            </a:r>
            <a:r>
              <a:rPr lang="en-US"/>
              <a:t> </a:t>
            </a:r>
            <a:r>
              <a:rPr lang="en-US" err="1"/>
              <a:t>d’élargir</a:t>
            </a:r>
            <a:r>
              <a:rPr lang="en-US"/>
              <a:t> la </a:t>
            </a:r>
            <a:r>
              <a:rPr lang="en-US" err="1"/>
              <a:t>gamme</a:t>
            </a:r>
            <a:r>
              <a:rPr lang="en-US"/>
              <a:t> de longueurs </a:t>
            </a:r>
            <a:r>
              <a:rPr lang="en-US" err="1"/>
              <a:t>d’ondes</a:t>
            </a:r>
            <a:r>
              <a:rPr lang="en-US"/>
              <a:t> efficacies pour la </a:t>
            </a:r>
            <a:r>
              <a:rPr lang="en-US" err="1"/>
              <a:t>photosynthèse</a:t>
            </a:r>
            <a:r>
              <a:rPr lang="en-US"/>
              <a:t> (= pigments </a:t>
            </a:r>
            <a:r>
              <a:rPr lang="en-US" err="1"/>
              <a:t>accessoires</a:t>
            </a:r>
            <a:r>
              <a:rPr lang="en-US"/>
              <a:t>)</a:t>
            </a:r>
          </a:p>
          <a:p>
            <a:endParaRPr lang="en-US"/>
          </a:p>
        </p:txBody>
      </p:sp>
      <p:pic>
        <p:nvPicPr>
          <p:cNvPr id="6" name="Picture 2" descr="violaxanthin">
            <a:extLst>
              <a:ext uri="{FF2B5EF4-FFF2-40B4-BE49-F238E27FC236}">
                <a16:creationId xmlns:a16="http://schemas.microsoft.com/office/drawing/2014/main" id="{297BBDCA-738F-4C8B-9405-DABE048A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4459"/>
            <a:ext cx="5850056" cy="13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rnbio.upmc.fr/sites/default/files/doc/carotene.gif">
            <a:extLst>
              <a:ext uri="{FF2B5EF4-FFF2-40B4-BE49-F238E27FC236}">
                <a16:creationId xmlns:a16="http://schemas.microsoft.com/office/drawing/2014/main" id="{52341D29-39D8-46A0-B7B7-34CB6138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1" y="605599"/>
            <a:ext cx="5449763" cy="2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72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38</a:t>
            </a:fld>
            <a:endParaRPr lang="en-US"/>
          </a:p>
        </p:txBody>
      </p:sp>
      <p:pic>
        <p:nvPicPr>
          <p:cNvPr id="12290" name="Picture 2" descr="https://rnbio.upmc.fr/sites/default/files/doc/spectre-carote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9370"/>
            <a:ext cx="5009125" cy="46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151" y="2133671"/>
            <a:ext cx="5460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Spectre d’absorption des </a:t>
            </a:r>
            <a:r>
              <a:rPr lang="fr-FR" err="1"/>
              <a:t>caroténoides</a:t>
            </a:r>
            <a:endParaRPr lang="fr-FR"/>
          </a:p>
          <a:p>
            <a:endParaRPr lang="fr-FR"/>
          </a:p>
          <a:p>
            <a:pPr marL="285750" indent="-285750">
              <a:buFontTx/>
              <a:buChar char="-"/>
            </a:pPr>
            <a:r>
              <a:rPr lang="fr-FR"/>
              <a:t>Absorbent dans la région bleu-vert du spectre ( 420, 440,, 460 nm)</a:t>
            </a:r>
          </a:p>
          <a:p>
            <a:pPr marL="285750" indent="-285750">
              <a:buFontTx/>
              <a:buChar char="-"/>
            </a:pPr>
            <a:r>
              <a:rPr lang="fr-FR"/>
              <a:t>Apparaissent jaunes, oranges ou rouges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8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40E4F-B79A-445F-8A23-F8F2A4A9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88A78-41A1-4A7A-9884-CF51DF748DD4}"/>
              </a:ext>
            </a:extLst>
          </p:cNvPr>
          <p:cNvSpPr txBox="1"/>
          <p:nvPr/>
        </p:nvSpPr>
        <p:spPr>
          <a:xfrm>
            <a:off x="164592" y="246888"/>
            <a:ext cx="647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4.4 </a:t>
            </a:r>
            <a:r>
              <a:rPr lang="en-US" sz="2800" err="1"/>
              <a:t>Réaction</a:t>
            </a:r>
            <a:r>
              <a:rPr lang="en-US" sz="2800"/>
              <a:t> des </a:t>
            </a:r>
            <a:r>
              <a:rPr lang="en-US" sz="2800" err="1"/>
              <a:t>chlorophylles</a:t>
            </a:r>
            <a:r>
              <a:rPr lang="en-US" sz="2800"/>
              <a:t> à la lumière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77B068-28E5-4B23-B6E3-D7E2E35A233E}"/>
                  </a:ext>
                </a:extLst>
              </p14:cNvPr>
              <p14:cNvContentPartPr/>
              <p14:nvPr/>
            </p14:nvContentPartPr>
            <p14:xfrm>
              <a:off x="1098030" y="5132027"/>
              <a:ext cx="2151000" cy="10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77B068-28E5-4B23-B6E3-D7E2E35A23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9030" y="5123027"/>
                <a:ext cx="21686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07A04BD-4CA3-40AA-9ADD-21598CD7AC1E}"/>
              </a:ext>
            </a:extLst>
          </p:cNvPr>
          <p:cNvGrpSpPr/>
          <p:nvPr/>
        </p:nvGrpSpPr>
        <p:grpSpPr>
          <a:xfrm>
            <a:off x="4163430" y="4733147"/>
            <a:ext cx="3587040" cy="796320"/>
            <a:chOff x="4163430" y="5404267"/>
            <a:chExt cx="358704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3379A9-8395-4022-82E9-821EC75F8AE3}"/>
                    </a:ext>
                  </a:extLst>
                </p14:cNvPr>
                <p14:cNvContentPartPr/>
                <p14:nvPr/>
              </p14:nvContentPartPr>
              <p14:xfrm>
                <a:off x="4163430" y="5582827"/>
                <a:ext cx="403920" cy="23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3379A9-8395-4022-82E9-821EC75F8A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54430" y="5573827"/>
                  <a:ext cx="421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11628E-05D5-4D0B-8E79-CBDB9CA649F1}"/>
                    </a:ext>
                  </a:extLst>
                </p14:cNvPr>
                <p14:cNvContentPartPr/>
                <p14:nvPr/>
              </p14:nvContentPartPr>
              <p14:xfrm>
                <a:off x="4448910" y="5689747"/>
                <a:ext cx="6372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11628E-05D5-4D0B-8E79-CBDB9CA649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40270" y="5680747"/>
                  <a:ext cx="8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5B0D42-B60E-4069-9810-E83D78ADE9D8}"/>
                    </a:ext>
                  </a:extLst>
                </p14:cNvPr>
                <p14:cNvContentPartPr/>
                <p14:nvPr/>
              </p14:nvContentPartPr>
              <p14:xfrm>
                <a:off x="4571310" y="5586427"/>
                <a:ext cx="347040" cy="19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5B0D42-B60E-4069-9810-E83D78ADE9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62670" y="5577427"/>
                  <a:ext cx="364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178644-2D81-4267-8588-0EC41BEAFE8B}"/>
                    </a:ext>
                  </a:extLst>
                </p14:cNvPr>
                <p14:cNvContentPartPr/>
                <p14:nvPr/>
              </p14:nvContentPartPr>
              <p14:xfrm>
                <a:off x="4739790" y="5653387"/>
                <a:ext cx="124920" cy="1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178644-2D81-4267-8588-0EC41BEAFE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31150" y="5644747"/>
                  <a:ext cx="142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E92B17-0BE6-4377-85E2-B02CE050B471}"/>
                    </a:ext>
                  </a:extLst>
                </p14:cNvPr>
                <p14:cNvContentPartPr/>
                <p14:nvPr/>
              </p14:nvContentPartPr>
              <p14:xfrm>
                <a:off x="5334150" y="5404267"/>
                <a:ext cx="192960" cy="487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E92B17-0BE6-4377-85E2-B02CE050B4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25150" y="5395627"/>
                  <a:ext cx="2106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4C6742F-718E-481A-9853-EE88C33654D0}"/>
                    </a:ext>
                  </a:extLst>
                </p14:cNvPr>
                <p14:cNvContentPartPr/>
                <p14:nvPr/>
              </p14:nvContentPartPr>
              <p14:xfrm>
                <a:off x="5405070" y="5727907"/>
                <a:ext cx="103320" cy="46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4C6742F-718E-481A-9853-EE88C33654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96070" y="5719267"/>
                  <a:ext cx="12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888678-DD4F-4571-A627-5AA2DA86D0A2}"/>
                    </a:ext>
                  </a:extLst>
                </p14:cNvPr>
                <p14:cNvContentPartPr/>
                <p14:nvPr/>
              </p14:nvContentPartPr>
              <p14:xfrm>
                <a:off x="5524950" y="5635387"/>
                <a:ext cx="308160" cy="8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B888678-DD4F-4571-A627-5AA2DA86D0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16310" y="5626387"/>
                  <a:ext cx="325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DB0491-DC99-46C8-855C-0CB3F3E2D7E9}"/>
                    </a:ext>
                  </a:extLst>
                </p14:cNvPr>
                <p14:cNvContentPartPr/>
                <p14:nvPr/>
              </p14:nvContentPartPr>
              <p14:xfrm>
                <a:off x="5888190" y="5497147"/>
                <a:ext cx="156960" cy="20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DB0491-DC99-46C8-855C-0CB3F3E2D7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79550" y="5488147"/>
                  <a:ext cx="174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CB0D0A-AFEB-4F86-8CDD-29AEFB379D5F}"/>
                    </a:ext>
                  </a:extLst>
                </p14:cNvPr>
                <p14:cNvContentPartPr/>
                <p14:nvPr/>
              </p14:nvContentPartPr>
              <p14:xfrm>
                <a:off x="6081870" y="5620267"/>
                <a:ext cx="137880" cy="10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CB0D0A-AFEB-4F86-8CDD-29AEFB379D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72870" y="5611627"/>
                  <a:ext cx="155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72A689C-5D42-4274-9AB7-D21B048E3154}"/>
                    </a:ext>
                  </a:extLst>
                </p14:cNvPr>
                <p14:cNvContentPartPr/>
                <p14:nvPr/>
              </p14:nvContentPartPr>
              <p14:xfrm>
                <a:off x="6260070" y="5614867"/>
                <a:ext cx="406080" cy="9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72A689C-5D42-4274-9AB7-D21B048E31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51430" y="5606227"/>
                  <a:ext cx="423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182E03-67E5-4763-ABC7-F7E3C94788FB}"/>
                    </a:ext>
                  </a:extLst>
                </p14:cNvPr>
                <p14:cNvContentPartPr/>
                <p14:nvPr/>
              </p14:nvContentPartPr>
              <p14:xfrm>
                <a:off x="6658230" y="5619187"/>
                <a:ext cx="122040" cy="38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182E03-67E5-4763-ABC7-F7E3C94788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49590" y="5610547"/>
                  <a:ext cx="139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52A073-6F2D-45B8-A12D-A4B4010FB8DA}"/>
                    </a:ext>
                  </a:extLst>
                </p14:cNvPr>
                <p14:cNvContentPartPr/>
                <p14:nvPr/>
              </p14:nvContentPartPr>
              <p14:xfrm>
                <a:off x="6755430" y="5452867"/>
                <a:ext cx="85320" cy="18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52A073-6F2D-45B8-A12D-A4B4010FB8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46430" y="5443867"/>
                  <a:ext cx="102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59AB72-E39A-4150-B5BF-D52553DF269E}"/>
                    </a:ext>
                  </a:extLst>
                </p14:cNvPr>
                <p14:cNvContentPartPr/>
                <p14:nvPr/>
              </p14:nvContentPartPr>
              <p14:xfrm>
                <a:off x="6906630" y="5495347"/>
                <a:ext cx="284040" cy="14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59AB72-E39A-4150-B5BF-D52553DF26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97630" y="5486707"/>
                  <a:ext cx="30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BE17AD-5EC6-44A1-9F45-518D8A01810B}"/>
                    </a:ext>
                  </a:extLst>
                </p14:cNvPr>
                <p14:cNvContentPartPr/>
                <p14:nvPr/>
              </p14:nvContentPartPr>
              <p14:xfrm>
                <a:off x="7458150" y="5449627"/>
                <a:ext cx="292320" cy="18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BE17AD-5EC6-44A1-9F45-518D8A0181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49510" y="5440627"/>
                  <a:ext cx="309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A66210-610D-490B-A16E-82586996FE77}"/>
                    </a:ext>
                  </a:extLst>
                </p14:cNvPr>
                <p14:cNvContentPartPr/>
                <p14:nvPr/>
              </p14:nvContentPartPr>
              <p14:xfrm>
                <a:off x="4654830" y="5982427"/>
                <a:ext cx="221040" cy="18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A66210-610D-490B-A16E-82586996FE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5830" y="5973427"/>
                  <a:ext cx="238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10965F-D5FE-43AF-B65C-2495603EE4F5}"/>
                    </a:ext>
                  </a:extLst>
                </p14:cNvPr>
                <p14:cNvContentPartPr/>
                <p14:nvPr/>
              </p14:nvContentPartPr>
              <p14:xfrm>
                <a:off x="4927350" y="6055867"/>
                <a:ext cx="172800" cy="7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10965F-D5FE-43AF-B65C-2495603EE4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18710" y="6047227"/>
                  <a:ext cx="190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0E60BD-81D2-4090-8DCF-274B0187C54B}"/>
                    </a:ext>
                  </a:extLst>
                </p14:cNvPr>
                <p14:cNvContentPartPr/>
                <p14:nvPr/>
              </p14:nvContentPartPr>
              <p14:xfrm>
                <a:off x="5272590" y="5997547"/>
                <a:ext cx="174600" cy="123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0E60BD-81D2-4090-8DCF-274B0187C5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63590" y="5988547"/>
                  <a:ext cx="192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E851DE-6BB6-4865-A565-64639B501E4B}"/>
                    </a:ext>
                  </a:extLst>
                </p14:cNvPr>
                <p14:cNvContentPartPr/>
                <p14:nvPr/>
              </p14:nvContentPartPr>
              <p14:xfrm>
                <a:off x="5449710" y="5949307"/>
                <a:ext cx="221760" cy="14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E851DE-6BB6-4865-A565-64639B501E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1070" y="5940667"/>
                  <a:ext cx="239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81B84B-8427-4E54-877E-3DFC81225913}"/>
                    </a:ext>
                  </a:extLst>
                </p14:cNvPr>
                <p14:cNvContentPartPr/>
                <p14:nvPr/>
              </p14:nvContentPartPr>
              <p14:xfrm>
                <a:off x="5659230" y="5913307"/>
                <a:ext cx="672120" cy="24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81B84B-8427-4E54-877E-3DFC812259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50230" y="5904307"/>
                  <a:ext cx="689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44FB56-4B71-4FB3-86B7-CD1360B7A08C}"/>
                    </a:ext>
                  </a:extLst>
                </p14:cNvPr>
                <p14:cNvContentPartPr/>
                <p14:nvPr/>
              </p14:nvContentPartPr>
              <p14:xfrm>
                <a:off x="6346110" y="5856787"/>
                <a:ext cx="532800" cy="343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44FB56-4B71-4FB3-86B7-CD1360B7A0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37110" y="5848147"/>
                  <a:ext cx="550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F91BB4-6A39-4819-849D-51871A9CC5CD}"/>
                    </a:ext>
                  </a:extLst>
                </p14:cNvPr>
                <p14:cNvContentPartPr/>
                <p14:nvPr/>
              </p14:nvContentPartPr>
              <p14:xfrm>
                <a:off x="6926070" y="5839507"/>
                <a:ext cx="273600" cy="124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F91BB4-6A39-4819-849D-51871A9CC5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17070" y="5830507"/>
                  <a:ext cx="2912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6C7EAD3-BACB-4B95-B908-D53623AB7C99}"/>
              </a:ext>
            </a:extLst>
          </p:cNvPr>
          <p:cNvGrpSpPr/>
          <p:nvPr/>
        </p:nvGrpSpPr>
        <p:grpSpPr>
          <a:xfrm>
            <a:off x="191190" y="2176787"/>
            <a:ext cx="3069360" cy="2871720"/>
            <a:chOff x="191190" y="2847907"/>
            <a:chExt cx="3069360" cy="28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6CE636-5641-4DA0-88AB-A3861A91C488}"/>
                    </a:ext>
                  </a:extLst>
                </p14:cNvPr>
                <p14:cNvContentPartPr/>
                <p14:nvPr/>
              </p14:nvContentPartPr>
              <p14:xfrm>
                <a:off x="322590" y="3405907"/>
                <a:ext cx="209880" cy="298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6CE636-5641-4DA0-88AB-A3861A91C4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3590" y="3397267"/>
                  <a:ext cx="227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257891-821E-4661-B729-792830DECE5A}"/>
                    </a:ext>
                  </a:extLst>
                </p14:cNvPr>
                <p14:cNvContentPartPr/>
                <p14:nvPr/>
              </p14:nvContentPartPr>
              <p14:xfrm>
                <a:off x="648030" y="3449827"/>
                <a:ext cx="114840" cy="228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257891-821E-4661-B729-792830DECE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9390" y="3440827"/>
                  <a:ext cx="132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3732FC-BD75-4F6A-B66D-A0A909E7CA7B}"/>
                    </a:ext>
                  </a:extLst>
                </p14:cNvPr>
                <p14:cNvContentPartPr/>
                <p14:nvPr/>
              </p14:nvContentPartPr>
              <p14:xfrm>
                <a:off x="839190" y="3393307"/>
                <a:ext cx="6480" cy="69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3732FC-BD75-4F6A-B66D-A0A909E7CA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0550" y="3384667"/>
                  <a:ext cx="24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C03BCC-2834-433E-A15A-E1B6A45CD96D}"/>
                    </a:ext>
                  </a:extLst>
                </p14:cNvPr>
                <p14:cNvContentPartPr/>
                <p14:nvPr/>
              </p14:nvContentPartPr>
              <p14:xfrm>
                <a:off x="191190" y="3874627"/>
                <a:ext cx="119520" cy="13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C03BCC-2834-433E-A15A-E1B6A45CD9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2550" y="3865987"/>
                  <a:ext cx="137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6D4BF9-96FB-4C23-94FE-72F850E5C7F0}"/>
                    </a:ext>
                  </a:extLst>
                </p14:cNvPr>
                <p14:cNvContentPartPr/>
                <p14:nvPr/>
              </p14:nvContentPartPr>
              <p14:xfrm>
                <a:off x="333750" y="3879667"/>
                <a:ext cx="129960" cy="72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6D4BF9-96FB-4C23-94FE-72F850E5C7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750" y="3871027"/>
                  <a:ext cx="147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E0F111-5684-49C7-B98A-5B297766210D}"/>
                    </a:ext>
                  </a:extLst>
                </p14:cNvPr>
                <p14:cNvContentPartPr/>
                <p14:nvPr/>
              </p14:nvContentPartPr>
              <p14:xfrm>
                <a:off x="358950" y="3857707"/>
                <a:ext cx="75600" cy="9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E0F111-5684-49C7-B98A-5B29776621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0310" y="3848707"/>
                  <a:ext cx="93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D16B55-8930-4B23-9BBC-3A81716DC2DD}"/>
                    </a:ext>
                  </a:extLst>
                </p14:cNvPr>
                <p14:cNvContentPartPr/>
                <p14:nvPr/>
              </p14:nvContentPartPr>
              <p14:xfrm>
                <a:off x="447870" y="3871027"/>
                <a:ext cx="221040" cy="127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AD16B55-8930-4B23-9BBC-3A81716DC2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8870" y="3862387"/>
                  <a:ext cx="238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8B9CCC-765D-4B11-B658-6F7928F7D529}"/>
                    </a:ext>
                  </a:extLst>
                </p14:cNvPr>
                <p14:cNvContentPartPr/>
                <p14:nvPr/>
              </p14:nvContentPartPr>
              <p14:xfrm>
                <a:off x="619950" y="3743587"/>
                <a:ext cx="133920" cy="19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8B9CCC-765D-4B11-B658-6F7928F7D5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1310" y="3734947"/>
                  <a:ext cx="151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8A544A-E408-483E-AE6B-F689B332CF11}"/>
                    </a:ext>
                  </a:extLst>
                </p14:cNvPr>
                <p14:cNvContentPartPr/>
                <p14:nvPr/>
              </p14:nvContentPartPr>
              <p14:xfrm>
                <a:off x="707430" y="3872467"/>
                <a:ext cx="77040" cy="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8A544A-E408-483E-AE6B-F689B332CF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8430" y="3863467"/>
                  <a:ext cx="94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8303BB2-CE3F-48FE-BF19-9FBCA86F9145}"/>
                    </a:ext>
                  </a:extLst>
                </p14:cNvPr>
                <p14:cNvContentPartPr/>
                <p14:nvPr/>
              </p14:nvContentPartPr>
              <p14:xfrm>
                <a:off x="837030" y="3841507"/>
                <a:ext cx="160200" cy="7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8303BB2-CE3F-48FE-BF19-9FBCA86F91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030" y="3832507"/>
                  <a:ext cx="177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6E8B26-5F07-4C95-9E04-A409A0AD3487}"/>
                    </a:ext>
                  </a:extLst>
                </p14:cNvPr>
                <p14:cNvContentPartPr/>
                <p14:nvPr/>
              </p14:nvContentPartPr>
              <p14:xfrm>
                <a:off x="988590" y="3750427"/>
                <a:ext cx="63720" cy="158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6E8B26-5F07-4C95-9E04-A409A0AD34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9590" y="3741427"/>
                  <a:ext cx="81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556965-8090-46C7-8A21-459DBB4F3EA7}"/>
                    </a:ext>
                  </a:extLst>
                </p14:cNvPr>
                <p14:cNvContentPartPr/>
                <p14:nvPr/>
              </p14:nvContentPartPr>
              <p14:xfrm>
                <a:off x="966630" y="3803347"/>
                <a:ext cx="104040" cy="3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556965-8090-46C7-8A21-459DBB4F3E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7990" y="3794347"/>
                  <a:ext cx="121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2B2A18-A294-47C9-96D2-AF31DF3CEE5D}"/>
                    </a:ext>
                  </a:extLst>
                </p14:cNvPr>
                <p14:cNvContentPartPr/>
                <p14:nvPr/>
              </p14:nvContentPartPr>
              <p14:xfrm>
                <a:off x="1136910" y="3706147"/>
                <a:ext cx="91440" cy="62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2B2A18-A294-47C9-96D2-AF31DF3CEE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7910" y="3697147"/>
                  <a:ext cx="109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ABCFAA-B24E-4348-B931-AA60BCCD3B7A}"/>
                    </a:ext>
                  </a:extLst>
                </p14:cNvPr>
                <p14:cNvContentPartPr/>
                <p14:nvPr/>
              </p14:nvContentPartPr>
              <p14:xfrm>
                <a:off x="436710" y="4348387"/>
                <a:ext cx="864720" cy="599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ABCFAA-B24E-4348-B931-AA60BCCD3B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7710" y="4339387"/>
                  <a:ext cx="88236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CDB4D2-FD52-4D5D-ACC3-22B7BC556FDD}"/>
                    </a:ext>
                  </a:extLst>
                </p14:cNvPr>
                <p14:cNvContentPartPr/>
                <p14:nvPr/>
              </p14:nvContentPartPr>
              <p14:xfrm>
                <a:off x="1386030" y="4226707"/>
                <a:ext cx="216720" cy="15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CDB4D2-FD52-4D5D-ACC3-22B7BC556F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77390" y="4218067"/>
                  <a:ext cx="23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1E094B-5BDD-4CE0-8600-E966EF743439}"/>
                    </a:ext>
                  </a:extLst>
                </p14:cNvPr>
                <p14:cNvContentPartPr/>
                <p14:nvPr/>
              </p14:nvContentPartPr>
              <p14:xfrm>
                <a:off x="350310" y="5039227"/>
                <a:ext cx="346320" cy="27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1E094B-5BDD-4CE0-8600-E966EF7434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310" y="5030227"/>
                  <a:ext cx="363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068704-23E7-4001-839D-BD6FC0FD7C4A}"/>
                    </a:ext>
                  </a:extLst>
                </p14:cNvPr>
                <p14:cNvContentPartPr/>
                <p14:nvPr/>
              </p14:nvContentPartPr>
              <p14:xfrm>
                <a:off x="774390" y="4940227"/>
                <a:ext cx="221760" cy="175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068704-23E7-4001-839D-BD6FC0FD7C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5750" y="4931227"/>
                  <a:ext cx="239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1E8A22-6E83-4C20-9A49-B92E8507F272}"/>
                    </a:ext>
                  </a:extLst>
                </p14:cNvPr>
                <p14:cNvContentPartPr/>
                <p14:nvPr/>
              </p14:nvContentPartPr>
              <p14:xfrm>
                <a:off x="949710" y="4869667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1E8A22-6E83-4C20-9A49-B92E8507F2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0710" y="4860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2A0AFC-48A7-4580-8529-48BF2AEC6FFA}"/>
                    </a:ext>
                  </a:extLst>
                </p14:cNvPr>
                <p14:cNvContentPartPr/>
                <p14:nvPr/>
              </p14:nvContentPartPr>
              <p14:xfrm>
                <a:off x="1014510" y="4830787"/>
                <a:ext cx="135360" cy="68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2A0AFC-48A7-4580-8529-48BF2AEC6F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5870" y="4822147"/>
                  <a:ext cx="153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A4A9AE-7144-42BF-AB5E-9A9981B58BAF}"/>
                    </a:ext>
                  </a:extLst>
                </p14:cNvPr>
                <p14:cNvContentPartPr/>
                <p14:nvPr/>
              </p14:nvContentPartPr>
              <p14:xfrm>
                <a:off x="1118910" y="4697227"/>
                <a:ext cx="315000" cy="13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A4A9AE-7144-42BF-AB5E-9A9981B58B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9910" y="4688227"/>
                  <a:ext cx="332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A7FDD7-66BA-42B1-8E56-32504D523CA4}"/>
                    </a:ext>
                  </a:extLst>
                </p14:cNvPr>
                <p14:cNvContentPartPr/>
                <p14:nvPr/>
              </p14:nvContentPartPr>
              <p14:xfrm>
                <a:off x="992910" y="5052907"/>
                <a:ext cx="63720" cy="47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A7FDD7-66BA-42B1-8E56-32504D523C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3910" y="5043907"/>
                  <a:ext cx="81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7F7CEE7-DA99-41E5-B029-00513B85A153}"/>
                    </a:ext>
                  </a:extLst>
                </p14:cNvPr>
                <p14:cNvContentPartPr/>
                <p14:nvPr/>
              </p14:nvContentPartPr>
              <p14:xfrm>
                <a:off x="1000470" y="5083867"/>
                <a:ext cx="68040" cy="57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7F7CEE7-DA99-41E5-B029-00513B85A1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1470" y="5074867"/>
                  <a:ext cx="85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63CDF1-B469-4411-BD23-1F661B8B08AD}"/>
                    </a:ext>
                  </a:extLst>
                </p14:cNvPr>
                <p14:cNvContentPartPr/>
                <p14:nvPr/>
              </p14:nvContentPartPr>
              <p14:xfrm>
                <a:off x="745230" y="5589667"/>
                <a:ext cx="90360" cy="129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63CDF1-B469-4411-BD23-1F661B8B08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6590" y="5581027"/>
                  <a:ext cx="10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9DF832-6AFB-47E9-8180-65B0937F5F07}"/>
                    </a:ext>
                  </a:extLst>
                </p14:cNvPr>
                <p14:cNvContentPartPr/>
                <p14:nvPr/>
              </p14:nvContentPartPr>
              <p14:xfrm>
                <a:off x="721470" y="5489227"/>
                <a:ext cx="122400" cy="9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9DF832-6AFB-47E9-8180-65B0937F5F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2830" y="5480227"/>
                  <a:ext cx="140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D04D00-E5BB-4236-B2C9-A38F1EFE7CBC}"/>
                    </a:ext>
                  </a:extLst>
                </p14:cNvPr>
                <p14:cNvContentPartPr/>
                <p14:nvPr/>
              </p14:nvContentPartPr>
              <p14:xfrm>
                <a:off x="785910" y="5305267"/>
                <a:ext cx="291600" cy="170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D04D00-E5BB-4236-B2C9-A38F1EFE7CB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7270" y="5296267"/>
                  <a:ext cx="309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7740E94-AA18-4AFE-9863-055ACBD8484A}"/>
                    </a:ext>
                  </a:extLst>
                </p14:cNvPr>
                <p14:cNvContentPartPr/>
                <p14:nvPr/>
              </p14:nvContentPartPr>
              <p14:xfrm>
                <a:off x="1089750" y="5205907"/>
                <a:ext cx="81000" cy="11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7740E94-AA18-4AFE-9863-055ACBD848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1110" y="5196907"/>
                  <a:ext cx="98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FA9900-59E5-408E-8BED-BFEA28343546}"/>
                    </a:ext>
                  </a:extLst>
                </p14:cNvPr>
                <p14:cNvContentPartPr/>
                <p14:nvPr/>
              </p14:nvContentPartPr>
              <p14:xfrm>
                <a:off x="1136910" y="4969387"/>
                <a:ext cx="450360" cy="30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FA9900-59E5-408E-8BED-BFEA283435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7910" y="4960387"/>
                  <a:ext cx="468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C29A0F6-1AE8-4281-9AA8-94290585645F}"/>
                    </a:ext>
                  </a:extLst>
                </p14:cNvPr>
                <p14:cNvContentPartPr/>
                <p14:nvPr/>
              </p14:nvContentPartPr>
              <p14:xfrm>
                <a:off x="2539470" y="3102787"/>
                <a:ext cx="203040" cy="19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C29A0F6-1AE8-4281-9AA8-9429058564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30470" y="3093787"/>
                  <a:ext cx="220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F1D40B1-FC6F-4C4F-B1DC-741C578869E9}"/>
                    </a:ext>
                  </a:extLst>
                </p14:cNvPr>
                <p14:cNvContentPartPr/>
                <p14:nvPr/>
              </p14:nvContentPartPr>
              <p14:xfrm>
                <a:off x="2607150" y="3220147"/>
                <a:ext cx="43560" cy="244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F1D40B1-FC6F-4C4F-B1DC-741C578869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98510" y="3211507"/>
                  <a:ext cx="61200" cy="24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705AF8E-61E7-49FE-A7EC-A320D85321D3}"/>
                    </a:ext>
                  </a:extLst>
                </p14:cNvPr>
                <p14:cNvContentPartPr/>
                <p14:nvPr/>
              </p14:nvContentPartPr>
              <p14:xfrm>
                <a:off x="1440390" y="2887147"/>
                <a:ext cx="1299960" cy="14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705AF8E-61E7-49FE-A7EC-A320D85321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31390" y="2878507"/>
                  <a:ext cx="131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9A8F17-D23D-4B55-B7EF-672AB4FCB313}"/>
                    </a:ext>
                  </a:extLst>
                </p14:cNvPr>
                <p14:cNvContentPartPr/>
                <p14:nvPr/>
              </p14:nvContentPartPr>
              <p14:xfrm>
                <a:off x="2672670" y="2847907"/>
                <a:ext cx="587880" cy="64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9A8F17-D23D-4B55-B7EF-672AB4FCB3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64030" y="2838907"/>
                  <a:ext cx="60552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90B0B3E-132D-49C4-9FD6-35E018ECA386}"/>
                  </a:ext>
                </a:extLst>
              </p14:cNvPr>
              <p14:cNvContentPartPr/>
              <p14:nvPr/>
            </p14:nvContentPartPr>
            <p14:xfrm>
              <a:off x="5039670" y="1982747"/>
              <a:ext cx="175680" cy="124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90B0B3E-132D-49C4-9FD6-35E018ECA38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30670" y="1973747"/>
                <a:ext cx="1933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62028E-BB5A-4E2B-9322-D90649C05DA8}"/>
                  </a:ext>
                </a:extLst>
              </p14:cNvPr>
              <p14:cNvContentPartPr/>
              <p14:nvPr/>
            </p14:nvContentPartPr>
            <p14:xfrm>
              <a:off x="5230470" y="1984547"/>
              <a:ext cx="120240" cy="106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62028E-BB5A-4E2B-9322-D90649C05DA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21470" y="1975907"/>
                <a:ext cx="137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5F92132-FC86-41CB-9281-EEA5E1836DA1}"/>
                  </a:ext>
                </a:extLst>
              </p14:cNvPr>
              <p14:cNvContentPartPr/>
              <p14:nvPr/>
            </p14:nvContentPartPr>
            <p14:xfrm>
              <a:off x="5242350" y="1982747"/>
              <a:ext cx="66600" cy="84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5F92132-FC86-41CB-9281-EEA5E1836DA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33710" y="1973747"/>
                <a:ext cx="84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B74781B-75D6-43C6-AA1E-992BE9D0C32A}"/>
                  </a:ext>
                </a:extLst>
              </p14:cNvPr>
              <p14:cNvContentPartPr/>
              <p14:nvPr/>
            </p14:nvContentPartPr>
            <p14:xfrm>
              <a:off x="5378070" y="1867187"/>
              <a:ext cx="163440" cy="205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B74781B-75D6-43C6-AA1E-992BE9D0C32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69430" y="1858547"/>
                <a:ext cx="181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3EE855B-D8F8-4945-9F27-9E8B7493D340}"/>
                  </a:ext>
                </a:extLst>
              </p14:cNvPr>
              <p14:cNvContentPartPr/>
              <p14:nvPr/>
            </p14:nvContentPartPr>
            <p14:xfrm>
              <a:off x="5598750" y="1794107"/>
              <a:ext cx="234000" cy="220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3EE855B-D8F8-4945-9F27-9E8B7493D3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89750" y="1785107"/>
                <a:ext cx="2516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FAF41EF-E959-489E-B04F-05EA8AC87FC0}"/>
                  </a:ext>
                </a:extLst>
              </p14:cNvPr>
              <p14:cNvContentPartPr/>
              <p14:nvPr/>
            </p14:nvContentPartPr>
            <p14:xfrm>
              <a:off x="5833830" y="1819667"/>
              <a:ext cx="90000" cy="18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FAF41EF-E959-489E-B04F-05EA8AC87FC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24830" y="1810667"/>
                <a:ext cx="10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7498A58-F200-4AF5-B709-D76193D75A08}"/>
                  </a:ext>
                </a:extLst>
              </p14:cNvPr>
              <p14:cNvContentPartPr/>
              <p14:nvPr/>
            </p14:nvContentPartPr>
            <p14:xfrm>
              <a:off x="5610630" y="1867907"/>
              <a:ext cx="110880" cy="21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7498A58-F200-4AF5-B709-D76193D75A0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601990" y="1859267"/>
                <a:ext cx="1285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8D38ED8-A9E0-4E29-9A53-9461AE5D09A1}"/>
                  </a:ext>
                </a:extLst>
              </p14:cNvPr>
              <p14:cNvContentPartPr/>
              <p14:nvPr/>
            </p14:nvContentPartPr>
            <p14:xfrm>
              <a:off x="5974230" y="1906067"/>
              <a:ext cx="117000" cy="94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8D38ED8-A9E0-4E29-9A53-9461AE5D09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65230" y="1897067"/>
                <a:ext cx="134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A448DC2-3C66-408F-A787-84EB6EC78741}"/>
                  </a:ext>
                </a:extLst>
              </p14:cNvPr>
              <p14:cNvContentPartPr/>
              <p14:nvPr/>
            </p14:nvContentPartPr>
            <p14:xfrm>
              <a:off x="6087270" y="1808147"/>
              <a:ext cx="258120" cy="191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A448DC2-3C66-408F-A787-84EB6EC7874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78630" y="1799507"/>
                <a:ext cx="275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79DCA18-F80C-41A5-9E5E-D30FEF62277B}"/>
                  </a:ext>
                </a:extLst>
              </p14:cNvPr>
              <p14:cNvContentPartPr/>
              <p14:nvPr/>
            </p14:nvContentPartPr>
            <p14:xfrm>
              <a:off x="4071630" y="2410787"/>
              <a:ext cx="223200" cy="231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79DCA18-F80C-41A5-9E5E-D30FEF62277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62990" y="2402147"/>
                <a:ext cx="2408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07E8B80-9B93-4D04-8023-344946F0B6F9}"/>
                  </a:ext>
                </a:extLst>
              </p14:cNvPr>
              <p14:cNvContentPartPr/>
              <p14:nvPr/>
            </p14:nvContentPartPr>
            <p14:xfrm>
              <a:off x="4287630" y="2524187"/>
              <a:ext cx="195480" cy="74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07E8B80-9B93-4D04-8023-344946F0B6F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278630" y="2515187"/>
                <a:ext cx="213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A289609-B31E-4435-82EB-55A63B88F086}"/>
                  </a:ext>
                </a:extLst>
              </p14:cNvPr>
              <p14:cNvContentPartPr/>
              <p14:nvPr/>
            </p14:nvContentPartPr>
            <p14:xfrm>
              <a:off x="4695510" y="2400347"/>
              <a:ext cx="416520" cy="117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A289609-B31E-4435-82EB-55A63B88F08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86510" y="2391707"/>
                <a:ext cx="434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D39D60D-D9F6-4321-A58A-AFB72E5860B2}"/>
                  </a:ext>
                </a:extLst>
              </p14:cNvPr>
              <p14:cNvContentPartPr/>
              <p14:nvPr/>
            </p14:nvContentPartPr>
            <p14:xfrm>
              <a:off x="5153070" y="2315387"/>
              <a:ext cx="203040" cy="131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D39D60D-D9F6-4321-A58A-AFB72E5860B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44070" y="2306747"/>
                <a:ext cx="220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BA3DBB3-4E44-4A2C-B360-11D2A5CEC1A3}"/>
                  </a:ext>
                </a:extLst>
              </p14:cNvPr>
              <p14:cNvContentPartPr/>
              <p14:nvPr/>
            </p14:nvContentPartPr>
            <p14:xfrm>
              <a:off x="5323710" y="2242307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BA3DBB3-4E44-4A2C-B360-11D2A5CEC1A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14710" y="2233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80F5091-8A16-4D64-92BD-2FAB2D0003F2}"/>
                  </a:ext>
                </a:extLst>
              </p14:cNvPr>
              <p14:cNvContentPartPr/>
              <p14:nvPr/>
            </p14:nvContentPartPr>
            <p14:xfrm>
              <a:off x="5410830" y="2304587"/>
              <a:ext cx="319680" cy="127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80F5091-8A16-4D64-92BD-2FAB2D0003F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401830" y="2295947"/>
                <a:ext cx="3373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A4DF40B-B6AF-43EF-B449-90B4B9751A23}"/>
                  </a:ext>
                </a:extLst>
              </p14:cNvPr>
              <p14:cNvContentPartPr/>
              <p14:nvPr/>
            </p14:nvContentPartPr>
            <p14:xfrm>
              <a:off x="5759310" y="2208827"/>
              <a:ext cx="258840" cy="161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A4DF40B-B6AF-43EF-B449-90B4B9751A2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50310" y="2199827"/>
                <a:ext cx="276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FCDD410-4773-4C13-A625-D5982FE4F058}"/>
                  </a:ext>
                </a:extLst>
              </p14:cNvPr>
              <p14:cNvContentPartPr/>
              <p14:nvPr/>
            </p14:nvContentPartPr>
            <p14:xfrm>
              <a:off x="4188630" y="2866547"/>
              <a:ext cx="336600" cy="164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FCDD410-4773-4C13-A625-D5982FE4F05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79990" y="2857547"/>
                <a:ext cx="354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DA77756-2694-4045-ADC3-3F4B2EC0012E}"/>
                  </a:ext>
                </a:extLst>
              </p14:cNvPr>
              <p14:cNvContentPartPr/>
              <p14:nvPr/>
            </p14:nvContentPartPr>
            <p14:xfrm>
              <a:off x="4684710" y="2793827"/>
              <a:ext cx="136440" cy="129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DA77756-2694-4045-ADC3-3F4B2EC0012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676070" y="2784827"/>
                <a:ext cx="1540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2621EF0-3247-48A0-9F83-D91D53C84024}"/>
                  </a:ext>
                </a:extLst>
              </p14:cNvPr>
              <p14:cNvContentPartPr/>
              <p14:nvPr/>
            </p14:nvContentPartPr>
            <p14:xfrm>
              <a:off x="4880190" y="2724707"/>
              <a:ext cx="210600" cy="148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2621EF0-3247-48A0-9F83-D91D53C8402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71190" y="2716067"/>
                <a:ext cx="2282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7CF716B-2820-4FCA-AB44-5458D419DD5F}"/>
                  </a:ext>
                </a:extLst>
              </p14:cNvPr>
              <p14:cNvContentPartPr/>
              <p14:nvPr/>
            </p14:nvContentPartPr>
            <p14:xfrm>
              <a:off x="5106990" y="2663147"/>
              <a:ext cx="644040" cy="263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7CF716B-2820-4FCA-AB44-5458D419DD5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98350" y="2654147"/>
                <a:ext cx="6616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81144B5-284B-48F4-A3A9-C40DEE199C96}"/>
                  </a:ext>
                </a:extLst>
              </p14:cNvPr>
              <p14:cNvContentPartPr/>
              <p14:nvPr/>
            </p14:nvContentPartPr>
            <p14:xfrm>
              <a:off x="5739870" y="2601947"/>
              <a:ext cx="208440" cy="156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81144B5-284B-48F4-A3A9-C40DEE199C9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730870" y="2593307"/>
                <a:ext cx="226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393EB08-925B-418F-B689-E820E7BFC89E}"/>
                  </a:ext>
                </a:extLst>
              </p14:cNvPr>
              <p14:cNvContentPartPr/>
              <p14:nvPr/>
            </p14:nvContentPartPr>
            <p14:xfrm>
              <a:off x="5967030" y="2494667"/>
              <a:ext cx="301680" cy="439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393EB08-925B-418F-B689-E820E7BFC89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958390" y="2486027"/>
                <a:ext cx="3193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5AF2E10-C4DF-4838-AF77-65843F1DF75A}"/>
                  </a:ext>
                </a:extLst>
              </p14:cNvPr>
              <p14:cNvContentPartPr/>
              <p14:nvPr/>
            </p14:nvContentPartPr>
            <p14:xfrm>
              <a:off x="6289950" y="2509427"/>
              <a:ext cx="265320" cy="154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5AF2E10-C4DF-4838-AF77-65843F1DF75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280950" y="2500787"/>
                <a:ext cx="282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D2315A2-0D55-49EB-8E1F-355EC2BC44F7}"/>
                  </a:ext>
                </a:extLst>
              </p14:cNvPr>
              <p14:cNvContentPartPr/>
              <p14:nvPr/>
            </p14:nvContentPartPr>
            <p14:xfrm>
              <a:off x="4101150" y="3216107"/>
              <a:ext cx="378000" cy="234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D2315A2-0D55-49EB-8E1F-355EC2BC44F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92510" y="3207107"/>
                <a:ext cx="3956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2F9F145-E3B9-473A-868A-3EECA71C8BF8}"/>
                  </a:ext>
                </a:extLst>
              </p14:cNvPr>
              <p14:cNvContentPartPr/>
              <p14:nvPr/>
            </p14:nvContentPartPr>
            <p14:xfrm>
              <a:off x="4487790" y="3239507"/>
              <a:ext cx="361080" cy="100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2F9F145-E3B9-473A-868A-3EECA71C8BF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478790" y="3230867"/>
                <a:ext cx="378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9BE989E-CD3B-4B87-B8AB-B0E5BED513FC}"/>
                  </a:ext>
                </a:extLst>
              </p14:cNvPr>
              <p14:cNvContentPartPr/>
              <p14:nvPr/>
            </p14:nvContentPartPr>
            <p14:xfrm>
              <a:off x="4572750" y="3104147"/>
              <a:ext cx="72000" cy="92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9BE989E-CD3B-4B87-B8AB-B0E5BED513F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564110" y="3095147"/>
                <a:ext cx="896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EAB6803-D493-450D-9796-52B42A1D5B0E}"/>
                  </a:ext>
                </a:extLst>
              </p14:cNvPr>
              <p14:cNvContentPartPr/>
              <p14:nvPr/>
            </p14:nvContentPartPr>
            <p14:xfrm>
              <a:off x="5105910" y="3104867"/>
              <a:ext cx="57600" cy="112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EAB6803-D493-450D-9796-52B42A1D5B0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97270" y="3095867"/>
                <a:ext cx="75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3458CEE-4D22-4B84-8700-16F5489B2F20}"/>
                  </a:ext>
                </a:extLst>
              </p14:cNvPr>
              <p14:cNvContentPartPr/>
              <p14:nvPr/>
            </p14:nvContentPartPr>
            <p14:xfrm>
              <a:off x="5054790" y="3165707"/>
              <a:ext cx="253440" cy="116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3458CEE-4D22-4B84-8700-16F5489B2F2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046150" y="3157067"/>
                <a:ext cx="2710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D5B8654-5749-4B02-B3EE-2C377C7110DA}"/>
                  </a:ext>
                </a:extLst>
              </p14:cNvPr>
              <p14:cNvContentPartPr/>
              <p14:nvPr/>
            </p14:nvContentPartPr>
            <p14:xfrm>
              <a:off x="5445750" y="3131507"/>
              <a:ext cx="193320" cy="806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D5B8654-5749-4B02-B3EE-2C377C7110D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37110" y="3122867"/>
                <a:ext cx="210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079D448-962F-4335-A9D4-0958ACE67325}"/>
                  </a:ext>
                </a:extLst>
              </p14:cNvPr>
              <p14:cNvContentPartPr/>
              <p14:nvPr/>
            </p14:nvContentPartPr>
            <p14:xfrm>
              <a:off x="5631510" y="3065267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079D448-962F-4335-A9D4-0958ACE6732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22870" y="30562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63029F5-156E-45BE-B3C2-82CE0BFC09EE}"/>
                  </a:ext>
                </a:extLst>
              </p14:cNvPr>
              <p14:cNvContentPartPr/>
              <p14:nvPr/>
            </p14:nvContentPartPr>
            <p14:xfrm>
              <a:off x="5702430" y="3061667"/>
              <a:ext cx="122040" cy="1108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63029F5-156E-45BE-B3C2-82CE0BFC09E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93790" y="3053027"/>
                <a:ext cx="139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AF05178-3308-47DA-9B00-E39CC1312B2D}"/>
                  </a:ext>
                </a:extLst>
              </p14:cNvPr>
              <p14:cNvContentPartPr/>
              <p14:nvPr/>
            </p14:nvContentPartPr>
            <p14:xfrm>
              <a:off x="6067830" y="2906147"/>
              <a:ext cx="30960" cy="194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AF05178-3308-47DA-9B00-E39CC1312B2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058830" y="2897147"/>
                <a:ext cx="486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18C0BE6-6A70-4FB0-9E11-74DD5FBA6395}"/>
                  </a:ext>
                </a:extLst>
              </p14:cNvPr>
              <p14:cNvContentPartPr/>
              <p14:nvPr/>
            </p14:nvContentPartPr>
            <p14:xfrm>
              <a:off x="6120030" y="3019547"/>
              <a:ext cx="143640" cy="103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18C0BE6-6A70-4FB0-9E11-74DD5FBA639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111030" y="3010547"/>
                <a:ext cx="161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375C86E-8D6C-45CD-80EC-5BB519149EA1}"/>
                  </a:ext>
                </a:extLst>
              </p14:cNvPr>
              <p14:cNvContentPartPr/>
              <p14:nvPr/>
            </p14:nvContentPartPr>
            <p14:xfrm>
              <a:off x="6312270" y="2956907"/>
              <a:ext cx="300240" cy="131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375C86E-8D6C-45CD-80EC-5BB519149EA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03630" y="2948267"/>
                <a:ext cx="317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A0E65D6-0056-4E2A-A885-88A4F206B87D}"/>
                  </a:ext>
                </a:extLst>
              </p14:cNvPr>
              <p14:cNvContentPartPr/>
              <p14:nvPr/>
            </p14:nvContentPartPr>
            <p14:xfrm>
              <a:off x="4243350" y="3569987"/>
              <a:ext cx="212040" cy="366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A0E65D6-0056-4E2A-A885-88A4F206B87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234350" y="3560987"/>
                <a:ext cx="2296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175EBA2-9D71-4568-B3CD-9FD178F6A8C1}"/>
                  </a:ext>
                </a:extLst>
              </p14:cNvPr>
              <p14:cNvContentPartPr/>
              <p14:nvPr/>
            </p14:nvContentPartPr>
            <p14:xfrm>
              <a:off x="4354230" y="3796067"/>
              <a:ext cx="165240" cy="69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175EBA2-9D71-4568-B3CD-9FD178F6A8C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345590" y="3787067"/>
                <a:ext cx="182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6980E91-9CA5-4B7A-AE74-5E8EE68CA564}"/>
                  </a:ext>
                </a:extLst>
              </p14:cNvPr>
              <p14:cNvContentPartPr/>
              <p14:nvPr/>
            </p14:nvContentPartPr>
            <p14:xfrm>
              <a:off x="4492470" y="3674387"/>
              <a:ext cx="263520" cy="95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6980E91-9CA5-4B7A-AE74-5E8EE68CA56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483470" y="3665387"/>
                <a:ext cx="281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382BC40-B5E9-4EEA-B8CB-F5776D3523CF}"/>
                  </a:ext>
                </a:extLst>
              </p14:cNvPr>
              <p14:cNvContentPartPr/>
              <p14:nvPr/>
            </p14:nvContentPartPr>
            <p14:xfrm>
              <a:off x="4740510" y="3644867"/>
              <a:ext cx="68040" cy="56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382BC40-B5E9-4EEA-B8CB-F5776D3523C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31870" y="3636227"/>
                <a:ext cx="856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7A1CC81-0C35-4CA7-A3E0-E518A2B9BDA8}"/>
                  </a:ext>
                </a:extLst>
              </p14:cNvPr>
              <p14:cNvContentPartPr/>
              <p14:nvPr/>
            </p14:nvContentPartPr>
            <p14:xfrm>
              <a:off x="4809270" y="3489707"/>
              <a:ext cx="420120" cy="203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7A1CC81-0C35-4CA7-A3E0-E518A2B9BDA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800270" y="3480707"/>
                <a:ext cx="437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4714EEB-DA79-42C3-85C4-AC31B63ACB52}"/>
                  </a:ext>
                </a:extLst>
              </p14:cNvPr>
              <p14:cNvContentPartPr/>
              <p14:nvPr/>
            </p14:nvContentPartPr>
            <p14:xfrm>
              <a:off x="4723230" y="3502667"/>
              <a:ext cx="8640" cy="1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4714EEB-DA79-42C3-85C4-AC31B63ACB5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714590" y="3493667"/>
                <a:ext cx="262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B3803DF-A275-4667-92DA-1861510B724D}"/>
                  </a:ext>
                </a:extLst>
              </p14:cNvPr>
              <p14:cNvContentPartPr/>
              <p14:nvPr/>
            </p14:nvContentPartPr>
            <p14:xfrm>
              <a:off x="5468430" y="3433547"/>
              <a:ext cx="136800" cy="262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B3803DF-A275-4667-92DA-1861510B724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459430" y="3424547"/>
                <a:ext cx="1544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F978247-B309-4360-A738-E166C3F04221}"/>
                  </a:ext>
                </a:extLst>
              </p14:cNvPr>
              <p14:cNvContentPartPr/>
              <p14:nvPr/>
            </p14:nvContentPartPr>
            <p14:xfrm>
              <a:off x="5768670" y="3487907"/>
              <a:ext cx="85320" cy="251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F978247-B309-4360-A738-E166C3F0422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760030" y="3478907"/>
                <a:ext cx="1029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32B0FD9-3C7A-4A8D-B8CB-D4B3B49BA1FF}"/>
                  </a:ext>
                </a:extLst>
              </p14:cNvPr>
              <p14:cNvContentPartPr/>
              <p14:nvPr/>
            </p14:nvContentPartPr>
            <p14:xfrm>
              <a:off x="5734470" y="3467747"/>
              <a:ext cx="160560" cy="161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32B0FD9-3C7A-4A8D-B8CB-D4B3B49BA1F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725830" y="3458747"/>
                <a:ext cx="1782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A5BB56B-7267-4570-A28C-8169BA3562EC}"/>
                  </a:ext>
                </a:extLst>
              </p14:cNvPr>
              <p14:cNvContentPartPr/>
              <p14:nvPr/>
            </p14:nvContentPartPr>
            <p14:xfrm>
              <a:off x="5877030" y="3420947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A5BB56B-7267-4570-A28C-8169BA3562E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68030" y="34119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11733D0-C926-491B-B5C7-EE223E215BBF}"/>
                  </a:ext>
                </a:extLst>
              </p14:cNvPr>
              <p14:cNvContentPartPr/>
              <p14:nvPr/>
            </p14:nvContentPartPr>
            <p14:xfrm>
              <a:off x="5971710" y="3425267"/>
              <a:ext cx="257040" cy="132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11733D0-C926-491B-B5C7-EE223E215BB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962710" y="3416627"/>
                <a:ext cx="274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7D44497-C207-43CD-AFB0-7A6906F31C77}"/>
                  </a:ext>
                </a:extLst>
              </p14:cNvPr>
              <p14:cNvContentPartPr/>
              <p14:nvPr/>
            </p14:nvContentPartPr>
            <p14:xfrm>
              <a:off x="6328830" y="3348947"/>
              <a:ext cx="226800" cy="1508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7D44497-C207-43CD-AFB0-7A6906F31C7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320190" y="3340307"/>
                <a:ext cx="2444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9F6EF21-7575-44DA-8A2C-A6754EF57799}"/>
                  </a:ext>
                </a:extLst>
              </p14:cNvPr>
              <p14:cNvContentPartPr/>
              <p14:nvPr/>
            </p14:nvContentPartPr>
            <p14:xfrm>
              <a:off x="6595590" y="3344987"/>
              <a:ext cx="349200" cy="1126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9F6EF21-7575-44DA-8A2C-A6754EF5779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586950" y="3335987"/>
                <a:ext cx="366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7A5241D-3429-4D8C-AE1C-F0DA37820DEF}"/>
                  </a:ext>
                </a:extLst>
              </p14:cNvPr>
              <p14:cNvContentPartPr/>
              <p14:nvPr/>
            </p14:nvContentPartPr>
            <p14:xfrm>
              <a:off x="6953430" y="3233387"/>
              <a:ext cx="236160" cy="157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7A5241D-3429-4D8C-AE1C-F0DA37820DE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944790" y="3224747"/>
                <a:ext cx="2538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CC979BC-CA6C-4789-95E2-506DCA51B2FF}"/>
                  </a:ext>
                </a:extLst>
              </p14:cNvPr>
              <p14:cNvContentPartPr/>
              <p14:nvPr/>
            </p14:nvContentPartPr>
            <p14:xfrm>
              <a:off x="7228110" y="3066347"/>
              <a:ext cx="130680" cy="387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CC979BC-CA6C-4789-95E2-506DCA51B2F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219110" y="3057707"/>
                <a:ext cx="14832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F4B769-F34B-459D-833E-7C4CCBFBAD09}"/>
              </a:ext>
            </a:extLst>
          </p:cNvPr>
          <p:cNvGrpSpPr/>
          <p:nvPr/>
        </p:nvGrpSpPr>
        <p:grpSpPr>
          <a:xfrm>
            <a:off x="3984510" y="1876547"/>
            <a:ext cx="767520" cy="309240"/>
            <a:chOff x="3984510" y="2547667"/>
            <a:chExt cx="7675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7E2174-D4AD-482E-A972-0395B0771997}"/>
                    </a:ext>
                  </a:extLst>
                </p14:cNvPr>
                <p14:cNvContentPartPr/>
                <p14:nvPr/>
              </p14:nvContentPartPr>
              <p14:xfrm>
                <a:off x="4033830" y="2714707"/>
                <a:ext cx="213480" cy="140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7E2174-D4AD-482E-A972-0395B07719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24830" y="2705707"/>
                  <a:ext cx="231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A48359D-503A-4F5F-9B38-CB2B2036EBD0}"/>
                    </a:ext>
                  </a:extLst>
                </p14:cNvPr>
                <p14:cNvContentPartPr/>
                <p14:nvPr/>
              </p14:nvContentPartPr>
              <p14:xfrm>
                <a:off x="4247310" y="2650267"/>
                <a:ext cx="82080" cy="20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A48359D-503A-4F5F-9B38-CB2B2036EBD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38310" y="2641627"/>
                  <a:ext cx="99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B81079-B6D1-453E-96F7-F8DC5561F04F}"/>
                    </a:ext>
                  </a:extLst>
                </p14:cNvPr>
                <p14:cNvContentPartPr/>
                <p14:nvPr/>
              </p14:nvContentPartPr>
              <p14:xfrm>
                <a:off x="4260990" y="2766547"/>
                <a:ext cx="118800" cy="2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B81079-B6D1-453E-96F7-F8DC5561F04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52350" y="2757547"/>
                  <a:ext cx="136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9D574E9-67E9-499D-BB61-A1FCE0539EB6}"/>
                    </a:ext>
                  </a:extLst>
                </p14:cNvPr>
                <p14:cNvContentPartPr/>
                <p14:nvPr/>
              </p14:nvContentPartPr>
              <p14:xfrm>
                <a:off x="4459710" y="2723347"/>
                <a:ext cx="166320" cy="9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9D574E9-67E9-499D-BB61-A1FCE0539E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50710" y="2714707"/>
                  <a:ext cx="18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8ECDE7-E7A8-45CF-998F-E86CBAA187CA}"/>
                    </a:ext>
                  </a:extLst>
                </p14:cNvPr>
                <p14:cNvContentPartPr/>
                <p14:nvPr/>
              </p14:nvContentPartPr>
              <p14:xfrm>
                <a:off x="4607670" y="2661787"/>
                <a:ext cx="144360" cy="139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8ECDE7-E7A8-45CF-998F-E86CBAA187C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99030" y="2653147"/>
                  <a:ext cx="162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C732AB7-DD5A-46CA-9B03-89FD1224B1F8}"/>
                    </a:ext>
                  </a:extLst>
                </p14:cNvPr>
                <p14:cNvContentPartPr/>
                <p14:nvPr/>
              </p14:nvContentPartPr>
              <p14:xfrm>
                <a:off x="3984510" y="2547667"/>
                <a:ext cx="86040" cy="168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C732AB7-DD5A-46CA-9B03-89FD1224B1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75510" y="2539027"/>
                  <a:ext cx="1036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87B131F-0A38-4F54-AF14-2B3C2F10091D}"/>
              </a:ext>
            </a:extLst>
          </p:cNvPr>
          <p:cNvGrpSpPr/>
          <p:nvPr/>
        </p:nvGrpSpPr>
        <p:grpSpPr>
          <a:xfrm>
            <a:off x="8218470" y="1653707"/>
            <a:ext cx="1861920" cy="318960"/>
            <a:chOff x="8218470" y="2324827"/>
            <a:chExt cx="18619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196B639-84AC-4B48-8D6B-8EB3D0750648}"/>
                    </a:ext>
                  </a:extLst>
                </p14:cNvPr>
                <p14:cNvContentPartPr/>
                <p14:nvPr/>
              </p14:nvContentPartPr>
              <p14:xfrm>
                <a:off x="8218470" y="2495107"/>
                <a:ext cx="237240" cy="148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196B639-84AC-4B48-8D6B-8EB3D07506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09830" y="2486107"/>
                  <a:ext cx="254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08E7F3C-B62F-4CA2-BB29-8D707D7B534C}"/>
                    </a:ext>
                  </a:extLst>
                </p14:cNvPr>
                <p14:cNvContentPartPr/>
                <p14:nvPr/>
              </p14:nvContentPartPr>
              <p14:xfrm>
                <a:off x="8666670" y="2435347"/>
                <a:ext cx="320040" cy="146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08E7F3C-B62F-4CA2-BB29-8D707D7B534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58030" y="2426707"/>
                  <a:ext cx="337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12B3D92-9134-4B67-B003-4D628F976C59}"/>
                    </a:ext>
                  </a:extLst>
                </p14:cNvPr>
                <p14:cNvContentPartPr/>
                <p14:nvPr/>
              </p14:nvContentPartPr>
              <p14:xfrm>
                <a:off x="9012990" y="2361907"/>
                <a:ext cx="42840" cy="190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12B3D92-9134-4B67-B003-4D628F976C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04350" y="2352907"/>
                  <a:ext cx="60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02B2F6B-836F-427D-94E4-C2D080AF7127}"/>
                    </a:ext>
                  </a:extLst>
                </p14:cNvPr>
                <p14:cNvContentPartPr/>
                <p14:nvPr/>
              </p14:nvContentPartPr>
              <p14:xfrm>
                <a:off x="9022710" y="2496187"/>
                <a:ext cx="14580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02B2F6B-836F-427D-94E4-C2D080AF712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014070" y="2487187"/>
                  <a:ext cx="16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66A6B17-C952-49F6-A19A-433C2644CE23}"/>
                    </a:ext>
                  </a:extLst>
                </p14:cNvPr>
                <p14:cNvContentPartPr/>
                <p14:nvPr/>
              </p14:nvContentPartPr>
              <p14:xfrm>
                <a:off x="9299550" y="2324827"/>
                <a:ext cx="336600" cy="20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66A6B17-C952-49F6-A19A-433C2644CE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90550" y="2315827"/>
                  <a:ext cx="354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4824966-0179-49FA-A4CC-BE404B6014FA}"/>
                    </a:ext>
                  </a:extLst>
                </p14:cNvPr>
                <p14:cNvContentPartPr/>
                <p14:nvPr/>
              </p14:nvContentPartPr>
              <p14:xfrm>
                <a:off x="9761070" y="2365867"/>
                <a:ext cx="133920" cy="133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4824966-0179-49FA-A4CC-BE404B6014F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52070" y="2357227"/>
                  <a:ext cx="151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7F217C7-690C-4DB3-9C64-634E1121EB6E}"/>
                    </a:ext>
                  </a:extLst>
                </p14:cNvPr>
                <p14:cNvContentPartPr/>
                <p14:nvPr/>
              </p14:nvContentPartPr>
              <p14:xfrm>
                <a:off x="9962310" y="2378107"/>
                <a:ext cx="118080" cy="11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7F217C7-690C-4DB3-9C64-634E1121EB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53670" y="2369107"/>
                  <a:ext cx="1357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F9413C4-C13A-4F0C-9628-6CA8652AAC32}"/>
              </a:ext>
            </a:extLst>
          </p:cNvPr>
          <p:cNvGrpSpPr/>
          <p:nvPr/>
        </p:nvGrpSpPr>
        <p:grpSpPr>
          <a:xfrm>
            <a:off x="10195230" y="1623827"/>
            <a:ext cx="483120" cy="231480"/>
            <a:chOff x="10195230" y="2294947"/>
            <a:chExt cx="4831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6FA9405-B3B8-487D-AB7B-FAED791446F8}"/>
                    </a:ext>
                  </a:extLst>
                </p14:cNvPr>
                <p14:cNvContentPartPr/>
                <p14:nvPr/>
              </p14:nvContentPartPr>
              <p14:xfrm>
                <a:off x="10195230" y="2416267"/>
                <a:ext cx="170280" cy="108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6FA9405-B3B8-487D-AB7B-FAED791446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86590" y="2407267"/>
                  <a:ext cx="18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FC9A84F-A82C-4294-813D-E2ACB6356FF0}"/>
                    </a:ext>
                  </a:extLst>
                </p14:cNvPr>
                <p14:cNvContentPartPr/>
                <p14:nvPr/>
              </p14:nvContentPartPr>
              <p14:xfrm>
                <a:off x="10376670" y="2294947"/>
                <a:ext cx="301680" cy="231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FC9A84F-A82C-4294-813D-E2ACB6356FF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67670" y="2285947"/>
                  <a:ext cx="31932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5525398-1113-40C5-BB9A-C00BB3CA3B2F}"/>
              </a:ext>
            </a:extLst>
          </p:cNvPr>
          <p:cNvGrpSpPr/>
          <p:nvPr/>
        </p:nvGrpSpPr>
        <p:grpSpPr>
          <a:xfrm>
            <a:off x="10901190" y="1633907"/>
            <a:ext cx="919800" cy="200520"/>
            <a:chOff x="10901190" y="2305027"/>
            <a:chExt cx="9198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F3A60B0-51FE-481F-8BCE-CA421B53F74B}"/>
                    </a:ext>
                  </a:extLst>
                </p14:cNvPr>
                <p14:cNvContentPartPr/>
                <p14:nvPr/>
              </p14:nvContentPartPr>
              <p14:xfrm>
                <a:off x="10901190" y="2381347"/>
                <a:ext cx="91440" cy="12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F3A60B0-51FE-481F-8BCE-CA421B53F74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892190" y="2372347"/>
                  <a:ext cx="109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5528B42-80ED-4E78-9CF3-5C21F4058919}"/>
                    </a:ext>
                  </a:extLst>
                </p14:cNvPr>
                <p14:cNvContentPartPr/>
                <p14:nvPr/>
              </p14:nvContentPartPr>
              <p14:xfrm>
                <a:off x="10992270" y="2378107"/>
                <a:ext cx="187560" cy="10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5528B42-80ED-4E78-9CF3-5C21F405891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983270" y="2369107"/>
                  <a:ext cx="205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48A49B3-F7C2-4BE5-AB3A-D574C57D5BAE}"/>
                    </a:ext>
                  </a:extLst>
                </p14:cNvPr>
                <p14:cNvContentPartPr/>
                <p14:nvPr/>
              </p14:nvContentPartPr>
              <p14:xfrm>
                <a:off x="11253270" y="2393947"/>
                <a:ext cx="126720" cy="92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48A49B3-F7C2-4BE5-AB3A-D574C57D5B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44630" y="2384947"/>
                  <a:ext cx="144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206BB10-6EB7-4278-A9DA-41545E4BCCC0}"/>
                    </a:ext>
                  </a:extLst>
                </p14:cNvPr>
                <p14:cNvContentPartPr/>
                <p14:nvPr/>
              </p14:nvContentPartPr>
              <p14:xfrm>
                <a:off x="11384670" y="2305027"/>
                <a:ext cx="436320" cy="169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206BB10-6EB7-4278-A9DA-41545E4BCCC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75670" y="2296387"/>
                  <a:ext cx="4539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D0510BE-8165-4A86-9350-51C7B0F42873}"/>
              </a:ext>
            </a:extLst>
          </p:cNvPr>
          <p:cNvGrpSpPr/>
          <p:nvPr/>
        </p:nvGrpSpPr>
        <p:grpSpPr>
          <a:xfrm>
            <a:off x="8214510" y="2144027"/>
            <a:ext cx="2104560" cy="268200"/>
            <a:chOff x="8214510" y="2815147"/>
            <a:chExt cx="210456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6C9A201-7E2E-4BD1-B59C-ECC06032306E}"/>
                    </a:ext>
                  </a:extLst>
                </p14:cNvPr>
                <p14:cNvContentPartPr/>
                <p14:nvPr/>
              </p14:nvContentPartPr>
              <p14:xfrm>
                <a:off x="8214510" y="2941507"/>
                <a:ext cx="249480" cy="141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6C9A201-7E2E-4BD1-B59C-ECC06032306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05870" y="2932867"/>
                  <a:ext cx="267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E0A711F-E97C-4DF1-BC54-A4CD07A5B414}"/>
                    </a:ext>
                  </a:extLst>
                </p14:cNvPr>
                <p14:cNvContentPartPr/>
                <p14:nvPr/>
              </p14:nvContentPartPr>
              <p14:xfrm>
                <a:off x="8457870" y="2874547"/>
                <a:ext cx="207720" cy="162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E0A711F-E97C-4DF1-BC54-A4CD07A5B41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48870" y="2865907"/>
                  <a:ext cx="22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D0CA576-4711-4477-9814-5EE5F42C6040}"/>
                    </a:ext>
                  </a:extLst>
                </p14:cNvPr>
                <p14:cNvContentPartPr/>
                <p14:nvPr/>
              </p14:nvContentPartPr>
              <p14:xfrm>
                <a:off x="8696190" y="2941867"/>
                <a:ext cx="151200" cy="12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D0CA576-4711-4477-9814-5EE5F42C604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87190" y="2933227"/>
                  <a:ext cx="168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3383146-C9F0-4A84-8EEA-A69A098056FF}"/>
                    </a:ext>
                  </a:extLst>
                </p14:cNvPr>
                <p14:cNvContentPartPr/>
                <p14:nvPr/>
              </p14:nvContentPartPr>
              <p14:xfrm>
                <a:off x="8867550" y="2845747"/>
                <a:ext cx="180360" cy="205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3383146-C9F0-4A84-8EEA-A69A098056F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58910" y="2836747"/>
                  <a:ext cx="19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C13A7F3-D133-4F48-AEC4-9675E0EB590F}"/>
                    </a:ext>
                  </a:extLst>
                </p14:cNvPr>
                <p14:cNvContentPartPr/>
                <p14:nvPr/>
              </p14:nvContentPartPr>
              <p14:xfrm>
                <a:off x="9076350" y="2909827"/>
                <a:ext cx="130320" cy="91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C13A7F3-D133-4F48-AEC4-9675E0EB590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067710" y="2900827"/>
                  <a:ext cx="147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4F1E32-BE61-4388-984B-3AEFCD5EDEBF}"/>
                    </a:ext>
                  </a:extLst>
                </p14:cNvPr>
                <p14:cNvContentPartPr/>
                <p14:nvPr/>
              </p14:nvContentPartPr>
              <p14:xfrm>
                <a:off x="9221070" y="2879227"/>
                <a:ext cx="156240" cy="99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4F1E32-BE61-4388-984B-3AEFCD5EDEB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12430" y="2870587"/>
                  <a:ext cx="173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A6AFDD-71D6-4B5D-8EF8-F1987071BAAC}"/>
                    </a:ext>
                  </a:extLst>
                </p14:cNvPr>
                <p14:cNvContentPartPr/>
                <p14:nvPr/>
              </p14:nvContentPartPr>
              <p14:xfrm>
                <a:off x="9418710" y="2817667"/>
                <a:ext cx="25560" cy="137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A6AFDD-71D6-4B5D-8EF8-F1987071BAA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10070" y="2808667"/>
                  <a:ext cx="43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337AE0A-5B4B-4154-893A-A6FE7A3D93EB}"/>
                    </a:ext>
                  </a:extLst>
                </p14:cNvPr>
                <p14:cNvContentPartPr/>
                <p14:nvPr/>
              </p14:nvContentPartPr>
              <p14:xfrm>
                <a:off x="9529950" y="2822347"/>
                <a:ext cx="176760" cy="255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337AE0A-5B4B-4154-893A-A6FE7A3D93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20950" y="2813347"/>
                  <a:ext cx="194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2FC54E-0867-4CD0-856A-405A18AC53BF}"/>
                    </a:ext>
                  </a:extLst>
                </p14:cNvPr>
                <p14:cNvContentPartPr/>
                <p14:nvPr/>
              </p14:nvContentPartPr>
              <p14:xfrm>
                <a:off x="9710310" y="2866627"/>
                <a:ext cx="96480" cy="55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2FC54E-0867-4CD0-856A-405A18AC53B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01670" y="2857627"/>
                  <a:ext cx="114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B07CBF7-69EA-461E-A80C-17BC48529D4F}"/>
                    </a:ext>
                  </a:extLst>
                </p14:cNvPr>
                <p14:cNvContentPartPr/>
                <p14:nvPr/>
              </p14:nvContentPartPr>
              <p14:xfrm>
                <a:off x="9810390" y="2815147"/>
                <a:ext cx="508680" cy="102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B07CBF7-69EA-461E-A80C-17BC48529D4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01390" y="2806507"/>
                  <a:ext cx="5263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D3C4B37-540A-47BF-8A68-413F2DD362E3}"/>
              </a:ext>
            </a:extLst>
          </p:cNvPr>
          <p:cNvGrpSpPr/>
          <p:nvPr/>
        </p:nvGrpSpPr>
        <p:grpSpPr>
          <a:xfrm>
            <a:off x="10540830" y="2046467"/>
            <a:ext cx="770760" cy="235080"/>
            <a:chOff x="10540830" y="2717587"/>
            <a:chExt cx="7707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6E5A857-448C-4234-A452-A2636B33C994}"/>
                    </a:ext>
                  </a:extLst>
                </p14:cNvPr>
                <p14:cNvContentPartPr/>
                <p14:nvPr/>
              </p14:nvContentPartPr>
              <p14:xfrm>
                <a:off x="10540830" y="2717587"/>
                <a:ext cx="439560" cy="209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6E5A857-448C-4234-A452-A2636B33C99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32190" y="2708587"/>
                  <a:ext cx="457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1370AE8-8EE8-45E5-98FA-342156882B32}"/>
                    </a:ext>
                  </a:extLst>
                </p14:cNvPr>
                <p14:cNvContentPartPr/>
                <p14:nvPr/>
              </p14:nvContentPartPr>
              <p14:xfrm>
                <a:off x="11118270" y="2852587"/>
                <a:ext cx="193320" cy="8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1370AE8-8EE8-45E5-98FA-342156882B3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09270" y="2843587"/>
                  <a:ext cx="210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03E9A03-D66B-43C6-9CB1-FAFA88A1DB9F}"/>
                    </a:ext>
                  </a:extLst>
                </p14:cNvPr>
                <p14:cNvContentPartPr/>
                <p14:nvPr/>
              </p14:nvContentPartPr>
              <p14:xfrm>
                <a:off x="11197830" y="2752507"/>
                <a:ext cx="33840" cy="200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03E9A03-D66B-43C6-9CB1-FAFA88A1DB9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189190" y="2743507"/>
                  <a:ext cx="514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DD8F84-F9EC-45D4-BD11-3F5EC357B60E}"/>
              </a:ext>
            </a:extLst>
          </p:cNvPr>
          <p:cNvGrpSpPr/>
          <p:nvPr/>
        </p:nvGrpSpPr>
        <p:grpSpPr>
          <a:xfrm>
            <a:off x="8321070" y="2555867"/>
            <a:ext cx="1260000" cy="212760"/>
            <a:chOff x="8321070" y="3226987"/>
            <a:chExt cx="12600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79EE3F3-9030-428F-BCD8-B8C2614C9494}"/>
                    </a:ext>
                  </a:extLst>
                </p14:cNvPr>
                <p14:cNvContentPartPr/>
                <p14:nvPr/>
              </p14:nvContentPartPr>
              <p14:xfrm>
                <a:off x="8321070" y="3335347"/>
                <a:ext cx="188280" cy="10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79EE3F3-9030-428F-BCD8-B8C2614C949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12430" y="3326707"/>
                  <a:ext cx="205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76836B6-0E71-4DB0-806E-0CC50CEBB317}"/>
                    </a:ext>
                  </a:extLst>
                </p14:cNvPr>
                <p14:cNvContentPartPr/>
                <p14:nvPr/>
              </p14:nvContentPartPr>
              <p14:xfrm>
                <a:off x="8526270" y="3327427"/>
                <a:ext cx="128520" cy="105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76836B6-0E71-4DB0-806E-0CC50CEBB31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17270" y="3318787"/>
                  <a:ext cx="146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247A88B-16E5-4B93-9E8C-9A9EC9CB38AE}"/>
                    </a:ext>
                  </a:extLst>
                </p14:cNvPr>
                <p14:cNvContentPartPr/>
                <p14:nvPr/>
              </p14:nvContentPartPr>
              <p14:xfrm>
                <a:off x="8518710" y="3336787"/>
                <a:ext cx="81720" cy="90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247A88B-16E5-4B93-9E8C-9A9EC9CB38A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10070" y="3328147"/>
                  <a:ext cx="9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D4713D4-4E6B-4842-AE92-FE95E1D670B7}"/>
                    </a:ext>
                  </a:extLst>
                </p14:cNvPr>
                <p14:cNvContentPartPr/>
                <p14:nvPr/>
              </p14:nvContentPartPr>
              <p14:xfrm>
                <a:off x="8725350" y="3226987"/>
                <a:ext cx="301680" cy="176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D4713D4-4E6B-4842-AE92-FE95E1D670B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16350" y="3217987"/>
                  <a:ext cx="319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25A81FA-2C5D-4BF4-9C03-411521D9711A}"/>
                    </a:ext>
                  </a:extLst>
                </p14:cNvPr>
                <p14:cNvContentPartPr/>
                <p14:nvPr/>
              </p14:nvContentPartPr>
              <p14:xfrm>
                <a:off x="9109470" y="3262627"/>
                <a:ext cx="145440" cy="111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25A81FA-2C5D-4BF4-9C03-411521D9711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00470" y="3253627"/>
                  <a:ext cx="163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408EB0-CD4D-4F28-9BE3-9338E7F58845}"/>
                    </a:ext>
                  </a:extLst>
                </p14:cNvPr>
                <p14:cNvContentPartPr/>
                <p14:nvPr/>
              </p14:nvContentPartPr>
              <p14:xfrm>
                <a:off x="9286950" y="3265147"/>
                <a:ext cx="294120" cy="10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408EB0-CD4D-4F28-9BE3-9338E7F5884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77950" y="3256147"/>
                  <a:ext cx="3117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121A893-862A-404C-BE27-56756D8BADE9}"/>
              </a:ext>
            </a:extLst>
          </p:cNvPr>
          <p:cNvGrpSpPr/>
          <p:nvPr/>
        </p:nvGrpSpPr>
        <p:grpSpPr>
          <a:xfrm>
            <a:off x="9888510" y="2461187"/>
            <a:ext cx="1481400" cy="357840"/>
            <a:chOff x="9888510" y="3132307"/>
            <a:chExt cx="14814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F4699CA-7639-43B5-B6C6-65D617428A1D}"/>
                    </a:ext>
                  </a:extLst>
                </p14:cNvPr>
                <p14:cNvContentPartPr/>
                <p14:nvPr/>
              </p14:nvContentPartPr>
              <p14:xfrm>
                <a:off x="9888510" y="3216907"/>
                <a:ext cx="190440" cy="273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F4699CA-7639-43B5-B6C6-65D617428A1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79870" y="3208267"/>
                  <a:ext cx="208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1101729-7BC1-4057-A449-3660C35FA9ED}"/>
                    </a:ext>
                  </a:extLst>
                </p14:cNvPr>
                <p14:cNvContentPartPr/>
                <p14:nvPr/>
              </p14:nvContentPartPr>
              <p14:xfrm>
                <a:off x="10051230" y="3239587"/>
                <a:ext cx="386640" cy="93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1101729-7BC1-4057-A449-3660C35FA9E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42230" y="3230947"/>
                  <a:ext cx="40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B195F61-27FB-4561-968E-03E68E5E20DD}"/>
                    </a:ext>
                  </a:extLst>
                </p14:cNvPr>
                <p14:cNvContentPartPr/>
                <p14:nvPr/>
              </p14:nvContentPartPr>
              <p14:xfrm>
                <a:off x="10393230" y="3136987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B195F61-27FB-4561-968E-03E68E5E20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84590" y="3127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8BAB61-6247-4D4F-8551-6D3271C9FB02}"/>
                    </a:ext>
                  </a:extLst>
                </p14:cNvPr>
                <p14:cNvContentPartPr/>
                <p14:nvPr/>
              </p14:nvContentPartPr>
              <p14:xfrm>
                <a:off x="10651350" y="3183787"/>
                <a:ext cx="117360" cy="113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8BAB61-6247-4D4F-8551-6D3271C9FB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642350" y="3175147"/>
                  <a:ext cx="135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A2D10B4-751B-4146-8C79-7A4776E77251}"/>
                    </a:ext>
                  </a:extLst>
                </p14:cNvPr>
                <p14:cNvContentPartPr/>
                <p14:nvPr/>
              </p14:nvContentPartPr>
              <p14:xfrm>
                <a:off x="10819110" y="3220147"/>
                <a:ext cx="280800" cy="99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A2D10B4-751B-4146-8C79-7A4776E7725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10110" y="3211507"/>
                  <a:ext cx="298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49D570A-EA4E-49F9-A1B1-3CE9F2DAD7E2}"/>
                    </a:ext>
                  </a:extLst>
                </p14:cNvPr>
                <p14:cNvContentPartPr/>
                <p14:nvPr/>
              </p14:nvContentPartPr>
              <p14:xfrm>
                <a:off x="11162190" y="3132307"/>
                <a:ext cx="43560" cy="129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49D570A-EA4E-49F9-A1B1-3CE9F2DAD7E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153190" y="3123307"/>
                  <a:ext cx="61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D9988F4-0D98-4A1B-A60A-06566917D689}"/>
                    </a:ext>
                  </a:extLst>
                </p14:cNvPr>
                <p14:cNvContentPartPr/>
                <p14:nvPr/>
              </p14:nvContentPartPr>
              <p14:xfrm>
                <a:off x="11142750" y="3179827"/>
                <a:ext cx="227160" cy="1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D9988F4-0D98-4A1B-A60A-06566917D6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133750" y="3171187"/>
                  <a:ext cx="2448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372F47-1437-4F4D-9C9D-0BAE1FD3DFB2}"/>
              </a:ext>
            </a:extLst>
          </p:cNvPr>
          <p:cNvGrpSpPr/>
          <p:nvPr/>
        </p:nvGrpSpPr>
        <p:grpSpPr>
          <a:xfrm>
            <a:off x="8258430" y="2936387"/>
            <a:ext cx="1493280" cy="275400"/>
            <a:chOff x="8258430" y="3607507"/>
            <a:chExt cx="1493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97D3446-0B21-4ED1-B2AE-6432EC0174DA}"/>
                    </a:ext>
                  </a:extLst>
                </p14:cNvPr>
                <p14:cNvContentPartPr/>
                <p14:nvPr/>
              </p14:nvContentPartPr>
              <p14:xfrm>
                <a:off x="8258430" y="3696067"/>
                <a:ext cx="222480" cy="104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97D3446-0B21-4ED1-B2AE-6432EC0174D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49790" y="3687427"/>
                  <a:ext cx="240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99D9618-3FB7-4DB6-ABF3-2E89D9774EDD}"/>
                    </a:ext>
                  </a:extLst>
                </p14:cNvPr>
                <p14:cNvContentPartPr/>
                <p14:nvPr/>
              </p14:nvContentPartPr>
              <p14:xfrm>
                <a:off x="8465070" y="3634147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99D9618-3FB7-4DB6-ABF3-2E89D9774E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56430" y="3625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63BDACC-8E9E-453E-842A-1867A746E46E}"/>
                    </a:ext>
                  </a:extLst>
                </p14:cNvPr>
                <p14:cNvContentPartPr/>
                <p14:nvPr/>
              </p14:nvContentPartPr>
              <p14:xfrm>
                <a:off x="8532030" y="3643507"/>
                <a:ext cx="144360" cy="136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63BDACC-8E9E-453E-842A-1867A746E4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23390" y="3634867"/>
                  <a:ext cx="162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BA433F-53F4-4C98-AA08-03B28F73FBBF}"/>
                    </a:ext>
                  </a:extLst>
                </p14:cNvPr>
                <p14:cNvContentPartPr/>
                <p14:nvPr/>
              </p14:nvContentPartPr>
              <p14:xfrm>
                <a:off x="8769990" y="3607507"/>
                <a:ext cx="390960" cy="158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BA433F-53F4-4C98-AA08-03B28F73FBB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61350" y="3598507"/>
                  <a:ext cx="408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54B96B-E7C6-426F-A013-561D208A7465}"/>
                    </a:ext>
                  </a:extLst>
                </p14:cNvPr>
                <p14:cNvContentPartPr/>
                <p14:nvPr/>
              </p14:nvContentPartPr>
              <p14:xfrm>
                <a:off x="9201630" y="3697147"/>
                <a:ext cx="127800" cy="56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54B96B-E7C6-426F-A013-561D208A74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92990" y="3688507"/>
                  <a:ext cx="145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871B601-D88A-4E46-8AB7-1648DD69373F}"/>
                    </a:ext>
                  </a:extLst>
                </p14:cNvPr>
                <p14:cNvContentPartPr/>
                <p14:nvPr/>
              </p14:nvContentPartPr>
              <p14:xfrm>
                <a:off x="9378390" y="3655747"/>
                <a:ext cx="168120" cy="22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871B601-D88A-4E46-8AB7-1648DD69373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69390" y="3646747"/>
                  <a:ext cx="185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8CD4B61-CA36-4B22-8B3B-2BBD9270E687}"/>
                    </a:ext>
                  </a:extLst>
                </p14:cNvPr>
                <p14:cNvContentPartPr/>
                <p14:nvPr/>
              </p14:nvContentPartPr>
              <p14:xfrm>
                <a:off x="9622470" y="3670507"/>
                <a:ext cx="129240" cy="52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8CD4B61-CA36-4B22-8B3B-2BBD9270E68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13470" y="3661507"/>
                  <a:ext cx="1468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249F518-F163-4677-8C79-91659949A2B9}"/>
              </a:ext>
            </a:extLst>
          </p:cNvPr>
          <p:cNvGrpSpPr/>
          <p:nvPr/>
        </p:nvGrpSpPr>
        <p:grpSpPr>
          <a:xfrm>
            <a:off x="10005870" y="2846747"/>
            <a:ext cx="1333440" cy="247320"/>
            <a:chOff x="10005870" y="3517867"/>
            <a:chExt cx="13334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44DA04B-673C-4505-8AEE-20CD4DF10E45}"/>
                    </a:ext>
                  </a:extLst>
                </p14:cNvPr>
                <p14:cNvContentPartPr/>
                <p14:nvPr/>
              </p14:nvContentPartPr>
              <p14:xfrm>
                <a:off x="10005870" y="3688507"/>
                <a:ext cx="214560" cy="70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44DA04B-673C-4505-8AEE-20CD4DF10E4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97230" y="3679867"/>
                  <a:ext cx="232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9D9326E-695C-4347-B118-2FC8E9493ADD}"/>
                    </a:ext>
                  </a:extLst>
                </p14:cNvPr>
                <p14:cNvContentPartPr/>
                <p14:nvPr/>
              </p14:nvContentPartPr>
              <p14:xfrm>
                <a:off x="10223670" y="3655747"/>
                <a:ext cx="113400" cy="109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9D9326E-695C-4347-B118-2FC8E9493AD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15030" y="3646747"/>
                  <a:ext cx="131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DC4754B-48C0-4732-ADEA-D396429FCD05}"/>
                    </a:ext>
                  </a:extLst>
                </p14:cNvPr>
                <p14:cNvContentPartPr/>
                <p14:nvPr/>
              </p14:nvContentPartPr>
              <p14:xfrm>
                <a:off x="10388190" y="3663667"/>
                <a:ext cx="75600" cy="77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DC4754B-48C0-4732-ADEA-D396429FCD0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79190" y="3654667"/>
                  <a:ext cx="9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C4ABAD3-616A-450C-A0B4-2095FCAD3F8C}"/>
                    </a:ext>
                  </a:extLst>
                </p14:cNvPr>
                <p14:cNvContentPartPr/>
                <p14:nvPr/>
              </p14:nvContentPartPr>
              <p14:xfrm>
                <a:off x="10538670" y="3668707"/>
                <a:ext cx="95040" cy="72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C4ABAD3-616A-450C-A0B4-2095FCAD3F8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29670" y="3660067"/>
                  <a:ext cx="112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82CC0C-9D97-4AD0-ADBE-20C11E5F055A}"/>
                    </a:ext>
                  </a:extLst>
                </p14:cNvPr>
                <p14:cNvContentPartPr/>
                <p14:nvPr/>
              </p14:nvContentPartPr>
              <p14:xfrm>
                <a:off x="10825950" y="3517867"/>
                <a:ext cx="513360" cy="200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82CC0C-9D97-4AD0-ADBE-20C11E5F055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16950" y="3508867"/>
                  <a:ext cx="5310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9424498-1D0D-4BB9-A967-4DB25983D9E5}"/>
              </a:ext>
            </a:extLst>
          </p:cNvPr>
          <p:cNvGrpSpPr/>
          <p:nvPr/>
        </p:nvGrpSpPr>
        <p:grpSpPr>
          <a:xfrm>
            <a:off x="8436630" y="3285227"/>
            <a:ext cx="1353240" cy="440640"/>
            <a:chOff x="8436630" y="3956347"/>
            <a:chExt cx="13532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0040987-CD36-46E2-87DC-42D2973CE9D6}"/>
                    </a:ext>
                  </a:extLst>
                </p14:cNvPr>
                <p14:cNvContentPartPr/>
                <p14:nvPr/>
              </p14:nvContentPartPr>
              <p14:xfrm>
                <a:off x="8486670" y="4092427"/>
                <a:ext cx="13680" cy="304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0040987-CD36-46E2-87DC-42D2973CE9D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478030" y="4083787"/>
                  <a:ext cx="31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E1ACC57-69E5-4CCF-8055-5853B1B1BCA0}"/>
                    </a:ext>
                  </a:extLst>
                </p14:cNvPr>
                <p14:cNvContentPartPr/>
                <p14:nvPr/>
              </p14:nvContentPartPr>
              <p14:xfrm>
                <a:off x="8436630" y="4115827"/>
                <a:ext cx="147960" cy="120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E1ACC57-69E5-4CCF-8055-5853B1B1BCA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27990" y="4107187"/>
                  <a:ext cx="165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F56A597-AC27-4227-B7E7-6BB1AB347155}"/>
                    </a:ext>
                  </a:extLst>
                </p14:cNvPr>
                <p14:cNvContentPartPr/>
                <p14:nvPr/>
              </p14:nvContentPartPr>
              <p14:xfrm>
                <a:off x="8635710" y="3984427"/>
                <a:ext cx="386640" cy="198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F56A597-AC27-4227-B7E7-6BB1AB3471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27070" y="3975787"/>
                  <a:ext cx="404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06D0CB7-4CE5-45EF-908E-189820E1D62C}"/>
                    </a:ext>
                  </a:extLst>
                </p14:cNvPr>
                <p14:cNvContentPartPr/>
                <p14:nvPr/>
              </p14:nvContentPartPr>
              <p14:xfrm>
                <a:off x="9092190" y="3956347"/>
                <a:ext cx="29520" cy="210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06D0CB7-4CE5-45EF-908E-189820E1D62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83190" y="3947347"/>
                  <a:ext cx="47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1B5C589-8A90-40D4-8933-C26924B5E687}"/>
                    </a:ext>
                  </a:extLst>
                </p14:cNvPr>
                <p14:cNvContentPartPr/>
                <p14:nvPr/>
              </p14:nvContentPartPr>
              <p14:xfrm>
                <a:off x="9075630" y="4024747"/>
                <a:ext cx="571680" cy="111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1B5C589-8A90-40D4-8933-C26924B5E68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66990" y="4016107"/>
                  <a:ext cx="589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235A096-610E-49D5-89FA-39A49530D701}"/>
                    </a:ext>
                  </a:extLst>
                </p14:cNvPr>
                <p14:cNvContentPartPr/>
                <p14:nvPr/>
              </p14:nvContentPartPr>
              <p14:xfrm>
                <a:off x="9789510" y="4083787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235A096-610E-49D5-89FA-39A49530D70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80510" y="40751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19955D6-0F77-4ED9-A365-9F714C634C89}"/>
              </a:ext>
            </a:extLst>
          </p:cNvPr>
          <p:cNvGrpSpPr/>
          <p:nvPr/>
        </p:nvGrpSpPr>
        <p:grpSpPr>
          <a:xfrm>
            <a:off x="2971830" y="2500147"/>
            <a:ext cx="348120" cy="2373120"/>
            <a:chOff x="2971830" y="2500147"/>
            <a:chExt cx="348120" cy="23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7D4C165-12E6-4AC0-989D-D85C85B9E681}"/>
                    </a:ext>
                  </a:extLst>
                </p14:cNvPr>
                <p14:cNvContentPartPr/>
                <p14:nvPr/>
              </p14:nvContentPartPr>
              <p14:xfrm>
                <a:off x="3056430" y="2500147"/>
                <a:ext cx="195120" cy="2373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7D4C165-12E6-4AC0-989D-D85C85B9E68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47790" y="2491147"/>
                  <a:ext cx="212760" cy="23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2C1D461-B0E9-44AE-AE48-CC059251FA69}"/>
                    </a:ext>
                  </a:extLst>
                </p14:cNvPr>
                <p14:cNvContentPartPr/>
                <p14:nvPr/>
              </p14:nvContentPartPr>
              <p14:xfrm>
                <a:off x="2971830" y="4663747"/>
                <a:ext cx="348120" cy="191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2C1D461-B0E9-44AE-AE48-CC059251FA6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63190" y="4654747"/>
                  <a:ext cx="36576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966E7B7-8C80-4136-A01F-4AC4F1F1B9C7}"/>
              </a:ext>
            </a:extLst>
          </p:cNvPr>
          <p:cNvGrpSpPr/>
          <p:nvPr/>
        </p:nvGrpSpPr>
        <p:grpSpPr>
          <a:xfrm>
            <a:off x="3537750" y="3939067"/>
            <a:ext cx="5350320" cy="658080"/>
            <a:chOff x="3537750" y="3939067"/>
            <a:chExt cx="535032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027FC88-8CF5-444E-A824-7F0D13C69C8A}"/>
                    </a:ext>
                  </a:extLst>
                </p14:cNvPr>
                <p14:cNvContentPartPr/>
                <p14:nvPr/>
              </p14:nvContentPartPr>
              <p14:xfrm>
                <a:off x="3537750" y="4214827"/>
                <a:ext cx="193680" cy="238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027FC88-8CF5-444E-A824-7F0D13C69C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29110" y="4205827"/>
                  <a:ext cx="211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9159EB-3838-44F9-BE09-FA25725B731B}"/>
                    </a:ext>
                  </a:extLst>
                </p14:cNvPr>
                <p14:cNvContentPartPr/>
                <p14:nvPr/>
              </p14:nvContentPartPr>
              <p14:xfrm>
                <a:off x="3831510" y="4153627"/>
                <a:ext cx="284400" cy="244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9159EB-3838-44F9-BE09-FA25725B731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22870" y="4144987"/>
                  <a:ext cx="302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E020F1D-6496-489C-8AF8-3B748A9489E8}"/>
                    </a:ext>
                  </a:extLst>
                </p14:cNvPr>
                <p14:cNvContentPartPr/>
                <p14:nvPr/>
              </p14:nvContentPartPr>
              <p14:xfrm>
                <a:off x="4226430" y="4141387"/>
                <a:ext cx="637560" cy="239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E020F1D-6496-489C-8AF8-3B748A9489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17430" y="4132747"/>
                  <a:ext cx="655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AD253A-CBCE-46A1-8A29-636850AC2E50}"/>
                    </a:ext>
                  </a:extLst>
                </p14:cNvPr>
                <p14:cNvContentPartPr/>
                <p14:nvPr/>
              </p14:nvContentPartPr>
              <p14:xfrm>
                <a:off x="4858950" y="4195387"/>
                <a:ext cx="146160" cy="92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AD253A-CBCE-46A1-8A29-636850AC2E5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50310" y="4186387"/>
                  <a:ext cx="163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99809F9-A623-4B4A-B62B-7482E60D080D}"/>
                    </a:ext>
                  </a:extLst>
                </p14:cNvPr>
                <p14:cNvContentPartPr/>
                <p14:nvPr/>
              </p14:nvContentPartPr>
              <p14:xfrm>
                <a:off x="4930590" y="4178467"/>
                <a:ext cx="54720" cy="140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99809F9-A623-4B4A-B62B-7482E60D080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21950" y="4169467"/>
                  <a:ext cx="7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A8B8F3C-E5F4-4056-9C57-54E8C91F789A}"/>
                    </a:ext>
                  </a:extLst>
                </p14:cNvPr>
                <p14:cNvContentPartPr/>
                <p14:nvPr/>
              </p14:nvContentPartPr>
              <p14:xfrm>
                <a:off x="5118870" y="4200427"/>
                <a:ext cx="208800" cy="146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A8B8F3C-E5F4-4056-9C57-54E8C91F789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09870" y="4191787"/>
                  <a:ext cx="226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1A71891-BF96-427D-A113-B006FC2EC847}"/>
                    </a:ext>
                  </a:extLst>
                </p14:cNvPr>
                <p14:cNvContentPartPr/>
                <p14:nvPr/>
              </p14:nvContentPartPr>
              <p14:xfrm>
                <a:off x="5299950" y="4043467"/>
                <a:ext cx="127800" cy="241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1A71891-BF96-427D-A113-B006FC2EC8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90950" y="4034827"/>
                  <a:ext cx="145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57DDF58-2492-4713-A586-BC7D111F4EA6}"/>
                    </a:ext>
                  </a:extLst>
                </p14:cNvPr>
                <p14:cNvContentPartPr/>
                <p14:nvPr/>
              </p14:nvContentPartPr>
              <p14:xfrm>
                <a:off x="5374470" y="4163707"/>
                <a:ext cx="83160" cy="1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57DDF58-2492-4713-A586-BC7D111F4EA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65470" y="4154707"/>
                  <a:ext cx="10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8CF86BD-CB96-4815-976E-F8DC16CB9C2E}"/>
                    </a:ext>
                  </a:extLst>
                </p14:cNvPr>
                <p14:cNvContentPartPr/>
                <p14:nvPr/>
              </p14:nvContentPartPr>
              <p14:xfrm>
                <a:off x="5499750" y="4166227"/>
                <a:ext cx="172440" cy="122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8CF86BD-CB96-4815-976E-F8DC16CB9C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91110" y="4157587"/>
                  <a:ext cx="190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08B759-4A32-4E6E-A19C-0C8999D8152B}"/>
                    </a:ext>
                  </a:extLst>
                </p14:cNvPr>
                <p14:cNvContentPartPr/>
                <p14:nvPr/>
              </p14:nvContentPartPr>
              <p14:xfrm>
                <a:off x="5677950" y="4084507"/>
                <a:ext cx="117360" cy="207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08B759-4A32-4E6E-A19C-0C8999D8152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68950" y="4075867"/>
                  <a:ext cx="13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0353CAC-5CC2-49FD-9115-E1061B6C306B}"/>
                    </a:ext>
                  </a:extLst>
                </p14:cNvPr>
                <p14:cNvContentPartPr/>
                <p14:nvPr/>
              </p14:nvContentPartPr>
              <p14:xfrm>
                <a:off x="5856150" y="4051747"/>
                <a:ext cx="106920" cy="96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0353CAC-5CC2-49FD-9115-E1061B6C306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47150" y="4043107"/>
                  <a:ext cx="124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046BE23-A84B-4ABD-A294-320797E30DA7}"/>
                    </a:ext>
                  </a:extLst>
                </p14:cNvPr>
                <p14:cNvContentPartPr/>
                <p14:nvPr/>
              </p14:nvContentPartPr>
              <p14:xfrm>
                <a:off x="5955870" y="4112587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046BE23-A84B-4ABD-A294-320797E30DA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47230" y="41039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28F88C1-104E-4FE2-9324-DEA7952F2F71}"/>
                    </a:ext>
                  </a:extLst>
                </p14:cNvPr>
                <p14:cNvContentPartPr/>
                <p14:nvPr/>
              </p14:nvContentPartPr>
              <p14:xfrm>
                <a:off x="6079710" y="4067227"/>
                <a:ext cx="60840" cy="355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28F88C1-104E-4FE2-9324-DEA7952F2F7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70710" y="4058227"/>
                  <a:ext cx="784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F95CD6E-BEA3-4565-8B5E-3FC0B17F752D}"/>
                    </a:ext>
                  </a:extLst>
                </p14:cNvPr>
                <p14:cNvContentPartPr/>
                <p14:nvPr/>
              </p14:nvContentPartPr>
              <p14:xfrm>
                <a:off x="6225870" y="4138507"/>
                <a:ext cx="241200" cy="163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F95CD6E-BEA3-4565-8B5E-3FC0B17F752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17230" y="4129867"/>
                  <a:ext cx="25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C2C929C-DC21-49D8-AEE7-0A3430623011}"/>
                    </a:ext>
                  </a:extLst>
                </p14:cNvPr>
                <p14:cNvContentPartPr/>
                <p14:nvPr/>
              </p14:nvContentPartPr>
              <p14:xfrm>
                <a:off x="6471030" y="4008547"/>
                <a:ext cx="48960" cy="238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C2C929C-DC21-49D8-AEE7-0A34306230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62390" y="3999907"/>
                  <a:ext cx="66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621287-C831-41A0-8040-8DF5F714BDCA}"/>
                    </a:ext>
                  </a:extLst>
                </p14:cNvPr>
                <p14:cNvContentPartPr/>
                <p14:nvPr/>
              </p14:nvContentPartPr>
              <p14:xfrm>
                <a:off x="6525030" y="4113307"/>
                <a:ext cx="197280" cy="127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621287-C831-41A0-8040-8DF5F714BDC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16030" y="4104667"/>
                  <a:ext cx="21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1A9F9FC-FCF8-4CBD-9143-25C6A780EE70}"/>
                    </a:ext>
                  </a:extLst>
                </p14:cNvPr>
                <p14:cNvContentPartPr/>
                <p14:nvPr/>
              </p14:nvContentPartPr>
              <p14:xfrm>
                <a:off x="6817350" y="4093867"/>
                <a:ext cx="88920" cy="115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1A9F9FC-FCF8-4CBD-9143-25C6A780EE7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808350" y="4085227"/>
                  <a:ext cx="106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C51EE6F-C87C-4432-A215-A26E20E5BF5B}"/>
                    </a:ext>
                  </a:extLst>
                </p14:cNvPr>
                <p14:cNvContentPartPr/>
                <p14:nvPr/>
              </p14:nvContentPartPr>
              <p14:xfrm>
                <a:off x="7014990" y="4117627"/>
                <a:ext cx="164160" cy="103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C51EE6F-C87C-4432-A215-A26E20E5BF5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05990" y="4108987"/>
                  <a:ext cx="181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6E63F9-2E87-4528-9EF5-9224B9891ACC}"/>
                    </a:ext>
                  </a:extLst>
                </p14:cNvPr>
                <p14:cNvContentPartPr/>
                <p14:nvPr/>
              </p14:nvContentPartPr>
              <p14:xfrm>
                <a:off x="7043070" y="3961747"/>
                <a:ext cx="86760" cy="36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6E63F9-2E87-4528-9EF5-9224B9891A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34430" y="3952747"/>
                  <a:ext cx="104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E1A80C1-A3FC-4BC0-BBF8-C9C5B67F05F7}"/>
                    </a:ext>
                  </a:extLst>
                </p14:cNvPr>
                <p14:cNvContentPartPr/>
                <p14:nvPr/>
              </p14:nvContentPartPr>
              <p14:xfrm>
                <a:off x="7380030" y="3975787"/>
                <a:ext cx="182160" cy="196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E1A80C1-A3FC-4BC0-BBF8-C9C5B67F05F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371390" y="3967147"/>
                  <a:ext cx="199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9287644-B645-4DAD-BFE9-C2C02A45406A}"/>
                    </a:ext>
                  </a:extLst>
                </p14:cNvPr>
                <p14:cNvContentPartPr/>
                <p14:nvPr/>
              </p14:nvContentPartPr>
              <p14:xfrm>
                <a:off x="7598550" y="3957067"/>
                <a:ext cx="9360" cy="37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9287644-B645-4DAD-BFE9-C2C02A45406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589910" y="3948067"/>
                  <a:ext cx="27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4E9EDE3-82E4-4143-8304-F5BF89C069F8}"/>
                    </a:ext>
                  </a:extLst>
                </p14:cNvPr>
                <p14:cNvContentPartPr/>
                <p14:nvPr/>
              </p14:nvContentPartPr>
              <p14:xfrm>
                <a:off x="7689630" y="4064347"/>
                <a:ext cx="106200" cy="89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4E9EDE3-82E4-4143-8304-F5BF89C069F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80630" y="4055707"/>
                  <a:ext cx="12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3B91D24-4648-4E0B-86CE-EF1668D4E118}"/>
                    </a:ext>
                  </a:extLst>
                </p14:cNvPr>
                <p14:cNvContentPartPr/>
                <p14:nvPr/>
              </p14:nvContentPartPr>
              <p14:xfrm>
                <a:off x="7846230" y="3939067"/>
                <a:ext cx="114480" cy="19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3B91D24-4648-4E0B-86CE-EF1668D4E11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37230" y="3930067"/>
                  <a:ext cx="132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6DA7A2B-AC4D-4D5F-8080-14CA88D9DEF5}"/>
                    </a:ext>
                  </a:extLst>
                </p14:cNvPr>
                <p14:cNvContentPartPr/>
                <p14:nvPr/>
              </p14:nvContentPartPr>
              <p14:xfrm>
                <a:off x="8015070" y="4024027"/>
                <a:ext cx="154440" cy="111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6DA7A2B-AC4D-4D5F-8080-14CA88D9DE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06430" y="4015387"/>
                  <a:ext cx="172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F64B8A5-2E4D-426E-8F28-E9BA7EA6559D}"/>
                    </a:ext>
                  </a:extLst>
                </p14:cNvPr>
                <p14:cNvContentPartPr/>
                <p14:nvPr/>
              </p14:nvContentPartPr>
              <p14:xfrm>
                <a:off x="8188590" y="3940867"/>
                <a:ext cx="206280" cy="185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F64B8A5-2E4D-426E-8F28-E9BA7EA6559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79590" y="3932227"/>
                  <a:ext cx="223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FCCDAE6-6948-4A7B-9DFF-D3FE4B737DE7}"/>
                    </a:ext>
                  </a:extLst>
                </p14:cNvPr>
                <p14:cNvContentPartPr/>
                <p14:nvPr/>
              </p14:nvContentPartPr>
              <p14:xfrm>
                <a:off x="6412350" y="4035547"/>
                <a:ext cx="212040" cy="49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FCCDAE6-6948-4A7B-9DFF-D3FE4B737D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403350" y="4026547"/>
                  <a:ext cx="22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FD20E81-5289-4520-A122-AD770D6B0817}"/>
                    </a:ext>
                  </a:extLst>
                </p14:cNvPr>
                <p14:cNvContentPartPr/>
                <p14:nvPr/>
              </p14:nvContentPartPr>
              <p14:xfrm>
                <a:off x="6844710" y="4263067"/>
                <a:ext cx="175680" cy="334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FD20E81-5289-4520-A122-AD770D6B081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36070" y="4254067"/>
                  <a:ext cx="193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55D145E-47E8-4521-A353-E938AF6876F2}"/>
                    </a:ext>
                  </a:extLst>
                </p14:cNvPr>
                <p14:cNvContentPartPr/>
                <p14:nvPr/>
              </p14:nvContentPartPr>
              <p14:xfrm>
                <a:off x="6886470" y="4495267"/>
                <a:ext cx="100440" cy="16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55D145E-47E8-4521-A353-E938AF6876F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77830" y="4486267"/>
                  <a:ext cx="118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37FB633-6F48-46D7-B7D4-FD67B86C03C7}"/>
                    </a:ext>
                  </a:extLst>
                </p14:cNvPr>
                <p14:cNvContentPartPr/>
                <p14:nvPr/>
              </p14:nvContentPartPr>
              <p14:xfrm>
                <a:off x="7034070" y="4398787"/>
                <a:ext cx="245520" cy="91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37FB633-6F48-46D7-B7D4-FD67B86C03C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25430" y="4390147"/>
                  <a:ext cx="263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321AD31-30AE-414F-B2F8-9CE546770D08}"/>
                    </a:ext>
                  </a:extLst>
                </p14:cNvPr>
                <p14:cNvContentPartPr/>
                <p14:nvPr/>
              </p14:nvContentPartPr>
              <p14:xfrm>
                <a:off x="7311630" y="4252987"/>
                <a:ext cx="124920" cy="209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321AD31-30AE-414F-B2F8-9CE546770D0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302630" y="4243987"/>
                  <a:ext cx="14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2E4366-A589-45C0-8831-9CB36957E131}"/>
                    </a:ext>
                  </a:extLst>
                </p14:cNvPr>
                <p14:cNvContentPartPr/>
                <p14:nvPr/>
              </p14:nvContentPartPr>
              <p14:xfrm>
                <a:off x="7488390" y="4362787"/>
                <a:ext cx="136080" cy="10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2E4366-A589-45C0-8831-9CB36957E13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79390" y="4354147"/>
                  <a:ext cx="153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E0D222-482E-41E5-A671-654B6A819427}"/>
                    </a:ext>
                  </a:extLst>
                </p14:cNvPr>
                <p14:cNvContentPartPr/>
                <p14:nvPr/>
              </p14:nvContentPartPr>
              <p14:xfrm>
                <a:off x="7658670" y="4307347"/>
                <a:ext cx="516600" cy="132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E0D222-482E-41E5-A671-654B6A81942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649670" y="4298347"/>
                  <a:ext cx="534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B8AD1C2-8BB4-4870-90DF-898D4FB6F155}"/>
                    </a:ext>
                  </a:extLst>
                </p14:cNvPr>
                <p14:cNvContentPartPr/>
                <p14:nvPr/>
              </p14:nvContentPartPr>
              <p14:xfrm>
                <a:off x="8175630" y="4200067"/>
                <a:ext cx="47160" cy="171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B8AD1C2-8BB4-4870-90DF-898D4FB6F15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66990" y="4191067"/>
                  <a:ext cx="64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9DD7422-36FF-4B4E-BDA7-E74CD65F9BFF}"/>
                    </a:ext>
                  </a:extLst>
                </p14:cNvPr>
                <p14:cNvContentPartPr/>
                <p14:nvPr/>
              </p14:nvContentPartPr>
              <p14:xfrm>
                <a:off x="8193630" y="4302667"/>
                <a:ext cx="65880" cy="16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9DD7422-36FF-4B4E-BDA7-E74CD65F9BF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184990" y="4293667"/>
                  <a:ext cx="83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3FA8AEE-CE5C-461E-8ACF-3CA700CEEFCE}"/>
                    </a:ext>
                  </a:extLst>
                </p14:cNvPr>
                <p14:cNvContentPartPr/>
                <p14:nvPr/>
              </p14:nvContentPartPr>
              <p14:xfrm>
                <a:off x="8315670" y="4213387"/>
                <a:ext cx="257760" cy="167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3FA8AEE-CE5C-461E-8ACF-3CA700CEEFC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07030" y="4204387"/>
                  <a:ext cx="275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D76EA69-51BE-4ED1-9B00-7D4108EA9915}"/>
                    </a:ext>
                  </a:extLst>
                </p14:cNvPr>
                <p14:cNvContentPartPr/>
                <p14:nvPr/>
              </p14:nvContentPartPr>
              <p14:xfrm>
                <a:off x="8578470" y="4069027"/>
                <a:ext cx="155520" cy="342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D76EA69-51BE-4ED1-9B00-7D4108EA991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69470" y="4060387"/>
                  <a:ext cx="173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41A0451-B5A9-49FB-923D-3F8D8B9D13D8}"/>
                    </a:ext>
                  </a:extLst>
                </p14:cNvPr>
                <p14:cNvContentPartPr/>
                <p14:nvPr/>
              </p14:nvContentPartPr>
              <p14:xfrm>
                <a:off x="8887710" y="4330747"/>
                <a:ext cx="36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41A0451-B5A9-49FB-923D-3F8D8B9D13D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79070" y="43221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444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7C1CF-CB65-49F9-92E7-C7AF53F5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0D34B-8A2F-473B-84D5-A1FEA40B2DB6}"/>
              </a:ext>
            </a:extLst>
          </p:cNvPr>
          <p:cNvSpPr txBox="1"/>
          <p:nvPr/>
        </p:nvSpPr>
        <p:spPr>
          <a:xfrm>
            <a:off x="164592" y="246888"/>
            <a:ext cx="355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1. Les types </a:t>
            </a:r>
            <a:r>
              <a:rPr lang="en-US" sz="2800" err="1"/>
              <a:t>trophiques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E05F4-D91A-4FB3-861F-A827C3C04A94}"/>
              </a:ext>
            </a:extLst>
          </p:cNvPr>
          <p:cNvSpPr txBox="1"/>
          <p:nvPr/>
        </p:nvSpPr>
        <p:spPr>
          <a:xfrm>
            <a:off x="329185" y="1508760"/>
            <a:ext cx="11121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Type </a:t>
            </a:r>
            <a:r>
              <a:rPr lang="en-US" err="1"/>
              <a:t>trophique</a:t>
            </a:r>
            <a:r>
              <a:rPr lang="en-US"/>
              <a:t> (</a:t>
            </a:r>
            <a:r>
              <a:rPr lang="en-US" err="1"/>
              <a:t>grec</a:t>
            </a:r>
            <a:r>
              <a:rPr lang="en-US"/>
              <a:t> </a:t>
            </a:r>
            <a:r>
              <a:rPr lang="en-US" err="1"/>
              <a:t>trophykos</a:t>
            </a:r>
            <a:r>
              <a:rPr lang="en-US"/>
              <a:t> = </a:t>
            </a:r>
            <a:r>
              <a:rPr lang="en-US" err="1"/>
              <a:t>nourriture</a:t>
            </a:r>
            <a:r>
              <a:rPr lang="en-US"/>
              <a:t>):</a:t>
            </a:r>
          </a:p>
          <a:p>
            <a:r>
              <a:rPr lang="en-US"/>
              <a:t>	= type </a:t>
            </a:r>
            <a:r>
              <a:rPr lang="en-US" err="1"/>
              <a:t>scientifique</a:t>
            </a:r>
            <a:r>
              <a:rPr lang="en-US"/>
              <a:t> qui </a:t>
            </a:r>
            <a:r>
              <a:rPr lang="en-US" err="1"/>
              <a:t>définit</a:t>
            </a:r>
            <a:r>
              <a:rPr lang="en-US"/>
              <a:t> la manière </a:t>
            </a:r>
            <a:r>
              <a:rPr lang="en-US" err="1"/>
              <a:t>dont</a:t>
            </a:r>
            <a:r>
              <a:rPr lang="en-US"/>
              <a:t> un </a:t>
            </a:r>
            <a:r>
              <a:rPr lang="en-US" err="1"/>
              <a:t>organisme</a:t>
            </a:r>
            <a:r>
              <a:rPr lang="en-US"/>
              <a:t> vivant </a:t>
            </a:r>
            <a:r>
              <a:rPr lang="en-US" err="1"/>
              <a:t>constitue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 propre matière </a:t>
            </a:r>
            <a:r>
              <a:rPr lang="en-US" err="1"/>
              <a:t>organique</a:t>
            </a:r>
            <a:r>
              <a:rPr lang="en-US"/>
              <a:t> </a:t>
            </a:r>
          </a:p>
          <a:p>
            <a:r>
              <a:rPr lang="en-US"/>
              <a:t>(ANABOLISME) et </a:t>
            </a:r>
            <a:r>
              <a:rPr lang="en-US" err="1"/>
              <a:t>produit</a:t>
            </a:r>
            <a:r>
              <a:rPr lang="en-US"/>
              <a:t> </a:t>
            </a:r>
            <a:r>
              <a:rPr lang="en-US" err="1"/>
              <a:t>l’énergie</a:t>
            </a:r>
            <a:r>
              <a:rPr lang="en-US"/>
              <a:t> </a:t>
            </a:r>
            <a:r>
              <a:rPr lang="en-US" err="1"/>
              <a:t>dont</a:t>
            </a:r>
            <a:r>
              <a:rPr lang="en-US"/>
              <a:t> il a </a:t>
            </a:r>
            <a:r>
              <a:rPr lang="en-US" err="1"/>
              <a:t>besoin</a:t>
            </a:r>
            <a:r>
              <a:rPr lang="en-US"/>
              <a:t> (CATABOLISME). </a:t>
            </a:r>
            <a:r>
              <a:rPr lang="en-US" err="1"/>
              <a:t>Ces</a:t>
            </a:r>
            <a:r>
              <a:rPr lang="en-US"/>
              <a:t> deux </a:t>
            </a:r>
            <a:r>
              <a:rPr lang="en-US" err="1"/>
              <a:t>mécanismes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intimement</a:t>
            </a:r>
            <a:r>
              <a:rPr lang="en-US"/>
              <a:t> </a:t>
            </a:r>
            <a:r>
              <a:rPr lang="en-US" err="1"/>
              <a:t>liés</a:t>
            </a:r>
            <a:r>
              <a:rPr lang="en-US"/>
              <a:t> et </a:t>
            </a:r>
            <a:r>
              <a:rPr lang="en-US" err="1"/>
              <a:t>forment</a:t>
            </a:r>
            <a:r>
              <a:rPr lang="en-US"/>
              <a:t> le METABOLISME d’un </a:t>
            </a:r>
            <a:r>
              <a:rPr lang="en-US" err="1"/>
              <a:t>organisme</a:t>
            </a:r>
            <a:endParaRPr lang="en-US"/>
          </a:p>
          <a:p>
            <a:endParaRPr lang="en-US"/>
          </a:p>
          <a:p>
            <a:r>
              <a:rPr lang="en-US"/>
              <a:t>Le type </a:t>
            </a:r>
            <a:r>
              <a:rPr lang="en-US" err="1"/>
              <a:t>trophique</a:t>
            </a:r>
            <a:r>
              <a:rPr lang="en-US"/>
              <a:t> </a:t>
            </a:r>
            <a:r>
              <a:rPr lang="en-US" err="1"/>
              <a:t>analyse</a:t>
            </a:r>
            <a:r>
              <a:rPr lang="en-US"/>
              <a:t> la question </a:t>
            </a:r>
            <a:r>
              <a:rPr lang="en-US" err="1"/>
              <a:t>selon</a:t>
            </a:r>
            <a:r>
              <a:rPr lang="en-US"/>
              <a:t> 3 axes:</a:t>
            </a:r>
          </a:p>
          <a:p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1. Nature de la source de </a:t>
            </a:r>
            <a:r>
              <a:rPr lang="en-US" err="1"/>
              <a:t>carbone</a:t>
            </a:r>
            <a:r>
              <a:rPr lang="en-US"/>
              <a:t> (-auto </a:t>
            </a:r>
            <a:r>
              <a:rPr lang="en-US" err="1"/>
              <a:t>ou</a:t>
            </a:r>
            <a:r>
              <a:rPr lang="en-US"/>
              <a:t> -</a:t>
            </a:r>
            <a:r>
              <a:rPr lang="en-US" err="1"/>
              <a:t>hétéro</a:t>
            </a:r>
            <a:r>
              <a:rPr lang="en-US"/>
              <a:t>)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2. Nature </a:t>
            </a:r>
            <a:r>
              <a:rPr lang="en-US" err="1"/>
              <a:t>organique</a:t>
            </a:r>
            <a:r>
              <a:rPr lang="en-US"/>
              <a:t> (-organo-)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inorganique</a:t>
            </a:r>
            <a:r>
              <a:rPr lang="en-US"/>
              <a:t> (-litho-) du </a:t>
            </a:r>
            <a:r>
              <a:rPr lang="en-US" err="1"/>
              <a:t>donneur</a:t>
            </a:r>
            <a:r>
              <a:rPr lang="en-US"/>
              <a:t> </a:t>
            </a:r>
            <a:r>
              <a:rPr lang="en-US" err="1"/>
              <a:t>d’électrons</a:t>
            </a:r>
            <a:r>
              <a:rPr lang="en-US"/>
              <a:t> pour la reduction de la source de </a:t>
            </a:r>
            <a:r>
              <a:rPr lang="en-US" err="1"/>
              <a:t>carbone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molecules </a:t>
            </a:r>
            <a:r>
              <a:rPr lang="en-US" err="1"/>
              <a:t>organiques</a:t>
            </a:r>
            <a:endParaRPr lang="en-US"/>
          </a:p>
          <a:p>
            <a:pPr marL="285750" indent="-285750">
              <a:buFontTx/>
              <a:buChar char="-"/>
            </a:pP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3.  de la source </a:t>
            </a:r>
            <a:r>
              <a:rPr lang="en-US" err="1"/>
              <a:t>d’énergie</a:t>
            </a:r>
            <a:r>
              <a:rPr lang="en-US"/>
              <a:t> qui sera </a:t>
            </a:r>
            <a:r>
              <a:rPr lang="en-US" err="1"/>
              <a:t>emmagasinée</a:t>
            </a:r>
            <a:r>
              <a:rPr lang="en-US"/>
              <a:t> dans les molecules </a:t>
            </a:r>
            <a:r>
              <a:rPr lang="en-US" err="1"/>
              <a:t>organiques</a:t>
            </a:r>
            <a:r>
              <a:rPr lang="en-US"/>
              <a:t> </a:t>
            </a:r>
            <a:r>
              <a:rPr lang="en-US" err="1"/>
              <a:t>synthétisées</a:t>
            </a:r>
            <a:r>
              <a:rPr lang="en-US"/>
              <a:t> (photo-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chimio</a:t>
            </a:r>
            <a:r>
              <a:rPr lang="en-US"/>
              <a:t>-) </a:t>
            </a:r>
            <a:r>
              <a:rPr lang="en-US" err="1"/>
              <a:t>ou</a:t>
            </a:r>
            <a:r>
              <a:rPr lang="en-US"/>
              <a:t> consommé par les cellules pour </a:t>
            </a:r>
            <a:r>
              <a:rPr lang="en-US" err="1"/>
              <a:t>leur</a:t>
            </a:r>
            <a:r>
              <a:rPr lang="en-US"/>
              <a:t> </a:t>
            </a:r>
            <a:r>
              <a:rPr lang="en-US" err="1"/>
              <a:t>fonctionnement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70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40</a:t>
            </a:fld>
            <a:endParaRPr lang="en-US"/>
          </a:p>
        </p:txBody>
      </p:sp>
      <p:pic>
        <p:nvPicPr>
          <p:cNvPr id="13314" name="Picture 2" descr="http://www.snv.jussieu.fr/bmedia/Photosynthese-cours/image/chlorophylle-exc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22" y="735448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621" y="6041985"/>
            <a:ext cx="1153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Représentation simplifiée de l’excitation d’une molécule de chlorophylle consécutive à l’absorption de photons de lumière.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6C739-FFE3-4432-A950-29C500A69E4F}"/>
              </a:ext>
            </a:extLst>
          </p:cNvPr>
          <p:cNvSpPr/>
          <p:nvPr/>
        </p:nvSpPr>
        <p:spPr>
          <a:xfrm>
            <a:off x="4664279" y="1963024"/>
            <a:ext cx="5150840" cy="3449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1189D-C9F1-4E00-AF08-DE87E856BF60}"/>
              </a:ext>
            </a:extLst>
          </p:cNvPr>
          <p:cNvSpPr txBox="1"/>
          <p:nvPr/>
        </p:nvSpPr>
        <p:spPr>
          <a:xfrm>
            <a:off x="5427677" y="1445894"/>
            <a:ext cx="47062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Excitation:</a:t>
            </a:r>
          </a:p>
          <a:p>
            <a:pPr marL="285750" indent="-285750">
              <a:buFontTx/>
              <a:buChar char="-"/>
            </a:pPr>
            <a:r>
              <a:rPr lang="en-US"/>
              <a:t>Ce </a:t>
            </a:r>
            <a:r>
              <a:rPr lang="en-US" err="1"/>
              <a:t>sont</a:t>
            </a:r>
            <a:r>
              <a:rPr lang="en-US"/>
              <a:t> les </a:t>
            </a:r>
            <a:r>
              <a:rPr lang="en-US" err="1"/>
              <a:t>dou</a:t>
            </a:r>
            <a:r>
              <a:rPr lang="fr-FR" err="1"/>
              <a:t>bles</a:t>
            </a:r>
            <a:r>
              <a:rPr lang="fr-FR"/>
              <a:t> liaisons conjuguées du noyau </a:t>
            </a:r>
            <a:r>
              <a:rPr lang="fr-FR" err="1"/>
              <a:t>tétrapyrrolique</a:t>
            </a:r>
            <a:r>
              <a:rPr lang="fr-FR"/>
              <a:t> qui sont excitées  par la lumière</a:t>
            </a:r>
          </a:p>
          <a:p>
            <a:pPr marL="285750" indent="-285750">
              <a:buFontTx/>
              <a:buChar char="-"/>
            </a:pPr>
            <a:r>
              <a:rPr lang="fr-FR"/>
              <a:t>Les électrons passent </a:t>
            </a:r>
            <a:r>
              <a:rPr lang="fr-FR" err="1"/>
              <a:t>dun</a:t>
            </a:r>
            <a:r>
              <a:rPr lang="fr-FR"/>
              <a:t> état fondamental à un état excité, donc à un état d’énergie supérieur.</a:t>
            </a:r>
          </a:p>
          <a:p>
            <a:pPr marL="285750" indent="-285750">
              <a:buFontTx/>
              <a:buChar char="-"/>
            </a:pPr>
            <a:r>
              <a:rPr lang="fr-FR"/>
              <a:t>Existe deux états excités principaux de la molécule de chlorophylle, correspondant à des transitions </a:t>
            </a:r>
            <a:r>
              <a:rPr lang="fr-FR" err="1"/>
              <a:t>életroniques</a:t>
            </a:r>
            <a:r>
              <a:rPr lang="fr-FR"/>
              <a:t> provoquées par l’absorption d’un photon de lumière bleue ou rouge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0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41</a:t>
            </a:fld>
            <a:endParaRPr lang="en-US"/>
          </a:p>
        </p:txBody>
      </p:sp>
      <p:pic>
        <p:nvPicPr>
          <p:cNvPr id="13314" name="Picture 2" descr="http://www.snv.jussieu.fr/bmedia/Photosynthese-cours/image/chlorophylle-exc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03" y="685114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EB185-B4D8-4D17-A231-6A747D1AEDB4}"/>
              </a:ext>
            </a:extLst>
          </p:cNvPr>
          <p:cNvSpPr txBox="1"/>
          <p:nvPr/>
        </p:nvSpPr>
        <p:spPr>
          <a:xfrm>
            <a:off x="4840448" y="494950"/>
            <a:ext cx="593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</a:t>
            </a:r>
            <a:r>
              <a:rPr lang="en-US" err="1"/>
              <a:t>désexcitation</a:t>
            </a:r>
            <a:r>
              <a:rPr lang="en-US"/>
              <a:t> = retour à </a:t>
            </a:r>
            <a:r>
              <a:rPr lang="en-US" err="1"/>
              <a:t>l’état</a:t>
            </a:r>
            <a:r>
              <a:rPr lang="en-US"/>
              <a:t> </a:t>
            </a:r>
            <a:r>
              <a:rPr lang="en-US" err="1"/>
              <a:t>fondamental</a:t>
            </a:r>
            <a:r>
              <a:rPr lang="en-US"/>
              <a:t> </a:t>
            </a:r>
            <a:r>
              <a:rPr lang="en-US" err="1"/>
              <a:t>peut</a:t>
            </a:r>
            <a:r>
              <a:rPr lang="en-US"/>
              <a:t> se faire </a:t>
            </a:r>
            <a:r>
              <a:rPr lang="en-US" err="1"/>
              <a:t>selon</a:t>
            </a:r>
            <a:r>
              <a:rPr lang="en-US"/>
              <a:t> </a:t>
            </a:r>
            <a:r>
              <a:rPr lang="en-US" err="1"/>
              <a:t>différents</a:t>
            </a:r>
            <a:r>
              <a:rPr lang="en-US"/>
              <a:t> chemins.</a:t>
            </a:r>
          </a:p>
        </p:txBody>
      </p:sp>
    </p:spTree>
    <p:extLst>
      <p:ext uri="{BB962C8B-B14F-4D97-AF65-F5344CB8AC3E}">
        <p14:creationId xmlns:p14="http://schemas.microsoft.com/office/powerpoint/2010/main" val="2265586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2795-37F1-43F6-8E40-E0F3907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2" descr="http://www.snv.jussieu.fr/bmedia/Photosynthese-cours/image/chlorophylle-excite.gif">
            <a:extLst>
              <a:ext uri="{FF2B5EF4-FFF2-40B4-BE49-F238E27FC236}">
                <a16:creationId xmlns:a16="http://schemas.microsoft.com/office/drawing/2014/main" id="{92A7897E-E45F-4DFC-B20A-9037894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4" y="743836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8F4A02-5CA9-490C-9AE8-C2D88315634D}"/>
              </a:ext>
            </a:extLst>
          </p:cNvPr>
          <p:cNvSpPr/>
          <p:nvPr/>
        </p:nvSpPr>
        <p:spPr>
          <a:xfrm>
            <a:off x="3691156" y="1862356"/>
            <a:ext cx="5318620" cy="3624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64B10-4B37-47D1-A06B-E7BC79B846EE}"/>
              </a:ext>
            </a:extLst>
          </p:cNvPr>
          <p:cNvSpPr txBox="1"/>
          <p:nvPr/>
        </p:nvSpPr>
        <p:spPr>
          <a:xfrm>
            <a:off x="4781026" y="1778466"/>
            <a:ext cx="509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 </a:t>
            </a:r>
            <a:r>
              <a:rPr lang="en-US" err="1"/>
              <a:t>l’état</a:t>
            </a:r>
            <a:r>
              <a:rPr lang="en-US"/>
              <a:t> Sa à S</a:t>
            </a:r>
            <a:r>
              <a:rPr lang="fr-FR"/>
              <a:t>b : perte d’énergie en émettant de la chaleur = dissipation thermique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E7555-998B-497F-BD83-14BAA133EDC5}"/>
              </a:ext>
            </a:extLst>
          </p:cNvPr>
          <p:cNvCxnSpPr/>
          <p:nvPr/>
        </p:nvCxnSpPr>
        <p:spPr>
          <a:xfrm flipH="1">
            <a:off x="1946246" y="2122415"/>
            <a:ext cx="2629311" cy="30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53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2795-37F1-43F6-8E40-E0F3907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2" descr="http://www.snv.jussieu.fr/bmedia/Photosynthese-cours/image/chlorophylle-excite.gif">
            <a:extLst>
              <a:ext uri="{FF2B5EF4-FFF2-40B4-BE49-F238E27FC236}">
                <a16:creationId xmlns:a16="http://schemas.microsoft.com/office/drawing/2014/main" id="{92A7897E-E45F-4DFC-B20A-9037894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" y="1712734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64B10-4B37-47D1-A06B-E7BC79B846EE}"/>
              </a:ext>
            </a:extLst>
          </p:cNvPr>
          <p:cNvSpPr txBox="1"/>
          <p:nvPr/>
        </p:nvSpPr>
        <p:spPr>
          <a:xfrm>
            <a:off x="4302853" y="268448"/>
            <a:ext cx="6082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 </a:t>
            </a:r>
            <a:r>
              <a:rPr lang="en-US" err="1"/>
              <a:t>l’état</a:t>
            </a:r>
            <a:r>
              <a:rPr lang="en-US"/>
              <a:t> </a:t>
            </a:r>
            <a:r>
              <a:rPr lang="fr-FR"/>
              <a:t>Sb à F: perte d’énergie en émettant de la lumière = dissipation radiative. L’énergie de la lumière émise est plus faible que celle de la lumière excitatrice, sa longueur d’onde est alors plus grande = processus de désexcitation radiative appelée fluorescence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05989E-9988-49A1-BDDC-C97002F06473}"/>
              </a:ext>
            </a:extLst>
          </p:cNvPr>
          <p:cNvCxnSpPr>
            <a:cxnSpLocks/>
          </p:cNvCxnSpPr>
          <p:nvPr/>
        </p:nvCxnSpPr>
        <p:spPr>
          <a:xfrm flipH="1">
            <a:off x="4429387" y="1745776"/>
            <a:ext cx="318782" cy="1106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10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2795-37F1-43F6-8E40-E0F3907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2" descr="http://www.snv.jussieu.fr/bmedia/Photosynthese-cours/image/chlorophylle-excite.gif">
            <a:extLst>
              <a:ext uri="{FF2B5EF4-FFF2-40B4-BE49-F238E27FC236}">
                <a16:creationId xmlns:a16="http://schemas.microsoft.com/office/drawing/2014/main" id="{92A7897E-E45F-4DFC-B20A-9037894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" y="1712734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64B10-4B37-47D1-A06B-E7BC79B846EE}"/>
              </a:ext>
            </a:extLst>
          </p:cNvPr>
          <p:cNvSpPr txBox="1"/>
          <p:nvPr/>
        </p:nvSpPr>
        <p:spPr>
          <a:xfrm>
            <a:off x="4218963" y="654341"/>
            <a:ext cx="608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 </a:t>
            </a:r>
            <a:r>
              <a:rPr lang="en-US" err="1"/>
              <a:t>l’état</a:t>
            </a:r>
            <a:r>
              <a:rPr lang="en-US"/>
              <a:t> </a:t>
            </a:r>
            <a:r>
              <a:rPr lang="fr-FR"/>
              <a:t>Sb à F: transfert d’énergie à une molécule très proche qui devient elle-même excitée = </a:t>
            </a:r>
            <a:r>
              <a:rPr lang="fr-FR" err="1"/>
              <a:t>tranfert</a:t>
            </a:r>
            <a:r>
              <a:rPr lang="fr-FR"/>
              <a:t> d’énergie par résonnance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05989E-9988-49A1-BDDC-C97002F06473}"/>
              </a:ext>
            </a:extLst>
          </p:cNvPr>
          <p:cNvCxnSpPr>
            <a:cxnSpLocks/>
          </p:cNvCxnSpPr>
          <p:nvPr/>
        </p:nvCxnSpPr>
        <p:spPr>
          <a:xfrm>
            <a:off x="5696125" y="1712734"/>
            <a:ext cx="671119" cy="121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20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B2795-37F1-43F6-8E40-E0F3907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2" descr="http://www.snv.jussieu.fr/bmedia/Photosynthese-cours/image/chlorophylle-excite.gif">
            <a:extLst>
              <a:ext uri="{FF2B5EF4-FFF2-40B4-BE49-F238E27FC236}">
                <a16:creationId xmlns:a16="http://schemas.microsoft.com/office/drawing/2014/main" id="{92A7897E-E45F-4DFC-B20A-9037894A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" y="1712734"/>
            <a:ext cx="8070086" cy="46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64B10-4B37-47D1-A06B-E7BC79B846EE}"/>
              </a:ext>
            </a:extLst>
          </p:cNvPr>
          <p:cNvSpPr txBox="1"/>
          <p:nvPr/>
        </p:nvSpPr>
        <p:spPr>
          <a:xfrm>
            <a:off x="4034404" y="136525"/>
            <a:ext cx="8070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 </a:t>
            </a:r>
            <a:r>
              <a:rPr lang="en-US" err="1"/>
              <a:t>l’état</a:t>
            </a:r>
            <a:r>
              <a:rPr lang="en-US"/>
              <a:t> </a:t>
            </a:r>
            <a:r>
              <a:rPr lang="fr-FR"/>
              <a:t>Sb à F: perte d’un e-, cédé à une molécule voisine = photochimie. La </a:t>
            </a:r>
            <a:r>
              <a:rPr lang="fr-FR" err="1"/>
              <a:t>chlorphylle</a:t>
            </a:r>
            <a:r>
              <a:rPr lang="fr-FR"/>
              <a:t>, donneur d’e-, se retrouve oxydée et la molécule, accepteur d’e- se retrouve réduite. </a:t>
            </a:r>
          </a:p>
          <a:p>
            <a:r>
              <a:rPr lang="fr-FR"/>
              <a:t>Cette conversion d’énergie d’excitation permet d’assurer le transfert d’un e- d’un système d’oxydoréduction à haut potentiel vers un système d’oxydoréduction à bas potentiel (variation d’enthalpie libre suffisante). C’est une transformation d’énergie lumineuse en énergie chimique.</a:t>
            </a:r>
          </a:p>
          <a:p>
            <a:r>
              <a:rPr lang="fr-FR"/>
              <a:t>Note: seules certaines molécules de chlorophylles spécialisées (</a:t>
            </a:r>
            <a:r>
              <a:rPr lang="fr-FR" err="1"/>
              <a:t>Chla</a:t>
            </a:r>
            <a:r>
              <a:rPr lang="fr-FR"/>
              <a:t>) se désactivent par photochimie.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05989E-9988-49A1-BDDC-C97002F06473}"/>
              </a:ext>
            </a:extLst>
          </p:cNvPr>
          <p:cNvCxnSpPr>
            <a:cxnSpLocks/>
          </p:cNvCxnSpPr>
          <p:nvPr/>
        </p:nvCxnSpPr>
        <p:spPr>
          <a:xfrm>
            <a:off x="6451134" y="2557377"/>
            <a:ext cx="1463529" cy="370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70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46</a:t>
            </a:fld>
            <a:endParaRPr lang="en-US"/>
          </a:p>
        </p:txBody>
      </p:sp>
      <p:pic>
        <p:nvPicPr>
          <p:cNvPr id="14338" name="Picture 2" descr="https://rnbio.upmc.fr/sites/default/files/doc/spectre-a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32" y="1500292"/>
            <a:ext cx="5422980" cy="46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7765" y="916313"/>
            <a:ext cx="391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Spectre d’absorption et spectre d’action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74FD2-45AC-4CE0-A64F-B24E373B4797}"/>
              </a:ext>
            </a:extLst>
          </p:cNvPr>
          <p:cNvSpPr txBox="1"/>
          <p:nvPr/>
        </p:nvSpPr>
        <p:spPr>
          <a:xfrm>
            <a:off x="164592" y="246888"/>
            <a:ext cx="676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4.5 Les </a:t>
            </a:r>
            <a:r>
              <a:rPr lang="en-US" sz="2800" err="1"/>
              <a:t>spectres</a:t>
            </a:r>
            <a:r>
              <a:rPr lang="en-US" sz="2800"/>
              <a:t> </a:t>
            </a:r>
            <a:r>
              <a:rPr lang="en-US" sz="2800" err="1"/>
              <a:t>d’action</a:t>
            </a:r>
            <a:r>
              <a:rPr lang="en-US" sz="2800"/>
              <a:t>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2181-3F1A-4D55-980A-00F9A7B0F114}"/>
              </a:ext>
            </a:extLst>
          </p:cNvPr>
          <p:cNvSpPr txBox="1"/>
          <p:nvPr/>
        </p:nvSpPr>
        <p:spPr>
          <a:xfrm>
            <a:off x="436228" y="1500292"/>
            <a:ext cx="56597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 </a:t>
            </a:r>
            <a:r>
              <a:rPr lang="en-US" err="1"/>
              <a:t>spectre</a:t>
            </a:r>
            <a:r>
              <a:rPr lang="en-US"/>
              <a:t> </a:t>
            </a:r>
            <a:r>
              <a:rPr lang="en-US" err="1"/>
              <a:t>d’action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otenu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mesurant</a:t>
            </a:r>
            <a:r>
              <a:rPr lang="en-US"/>
              <a:t> </a:t>
            </a:r>
            <a:r>
              <a:rPr lang="en-US" err="1"/>
              <a:t>l’activité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 err="1"/>
              <a:t>Soit</a:t>
            </a:r>
            <a:r>
              <a:rPr lang="en-US"/>
              <a:t> </a:t>
            </a:r>
            <a:r>
              <a:rPr lang="en-US" err="1"/>
              <a:t>l’emission</a:t>
            </a:r>
            <a:r>
              <a:rPr lang="en-US"/>
              <a:t> de CO2</a:t>
            </a:r>
          </a:p>
          <a:p>
            <a:pPr marL="285750" indent="-285750">
              <a:buFontTx/>
              <a:buChar char="-"/>
            </a:pPr>
            <a:r>
              <a:rPr lang="en-US" err="1"/>
              <a:t>Soit</a:t>
            </a:r>
            <a:r>
              <a:rPr lang="en-US"/>
              <a:t> </a:t>
            </a:r>
            <a:r>
              <a:rPr lang="en-US" err="1"/>
              <a:t>prise</a:t>
            </a:r>
            <a:r>
              <a:rPr lang="en-US"/>
              <a:t> d’O2</a:t>
            </a:r>
          </a:p>
          <a:p>
            <a:r>
              <a:rPr lang="en-US" err="1"/>
              <a:t>d’organismes</a:t>
            </a:r>
            <a:r>
              <a:rPr lang="en-US"/>
              <a:t> </a:t>
            </a:r>
            <a:r>
              <a:rPr lang="en-US" err="1"/>
              <a:t>photosynthétiques</a:t>
            </a:r>
            <a:r>
              <a:rPr lang="en-US"/>
              <a:t> </a:t>
            </a:r>
            <a:r>
              <a:rPr lang="en-US" err="1"/>
              <a:t>éclairés</a:t>
            </a:r>
            <a:r>
              <a:rPr lang="en-US"/>
              <a:t> par des </a:t>
            </a:r>
            <a:r>
              <a:rPr lang="en-US" err="1"/>
              <a:t>rayonnements</a:t>
            </a:r>
            <a:r>
              <a:rPr lang="en-US"/>
              <a:t> </a:t>
            </a:r>
            <a:r>
              <a:rPr lang="en-US" err="1"/>
              <a:t>monochromatiques</a:t>
            </a:r>
            <a:r>
              <a:rPr lang="en-US"/>
              <a:t> sur </a:t>
            </a:r>
            <a:r>
              <a:rPr lang="en-US" err="1"/>
              <a:t>une</a:t>
            </a:r>
            <a:r>
              <a:rPr lang="en-US"/>
              <a:t> large </a:t>
            </a:r>
            <a:r>
              <a:rPr lang="en-US" err="1"/>
              <a:t>gamme</a:t>
            </a:r>
            <a:r>
              <a:rPr lang="en-US"/>
              <a:t> de longueurs </a:t>
            </a:r>
            <a:r>
              <a:rPr lang="en-US" err="1"/>
              <a:t>d’ondes</a:t>
            </a:r>
            <a:endParaRPr lang="en-US"/>
          </a:p>
          <a:p>
            <a:endParaRPr lang="en-US"/>
          </a:p>
          <a:p>
            <a:r>
              <a:rPr lang="en-US" err="1"/>
              <a:t>Spestres</a:t>
            </a:r>
            <a:r>
              <a:rPr lang="en-US"/>
              <a:t> </a:t>
            </a:r>
            <a:r>
              <a:rPr lang="en-US" err="1"/>
              <a:t>d’absorption</a:t>
            </a:r>
            <a:r>
              <a:rPr lang="en-US"/>
              <a:t> et </a:t>
            </a:r>
            <a:r>
              <a:rPr lang="en-US" err="1"/>
              <a:t>d’action</a:t>
            </a:r>
            <a:r>
              <a:rPr lang="en-US"/>
              <a:t> se </a:t>
            </a:r>
            <a:r>
              <a:rPr lang="en-US" err="1"/>
              <a:t>superposent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grande</a:t>
            </a:r>
            <a:r>
              <a:rPr lang="en-US"/>
              <a:t> </a:t>
            </a:r>
            <a:r>
              <a:rPr lang="en-US" err="1"/>
              <a:t>partie</a:t>
            </a:r>
            <a:endParaRPr lang="en-US"/>
          </a:p>
          <a:p>
            <a:r>
              <a:rPr lang="en-US"/>
              <a:t>Les </a:t>
            </a:r>
            <a:r>
              <a:rPr lang="en-US" err="1"/>
              <a:t>longeurs</a:t>
            </a:r>
            <a:r>
              <a:rPr lang="en-US"/>
              <a:t> </a:t>
            </a:r>
            <a:r>
              <a:rPr lang="en-US" err="1"/>
              <a:t>d’ondes</a:t>
            </a:r>
            <a:r>
              <a:rPr lang="en-US"/>
              <a:t> les plus actives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celles</a:t>
            </a:r>
            <a:r>
              <a:rPr lang="en-US"/>
              <a:t> le plus </a:t>
            </a:r>
            <a:r>
              <a:rPr lang="en-US" err="1"/>
              <a:t>fortement</a:t>
            </a:r>
            <a:r>
              <a:rPr lang="en-US"/>
              <a:t> </a:t>
            </a:r>
            <a:r>
              <a:rPr lang="en-US" err="1"/>
              <a:t>absorbées</a:t>
            </a:r>
            <a:r>
              <a:rPr lang="en-US"/>
              <a:t> par les pigments ( 400-450 nm et 680-700 nm)</a:t>
            </a:r>
          </a:p>
          <a:p>
            <a:r>
              <a:rPr lang="en-US"/>
              <a:t>Chute </a:t>
            </a:r>
            <a:r>
              <a:rPr lang="en-US" err="1"/>
              <a:t>d’activité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 pour les longueurs </a:t>
            </a:r>
            <a:r>
              <a:rPr lang="en-US" err="1"/>
              <a:t>d’ondes</a:t>
            </a:r>
            <a:r>
              <a:rPr lang="en-US"/>
              <a:t> &gt; à 680 nm</a:t>
            </a:r>
          </a:p>
        </p:txBody>
      </p:sp>
    </p:spTree>
    <p:extLst>
      <p:ext uri="{BB962C8B-B14F-4D97-AF65-F5344CB8AC3E}">
        <p14:creationId xmlns:p14="http://schemas.microsoft.com/office/powerpoint/2010/main" val="1473236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74FD2-45AC-4CE0-A64F-B24E373B4797}"/>
              </a:ext>
            </a:extLst>
          </p:cNvPr>
          <p:cNvSpPr txBox="1"/>
          <p:nvPr/>
        </p:nvSpPr>
        <p:spPr>
          <a:xfrm>
            <a:off x="164592" y="246888"/>
            <a:ext cx="5862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4.6 Influence des </a:t>
            </a:r>
            <a:r>
              <a:rPr lang="en-US" sz="2800" err="1"/>
              <a:t>paramètres</a:t>
            </a:r>
            <a:r>
              <a:rPr lang="en-US" sz="2800"/>
              <a:t> du milieu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2181-3F1A-4D55-980A-00F9A7B0F114}"/>
              </a:ext>
            </a:extLst>
          </p:cNvPr>
          <p:cNvSpPr txBox="1"/>
          <p:nvPr/>
        </p:nvSpPr>
        <p:spPr>
          <a:xfrm>
            <a:off x="1208014" y="1550626"/>
            <a:ext cx="90013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L’intensité</a:t>
            </a:r>
            <a:r>
              <a:rPr lang="en-US"/>
              <a:t> de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varie</a:t>
            </a:r>
            <a:r>
              <a:rPr lang="en-US"/>
              <a:t> avec de </a:t>
            </a:r>
            <a:r>
              <a:rPr lang="en-US" err="1"/>
              <a:t>nombreux</a:t>
            </a:r>
            <a:r>
              <a:rPr lang="en-US"/>
              <a:t> </a:t>
            </a:r>
            <a:r>
              <a:rPr lang="en-US" err="1"/>
              <a:t>facteurs</a:t>
            </a:r>
            <a:r>
              <a:rPr lang="en-US"/>
              <a:t> de </a:t>
            </a:r>
            <a:r>
              <a:rPr lang="en-US" err="1"/>
              <a:t>l’environnement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/>
              <a:t>La lumière : source </a:t>
            </a:r>
            <a:r>
              <a:rPr lang="en-US" err="1"/>
              <a:t>d’énergie</a:t>
            </a:r>
            <a:r>
              <a:rPr lang="en-US"/>
              <a:t> (longueur d’onde = </a:t>
            </a:r>
            <a:r>
              <a:rPr lang="en-US" err="1"/>
              <a:t>qualité</a:t>
            </a:r>
            <a:r>
              <a:rPr lang="en-US"/>
              <a:t>, </a:t>
            </a:r>
            <a:r>
              <a:rPr lang="en-US" err="1"/>
              <a:t>intensité</a:t>
            </a:r>
            <a:r>
              <a:rPr lang="en-US"/>
              <a:t> = </a:t>
            </a:r>
            <a:r>
              <a:rPr lang="en-US" err="1"/>
              <a:t>quantité</a:t>
            </a:r>
            <a:r>
              <a:rPr lang="en-US"/>
              <a:t>, durée, </a:t>
            </a:r>
            <a:r>
              <a:rPr lang="en-US" err="1"/>
              <a:t>périodicité</a:t>
            </a:r>
            <a:r>
              <a:rPr lang="en-US"/>
              <a:t>)</a:t>
            </a:r>
          </a:p>
          <a:p>
            <a:pPr marL="285750" indent="-285750">
              <a:buFontTx/>
              <a:buChar char="-"/>
            </a:pPr>
            <a:r>
              <a:rPr lang="en-US"/>
              <a:t>Le CO2 : source de Carbone</a:t>
            </a:r>
          </a:p>
          <a:p>
            <a:pPr marL="285750" indent="-285750">
              <a:buFontTx/>
              <a:buChar char="-"/>
            </a:pPr>
            <a:r>
              <a:rPr lang="en-US"/>
              <a:t>La temperature: </a:t>
            </a:r>
            <a:r>
              <a:rPr lang="en-US" err="1"/>
              <a:t>affecte</a:t>
            </a:r>
            <a:r>
              <a:rPr lang="en-US"/>
              <a:t> les reactions </a:t>
            </a:r>
            <a:r>
              <a:rPr lang="en-US" err="1"/>
              <a:t>biochimiques</a:t>
            </a:r>
            <a:endParaRPr lang="en-US"/>
          </a:p>
          <a:p>
            <a:endParaRPr lang="en-US"/>
          </a:p>
          <a:p>
            <a:r>
              <a:rPr lang="en-US"/>
              <a:t>Les </a:t>
            </a:r>
            <a:r>
              <a:rPr lang="en-US" err="1"/>
              <a:t>facteurs</a:t>
            </a:r>
            <a:r>
              <a:rPr lang="en-US"/>
              <a:t> </a:t>
            </a:r>
            <a:r>
              <a:rPr lang="en-US" err="1"/>
              <a:t>externes</a:t>
            </a:r>
            <a:r>
              <a:rPr lang="en-US"/>
              <a:t> </a:t>
            </a:r>
            <a:r>
              <a:rPr lang="en-US" err="1"/>
              <a:t>agissent</a:t>
            </a:r>
            <a:r>
              <a:rPr lang="en-US"/>
              <a:t> </a:t>
            </a:r>
            <a:r>
              <a:rPr lang="en-US" err="1"/>
              <a:t>indépendamment</a:t>
            </a:r>
            <a:r>
              <a:rPr lang="en-US"/>
              <a:t> les </a:t>
            </a:r>
            <a:r>
              <a:rPr lang="en-US" err="1"/>
              <a:t>uns</a:t>
            </a:r>
            <a:r>
              <a:rPr lang="en-US"/>
              <a:t> des </a:t>
            </a:r>
            <a:r>
              <a:rPr lang="en-US" err="1"/>
              <a:t>autres</a:t>
            </a:r>
            <a:r>
              <a:rPr lang="en-US"/>
              <a:t> </a:t>
            </a:r>
            <a:r>
              <a:rPr lang="en-US" err="1"/>
              <a:t>donc</a:t>
            </a:r>
            <a:r>
              <a:rPr lang="en-US"/>
              <a:t>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obéit</a:t>
            </a:r>
            <a:r>
              <a:rPr lang="en-US"/>
              <a:t> à la </a:t>
            </a:r>
            <a:r>
              <a:rPr lang="en-US" err="1"/>
              <a:t>loi</a:t>
            </a:r>
            <a:r>
              <a:rPr lang="en-US"/>
              <a:t> des “</a:t>
            </a:r>
            <a:r>
              <a:rPr lang="en-US" err="1"/>
              <a:t>facteurs</a:t>
            </a:r>
            <a:r>
              <a:rPr lang="en-US"/>
              <a:t> </a:t>
            </a:r>
            <a:r>
              <a:rPr lang="en-US" err="1"/>
              <a:t>limitants</a:t>
            </a:r>
            <a:r>
              <a:rPr lang="en-US"/>
              <a:t>” = </a:t>
            </a:r>
            <a:r>
              <a:rPr lang="en-US" err="1"/>
              <a:t>lorsqu’un</a:t>
            </a:r>
            <a:r>
              <a:rPr lang="en-US"/>
              <a:t> </a:t>
            </a:r>
            <a:r>
              <a:rPr lang="en-US" err="1"/>
              <a:t>processus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controlé</a:t>
            </a:r>
            <a:r>
              <a:rPr lang="en-US"/>
              <a:t> par </a:t>
            </a:r>
            <a:r>
              <a:rPr lang="en-US" err="1"/>
              <a:t>plusieurs</a:t>
            </a:r>
            <a:r>
              <a:rPr lang="en-US"/>
              <a:t> </a:t>
            </a:r>
            <a:r>
              <a:rPr lang="en-US" err="1"/>
              <a:t>facteurs</a:t>
            </a:r>
            <a:r>
              <a:rPr lang="en-US"/>
              <a:t> </a:t>
            </a:r>
            <a:r>
              <a:rPr lang="en-US" err="1"/>
              <a:t>indépendamment</a:t>
            </a:r>
            <a:r>
              <a:rPr lang="en-US"/>
              <a:t>, son </a:t>
            </a:r>
            <a:r>
              <a:rPr lang="en-US" err="1"/>
              <a:t>intensité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limitée</a:t>
            </a:r>
            <a:r>
              <a:rPr lang="en-US"/>
              <a:t> par le </a:t>
            </a:r>
            <a:r>
              <a:rPr lang="en-US" err="1"/>
              <a:t>facteur</a:t>
            </a:r>
            <a:r>
              <a:rPr lang="en-US"/>
              <a:t> qui </a:t>
            </a:r>
            <a:r>
              <a:rPr lang="en-US" err="1"/>
              <a:t>présente</a:t>
            </a:r>
            <a:r>
              <a:rPr lang="en-US"/>
              <a:t> la </a:t>
            </a:r>
            <a:r>
              <a:rPr lang="en-US" err="1"/>
              <a:t>valeur</a:t>
            </a:r>
            <a:r>
              <a:rPr lang="en-US"/>
              <a:t> </a:t>
            </a:r>
            <a:r>
              <a:rPr lang="en-US" err="1"/>
              <a:t>minimum</a:t>
            </a:r>
            <a:r>
              <a:rPr lang="en-US"/>
              <a:t>. Le </a:t>
            </a:r>
            <a:r>
              <a:rPr lang="en-US" err="1"/>
              <a:t>facteur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alors</a:t>
            </a:r>
            <a:r>
              <a:rPr lang="en-US"/>
              <a:t> </a:t>
            </a:r>
            <a:r>
              <a:rPr lang="en-US" err="1"/>
              <a:t>limitant</a:t>
            </a:r>
            <a:r>
              <a:rPr lang="en-US"/>
              <a:t> et la Vitesse du </a:t>
            </a:r>
            <a:r>
              <a:rPr lang="en-US" err="1"/>
              <a:t>processus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proportionnelle</a:t>
            </a:r>
            <a:r>
              <a:rPr lang="en-US"/>
              <a:t> à la </a:t>
            </a:r>
            <a:r>
              <a:rPr lang="en-US" err="1"/>
              <a:t>valeur</a:t>
            </a:r>
            <a:r>
              <a:rPr lang="en-US"/>
              <a:t> de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facteur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8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48</a:t>
            </a:fld>
            <a:endParaRPr lang="en-US"/>
          </a:p>
        </p:txBody>
      </p:sp>
      <p:pic>
        <p:nvPicPr>
          <p:cNvPr id="15362" name="Picture 2" descr="https://rnbio.upmc.fr/sites/default/files/doc/photosynthese-lumie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33" y="1283571"/>
            <a:ext cx="5424307" cy="44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372" y="492295"/>
            <a:ext cx="517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Influence de l’éclairement sur la photosynthèse nette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AB4F3-7AD0-4AB1-A402-AC17FD095E62}"/>
              </a:ext>
            </a:extLst>
          </p:cNvPr>
          <p:cNvSpPr txBox="1"/>
          <p:nvPr/>
        </p:nvSpPr>
        <p:spPr>
          <a:xfrm rot="16200000">
            <a:off x="-579082" y="3318629"/>
            <a:ext cx="364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Assimilation du CO2 (µmoles.m</a:t>
            </a:r>
            <a:r>
              <a:rPr lang="en-US" baseline="30000"/>
              <a:t>2</a:t>
            </a:r>
            <a:r>
              <a:rPr lang="en-US"/>
              <a:t>.s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20175-7E92-4235-B921-429B17DAC40D}"/>
              </a:ext>
            </a:extLst>
          </p:cNvPr>
          <p:cNvSpPr txBox="1"/>
          <p:nvPr/>
        </p:nvSpPr>
        <p:spPr>
          <a:xfrm>
            <a:off x="4488110" y="2667699"/>
            <a:ext cx="637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 coefficient </a:t>
            </a:r>
            <a:r>
              <a:rPr lang="en-US" err="1"/>
              <a:t>directeur</a:t>
            </a:r>
            <a:r>
              <a:rPr lang="en-US"/>
              <a:t> </a:t>
            </a:r>
            <a:r>
              <a:rPr lang="en-US" err="1"/>
              <a:t>mesure</a:t>
            </a:r>
            <a:r>
              <a:rPr lang="en-US"/>
              <a:t> </a:t>
            </a:r>
            <a:r>
              <a:rPr lang="en-US" err="1"/>
              <a:t>l’efficacité</a:t>
            </a:r>
            <a:r>
              <a:rPr lang="en-US"/>
              <a:t> du </a:t>
            </a:r>
            <a:r>
              <a:rPr lang="en-US" err="1"/>
              <a:t>système</a:t>
            </a:r>
            <a:r>
              <a:rPr lang="en-US"/>
              <a:t> </a:t>
            </a:r>
            <a:r>
              <a:rPr lang="en-US" err="1"/>
              <a:t>photosynthétique</a:t>
            </a:r>
            <a:r>
              <a:rPr lang="en-US"/>
              <a:t> à utilizer les photons = </a:t>
            </a:r>
            <a:r>
              <a:rPr lang="en-US" err="1"/>
              <a:t>rendement</a:t>
            </a:r>
            <a:r>
              <a:rPr lang="en-US"/>
              <a:t> </a:t>
            </a:r>
            <a:r>
              <a:rPr lang="en-US" err="1"/>
              <a:t>quantique</a:t>
            </a:r>
            <a:endParaRPr lang="en-US"/>
          </a:p>
          <a:p>
            <a:r>
              <a:rPr lang="en-US" err="1"/>
              <a:t>Nombre</a:t>
            </a:r>
            <a:r>
              <a:rPr lang="en-US"/>
              <a:t> de moles de CO2 </a:t>
            </a:r>
            <a:r>
              <a:rPr lang="en-US" err="1"/>
              <a:t>fixé</a:t>
            </a:r>
            <a:r>
              <a:rPr lang="en-US"/>
              <a:t> par moles de photons </a:t>
            </a:r>
            <a:r>
              <a:rPr lang="en-US" err="1"/>
              <a:t>absorbés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718EAC-AE72-48CD-AA0F-AB66FDE57473}"/>
              </a:ext>
            </a:extLst>
          </p:cNvPr>
          <p:cNvCxnSpPr/>
          <p:nvPr/>
        </p:nvCxnSpPr>
        <p:spPr>
          <a:xfrm flipH="1">
            <a:off x="3489820" y="3154261"/>
            <a:ext cx="998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09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49</a:t>
            </a:fld>
            <a:endParaRPr lang="en-US"/>
          </a:p>
        </p:txBody>
      </p:sp>
      <p:pic>
        <p:nvPicPr>
          <p:cNvPr id="15362" name="Picture 2" descr="https://rnbio.upmc.fr/sites/default/files/doc/photosynthese-lumie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33" y="1283571"/>
            <a:ext cx="5424307" cy="44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372" y="492295"/>
            <a:ext cx="517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Influence de l’éclairement sur la photosynthèse nette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AB4F3-7AD0-4AB1-A402-AC17FD095E62}"/>
              </a:ext>
            </a:extLst>
          </p:cNvPr>
          <p:cNvSpPr txBox="1"/>
          <p:nvPr/>
        </p:nvSpPr>
        <p:spPr>
          <a:xfrm rot="16200000">
            <a:off x="-579082" y="3318629"/>
            <a:ext cx="364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Assimilation du CO2 (µmoles.m</a:t>
            </a:r>
            <a:r>
              <a:rPr lang="en-US" baseline="30000"/>
              <a:t>2</a:t>
            </a:r>
            <a:r>
              <a:rPr lang="en-US"/>
              <a:t>.s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629A3-7A51-461E-9055-6EFE452CCFCA}"/>
              </a:ext>
            </a:extLst>
          </p:cNvPr>
          <p:cNvSpPr txBox="1"/>
          <p:nvPr/>
        </p:nvSpPr>
        <p:spPr>
          <a:xfrm>
            <a:off x="7508148" y="3137483"/>
            <a:ext cx="4555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Partie</a:t>
            </a:r>
            <a:r>
              <a:rPr lang="en-US"/>
              <a:t> </a:t>
            </a:r>
            <a:r>
              <a:rPr lang="en-US" err="1"/>
              <a:t>linéaire</a:t>
            </a:r>
            <a:r>
              <a:rPr lang="en-US"/>
              <a:t> pour les </a:t>
            </a:r>
            <a:r>
              <a:rPr lang="en-US" err="1"/>
              <a:t>faibles</a:t>
            </a:r>
            <a:r>
              <a:rPr lang="en-US"/>
              <a:t> </a:t>
            </a:r>
            <a:r>
              <a:rPr lang="en-US" err="1"/>
              <a:t>valeurs</a:t>
            </a:r>
            <a:r>
              <a:rPr lang="en-US"/>
              <a:t> </a:t>
            </a:r>
            <a:r>
              <a:rPr lang="en-US" err="1"/>
              <a:t>d’éclairement</a:t>
            </a:r>
            <a:r>
              <a:rPr lang="en-US"/>
              <a:t>.</a:t>
            </a:r>
          </a:p>
          <a:p>
            <a:r>
              <a:rPr lang="en-US"/>
              <a:t>La Vitesse </a:t>
            </a:r>
            <a:r>
              <a:rPr lang="en-US" err="1"/>
              <a:t>d’assimilation</a:t>
            </a:r>
            <a:r>
              <a:rPr lang="en-US"/>
              <a:t> du CO2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proportionnelle</a:t>
            </a:r>
            <a:r>
              <a:rPr lang="en-US"/>
              <a:t> aux variations du flux </a:t>
            </a:r>
            <a:r>
              <a:rPr lang="en-US" err="1"/>
              <a:t>lumineux</a:t>
            </a:r>
            <a:r>
              <a:rPr lang="en-US"/>
              <a:t> incident</a:t>
            </a:r>
          </a:p>
          <a:p>
            <a:r>
              <a:rPr lang="en-US"/>
              <a:t>= lumière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limitante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F6624C-E10A-4D01-B1A6-D29A10E0948E}"/>
              </a:ext>
            </a:extLst>
          </p:cNvPr>
          <p:cNvCxnSpPr>
            <a:cxnSpLocks/>
          </p:cNvCxnSpPr>
          <p:nvPr/>
        </p:nvCxnSpPr>
        <p:spPr>
          <a:xfrm flipH="1" flipV="1">
            <a:off x="3598877" y="3003259"/>
            <a:ext cx="3909271" cy="425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29B57C-A816-4D20-8678-8EF45C888E74}"/>
              </a:ext>
            </a:extLst>
          </p:cNvPr>
          <p:cNvSpPr txBox="1"/>
          <p:nvPr/>
        </p:nvSpPr>
        <p:spPr>
          <a:xfrm>
            <a:off x="7508148" y="516663"/>
            <a:ext cx="4555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Plateau pour des </a:t>
            </a:r>
            <a:r>
              <a:rPr lang="en-US" err="1"/>
              <a:t>valeurs</a:t>
            </a:r>
            <a:r>
              <a:rPr lang="en-US"/>
              <a:t> </a:t>
            </a:r>
            <a:r>
              <a:rPr lang="en-US" err="1"/>
              <a:t>d’éclairement</a:t>
            </a:r>
            <a:r>
              <a:rPr lang="en-US"/>
              <a:t> plus </a:t>
            </a:r>
            <a:r>
              <a:rPr lang="en-US" err="1"/>
              <a:t>élevées</a:t>
            </a:r>
            <a:r>
              <a:rPr lang="en-US"/>
              <a:t>, </a:t>
            </a:r>
            <a:r>
              <a:rPr lang="en-US" err="1"/>
              <a:t>éclairement</a:t>
            </a:r>
            <a:r>
              <a:rPr lang="en-US"/>
              <a:t> optimal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saturant</a:t>
            </a:r>
            <a:endParaRPr lang="en-US"/>
          </a:p>
          <a:p>
            <a:r>
              <a:rPr lang="en-US"/>
              <a:t>= reaction </a:t>
            </a:r>
            <a:r>
              <a:rPr lang="en-US" err="1"/>
              <a:t>d’assimilation</a:t>
            </a:r>
            <a:r>
              <a:rPr lang="en-US"/>
              <a:t> du CO2 </a:t>
            </a:r>
            <a:r>
              <a:rPr lang="en-US" err="1"/>
              <a:t>deviennent</a:t>
            </a:r>
            <a:r>
              <a:rPr lang="en-US"/>
              <a:t> </a:t>
            </a:r>
            <a:r>
              <a:rPr lang="en-US" err="1"/>
              <a:t>limitantes</a:t>
            </a: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6C4D29-21AF-4378-941D-F7AE21199BBD}"/>
              </a:ext>
            </a:extLst>
          </p:cNvPr>
          <p:cNvCxnSpPr/>
          <p:nvPr/>
        </p:nvCxnSpPr>
        <p:spPr>
          <a:xfrm flipH="1">
            <a:off x="6096000" y="676961"/>
            <a:ext cx="1412148" cy="100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2D9A33F-30D8-4540-ABC4-AD55F11CE746}"/>
              </a:ext>
            </a:extLst>
          </p:cNvPr>
          <p:cNvSpPr txBox="1"/>
          <p:nvPr/>
        </p:nvSpPr>
        <p:spPr>
          <a:xfrm flipH="1">
            <a:off x="2750726" y="5989134"/>
            <a:ext cx="617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Valeurs</a:t>
            </a:r>
            <a:r>
              <a:rPr lang="en-US"/>
              <a:t> </a:t>
            </a:r>
            <a:r>
              <a:rPr lang="en-US" err="1"/>
              <a:t>d’éclairement</a:t>
            </a:r>
            <a:r>
              <a:rPr lang="en-US"/>
              <a:t> pour </a:t>
            </a:r>
            <a:r>
              <a:rPr lang="en-US" err="1"/>
              <a:t>lesquelles</a:t>
            </a:r>
            <a:r>
              <a:rPr lang="en-US"/>
              <a:t> 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&lt;0,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compense</a:t>
            </a:r>
            <a:r>
              <a:rPr lang="en-US"/>
              <a:t> </a:t>
            </a:r>
            <a:r>
              <a:rPr lang="en-US" err="1"/>
              <a:t>peu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pas la respiration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FA0D2E-BBF7-4452-BB87-994AF82579B1}"/>
              </a:ext>
            </a:extLst>
          </p:cNvPr>
          <p:cNvCxnSpPr/>
          <p:nvPr/>
        </p:nvCxnSpPr>
        <p:spPr>
          <a:xfrm flipH="1" flipV="1">
            <a:off x="2600587" y="4891809"/>
            <a:ext cx="218114" cy="111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D2A3A32-9C57-43F9-95F5-ACCB49D734FF}"/>
              </a:ext>
            </a:extLst>
          </p:cNvPr>
          <p:cNvSpPr txBox="1"/>
          <p:nvPr/>
        </p:nvSpPr>
        <p:spPr>
          <a:xfrm>
            <a:off x="2818701" y="5396691"/>
            <a:ext cx="400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= point de compensation pour la lumière</a:t>
            </a:r>
          </a:p>
        </p:txBody>
      </p:sp>
    </p:spTree>
    <p:extLst>
      <p:ext uri="{BB962C8B-B14F-4D97-AF65-F5344CB8AC3E}">
        <p14:creationId xmlns:p14="http://schemas.microsoft.com/office/powerpoint/2010/main" val="77918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00034" y="1857364"/>
            <a:ext cx="2286016" cy="9286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Source d’énergie</a:t>
            </a:r>
          </a:p>
        </p:txBody>
      </p:sp>
      <p:sp>
        <p:nvSpPr>
          <p:cNvPr id="5" name="Ellipse 4"/>
          <p:cNvSpPr/>
          <p:nvPr/>
        </p:nvSpPr>
        <p:spPr>
          <a:xfrm>
            <a:off x="3357554" y="1857364"/>
            <a:ext cx="2286016" cy="928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Source de donneur d’électrons</a:t>
            </a:r>
          </a:p>
        </p:txBody>
      </p:sp>
      <p:sp>
        <p:nvSpPr>
          <p:cNvPr id="6" name="Ellipse 5"/>
          <p:cNvSpPr/>
          <p:nvPr/>
        </p:nvSpPr>
        <p:spPr>
          <a:xfrm>
            <a:off x="6215074" y="1857364"/>
            <a:ext cx="2286016" cy="928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Source de carbone</a:t>
            </a:r>
          </a:p>
        </p:txBody>
      </p:sp>
      <p:grpSp>
        <p:nvGrpSpPr>
          <p:cNvPr id="7" name="Groupe 11"/>
          <p:cNvGrpSpPr/>
          <p:nvPr/>
        </p:nvGrpSpPr>
        <p:grpSpPr>
          <a:xfrm rot="21187099">
            <a:off x="857224" y="2928934"/>
            <a:ext cx="1428760" cy="785818"/>
            <a:chOff x="857224" y="2928934"/>
            <a:chExt cx="1428760" cy="785818"/>
          </a:xfrm>
        </p:grpSpPr>
        <p:cxnSp>
          <p:nvCxnSpPr>
            <p:cNvPr id="8" name="Connecteur droit avec flèche 7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10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12"/>
          <p:cNvSpPr txBox="1"/>
          <p:nvPr/>
        </p:nvSpPr>
        <p:spPr>
          <a:xfrm>
            <a:off x="214282" y="3786190"/>
            <a:ext cx="94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Lumière</a:t>
            </a:r>
          </a:p>
          <a:p>
            <a:r>
              <a:rPr lang="fr-FR"/>
              <a:t>Photo</a:t>
            </a:r>
          </a:p>
        </p:txBody>
      </p:sp>
      <p:sp>
        <p:nvSpPr>
          <p:cNvPr id="11" name="ZoneTexte 13"/>
          <p:cNvSpPr txBox="1"/>
          <p:nvPr/>
        </p:nvSpPr>
        <p:spPr>
          <a:xfrm>
            <a:off x="1571604" y="3786190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Chimique</a:t>
            </a:r>
          </a:p>
          <a:p>
            <a:r>
              <a:rPr lang="fr-FR"/>
              <a:t>Chimio</a:t>
            </a:r>
          </a:p>
        </p:txBody>
      </p:sp>
      <p:sp>
        <p:nvSpPr>
          <p:cNvPr id="12" name="ZoneTexte 14"/>
          <p:cNvSpPr txBox="1"/>
          <p:nvPr/>
        </p:nvSpPr>
        <p:spPr>
          <a:xfrm>
            <a:off x="3214678" y="3786190"/>
            <a:ext cx="116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Organique</a:t>
            </a:r>
          </a:p>
          <a:p>
            <a:r>
              <a:rPr lang="fr-FR" err="1"/>
              <a:t>Organo</a:t>
            </a:r>
            <a:endParaRPr lang="fr-FR"/>
          </a:p>
        </p:txBody>
      </p:sp>
      <p:sp>
        <p:nvSpPr>
          <p:cNvPr id="13" name="ZoneTexte 15"/>
          <p:cNvSpPr txBox="1"/>
          <p:nvPr/>
        </p:nvSpPr>
        <p:spPr>
          <a:xfrm>
            <a:off x="4572000" y="3786190"/>
            <a:ext cx="1307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Inorganique</a:t>
            </a:r>
          </a:p>
          <a:p>
            <a:r>
              <a:rPr lang="fr-FR"/>
              <a:t>Litho</a:t>
            </a:r>
          </a:p>
        </p:txBody>
      </p:sp>
      <p:sp>
        <p:nvSpPr>
          <p:cNvPr id="14" name="ZoneTexte 16"/>
          <p:cNvSpPr txBox="1"/>
          <p:nvPr/>
        </p:nvSpPr>
        <p:spPr>
          <a:xfrm>
            <a:off x="5929322" y="3786190"/>
            <a:ext cx="155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Organique</a:t>
            </a:r>
          </a:p>
          <a:p>
            <a:r>
              <a:rPr lang="fr-FR"/>
              <a:t>Hétérotrophes</a:t>
            </a:r>
          </a:p>
        </p:txBody>
      </p:sp>
      <p:sp>
        <p:nvSpPr>
          <p:cNvPr id="15" name="ZoneTexte 17"/>
          <p:cNvSpPr txBox="1"/>
          <p:nvPr/>
        </p:nvSpPr>
        <p:spPr>
          <a:xfrm>
            <a:off x="7592950" y="3786190"/>
            <a:ext cx="136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Inorganique</a:t>
            </a:r>
          </a:p>
          <a:p>
            <a:r>
              <a:rPr lang="fr-FR"/>
              <a:t>Autotrophes</a:t>
            </a:r>
          </a:p>
        </p:txBody>
      </p:sp>
      <p:grpSp>
        <p:nvGrpSpPr>
          <p:cNvPr id="16" name="Groupe 18"/>
          <p:cNvGrpSpPr/>
          <p:nvPr/>
        </p:nvGrpSpPr>
        <p:grpSpPr>
          <a:xfrm rot="21187099">
            <a:off x="3756676" y="2868824"/>
            <a:ext cx="1428760" cy="785818"/>
            <a:chOff x="857224" y="2928934"/>
            <a:chExt cx="1428760" cy="785818"/>
          </a:xfrm>
        </p:grpSpPr>
        <p:cxnSp>
          <p:nvCxnSpPr>
            <p:cNvPr id="17" name="Connecteur droit avec flèche 19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0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21"/>
          <p:cNvGrpSpPr/>
          <p:nvPr/>
        </p:nvGrpSpPr>
        <p:grpSpPr>
          <a:xfrm rot="21187099">
            <a:off x="6685634" y="2868824"/>
            <a:ext cx="1428760" cy="785818"/>
            <a:chOff x="857224" y="2928934"/>
            <a:chExt cx="1428760" cy="785818"/>
          </a:xfrm>
        </p:grpSpPr>
        <p:cxnSp>
          <p:nvCxnSpPr>
            <p:cNvPr id="20" name="Connecteur droit avec flèche 22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3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CA67E-819E-4123-8984-4CDDCB8913C5}"/>
              </a:ext>
            </a:extLst>
          </p:cNvPr>
          <p:cNvSpPr txBox="1"/>
          <p:nvPr/>
        </p:nvSpPr>
        <p:spPr>
          <a:xfrm>
            <a:off x="815292" y="493776"/>
            <a:ext cx="854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Les </a:t>
            </a:r>
            <a:r>
              <a:rPr lang="en-US" err="1"/>
              <a:t>critères</a:t>
            </a:r>
            <a:r>
              <a:rPr lang="en-US"/>
              <a:t> 3, 2,  et 1 dans </a:t>
            </a:r>
            <a:r>
              <a:rPr lang="en-US" err="1"/>
              <a:t>cet</a:t>
            </a:r>
            <a:r>
              <a:rPr lang="en-US"/>
              <a:t> </a:t>
            </a:r>
            <a:r>
              <a:rPr lang="en-US" err="1"/>
              <a:t>ordre</a:t>
            </a:r>
            <a:r>
              <a:rPr lang="en-US"/>
              <a:t> </a:t>
            </a:r>
            <a:r>
              <a:rPr lang="en-US" err="1"/>
              <a:t>permettent</a:t>
            </a:r>
            <a:r>
              <a:rPr lang="en-US"/>
              <a:t> de composer le nom du type </a:t>
            </a:r>
            <a:r>
              <a:rPr lang="en-US" err="1"/>
              <a:t>trophique</a:t>
            </a:r>
            <a:r>
              <a:rPr lang="en-US"/>
              <a:t> 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2FD94-6A13-4538-89A0-77F4B7787954}"/>
              </a:ext>
            </a:extLst>
          </p:cNvPr>
          <p:cNvSpPr txBox="1"/>
          <p:nvPr/>
        </p:nvSpPr>
        <p:spPr>
          <a:xfrm>
            <a:off x="667512" y="5084064"/>
            <a:ext cx="3761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Animaux</a:t>
            </a:r>
            <a:r>
              <a:rPr lang="en-US"/>
              <a:t>: </a:t>
            </a:r>
            <a:r>
              <a:rPr lang="en-US" err="1"/>
              <a:t>chimioorganohétérotrophes</a:t>
            </a:r>
            <a:endParaRPr lang="en-US"/>
          </a:p>
          <a:p>
            <a:r>
              <a:rPr lang="en-US" err="1"/>
              <a:t>Végétaux</a:t>
            </a:r>
            <a:r>
              <a:rPr lang="en-US"/>
              <a:t>: </a:t>
            </a:r>
            <a:r>
              <a:rPr lang="en-US" err="1"/>
              <a:t>photolithoautotrophes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5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9D7361-D562-45A4-BCEB-C6347B8F192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7878640" y="3699614"/>
            <a:ext cx="0" cy="2469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5B87F8-9D02-4172-B416-2C1B2035023D}"/>
              </a:ext>
            </a:extLst>
          </p:cNvPr>
          <p:cNvCxnSpPr/>
          <p:nvPr/>
        </p:nvCxnSpPr>
        <p:spPr>
          <a:xfrm>
            <a:off x="3506599" y="3635321"/>
            <a:ext cx="0" cy="25334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50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74FD2-45AC-4CE0-A64F-B24E373B4797}"/>
              </a:ext>
            </a:extLst>
          </p:cNvPr>
          <p:cNvSpPr txBox="1"/>
          <p:nvPr/>
        </p:nvSpPr>
        <p:spPr>
          <a:xfrm>
            <a:off x="164592" y="246888"/>
            <a:ext cx="6784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5. Les </a:t>
            </a:r>
            <a:r>
              <a:rPr lang="en-US" sz="2800" err="1"/>
              <a:t>différentes</a:t>
            </a:r>
            <a:r>
              <a:rPr lang="en-US" sz="2800"/>
              <a:t> phases de la </a:t>
            </a:r>
            <a:r>
              <a:rPr lang="en-US" sz="2800" err="1"/>
              <a:t>photosynthèse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2181-3F1A-4D55-980A-00F9A7B0F114}"/>
              </a:ext>
            </a:extLst>
          </p:cNvPr>
          <p:cNvSpPr txBox="1"/>
          <p:nvPr/>
        </p:nvSpPr>
        <p:spPr>
          <a:xfrm>
            <a:off x="433431" y="1298957"/>
            <a:ext cx="11325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</a:t>
            </a:r>
            <a:r>
              <a:rPr lang="en-US" err="1"/>
              <a:t>photosynthèse</a:t>
            </a:r>
            <a:r>
              <a:rPr lang="en-US"/>
              <a:t> met </a:t>
            </a:r>
            <a:r>
              <a:rPr lang="en-US" err="1"/>
              <a:t>en</a:t>
            </a:r>
            <a:r>
              <a:rPr lang="en-US"/>
              <a:t> jeu 2 </a:t>
            </a:r>
            <a:r>
              <a:rPr lang="en-US" err="1"/>
              <a:t>groupes</a:t>
            </a:r>
            <a:r>
              <a:rPr lang="en-US"/>
              <a:t> de reaction de signification </a:t>
            </a:r>
            <a:r>
              <a:rPr lang="en-US" err="1"/>
              <a:t>différente</a:t>
            </a:r>
            <a:r>
              <a:rPr lang="en-US"/>
              <a:t>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couplées</a:t>
            </a:r>
            <a:r>
              <a:rPr lang="en-US"/>
              <a:t> entre </a:t>
            </a:r>
            <a:r>
              <a:rPr lang="en-US" err="1"/>
              <a:t>elles</a:t>
            </a:r>
            <a:r>
              <a:rPr lang="en-US"/>
              <a:t> et </a:t>
            </a:r>
            <a:r>
              <a:rPr lang="en-US" err="1"/>
              <a:t>nécessitant</a:t>
            </a:r>
            <a:r>
              <a:rPr lang="en-US"/>
              <a:t> des </a:t>
            </a:r>
            <a:r>
              <a:rPr lang="en-US" err="1"/>
              <a:t>intermédiaires</a:t>
            </a:r>
            <a:r>
              <a:rPr lang="en-US"/>
              <a:t>:</a:t>
            </a:r>
          </a:p>
          <a:p>
            <a:pPr marL="285750" indent="-285750">
              <a:buFontTx/>
              <a:buChar char="-"/>
            </a:pPr>
            <a:r>
              <a:rPr lang="en-US"/>
              <a:t>Dans les </a:t>
            </a:r>
            <a:r>
              <a:rPr lang="en-US" err="1"/>
              <a:t>thylacoides</a:t>
            </a:r>
            <a:r>
              <a:rPr lang="en-US"/>
              <a:t> se </a:t>
            </a:r>
            <a:r>
              <a:rPr lang="en-US" err="1"/>
              <a:t>réalise</a:t>
            </a:r>
            <a:r>
              <a:rPr lang="en-US"/>
              <a:t> la conversion de </a:t>
            </a:r>
            <a:r>
              <a:rPr lang="en-US" err="1"/>
              <a:t>l’énergie</a:t>
            </a:r>
            <a:r>
              <a:rPr lang="en-US"/>
              <a:t> </a:t>
            </a:r>
            <a:r>
              <a:rPr lang="en-US" err="1"/>
              <a:t>lumineuse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énergie</a:t>
            </a:r>
            <a:r>
              <a:rPr lang="en-US"/>
              <a:t> </a:t>
            </a:r>
            <a:r>
              <a:rPr lang="en-US" err="1"/>
              <a:t>chimique</a:t>
            </a:r>
            <a:r>
              <a:rPr lang="en-US"/>
              <a:t> NADPH et ATP =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les reactions </a:t>
            </a:r>
            <a:r>
              <a:rPr lang="en-US" err="1"/>
              <a:t>primaires</a:t>
            </a:r>
            <a:r>
              <a:rPr lang="en-US"/>
              <a:t>, </a:t>
            </a:r>
            <a:r>
              <a:rPr lang="en-US" err="1"/>
              <a:t>dites</a:t>
            </a:r>
            <a:r>
              <a:rPr lang="en-US"/>
              <a:t> “</a:t>
            </a:r>
            <a:r>
              <a:rPr lang="en-US" err="1"/>
              <a:t>claires</a:t>
            </a:r>
            <a:r>
              <a:rPr lang="en-US"/>
              <a:t>” cad à la lumière et qui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indépendantes</a:t>
            </a:r>
            <a:r>
              <a:rPr lang="en-US"/>
              <a:t> de la temperature</a:t>
            </a:r>
          </a:p>
          <a:p>
            <a:pPr marL="285750" indent="-285750">
              <a:buFontTx/>
              <a:buChar char="-"/>
            </a:pPr>
            <a:r>
              <a:rPr lang="en-US"/>
              <a:t>Dans le stroma se </a:t>
            </a:r>
            <a:r>
              <a:rPr lang="en-US" err="1"/>
              <a:t>réalise</a:t>
            </a:r>
            <a:r>
              <a:rPr lang="en-US"/>
              <a:t> la fixation du </a:t>
            </a:r>
            <a:r>
              <a:rPr lang="en-US" err="1"/>
              <a:t>carbone</a:t>
            </a:r>
            <a:r>
              <a:rPr lang="en-US"/>
              <a:t> du CO2 (par </a:t>
            </a:r>
            <a:r>
              <a:rPr lang="en-US" err="1"/>
              <a:t>une</a:t>
            </a:r>
            <a:r>
              <a:rPr lang="en-US"/>
              <a:t> carboxylase, la ribulose biphosphate carboxylase = Rubisco) et </a:t>
            </a:r>
            <a:r>
              <a:rPr lang="en-US" err="1"/>
              <a:t>sa</a:t>
            </a:r>
            <a:r>
              <a:rPr lang="en-US"/>
              <a:t> reduction grâce à </a:t>
            </a:r>
            <a:r>
              <a:rPr lang="en-US" err="1"/>
              <a:t>l’utilization</a:t>
            </a:r>
            <a:r>
              <a:rPr lang="en-US"/>
              <a:t> de </a:t>
            </a:r>
            <a:r>
              <a:rPr lang="en-US" err="1"/>
              <a:t>l’ATP</a:t>
            </a:r>
            <a:r>
              <a:rPr lang="en-US"/>
              <a:t> et du NADPH,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les reactions </a:t>
            </a:r>
            <a:r>
              <a:rPr lang="en-US" err="1"/>
              <a:t>dites</a:t>
            </a:r>
            <a:r>
              <a:rPr lang="en-US"/>
              <a:t> “</a:t>
            </a:r>
            <a:r>
              <a:rPr lang="en-US" err="1"/>
              <a:t>métaboliques</a:t>
            </a:r>
            <a:r>
              <a:rPr lang="en-US"/>
              <a:t>”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biochimiques</a:t>
            </a:r>
            <a:r>
              <a:rPr lang="en-US"/>
              <a:t> de la </a:t>
            </a:r>
            <a:r>
              <a:rPr lang="en-US" err="1"/>
              <a:t>photosynthèse</a:t>
            </a:r>
            <a:r>
              <a:rPr lang="en-US"/>
              <a:t>, </a:t>
            </a:r>
            <a:r>
              <a:rPr lang="en-US" err="1"/>
              <a:t>dites</a:t>
            </a:r>
            <a:r>
              <a:rPr lang="en-US"/>
              <a:t> “</a:t>
            </a:r>
            <a:r>
              <a:rPr lang="en-US" err="1"/>
              <a:t>sombres</a:t>
            </a:r>
            <a:r>
              <a:rPr lang="en-US"/>
              <a:t>”, </a:t>
            </a:r>
            <a:r>
              <a:rPr lang="en-US" err="1"/>
              <a:t>sensibles</a:t>
            </a:r>
            <a:r>
              <a:rPr lang="en-US"/>
              <a:t> à la temperature.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BF3D9-7C36-4C47-A24D-19AAEA40A483}"/>
              </a:ext>
            </a:extLst>
          </p:cNvPr>
          <p:cNvSpPr/>
          <p:nvPr/>
        </p:nvSpPr>
        <p:spPr>
          <a:xfrm>
            <a:off x="2550254" y="3945714"/>
            <a:ext cx="1954635" cy="1895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06EC5-DDDE-4712-BE0F-15B3DC5DD728}"/>
              </a:ext>
            </a:extLst>
          </p:cNvPr>
          <p:cNvSpPr txBox="1"/>
          <p:nvPr/>
        </p:nvSpPr>
        <p:spPr>
          <a:xfrm>
            <a:off x="2574309" y="4037993"/>
            <a:ext cx="193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Réactions</a:t>
            </a:r>
            <a:r>
              <a:rPr lang="en-US"/>
              <a:t> </a:t>
            </a:r>
            <a:r>
              <a:rPr lang="en-US" err="1"/>
              <a:t>primaires</a:t>
            </a:r>
            <a:endParaRPr lang="en-US"/>
          </a:p>
          <a:p>
            <a:pPr algn="ctr"/>
            <a:r>
              <a:rPr lang="en-US" err="1"/>
              <a:t>Claires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290D11-2736-49A3-8792-FBA2D28E255E}"/>
              </a:ext>
            </a:extLst>
          </p:cNvPr>
          <p:cNvCxnSpPr/>
          <p:nvPr/>
        </p:nvCxnSpPr>
        <p:spPr>
          <a:xfrm>
            <a:off x="2550254" y="5237618"/>
            <a:ext cx="1954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B10842-02E8-46D0-BF90-952B012C7CF3}"/>
              </a:ext>
            </a:extLst>
          </p:cNvPr>
          <p:cNvSpPr txBox="1"/>
          <p:nvPr/>
        </p:nvSpPr>
        <p:spPr>
          <a:xfrm>
            <a:off x="2905349" y="5360487"/>
            <a:ext cx="12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thylacoides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E10CA-D3CC-4C8F-BEF6-9D69CEE61FBC}"/>
              </a:ext>
            </a:extLst>
          </p:cNvPr>
          <p:cNvSpPr/>
          <p:nvPr/>
        </p:nvSpPr>
        <p:spPr>
          <a:xfrm>
            <a:off x="6826002" y="3945714"/>
            <a:ext cx="1954635" cy="1895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766F74-4369-4B7C-8E4E-5C1FE1C77B25}"/>
              </a:ext>
            </a:extLst>
          </p:cNvPr>
          <p:cNvSpPr txBox="1"/>
          <p:nvPr/>
        </p:nvSpPr>
        <p:spPr>
          <a:xfrm>
            <a:off x="6850057" y="4037993"/>
            <a:ext cx="193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Réactions</a:t>
            </a:r>
            <a:r>
              <a:rPr lang="en-US"/>
              <a:t> </a:t>
            </a:r>
            <a:r>
              <a:rPr lang="en-US" err="1"/>
              <a:t>biochimiques</a:t>
            </a:r>
            <a:endParaRPr lang="en-US"/>
          </a:p>
          <a:p>
            <a:pPr algn="ctr"/>
            <a:r>
              <a:rPr lang="en-US"/>
              <a:t>= assimilation du CO2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494587-A5A0-46C0-B0D4-76A97D5F2E1B}"/>
              </a:ext>
            </a:extLst>
          </p:cNvPr>
          <p:cNvCxnSpPr/>
          <p:nvPr/>
        </p:nvCxnSpPr>
        <p:spPr>
          <a:xfrm>
            <a:off x="6826002" y="5237618"/>
            <a:ext cx="1954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A748E7-795C-463E-AF2C-6C9B36DD8BBF}"/>
              </a:ext>
            </a:extLst>
          </p:cNvPr>
          <p:cNvSpPr txBox="1"/>
          <p:nvPr/>
        </p:nvSpPr>
        <p:spPr>
          <a:xfrm>
            <a:off x="6850057" y="5360487"/>
            <a:ext cx="193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stroma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0A8883-033C-45E1-93CD-FEA98F51E6FC}"/>
              </a:ext>
            </a:extLst>
          </p:cNvPr>
          <p:cNvCxnSpPr/>
          <p:nvPr/>
        </p:nvCxnSpPr>
        <p:spPr>
          <a:xfrm>
            <a:off x="1820412" y="4432275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D3CF21-FD2C-49D5-B47D-155A23F5377F}"/>
              </a:ext>
            </a:extLst>
          </p:cNvPr>
          <p:cNvCxnSpPr/>
          <p:nvPr/>
        </p:nvCxnSpPr>
        <p:spPr>
          <a:xfrm>
            <a:off x="1820412" y="4601453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1C716C-B71D-4A13-A09E-5C7FB2FFE925}"/>
              </a:ext>
            </a:extLst>
          </p:cNvPr>
          <p:cNvCxnSpPr/>
          <p:nvPr/>
        </p:nvCxnSpPr>
        <p:spPr>
          <a:xfrm>
            <a:off x="1820412" y="4779020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F25C44-CAF7-4ADC-A7DA-5A53FC132ABE}"/>
              </a:ext>
            </a:extLst>
          </p:cNvPr>
          <p:cNvCxnSpPr/>
          <p:nvPr/>
        </p:nvCxnSpPr>
        <p:spPr>
          <a:xfrm>
            <a:off x="1820412" y="4973906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D0C5B1B-AB10-4D9B-80A8-6CBA233F2CF7}"/>
              </a:ext>
            </a:extLst>
          </p:cNvPr>
          <p:cNvSpPr txBox="1"/>
          <p:nvPr/>
        </p:nvSpPr>
        <p:spPr>
          <a:xfrm>
            <a:off x="1208408" y="453272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  <a:r>
              <a:rPr lang="el-GR"/>
              <a:t>ν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7089E4-709C-4EEF-BFF7-121F8D5F655A}"/>
              </a:ext>
            </a:extLst>
          </p:cNvPr>
          <p:cNvSpPr txBox="1"/>
          <p:nvPr/>
        </p:nvSpPr>
        <p:spPr>
          <a:xfrm>
            <a:off x="3155518" y="333028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 H2O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955228-6BF4-4561-9516-BD745B5C1AC4}"/>
              </a:ext>
            </a:extLst>
          </p:cNvPr>
          <p:cNvSpPr txBox="1"/>
          <p:nvPr/>
        </p:nvSpPr>
        <p:spPr>
          <a:xfrm>
            <a:off x="3279614" y="62644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5E576-31FA-4A22-8B2B-927F0A38E825}"/>
              </a:ext>
            </a:extLst>
          </p:cNvPr>
          <p:cNvSpPr txBox="1"/>
          <p:nvPr/>
        </p:nvSpPr>
        <p:spPr>
          <a:xfrm>
            <a:off x="7200409" y="333028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CH2O + H2O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6989F9-7D9C-483A-999E-A2FDF5FB096D}"/>
              </a:ext>
            </a:extLst>
          </p:cNvPr>
          <p:cNvSpPr txBox="1"/>
          <p:nvPr/>
        </p:nvSpPr>
        <p:spPr>
          <a:xfrm>
            <a:off x="7556873" y="6252578"/>
            <a:ext cx="57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CO2</a:t>
            </a:r>
          </a:p>
        </p:txBody>
      </p:sp>
      <p:cxnSp>
        <p:nvCxnSpPr>
          <p:cNvPr id="14340" name="Straight Arrow Connector 14339">
            <a:extLst>
              <a:ext uri="{FF2B5EF4-FFF2-40B4-BE49-F238E27FC236}">
                <a16:creationId xmlns:a16="http://schemas.microsoft.com/office/drawing/2014/main" id="{D1151953-13CD-45F3-8F3B-A7703D15471D}"/>
              </a:ext>
            </a:extLst>
          </p:cNvPr>
          <p:cNvCxnSpPr/>
          <p:nvPr/>
        </p:nvCxnSpPr>
        <p:spPr>
          <a:xfrm>
            <a:off x="4622335" y="4779020"/>
            <a:ext cx="19881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4340">
            <a:extLst>
              <a:ext uri="{FF2B5EF4-FFF2-40B4-BE49-F238E27FC236}">
                <a16:creationId xmlns:a16="http://schemas.microsoft.com/office/drawing/2014/main" id="{DCF88120-5AF6-40C3-9D30-C05DF0A5E479}"/>
              </a:ext>
            </a:extLst>
          </p:cNvPr>
          <p:cNvSpPr txBox="1"/>
          <p:nvPr/>
        </p:nvSpPr>
        <p:spPr>
          <a:xfrm>
            <a:off x="4891644" y="4344824"/>
            <a:ext cx="1547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NADPH ATP</a:t>
            </a:r>
          </a:p>
          <a:p>
            <a:endParaRPr lang="en-US"/>
          </a:p>
          <a:p>
            <a:r>
              <a:rPr lang="en-US" err="1"/>
              <a:t>Intermédiaires</a:t>
            </a:r>
            <a:endParaRPr lang="en-US"/>
          </a:p>
          <a:p>
            <a:r>
              <a:rPr lang="en-US" err="1"/>
              <a:t>énergétiques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3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3DBE7-DDA4-46BE-BA1A-B85F5E38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3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5268" y="247680"/>
            <a:ext cx="11560492" cy="550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Organismes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hétérotrophes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et </a:t>
            </a: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chimiotrophes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(</a:t>
            </a: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animaux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, champignons…)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utilisent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des substances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organiques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réduites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à la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fois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comme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source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d’énergie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et source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pouvoir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réducteur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Les </a:t>
            </a:r>
            <a:r>
              <a:rPr kumimoji="0" lang="en-US" altLang="en-US" sz="1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animaux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: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absorbent de la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nourriture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qu'ils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digèrent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assimilent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ensuite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dans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leur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tube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digestif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les petites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molécules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organiques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ainsi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formées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Les champignons :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Ils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absorbent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directement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par la surface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leur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mycelium des petites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molécules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organiques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Schéma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général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du 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métabolisme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d'une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cellule 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hétérotrophe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/</a:t>
            </a:r>
            <a:r>
              <a:rPr kumimoji="0" lang="en-US" altLang="en-US" sz="9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chimiotrophe</a:t>
            </a:r>
            <a:r>
              <a:rPr kumimoji="0" lang="en-US" altLang="en-US" sz="9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Les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intermédiaires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sont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1 = ATP,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intermédiaire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énergétique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2 = NAD(P)H, coenzyme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d'oxydo-réduction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3 = pyruvate, malate,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oxaloacétate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acétyl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CoA etc. (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molécules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du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métabolisme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9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intermédiaire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Verdana" panose="020B060403050404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3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 descr="https://rnbio.upmc.fr/sites/default/files/doc/heterotroph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68" y="2573338"/>
            <a:ext cx="4933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0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3136" y="-18097"/>
            <a:ext cx="11285728" cy="68941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600" b="1">
                <a:latin typeface="+mj-lt"/>
              </a:rPr>
              <a:t>Organismes autotrophes et phototrophes (végétaux chlorophylliens, </a:t>
            </a:r>
            <a:r>
              <a:rPr lang="fr-FR" sz="1600" b="1" err="1">
                <a:latin typeface="+mj-lt"/>
              </a:rPr>
              <a:t>cyano</a:t>
            </a:r>
            <a:r>
              <a:rPr lang="en-US" sz="1600" b="1" err="1">
                <a:latin typeface="+mj-lt"/>
              </a:rPr>
              <a:t>bactéries</a:t>
            </a:r>
            <a:r>
              <a:rPr lang="en-US" sz="1600" b="1">
                <a:latin typeface="+mj-lt"/>
              </a:rPr>
              <a:t>, </a:t>
            </a:r>
            <a:r>
              <a:rPr lang="en-US" sz="1600" b="1" err="1">
                <a:latin typeface="+mj-lt"/>
              </a:rPr>
              <a:t>bactéries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pourpres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sulfureuses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ou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vertes</a:t>
            </a:r>
            <a:r>
              <a:rPr lang="en-US" sz="1600" b="1">
                <a:latin typeface="+mj-lt"/>
              </a:rPr>
              <a:t> </a:t>
            </a:r>
            <a:r>
              <a:rPr lang="en-US" sz="1600" b="1" err="1">
                <a:latin typeface="+mj-lt"/>
              </a:rPr>
              <a:t>sulfureuses</a:t>
            </a:r>
            <a:r>
              <a:rPr lang="fr-FR" sz="1600" b="1">
                <a:latin typeface="+mj-lt"/>
              </a:rPr>
              <a:t>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Réalisent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la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photosynthèse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grâce à des pigments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photosynthétiques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>
                <a:solidFill>
                  <a:srgbClr val="3B3B3B"/>
                </a:solidFill>
                <a:latin typeface="+mj-lt"/>
              </a:rPr>
              <a:t>La reduction du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carbone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inorganique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nécéssite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un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donneur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d’e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-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Végétaux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chlorophilliens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et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cyan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obactéries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utilisent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l’eau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et </a:t>
            </a:r>
            <a:r>
              <a:rPr lang="en-US" altLang="en-US" sz="1600" err="1">
                <a:solidFill>
                  <a:srgbClr val="3B3B3B"/>
                </a:solidFill>
                <a:latin typeface="+mj-lt"/>
              </a:rPr>
              <a:t>rejettent</a:t>
            </a:r>
            <a:r>
              <a:rPr lang="en-US" altLang="en-US" sz="1600">
                <a:solidFill>
                  <a:srgbClr val="3B3B3B"/>
                </a:solidFill>
                <a:latin typeface="+mj-lt"/>
              </a:rPr>
              <a:t> l’O2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Bactéries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sulfureuses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peuvent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utilizer des composes à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ase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soufre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(H2S)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Schéma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général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du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métabolisme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d'une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cellule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autotrophe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/ </a:t>
            </a:r>
            <a:r>
              <a:rPr kumimoji="0" lang="en-US" altLang="en-US" sz="1600" b="1" i="1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phototrophe</a:t>
            </a:r>
            <a:r>
              <a:rPr kumimoji="0" lang="en-US" altLang="en-US" sz="1600" b="1" i="1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 b="1" i="1">
              <a:solidFill>
                <a:srgbClr val="3B3B3B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1" i="1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 b="1" i="1">
              <a:solidFill>
                <a:srgbClr val="3B3B3B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1" i="1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160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Les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intermédiaires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sont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: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1 = ATP,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intermédiaire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énergétique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2 = NAD(P)H, coenzyme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d'oxydo-réduction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rgbClr val="3B3B3B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3 = pyruvate, malate,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oxaloacétate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,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acétyl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CoA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(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molécules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du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métabolisme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err="1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intermédiaire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3B3B3B"/>
                </a:solidFill>
                <a:effectLst/>
                <a:latin typeface="+mj-lt"/>
              </a:rPr>
              <a:t>)</a:t>
            </a:r>
          </a:p>
        </p:txBody>
      </p:sp>
      <p:pic>
        <p:nvPicPr>
          <p:cNvPr id="2050" name="Picture 2" descr="https://rnbio.upmc.fr/sites/default/files/doc/autotroph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48" y="1895482"/>
            <a:ext cx="73437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00034" y="1857364"/>
            <a:ext cx="2286016" cy="9286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Source d’énergie</a:t>
            </a:r>
          </a:p>
        </p:txBody>
      </p:sp>
      <p:sp>
        <p:nvSpPr>
          <p:cNvPr id="5" name="Ellipse 4"/>
          <p:cNvSpPr/>
          <p:nvPr/>
        </p:nvSpPr>
        <p:spPr>
          <a:xfrm>
            <a:off x="3357554" y="1857364"/>
            <a:ext cx="2286016" cy="9286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Source de donneur d’électrons</a:t>
            </a:r>
          </a:p>
        </p:txBody>
      </p:sp>
      <p:sp>
        <p:nvSpPr>
          <p:cNvPr id="6" name="Ellipse 5"/>
          <p:cNvSpPr/>
          <p:nvPr/>
        </p:nvSpPr>
        <p:spPr>
          <a:xfrm>
            <a:off x="6215074" y="1857364"/>
            <a:ext cx="2286016" cy="928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Source de carbone</a:t>
            </a:r>
          </a:p>
        </p:txBody>
      </p:sp>
      <p:grpSp>
        <p:nvGrpSpPr>
          <p:cNvPr id="7" name="Groupe 11"/>
          <p:cNvGrpSpPr/>
          <p:nvPr/>
        </p:nvGrpSpPr>
        <p:grpSpPr>
          <a:xfrm rot="21187099">
            <a:off x="857224" y="2928934"/>
            <a:ext cx="1428760" cy="785818"/>
            <a:chOff x="857224" y="2928934"/>
            <a:chExt cx="1428760" cy="785818"/>
          </a:xfrm>
        </p:grpSpPr>
        <p:cxnSp>
          <p:nvCxnSpPr>
            <p:cNvPr id="8" name="Connecteur droit avec flèche 7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10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12"/>
          <p:cNvSpPr txBox="1"/>
          <p:nvPr/>
        </p:nvSpPr>
        <p:spPr>
          <a:xfrm>
            <a:off x="214282" y="3786190"/>
            <a:ext cx="94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Lumière</a:t>
            </a:r>
          </a:p>
          <a:p>
            <a:r>
              <a:rPr lang="fr-FR"/>
              <a:t>Photo</a:t>
            </a:r>
          </a:p>
        </p:txBody>
      </p:sp>
      <p:sp>
        <p:nvSpPr>
          <p:cNvPr id="11" name="ZoneTexte 13"/>
          <p:cNvSpPr txBox="1"/>
          <p:nvPr/>
        </p:nvSpPr>
        <p:spPr>
          <a:xfrm>
            <a:off x="1571604" y="3786190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Chimique</a:t>
            </a:r>
          </a:p>
          <a:p>
            <a:r>
              <a:rPr lang="fr-FR"/>
              <a:t>Chimio</a:t>
            </a:r>
          </a:p>
        </p:txBody>
      </p:sp>
      <p:sp>
        <p:nvSpPr>
          <p:cNvPr id="12" name="ZoneTexte 14"/>
          <p:cNvSpPr txBox="1"/>
          <p:nvPr/>
        </p:nvSpPr>
        <p:spPr>
          <a:xfrm>
            <a:off x="3214678" y="3786190"/>
            <a:ext cx="116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Organique</a:t>
            </a:r>
          </a:p>
          <a:p>
            <a:r>
              <a:rPr lang="fr-FR" err="1"/>
              <a:t>Organo</a:t>
            </a:r>
            <a:endParaRPr lang="fr-FR"/>
          </a:p>
        </p:txBody>
      </p:sp>
      <p:sp>
        <p:nvSpPr>
          <p:cNvPr id="13" name="ZoneTexte 15"/>
          <p:cNvSpPr txBox="1"/>
          <p:nvPr/>
        </p:nvSpPr>
        <p:spPr>
          <a:xfrm>
            <a:off x="4572000" y="3786190"/>
            <a:ext cx="1307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Inorganique</a:t>
            </a:r>
          </a:p>
          <a:p>
            <a:r>
              <a:rPr lang="fr-FR"/>
              <a:t>Litho</a:t>
            </a:r>
          </a:p>
        </p:txBody>
      </p:sp>
      <p:sp>
        <p:nvSpPr>
          <p:cNvPr id="14" name="ZoneTexte 16"/>
          <p:cNvSpPr txBox="1"/>
          <p:nvPr/>
        </p:nvSpPr>
        <p:spPr>
          <a:xfrm>
            <a:off x="5929322" y="3786190"/>
            <a:ext cx="155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Organique</a:t>
            </a:r>
          </a:p>
          <a:p>
            <a:r>
              <a:rPr lang="fr-FR"/>
              <a:t>Hétérotrophes</a:t>
            </a:r>
          </a:p>
        </p:txBody>
      </p:sp>
      <p:sp>
        <p:nvSpPr>
          <p:cNvPr id="15" name="ZoneTexte 17"/>
          <p:cNvSpPr txBox="1"/>
          <p:nvPr/>
        </p:nvSpPr>
        <p:spPr>
          <a:xfrm>
            <a:off x="7592950" y="3786190"/>
            <a:ext cx="136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Inorganique</a:t>
            </a:r>
          </a:p>
          <a:p>
            <a:r>
              <a:rPr lang="fr-FR"/>
              <a:t>Autotrophes</a:t>
            </a:r>
          </a:p>
        </p:txBody>
      </p:sp>
      <p:grpSp>
        <p:nvGrpSpPr>
          <p:cNvPr id="16" name="Groupe 18"/>
          <p:cNvGrpSpPr/>
          <p:nvPr/>
        </p:nvGrpSpPr>
        <p:grpSpPr>
          <a:xfrm rot="21187099">
            <a:off x="3756676" y="2868824"/>
            <a:ext cx="1428760" cy="785818"/>
            <a:chOff x="857224" y="2928934"/>
            <a:chExt cx="1428760" cy="785818"/>
          </a:xfrm>
        </p:grpSpPr>
        <p:cxnSp>
          <p:nvCxnSpPr>
            <p:cNvPr id="17" name="Connecteur droit avec flèche 19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0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21"/>
          <p:cNvGrpSpPr/>
          <p:nvPr/>
        </p:nvGrpSpPr>
        <p:grpSpPr>
          <a:xfrm rot="21187099">
            <a:off x="6685634" y="2868824"/>
            <a:ext cx="1428760" cy="785818"/>
            <a:chOff x="857224" y="2928934"/>
            <a:chExt cx="1428760" cy="785818"/>
          </a:xfrm>
        </p:grpSpPr>
        <p:cxnSp>
          <p:nvCxnSpPr>
            <p:cNvPr id="20" name="Connecteur droit avec flèche 22"/>
            <p:cNvCxnSpPr/>
            <p:nvPr/>
          </p:nvCxnSpPr>
          <p:spPr>
            <a:xfrm rot="10800000" flipV="1">
              <a:off x="857224" y="2928934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3"/>
            <p:cNvCxnSpPr/>
            <p:nvPr/>
          </p:nvCxnSpPr>
          <p:spPr>
            <a:xfrm rot="5400000" flipV="1">
              <a:off x="1571604" y="3000372"/>
              <a:ext cx="785818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4"/>
          <p:cNvSpPr txBox="1"/>
          <p:nvPr/>
        </p:nvSpPr>
        <p:spPr>
          <a:xfrm>
            <a:off x="114239" y="160796"/>
            <a:ext cx="12077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r>
              <a:rPr lang="fr-FR"/>
              <a:t>La diversité des types trophiques est surtout due aux </a:t>
            </a:r>
            <a:r>
              <a:rPr lang="fr-FR" b="1"/>
              <a:t>bactéries</a:t>
            </a:r>
            <a:r>
              <a:rPr lang="fr-FR"/>
              <a:t>:</a:t>
            </a:r>
          </a:p>
          <a:p>
            <a:r>
              <a:rPr lang="fr-FR"/>
              <a:t>Les plus abondants: </a:t>
            </a:r>
            <a:r>
              <a:rPr lang="fr-FR" err="1"/>
              <a:t>Photoorganohétérotrophes</a:t>
            </a:r>
            <a:r>
              <a:rPr lang="fr-FR"/>
              <a:t>, </a:t>
            </a:r>
            <a:r>
              <a:rPr lang="fr-FR" err="1"/>
              <a:t>Chimioorganohétérotrophes</a:t>
            </a:r>
            <a:r>
              <a:rPr lang="fr-FR"/>
              <a:t>, </a:t>
            </a:r>
            <a:r>
              <a:rPr lang="fr-FR" err="1"/>
              <a:t>Photolithoautotrophes</a:t>
            </a:r>
            <a:r>
              <a:rPr lang="fr-FR"/>
              <a:t>, </a:t>
            </a:r>
            <a:r>
              <a:rPr lang="fr-FR" err="1"/>
              <a:t>Chimiolithoautotrophes</a:t>
            </a:r>
            <a:endParaRPr lang="fr-FR"/>
          </a:p>
          <a:p>
            <a:r>
              <a:rPr lang="fr-FR"/>
              <a:t>Les plus rares: </a:t>
            </a:r>
            <a:r>
              <a:rPr lang="fr-FR" err="1"/>
              <a:t>Photoorganoautotrophes</a:t>
            </a:r>
            <a:r>
              <a:rPr lang="fr-FR"/>
              <a:t>, </a:t>
            </a:r>
            <a:r>
              <a:rPr lang="fr-FR" err="1"/>
              <a:t>Photolithohétérotrophes</a:t>
            </a:r>
            <a:r>
              <a:rPr lang="fr-FR"/>
              <a:t>, </a:t>
            </a:r>
            <a:r>
              <a:rPr lang="fr-FR" err="1"/>
              <a:t>Chimioorganoautotrophes</a:t>
            </a:r>
            <a:r>
              <a:rPr lang="fr-FR"/>
              <a:t> </a:t>
            </a:r>
            <a:r>
              <a:rPr lang="fr-FR" err="1"/>
              <a:t>Chimiolithohétérotrophes</a:t>
            </a:r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7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210255-CECE-40B8-9125-849F620C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5B55-B014-4D9A-9FD8-188EB841F3EF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4F070-89B3-4C07-AF67-F3527B5B212F}"/>
              </a:ext>
            </a:extLst>
          </p:cNvPr>
          <p:cNvSpPr txBox="1"/>
          <p:nvPr/>
        </p:nvSpPr>
        <p:spPr>
          <a:xfrm>
            <a:off x="886968" y="905256"/>
            <a:ext cx="11018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 </a:t>
            </a:r>
            <a:r>
              <a:rPr lang="en-US" err="1"/>
              <a:t>photosynthèse</a:t>
            </a:r>
            <a:r>
              <a:rPr lang="en-US"/>
              <a:t> </a:t>
            </a:r>
            <a:r>
              <a:rPr lang="en-US" err="1"/>
              <a:t>apparait</a:t>
            </a:r>
            <a:r>
              <a:rPr lang="en-US"/>
              <a:t> </a:t>
            </a:r>
            <a:r>
              <a:rPr lang="en-US" err="1"/>
              <a:t>comme</a:t>
            </a:r>
            <a:r>
              <a:rPr lang="en-US"/>
              <a:t> la </a:t>
            </a:r>
            <a:r>
              <a:rPr lang="en-US" err="1"/>
              <a:t>fonction</a:t>
            </a:r>
            <a:r>
              <a:rPr lang="en-US"/>
              <a:t> inverse de la respiration</a:t>
            </a:r>
          </a:p>
          <a:p>
            <a:endParaRPr lang="en-US"/>
          </a:p>
          <a:p>
            <a:r>
              <a:rPr lang="en-US"/>
              <a:t>Respiration = oxidation des composes </a:t>
            </a:r>
            <a:r>
              <a:rPr lang="en-US" err="1"/>
              <a:t>organiques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presence d’O2 qui se </a:t>
            </a:r>
            <a:r>
              <a:rPr lang="en-US" err="1"/>
              <a:t>traduit</a:t>
            </a:r>
            <a:r>
              <a:rPr lang="en-US"/>
              <a:t> par la liberation de CO2</a:t>
            </a:r>
          </a:p>
          <a:p>
            <a:r>
              <a:rPr lang="en-US" err="1"/>
              <a:t>Photosynthèse</a:t>
            </a:r>
            <a:r>
              <a:rPr lang="en-US"/>
              <a:t> = se </a:t>
            </a:r>
            <a:r>
              <a:rPr lang="en-US" err="1"/>
              <a:t>manifeste</a:t>
            </a:r>
            <a:r>
              <a:rPr lang="en-US"/>
              <a:t> à la lumière par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prise</a:t>
            </a:r>
            <a:r>
              <a:rPr lang="en-US"/>
              <a:t> de CO2 (</a:t>
            </a:r>
            <a:r>
              <a:rPr lang="en-US" err="1"/>
              <a:t>carbone</a:t>
            </a:r>
            <a:r>
              <a:rPr lang="en-US"/>
              <a:t> </a:t>
            </a:r>
            <a:r>
              <a:rPr lang="en-US" err="1"/>
              <a:t>inorganique</a:t>
            </a:r>
            <a:r>
              <a:rPr lang="en-US"/>
              <a:t>), la </a:t>
            </a:r>
            <a:r>
              <a:rPr lang="en-US" err="1"/>
              <a:t>synthèse</a:t>
            </a:r>
            <a:r>
              <a:rPr lang="en-US"/>
              <a:t> de matière organique et un </a:t>
            </a:r>
            <a:r>
              <a:rPr lang="en-US" err="1"/>
              <a:t>rejet</a:t>
            </a:r>
            <a:r>
              <a:rPr lang="en-US"/>
              <a:t> de </a:t>
            </a:r>
            <a:r>
              <a:rPr lang="en-US" err="1"/>
              <a:t>dioxygène</a:t>
            </a:r>
            <a:r>
              <a:rPr lang="en-US"/>
              <a:t> (O2)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De la </a:t>
            </a:r>
            <a:r>
              <a:rPr lang="en-US" err="1"/>
              <a:t>photosynthèse</a:t>
            </a:r>
            <a:r>
              <a:rPr lang="en-US"/>
              <a:t> et de la respiration </a:t>
            </a:r>
            <a:r>
              <a:rPr lang="en-US" err="1"/>
              <a:t>résultent</a:t>
            </a:r>
            <a:r>
              <a:rPr lang="en-US"/>
              <a:t> un cycle pour le </a:t>
            </a:r>
            <a:r>
              <a:rPr lang="en-US" err="1"/>
              <a:t>carbone</a:t>
            </a:r>
            <a:r>
              <a:rPr lang="en-US"/>
              <a:t> et un cycle pour </a:t>
            </a:r>
            <a:r>
              <a:rPr lang="en-US" err="1"/>
              <a:t>l’oxygène</a:t>
            </a:r>
            <a:r>
              <a:rPr lang="en-US"/>
              <a:t> qui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antiparallèles</a:t>
            </a:r>
            <a:endParaRPr lang="en-US"/>
          </a:p>
          <a:p>
            <a:endParaRPr lang="en-US"/>
          </a:p>
          <a:p>
            <a:r>
              <a:rPr lang="en-US"/>
              <a:t>Rappel: les </a:t>
            </a:r>
            <a:r>
              <a:rPr lang="en-US" err="1"/>
              <a:t>organismes</a:t>
            </a:r>
            <a:r>
              <a:rPr lang="en-US"/>
              <a:t> </a:t>
            </a:r>
            <a:r>
              <a:rPr lang="en-US" err="1"/>
              <a:t>photosynthétiques</a:t>
            </a:r>
            <a:r>
              <a:rPr lang="en-US"/>
              <a:t> </a:t>
            </a:r>
            <a:r>
              <a:rPr lang="en-US" err="1"/>
              <a:t>respirent</a:t>
            </a:r>
            <a:r>
              <a:rPr lang="en-US"/>
              <a:t> </a:t>
            </a:r>
            <a:r>
              <a:rPr lang="en-US" err="1"/>
              <a:t>également</a:t>
            </a:r>
            <a:r>
              <a:rPr lang="en-US"/>
              <a:t>, la respiration </a:t>
            </a:r>
            <a:r>
              <a:rPr lang="en-US" err="1"/>
              <a:t>étant</a:t>
            </a:r>
            <a:r>
              <a:rPr lang="en-US"/>
              <a:t> la source </a:t>
            </a:r>
            <a:r>
              <a:rPr lang="en-US" err="1"/>
              <a:t>principale</a:t>
            </a:r>
            <a:r>
              <a:rPr lang="en-US"/>
              <a:t> </a:t>
            </a:r>
            <a:r>
              <a:rPr lang="en-US" err="1"/>
              <a:t>d’énergie</a:t>
            </a:r>
            <a:r>
              <a:rPr lang="en-US"/>
              <a:t> la </a:t>
            </a:r>
            <a:r>
              <a:rPr lang="en-US" err="1"/>
              <a:t>nuit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3365</Words>
  <Application>Microsoft Office PowerPoint</Application>
  <PresentationFormat>Widescreen</PresentationFormat>
  <Paragraphs>393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Garamond</vt:lpstr>
      <vt:lpstr>Verdana</vt:lpstr>
      <vt:lpstr>Office Theme</vt:lpstr>
      <vt:lpstr>Généralités sur la photosynthèse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la photosynthèse</dc:title>
  <dc:creator>Claudine baraquet</dc:creator>
  <cp:lastModifiedBy>Claudine BARAQUET</cp:lastModifiedBy>
  <cp:revision>73</cp:revision>
  <dcterms:created xsi:type="dcterms:W3CDTF">2017-03-13T08:54:19Z</dcterms:created>
  <dcterms:modified xsi:type="dcterms:W3CDTF">2020-10-02T09:28:32Z</dcterms:modified>
</cp:coreProperties>
</file>