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4660"/>
  </p:normalViewPr>
  <p:slideViewPr>
    <p:cSldViewPr snapToGrid="0">
      <p:cViewPr varScale="1">
        <p:scale>
          <a:sx n="114" d="100"/>
          <a:sy n="114" d="100"/>
        </p:scale>
        <p:origin x="12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32.877"/>
    </inkml:context>
    <inkml:brush xml:id="br0">
      <inkml:brushProperty name="width" value="0.1" units="cm"/>
      <inkml:brushProperty name="height" value="0.1" units="cm"/>
      <inkml:brushProperty name="color" value="#004F8B"/>
    </inkml:brush>
  </inkml:definitions>
  <inkml:trace contextRef="#ctx0" brushRef="#br0">3804 0 224,'0'0'6926,"-5"40"-6937,-9-2 176,1 0 0,1 1-1,3 0 1,1 1 0,-3 43-1,4-32 81,-1-1-1,-24 74 0,0-46 36,-4 0 0,-3-2 0,-4-2 1,-98 128-1,69-113 5,-3-3 1,-5-4-1,-2-3 1,-170 122-1,-210 101-66,401-269-143,-2-2 0,-81 26 0,-139 32 184,151-50-220,-82 22-2,-178 61 68,-52 14 44,53-18-54,367-110-96,-199 62-24,237-61-1895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23.978"/>
    </inkml:context>
    <inkml:brush xml:id="br0">
      <inkml:brushProperty name="width" value="0.1" units="cm"/>
      <inkml:brushProperty name="height" value="0.1" units="cm"/>
      <inkml:brushProperty name="color" value="#004F8B"/>
    </inkml:brush>
  </inkml:definitions>
  <inkml:trace contextRef="#ctx0" brushRef="#br0">168 152 864,'0'0'5480,"1"-3"-4821,1-2-399,-1 0 0,1-1 0,-1 1-1,0 0 1,0 0 0,-1-1 0,0 1 0,0 0 0,0-1-1,-1-8 1,0 12-253,1 0 0,-1 0 0,1 0 0,-1 0 0,0 0 0,1 1 0,-1-1 0,0 0 0,0 0 0,0 1 0,-1-1 0,1 0 0,0 1 0,-1-1 0,1 1 0,-1 0 0,1-1 0,-1 1 0,0 0 0,1 0 0,-1 0 0,0 0 0,0 0 1,0 1-1,0-1 0,1 0 0,-1 1 0,0 0 0,0-1 0,0 1 0,0 0 0,-3 0 0,1 0-9,0 0 0,0 0 1,0 0-1,0 1 0,0 0 1,1 0-1,-1 0 0,0 0 0,0 0 1,1 1-1,-1 0 0,1-1 1,-1 1-1,1 1 0,-4 2 1,2 0 5,0 0 0,1 1 0,0-1 0,0 1 1,1 0-1,-1 0 0,1 0 0,-2 8 0,0-2 41,0 0-1,1 0 0,1 1 1,0-1-1,0 1 0,1 0 0,1 0 1,1 0-1,-1 0 0,2 0 1,0 0-1,5 21 0,-4-26-4,1 0 0,0 0-1,0 0 1,1 0 0,0-1-1,0 1 1,1-1 0,0 0-1,0-1 1,1 1-1,0-1 1,0 0 0,1 0-1,-1-1 1,1 0 0,0 0-1,0-1 1,1 0 0,0 0-1,8 3 1,-4-2 3,0-1 1,1 0-1,0 0 1,-1-2-1,1 0 1,0 0-1,1-1 1,-1 0-1,0-1 1,0-1-1,0 0 1,13-4-1,-20 4-54,1-1 0,-1 0 0,0 0 0,0-1 0,0 0 0,0 0 0,-1-1 0,1 1-1,-1-1 1,0 0 0,0-1 0,0 1 0,-1-1 0,1 0 0,-1 0 0,0 0 0,-1-1 0,1 1 0,-1-1 0,0 0 0,-1 0 0,1 0 0,-1-1 0,0 1-1,1-10 1,0-6-212,-1 0 0,-1 0 0,-3-43 0,-1 1 1089,3 76-1122,0 1 220,0 0 0,1 0 0,0 0 0,2 0 0,-1 0 0,1-1 0,8 20 0,-9-27 21,0-1 0,1 1 0,0 0 1,0-1-1,0 1 0,1-1 0,-1 0 0,1 0 1,0 0-1,0-1 0,1 0 0,-1 1 0,1-1 1,-1-1-1,1 1 0,0-1 0,0 0 0,0 0 0,0 0 1,1-1-1,7 2 0,-8-2-44,0 0-1,0-1 1,0 1 0,0-1 0,0 0-1,0 0 1,-1-1 0,1 0-1,0 1 1,0-2 0,0 1-1,-1 0 1,1-1 0,0 0 0,-1 0-1,0-1 1,1 1 0,6-6-1,-6 3-37,-1 1 0,0-1 0,0 0-1,0 0 1,-1-1 0,1 1 0,-1-1-1,-1 1 1,1-1 0,-1 0 0,0 0 0,0 0-1,-1 0 1,2-11 0,1-39-440,-4-78 0,-1 90 3078,2 76-2519,2 0-1,1-1 1,2 0-1,16 55 1,56 124 451,-22-66 29,-34-85-383,32 104 24,-49-144-143,-1 1 1,-1 0 0,-1 0 0,0 0-1,-2 0 1,-2 27 0,2-44 5,-1 1-1,0-1 1,0 0-1,-1 0 1,1 0 0,-1 0-1,1 0 1,-1 0-1,0 0 1,0-1 0,-1 1-1,1-1 1,0 1-1,-1-1 1,1 0 0,-1 0-1,0 0 1,0 0-1,0 0 1,0-1 0,0 1-1,0-1 1,0 0-1,0 0 1,0 0 0,-1 0-1,1-1 1,0 1-1,-7-1 1,2 1 15,0-1 0,0 0 0,0 0 0,0 0 0,0-1-1,1 0 1,-1-1 0,0 0 0,0 0 0,1 0 0,-15-8 0,12 3 35,-1-1 1,1 0-1,0-1 1,0 0-1,1 0 1,1-1-1,-1 0 1,2-1-1,-1 0 1,1 0-1,1 0 1,0-1-1,1 0 1,0 0-1,1 0 0,0-1 1,1 0-1,0 0 1,1 0-1,1 0 1,0 0-1,1 0 1,1-14-1,0 21 38,0 1-1,0 0 0,0-1 0,1 1 1,0 0-1,0 0 0,0 0 0,1 0 1,0 0-1,0 1 0,0-1 1,6-6-1,54-51-501,-35 37-634,22-28-4425,-28 25-127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6:30.101"/>
    </inkml:context>
    <inkml:brush xml:id="br0">
      <inkml:brushProperty name="width" value="0.05" units="cm"/>
      <inkml:brushProperty name="height" value="0.05" units="cm"/>
      <inkml:brushProperty name="color" value="#004F8B"/>
    </inkml:brush>
  </inkml:definitions>
  <inkml:trace contextRef="#ctx0" brushRef="#br0">108 52 272,'0'-5'8228,"5"68"-7101,1-1 0,29 114 0,-20-108-621,50 199 1055,-72-285-1044,-1 0 1,-1 1 0,-20-30 0,-12-22-1421,27 41 516,-72-159-2043,77 163 2282,2 0 0,0 0 0,2-1 0,0 0 1,2 0-1,0-29 0,3 49 147,1 0-1,0 0 1,0 1 0,1-1 0,-1 0-1,1 0 1,0 1 0,0-1-1,1 1 1,-1 0 0,1 0 0,0 0-1,0 0 1,1 0 0,-1 0 0,8-5-1,-9 7 8,-1 1 0,1-1 0,0 1-1,1-1 1,-1 1 0,0 0-1,0-1 1,1 1 0,-1 1 0,0-1-1,1 0 1,-1 0 0,1 1-1,-1-1 1,1 1 0,-1 0 0,1 0-1,-1 0 1,1 0 0,0 0-1,-1 1 1,1-1 0,-1 1 0,1-1-1,-1 1 1,0 0 0,1 0 0,-1 0-1,0 1 1,0-1 0,1 0-1,-1 1 1,0-1 0,3 4 0,1 3 44,0 0 1,0 0 0,-1 0 0,0 0 0,0 1 0,-1 0 0,0 0 0,-1 0 0,0 1 0,0-1 0,2 19 0,-1 9 160,-1 67 0,-3-90-228,0 1 47,-1 0 0,0-1-1,-6 27 1,6-35-25,-1-1-1,0 0 1,0 1 0,0-1-1,0 0 1,-1 0 0,0-1-1,0 1 1,0 0 0,0-1-1,-1 0 1,0 0-1,-6 6 1,9-10-13,0 1 0,0 0 0,0-1 0,0 1 1,0-1-1,0 1 0,0-1 0,0 1 0,0-1 0,0 0 0,0 1 0,0-1 0,-1 0 0,1 0 1,0 0-1,0 0 0,0 0 0,0 0 0,0 0 0,0 0 0,-1-1 0,1 1 0,0 0 0,0-1 0,0 1 1,0-1-1,0 1 0,0-1 0,0 1 0,0-1 0,0 0 0,0 1 0,1-1 0,-1 0 0,0 0 0,0 0 1,1 0-1,-1 0 0,0 1 0,1-1 0,-1 0 0,1-1 0,-1 1 0,1 0 0,0 0 0,-1 0 0,1-2 1,-14-55-815,14 56 796,-3-11-129,2 1 0,0-1 0,1 1 0,0-1 0,0 0 0,2 1 0,4-24 0,-5 33 156,0 0 0,0 0 0,1 1 0,-1-1 0,1 0 0,-1 0 0,1 1 0,0-1 0,0 1 0,0 0 0,1-1 0,-1 1 0,0 0 0,1 0 0,-1 1 0,1-1 0,0 0 0,0 1 0,-1 0 0,1-1 0,0 1 0,0 0 0,0 1 0,0-1 0,0 0 0,0 1 0,1 0 0,-1 0 0,0 0 0,0 0 0,0 0 0,0 0 0,0 1 0,0 0 0,0-1 0,5 3 0,-3-1 67,0 0 1,0 0 0,0 1 0,-1 0-1,1 0 1,-1 0 0,0 0 0,0 1 0,0-1-1,0 1 1,0 0 0,-1 0 0,5 8-1,40 69 1396,-37-61-1118,75 130 998,-83-147-2446,-2-24-5674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6:30.444"/>
    </inkml:context>
    <inkml:brush xml:id="br0">
      <inkml:brushProperty name="width" value="0.05" units="cm"/>
      <inkml:brushProperty name="height" value="0.05" units="cm"/>
      <inkml:brushProperty name="color" value="#004F8B"/>
    </inkml:brush>
  </inkml:definitions>
  <inkml:trace contextRef="#ctx0" brushRef="#br0">0 144 7619,'0'0'1761,"22"17"-1475,73 55-204,-89-68-66,0 0-1,1 0 1,-1 0-1,1-1 1,0 0-1,0 0 1,0-1-1,0 0 1,0 0-1,0-1 0,1 0 1,-1 0-1,0 0 1,1-1-1,-1 0 1,9-2-1,12 1 43,-27 1-43,1 0 0,-1 0 0,0 0 0,1 0 0,-1 0 0,0 0 0,0-1 0,1 1 0,-1 0 0,0-1 0,0 1 0,0-1 0,1 1 0,-1-1 0,0 0 0,0 1 0,0-1 0,0 0 0,0 0 0,0 0 0,0 0 0,-1 0 0,1 0 0,0 0 0,0 0 0,-1 0 0,1 0 0,-1 0 0,1 0 0,-1 0 0,1-1 0,-1 1 0,0 0 0,1 0 0,-1-1 0,0 1 0,0 0 0,0 0 0,0-1 0,0 1 0,0 0 0,-1-1 0,1 0 0,-1-3 40,0 0 0,0 0 0,-1 0 0,1 0 0,-1 1 1,0-1-1,0 1 0,-1-1 0,-5-7 0,-57-56 118,-8-12 329,63 63-1385,8 9-2057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6:30.785"/>
    </inkml:context>
    <inkml:brush xml:id="br0">
      <inkml:brushProperty name="width" value="0.05" units="cm"/>
      <inkml:brushProperty name="height" value="0.05" units="cm"/>
      <inkml:brushProperty name="color" value="#004F8B"/>
    </inkml:brush>
  </inkml:definitions>
  <inkml:trace contextRef="#ctx0" brushRef="#br0">0 1 9812,'0'0'739,"13"16"-589,-11-13-159,22 27 445,-1 2-1,-1 0 1,24 52 0,0 38 1700,-29-72-1499,28 58 0,-33-88-865,-9-28-1983,-18-36-3765,-10 3-1262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6:31.211"/>
    </inkml:context>
    <inkml:brush xml:id="br0">
      <inkml:brushProperty name="width" value="0.05" units="cm"/>
      <inkml:brushProperty name="height" value="0.05" units="cm"/>
      <inkml:brushProperty name="color" value="#004F8B"/>
    </inkml:brush>
  </inkml:definitions>
  <inkml:trace contextRef="#ctx0" brushRef="#br0">1 81 6643,'0'0'5296,"20"-14"-4579,68-42-340,-87 55-365,1-1 1,0 1-1,0 0 1,0 0-1,0 0 1,0 1-1,0-1 1,0 0-1,0 1 1,0 0-1,0-1 1,0 1-1,0 0 1,1 0-1,-1 0 1,0 0-1,0 0 1,0 1-1,0-1 0,0 1 1,0-1-1,0 1 1,0 0-1,0 0 1,0 0-1,0 0 1,0 0-1,0 0 1,-1 0-1,1 1 1,0-1-1,-1 0 1,1 1-1,-1 0 1,0-1-1,2 4 1,1 1 14,0 1 0,-1 0 0,0 0 0,0 0 0,-1 0-1,0 1 1,2 7 0,-2 0 8,1 1 0,-2-1-1,0 1 1,-1 16 0,-1-27-62,1 0-1,-1 1 1,0-1 0,0 0 0,0 0 0,-1 0-1,1 0 1,-1 0 0,-1 0 0,1 0 0,-1 0 0,1-1-1,-1 0 1,-1 1 0,-4 4 0,8-9-37,0 1 0,0-1-1,-1 0 1,1 1 0,0-1 0,-1 0 0,1 1 0,0-1 0,-1 0 0,1 1 0,0-1-1,-1 0 1,1 0 0,-1 0 0,1 1 0,-1-1 0,1 0 0,0 0 0,-1 0 0,1 0 0,-1 0-1,1 0 1,-1 0 0,1 0 0,-1 0 0,1 0 0,-1 0 0,1 0 0,0 0 0,-1 0-1,1 0 1,-1 0 0,1-1 0,-1 1 0,-4-17-1146,10-25 248,-3 35 991,1 0-1,0 0 1,1 0-1,0 1 1,0 0-1,0-1 0,1 1 1,0 1-1,0-1 1,0 1-1,1-1 0,-1 2 1,1-1-1,0 1 1,1 0-1,10-6 1,-13 8 77,0 0 1,0 0-1,1 1 1,-1-1 0,0 1-1,1 0 1,-1 0 0,0 0-1,1 1 1,-1-1-1,1 1 1,-1 0 0,1 1-1,-1-1 1,1 1-1,-1 0 1,1 0 0,-1 0-1,0 1 1,1-1 0,-1 1-1,0 0 1,0 0-1,0 1 1,-1-1 0,1 1-1,0 0 1,5 5-1,-2 1 4,0 1-1,-1 0 1,1 0 0,-2 0-1,0 0 1,0 1-1,-1 0 1,0 0-1,-1 0 1,0 1-1,-1-1 1,0 1-1,-1 0 1,0-1-1,-1 19 1,0-24-95,-1-1 1,1 1-1,-1-1 0,0 1 1,-1-1-1,1 0 1,-1 1-1,0-1 0,0 0 1,-1 0-1,1 0 1,-1-1-1,0 1 1,-1 0-1,1-1 0,-1 0 1,0 0-1,0 0 1,0-1-1,0 1 0,-1-1 1,1 0-1,-1 0 1,0 0-1,0-1 0,0 0 1,0 0-1,0 0 1,-1 0-1,1-1 0,-1 0 1,1 0-1,-1-1 1,-8 1-1,10-1-4,-1 1 0,1-1 0,-1 0 0,1 0-1,-1-1 1,1 1 0,-1-1 0,1 0 0,-7-3 0,10 3-70,-1 0-1,1-1 1,-1 1 0,1-1 0,0 1 0,-1-1 0,1 1 0,0-1 0,0 0 0,0 0 0,1 0-1,-1 1 1,0-1 0,1 0 0,-1 0 0,1 0 0,0 0 0,-1 0 0,1 0 0,0 0 0,0 0-1,0 0 1,1-3 0,-1-15-2120,0 0-1821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6:31.784"/>
    </inkml:context>
    <inkml:brush xml:id="br0">
      <inkml:brushProperty name="width" value="0.05" units="cm"/>
      <inkml:brushProperty name="height" value="0.05" units="cm"/>
      <inkml:brushProperty name="color" value="#004F8B"/>
    </inkml:brush>
  </inkml:definitions>
  <inkml:trace contextRef="#ctx0" brushRef="#br0">23 248 3362,'0'0'7235,"7"18"-6104,106 269 1428,-102-261-2184,-9-25 23,-3-5 32,-12-42-22,-26-46-1002,-45-125-293,79 197 847,1 0 0,0 1 0,2-2 0,0 1 0,1 0 0,2-30 0,0 48 34,-1 0 0,0 0 1,1 0-1,-1 0 0,1 0 0,0 1 0,0-1 0,-1 0 0,1 1 1,0-1-1,0 0 0,0 1 0,1-1 0,-1 1 0,0 0 0,1-1 0,-1 1 1,1 0-1,-1 0 0,3-1 0,0-1-10,1 1 1,-1 0-1,1 0 1,0 1-1,0-1 1,0 1-1,8-1 0,1 1 52,0 0-1,0 1 0,0 1 0,26 4 0,-33-3-8,0 0 1,0 0-1,0 1 1,-1 0-1,1 0 0,-1 1 1,1 0-1,-1 0 0,-1 0 1,1 1-1,0 0 1,-1 0-1,0 0 0,0 1 1,-1 0-1,0 0 1,0 0-1,0 0 0,0 0 1,2 9-1,-3-10-8,-1 1 1,0-1-1,-1 1 0,0 0 1,1-1-1,-2 1 0,1 0 1,-1 0-1,1-1 0,-2 1 1,1 0-1,-1 0 0,0-1 1,0 1-1,0 0 1,-1-1-1,0 1 0,0-1 1,0 0-1,-1 1 0,1-1 1,-1 0-1,-1-1 0,1 1 1,-7 7-1,1-4-300,0 0 0,0-1 1,-1 1-1,0-2 0,-1 1 1,1-1-1,-1-1 0,0 0 0,-1-1 1,1 0-1,-1-1 0,0 0 1,0 0-1,0-2 0,0 1 0,0-1 1,-24-2-1,24-1-4623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24.223"/>
    </inkml:context>
    <inkml:brush xml:id="br0">
      <inkml:brushProperty name="width" value="0.1" units="cm"/>
      <inkml:brushProperty name="height" value="0.1" units="cm"/>
      <inkml:brushProperty name="color" value="#004F8B"/>
    </inkml:brush>
  </inkml:definitions>
  <inkml:trace contextRef="#ctx0" brushRef="#br0">471 70 608,'0'0'6526,"1"0"-6219,0 0 0,0 0 0,0 0 0,0 0 0,0 0 0,-1 0 0,1-1 0,0 1 0,0 0 0,0 0 0,0-1 0,0 1 0,-1 0 0,6-4 2150,-4 2-2150,-5-2-315,0 0-1,0 0 1,0 0 0,0 0-1,-1 1 1,0 0 0,1 0-1,-1 0 1,0 0 0,-1 0-1,1 1 1,0 0 0,-1 0 0,1 0-1,-1 0 1,0 1 0,0 0-1,-5-1 1,-11-2-29,1 2 0,-40-1-1,39 3 18,1 1-1,0 0 0,-1 2 1,1 0-1,0 1 1,-26 9-1,38-9 13,0-1-1,1 1 1,-1 0-1,1 0 1,0 1-1,0 0 1,0 0 0,1 1-1,-1 0 1,1 0-1,1 0 1,-1 1-1,1 0 1,0 0 0,1 0-1,0 0 1,-7 17-1,6-11 59,1 0-1,1 0 1,-1 1-1,2-1 1,0 1-1,1 0 1,0 0-1,1 0 1,3 23-1,-2-29-20,0 0-1,1 0 1,1 0-1,-1-1 0,1 1 1,0-1-1,1 0 0,0 0 1,0 0-1,1 0 0,-1-1 1,1 1-1,1-1 1,-1-1-1,1 1 0,0-1 1,13 9-1,-7-7 9,1 0 0,0-1-1,0 0 1,1-1 0,0 0 0,0-1 0,28 4 0,2-4 67,57-2 1,-95-2-97,2 0-95,-1 0-1,0-1 0,1-1 0,-1 1 1,0-1-1,0 0 0,0 0 1,0-1-1,0 0 0,-1-1 0,1 1 1,9-8-1,-10 6-714,0 0 1,-1 0-1,0 0 1,0 0-1,-1-1 1,1 0-1,6-12 0,-2-3-3383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24.582"/>
    </inkml:context>
    <inkml:brush xml:id="br0">
      <inkml:brushProperty name="width" value="0.1" units="cm"/>
      <inkml:brushProperty name="height" value="0.1" units="cm"/>
      <inkml:brushProperty name="color" value="#004F8B"/>
    </inkml:brush>
  </inkml:definitions>
  <inkml:trace contextRef="#ctx0" brushRef="#br0">32 6 5186,'0'0'4176,"0"-6"-3629,13 209 955,-13 7-1767,0-209 118,0 0 0,0 0 0,0 1 0,0-1 0,0 0 0,0 0 0,0 0 0,-1 0 0,1 0 0,0 0 0,-1 0 0,1 0 0,0 0 0,-1 0 0,1 0 0,-1 0 0,0 0 0,1 0 0,-1 0 0,0 0 0,0 0 0,1 0 0,-1-1 0,0 1 0,0 0 0,0-1 0,0 1 0,0-1 0,0 1 0,0-1 0,0 1 0,0-1 0,0 1 0,0-1 0,0 0 0,0 0 0,-2 0 0,-17 1-2900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24.991"/>
    </inkml:context>
    <inkml:brush xml:id="br0">
      <inkml:brushProperty name="width" value="0.1" units="cm"/>
      <inkml:brushProperty name="height" value="0.1" units="cm"/>
      <inkml:brushProperty name="color" value="#004F8B"/>
    </inkml:brush>
  </inkml:definitions>
  <inkml:trace contextRef="#ctx0" brushRef="#br0">0 358 2785,'0'0'5376,"23"-1"-4426,174 0-211,-167 1-646,-14 1-84,-1-1 0,1 0 0,0-1 0,0-1 0,28-7 1,-40 8-50,0-1-1,0 0 1,0 0 0,0 0 0,0 0 0,-1-1 0,1 1 0,-1-1 0,0 0 0,0 0 0,0 0 0,0-1 0,0 1 0,0-1 0,-1 0 0,0 1 0,0-1 0,0 0 0,0 0-1,-1 0 1,1-1 0,-1 1 0,0 0 0,0 0 0,-1-1 0,1-4 0,2-20-61,0-1 0,-2 0 0,-2 0 0,0 0 0,-2 1 0,-10-45 0,14 82 586,0 0 0,-1 0 1,0 0-1,-2 16 0,0 7 130,3 38 855,3-1 0,17 85-1,-8-94-2422,24 71 0,-31-118-3598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25.490"/>
    </inkml:context>
    <inkml:brush xml:id="br0">
      <inkml:brushProperty name="width" value="0.1" units="cm"/>
      <inkml:brushProperty name="height" value="0.1" units="cm"/>
      <inkml:brushProperty name="color" value="#004F8B"/>
    </inkml:brush>
  </inkml:definitions>
  <inkml:trace contextRef="#ctx0" brushRef="#br0">1 33 6947,'0'0'1278,"20"-4"-117,23-6-317,0 3 0,73-4-1,-112 11-767,0 0-1,-1 0 1,1 0-1,0 0 1,-1 1-1,1-1 1,0 1-1,-1 0 1,1 0-1,-1 1 1,4 1-1,-5-2-60,0 1 1,-1 0-1,0-1 0,1 1 0,-1 0 0,0 0 0,0 0 0,0 0 1,0 0-1,0 0 0,0 0 0,-1 0 0,1 0 0,0 0 0,-1 0 0,0 1 1,0-1-1,0 0 0,0 4 0,0 5 46,0-1 0,0 0 0,-1 0 0,-1 1 0,0-1 0,0 0 0,-1 0 0,0-1 0,-9 19 0,4-13-20,-2 0 1,0 0-1,-1-1 0,-24 25 0,17-22-66,0-1 0,-23 13 1,23-16-329,0 1 1,-24 24 0,41-37 325,1-1 0,0 0 0,0 0 0,0 0 0,0 1 0,0-1 0,0 0 0,0 0 0,-1 0 0,1 1 0,0-1 0,0 0 0,0 0 0,0 1 0,0-1 0,0 0 0,0 0 0,0 1 0,0-1 0,0 0 0,1 0 0,-1 0 0,0 1 0,0-1 0,0 0 0,0 0 0,0 1-1,0-1 1,0 0 0,0 0 0,1 0 0,-1 0 0,0 1 0,0-1 0,0 0 0,0 0 0,1 0 0,-1 0 0,0 0 0,0 1 0,0-1 0,1 0 0,-1 0 0,0 0 0,0 0 0,1 0 0,-1 0 0,0 0 0,0 0 0,0 0 0,1 0 0,-1 0 0,0 0 0,0 0 0,1 0 0,-1 0 0,0 0 0,0 0 0,0 0 0,1 0 0,-1 0 0,0-1 0,23 2 83,-18-1-104,62-1 706,126 4 3110,-172 0-2757,-17-2-1439,1-1-1,-1 1 1,1-1-1,-1 0 1,1 0-1,-1 0 1,5-1-1,2-5-3109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25.836"/>
    </inkml:context>
    <inkml:brush xml:id="br0">
      <inkml:brushProperty name="width" value="0.1" units="cm"/>
      <inkml:brushProperty name="height" value="0.1" units="cm"/>
      <inkml:brushProperty name="color" value="#004F8B"/>
    </inkml:brush>
  </inkml:definitions>
  <inkml:trace contextRef="#ctx0" brushRef="#br0">0 29 7812,'0'0'6755,"66"0"-6179,-45 0-368,2 0-80,0 0-128,0-4-352,-1 2-1137,3-4-1184,-6-1-737,-2-3-2848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24.839"/>
    </inkml:context>
    <inkml:brush xml:id="br0">
      <inkml:brushProperty name="width" value="0.1" units="cm"/>
      <inkml:brushProperty name="height" value="0.1" units="cm"/>
      <inkml:brushProperty name="color" value="#004F8B"/>
    </inkml:brush>
  </inkml:definitions>
  <inkml:trace contextRef="#ctx0" brushRef="#br0">301 421 3874,'0'0'5360,"-2"-13"-4867,-7-41-181,8 52-299,0 0 0,1 1 0,-1-1 0,-1 1 0,1-1 0,0 0 0,0 1 0,-1 0-1,1-1 1,-1 1 0,1 0 0,-1 0 0,1 0 0,-1 0 0,0 0 0,1 0 0,-1 0 0,0 1 0,0-1 0,0 0-1,0 1 1,1 0 0,-1-1 0,0 1 0,0 0 0,0 0 0,0 0 0,0 0 0,0 0 0,-3 1 0,-2 0 0,-6-2-6,0 1 0,-1 1 0,1 0 0,0 1 0,-1 1 0,1 0 0,0 0 0,1 1 0,-18 9 0,24-11 4,1 1 0,0 1-1,-1-1 1,2 1-1,-1 0 1,0 0 0,1 0-1,0 0 1,-1 1 0,2 0-1,-1 0 1,1 0-1,0 0 1,0 1 0,0-1-1,0 1 1,1 0-1,0-1 1,1 1 0,-1 0-1,1 0 1,-1 12 0,1-11-3,1 0 1,0 0 0,0 1 0,1-1 0,-1 0 0,1 0-1,1 1 1,0-1 0,0 0 0,0 0 0,7 12 0,-6-14 0,1 0 0,-1-1 0,1 0 0,0 0 0,1 0 0,-1 0 0,1-1 0,-1 1 0,1-1 0,0 0 0,0-1 0,1 1 0,-1-1 0,0 0 0,11 2 0,-4-1-33,-1 0 0,0-1-1,0-1 1,1 0-1,-1 0 1,1-1-1,-1-1 1,1 0 0,-1 0-1,0-1 1,1-1-1,-1 0 1,0 0-1,0-1 1,-1 0 0,1-1-1,-1 0 1,15-11-1,-14 8-47,0-1-1,-1-1 0,0 0 0,-1 0 1,0 0-1,0-1 0,-1-1 1,0 0-1,-1 0 0,-1 0 1,0-1-1,-1 0 0,0 0 0,0 0 1,1-15-1,2-18 68,-3-1 0,-2 0 1,-2 1-1,-5-53 0,3 90 55,0 0 1,-1 0-1,0 0 0,-1 1 0,0-1 1,-6-13-1,8 20-45,0 0 0,0-1-1,0 1 1,0 0 0,0 0 0,-1 0-1,1 0 1,-1 0 0,0 0 0,1 0-1,-1 0 1,0 1 0,0-1 0,0 1 0,0-1-1,-1 1 1,1 0 0,0 0 0,0 0-1,-1 0 1,1 0 0,-1 0 0,1 1-1,-1-1 1,1 1 0,-1 0 0,-3-1 0,4 2-6,-1 1 1,1-1 0,0 0-1,0 1 1,0-1 0,-1 1 0,1 0-1,0 0 1,1-1 0,-1 1-1,0 0 1,1 1 0,-1-1 0,1 0-1,-1 0 1,1 1 0,0-1 0,0 1-1,0 2 1,-17 52 120,13-32-10,2 0 0,0 0 0,2 0 0,0 0 0,6 46 0,-2-54-74,0 0-1,1-1 1,0 1 0,2-1-1,0 0 1,0 0 0,2-1-1,0 0 1,14 21 0,-14-27-28,-1 0 0,1-1 0,0 0 0,1-1 0,0 0 0,0 0 1,0-1-1,1 0 0,0 0 0,0-1 0,1-1 0,-1 0 0,1 0 0,0-1 0,0 0 1,0-1-1,0 0 0,1-1 0,-1 0 0,1-1 0,-1 0 0,0-1 0,1 0 0,-1-1 1,18-5-1,-18 4-29,0 0 0,-1-1 0,0 0 0,0-1 0,0 0 0,0-1 0,-1 0 0,0 0 0,0-1 0,0 0 0,-1 0 0,0-1 0,-1 0 0,1-1 0,-2 0 0,1 0 0,-1 0 0,-1-1 1,1 1-1,-2-2 0,1 1 0,-2 0 0,1-1 0,-1 0 0,-1 1 0,2-15 0,-3 17-44,0 0 1,-1-1-1,1 1 1,-2 0-1,1-1 0,-1 1 1,-1 0-1,-2-10 1,3 15 50,0 0 1,-1 1-1,0-1 0,0 0 1,0 0-1,0 1 1,0-1-1,-1 1 0,1 0 1,-1 0-1,1 0 1,-1 0-1,0 0 0,0 0 1,0 1-1,0-1 1,0 1-1,0 0 0,0 0 1,0 0-1,0 1 1,-6-2-1,5 1 14,0 0-1,0 1 1,0-1-1,-1 1 1,1 0 0,0 0-1,0 0 1,0 0-1,0 1 1,0-1 0,0 1-1,0 0 1,0 1-1,0-1 1,0 1 0,1-1-1,-1 1 1,-4 3-1,5-2 31,-1 1 0,1-1 1,0 1-1,0 0 0,1 0 0,-1 1 0,1-1 0,-1 0 0,1 1 0,1-1 0,-1 1 0,1 0 0,0 0 0,-2 9 0,1 0 115,0 1 1,0-1 0,2 0-1,-1 1 1,2-1-1,0 0 1,6 27-1,-5-33-114,1-1-1,-1 1 1,2-1 0,-1 0 0,1 0-1,0-1 1,0 1 0,1-1-1,0 0 1,0 0 0,1 0 0,-1-1-1,1 0 1,0 0 0,1 0-1,6 3 1,-3-2-116,0-1-1,0 0 1,0-1 0,0 0-1,1-1 1,0 0 0,14 2-1,43-1-3878,-35-4-2277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26.414"/>
    </inkml:context>
    <inkml:brush xml:id="br0">
      <inkml:brushProperty name="width" value="0.1" units="cm"/>
      <inkml:brushProperty name="height" value="0.1" units="cm"/>
      <inkml:brushProperty name="color" value="#004F8B"/>
    </inkml:brush>
  </inkml:definitions>
  <inkml:trace contextRef="#ctx0" brushRef="#br0">37 463 7796,'0'0'4279,"18"5"-3615,-12-3-607,43 12 748,53 7 1,-74-17-454,0-2 0,1 0 0,-1-2 0,51-6 0,-74 5-332,0-1 0,0 1-1,-1-1 1,1-1 0,-1 1-1,1-1 1,-1 0 0,0 0-1,0 0 1,0 0 0,0-1-1,0 1 1,-1-1 0,0 0-1,1 0 1,-2-1 0,1 1-1,0-1 1,-1 1 0,0-1 0,0 0-1,2-7 1,1-5-76,-1 0 0,-1 0 0,0 0 0,-1 0 1,-1-24-1,0 31 22,-2 0 0,1 0 0,-1 0 0,-1 0 0,0 0 0,0 0 0,-1 1 0,0-1 0,0 1 0,-1-1 0,-1 1 0,0 1 0,0-1 0,0 1 0,-1-1 0,0 2 0,-1-1 0,-11-10 0,5 6-16,-2-1-1,1 2 1,-2 0 0,1 1-1,-1 0 1,-21-8 0,27 13 25,0 1 1,-1 0 0,1 1 0,-1 0 0,0 0-1,0 1 1,0 1 0,0 0 0,0 1 0,0 0-1,-20 2 1,26 0 13,0 0 1,0 0-1,0 1 0,0 0 0,0 0 1,1 0-1,-1 0 0,1 1 0,0-1 1,0 1-1,0 0 0,1 0 0,-1 1 1,1-1-1,0 1 0,-3 6 0,-7 12-19,-18 48 0,23-49 15,1 1 0,1 0 0,1 0-1,1 1 1,1-1 0,0 42 0,3-60-47,0 0 0,1 0 0,-1 0 1,1 0-1,0-1 0,1 1 0,-1 0 0,1-1 0,0 1 1,0-1-1,0 1 0,1-1 0,-1 0 0,1 0 1,0 0-1,1 0 0,6 6 0,-5-5-515,1-1 0,0 0-1,0 0 1,0-1 0,0 0 0,1 0-1,9 3 1,22 3-5778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28.519"/>
    </inkml:context>
    <inkml:brush xml:id="br0">
      <inkml:brushProperty name="width" value="0.1" units="cm"/>
      <inkml:brushProperty name="height" value="0.1" units="cm"/>
      <inkml:brushProperty name="color" value="#004F8B"/>
    </inkml:brush>
  </inkml:definitions>
  <inkml:trace contextRef="#ctx0" brushRef="#br0">0 4 8468,'0'0'1697,"114"0"-1073,-70 0-528,1 0-64,-5-2 16,-6 2-16,-5-2-32,-1 2-256,-9 0-897,-5 0-1072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29.395"/>
    </inkml:context>
    <inkml:brush xml:id="br0">
      <inkml:brushProperty name="width" value="0.1" units="cm"/>
      <inkml:brushProperty name="height" value="0.1" units="cm"/>
      <inkml:brushProperty name="color" value="#004F8B"/>
    </inkml:brush>
  </inkml:definitions>
  <inkml:trace contextRef="#ctx0" brushRef="#br0">29 321 2145,'0'0'5370,"5"13"-4446,10 49 1459,11 113 1,-11-53-1560,-23-158-1717,-20-55-1,16 57 422,2-1-1,1 1 1,-7-56 0,15 76 403,-3-24 19,2 0 0,6-68 0,-3 97 60,0 0-1,1 1 1,-1-1-1,2 0 1,-1 1-1,1-1 1,1 1-1,-1 0 1,1 0-1,1 1 1,-1-1-1,1 1 1,1 0-1,-1 0 1,1 0-1,0 1 1,14-11-1,-13 13 2,1 0 0,1 1 1,-1 0-1,0 0 0,1 0 0,-1 1 1,1 1-1,0-1 0,0 2 0,0-1 0,-1 1 1,1 0-1,10 2 0,-3 0 156,-1 0-1,0 2 1,0-1-1,0 2 1,-1 0 0,23 11-1,-16-4-7,0 0 0,-1 2 1,-1 0-1,0 1 0,30 33 0,-41-40-107,-1 0 0,0 1 0,0 0 0,-1 1 1,0-1-1,-1 1 0,0 0 0,-1 0 0,0 1 0,-1-1 0,0 1 1,0 0-1,-1 0 0,1 19 0,-3-26-53,-1 0 1,0 0-1,0 0 1,-1 0-1,1 0 0,-1 0 1,1-1-1,-1 1 0,0-1 1,-1 1-1,1-1 0,-1 0 1,1 0-1,-1 0 0,0 0 1,0 0-1,0-1 0,-1 1 1,1-1-1,0 0 0,-1 0 1,0 0-1,1-1 0,-8 3 1,-12 5-26,0-2 0,-44 10 1,60-16 14,-124 15-352,97-14-612,0 2-1,-62 15 1,77-10-1811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31.456"/>
    </inkml:context>
    <inkml:brush xml:id="br0">
      <inkml:brushProperty name="width" value="0.1" units="cm"/>
      <inkml:brushProperty name="height" value="0.1" units="cm"/>
      <inkml:brushProperty name="color" value="#004F8B"/>
    </inkml:brush>
  </inkml:definitions>
  <inkml:trace contextRef="#ctx0" brushRef="#br0">0 46 912,'0'0'5064,"2"-8"-4234,2-18-140,-1 15 502,-1 24 1216,-4 68-2199,0-33 84,2-1 0,2 0 0,12 71 1,-13-114-2301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32.034"/>
    </inkml:context>
    <inkml:brush xml:id="br0">
      <inkml:brushProperty name="width" value="0.1" units="cm"/>
      <inkml:brushProperty name="height" value="0.1" units="cm"/>
      <inkml:brushProperty name="color" value="#004F8B"/>
    </inkml:brush>
  </inkml:definitions>
  <inkml:trace contextRef="#ctx0" brushRef="#br0">500 58 2625,'0'0'4386,"-8"-13"-4148,4 9-188,-1 0-1,0 1 1,0-1 0,0 1 0,0 0 0,0 0 0,-1 1 0,1 0 0,-1 0-1,1 0 1,-1 1 0,0-1 0,-6 1 0,-78-7 308,67 7-278,0 1 0,0 1-1,0 1 1,1 1 0,-1 1 0,-42 14-1,58-15 40,0 0-1,0 0 0,0 1 1,0 0-1,1 0 0,0 1 1,0-1-1,0 1 0,0 1 1,1-1-1,0 1 0,0 0 1,0 0-1,1 1 0,0-1 1,0 1-1,1 0 0,0 0 0,0 0 1,0 0-1,1 1 0,0-1 1,1 1-1,-2 10 0,2-11-43,0-1 0,1 0 0,0 0-1,0 1 1,0-1 0,1 0 0,0 0-1,0 0 1,1 0 0,-1 0 0,1 0-1,1 0 1,-1 0 0,1 0 0,0-1-1,5 7 1,-2-5 15,0 0 0,1-1 1,0 0-1,1 0 0,-1-1 0,1 0 0,0 0 0,0-1 0,0 0 1,13 5-1,5-2-7,1 0 0,-1-2 0,1-1 0,0-1 0,0-1 0,0-2 0,44-4 0,-59 3-336,-1 0 1,0-1-1,19-6 1,9-10-4322,-27 9 1461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32.398"/>
    </inkml:context>
    <inkml:brush xml:id="br0">
      <inkml:brushProperty name="width" value="0.1" units="cm"/>
      <inkml:brushProperty name="height" value="0.1" units="cm"/>
      <inkml:brushProperty name="color" value="#004F8B"/>
    </inkml:brush>
  </inkml:definitions>
  <inkml:trace contextRef="#ctx0" brushRef="#br0">1 1 4466,'0'0'8740,"84"2"-7892,-55-2-207,1 1 31,-7-1-352,-4 2-304,-4 0-16,-7 0-224,-3-2-656,-1 2-657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32.737"/>
    </inkml:context>
    <inkml:brush xml:id="br0">
      <inkml:brushProperty name="width" value="0.1" units="cm"/>
      <inkml:brushProperty name="height" value="0.1" units="cm"/>
      <inkml:brushProperty name="color" value="#004F8B"/>
    </inkml:brush>
  </inkml:definitions>
  <inkml:trace contextRef="#ctx0" brushRef="#br0">0 8 9652,'0'0'4162,"125"2"-3393,-91-2-593,-3 0-64,-1 0-112,-3 0-48,1-2-769,-5 0-527,2 0-913,-8-2-1681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33.113"/>
    </inkml:context>
    <inkml:brush xml:id="br0">
      <inkml:brushProperty name="width" value="0.1" units="cm"/>
      <inkml:brushProperty name="height" value="0.1" units="cm"/>
      <inkml:brushProperty name="color" value="#004F8B"/>
    </inkml:brush>
  </inkml:definitions>
  <inkml:trace contextRef="#ctx0" brushRef="#br0">1 378 7892,'0'0'1579,"23"2"-824,-11-1-666,183 10 1476,-165-11-1024,7 1-131,-1-2 0,48-7 0,-75 6-376,1 0 0,-1 0 0,0-1 0,1 0 0,-1 0 0,-1-1 0,1-1 0,0 1 0,-1-1 0,0-1 0,0 1 0,-1-2 0,13-11-1,-16 13-76,-1 0-1,1-1 1,-1 1-1,0-1 1,-1 0-1,1 0 1,-1 0-1,0 0 1,-1 0-1,1 0 1,-1-1-1,-1 1 1,1 0-1,-1-1 1,0 1-1,0-1 0,-1 1 1,-1-8-1,0 6-67,1 1 1,-2-1-1,1 0 0,-1 1 0,0-1 0,0 1 0,-1 0 0,0 0 0,0 0 0,-1 0 0,0 1 1,0 0-1,-12-11 0,3 7 76,-2 0 0,1 1 0,-1 0 0,-1 1 0,1 1 1,-1 1-1,0 0 0,-1 1 0,0 1 0,1 1 0,-1 1 1,0 0-1,0 1 0,-1 1 0,-31 3 0,42-1 70,0 1 0,0-1 0,0 1 0,0 0 0,0 1 0,1 0 0,-1 0 1,1 1-1,0 0 0,0 0 0,1 0 0,0 1 0,0 0 0,0 1 0,1-1 0,-1 1 0,2 0 0,-1 0 0,1 1 0,-5 10 0,3-5-57,1 0 0,0-1 0,1 2 0,0-1-1,1 0 1,0 1 0,2-1 0,-1 1 0,2 0 0,0-1 0,0 1-1,3 14 1,9 2-1819,10-6-1392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35.226"/>
    </inkml:context>
    <inkml:brush xml:id="br0">
      <inkml:brushProperty name="width" value="0.1" units="cm"/>
      <inkml:brushProperty name="height" value="0.1" units="cm"/>
      <inkml:brushProperty name="color" value="#004F8B"/>
    </inkml:brush>
  </inkml:definitions>
  <inkml:trace contextRef="#ctx0" brushRef="#br0">0 4 4402,'0'0'5002,"0"-1"-4973,0 1 0,0 0 0,0 0 0,0 0 0,1 0 0,-1-1 0,0 1 0,0 0 0,0 0 0,0 0 0,0 0 0,0-1 0,0 1 0,1 0 1,-1 0-1,0 0 0,0 0 0,0 0 0,0 0 0,1 0 0,-1-1 0,0 1 0,0 0 0,0 0 0,0 0 0,1 0 0,-1 0 0,0 0 0,0 0 0,0 0 0,1 0 0,-1 0 0,0 0 0,0 0 0,0 0 0,1 0 0,-1 0 0,0 0 0,0 0 0,0 0 0,1 1 0,-1-1 0,0 0 0,0 0 0,0 0 0,0 0 0,0 0 0,1 0 0,-1 0 0,0 1 0,0-1 0,0 0 0,0 0 0,0 0 0,1 1 0,1 174 2329,0-116-3937,2 0-3538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35.958"/>
    </inkml:context>
    <inkml:brush xml:id="br0">
      <inkml:brushProperty name="width" value="0.1" units="cm"/>
      <inkml:brushProperty name="height" value="0.1" units="cm"/>
      <inkml:brushProperty name="color" value="#004F8B"/>
    </inkml:brush>
  </inkml:definitions>
  <inkml:trace contextRef="#ctx0" brushRef="#br0">423 98 4130,'0'0'4381,"0"-8"-4056,0 5-338,0 1 88,1-1 0,-1 0 0,0 1 0,0-1 0,-1 1 0,1-1 1,0 1-1,-1-1 0,0 1 0,1-1 0,-1 1 0,0-1 0,0 1 0,-1 0 0,1 0 0,0 0 0,-1-1 1,1 1-1,-1 0 0,0 1 0,0-1 0,0 0 0,0 0 0,0 1 0,0-1 0,-4-1 0,-8-2-28,1 0-1,-1 1 1,-1 0 0,1 2-1,-1-1 1,1 2-1,-1 0 1,1 1 0,-21 2-1,3-2-29,24 0 44,1 1 0,-1-1 0,1 2 1,0-1-1,-1 1 0,1 0 0,0 0 0,0 1 0,0 0 0,0 0 0,1 1 0,-1 0 0,1 0 0,0 0 1,0 1-1,0 0 0,1 0 0,0 0 0,0 1 0,0 0 0,1 0 0,-1 0 0,1 1 0,1-1 0,-1 1 1,-4 13-1,1 1 143,1 0 0,1 0 0,0 0 0,2 0 0,0 1 1,2-1-1,0 1 0,3 25 0,-1-40-151,0 1-1,1-1 0,-1 0 1,1 0-1,1 0 1,-1 0-1,1 0 1,1 0-1,-1-1 0,1 1 1,0-1-1,0 0 1,1 0-1,0-1 1,0 1-1,0-1 0,1 0 1,0-1-1,0 1 1,0-1-1,0 0 1,1-1-1,-1 1 0,12 3 1,4 0 26,-1 0 1,1-1-1,0-2 1,0 0 0,1-1-1,41 0 1,-43-3-136,67-3 316,-80 2-379,0 0 1,0-1 0,-1 1 0,1-1 0,-1-1 0,1 0 0,-1 0 0,12-7 0,-19 10-29,1 0 1,-1-1 0,0 1 0,1 0 0,-1 0-1,3-4-1315,-3 4 1316,0 0 0,0-1 0,0 1 0,0-1-1,0 1 1,1-1 0,-1 1 0,0 0 0,0-1-1,0 1 1,0-1 0,0 1 0,-1-1 0,1 1-1,0 0 1,0-1 0,0 1 0,0-1 0,0 1-1,0 0 1,-1-1 0,1 1 0,-1-1 0,-9-5-3704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25.690"/>
    </inkml:context>
    <inkml:brush xml:id="br0">
      <inkml:brushProperty name="width" value="0.1" units="cm"/>
      <inkml:brushProperty name="height" value="0.1" units="cm"/>
      <inkml:brushProperty name="color" value="#004F8B"/>
    </inkml:brush>
  </inkml:definitions>
  <inkml:trace contextRef="#ctx0" brushRef="#br0">282 1 8436,'0'0'2182,"0"3"-2054,3 37 282,1 0 1,19 74-1,3 27-45,-19-75-360,-7-66-144,-15-1-292,0-1-1,0-1 0,0 0 0,1-1 1,-1-1-1,-21-9 0,17 6 299,-1 1-1,-30-7 0,38 11 137,0 1 0,0 0 0,0 1 0,0 1 0,0 0 0,0 0 0,-20 4 0,31-3 5,0 0 0,0-1 0,0 1 0,0 0 0,0 0-1,0 0 1,1 0 0,-1 0 0,0 0 0,0 0 0,1 0-1,-1 0 1,0 1 0,1-1 0,0 0 0,-1 0 0,1 0-1,-1 1 1,1-1 0,0 0 0,0 1 0,0 1 0,0 35 289,0-26-156,1-5-105,0-1-1,0 1 1,1-1-1,0 0 1,0 0-1,0 1 1,1-1-1,0-1 1,0 1-1,0 0 1,1-1-1,0 0 1,0 1-1,0-2 1,1 1-1,0 0 0,0-1 1,0 0-1,0 0 1,1 0-1,10 5 1,-1-1 7,-1-1 0,1 0-1,1-1 1,-1-1 0,1-1 0,0 0 0,30 4 0,-10-5 60,0-2 0,1-2 0,56-7 0,-74 5-87,0-1-1,-1-2 1,1 0-1,-1 0 1,0-2-1,-1 0 1,1-1-1,21-16 1,-26 16-30,0-1 0,-1 0 0,0-1 0,-1 0 0,0-1 0,-1 0 0,-1-1 0,12-18 0,-16 21-44,0 0 1,0 0 0,-1-1 0,-1 0 0,0 0-1,0 0 1,-1 0 0,-1 0 0,1-1 0,-2 1-1,0-1 1,-1-14 0,0 23 70,0-1 0,0 1 0,0 0 0,0 0 0,0 1 0,-1-1 0,0 0 1,1 0-1,-1 1 0,0-1 0,0 1 0,0-1 0,-1 1 0,1 0 0,0 0 0,-1 0 0,1 0 0,-1 0 0,0 1 0,0-1 0,0 1 0,0 0 0,0 0 1,0 0-1,-5-1 0,5 1 25,0 0 1,-1 0 0,1 1 0,-1-1-1,1 1 1,0 0 0,-1 0 0,1 0 0,-1 0-1,1 1 1,0-1 0,-1 1 0,1 0-1,0 0 1,-1 0 0,1 0 0,0 1-1,0 0 1,0-1 0,0 1 0,0 0-1,1 0 1,-5 4 0,1 3 120,1 1 0,0-1 0,0 1 0,1 0 0,0 0 0,1 0 0,0 1 0,1-1 0,0 1 0,0 0-1,1-1 1,1 15 0,-1-14-49,2 0 0,-1 1-1,2-1 1,-1 0 0,1 0 0,1 0-1,0-1 1,0 1 0,1-1-1,1 1 1,10 16 0,-6-16-86,0 0 1,1-1 0,1 0-1,-1-1 1,2 0-1,-1-1 1,1 0-1,0-1 1,1-1 0,23 10-1,-18-9-687,0-2-1,0 1 1,1-2-1,22 2 1,-1-4-3205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36.554"/>
    </inkml:context>
    <inkml:brush xml:id="br0">
      <inkml:brushProperty name="width" value="0.1" units="cm"/>
      <inkml:brushProperty name="height" value="0.1" units="cm"/>
      <inkml:brushProperty name="color" value="#004F8B"/>
    </inkml:brush>
  </inkml:definitions>
  <inkml:trace contextRef="#ctx0" brushRef="#br0">0 0 4178,'0'0'1974,"0"21"-923,0 25-676,9 300 3391,-7-315-3765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36.976"/>
    </inkml:context>
    <inkml:brush xml:id="br0">
      <inkml:brushProperty name="width" value="0.1" units="cm"/>
      <inkml:brushProperty name="height" value="0.1" units="cm"/>
      <inkml:brushProperty name="color" value="#004F8B"/>
    </inkml:brush>
  </inkml:definitions>
  <inkml:trace contextRef="#ctx0" brushRef="#br0">1 328 4818,'0'0'4562,"22"-1"-4124,173-4 408,-188 5-921,0-1-1,0 0 1,0 0 0,0-1 0,0 0 0,0 0 0,-1 0 0,1-1 0,-1 0 0,1-1 0,-1 1 0,0-1 0,0 0 0,-1-1 0,1 1 0,-1-1 0,8-9 0,-8 6-262,0 0-1,-1 0 1,0 0-1,0 0 1,0-1-1,-1 0 1,-1 1-1,0-1 1,0 0 0,0 0-1,-1-1 1,-1 1-1,0-10 1,0-111 1196,0 164 2078,-1 21-1534,3 0-1,11 77 0,1-31-1578,-12-35-4874,-2-49-219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38.882"/>
    </inkml:context>
    <inkml:brush xml:id="br0">
      <inkml:brushProperty name="width" value="0.1" units="cm"/>
      <inkml:brushProperty name="height" value="0.1" units="cm"/>
      <inkml:brushProperty name="color" value="#004F8B"/>
    </inkml:brush>
  </inkml:definitions>
  <inkml:trace contextRef="#ctx0" brushRef="#br0">1 22 1313,'0'0'12923,"24"0"-11936,17-2-536,44-8 1,-43 5-2356,-1 0-3535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39.442"/>
    </inkml:context>
    <inkml:brush xml:id="br0">
      <inkml:brushProperty name="width" value="0.1" units="cm"/>
      <inkml:brushProperty name="height" value="0.1" units="cm"/>
      <inkml:brushProperty name="color" value="#004F8B"/>
    </inkml:brush>
  </inkml:definitions>
  <inkml:trace contextRef="#ctx0" brushRef="#br0">1 18 4370,'0'0'8004,"69"-10"-7348,-52 8-144,4 1-416,-2 1-96,-2-2-384,2 2-929,0 0-928,-4-2-1616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39.915"/>
    </inkml:context>
    <inkml:brush xml:id="br0">
      <inkml:brushProperty name="width" value="0.1" units="cm"/>
      <inkml:brushProperty name="height" value="0.1" units="cm"/>
      <inkml:brushProperty name="color" value="#004F8B"/>
    </inkml:brush>
  </inkml:definitions>
  <inkml:trace contextRef="#ctx0" brushRef="#br0">1 331 5843,'0'0'2574,"22"3"-1493,170 9 784,-175-12-1761,-3 1 57,0-1-1,0 0 1,0-2 0,0 1-1,22-7 1,-32 6-139,0 1 1,0-1 0,0 0 0,0 0 0,-1-1 0,1 1-1,0-1 1,-1 0 0,0 0 0,0 0 0,0-1-1,0 1 1,0-1 0,-1 1 0,1-1 0,-1 0-1,0 0 1,0 0 0,0 0 0,-1 0 0,0 0-1,2-5 1,-2 0-76,1 0-1,-1 0 0,-1 0 0,1-1 1,-1 1-1,-1 0 0,0 0 1,0 0-1,-1 0 0,0 0 1,-1 0-1,0 1 0,0-1 1,-1 1-1,0 0 0,0 0 0,-1 0 1,0 0-1,0 1 0,-10-11 1,9 12 37,0 0 0,0 0 0,0 1 0,-1-1 0,1 1 0,-1 1 0,0 0 0,-1 0 0,1 0 0,-1 1 0,0 0 0,0 0 1,0 1-1,0 0 0,0 0 0,0 1 0,0 0 0,-1 0 0,1 1 0,-1 0 0,1 1 0,-15 3 0,18-3 47,1 1 0,-1 0 0,1 0 0,0 1 1,-1-1-1,1 1 0,0 0 0,0 0 0,1 0 0,-1 1 0,1-1 0,0 1 0,-1 0 0,2 0 0,-1 0 0,0 0 0,1 1 0,0-1 0,0 1 0,0-1 1,0 1-1,1 0 0,-1 5 0,-2 9 46,1 0 1,0-1 0,2 1-1,1 32 1,1-47-213,-1 0 0,2-1 0,-1 1-1,0-1 1,1 0 0,-1 1 0,1-1 0,0 0 0,0 0-1,0 0 1,1 0 0,-1 0 0,1-1 0,0 1 0,-1-1-1,1 1 1,0-1 0,0 0 0,1 0 0,-1 0-1,0-1 1,1 1 0,-1-1 0,0 0 0,1 0 0,0 0-1,-1 0 1,1-1 0,5 1 0,22 0-3027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0.242"/>
    </inkml:context>
    <inkml:brush xml:id="br0">
      <inkml:brushProperty name="width" value="0.1" units="cm"/>
      <inkml:brushProperty name="height" value="0.1" units="cm"/>
      <inkml:brushProperty name="color" value="#004F8B"/>
    </inkml:brush>
  </inkml:definitions>
  <inkml:trace contextRef="#ctx0" brushRef="#br0">1 1 1024,'0'0'7796,"36"102"-6323,-26-54-609,1-1-352,-3 1-95,-1-4-145,-3-6-208,-4-6-64,0-4-304,0-9-609,0-5-656,0-9-544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0.570"/>
    </inkml:context>
    <inkml:brush xml:id="br0">
      <inkml:brushProperty name="width" value="0.1" units="cm"/>
      <inkml:brushProperty name="height" value="0.1" units="cm"/>
      <inkml:brushProperty name="color" value="#004F8B"/>
    </inkml:brush>
  </inkml:definitions>
  <inkml:trace contextRef="#ctx0" brushRef="#br0">1 286 4882,'0'0'3543,"21"1"-2788,-5 0-622,301 6 607,-311-7-812,0 0 0,0 0 0,0-1 0,0 0 0,0 0 0,-1-1 0,1 0 0,0 0 0,-1 0 0,1-1 0,-1 1 0,0-1 0,1-1 0,-1 1 0,-1-1 0,1 1 0,-1-2 1,1 1-1,-1 0 0,0-1 0,3-5 0,-1 1-159,-2-1-1,1 0 1,-1 1 0,-1-1 0,0-1 0,0 1 0,-1 0 0,0-1-1,-1 1 1,0-1 0,-1-12 0,0-15-899,0-14 4045,0 42 789,0 58-1704,4 103-68,-2-48-2334,-2-3-4282,-2-64-849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1.181"/>
    </inkml:context>
    <inkml:brush xml:id="br0">
      <inkml:brushProperty name="width" value="0.1" units="cm"/>
      <inkml:brushProperty name="height" value="0.1" units="cm"/>
      <inkml:brushProperty name="color" value="#004F8B"/>
    </inkml:brush>
  </inkml:definitions>
  <inkml:trace contextRef="#ctx0" brushRef="#br0">0 0 5731,'0'0'5122,"22"139"-4162,-16-95-207,-2 3-385,2-1-160,-1 1-160,-3-3-48,0-6-576,-2-2-1073,0-4-1024,-6-9-2418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1.696"/>
    </inkml:context>
    <inkml:brush xml:id="br0">
      <inkml:brushProperty name="width" value="0.1" units="cm"/>
      <inkml:brushProperty name="height" value="0.1" units="cm"/>
      <inkml:brushProperty name="color" value="#004F8B"/>
    </inkml:brush>
  </inkml:definitions>
  <inkml:trace contextRef="#ctx0" brushRef="#br0">424 106 2465,'0'0'2476,"-3"-15"-2351,-11-46 102,13 59-207,0 0 0,0 1 1,0-1-1,0 0 0,0 1 0,0-1 0,0 0 0,-1 1 0,1 0 1,-1-1-1,1 1 0,-1 0 0,1 0 0,-1-1 0,0 1 0,1 1 1,-1-1-1,0 0 0,0 0 0,0 1 0,0-1 0,0 1 1,-2-1-1,-44 1 131,32 1-119,1 0 125,-1 1 0,1 0 0,0 2 0,1 0 0,-1 0 0,0 1 0,1 1 0,0 1 0,1 0 0,-1 0 1,1 2-1,1-1 0,0 2 0,0 0 0,1 0 0,0 1 0,0 0 0,1 1 0,1 0 0,0 1 0,-11 21 0,17-28-37,1 0 0,0 0 0,0 1-1,0-1 1,1 0 0,0 0 0,0 1 0,1-1 0,0 1 0,0-1 0,0 0-1,1 1 1,0-1 0,0 0 0,1 1 0,4 10 0,-3-10-57,1-1 1,0 0-1,0 1 1,0-2-1,1 1 1,0 0-1,0-1 1,1 0 0,-1 0-1,1-1 1,0 0-1,0 0 1,1 0-1,7 3 1,7 2 42,0 0 1,1-2-1,0-1 0,0 0 1,1-2-1,28 2 1,138-3 81,-183-4-221,2 2-50,1-1 1,-1-1 0,0 0-1,1 0 1,-1 0 0,0-1-1,1 0 1,-1-1 0,0 0 0,8-4-1,-16 7-54,1-1 0,-1 1 0,1 0 0,-1-1-1,1 1 1,-1-1 0,1 1 0,-1-1 0,0 1 0,1-1-1,-1 1 1,1-1 0,-1 1 0,0-1 0,0 1 0,1-1-1,-1 0 1,0 1 0,0-1 0,0 0 0,0 1 0,1-1-1,-1 1 1,0-1 0,0 0 0,0 1 0,-1-1-1,1 0 1,0 1 0,0-1 0,0 0 0,0 1 0,-1-1-1,1 1 1,0-2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2.167"/>
    </inkml:context>
    <inkml:brush xml:id="br0">
      <inkml:brushProperty name="width" value="0.1" units="cm"/>
      <inkml:brushProperty name="height" value="0.1" units="cm"/>
      <inkml:brushProperty name="color" value="#004F8B"/>
    </inkml:brush>
  </inkml:definitions>
  <inkml:trace contextRef="#ctx0" brushRef="#br0">1 25 4770,'0'0'7284,"124"-8"-6532,-77 6-144,-3-2-16,-4 3-592,-10-3-256,-7 2-1713,-15-2-1424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26.597"/>
    </inkml:context>
    <inkml:brush xml:id="br0">
      <inkml:brushProperty name="width" value="0.1" units="cm"/>
      <inkml:brushProperty name="height" value="0.1" units="cm"/>
      <inkml:brushProperty name="color" value="#004F8B"/>
    </inkml:brush>
  </inkml:definitions>
  <inkml:trace contextRef="#ctx0" brushRef="#br0">511 61 1105,'0'0'2024,"-19"-9"-1071,-60-28-340,74 34-494,-1 1 0,0 0 0,0 0 0,-1 0 0,1 1 0,0 0-1,-1 0 1,1 1 0,0 0 0,-1 0 0,1 0 0,-8 2-1,-8 0 173,7 0-152,1 0-1,-1 1 1,0 1 0,1 0 0,-1 1-1,1 0 1,1 1 0,-1 1 0,-24 16-1,27-15 71,0-1 0,1 2 0,0-1-1,0 1 1,1 1 0,0 0 0,1 0-1,0 0 1,0 1 0,2 1 0,-10 18-1,11-18-95,2 0-1,0-1 0,0 1 0,1 0 0,0 0 0,1 1 0,1-1 0,0 0 1,0 0-1,4 20 0,-2-23-96,0-1 0,0-1 1,1 1-1,0 0 0,0 0 0,1-1 1,0 0-1,0 0 0,1 0 1,0 0-1,0-1 0,1 0 0,-1 0 1,1 0-1,1-1 0,8 7 0,0-3-61,0-1-1,1 0 1,0-2-1,0 0 0,0 0 1,0-2-1,1 0 1,21 3-1,18-2-2133,65-2 0,-112-3 1812,73 0-4606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2.649"/>
    </inkml:context>
    <inkml:brush xml:id="br0">
      <inkml:brushProperty name="width" value="0.1" units="cm"/>
      <inkml:brushProperty name="height" value="0.1" units="cm"/>
      <inkml:brushProperty name="color" value="#004F8B"/>
    </inkml:brush>
  </inkml:definitions>
  <inkml:trace contextRef="#ctx0" brushRef="#br0">5 1 3089,'0'0'3730,"-4"116"-2577,18-65-177,-1 0-112,-2-1-63,-3-7-145,1-1-432,-5-10-96,-2-5-128,-2-6 0,0-10-48,0-1-560,-19-8-4738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2.993"/>
    </inkml:context>
    <inkml:brush xml:id="br0">
      <inkml:brushProperty name="width" value="0.1" units="cm"/>
      <inkml:brushProperty name="height" value="0.1" units="cm"/>
      <inkml:brushProperty name="color" value="#004F8B"/>
    </inkml:brush>
  </inkml:definitions>
  <inkml:trace contextRef="#ctx0" brushRef="#br0">1 97 7203,'0'0'2978,"129"-10"-2594,-83 10-32,3-3-192,-7-3-112,2 2 16,-10-3-64,-7 1-192,-6-2-432,-4-1-353,-6-3-303,-5-3-833,-4-2-1537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3.338"/>
    </inkml:context>
    <inkml:brush xml:id="br0">
      <inkml:brushProperty name="width" value="0.1" units="cm"/>
      <inkml:brushProperty name="height" value="0.1" units="cm"/>
      <inkml:brushProperty name="color" value="#004F8B"/>
    </inkml:brush>
  </inkml:definitions>
  <inkml:trace contextRef="#ctx0" brushRef="#br0">3 0 3714,'0'0'4434,"-2"141"-2705,2-90-33,12 0-783,5-3-625,-2-7-64,0-3-224,-3-5-160,-5-7-1825,-7-11-2513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3.810"/>
    </inkml:context>
    <inkml:brush xml:id="br0">
      <inkml:brushProperty name="width" value="0.1" units="cm"/>
      <inkml:brushProperty name="height" value="0.1" units="cm"/>
      <inkml:brushProperty name="color" value="#004F8B"/>
    </inkml:brush>
  </inkml:definitions>
  <inkml:trace contextRef="#ctx0" brushRef="#br0">0 0 6931,'0'0'6435,"83"2"-5875,-58-2-79,0 0-177,1 0-256,-5 0-48,2 0-240,0 0-1025,0 0-656,3 0-1440,-5 0-2850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4.279"/>
    </inkml:context>
    <inkml:brush xml:id="br0">
      <inkml:brushProperty name="width" value="0.1" units="cm"/>
      <inkml:brushProperty name="height" value="0.1" units="cm"/>
      <inkml:brushProperty name="color" value="#004F8B"/>
    </inkml:brush>
  </inkml:definitions>
  <inkml:trace contextRef="#ctx0" brushRef="#br0">58 331 5491,'0'0'2313,"21"3"-1332,162 11 465,-167-14-1312,-5 1 57,0-1-1,-1-1 1,1 0-1,16-3 1,-22 2-152,-1 1-1,0-1 1,0 0 0,0 0 0,0-1 0,0 1 0,0-1-1,-1 0 1,1 0 0,-1 0 0,0 0 0,0 0 0,6-8-1,-5 4-79,0 1 0,-1-1-1,1 0 1,-1 0 0,0 0-1,-1 0 1,0-1 0,0 1-1,0-1 1,-1 1 0,-1-1-1,1 0 1,-1 1-1,0-1 1,-1 0 0,1 1-1,-2-1 1,1 1 0,-1-1-1,0 1 1,-1 0 0,1-1-1,-2 1 1,1 1 0,-1-1-1,0 0 1,0 1 0,-1 0-1,-9-11 1,3 8 39,0 1-1,0 0 1,-1 1 0,0 1 0,-1-1 0,1 2-1,-1 0 1,0 0 0,0 1 0,-1 1 0,1 0-1,-1 1 1,0 1 0,1 0 0,-1 0 0,-17 3 0,24-1 68,1 1 1,-1-1 0,1 2 0,0-1 0,0 1 0,0 0-1,0 0 1,1 0 0,-1 1 0,1 0 0,0 0 0,0 0-1,0 1 1,1 0 0,-1-1 0,1 2 0,0-1 0,-5 10 0,3-5 65,0 1 0,0 0 0,1 0 1,1 0-1,0 1 0,0-1 1,1 1-1,1 0 0,-1 13 1,2-18-117,1-1 0,-1 1 0,2-1 1,-1 1-1,1-1 0,0 0 0,0 1 1,1-1-1,0 0 0,4 10 0,-4-13-119,1 0-1,-1 1 1,1-1-1,-1 0 0,1 0 1,0 0-1,0-1 0,1 1 1,-1-1-1,0 1 1,1-1-1,0 0 0,-1-1 1,1 1-1,0-1 0,0 1 1,0-1-1,4 1 1,31 2-1824,1-3-666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4.635"/>
    </inkml:context>
    <inkml:brush xml:id="br0">
      <inkml:brushProperty name="width" value="0.1" units="cm"/>
      <inkml:brushProperty name="height" value="0.1" units="cm"/>
      <inkml:brushProperty name="color" value="#004F8B"/>
    </inkml:brush>
  </inkml:definitions>
  <inkml:trace contextRef="#ctx0" brushRef="#br0">1 0 8212,'0'0'4594,"21"124"-3730,-19-85-223,2 3-209,-2-8-352,2-5-64,1-6-16,-3-8-192,-2-7-641,0-3-783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5.009"/>
    </inkml:context>
    <inkml:brush xml:id="br0">
      <inkml:brushProperty name="width" value="0.1" units="cm"/>
      <inkml:brushProperty name="height" value="0.1" units="cm"/>
      <inkml:brushProperty name="color" value="#004F8B"/>
    </inkml:brush>
  </inkml:definitions>
  <inkml:trace contextRef="#ctx0" brushRef="#br0">0 294 5202,'0'0'7436,"24"-1"-6785,167 0-120,-180 1-513,0 0 1,0-1-1,0 0 1,0-1 0,0 0-1,0-1 1,0 0-1,-1-1 1,1 0 0,12-7-1,-18 8-149,-1 0 1,1-1-1,-1 1 0,0-1 1,0 0-1,0-1 0,0 1 1,-1-1-1,1 1 0,-1-1 1,0 0-1,-1 0 0,1 0 1,-1-1-1,0 1 0,-1-1 1,1 1-1,-1-1 0,0 1 0,0-1 1,-1-10-1,2-10-202,-1 16 353,0-1 0,0 1-1,-1-1 1,-1 0 0,1 1-1,-2-1 1,0 1 0,0-1-1,-5-15 1,0 84 2768,7-55-2703,-3 148 2659,4-129-2702,1 0 0,1 0 0,1 0 0,12 39 0,-4-22-4092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6.255"/>
    </inkml:context>
    <inkml:brush xml:id="br0">
      <inkml:brushProperty name="width" value="0.1" units="cm"/>
      <inkml:brushProperty name="height" value="0.1" units="cm"/>
      <inkml:brushProperty name="color" value="#004F8B"/>
    </inkml:brush>
  </inkml:definitions>
  <inkml:trace contextRef="#ctx0" brushRef="#br0">1 0 4130,'0'0'4634,"0"4"-4413,1 192 5065,0-93-5574,-1-2-6374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6.821"/>
    </inkml:context>
    <inkml:brush xml:id="br0">
      <inkml:brushProperty name="width" value="0.1" units="cm"/>
      <inkml:brushProperty name="height" value="0.1" units="cm"/>
      <inkml:brushProperty name="color" value="#004F8B"/>
    </inkml:brush>
  </inkml:definitions>
  <inkml:trace contextRef="#ctx0" brushRef="#br0">358 132 3169,'0'0'4336,"-2"-11"-4192,0 6-136,1-1 1,-1 1-1,0 0 0,-1 0 1,1-1-1,-1 1 1,0 1-1,0-1 0,-1 0 1,0 1-1,1 0 0,-1 0 1,0 0-1,-1 0 1,1 1-1,-1-1 0,0 1 1,0 0-1,0 0 1,-6-2-1,-3 0 59,-1-1-1,1 2 1,-1 0 0,0 1-1,0 0 1,-1 1 0,1 1-1,0 0 1,0 1 0,-28 4 0,39-3 18,0 1 1,0-1-1,0 1 0,-1 0 1,1 0-1,1 1 1,-1-1-1,0 1 1,1-1-1,-1 1 1,1 1-1,0-1 1,0 0-1,0 1 1,0-1-1,1 1 0,0 0 1,-1 0-1,1 0 1,0 0-1,1 0 1,-1 0-1,1 1 1,0-1-1,0 0 1,0 6-1,-2 9 312,0 0 0,2 0 0,0 0 0,4 34 0,-2-48-348,0 1 1,0-1-1,0 1 0,1-1 0,0 0 1,0 0-1,1 0 0,-1 0 0,1 0 1,0 0-1,1-1 0,-1 1 0,1-1 0,0 0 1,-1 0-1,2-1 0,-1 1 0,0-1 1,1 0-1,0 0 0,0 0 0,0 0 1,0-1-1,0 0 0,0 0 0,0-1 1,11 3-1,11 1-183,2 0 0,-1-2 1,0-1-1,30-2 1,-45 0-63,-3 0-289,-1 0 1,1-1-1,-1 0 0,0-1 1,0 0-1,0-1 0,0 1 0,0-2 1,0 1-1,-1-1 0,1 0 0,-1-1 1,0 0-1,-1 0 0,15-13 1,-6-3-2614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7.163"/>
    </inkml:context>
    <inkml:brush xml:id="br0">
      <inkml:brushProperty name="width" value="0.1" units="cm"/>
      <inkml:brushProperty name="height" value="0.1" units="cm"/>
      <inkml:brushProperty name="color" value="#004F8B"/>
    </inkml:brush>
  </inkml:definitions>
  <inkml:trace contextRef="#ctx0" brushRef="#br0">0 140 1489,'138'-139'7635,"-138"146"-6947,0 20-271,0 5 607,0 6-400,4 2-159,0-2-465,2-4 0,-4-3 0,1-7-641,-3-6-671,0-5-257,0-7-464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27.381"/>
    </inkml:context>
    <inkml:brush xml:id="br0">
      <inkml:brushProperty name="width" value="0.1" units="cm"/>
      <inkml:brushProperty name="height" value="0.1" units="cm"/>
      <inkml:brushProperty name="color" value="#004F8B"/>
    </inkml:brush>
  </inkml:definitions>
  <inkml:trace contextRef="#ctx0" brushRef="#br0">309 472 4098,'0'0'5936,"-5"-15"-5723,-21-45-181,25 58-32,0 0-1,-1 1 1,1-1-1,-1 0 0,1 1 1,-1-1-1,0 1 1,0 0-1,1 0 0,-1-1 1,0 1-1,0 1 1,0-1-1,-1 0 0,1 0 1,0 1-1,0-1 1,-3 0-1,-39 1-12,27 1 37,8-1-27,0 1 0,0-1 0,0 1 0,0 1 0,0 0 0,0 0 0,0 1 1,0 0-1,1 0 0,0 1 0,-1 0 0,1 1 0,-9 6 0,13-7 13,0-1 1,0 1 0,0 1-1,0-1 1,1 1-1,-1-1 1,1 1 0,1 0-1,-1 0 1,1 0 0,-1 1-1,1-1 1,1 0-1,-1 1 1,1 0 0,0-1-1,0 1 1,1 0 0,0-1-1,0 1 1,0 0-1,1 7 1,0-9 3,0-1 1,0 0-1,0 1 0,0-1 0,1 0 1,-1 1-1,1-1 0,0 0 0,0 0 0,0 0 1,0 0-1,1-1 0,-1 1 0,1-1 1,-1 1-1,1-1 0,0 0 0,0 0 1,0 0-1,0 0 0,0-1 0,1 1 0,-1-1 1,6 2-1,1 0 36,0-1-1,0 1 1,1-2-1,-1 0 1,0 0-1,1-1 1,14-1-1,-21 0-105,0 0 0,-1-1 0,1 1-1,-1-1 1,0 1 0,0-1 0,1 0-1,-1-1 1,0 1 0,-1 0-1,1-1 1,0 0 0,-1 1 0,1-1-1,-1 0 1,0 0 0,0-1-1,0 1 1,0 0 0,-1-1 0,1 1-1,-1-1 1,0 1 0,0-1 0,1-7-1,2-7-548,-1 0 0,-1-1-1,1-31 1,3 80 3656,-4-22-3024,2 1 0,-1-1 0,1 0 0,0 0 0,0-1 0,1 1 0,0-1 0,1 0 0,-1 0 0,1-1 0,11 9 0,-6-8 14,0 0-1,0-1 1,1 0-1,0-1 1,0 0-1,1-1 1,-1-1 0,1 0-1,17 2 1,-11-3-18,0 0 0,0-2 0,1 0 0,-1-1 0,33-6 0,-43 4-41,0 1-1,0-1 1,0 0-1,0-1 1,-1 0-1,0 0 1,1-1-1,-1 0 1,-1-1 0,1 1-1,-1-2 1,0 1-1,0-1 1,-1 0-1,0 0 1,0-1-1,-1 1 1,0-1-1,0-1 1,5-12-1,-2-1-62,-1 1 1,-1-1-1,-1 0 0,0 0 0,-2-1 0,-1 1 0,-1-33 0,0 31 80,-2-1 1,-1 1-1,-10-45 0,10 61 23,0 0 0,-1 1 0,0-1 0,0 1 0,0-1 0,-1 1 0,-1 0 0,1 0 0,-1 1 0,0-1 0,0 1 0,-1 0 0,0 0 0,0 1 0,-10-7 1,14 10-15,-1 1 0,1-1 1,-1 1-1,0-1 1,1 1-1,-1 0 1,0 0-1,0 0 0,0 1 1,0-1-1,1 1 1,-1-1-1,0 1 1,0 0-1,0 0 0,0 1 1,0-1-1,0 0 1,0 1-1,0 0 1,-2 0-1,0 2 15,1-1 0,0 0 0,1 1-1,-1 0 1,0 0 0,1 0 0,0 0 0,-1 1 0,1-1-1,1 1 1,-1 0 0,-2 4 0,-4 8 147,2 0 0,0 1 0,0 0 0,2 0 0,-7 32 0,8-27-61,1 1 1,1 0 0,1 0 0,0 1-1,2-1 1,1 0 0,1 0 0,6 25-1,-6-38-93,0-1 0,0 1 0,1-1 0,0 0 0,1 0 0,0 0 0,0-1 0,1 0 0,0 0 0,0 0 0,1-1 0,0 0 0,0 0 0,1 0 0,0-1 0,0 0 0,0-1 0,1 0 0,0 0 0,0-1 0,12 4 0,-6-3-162,-1-2 0,0 0 0,1-1 0,0 0 0,21-1 0,-29-1-393,1 0 0,-1-1 0,1 0 0,-1 0-1,1-1 1,-1 0 0,9-4 0,12-12-4448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7.510"/>
    </inkml:context>
    <inkml:brush xml:id="br0">
      <inkml:brushProperty name="width" value="0.1" units="cm"/>
      <inkml:brushProperty name="height" value="0.1" units="cm"/>
      <inkml:brushProperty name="color" value="#004F8B"/>
    </inkml:brush>
  </inkml:definitions>
  <inkml:trace contextRef="#ctx0" brushRef="#br0">0 286 5314,'0'0'2855,"21"0"-2255,-5 1-492,154-8 507,-155 6-559,-1-1 1,1-1-1,-1 0 0,0-1 0,0-1 0,0 0 0,21-12 0,-30 14-127,0 0-1,-1-1 1,1 1 0,-1-1-1,0 0 1,0 0 0,0 0-1,-1 0 1,1-1-1,-1 0 1,0 0 0,0 0-1,-1 0 1,0 0 0,1 0-1,-2 0 1,1-1 0,-1 1-1,0-1 1,0 1 0,0-1-1,-1-10 1,1-10-333,0 17 455,-1 1-1,1 0 1,-1 0 0,-1 0 0,0 0 0,0 0-1,-1 0 1,0 0 0,0 0 0,-4-8 0,7 51 3655,-2-16-3061,0 55 1455,4 128 1097,0-170-3197,1-1 0,1 0 1,2 0-1,14 41 0,-16-62-1402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7.979"/>
    </inkml:context>
    <inkml:brush xml:id="br0">
      <inkml:brushProperty name="width" value="0.1" units="cm"/>
      <inkml:brushProperty name="height" value="0.1" units="cm"/>
      <inkml:brushProperty name="color" value="#004F8B"/>
    </inkml:brush>
  </inkml:definitions>
  <inkml:trace contextRef="#ctx0" brushRef="#br0">0 29 8772,'0'0'968,"22"-5"823,-7 2-1417,12-4 149,-1 2 1,1 1-1,41-1 0,-66 5-514,0 0 0,-1 0-1,1 1 1,0-1 0,-1 0 0,1 1-1,0-1 1,-1 1 0,1-1-1,0 1 1,-1 0 0,1-1-1,-1 1 1,1 0 0,-1 0-1,0 0 1,1 0 0,-1 0 0,0 1-1,0-1 1,1 0 0,-1 1-1,1 2 1,0-1 0,-1 1 0,1 0 1,-1 0-1,0-1 0,0 1 0,-1 0 0,1 0 0,-1 0 1,0 0-1,0 5 0,-1 1 12,0 1 0,0-1 0,-1 1 0,-1-1 0,0 0 0,0 0 0,-7 14 0,-41 59 79,-15 27-16,66-109-85,-1 0 1,1 0-1,0 0 0,-1 0 1,1 0-1,0 0 1,-1 0-1,1 1 0,0-1 1,0 0-1,0 0 0,0 0 1,0 0-1,0 0 0,0 0 1,1 0-1,-1 0 0,0 1 1,0-1-1,1 0 1,-1 0-1,1 0 0,-1 0 1,1 0-1,0 0 0,-1-1 1,1 1-1,0 0 0,-1 0 1,1 0-1,0-1 0,0 1 1,0 0-1,0-1 1,0 1-1,0 0 0,0-1 1,0 1-1,0-1 0,0 0 1,0 1-1,0-1 0,0 0 1,0 0-1,0 0 0,0 0 1,0 1-1,2-2 1,9 3 157,0 0 0,1-1 1,16-2-1,-19 1-40,47 2 257,-33-1-145,1 0 0,0-2 0,-1 0 0,1-2 0,30-7 0,-54 10-256,0-1-546,0 0 64,1 1 1,-1-1-1,0 0 0,1 0 0,-1 0 1,3-4-1527,-3 4 1526,0-1 0,0 1 1,0-1-1,0-1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8.542"/>
    </inkml:context>
    <inkml:brush xml:id="br0">
      <inkml:brushProperty name="width" value="0.1" units="cm"/>
      <inkml:brushProperty name="height" value="0.1" units="cm"/>
      <inkml:brushProperty name="color" value="#004F8B"/>
    </inkml:brush>
  </inkml:definitions>
  <inkml:trace contextRef="#ctx0" brushRef="#br0">122 479 3121,'0'0'9856,"12"3"-9446,22 5 186,0-2 0,1-1-1,50 0 1,-69-5-472,0 0 0,-1-1 0,1-1 0,0 0 0,-1-1 0,26-9 0,-34 9-135,0 0 0,-1 0-1,0-1 1,0 0 0,0 0-1,0-1 1,0 0 0,-1 0-1,0 0 1,0-1 0,-1 1-1,1-1 1,-1 0 0,0 0-1,-1-1 1,0 1 0,3-8-1,-2 4-22,-1-1 0,0 0 1,0 0-1,-1 0 0,0 0 0,-1 0 0,-1 0 0,0 0 0,0 0 1,-1 0-1,0 0 0,-1 0 0,0 0 0,-1 0 0,0 0 0,-1 1 0,0-1 1,-1 1-1,0 0 0,0 0 0,-1 1 0,0 0 0,-10-11 0,7 9 1,-1 0 0,0 1-1,-1 0 1,0 1-1,-1 0 1,1 1 0,-2 0-1,1 1 1,-1 0-1,0 1 1,-1 0 0,0 1-1,0 1 1,0 0-1,0 1 1,0 0 0,-21 0-1,25 2 26,1 1 0,0 1 1,0-1-1,0 2 0,0-1 0,0 1 0,0 0 0,0 1 0,1 0 0,-1 1 0,1 0 1,0 0-1,0 0 0,0 1 0,1 0 0,-1 1 0,1 0 0,1 0 0,-1 0 1,1 1-1,-8 10 0,5-5-5,1-1 0,0 1 0,1 1 1,0-1-1,0 1 0,2 0 0,0 1 1,0-1-1,1 1 0,1 0 0,0 0 0,1 0 1,0 1-1,2-1 0,-1 0 0,2 1 1,0-1-1,3 17 0,-3-27-338,1 0-1,-1 0 1,1 0 0,0 0 0,0 0-1,0-1 1,0 1 0,1-1 0,-1 1-1,1-1 1,0 0 0,0 0-1,0 0 1,1 0 0,-1-1 0,1 1-1,4 2 1,10 2-4777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49.944"/>
    </inkml:context>
    <inkml:brush xml:id="br0">
      <inkml:brushProperty name="width" value="0.1" units="cm"/>
      <inkml:brushProperty name="height" value="0.1" units="cm"/>
      <inkml:brushProperty name="color" value="#004F8B"/>
    </inkml:brush>
  </inkml:definitions>
  <inkml:trace contextRef="#ctx0" brushRef="#br0">1 18 5010,'0'0'7332,"65"0"-6244,-44 0-271,7 0-81,1-2-304,3 0-96,2 2-288,-1-4-48,-1 3-128,2-1-992,-3 0-1586,-3-2-1119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5:50.666"/>
    </inkml:context>
    <inkml:brush xml:id="br0">
      <inkml:brushProperty name="width" value="0.1" units="cm"/>
      <inkml:brushProperty name="height" value="0.1" units="cm"/>
      <inkml:brushProperty name="color" value="#004F8B"/>
    </inkml:brush>
  </inkml:definitions>
  <inkml:trace contextRef="#ctx0" brushRef="#br0">24 279 5250,'0'0'1289,"3"20"34,16 103 1201,3 138 0,-22-260-2473,0-14-274,0 1 1,-1 0 0,-1 0-1,0 0 1,-1 0 0,0 0 0,-9-21-1,-4-19-528,6 3 365,1 0 0,3-1 0,2 0-1,6-98 1,-1 139 468,0 1 0,1 0 1,0 1-1,1-1 0,-1 0 0,1 1 0,1-1 1,0 1-1,0 0 0,0 0 0,1 1 1,0-1-1,0 1 0,1 0 0,-1 0 0,1 1 1,1-1-1,-1 2 0,1-1 0,0 1 0,0-1 1,0 2-1,0-1 0,1 1 0,0 0 1,-1 1-1,1 0 0,0 0 0,0 1 0,0 0 1,0 0-1,14 1 0,-9-1 50,0 1 1,0 0-1,0 1 0,-1 0 0,1 1 1,0 0-1,-1 1 0,0 1 0,1 0 1,-1 0-1,-1 1 0,1 1 0,17 11 1,-17-9-48,-1 0 0,0 1 0,-1 1 0,0 0 0,16 19 0,-23-24-79,0-1 0,0 0 1,-1 0-1,0 1 1,0 0-1,0-1 0,0 1 1,-1 0-1,1 0 0,-1 0 1,-1 0-1,1 0 1,-1 0-1,1 0 0,-2 0 1,1 0-1,0 0 0,-1 0 1,-2 8-1,1-8-4,-1 0 0,0-1 0,0 1 0,0-1-1,0 0 1,-1 1 0,0-1 0,1-1 0,-1 1 0,-1-1-1,1 1 1,0-1 0,-1 0 0,0-1 0,0 1 0,-6 1-1,-10 5-106,0-1-1,-35 8 1,-107 18-1457,93-26-1601,44-8 298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04.635"/>
    </inkml:context>
    <inkml:brush xml:id="br0">
      <inkml:brushProperty name="width" value="0.1" units="cm"/>
      <inkml:brushProperty name="height" value="0.1" units="cm"/>
      <inkml:brushProperty name="color" value="#004F8B"/>
    </inkml:brush>
  </inkml:definitions>
  <inkml:trace contextRef="#ctx0" brushRef="#br0">1 35 2161,'0'0'4229,"0"-6"-3928,0-23 2439,2 70-1941,14 75 0,-3-37-49,30 170-120,-27-167-1716,-14-59-724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05.167"/>
    </inkml:context>
    <inkml:brush xml:id="br0">
      <inkml:brushProperty name="width" value="0.1" units="cm"/>
      <inkml:brushProperty name="height" value="0.1" units="cm"/>
      <inkml:brushProperty name="color" value="#004F8B"/>
    </inkml:brush>
  </inkml:definitions>
  <inkml:trace contextRef="#ctx0" brushRef="#br0">10 124 2449,'0'0'646,"15"-17"-41,51-53-228,-61 66-242,1 0 1,-1 0 0,1 1 0,0-1-1,0 1 1,0 1 0,0-1 0,1 1 0,-1 0-1,1 0 1,-1 1 0,1 0 0,0 0-1,-1 1 1,1 0 0,0 0 0,0 0 0,12 3-1,1-2 442,-12 0-456,0 0 1,-1 1-1,1 0 1,0 0 0,-1 1-1,0-1 1,1 2 0,-1-1-1,-1 1 1,1 0-1,0 0 1,-1 1 0,0 0-1,0 0 1,0 1-1,-1-1 1,0 1 0,0 0-1,0 1 1,-1-1-1,0 1 1,4 8 0,-1-1 0,0 1-1,-1 0 1,-1 1 0,0-1 0,-2 1 0,1 0-1,-2 0 1,0 0 0,-1 32 0,-1-42-114,-1 0 0,0 0 0,0 0 0,-1 0 1,1 0-1,-1 0 0,-1 0 0,1-1 0,-1 1 0,0-1 1,0 0-1,-1 0 0,1 0 0,-6 6 0,0-3-55,1 0 0,-1-1-1,0 0 1,-1 0 0,0-1-1,0 0 1,-12 5 0,-1-2-137,0-1 1,-1-1 0,1 0-1,-1-2 1,-1-1 0,-39 1-1,59-5 125,-4 1-7,1-1 0,-1 0 0,1-1 1,-1 0-1,-11-3 0,18 4 61,0-1 0,0 1 1,0-1-1,1 0 0,-1 0 0,0 0 1,1 0-1,-1 0 0,1 0 0,-1-1 1,1 1-1,0 0 0,-1-1 0,1 1 0,0-1 1,0 1-1,0-1 0,0 0 0,0 1 1,1-1-1,-1 0 0,0 0 0,1 0 0,-1 1 1,1-1-1,0 0 0,0 0 0,-1 0 1,2-4-1,-2 4 12,1 0 0,0-1 0,0 1 0,0-1 0,0 1 0,0 0 0,0-1 0,1 1 0,-1 0 0,1-1 0,0 1 0,-1 0 0,1-1 0,0 1 0,0 0 0,1 0 0,-1 0 0,0 0 0,1 0 0,-1 0 0,1 1 0,0-1 0,0 0 1,-1 1-1,1-1 0,0 1 0,0 0 0,0-1 0,1 1 0,-1 0 0,0 0 0,0 1 0,1-1 0,-1 0 0,0 1 0,1-1 0,-1 1 0,0 0 0,1 0 0,2 0 0,8-1 215,-1 0 0,1 1 0,-1 1 1,0 0-1,1 1 0,-1 0 0,0 1 0,0 0 0,0 1 0,0 0 1,12 7-1,-7-2 43,0 2 0,0 0 0,-1 1 0,0 0 1,-1 2-1,17 19 0,-10-2-167,1 1-4222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05.495"/>
    </inkml:context>
    <inkml:brush xml:id="br0">
      <inkml:brushProperty name="width" value="0.1" units="cm"/>
      <inkml:brushProperty name="height" value="0.1" units="cm"/>
      <inkml:brushProperty name="color" value="#004F8B"/>
    </inkml:brush>
  </inkml:definitions>
  <inkml:trace contextRef="#ctx0" brushRef="#br0">1 1 9236,'0'0'2193,"15"121"-1504,-5-89-561,5-1-128,-2-7-80,-5-3-897,1-7-704,-3-13-496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05.840"/>
    </inkml:context>
    <inkml:brush xml:id="br0">
      <inkml:brushProperty name="width" value="0.1" units="cm"/>
      <inkml:brushProperty name="height" value="0.1" units="cm"/>
      <inkml:brushProperty name="color" value="#004F8B"/>
    </inkml:brush>
  </inkml:definitions>
  <inkml:trace contextRef="#ctx0" brushRef="#br0">0 0 6931,'0'0'1505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06.326"/>
    </inkml:context>
    <inkml:brush xml:id="br0">
      <inkml:brushProperty name="width" value="0.1" units="cm"/>
      <inkml:brushProperty name="height" value="0.1" units="cm"/>
      <inkml:brushProperty name="color" value="#004F8B"/>
    </inkml:brush>
  </inkml:definitions>
  <inkml:trace contextRef="#ctx0" brushRef="#br0">0 1 3089,'0'0'7695,"7"25"-7002,1 3-422,31 137 1288,-22-59-1594,-5 0-1,-2 120 1,-7-277-1964,-4 42 1786,1-1-1,0 1 0,1-1 0,0 1 0,0 0 0,1-1 1,0 1-1,1 0 0,0 0 0,0 0 0,1 0 0,6-9 1,-8 16 262,0 0 1,0 1-1,0-1 1,0 1-1,1-1 1,-1 1-1,0 0 1,1 0-1,-1 0 1,1 0-1,-1 0 1,1 0-1,0 1 1,-1-1-1,1 1 1,-1 0-1,1 0 1,0 0-1,-1 0 1,1 0-1,0 1 1,2 0-1,1 0 128,0 0 1,0 1-1,-1 0 0,1 0 1,-1 0-1,1 1 0,-1-1 1,8 6-1,-1 3 189,1 0 0,-2 1 1,0 0-1,0 1 0,-1 0 0,0 0 0,14 28 1,-19-31-329,-1 0 1,0 1-1,0-1 1,-1 1-1,0-1 1,0 1 0,-2 0-1,1 0 1,-1 0-1,-1 0 1,0 1-1,-2 16 1,1-24-93,-1 0-1,1-1 1,-1 1 0,0 0-1,0 0 1,0-1 0,0 0-1,-1 1 1,1-1 0,-1 0-1,0 0 1,0 0 0,0 0-1,0-1 1,-1 1 0,1-1-1,-1 0 1,1 0 0,-1 0-1,0-1 1,1 1 0,-1-1-1,0 0 1,0 0 0,0 0-1,0 0 1,-1-1 0,1 0-1,0 0 1,-4 0 0,0 0-84,1 1-1,-1-2 1,0 1 0,1-1 0,-1 0 0,0-1-1,1 0 1,0 0 0,-1-1 0,1 1 0,0-2 0,0 1-1,1-1 1,-1 0 0,-8-7 0,12 8 127,0 0 1,0 0-1,0-1 1,0 1-1,1-1 1,0 0-1,-1 1 1,1-1-1,0-1 1,1 1-1,-1 0 1,1 0-1,0-1 1,0 1-1,0 0 1,1-1-1,-1 1 1,1-1-1,0 1 1,0-1-1,1 1 1,1-8-1,0 6 28,0 1 1,0-1-1,1 1 0,0 0 0,0 0 0,0 0 1,1 0-1,-1 0 0,1 1 0,0 0 0,1-1 1,-1 1-1,1 1 0,0-1 0,-1 1 0,8-4 1,6-2 176,1 1 1,0 1 0,0 0 0,0 2-1,1 0 1,0 1 0,0 1 0,0 1-1,35 1 1,-52 1-175,0 0 0,-1 1 0,1-1 0,0 1 0,0 0 0,-1 0 0,1 0 0,-1 0 0,1 1 0,-1-1 0,1 1 0,-1-1 0,0 1 0,0 0-1,0 0 1,3 3 0,32 44 386,-11-14-321,-19-27-83,1 0 1,1-1-1,-1 0 1,1 0-1,0-1 1,13 7-1,-21-12-7,1 0 0,0 0 0,0 0 0,-1 0 0,1-1 0,0 1 0,0 0 0,0-1 0,0 1 0,0-1 0,0 0 0,-1 0 0,1 0 0,0 0 0,0 0 0,0 0-1,0 0 1,0 0 0,0-1 0,0 1 0,0-1 0,0 0 0,-1 1 0,1-1 0,0 0 0,0 0 0,-1 0 0,1 0 0,-1-1 0,1 1 0,-1 0 0,1-1 0,-1 1 0,0 0-1,1-1 1,-1 0 0,0 1 0,0-1 0,0 0 0,-1 0 0,2-3 0,3-9-81,-1 0 0,-1-1-1,0 0 1,-1 0 0,0 0 0,-1 0-1,-2-19 1,1 24 42,-1-1 1,0 1-1,-1 0 0,0-1 1,-1 1-1,0 0 0,-1 1 1,0-1-1,0 1 1,-1-1-1,-7-10 0,0 10-2230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27.805"/>
    </inkml:context>
    <inkml:brush xml:id="br0">
      <inkml:brushProperty name="width" value="0.1" units="cm"/>
      <inkml:brushProperty name="height" value="0.1" units="cm"/>
      <inkml:brushProperty name="color" value="#004F8B"/>
    </inkml:brush>
  </inkml:definitions>
  <inkml:trace contextRef="#ctx0" brushRef="#br0">1 3 6099,'0'0'2644,"1"16"-2188,2 12-143,1 1 0,12 44 0,-13-61-265,1 0-1,0 0 1,1 0 0,0-1 0,1 0 0,0 0-1,1 0 1,0 0 0,1-1 0,9 10 0,-17-20-54,1 1 1,-1-1 0,1 1 0,-1-1-1,1 1 1,-1-1 0,1 0 0,-1 1-1,1-1 1,-1 1 0,1-1 0,-1 0 0,1 0-1,0 1 1,-1-1 0,1 0 0,0 0-1,-1 0 1,1 0 0,0 0 0,-1 0-1,1 0 1,0 0 0,-1 0 0,1 0 0,0 0-1,-1 0 1,1 0 0,-1 0 0,1-1-1,0 1 1,-1 0 0,1 0 0,-1-1-1,1 1 1,0 0 0,-1-1 0,1 1-1,-1-1 1,1 1 0,-1-1 0,0 1 0,1-1-1,-1 1 1,1-1 0,-1 1 0,0-1-1,0 0 1,1 0 0,10-37-396,-10 33 277,8-55-965,-8 42 985,1 1-1,1-1 1,1 1 0,1 0-1,0 0 1,1 0-1,9-19 1,-14 35 216,-1 0 0,1 0 1,0 0-1,-1 0 0,1 0 1,0 0-1,-1 0 0,1 0 0,0 0 1,0 0-1,0 1 0,0-1 0,0 0 1,0 0-1,0 1 0,0-1 0,0 1 1,1-1-1,-1 1 0,0 0 0,0-1 1,0 1-1,1 0 0,-1 0 0,0 0 1,0-1-1,3 2 0,-2-1-6,0 1-1,1 0 1,-1 0-1,0 1 1,0-1-1,0 0 1,0 1-1,0-1 1,0 1-1,-1 0 1,1-1-1,0 1 1,1 2-1,5 7 217,-1 1 1,0 0-1,9 20 0,1 7-264,19 45 151,-20-29-4558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07.141"/>
    </inkml:context>
    <inkml:brush xml:id="br0">
      <inkml:brushProperty name="width" value="0.1" units="cm"/>
      <inkml:brushProperty name="height" value="0.1" units="cm"/>
      <inkml:brushProperty name="color" value="#004F8B"/>
    </inkml:brush>
  </inkml:definitions>
  <inkml:trace contextRef="#ctx0" brushRef="#br0">1 475 2849,'0'0'6112,"20"-2"-5309,-6 1-548,4 0-70,-1 0-1,1-1 1,-1-1-1,0-1 1,0 0-1,0-1 1,0-1-1,27-13 1,-40 16-167,0 0-1,0-1 1,-1 1 0,1-1-1,-1 1 1,0-1 0,0 0 0,0-1-1,0 1 1,-1 0 0,0-1-1,0 1 1,0-1 0,0 0-1,-1 0 1,2-7 0,-1-7 7,0 0 0,-1 0-1,-2-21 1,1 10-100,-1 16-2,0-1-1,-1 1 0,-1-1 1,0 1-1,0 0 0,-9-19 1,9 25 19,0 1 1,-1-1 0,0 0-1,0 1 1,-1 0 0,0 0 0,0 0-1,0 0 1,-1 1 0,0 0-1,-1 0 1,-7-5 0,13 10 65,-1 0-1,1 0 1,0 0 0,-1 1 0,1-1-1,-1 0 1,1 1 0,-1-1 0,1 1-1,-1-1 1,1 1 0,-1 0 0,0-1-1,1 1 1,-1 0 0,0 0 0,1 0 0,-1 1-1,1-1 1,-1 0 0,0 1 0,1-1-1,-1 1 1,1-1 0,-1 1 0,1 0-1,-1-1 1,1 1 0,0 0 0,-1 0-1,1 0 1,0 0 0,0 0 0,0 0-1,0 1 1,-2 1 0,-2 4 41,1 1 1,0 0-1,0 0 0,1 0 1,-4 12-1,7-18-45,-11 41 502,1 1-1,2 0 1,2 0 0,3 1 0,1 0-1,6 69 1,-3-102-491,1 0-1,0 1 1,1-1-1,0-1 1,1 1-1,1 0 1,0-1 0,0 0-1,1 0 1,0 0-1,1-1 1,0 0-1,1 0 1,0-1-1,1 0 1,0 0 0,0-1-1,0 0 1,1-1-1,1 0 1,10 5-1,-18-10-80,0-1 0,0 1-1,0-1 1,0 0 0,0 0-1,1 0 1,-1-1-1,0 1 1,1-1 0,-1 0-1,0 1 1,1-2 0,-1 1-1,0 0 1,1-1 0,-1 1-1,0-1 1,0 0 0,0 0-1,0 0 1,1-1-1,-1 1 1,-1-1 0,1 0-1,0 1 1,3-4 0,1-3-164,0 0 1,-1-1 0,1 1-1,-2-2 1,1 1-1,6-16 1,-10 21 206,-2 3 55,1 1-1,-1-1 1,1 0 0,-1 1-1,1-1 1,-1 0 0,1 1-1,0-1 1,-1 1 0,1-1-1,0 1 1,0-1 0,-1 1-1,1-1 1,0 1 0,0 0-1,0-1 1,0 1 0,-1 0-1,1 0 1,0 0 0,0 0-1,0 0 1,0 0 0,0 0-1,0 0 1,0 0 0,-1 0-1,1 0 1,0 0 0,0 1-1,0-1 1,0 0-1,-1 1 1,1-1 0,0 1-1,0-1 1,-1 1 0,1-1-1,1 1 1,37 30-75,-24-18 247,-3-6-164,-1-1-1,1 0 0,0-1 1,0 0-1,15 4 0,-20-7-5,0 0 0,0-1 0,0 0-1,0 0 1,1-1 0,-1 1-1,0-2 1,0 1 0,0-1-1,1 0 1,6-2 0,-12 2-29,1-1-1,-1 1 1,0-1 0,1 0 0,-1 0 0,0 0 0,0 0 0,0 0-1,0 0 1,-1 0 0,1-1 0,-1 1 0,1-1 0,-1 1 0,0-1-1,0 1 1,0-1 0,0 0 0,0 0 0,-1 1 0,1-1 0,0-5 0,1-64-483,-3 68 457,0-1 0,0 1-1,-1-1 1,1 1 0,-1-1-1,0 1 1,0 0 0,-1 0-1,1 0 1,-1 0 0,0 1-1,0-1 1,0 1 0,0-1-1,-1 1 1,1 0 0,-1 1 0,0-1-1,0 0 1,0 1 0,0 0-1,0 0 1,-1 0 0,1 1-1,-7-2 1,-2-1 151,0 0 1,0 1-1,0 0 0,-1 1 1,1 1-1,0 0 0,-26 2 0,36 0-99,0-1-1,1 1 1,-1 0-1,1-1 1,-1 1-1,1 1 0,-1-1 1,1 0-1,0 0 1,0 1-1,0-1 1,0 1-1,0 0 0,0 0 1,0 0-1,0-1 1,0 2-1,1-1 1,-1 0-1,1 0 0,0 0 1,0 1-1,-1-1 1,2 1-1,-3 4 1,1 3-48,0 1 0,0 0 0,1-1 0,0 22 0,1-30-184,0 1 0,1-1 0,-1 1-1,1-1 1,-1 1 0,1-1 0,0 0-1,0 1 1,0-1 0,0 0 0,1 0-1,-1 1 1,0-1 0,1 0 0,-1 0-1,1-1 1,0 1 0,0 0 0,0 0-1,0-1 1,0 1 0,0-1 0,0 0-1,0 0 1,1 0 0,-1 0 0,0 0-1,1 0 1,4 1 0,22 5-4833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07.705"/>
    </inkml:context>
    <inkml:brush xml:id="br0">
      <inkml:brushProperty name="width" value="0.1" units="cm"/>
      <inkml:brushProperty name="height" value="0.1" units="cm"/>
      <inkml:brushProperty name="color" value="#004F8B"/>
    </inkml:brush>
  </inkml:definitions>
  <inkml:trace contextRef="#ctx0" brushRef="#br0">72 35 9316,'0'0'4192,"-3"-6"-3995,1 4-196,-14-21-4,15 23 1,0-1 1,1 1-1,-1 0 0,0-1 0,1 1 1,-1 0-1,0 0 0,0-1 0,1 1 0,-1 0 1,0 0-1,0 0 0,0 0 0,1 0 1,-1 0-1,0 0 0,0 0 0,1 0 0,-1 1 1,0-1-1,0 0 0,1 0 0,-1 1 0,0-1 1,1 0-1,-1 1 0,0-1 0,1 1 1,-1-1-1,0 1 0,1-1 0,-1 1 0,1-1 1,-1 1-1,1 0 0,-1-1 0,1 1 1,0 0-1,-1-1 0,1 2 0,-3 3 3,1-1-1,-1 0 1,1 1 0,0 0-1,1 0 1,-1-1-1,1 1 1,0 0 0,1 0-1,-1 0 1,1 0-1,0 0 1,0 0 0,0 0-1,2 8 1,2 8 289,1-1 1,11 30 0,-1-6 6,-12-35-332,-1 1-1,0 0 0,0 0 0,-1 0 0,-1 0 0,1 0 0,-2 0 0,-1 16 1,1-25-8,0 1 0,0-1 0,-1 1 0,1-1 0,0 1 0,-1-1 0,1 0 0,-1 0 0,0 1 0,1-1 0,-1 0 0,0-1 0,1 1 0,-1 0 0,0 0 0,0-1 0,0 1 0,0-1 0,0 1 0,0-1 0,0 0 0,0 0 0,1 0 0,-1 0 0,0 0 0,-3-1 0,4 0 43,1 0 0,-1 1 0,0-1-1,1 0 1,-1 0 0,1 0 0,-1 0 0,1 0 0,-1 1-1,1-1 1,-1 0 0,1 0 0,0 0 0,0 0 0,0 0 0,-1 0-1,1-1 1,0 1 0,0 0 0,0 0 0,1 0 0,-1 0-1,0 0 1,0 0 0,0 0 0,1-1 0,7-32-108,-3 29 106,-1-1 0,1 1 0,0 0 0,1 0 0,-1 1 0,1-1 0,0 1 0,0 1 0,0-1 0,1 1 0,-1 0 0,10-3 0,16-5 58,43-8 0,-49 13-33,37-8 354,-42 11-199,0-1 1,0 0 0,-1-2 0,0-1-1,0 0 1,27-16 0,-45 22-156,0 0 0,0-1 1,0 0-1,0 1 0,-1-1 0,1 0 0,0 0 1,-1 0-1,0 0 0,1 0 0,-1 0 1,0 0-1,0 0 0,0-1 0,0 1 1,-1 0-1,1-1 0,-1 1 0,1-1 1,-1 1-1,0 0 0,0-1 0,0 1 0,0-1 1,0 1-1,-1-1 0,1 1 0,-1 0 1,0-3-1,-1 1-51,1 0 1,0 1-1,-1-1 1,0 1-1,0-1 1,0 1-1,0 0 1,-1 0-1,1 0 1,-1 0-1,0 0 1,0 0-1,0 1 1,0-1-1,0 1 1,-7-4-1,5 4 49,0 0 0,0 0 0,0 1 0,0 0 0,0-1 0,0 2-1,0-1 1,0 1 0,0-1 0,0 1 0,0 1 0,0-1 0,-1 1 0,1 0-1,0 0 1,0 0 0,0 1 0,1 0 0,-1-1 0,0 2 0,1-1 0,-1 1-1,1-1 1,-7 7 0,7-5 56,0 0-1,0 1 0,1-1 1,-1 1-1,1-1 0,1 1 1,-1 0-1,1 0 1,-1 0-1,2 1 0,-1-1 1,0 1-1,1-1 0,0 1 1,0-1-1,1 1 0,0-1 1,0 1-1,0 0 1,0-1-1,1 1 0,2 10 1,-1-12-93,0 0 1,0 0-1,0 0 1,0 0-1,0 0 1,1 0 0,0-1-1,0 1 1,0-1-1,0 0 1,0 1-1,1-2 1,-1 1 0,5 3-1,2 0-729,1 0 0,-1 0 0,1-1 0,15 5 0,11-1-3777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08.299"/>
    </inkml:context>
    <inkml:brush xml:id="br0">
      <inkml:brushProperty name="width" value="0.1" units="cm"/>
      <inkml:brushProperty name="height" value="0.1" units="cm"/>
      <inkml:brushProperty name="color" value="#004F8B"/>
    </inkml:brush>
  </inkml:definitions>
  <inkml:trace contextRef="#ctx0" brushRef="#br0">0 318 6643,'0'0'7089,"17"-1"-6580,-3 1-468,-1 0 0,1-2 0,-1 0 0,1 0 0,-1-1 0,0-1 0,0 0-1,-1-1 1,1 0 0,-1-1 0,21-14 0,-22 12-109,-1-1-1,0-1 1,0 0 0,-1 0-1,-1 0 1,1-1-1,-2-1 1,0 1 0,7-16-1,-6 8-81,-1-1 0,0 0 0,-2 0 0,0 0-1,2-26 1,-9 211 2498,0-137-2437,0 62-216,2-85-282,1 0-1,0 1 1,0-1 0,0 0-1,0 1 1,1-1 0,3 7-1,5 2-3923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08.659"/>
    </inkml:context>
    <inkml:brush xml:id="br0">
      <inkml:brushProperty name="width" value="0.1" units="cm"/>
      <inkml:brushProperty name="height" value="0.1" units="cm"/>
      <inkml:brushProperty name="color" value="#004F8B"/>
    </inkml:brush>
  </inkml:definitions>
  <inkml:trace contextRef="#ctx0" brushRef="#br0">1 1 7331,'0'0'5635,"4"106"-3586,0-70-1217,0-3-640,-2-5-176,-2-3-16,0-8-128,0-6-784,0-7-465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09.063"/>
    </inkml:context>
    <inkml:brush xml:id="br0">
      <inkml:brushProperty name="width" value="0.1" units="cm"/>
      <inkml:brushProperty name="height" value="0.1" units="cm"/>
      <inkml:brushProperty name="color" value="#004F8B"/>
    </inkml:brush>
  </inkml:definitions>
  <inkml:trace contextRef="#ctx0" brushRef="#br0">38 99 8548,'0'0'192,"18"-6"358,54-14 1656,113-16 0,-164 31-1873,-17 4-259,0 0-1,0 0 1,0 0-1,0 1 1,0-1 0,0 1-1,0 0 1,4 0-1,-34-15-2226,3 11 1824,-1 0 1,0 2-1,1 0 0,-1 2 0,0 1 0,-31 4 0,52-5 356,0 1-1,1-1 1,-1 1 0,0 0-1,1 0 1,-1 0-1,1 0 1,-1 0 0,1 0-1,-1 1 1,1-1 0,0 1-1,0-1 1,0 1 0,0 0-1,0 0 1,0 0-1,0 0 1,0 0 0,1 1-1,-1-1 1,1 1 0,0-1-1,0 0 1,0 1 0,0 0-1,0-1 1,0 1-1,1 0 1,-1-1 0,1 6-1,0-3 36,0 0 0,1-1 0,-1 1 0,1 0 0,0-1-1,1 1 1,-1-1 0,1 1 0,0-1 0,0 0 0,0 0 0,1 0-1,-1 0 1,1 0 0,0 0 0,0-1 0,0 1 0,5 2 0,17 13 500,40 23 1,-49-33-457,0 0 0,-1 1 0,0 1 0,0 0-1,-1 1 1,-1 0 0,0 2 0,13 17 0,-24-29-107,0 1 1,0-1 0,-1 0-1,0 1 1,1 0-1,-1-1 1,0 1-1,0 0 1,0 0-1,-1 0 1,1-1-1,-1 1 1,1 0-1,-1 0 1,0 0-1,0 0 1,0 0 0,-1 0-1,1 0 1,-1 0-1,0 3 1,-1-3-10,0 1 0,0-1 0,-1 0 0,1 0 0,0 0 1,-1 0-1,0-1 0,0 1 0,0-1 0,0 1 0,0-1 0,0 0 1,0 0-1,-4 1 0,-11 4-117,0 0 0,0-2 0,0 0 0,-1-1 0,-21 2-1,32-5 46,-16 3-272,-1-1 0,0-1 0,0-1 0,0-1 0,-29-5 0,53 5 189,0 0 0,0 0 0,0-1 0,1 1 0,-1 0 0,0-1 0,1 1 0,-1-1 0,0 1 0,1-1 0,-1 1 0,1-1 0,-1 0 0,1 1 0,-1-1 0,1 0 0,-1 1 0,1-1 0,-1 0 0,1 0 0,0 1 0,0-1 0,-1 0 0,1 0 0,0-1 0,-3-11-4941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27.635"/>
    </inkml:context>
    <inkml:brush xml:id="br0">
      <inkml:brushProperty name="width" value="0.1" units="cm"/>
      <inkml:brushProperty name="height" value="0.1" units="cm"/>
      <inkml:brushProperty name="color" value="#004F8B"/>
    </inkml:brush>
  </inkml:definitions>
  <inkml:trace contextRef="#ctx0" brushRef="#br0">0 20 160,'0'0'6742,"30"0"-6057,128 13-301,3 0-159,1589-11 503,-1406 3-513,228-4-112,-351-17-94,14-1-8,-78 8 58,41 0 1248,-150 7 1118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28.460"/>
    </inkml:context>
    <inkml:brush xml:id="br0">
      <inkml:brushProperty name="width" value="0.1" units="cm"/>
      <inkml:brushProperty name="height" value="0.1" units="cm"/>
      <inkml:brushProperty name="color" value="#004F8B"/>
    </inkml:brush>
  </inkml:definitions>
  <inkml:trace contextRef="#ctx0" brushRef="#br0">79 217 3570,'0'0'1296,"-2"19"545,-14 174 2388,16-190-4193,0 0 0,0 0 1,-1-1-1,1 1 1,-1 0-1,0 0 0,1-1 1,-1 1-1,-1 0 0,1-1 1,-3 5-1,4-7-38,0 1 0,0-1 0,-1 0 0,1 0 0,0 0 0,0 0 0,0 1 0,-1-1-1,1 0 1,0 0 0,0 0 0,-1 0 0,1 0 0,0 0 0,0 0 0,-1 0 0,1 0 0,0 0 0,0 0 0,-1 0 0,1 0 0,0 0-1,0 0 1,-1 0 0,1 0 0,0 0 0,0 0 0,-1 0 0,1 0 0,0 0 0,0 0 0,0-1 0,-1 1 0,1 0 0,0 0 0,0 0-1,0 0 1,-1 0 0,1-1 0,0 1 0,-9-22-355,-2-34-1119,2 0 0,3 0 1,0-69-1,11 1 2684,-5 123-1122,0 0-1,0 0 1,0 0 0,0 0-1,0 0 1,0 0 0,1 0-1,-1 0 1,0 0 0,1 0-1,-1 0 1,0 0 0,1 0-1,-1 0 1,1 0 0,0 0-1,-1 1 1,1-1 0,0 0-1,-1 0 1,1 1 0,0-1-1,0 0 1,0 1 0,0-1-1,0 1 1,0-1 0,-1 1 0,1-1-1,0 1 1,0 0 0,1-1-1,-1 1 1,0 0 0,0 0-1,0 0 1,0 0 0,0 0-1,0 0 1,0 0 0,0 0-1,0 0 1,0 0 0,0 1-1,0-1 1,0 0 0,0 1-1,0-1 1,0 1 0,0-1-1,0 1 1,1 0 0,9 5-64,0 0 1,-1 1-1,16 12 1,-16-12 369,63 38 496,1-3 0,119 48 0,-38-20-179,-154-70-714,0 1 0,0-1 0,1 1 1,-1 0-1,0-1 0,0 1 0,0 0 1,0 0-1,0-1 0,0 1 0,0 0 0,0 0 1,-1 0-1,1 0 0,0 0 0,0 2 1,0-2-6,-1 0 1,0-1 0,0 1 0,0-1 0,-1 1 0,1 0-1,0-1 1,0 1 0,0-1 0,0 1 0,0 0-1,-1-1 1,1 1 0,0-1 0,-1 1 0,1-1 0,0 1-1,-1-1 1,1 1 0,-1-1 0,1 1 0,0-1 0,-1 0-1,0 1 1,-45 21-265,35-18 378,-48 17 74,-74 16 0,79-24-170,0 2 1,-54 24 0,104-34-579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31.073"/>
    </inkml:context>
    <inkml:brush xml:id="br0">
      <inkml:brushProperty name="width" value="0.1" units="cm"/>
      <inkml:brushProperty name="height" value="0.1" units="cm"/>
      <inkml:brushProperty name="color" value="#004F8B"/>
    </inkml:brush>
  </inkml:definitions>
  <inkml:trace contextRef="#ctx0" brushRef="#br0">0 1 704,'0'0'5123,"4"40"-2429,4 7-2421,2 0 0,2-1 0,2 0 0,2-1 0,2 0 0,1-2 0,3 0 0,1-2 0,46 62-1,-60-91-269,0-1 0,0-1-1,0 1 1,2-2 0,-1 1-1,1-1 1,0-1 0,1 0-1,0-1 1,1 0 0,-1-1-1,1 0 1,0-1 0,1 0 0,-1-1-1,1-1 1,0 0 0,0-1-1,0 0 1,21-1 0,-34-1-190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33.718"/>
    </inkml:context>
    <inkml:brush xml:id="br0">
      <inkml:brushProperty name="width" value="0.1" units="cm"/>
      <inkml:brushProperty name="height" value="0.1" units="cm"/>
      <inkml:brushProperty name="color" value="#004F8B"/>
    </inkml:brush>
  </inkml:definitions>
  <inkml:trace contextRef="#ctx0" brushRef="#br0">355 120 2257,'0'0'4685,"3"-3"-3890,-1 1-709,-1 1 0,1-1 0,-1 1 0,0-1 0,1 1 0,-1-1 0,0 1-1,0-1 1,0 0 0,0 0 0,-1 0 0,1 0 0,0 1 0,-1-1 0,1 0 0,-1 0 0,0 0 0,1 0 0,-1 0 0,0 0 0,0 0 0,-1 0 0,1 0 0,0 0 0,-1 0 0,1 0 0,-1 0-1,1 0 1,-1 0 0,0 0 0,0 1 0,0-1 0,0 0 0,0 1 0,0-1 0,-3-2 0,-5-2-78,1 1 1,-1 0-1,0 0 0,-1 1 1,1 0-1,-1 1 0,1 0 1,-1 1-1,-18-3 0,-8 2-14,-49 0 0,72 3 23,9 1 21,-1-1-1,1 0 1,-1 1-1,1 0 1,-1 0 0,1 0-1,0 1 1,-1 0-1,1 0 1,0 0 0,0 0-1,0 0 1,0 1-1,1-1 1,-1 1 0,1 0-1,0 1 1,0-1-1,0 0 1,0 1 0,0 0-1,1-1 1,-1 1-1,1 0 1,0 0 0,0 1-1,1-1 1,-1 0 0,0 7-1,-3 8 291,1 1 0,1-1-1,1 1 1,0 0 0,3 27 0,0-40-289,0 1 1,0 0 0,1-1-1,0 1 1,1-1 0,-1 1-1,1-1 1,1 0 0,0 0-1,0-1 1,0 1 0,1-1-1,-1 0 1,2 0-1,-1 0 1,1-1 0,-1 0-1,1 0 1,1 0 0,12 7-1,-7-5-40,1 0-1,1 0 0,-1-2 0,1 1 1,0-2-1,0 0 0,1 0 1,-1-2-1,1 0 0,18 1 0,-26-3-36,4 1-176,0-1-1,0 0 1,0 0-1,0-2 1,0 1-1,0-1 1,-1 0-1,1-1 1,-1-1 0,1 0-1,15-8 1,-17 7 16,0 0 0,0-1 1,0-1-1,0 0 0,-1 0 0,-1 0 1,1-1-1,-1 0 0,11-17 1,-17 25 253,-1-1 0,0 1 0,0 0 0,1 0 0,-1-1 0,0 1 0,0 0 0,1 0 0,-1 0 0,0 0 1,1-1-1,-1 1 0,0 0 0,1 0 0,-1 0 0,0 0 0,1 0 0,-1 0 0,0 0 0,1 0 0,-1 0 0,0 0 0,1 0 1,-1 0-1,0 0 0,1 0 0,-1 0 0,0 0 0,1 0 0,-1 1 0,0-1 0,1 0 0,-1 0 0,0 0 0,0 0 0,1 1 1,-1-1-1,0 0 0,0 0 0,1 1 0,-1-1 0,0 1 0,12 11-357,-11-11 416,8 10-18,1 0 0,0-1 1,1 0-1,0-1 0,0 0 0,1-1 1,0 0-1,1-1 0,0 0 0,18 6 1,-11-7-6,1 0 1,0-1-1,0-1 1,0-1 0,1-1-1,25-1 1,-42-1-97,-1 0 0,0-1 1,-1 0-1,1 0 0,0 0 1,0 0-1,0-1 0,0 1 1,-1-1-1,1 0 0,-1 0 1,1 0-1,-1-1 0,0 1 1,0-1-1,0 0 0,0 0 1,-1 0-1,1 0 0,-1 0 0,1-1 1,-1 1-1,0-1 0,-1 1 1,1-1-1,-1 0 0,1 0 1,-1 1-1,1-7 0,2-8-210,0 0-1,-2 0 1,0 0-1,-1 0 0,-1-20 1,-1 30 208,-1 1 0,1 0 1,-1 0-1,-1 0 0,1 0 0,-1 0 1,-1 0-1,1 1 0,-1-1 0,0 1 0,0 0 1,-1 0-1,0 1 0,0-1 0,0 1 1,0 0-1,-1 1 0,0-1 0,0 1 1,-1 0-1,1 1 0,-1-1 0,-10-3 1,9 3 56,-1 1 1,1 0 0,-1 0-1,0 0 1,0 1 0,0 1 0,0 0-1,0 0 1,0 0 0,0 1 0,0 1-1,0 0 1,0 0 0,0 0 0,0 1-1,1 1 1,-1-1 0,0 1 0,-7 5-1,8-3 65,0 0 1,0 1-1,1-1 0,0 2 0,0-1 0,1 1 1,0 0-1,0 1 0,1-1 0,0 1 0,0 0 1,0 0-1,-4 14 0,4-8-61,1 0 1,1 1-1,0 0 1,1 0-1,1-1 1,0 1-1,2 27 1,0-41-123,-1 1 1,0 0-1,1-1 1,0 1-1,-1-1 1,1 1-1,0-1 1,0 1-1,0-1 1,0 1-1,0-1 1,0 0-1,0 0 1,0 1-1,0-1 1,1 0-1,-1 0 1,1 0-1,-1 0 1,0 0-1,1-1 1,0 1-1,-1 0 1,1-1-1,-1 1 1,1-1-1,0 0 1,3 1-1,53 3-3953,-52-4 3270,28 0-3570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34.229"/>
    </inkml:context>
    <inkml:brush xml:id="br0">
      <inkml:brushProperty name="width" value="0.1" units="cm"/>
      <inkml:brushProperty name="height" value="0.1" units="cm"/>
      <inkml:brushProperty name="color" value="#004F8B"/>
    </inkml:brush>
  </inkml:definitions>
  <inkml:trace contextRef="#ctx0" brushRef="#br0">1 70 6099,'0'0'4778,"17"-11"-4340,56-33-17,-70 42-330,1 0 0,0 0 0,0 0 0,0 1 0,0 0 1,0-1-1,0 1 0,0 1 0,0-1 0,1 1 0,-1 0 0,0 0 0,0 0 0,8 1 0,7 1 416,-17-2-493,-1 1 0,1-1-1,-1 1 1,1 0 0,0-1 0,-1 1 0,0 0 0,1 0 0,-1 0-1,1 0 1,-1 0 0,0 0 0,0 1 0,0-1 0,1 0 0,-1 1-1,0-1 1,-1 1 0,1-1 0,0 1 0,0-1 0,-1 1 0,1-1-1,-1 1 1,1 0 0,-1-1 0,0 1 0,1 0 0,-1 0 0,0-1-1,0 3 1,1 6-18,-1 1 0,0 0 0,-2 20 0,0-23 9,0 1 0,0-1 0,-1 0 0,0 0 0,0-1 0,-1 1 0,0-1 0,-1 1 0,-8 10 0,-59 59 122,21-24-64,51-53-61,-1 1-1,0-1 1,1 1 0,-1 0-1,0-1 1,1 1 0,-1 0-1,1 0 1,-1-1 0,1 1-1,0 0 1,-1 0 0,1 0-1,0 0 1,0-1 0,-1 1-1,1 0 1,0 0 0,0 0-1,0 0 1,0 0 0,0 0-1,0 0 1,0 0 0,1-1-1,-1 1 1,1 2 0,0-2 4,0 0 1,0 0 0,0 0 0,0 0 0,0 0-1,1 0 1,-1 0 0,0 0 0,1-1 0,-1 1-1,1 0 1,-1-1 0,1 1 0,2 0 0,68 6 188,-57-7-179,154 3-389,10 1-425,-171-1 630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28.146"/>
    </inkml:context>
    <inkml:brush xml:id="br0">
      <inkml:brushProperty name="width" value="0.1" units="cm"/>
      <inkml:brushProperty name="height" value="0.1" units="cm"/>
      <inkml:brushProperty name="color" value="#004F8B"/>
    </inkml:brush>
  </inkml:definitions>
  <inkml:trace contextRef="#ctx0" brushRef="#br0">0 1 9188,'0'0'0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49.124"/>
    </inkml:context>
    <inkml:brush xml:id="br0">
      <inkml:brushProperty name="width" value="0.1" units="cm"/>
      <inkml:brushProperty name="height" value="0.1" units="cm"/>
      <inkml:brushProperty name="color" value="#004F8B"/>
    </inkml:brush>
  </inkml:definitions>
  <inkml:trace contextRef="#ctx0" brushRef="#br0">554 76 48,'-3'-7'11324,"-16"-22"-10819,9 24-509,-1-1-1,0 1 0,0 1 1,0 0-1,-1 1 0,1 0 1,-1 0-1,-17-1 0,-13 2-52,-44 2 0,34 1 53,42-1 32,1 0 0,-1 1 0,0 0 0,0 1 0,1 0 0,-1 0 0,1 1 0,0 0 0,-1 1 0,2 0 0,-1 1 0,0-1 0,1 2 0,0-1 0,0 1 0,0 0 0,1 1 0,0 0 0,0 0 0,1 0 0,0 1 0,0 0 0,1 0 0,0 1 0,0-1 0,1 1 0,0 0 0,1 0 0,0 1 0,0-1 0,1 1 0,0-1 0,1 1 0,-1 12-1,1-12 87,1 0-1,0 0 1,0 0 0,1 0-1,1 0 1,0 0-1,0 0 1,0 0-1,2-1 1,5 14-1,-4-15-43,-1-1 0,2 0 1,-1 0-1,1-1 0,0 0 0,0 0 0,1 0 1,0-1-1,0 0 0,0 0 0,0-1 0,13 6 0,-5-3 0,0-1-1,1 0 1,0-2-1,0 0 1,0 0-1,19 0 1,98 1-195,-99-6-106,-22 1-154,-1-1 0,0 0 0,1 0 0,-1-2 0,0 1 0,0-2 0,0 1 0,20-11 0,-24 10-309,0 0 0,-1 0 1,1-1-1,-1 0 0,1-1 1,-1 1-1,-1-1 0,7-8 1,3-10-3194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49.495"/>
    </inkml:context>
    <inkml:brush xml:id="br0">
      <inkml:brushProperty name="width" value="0.1" units="cm"/>
      <inkml:brushProperty name="height" value="0.1" units="cm"/>
      <inkml:brushProperty name="color" value="#004F8B"/>
    </inkml:brush>
  </inkml:definitions>
  <inkml:trace contextRef="#ctx0" brushRef="#br0">0 10 912,'0'0'8111,"4"-10"-7410,-3 18-576,0 0 0,0 0 0,0 0 0,-1-1 0,0 1 0,-2 10 0,1 11 361,1 142 307,0-99-5017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49.823"/>
    </inkml:context>
    <inkml:brush xml:id="br0">
      <inkml:brushProperty name="width" value="0.1" units="cm"/>
      <inkml:brushProperty name="height" value="0.1" units="cm"/>
      <inkml:brushProperty name="color" value="#004F8B"/>
    </inkml:brush>
  </inkml:definitions>
  <inkml:trace contextRef="#ctx0" brushRef="#br0">1 273 7475,'0'0'1759,"22"1"-1231,175 8 8,-168-9-406,-19 1-71,1-1 0,0 0 0,0-1 0,-1 0 0,18-4 0,-24 4-74,-1 0 1,0-1-1,0 1 1,0-1-1,0 0 1,0 0-1,0 0 1,0 0 0,0-1-1,-1 1 1,1-1-1,-1 1 1,0-1-1,0 0 1,0 0-1,0 0 1,0 0-1,-1 0 1,1-1-1,-1 1 1,1-5-1,3-12-463,-1-1 0,-1 0 0,0 0 0,-2-1 0,-3-37 0,1 13 188,-2 37 3484,-4 36-2493,-6 44 27,2 41 1184,3 131-1,12-206-2258,-4-36 130,0 0-1,0 1 1,1-1 0,-1 0-1,0 0 1,1 0 0,-1 0-1,0 0 1,1 0 0,-1 0-1,1 0 1,0 0 0,-1 0-1,1 0 1,0-1 0,0 1-1,-1 0 1,1 0 0,0-1-1,0 1 1,0 0 0,0-1-1,0 1 1,0-1 0,0 1-1,0-1 1,0 0 0,0 1-1,2-1 1,5 0-2968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50.229"/>
    </inkml:context>
    <inkml:brush xml:id="br0">
      <inkml:brushProperty name="width" value="0.1" units="cm"/>
      <inkml:brushProperty name="height" value="0.1" units="cm"/>
      <inkml:brushProperty name="color" value="#004F8B"/>
    </inkml:brush>
  </inkml:definitions>
  <inkml:trace contextRef="#ctx0" brushRef="#br0">1 20 2753,'0'0'7622,"21"-3"-6208,70-11-493,-87 13-837,0 1 0,0-1 0,0 1 0,0 0 0,0 0 0,0 0-1,0 1 1,0-1 0,0 1 0,-1 0 0,1 0 0,0 0 0,0 1 0,0-1 0,6 5 0,-8-4-54,0 0 1,0 0-1,0 0 1,0 0-1,0 0 0,-1 1 1,1-1-1,-1 1 1,0-1-1,1 1 1,-1-1-1,0 1 0,0 0 1,-1 0-1,1-1 1,-1 1-1,1 3 0,-1 2 1,0 0 0,0 0-1,-1 1 1,0-1 0,-1 0-1,0-1 1,0 1 0,0 0-1,-1 0 1,0-1 0,-1 0-1,-5 9 1,-21 25 25,24-34-37,0-1 0,0 2 1,1-1-1,0 1 0,0-1 0,1 1 0,0 1 1,0-1-1,1 0 0,0 1 0,0 0 0,1 0 1,1 0-1,-2 11 0,4-18 9,0-1 1,-1 0-1,1 0 1,0 0-1,0 0 1,0 0-1,0 0 1,0 0-1,0 0 1,1 0-1,-1 0 0,0-1 1,0 1-1,1 0 1,-1-1-1,0 1 1,1-1-1,-1 1 1,1-1-1,-1 0 0,0 0 1,3 1-1,39 5 402,-39-6-401,103 7-1743,-98-7 681,0-1 0,0 0-1,0-1 1,0 1 0,14-6 0,5-8-4549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50.729"/>
    </inkml:context>
    <inkml:brush xml:id="br0">
      <inkml:brushProperty name="width" value="0.1" units="cm"/>
      <inkml:brushProperty name="height" value="0.1" units="cm"/>
      <inkml:brushProperty name="color" value="#004F8B"/>
    </inkml:brush>
  </inkml:definitions>
  <inkml:trace contextRef="#ctx0" brushRef="#br0">158 358 6403,'0'0'3276,"15"10"-2537,-5-4-646,3 3 224,0 0 1,1-1-1,0 0 1,0-1 0,1-1-1,-1 0 1,31 7-1,-41-12-297,1-1 1,0 1-1,0-1 0,0 0 0,0 0 0,0 0 0,0-1 0,0 1 0,0-1 0,0 0 0,0-1 1,-1 0-1,1 1 0,0-1 0,-1-1 0,1 1 0,-1-1 0,0 1 0,0-1 0,0 0 1,0-1-1,-1 1 0,1-1 0,-1 0 0,0 1 0,0-1 0,0-1 0,-1 1 0,1 0 1,-1-1-1,0 1 0,0-1 0,-1 0 0,1 0 0,-1 1 0,0-1 0,0 0 0,-1 0 0,1 0 1,-2-6-1,3-5-206,-2 0 0,0 0 0,-1 0 0,-4-21 0,3 29 92,0-1-1,-1 1 0,0-1 1,-1 1-1,0 0 1,0 0-1,-1 1 0,0 0 1,-7-10-1,-1 3-73,0 1 0,0 0 0,-1 0-1,-1 1 1,0 1 0,0 0 0,-28-13 0,38 21 180,-1 0 0,0 1 0,0-1 0,0 1 0,0 0 0,0 0 1,-1 1-1,1 0 0,0 0 0,-1 1 0,1 0 0,0 0 0,-1 0 1,1 1-1,-1-1 0,1 2 0,0-1 0,0 1 0,0 0 0,0 0 1,0 1-1,0-1 0,0 1 0,1 1 0,-9 5 0,4 0 89,0 1 0,1-1-1,0 2 1,1-1 0,0 1 0,1 0-1,0 1 1,0 0 0,2 0-1,-1 0 1,1 1 0,1-1 0,1 1-1,0 0 1,0 0 0,1 1-1,1-1 1,0 0 0,1 16 0,1-27-153,-1 0 0,0 0 1,1 0-1,-1 1 0,1-1 1,0 0-1,0 0 0,0 0 1,0 0-1,0 0 0,0 0 1,0-1-1,1 1 0,-1 0 1,1-1-1,-1 1 0,1-1 1,0 1-1,-1-1 0,1 0 1,0 1-1,2 0 0,2 1-483,0-1 1,0 1-1,1-1 0,-1 0 0,0-1 0,10 2 0,12-2-4508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51.056"/>
    </inkml:context>
    <inkml:brush xml:id="br0">
      <inkml:brushProperty name="width" value="0.1" units="cm"/>
      <inkml:brushProperty name="height" value="0.1" units="cm"/>
      <inkml:brushProperty name="color" value="#004F8B"/>
    </inkml:brush>
  </inkml:definitions>
  <inkml:trace contextRef="#ctx0" brushRef="#br0">1 0 6339,'0'0'5602,"135"27"-4945,-108-25-385,1-2-112,-1 0-160,1 0-96,1 0-1345,1 0-1600,-3-10-3810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51.387"/>
    </inkml:context>
    <inkml:brush xml:id="br0">
      <inkml:brushProperty name="width" value="0.1" units="cm"/>
      <inkml:brushProperty name="height" value="0.1" units="cm"/>
      <inkml:brushProperty name="color" value="#004F8B"/>
    </inkml:brush>
  </inkml:definitions>
  <inkml:trace contextRef="#ctx0" brushRef="#br0">2 1 2289,'0'0'7038,"0"13"-6198,-2 181 4266,2-103-7861,0-54-1482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51.763"/>
    </inkml:context>
    <inkml:brush xml:id="br0">
      <inkml:brushProperty name="width" value="0.1" units="cm"/>
      <inkml:brushProperty name="height" value="0.1" units="cm"/>
      <inkml:brushProperty name="color" value="#004F8B"/>
    </inkml:brush>
  </inkml:definitions>
  <inkml:trace contextRef="#ctx0" brushRef="#br0">1 113 5298,'0'0'5253,"8"-13"-5074,28-42-91,-33 52-49,0 0 0,0 0 0,1 0-1,-1 1 1,1-1 0,0 1 0,0 0 0,0 0-1,0 0 1,0 0 0,0 1 0,0-1 0,1 1-1,-1 0 1,0 1 0,1-1 0,-1 1-1,9 0 1,6-1 97,18-4 366,1 1 1,0 3 0,37 3 0,-64-2-415,-1 1 0,1 1 0,-1-1 0,0 2 0,0-1 0,0 2 0,0-1 0,0 1 0,-1 1 0,1 0 1,-1 0-1,-1 1 0,1 0 0,-1 0 0,13 13 0,-16-13-83,-1 0 0,-1 1 0,1-1 1,-1 1-1,0-1 0,-1 1 0,1 0 0,-1 0 1,-1 0-1,1 0 0,-1 0 0,-1 1 0,1-1 1,-1 0-1,0 0 0,-1 1 0,0-1 0,0 0 0,0 0 1,-1 0-1,0 0 0,-1 0 0,1 0 0,-1-1 1,-1 1-1,1-1 0,-1 0 0,0 0 0,-1 0 1,1 0-1,-1-1 0,0 0 0,0 0 0,-1 0 0,-7 5 1,-8 0-73,0 0 1,-1-1-1,0-1 1,0-2-1,-1 0 1,-28 4-1,-50 1-2209,6-8-4771,78-3 3123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56.329"/>
    </inkml:context>
    <inkml:brush xml:id="br0">
      <inkml:brushProperty name="width" value="0.1" units="cm"/>
      <inkml:brushProperty name="height" value="0.1" units="cm"/>
      <inkml:brushProperty name="color" value="#004F8B"/>
    </inkml:brush>
  </inkml:definitions>
  <inkml:trace contextRef="#ctx0" brushRef="#br0">0 1 512,'0'1'9816,"2"13"-9817,-2 134 1951,0-84-5140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59.621"/>
    </inkml:context>
    <inkml:brush xml:id="br0">
      <inkml:brushProperty name="width" value="0.1" units="cm"/>
      <inkml:brushProperty name="height" value="0.1" units="cm"/>
      <inkml:brushProperty name="color" value="#004F8B"/>
    </inkml:brush>
  </inkml:definitions>
  <inkml:trace contextRef="#ctx0" brushRef="#br0">381 58 3554,'13'-8'10773,"-14"6"-10781,0 0-1,0 0 1,0 0 0,0 0 0,0 0 0,0 0 0,0 0 0,-1 1 0,1-1 0,0 0 0,-1 1 0,0-1 0,1 1 0,-1-1 0,0 1 0,0 0 0,0 0 0,0 0-1,0 0 1,0 0 0,0 0 0,0 0 0,0 1 0,0-1 0,0 1 0,-3-1 0,-61-9-9,55 8 15,1 2 1,-1-1 0,0 1-1,1 1 1,-1 0-1,1 0 1,-1 1 0,1 0-1,0 1 1,0 1 0,0-1-1,0 1 1,0 1-1,1 0 1,0 0 0,0 1-1,0 0 1,1 1-1,0-1 1,0 2 0,1-1-1,-1 1 1,2 0-1,-11 15 1,12-12 42,-1-1 0,1 1 0,1 0-1,0 0 1,0 1 0,1-1 0,0 1 0,1-1 0,1 1-1,0 0 1,0 0 0,2 14 0,-1-22-34,0 0 0,1 0-1,-1 0 1,1-1 0,0 1 0,0 0 0,0 0-1,0-1 1,1 1 0,0-1 0,-1 1 0,1-1 0,0 0-1,1 0 1,-1 0 0,5 5 0,-1-3 13,0 0 0,0-1 0,0 1 1,0-2-1,1 1 0,0-1 0,0 0 0,8 3 0,8 0 29,0 0-1,1-2 0,-1-1 1,35 1-1,127-4-6382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28.503"/>
    </inkml:context>
    <inkml:brush xml:id="br0">
      <inkml:brushProperty name="width" value="0.1" units="cm"/>
      <inkml:brushProperty name="height" value="0.1" units="cm"/>
      <inkml:brushProperty name="color" value="#004F8B"/>
    </inkml:brush>
  </inkml:definitions>
  <inkml:trace contextRef="#ctx0" brushRef="#br0">0 419 5346,'0'0'5064,"2"0"-4856,-1 0 0,0 0 0,1 0 0,-1 0 0,0 0 0,1-1 0,-1 1-1,0 0 1,0-1 0,1 1 0,-1-1 0,0 1 0,0-1 0,2-1 0,20-44 194,-18 35-370,0 0 0,1 0 0,12-19 1,-16 28-39,0-1 0,0 1 0,0 0 0,0 0 0,1 0 1,-1 0-1,1 0 0,-1 0 0,1 1 0,0-1 0,-1 1 0,1-1 0,0 1 1,0 0-1,0 1 0,0-1 0,0 0 0,0 1 0,6-1 0,3 3-6,1 0-1,-1 1 0,0 0 0,0 1 0,-1 0 0,1 1 1,-1 1-1,0-1 0,0 2 0,19 14 0,-12-9 109,1 0 0,28 12 0,-38-20-50,0-1-1,1 0 0,0 0 1,-1-1-1,1 0 1,14 0-1,-21-2-14,0 0 0,-1 0-1,1 0 1,0 0 0,-1-1 0,1 1 0,-1-1 0,1 0 0,0 0 0,-1 0-1,0 0 1,1 0 0,-1 0 0,0-1 0,1 1 0,-1-1 0,0 0-1,0 0 1,0 1 0,0-1 0,-1 0 0,1 0 0,-1-1 0,1 1-1,-1 0 1,1-1 0,1-4 0,3-17 79,-1-1 0,-1 1 0,0-1 0,-2 0 0,-1 0 0,-2 0 0,0 0 0,-5-29 0,5 50-290,-10-54 656,-1 31-1633,-6 7-3804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01.464"/>
    </inkml:context>
    <inkml:brush xml:id="br0">
      <inkml:brushProperty name="width" value="0.1" units="cm"/>
      <inkml:brushProperty name="height" value="0.1" units="cm"/>
      <inkml:brushProperty name="color" value="#004F8B"/>
    </inkml:brush>
  </inkml:definitions>
  <inkml:trace contextRef="#ctx0" brushRef="#br0">0 1 5074,'0'0'5731,"89"0"-4915,-66 0 33,-2 0-209,0 0-384,-2 0-176,0 2-80,3 0-160,3 0-1249,2-2-1024,3 0-2225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01.984"/>
    </inkml:context>
    <inkml:brush xml:id="br0">
      <inkml:brushProperty name="width" value="0.1" units="cm"/>
      <inkml:brushProperty name="height" value="0.1" units="cm"/>
      <inkml:brushProperty name="color" value="#004F8B"/>
    </inkml:brush>
  </inkml:definitions>
  <inkml:trace contextRef="#ctx0" brushRef="#br0">119 307 4114,'0'0'2545,"19"5"-1779,22 3-154,-1-1-1,66 2 1,-104-9-590,1 0 0,-1-1-1,0 1 1,0 0 0,0-1-1,0 1 1,0-1 0,0 0-1,0 1 1,0-1 0,0 0-1,0 0 1,0 0 0,-1-1-1,1 1 1,0 0 0,-1-1-1,1 1 1,-1-1 0,1 0-1,0-1 1,1-2 31,0 1 0,-1-1 0,0 0 0,0 0 0,0 0 0,-1-1 0,1 1 0,0-7 0,0-8 113,-1 1 1,-1-1-1,-3-31 1,1 44-158,1 0 0,-1 0 0,0 1 1,-1-1-1,1 1 0,-1 0 0,-1 0 1,1 0-1,-1 0 0,0 0 0,0 1 1,-1 0-1,0 0 0,0 0 0,0 0 1,-11-7-1,9 7-14,-1 0-1,0 0 1,-1 0 0,1 1-1,-1 0 1,0 1 0,0 0-1,0 0 1,0 1 0,0 0-1,-19 0 1,21 1 14,-1 1 0,1 0 0,-1 0 0,1 1 0,-1 0 0,1 1 1,-1-1-1,1 2 0,0-1 0,0 1 0,0 0 0,0 0 0,0 1 0,1-1 0,0 2 0,-1-1 0,1 1 0,1 0 0,-1 0 0,1 0 1,0 1-1,0 0 0,1 0 0,-8 13 0,8-13 37,1 0 1,0 0-1,0 0 1,1 1 0,0-1-1,0 0 1,0 1-1,1 0 1,0-1-1,0 1 1,1 0 0,0 0-1,1 11 1,0-14-106,0-1 1,0 1 0,0-1-1,0 1 1,1-1 0,0 0-1,-1 1 1,1-1 0,0 0 0,1 0-1,-1-1 1,0 1 0,1 0-1,0-1 1,0 1 0,-1-1-1,1 0 1,1 0 0,-1 0-1,0 0 1,0-1 0,1 1-1,-1-1 1,1 0 0,6 2-1,25 2-1659,1-4-1056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02.329"/>
    </inkml:context>
    <inkml:brush xml:id="br0">
      <inkml:brushProperty name="width" value="0.1" units="cm"/>
      <inkml:brushProperty name="height" value="0.1" units="cm"/>
      <inkml:brushProperty name="color" value="#004F8B"/>
    </inkml:brush>
  </inkml:definitions>
  <inkml:trace contextRef="#ctx0" brushRef="#br0">0 1 3298,'0'0'6256,"2"3"-6120,2 7 70,-1 0-1,0 0 1,-1 0 0,0 0-1,-1 0 1,1 17 0,-4 72 926,0-39-991,2-43-338,0 11-3811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02.660"/>
    </inkml:context>
    <inkml:brush xml:id="br0">
      <inkml:brushProperty name="width" value="0.1" units="cm"/>
      <inkml:brushProperty name="height" value="0.1" units="cm"/>
      <inkml:brushProperty name="color" value="#004F8B"/>
    </inkml:brush>
  </inkml:definitions>
  <inkml:trace contextRef="#ctx0" brushRef="#br0">1 275 3522,'0'0'4794,"17"-1"-4354,221-5 857,-236 6-1310,1 0-1,0-1 1,-1 1 0,1 0 0,-1-1 0,1 0 0,0 0 0,-1 0 0,0 0 0,1 0 0,-1 0 0,0 0 0,1-1 0,-1 1 0,0-1 0,0 0-1,0 0 1,2-2 0,0-1-142,-1 0 0,1 0-1,-1 0 1,-1-1 0,1 1-1,-1-1 1,3-10 0,0-4-548,-2 1 0,0-1-1,-1-38 1,-1 19-79,-1 2 5069,-1 65-1594,-8 100 313,0 41-2090,9-148-1216,1-15-345,0 1-1,-1-1 1,0 0-1,-1 0 1,1 0-1,-1 0 0,-2 6 1,-7 1-4221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03.532"/>
    </inkml:context>
    <inkml:brush xml:id="br0">
      <inkml:brushProperty name="width" value="0.1" units="cm"/>
      <inkml:brushProperty name="height" value="0.1" units="cm"/>
      <inkml:brushProperty name="color" value="#004F8B"/>
    </inkml:brush>
  </inkml:definitions>
  <inkml:trace contextRef="#ctx0" brushRef="#br0">0 0 896,'0'0'6449,"32"0"-3397,115 4 445,-2 0-8093,-123-4 1397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06.597"/>
    </inkml:context>
    <inkml:brush xml:id="br0">
      <inkml:brushProperty name="width" value="0.1" units="cm"/>
      <inkml:brushProperty name="height" value="0.1" units="cm"/>
      <inkml:brushProperty name="color" value="#004F8B"/>
    </inkml:brush>
  </inkml:definitions>
  <inkml:trace contextRef="#ctx0" brushRef="#br0">562 90 3682,'0'0'5277,"-8"-34"-2463,0 27-2733,-1 1 0,1 1 0,-1 0 0,0 0 0,0 0-1,0 1 1,-1 1 0,0-1 0,0 2 0,1-1 0,-1 1-1,-13 0 1,-14-1-77,-73 5 0,101-1 7,-3 0-2,1 1 0,0 1-1,0 0 1,0 0 0,0 1 0,0 1-1,1 0 1,0 0 0,0 1-1,0 0 1,0 1 0,1 0 0,1 0-1,-1 1 1,1 0 0,-14 18-1,13-14 89,0 0 0,0 1-1,2 0 1,-1 0-1,2 1 1,0 0-1,0 0 1,1 0-1,1 1 1,1-1-1,0 1 1,-2 21 0,5-22-40,0 1 0,0-1 0,1 1 1,1-1-1,0 0 0,1 0 0,1 0 1,6 17-1,-6-23-43,1 0 1,0 0 0,0 0-1,0-1 1,1 1-1,0-1 1,0-1-1,1 1 1,0-1-1,0 0 1,1-1 0,-1 0-1,1 0 1,10 4-1,-5-3-38,0-1 1,0 0-1,1 0 0,-1-2 0,1 0 0,22 2 0,88-2-917,-83-3-93,-22-6-4753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08.659"/>
    </inkml:context>
    <inkml:brush xml:id="br0">
      <inkml:brushProperty name="width" value="0.1" units="cm"/>
      <inkml:brushProperty name="height" value="0.1" units="cm"/>
      <inkml:brushProperty name="color" value="#004F8B"/>
    </inkml:brush>
  </inkml:definitions>
  <inkml:trace contextRef="#ctx0" brushRef="#br0">1 0 1969,'0'0'8729,"18"3"-8617,-7 5 8,1 1 0,-1 0-1,-1 1 1,15 18 0,10 8 274,-18-20-203,11 11-161,55 40 0,-81-65-96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09.127"/>
    </inkml:context>
    <inkml:brush xml:id="br0">
      <inkml:brushProperty name="width" value="0.1" units="cm"/>
      <inkml:brushProperty name="height" value="0.1" units="cm"/>
      <inkml:brushProperty name="color" value="#004F8B"/>
    </inkml:brush>
  </inkml:definitions>
  <inkml:trace contextRef="#ctx0" brushRef="#br0">0 1 208,'0'0'4407,"6"7"-3358,37 51 1049,-5-4 537,73 77 1,-96-116-2513,-5-4-549,0-2-1,0 1 1,21 13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09.992"/>
    </inkml:context>
    <inkml:brush xml:id="br0">
      <inkml:brushProperty name="width" value="0.1" units="cm"/>
      <inkml:brushProperty name="height" value="0.1" units="cm"/>
      <inkml:brushProperty name="color" value="#004F8B"/>
    </inkml:brush>
  </inkml:definitions>
  <inkml:trace contextRef="#ctx0" brushRef="#br0">106 293 3458,'0'0'5106,"5"8"-4180,1 0-651,0-1 0,1 1 1,0-1-1,0 0 0,0-1 1,1 1-1,0-2 0,0 1 1,0-1-1,1 0 0,0-1 1,0 0-1,0 0 0,11 2 1,-8-3-123,-1-1 0,0 0 0,1 0 0,-1-1 1,1-1-1,0 0 0,-1-1 0,1 0 0,15-4 1,-20 3-135,-1 0 1,1-1-1,-1 0 1,0 0 0,1 0-1,-2-1 1,1 0-1,0 0 1,-1-1-1,0 1 1,0-1 0,0 0-1,0-1 1,-1 1-1,0-1 1,6-11-1,-4 4-49,0 1 0,-1-1-1,0 0 1,-1-1 0,0 1-1,-2-1 1,1 0-1,-2 0 1,0 1 0,0-1-1,-1 0 1,-3-20 0,1 29 13,1 0 0,-1 0 0,0 1 0,0-1 1,-1 1-1,1-1 0,-1 1 0,0 0 0,0 0 1,-1 0-1,1 1 0,-1-1 0,0 1 0,0 0 1,0 0-1,0 0 0,0 0 0,-1 1 0,1-1 1,-1 1-1,-5-1 0,-7-4-17,0 1 0,0 1 0,-1 1 1,-28-4-1,27 5 18,1 1 1,-1 1 0,0 1 0,0 1 0,0 0 0,-31 7 0,43-5 6,0-1 1,-1 1-1,2 0 1,-1 0-1,0 1 1,0 0-1,1 0 1,0 0 0,0 1-1,0 0 1,1 0-1,0 1 1,-1-1-1,2 1 1,-1 1 0,1-1-1,0 0 1,0 1-1,-3 9 1,0 4-172,1 1 1,0 0-1,2 1 0,1-1 1,0 0-1,2 1 0,0 0 1,5 40-1,-4-59-23,0 1-1,1-1 1,0 0-1,-1 1 1,1-1-1,1 0 1,-1 1-1,0-1 1,1 0-1,-1 0 1,1 0-1,0 0 1,0 0-1,0-1 1,1 1-1,-1-1 1,4 4-1,23 13-3237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11.706"/>
    </inkml:context>
    <inkml:brush xml:id="br0">
      <inkml:brushProperty name="width" value="0.1" units="cm"/>
      <inkml:brushProperty name="height" value="0.1" units="cm"/>
      <inkml:brushProperty name="color" value="#004F8B"/>
    </inkml:brush>
  </inkml:definitions>
  <inkml:trace contextRef="#ctx0" brushRef="#br0">323 0 416,'0'0'4413,"0"0"-4331,0 1 1,1-1-1,-1 1 1,0-1-1,0 0 1,0 1-1,0-1 0,0 1 1,1-1-1,-1 0 1,0 1-1,0-1 1,0 1-1,0-1 0,0 1 1,0-1-1,0 0 1,0 1-1,0-1 1,-1 1-1,1-1 1,0 1-1,0-1 0,0 0 1,0 1-1,-1-1 1,1 1-1,0-1 1,-1 1-1,-14 13 361,-1 0 1,0-1-1,-1-1 0,-23 12 1,-17 13 223,20-7-615,-64 68 1,85-82-649,9-10-1351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54.960"/>
    </inkml:context>
    <inkml:brush xml:id="br0">
      <inkml:brushProperty name="width" value="0.1" units="cm"/>
      <inkml:brushProperty name="height" value="0.1" units="cm"/>
      <inkml:brushProperty name="color" value="#004F8B"/>
    </inkml:brush>
  </inkml:definitions>
  <inkml:trace contextRef="#ctx0" brushRef="#br0">2 767 208,'0'-9'8578,"-2"-35"-8002,3 31-547,1 0 1,0-1 0,0 1 0,1 0 0,1 0 0,1 0 0,-1 0-1,2 1 1,0 0 0,0 0 0,1 0 0,1 1 0,0 0 0,10-10-1,0 1 9,0 1-1,2 1 1,0 1-1,1 1 0,1 0 1,30-15-1,249-113 729,-154 78-377,69-26 546,-80 36-565,-103 33-251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12.522"/>
    </inkml:context>
    <inkml:brush xml:id="br0">
      <inkml:brushProperty name="width" value="0.1" units="cm"/>
      <inkml:brushProperty name="height" value="0.1" units="cm"/>
      <inkml:brushProperty name="color" value="#004F8B"/>
    </inkml:brush>
  </inkml:definitions>
  <inkml:trace contextRef="#ctx0" brushRef="#br0">122 300 3714,'0'0'4407,"10"8"-3663,-10-8-743,6 5 192,1 0 0,0 0 0,0 0 0,0-1 0,0 0 0,1-1 0,-1 0 0,1 0 0,0 0 0,0-1 0,0 0 0,0-1 0,12 1 0,-19-2-172,13 1 188,0-1 1,0-1-1,0 0 0,0-1 0,22-6 0,-32 6-211,1 0-1,-1 0 0,0 0 0,0 0 1,0-1-1,0 0 0,0 0 1,-1 0-1,1 0 0,-1-1 0,0 1 1,0-1-1,0 0 0,0 0 0,-1 0 1,0 0-1,0 0 0,0 0 1,0-1-1,2-7 0,-2 5-25,1 0-1,-1 0 0,-1-1 1,1 1-1,-1-1 1,0 1-1,-1-1 1,0 0-1,0 1 0,-1-1 1,0 1-1,0-1 1,-1 1-1,1-1 0,-2 1 1,1 0-1,-1 0 1,0 0-1,-1 0 1,1 1-1,-1-1 0,-1 1 1,1 0-1,-1 0 1,0 0-1,-1 1 0,-7-7 1,4 5 34,-1-1 0,0 2 0,0-1 0,-1 1 0,0 1 0,0 0 0,-1 1 0,1 0 0,-1 0 0,0 1 0,0 1 0,0 0 0,0 1 0,0 0 0,0 1 0,0 0 0,-1 1 1,-13 2-1,20-2-4,-1 1 0,1 0 0,-1 0 0,1 0 0,0 1 0,0 0 1,0 0-1,0 0 0,0 1 0,1 0 0,-1 0 0,1 0 0,0 1 1,1 0-1,-1 0 0,1 0 0,0 0 0,0 1 0,-3 6 1,2-4 61,1 1 0,0 0 0,1 0 0,0 1 1,0-1-1,1 1 0,0 0 0,1-1 0,0 1 1,1 0-1,0 0 0,1 13 0,0-19-45,0-1 1,0 0-1,1 0 0,-1 0 0,1 0 1,0 0-1,0 0 0,0 0 0,0-1 1,0 1-1,0-1 0,1 1 0,-1-1 0,1 0 1,0 0-1,-1 0 0,1 0 0,0-1 1,0 1-1,0-1 0,0 0 0,1 0 1,-1 0-1,0 0 0,6 0 0,9 3-753,1 0-1,0-2 0,19 0 1,-14-2-2548,-5 0-2392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13.056"/>
    </inkml:context>
    <inkml:brush xml:id="br0">
      <inkml:brushProperty name="width" value="0.1" units="cm"/>
      <inkml:brushProperty name="height" value="0.1" units="cm"/>
      <inkml:brushProperty name="color" value="#004F8B"/>
    </inkml:brush>
  </inkml:definitions>
  <inkml:trace contextRef="#ctx0" brushRef="#br0">30 6 2769,'0'0'4936,"0"-5"-4416,-11 332 4621,10-242-7582,-16-84-3906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13.402"/>
    </inkml:context>
    <inkml:brush xml:id="br0">
      <inkml:brushProperty name="width" value="0.1" units="cm"/>
      <inkml:brushProperty name="height" value="0.1" units="cm"/>
      <inkml:brushProperty name="color" value="#004F8B"/>
    </inkml:brush>
  </inkml:definitions>
  <inkml:trace contextRef="#ctx0" brushRef="#br0">1 120 6915,'0'0'2036,"21"2"-1553,-9 0-438,176 14 686,-178-15-706,1-1 0,0 0 0,-1 0 0,1-1 0,-1-1 0,1 0 0,13-4 0,-21 4-223,0 0-1,1 1 1,-1-1-1,0-1 1,0 1 0,0 0-1,0-1 1,0 0-1,0 1 1,-1-1-1,1 0 1,-1 0 0,0 0-1,0-1 1,0 1-1,0-1 1,-1 1-1,1-1 1,-1 1 0,0-1-1,0 0 1,-1 0-1,2-6 1,0-15-2225,-2-3-146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13.729"/>
    </inkml:context>
    <inkml:brush xml:id="br0">
      <inkml:brushProperty name="width" value="0.1" units="cm"/>
      <inkml:brushProperty name="height" value="0.1" units="cm"/>
      <inkml:brushProperty name="color" value="#004F8B"/>
    </inkml:brush>
  </inkml:definitions>
  <inkml:trace contextRef="#ctx0" brushRef="#br0">2 1 1008,'0'0'6646,"0"5"-6187,-1 87 1523,1 93 1860,10-93-5228,10-4-4399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15.708"/>
    </inkml:context>
    <inkml:brush xml:id="br0">
      <inkml:brushProperty name="width" value="0.1" units="cm"/>
      <inkml:brushProperty name="height" value="0.1" units="cm"/>
      <inkml:brushProperty name="color" value="#004F8B"/>
    </inkml:brush>
  </inkml:definitions>
  <inkml:trace contextRef="#ctx0" brushRef="#br0">2 0 848,'0'2'8609,"0"15"-8254,-2 82 1496,4 115-279,11-164-977,-6-26-1663,-2 1-5144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16.381"/>
    </inkml:context>
    <inkml:brush xml:id="br0">
      <inkml:brushProperty name="width" value="0.1" units="cm"/>
      <inkml:brushProperty name="height" value="0.1" units="cm"/>
      <inkml:brushProperty name="color" value="#004F8B"/>
    </inkml:brush>
  </inkml:definitions>
  <inkml:trace contextRef="#ctx0" brushRef="#br0">362 49 784,'0'0'4827,"-1"-4"-4142,1 3-611,0-1 1,0 1-1,-1-1 0,1 1 0,-1-1 1,0 1-1,1-1 0,-1 1 0,0-1 1,0 1-1,0 0 0,1-1 0,-2 1 1,1 0-1,0 0 0,0 0 0,0 0 0,0 0 1,-1 0-1,-1-1 0,-2 0 28,0-1-1,0 1 0,0 1 1,0-1-1,0 1 0,-9-2 1,-12 1 13,-52 2 0,52 1-18,19-1-44,0 0 0,0 1 1,-1 0-1,1 1 0,0-1 0,0 1 1,0 1-1,0-1 0,1 1 0,-1 0 0,1 1 1,-1 0-1,1 0 0,0 0 0,1 1 0,-1-1 1,1 1-1,0 1 0,0-1 0,1 1 0,-1 0 1,1 0-1,0 0 0,1 0 0,0 1 0,0 0 1,0-1-1,1 1 0,0 0 0,0 0 0,0 1 1,1-1-1,1 0 0,-1 13 0,1-14 24,-1 0 0,2 1-1,-1-1 1,1 0 0,0 0 0,0 0-1,0 0 1,1 0 0,0-1-1,0 1 1,1 0 0,4 7-1,-4-9-30,1-1-1,-1 1 0,1-1 0,0 0 0,0 0 0,0 0 0,1-1 0,-1 1 0,0-1 0,1 0 0,0 0 0,-1-1 0,1 1 0,0-1 0,9 1 0,24 2 31,0-1 0,66-4 0,-34 0-282,-68 1-36,7-1 263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16.882"/>
    </inkml:context>
    <inkml:brush xml:id="br0">
      <inkml:brushProperty name="width" value="0.1" units="cm"/>
      <inkml:brushProperty name="height" value="0.1" units="cm"/>
      <inkml:brushProperty name="color" value="#004F8B"/>
    </inkml:brush>
  </inkml:definitions>
  <inkml:trace contextRef="#ctx0" brushRef="#br0">1 0 4578,'0'0'4722,"120"2"-3681,-82-2-481,2 2 32,-4 0-208,-6 2-256,-9-2-128,-4 0-928,-9-2-1025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17.471"/>
    </inkml:context>
    <inkml:brush xml:id="br0">
      <inkml:brushProperty name="width" value="0.1" units="cm"/>
      <inkml:brushProperty name="height" value="0.1" units="cm"/>
      <inkml:brushProperty name="color" value="#004F8B"/>
    </inkml:brush>
  </inkml:definitions>
  <inkml:trace contextRef="#ctx0" brushRef="#br0">19 1 4882,'0'0'2447,"0"13"-2071,2 279 2222,-2-292-2715,0 1 0,0-1 0,0 1-1,0-1 1,0 1 0,0-1 0,-1 1-1,1-1 1,0 1 0,0-1-1,0 1 1,-1-1 0,1 0 0,0 1-1,-1-1 1,1 1 0,0-1 0,-1 0-1,1 1 1,0-1 0,-1 0 0,1 1-1,-1-1 1,1 0 0,-1 0-1,1 0 1,0 1 0,-1-1 0,1 0-1,-1 0 1,1 0 0,-1 0 0,1 0-1,-1 0 1,1 0 0,-1 0 0,1 0-1,-1 0 1,1 0 0,-1 0-1,1 0 1,-1 0 0,0-1 0,-4 1-1089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17.827"/>
    </inkml:context>
    <inkml:brush xml:id="br0">
      <inkml:brushProperty name="width" value="0.1" units="cm"/>
      <inkml:brushProperty name="height" value="0.1" units="cm"/>
      <inkml:brushProperty name="color" value="#004F8B"/>
    </inkml:brush>
  </inkml:definitions>
  <inkml:trace contextRef="#ctx0" brushRef="#br0">0 118 4578,'0'0'5539,"23"-1"-4896,179-2 440,-191 4-1292,0-1 0,0-1 0,0 0 1,0 0-1,0-1 0,17-5 0,-25 5-77,0 1 0,0-1-1,0 0 1,0 0 0,0 0-1,-1 0 1,1 0-1,-1 0 1,0-1 0,0 0-1,0 1 1,0-1 0,0 0-1,0 0 1,-1 0-1,1 0 1,-1 0 0,0 0-1,0 0 1,0-1-1,0 1 1,-1 0 0,1-1-1,-1 1 1,0 0 0,0-5-1,0-18-2362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18.217"/>
    </inkml:context>
    <inkml:brush xml:id="br0">
      <inkml:brushProperty name="width" value="0.1" units="cm"/>
      <inkml:brushProperty name="height" value="0.1" units="cm"/>
      <inkml:brushProperty name="color" value="#004F8B"/>
    </inkml:brush>
  </inkml:definitions>
  <inkml:trace contextRef="#ctx0" brushRef="#br0">1 0 2065,'0'0'5314,"0"122"-4241,0-78-129,0 1 1,0 3-97,0-3-160,6-1-351,1-4-337,1-2-32,3-6-1041,-3-7-1136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55.805"/>
    </inkml:context>
    <inkml:brush xml:id="br0">
      <inkml:brushProperty name="width" value="0.1" units="cm"/>
      <inkml:brushProperty name="height" value="0.1" units="cm"/>
      <inkml:brushProperty name="color" value="#004F8B"/>
    </inkml:brush>
  </inkml:definitions>
  <inkml:trace contextRef="#ctx0" brushRef="#br0">3 35 2865,'0'0'3845,"26"-10"-2172,105-5-655,215 5 1,-303 10-1000,-41 0-29,0 1-1,-1-1 1,1 0-1,0 1 1,0-1-1,-1 1 1,1-1-1,0 1 1,-1 0-1,1 0 1,-1 0-1,1 0 1,-1 0-1,1 0 1,-1 0-1,1 0 1,-1 0-1,0 1 1,0-1-1,0 1 0,0-1 1,0 1-1,0-1 1,0 1-1,0-1 1,-1 1-1,1 0 1,-1-1-1,1 1 1,-1 0-1,0 0 1,1 0-1,-1-1 1,0 1-1,0 0 1,0 0-1,0 0 1,-1-1-1,1 1 1,0 0-1,-1 0 0,0-1 1,1 1-1,-1 0 1,0-1-1,1 1 1,-1-1-1,0 1 1,0-1-1,-1 1 1,1-1-1,0 0 1,-2 2-1,-41 31 11,-65 38-1,79-55 78,0 2-1,1 1 0,1 2 1,1 0-1,0 2 0,-29 35 1,42-45 528,8-24 54,1-3-1003,-62-113-1259,-7-15 1256,73 137 379,1 3-22,0 1 0,0-1 0,0 0 0,0 1 0,0-1 0,0 1 0,0-1 0,0 0 0,0 1 0,0-1 1,0 1-1,-1-1 0,1 1 0,0-1 0,-1 1 0,1-1 0,0 1 0,-1-1 0,1 1 0,0-1 0,-1 1 0,1-1 0,-1 1 1,1 0-1,-1-1 0,1 1 0,-1 0 0,1-1 0,-1 1 0,0 0 0,0 0-74,-6 0-2054,-2 2-1337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19.761"/>
    </inkml:context>
    <inkml:brush xml:id="br0">
      <inkml:brushProperty name="width" value="0.1" units="cm"/>
      <inkml:brushProperty name="height" value="0.1" units="cm"/>
      <inkml:brushProperty name="color" value="#004F8B"/>
    </inkml:brush>
  </inkml:definitions>
  <inkml:trace contextRef="#ctx0" brushRef="#br0">1 1 2865,'2'0'10631,"21"0"-10147,177 0 604,-65 0-7838,-120 0 3170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0.094"/>
    </inkml:context>
    <inkml:brush xml:id="br0">
      <inkml:brushProperty name="width" value="0.1" units="cm"/>
      <inkml:brushProperty name="height" value="0.1" units="cm"/>
      <inkml:brushProperty name="color" value="#004F8B"/>
    </inkml:brush>
  </inkml:definitions>
  <inkml:trace contextRef="#ctx0" brushRef="#br0">1 0 3874,'0'0'6211,"67"23"-5347,-31-21 32,4 0-175,4-2-385,-1 0-144,-3 0-192,-2 0-128,-4 0-929,-3 0-751,-3 0-882,-7-2-2512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0.627"/>
    </inkml:context>
    <inkml:brush xml:id="br0">
      <inkml:brushProperty name="width" value="0.1" units="cm"/>
      <inkml:brushProperty name="height" value="0.1" units="cm"/>
      <inkml:brushProperty name="color" value="#004F8B"/>
    </inkml:brush>
  </inkml:definitions>
  <inkml:trace contextRef="#ctx0" brushRef="#br0">72 346 5170,'0'0'3378,"19"3"-2524,34 6-31,61 2 0,-87-10-513,-10 0-16,1-1 0,-1 0 0,1-1 0,30-6 0,-43 6-231,0-1 0,0 0-1,0 0 1,0 0 0,0-1-1,0 1 1,0-1 0,-1 0-1,1-1 1,-1 1-1,0-1 1,0 0 0,-1 0-1,1 0 1,-1-1 0,0 1-1,0-1 1,0 1-1,4-10 1,-4 7-64,1-1 0,-1 1 0,-1-1 0,1 1-1,-1-1 1,-1 0 0,1 0 0,-1 0 0,-1 0 0,1 0 0,-1 0 0,-1 0-1,0 0 1,0 0 0,0 0 0,-1 0 0,0 0 0,-1 1 0,0-1-1,0 1 1,0-1 0,-1 1 0,0 0 0,0 1 0,-1-1 0,0 1 0,0 0-1,-1 0 1,1 0 0,-1 1 0,-1 0 0,-12-9 0,9 9-30,0-1 0,0 1 1,-1 1-1,0 0 0,0 0 1,0 1-1,0 0 0,-17-1 1,0 2 16,0 1 0,-36 3 0,57-2 12,0 2-1,0-1 0,0 1 0,0 0 1,1 0-1,-1 1 0,1 0 0,-1 0 1,1 0-1,0 1 0,0 0 1,1 0-1,-1 1 0,1 0 0,0 0 1,0 0-1,1 0 0,-1 1 1,1-1-1,0 1 0,1 0 0,-1 1 1,-3 9-1,-3 9-1224,1 0 0,2 0 0,0 0 0,-6 50 0,7-30-3354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1.250"/>
    </inkml:context>
    <inkml:brush xml:id="br0">
      <inkml:brushProperty name="width" value="0.1" units="cm"/>
      <inkml:brushProperty name="height" value="0.1" units="cm"/>
      <inkml:brushProperty name="color" value="#004F8B"/>
    </inkml:brush>
  </inkml:definitions>
  <inkml:trace contextRef="#ctx0" brushRef="#br0">1 1 1681,'0'0'5277,"2"9"-4648,4 30 1374,4 69 0,3 33 308,-10-123-3076,1 0-1,1-1 1,8 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4.442"/>
    </inkml:context>
    <inkml:brush xml:id="br0">
      <inkml:brushProperty name="width" value="0.1" units="cm"/>
      <inkml:brushProperty name="height" value="0.1" units="cm"/>
      <inkml:brushProperty name="color" value="#004F8B"/>
    </inkml:brush>
  </inkml:definitions>
  <inkml:trace contextRef="#ctx0" brushRef="#br0">51 1 1153,'0'0'5261,"1"22"-4029,4 178 1567,-5-49-1881,0-150-973,0 0 1,0 0 0,0 0 0,0 0 0,0 0-1,0 0 1,0 0 0,0 0 0,0 0 0,-1 0-1,1 0 1,0 0 0,-1 0 0,1 0 0,-1 0-1,1 0 1,-1-1 0,0 1 0,1 0 0,-1 0 0,0 0-1,1-1 1,-1 1 0,0 0 0,-1 0 0,-25 2-5047,8-3 248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4.787"/>
    </inkml:context>
    <inkml:brush xml:id="br0">
      <inkml:brushProperty name="width" value="0.1" units="cm"/>
      <inkml:brushProperty name="height" value="0.1" units="cm"/>
      <inkml:brushProperty name="color" value="#004F8B"/>
    </inkml:brush>
  </inkml:definitions>
  <inkml:trace contextRef="#ctx0" brushRef="#br0">1 194 5747,'0'0'1451,"19"0"-645,147-5 165,-155 5-950,-1 0-1,1-1 1,0 0 0,-1 0 0,1-1-1,-1-1 1,1 1 0,10-6 0,-17 6-222,1-1 0,-1 0 0,0 0 0,0 0 1,0 0-1,0-1 0,0 1 0,-1-1 0,1 0 1,-1 0-1,0-1 0,0 1 0,-1 0 0,1-1 1,-1 0-1,0 0 0,0 1 0,1-10 0,7-39-2771,-9 18 1398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5.118"/>
    </inkml:context>
    <inkml:brush xml:id="br0">
      <inkml:brushProperty name="width" value="0.1" units="cm"/>
      <inkml:brushProperty name="height" value="0.1" units="cm"/>
      <inkml:brushProperty name="color" value="#004F8B"/>
    </inkml:brush>
  </inkml:definitions>
  <inkml:trace contextRef="#ctx0" brushRef="#br0">14 1 1377,'0'0'6002,"-7"19"-5794,5 17 785,0 8-65,0 7-47,2 0-161,0 0-192,0-5-240,0-6-288,0-4-16,2-8-928,2-1-1057,1-10-1472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3.408"/>
    </inkml:context>
    <inkml:brush xml:id="br0">
      <inkml:brushProperty name="width" value="0.1" units="cm"/>
      <inkml:brushProperty name="height" value="0.1" units="cm"/>
      <inkml:brushProperty name="color" value="#004F8B"/>
    </inkml:brush>
  </inkml:definitions>
  <inkml:trace contextRef="#ctx0" brushRef="#br0">444 44 1313,'0'0'5613,"-19"-6"-5173,-61-21-69,71 24-185,0 1 0,1 0 0,-1 1 0,0 0 1,0 0-1,-1 1 0,1 0 0,-13 2 0,-8-1 100,19 0-210,1-1 0,0 2 1,0-1-1,-1 1 0,1 1 1,0-1-1,1 2 0,-1 0 1,1 0-1,-1 0 0,1 1 1,0 1-1,-12 9 0,15-10 36,0 1-1,0-1 1,0 1-1,1 0 0,0 1 1,0-1-1,1 1 0,0 0 1,0 0-1,1 0 1,0 1-1,0-1 0,0 1 1,1 0-1,0 0 0,1 0 1,-1 14-1,1-12 8,1 1-1,0 0 1,0-1-1,2 1 0,-1-1 1,1 1-1,1-1 1,4 13-1,-4-17-75,0 0 0,1-1 0,-1 1 0,1-1 0,0 0 0,1 0 0,-1 0 0,1-1 0,0 0 0,0 0 0,1 0-1,-1 0 1,1-1 0,11 5 0,-4-2 53,1-1 0,0-1 0,0 0 0,1-1 0,-1 0 0,23 1 0,93-4 328,-62-2-367,-64 2-368,21-1 493,-24 1-434,0 0 1,0 0-1,-1 0 0,1 0 1,0 0-1,0-1 0,0 1 1,-1 0-1,1 0 0,0-1 1,0 1-1,-1 0 0,1-1 1,0 1-1,-1-1 0,1 1 1,0-1-1,-1 1 0,1-1 1,-1 0-1,1 1 0,-1-1 0,1 1 1,-1-1-1,1-1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3.925"/>
    </inkml:context>
    <inkml:brush xml:id="br0">
      <inkml:brushProperty name="width" value="0.1" units="cm"/>
      <inkml:brushProperty name="height" value="0.1" units="cm"/>
      <inkml:brushProperty name="color" value="#004F8B"/>
    </inkml:brush>
  </inkml:definitions>
  <inkml:trace contextRef="#ctx0" brushRef="#br0">0 15 1761,'0'0'7187,"25"-3"-5858,-1-1 15,3 2 49,5 0-305,-3 0-303,-3 2-625,-5-2-160,-4 2-176,-3 0-1121,-5 0-1536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5.523"/>
    </inkml:context>
    <inkml:brush xml:id="br0">
      <inkml:brushProperty name="width" value="0.1" units="cm"/>
      <inkml:brushProperty name="height" value="0.1" units="cm"/>
      <inkml:brushProperty name="color" value="#004F8B"/>
    </inkml:brush>
  </inkml:definitions>
  <inkml:trace contextRef="#ctx0" brushRef="#br0">0 25 5298,'0'0'7364,"125"-9"-6580,-91 7-112,-5 0-399,-6 2-257,-1-2-16,-3 0-401,0 0-879,0 0-1345,-5-1-1489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36.501"/>
    </inkml:context>
    <inkml:brush xml:id="br0">
      <inkml:brushProperty name="width" value="0.1" units="cm"/>
      <inkml:brushProperty name="height" value="0.1" units="cm"/>
      <inkml:brushProperty name="color" value="#004F8B"/>
    </inkml:brush>
  </inkml:definitions>
  <inkml:trace contextRef="#ctx0" brushRef="#br0">388 25 704,'0'0'4816,"5"-4"-4037,6-7-464,-1 1 3284,-37 20-3530,-337 247 323,360-254-391,3-3-10,-1 1 1,1 0 0,0 0-1,0 0 1,-1 0 0,1 0 0,0 0-1,0 1 1,0-1 0,0 0-1,0 1 1,0-1 0,1 0-1,-1 1 1,0-1 0,1 1-1,-1-1 1,0 4 0,1-5-107,26 14-26,10-2 234,83 29 304,146 29 1,-217-62 197,-50-23-652,0 1 0,-1 0 1,0 1-1,-1-1 0,0 0 0,-9-17 0,-11-34-289,23 58 323,-5-16-66,0-1 1,-1 1 0,-2 0 0,-12-24-1,12 34 61,5 12 17,4 22 24,1 8 8,-1-19-16,-1 0-1,-1-1 0,1 1 1,-1-1-1,-1 0 1,0 1-1,0-1 0,-1 0 1,0-1-1,0 1 0,-1-1 1,0 0-1,-1 0 1,0 0-1,0-1 0,-8 7 1,14-13-99,17-39-2176,-17 38 2257,1 0-1,-1-1 0,0 1 1,0 0-1,0-1 1,0 1-1,0 0 1,0-1-1,0 1 0,0 0 1,0-1-1,0 1 1,0 0-1,0-1 1,0 1-1,0 0 1,0-1-1,0 1 0,-1 0 1,1 0-1,0-1 1,0 1-1,0 0 1,0 0-1,-1-1 0,1 1 1,0 0-1,0 0 1,0-1-1,-1 1 1,1 0-1,0 0 0,0 0 1,-1-1-1,1 1 1,0 0-1,-1 0 1,1 0-1,0 0 1,0 0-1,-1 0 0,1 0 1,0 0-1,-1 0 1,1-1-1,0 1 1,-1 1-1,-28-2-225,-32 12 158,-8 6 142,123-21-7,-36-3-122,18-3-318,-35 10 298,-29 0-1641,4 2 1494,1 1-1,0 1 0,-45 13 0,10-2 614,86-13 620,27-7-1089,-29-3-96,-8 4-117,-1-1 0,0-1 0,-1 0 0,0-1-1,20-12 1,-73 15 1081,39 1-743,0-1 0,0 1 1,0 0-1,1-1 1,-1 1-1,1 1 1,-1-1-1,1 0 1,0 0-1,0 1 0,0 0 1,1 0-1,4-3 1,16-14 555,-24 19-591,0 0 0,1 0 0,-1 0 0,0 0 0,0 0 0,0 0 0,0 0 0,0 0 0,1 0 0,-1-1 0,0 1 0,0 0 0,0 0 0,0 0 0,0 0 0,0 0 0,0 0 0,0-1 0,0 1 0,1 0 0,-1 0 0,0 0 0,0 0 0,0 0 0,0-1 0,0 1 0,0 0 0,0 0 0,0 0 0,0 0 0,0-1 0,0 1 0,0 0 0,0 0 0,0 0 0,0 0 0,0-1 0,0 1 0,-1 0 0,1 0 0,0 0 0,0 0 0,0 0 0,0 0 0,0-1 0,0 1 0,0 0 0,0 0 0,-1 0 0,1 0 0,0 0 0,0 0 0,0 0 0,0 0 0,0-1 0,0 1 0,-1 0 0,1 0 0,0 0 0,0 0 0,0 0 0,0 0 0,-1 0 0,1 0 0,0 0 0,0 0 0,0 0 0,-1 0 0,-20 2-198,-23 11-48,-38 23 287,81-36 14,5 1-3,0-1-1,-1 0 1,1 0 0,0 0 0,0 0 0,0 0 0,0-1 0,0 0 0,6-1 0,12-7-27,0 0 0,-1-1 0,36-23 0,-55 31-21,-2 2-38,-4-1-119,-1 1 114,1 1 0,0-1 1,0 1-1,-1 0 0,1 0 1,-4 1-1,-15 10 422,34-15 190,38-15-267,-49 18-329,0 0 0,0 1 0,0-1 0,0 0 0,0 0 0,0 0 0,0 1 0,0-1 0,0 0 0,0 0 0,0 0 0,0 0 0,0 1 0,0-1 0,1 0 0,-1 0 0,0 0 0,0 0-1,0 1 1,0-1 0,0 0 0,0 0 0,0 0 0,0 0 0,1 0 0,-1 1 0,0-1 0,0 0 0,0 0 0,0 0 0,0 0 0,1 0 0,-1 0 0,0 0 0,0 0 0,0 0 0,1 0 0,-1 1 0,0-1 0,0 0 0,0 0 0,0 0 0,1 0-1,-1 0 1,0 0 0,0 0 0,0-1 0,1 1 0,-1 0 0,-22 28-164,16-22 239,1-1-1,0 2 1,0-1 0,0 0 0,1 1-1,0 0 1,1 0 0,-4 9-1,7-15-21,1 0 0,0 0-1,0 0 1,0 0 0,0 0-1,-1 0 1,1 0 0,1-1-1,-1 1 1,0 0 0,0-1-1,0 1 1,0-1 0,0 1-1,1-1 1,-1 1 0,0-1-1,0 0 1,0 0 0,1 0-1,-1 0 1,0 0 0,1 0-1,-1 0 1,3 0 0,49-1 127,-39 1-255,24 0-53,-37 0 112,-1 25 131,11 11 315,-9-32-344,0 1 0,0-1 0,-1 1 0,1 0 0,-1 0 0,0 0 0,0 5 0,-2-33-145,-2 1 0,0-1 1,-1 1-1,-1 0 0,-12-31 1,13 37 71,-5-17 502,9 57-78,16 40-1875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57.957"/>
    </inkml:context>
    <inkml:brush xml:id="br0">
      <inkml:brushProperty name="width" value="0.1" units="cm"/>
      <inkml:brushProperty name="height" value="0.1" units="cm"/>
      <inkml:brushProperty name="color" value="#004F8B"/>
    </inkml:brush>
  </inkml:definitions>
  <inkml:trace contextRef="#ctx0" brushRef="#br0">19 372 192,'0'0'8287,"10"6"-7733,5 9-328,2-1-1,0-1 0,1-1 1,0 0-1,1-1 0,0-1 1,0-1-1,1-1 0,0 0 1,26 5-1,-30-10-118,0 0 0,0-1 1,1-1-1,-1 0 0,0-1 0,1-1 0,-1 0 1,18-5-1,-27 4-72,1 0 1,-1-1-1,0 0 1,1 0-1,-1 0 0,0-1 1,-1 0-1,1-1 1,-1 1-1,0-1 1,0-1-1,0 1 0,-1-1 1,0 0-1,0 0 1,0-1-1,-1 1 1,6-13-1,-3 3-81,-1-1-1,-1 1 1,-1-1-1,0 0 1,-1 0-1,-1-1 1,-1 1-1,0-1 1,-1 1-1,-1-1 1,-5-25-1,4 36 33,0 1 0,-1-1 1,0 0-1,-1 1 0,1-1 0,-1 1 0,0 0 0,-1 0 0,0 1 0,0-1 0,0 1 0,0 0 0,-1 0 0,0 1 0,0 0 0,0 0 0,0 0 0,-8-2 0,-11-6 11,0 1 0,-1 1 0,-38-8 0,46 13-18,1 1-1,-1 1 1,0 0-1,0 2 1,0 0-1,0 1 1,-29 3-1,40-1 8,0-1 1,0 1-1,0 0 0,0 0 0,0 1 0,1 0 0,0 0 0,-1 1 0,1 0 0,0 0 0,1 0 1,-1 0-1,1 1 0,0 0 0,0 1 0,0-1 0,1 1 0,0-1 0,0 1 0,0 1 0,-5 11 0,1 6-2,1 1 0,1 0 0,1 0 0,2 1 0,0-1 0,2 1 0,2 36-1,-1-47 10,0-11 4,0 0-1,1 1 0,-1-1 0,1 0 0,0 0 0,0 0 1,1 0-1,-1 0 0,1 0 0,0-1 0,0 1 0,0 0 1,0-1-1,1 0 0,-1 1 0,1-1 0,0 0 0,0 0 1,0 0-1,1-1 0,-1 1 0,0-1 0,1 0 0,0 0 1,-1 0-1,1 0 0,8 2 0,3 0-437,1 0-1,0 0 1,0-2-1,0 0 1,31 0-1,-8-2-2820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6.102"/>
    </inkml:context>
    <inkml:brush xml:id="br0">
      <inkml:brushProperty name="width" value="0.1" units="cm"/>
      <inkml:brushProperty name="height" value="0.1" units="cm"/>
      <inkml:brushProperty name="color" value="#004F8B"/>
    </inkml:brush>
  </inkml:definitions>
  <inkml:trace contextRef="#ctx0" brushRef="#br0">35 328 5442,'0'0'2540,"21"6"-2129,-17-5-402,28 8 487,0-1 1,1-2 0,60 4 0,-87-10-350,1 0-1,0 0 1,0 0 0,-1-1 0,1-1-1,-1 1 1,1-1 0,-1 0 0,1 0-1,9-5 1,-12 4-106,0-1 1,0 1-1,0-1 0,0 1 0,-1-1 1,0 0-1,1 0 0,-1-1 0,-1 1 1,1-1-1,-1 1 0,1-1 0,-1 0 1,1-7-1,0 4-89,0 0-1,-1 0 1,0 0 0,0 0-1,-1 0 1,0-1 0,-1 1 0,0 0-1,0 0 1,-1-1 0,0 1-1,0 0 1,-1 0 0,0-1 0,0 1-1,-1 1 1,0-1 0,0 0-1,-1 1 1,0 0 0,-1 0 0,1 0-1,-1 0 1,-1 1 0,1-1-1,-1 1 1,0 1 0,0-1 0,-1 1-1,-10-7 1,7 6 41,1 0 0,-1 1 1,0 0-1,0 0 0,0 1 0,0 1 0,-1 0 1,0 0-1,1 1 0,-18-2 0,22 4 46,0 0 0,0 1 1,0-1-1,0 1 0,1 0 0,-1 1 0,0-1 0,0 1 0,1 0 1,-1 1-1,1-1 0,0 1 0,0 0 0,0 0 0,0 1 0,0 0 1,1-1-1,0 2 0,-1-1 0,-6 9 0,4-3 17,1 0 0,0 1 0,0 0 0,1 0-1,1 0 1,-1 0 0,2 1 0,0-1 0,0 1 0,1 0 0,0 0 0,1 0-1,1 0 1,0 0 0,0 1 0,4 19 0,-3-30-129,0 0 1,0 0 0,0 0-1,0 0 1,0 0 0,0-1-1,0 1 1,1 0-1,-1-1 1,0 1 0,1-1-1,-1 1 1,1-1-1,0 0 1,0 1 0,-1-1-1,1 0 1,0 0 0,3 1-1,41 8-2102,-6-9-813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6.459"/>
    </inkml:context>
    <inkml:brush xml:id="br0">
      <inkml:brushProperty name="width" value="0.1" units="cm"/>
      <inkml:brushProperty name="height" value="0.1" units="cm"/>
      <inkml:brushProperty name="color" value="#004F8B"/>
    </inkml:brush>
  </inkml:definitions>
  <inkml:trace contextRef="#ctx0" brushRef="#br0">1 1 3362,'0'0'5978,"1"7"-5041,8 44 1123,3 69 1,-9 0-7874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6.802"/>
    </inkml:context>
    <inkml:brush xml:id="br0">
      <inkml:brushProperty name="width" value="0.1" units="cm"/>
      <inkml:brushProperty name="height" value="0.1" units="cm"/>
      <inkml:brushProperty name="color" value="#004F8B"/>
    </inkml:brush>
  </inkml:definitions>
  <inkml:trace contextRef="#ctx0" brushRef="#br0">1 50 7043,'0'0'4498,"126"0"-4226,-92 0-112,2 0-128,0 0 17,-5 0-49,-1 0-177,-5 0-159,-4-5-416,-4-9-321,-6 1-639,-1-4-1250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7.147"/>
    </inkml:context>
    <inkml:brush xml:id="br0">
      <inkml:brushProperty name="width" value="0.1" units="cm"/>
      <inkml:brushProperty name="height" value="0.1" units="cm"/>
      <inkml:brushProperty name="color" value="#004F8B"/>
    </inkml:brush>
  </inkml:definitions>
  <inkml:trace contextRef="#ctx0" brushRef="#br0">2 0 3426,'0'0'5906,"0"4"-5594,-2 98 2788,5 126-808,5-193-2723,-2-13-1339,-4-1-3478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8.799"/>
    </inkml:context>
    <inkml:brush xml:id="br0">
      <inkml:brushProperty name="width" value="0.1" units="cm"/>
      <inkml:brushProperty name="height" value="0.1" units="cm"/>
      <inkml:brushProperty name="color" value="#004F8B"/>
    </inkml:brush>
  </inkml:definitions>
  <inkml:trace contextRef="#ctx0" brushRef="#br0">0 1 2561,'0'0'4365,"0"9"-3479,5 223 4592,11-75-8507,-14-141-682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9.444"/>
    </inkml:context>
    <inkml:brush xml:id="br0">
      <inkml:brushProperty name="width" value="0.1" units="cm"/>
      <inkml:brushProperty name="height" value="0.1" units="cm"/>
      <inkml:brushProperty name="color" value="#004F8B"/>
    </inkml:brush>
  </inkml:definitions>
  <inkml:trace contextRef="#ctx0" brushRef="#br0">443 44 2545,'0'0'4792,"-3"-4"-4467,-1 0-252,-1 0 0,1 1 0,-1-1 0,0 1 0,0 0 0,0 0 1,0 1-1,0 0 0,-1 0 0,1 0 0,-1 0 0,1 1 0,-1 0 0,0 0 0,-8 0 0,-14-1 107,-54 5 0,76-3-159,-4 1 67,1 1-1,0 0 0,-1 0 1,1 1-1,0 0 0,0 0 0,1 1 1,-1 0-1,1 1 0,0 0 1,0 0-1,0 1 0,1 0 1,-1 0-1,2 1 0,-1 0 1,1 0-1,0 1 0,0-1 1,1 1-1,0 0 0,0 1 1,-5 13-1,1 2 179,0 0-1,1 1 1,2 0-1,1 0 1,0 0 0,2 1-1,0 40 1,3-61-247,0-1-1,1 1 1,-1-1 0,1 1-1,0-1 1,0 0 0,0 1 0,1-1-1,-1 0 1,1 0 0,0 0-1,0 0 1,1 0 0,-1-1 0,1 1-1,0-1 1,3 4 0,0-2-3,0 0 1,0-1 0,0 0 0,0 0-1,1-1 1,0 1 0,0-1 0,0-1-1,10 3 1,13 1-752,0-1 1,0-2-1,60-1 0,-75-2 0,27-1-1434,-5-6-547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29.801"/>
    </inkml:context>
    <inkml:brush xml:id="br0">
      <inkml:brushProperty name="width" value="0.1" units="cm"/>
      <inkml:brushProperty name="height" value="0.1" units="cm"/>
      <inkml:brushProperty name="color" value="#004F8B"/>
    </inkml:brush>
  </inkml:definitions>
  <inkml:trace contextRef="#ctx0" brushRef="#br0">16 0 4770,'0'0'2225,"0"129"-1456,0-85-113,0-2-224,0-4-272,0-6-160,0-5-112,-3-7-528,-1-4-529,-4-5-1040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30.177"/>
    </inkml:context>
    <inkml:brush xml:id="br0">
      <inkml:brushProperty name="width" value="0.1" units="cm"/>
      <inkml:brushProperty name="height" value="0.1" units="cm"/>
      <inkml:brushProperty name="color" value="#004F8B"/>
    </inkml:brush>
  </inkml:definitions>
  <inkml:trace contextRef="#ctx0" brushRef="#br0">1 311 1457,'0'0'6195,"20"-1"-5448,223-2 501,-237 3-1323,-1-1 1,0 0-1,0 0 1,0 0-1,0 0 0,0-1 1,-1 0-1,1 0 0,0-1 1,-1 1-1,1-1 1,-1 0-1,0 0 0,0 0 1,0-1-1,0 1 0,-1-1 1,0 0-1,1 0 1,-1 0-1,-1-1 0,1 1 1,-1-1-1,1 1 0,-1-1 1,2-8-1,2-5-231,-1 1 0,0-1 0,-2 0 0,0 0 0,-1 0 0,0-22 1,-2-14 859,0 36 1034,0 38 914,-11 112-502,1 4 242,8-94-1965,3 45 236,0-80-679,0-1 1,0 1-1,0 0 0,1 0 1,0 0-1,1-1 0,0 1 1,0-1-1,6 11 0,-8-16-93,0 0 1,0 0-1,0 0 0,0 0 0,0 0 0,0 0 1,0 0-1,0 0 0,0-1 0,0 1 1,1 0-1,-1-1 0,0 1 0,0-1 0,1 0 1,-1 1-1,0-1 0,1 0 0,-1 1 0,1-1 1,-1 0-1,2 0 0,8 0-2817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30.598"/>
    </inkml:context>
    <inkml:brush xml:id="br0">
      <inkml:brushProperty name="width" value="0.1" units="cm"/>
      <inkml:brushProperty name="height" value="0.1" units="cm"/>
      <inkml:brushProperty name="color" value="#004F8B"/>
    </inkml:brush>
  </inkml:definitions>
  <inkml:trace contextRef="#ctx0" brushRef="#br0">1 13 5507,'0'0'2830,"19"-2"-1496,5-2-974,-11 2-133,0 0 1,0 1-1,0 0 0,22 2 1,-33-1-185,0 1 0,0 0 0,0-1 0,0 1 0,0 0-1,0 0 1,0 0 0,0 0 0,-1 1 0,1-1 0,0 0 0,-1 1 0,1-1 0,-1 1 0,0 0 0,1-1 0,-1 1 0,0 0 0,0 0 0,0 0 0,0 0 0,-1 0 0,1 0 0,0 0 0,-1 0 0,1 0 0,-1 0-1,0 0 1,0 0 0,0 0 0,0 4 0,0 0-39,1 0-1,-1 0 0,-1-1 0,1 1 1,-1 0-1,0 0 0,0-1 1,-1 1-1,0-1 0,0 1 0,-3 5 1,-34 33 111,33-39-66,0 1 0,0-1-1,1 1 1,0 0 0,0 0-1,0 1 1,1 0-1,0-1 1,0 1 0,1 1-1,-4 9 1,7-16-25,0 0 1,0 0 0,0 0-1,0 0 1,0 0-1,0 0 1,0-1 0,0 1-1,0 0 1,0 0-1,1 0 1,-1 0 0,0-1-1,1 1 1,-1 0-1,1 0 1,-1-1 0,1 1-1,-1 0 1,1-1-1,-1 1 1,1 0 0,0-1-1,-1 1 1,2 0-1,27 9 483,44-8-68,-58-2-498,13 1-591,-20 1-144,-1-2-1,1 1 0,-1-1 1,1 0-1,-1-1 0,1 0 1,-1 0-1,0 0 0,14-5 1,-8-3-2952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31.177"/>
    </inkml:context>
    <inkml:brush xml:id="br0">
      <inkml:brushProperty name="width" value="0.1" units="cm"/>
      <inkml:brushProperty name="height" value="0.1" units="cm"/>
      <inkml:brushProperty name="color" value="#004F8B"/>
    </inkml:brush>
  </inkml:definitions>
  <inkml:trace contextRef="#ctx0" brushRef="#br0">63 406 5026,'0'0'5133,"22"6"-4442,-12-2-609,16 4 362,1 0 1,0-2 0,-1-1 0,47 3-1,-60-7-350,-1-2-1,1 1 1,-1-2 0,0 0-1,0 0 1,0-1-1,18-7 1,-24 7-82,0 0 1,0 0-1,-1-1 1,1 1-1,-1-1 1,0-1-1,-1 1 1,1-1-1,-1 0 0,0 0 1,0 0-1,0 0 1,0-1-1,-1 0 1,0 1-1,3-10 1,-1 1-45,-1 0 1,0 0 0,-1 0-1,0-1 1,-1 1 0,0-26-1,-2 31 17,-1 1 0,1 0-1,-1-1 1,-1 1-1,0 0 1,0 0 0,0 0-1,-1 0 1,0 1-1,-1-1 1,0 1 0,0-1-1,-6-7 1,2 5 2,-1 0 0,-1 1 1,0-1-1,0 2 0,0 0 0,-1 0 1,-22-11-1,27 16 7,-1 0 0,-1 0-1,1 0 1,0 1 0,-1 1 0,1-1 0,-1 1 0,1 0 0,-1 1 0,0 0-1,1 0 1,-1 1 0,1 0 0,-1 0 0,-9 3 0,8 0 42,0-1 0,0 2 0,1-1 0,0 2 0,0-1 0,0 1 0,1 0 0,0 0 0,-12 14 1,2 0 99,0 1 1,-17 30 0,25-36-171,0 1 0,1 1 0,0-1 1,2 1-1,0 0 0,1 1 0,0-1 1,2 1-1,0 0 0,1 0 0,0 20 0,2-36-171,0 1-1,0-1 1,0 1-1,1-1 1,-1 0-1,1 1 1,-1-1-1,1 0 1,0 1-1,0-1 1,0 0-1,0 0 1,0 0-1,1 0 0,-1 0 1,1 0-1,-1 0 1,1 0-1,-1 0 1,1-1-1,0 1 1,0-1-1,0 1 1,0-1-1,0 0 1,0 0-1,5 2 1,14 2-5262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58.802"/>
    </inkml:context>
    <inkml:brush xml:id="br0">
      <inkml:brushProperty name="width" value="0.1" units="cm"/>
      <inkml:brushProperty name="height" value="0.1" units="cm"/>
      <inkml:brushProperty name="color" value="#004F8B"/>
    </inkml:brush>
  </inkml:definitions>
  <inkml:trace contextRef="#ctx0" brushRef="#br0">250 164 3490,'0'0'2870,"-23"-18"-2035,19 10-735,1 1 0,0-1 0,0 0 0,1 0 0,0-1-1,0 1 1,1 0 0,0-1 0,0 1 0,1-1 0,0 1 0,1 0-1,1-10 1,-1 16-83,0 1 0,1-1 0,-1 1 0,0-1 0,1 1 0,-1 0 0,1-1 0,-1 1 0,1 0 0,0 0 0,-1 0 0,1 0 0,0 0 0,0 1 0,0-1 0,0 0 0,0 1 0,0-1 0,0 1 0,0 0 0,0 0 0,0 0 0,0 0 0,2 0 0,-1 0 11,0-1 0,1 1 0,-1 0 0,0 0 0,1 1 0,-1-1 0,0 1 0,1 0 0,-1-1 0,0 2 0,0-1 0,0 0 0,6 4 0,-5-1 4,-1 1 1,0 0 0,0 0-1,-1 0 1,1 0 0,-1 0-1,0 1 1,0-1 0,-1 1-1,1-1 1,-1 1 0,0 7-1,1 76 349,-3-59-223,0-19-146,0 1 0,-1 0 1,-1-1-1,0 0 1,0 1-1,-1-1 0,-1 0 1,0-1-1,0 1 0,-1-1 1,0 0-1,-1-1 1,0 1-1,0-1 0,-1 0 1,-13 10-1,0 0-81,-1-1 0,-1-1 1,0-1-1,-2-1 0,-42 20 0,60-32-60,2 0-66,0-1 1,0 0 0,0 0 0,0 0-1,0-1 1,0 0 0,-11 1 0,16-5 144,0 0 1,0 0 0,0 0 0,0 0 0,1 0 0,-1 0 0,1 0-1,0 0 1,-1 0 0,1 0 0,2-3 0,-1 3 77,0 0-1,0 0 1,1 1 0,-1-1-1,1 1 1,-1-1 0,1 1-1,0 0 1,0 0 0,0 0-1,0 1 1,0-1 0,0 1-1,0 0 1,1-1 0,-1 1-1,0 1 1,1-1 0,-1 0-1,1 1 1,-1 0 0,1 0-1,-1 0 1,1 0 0,-1 0-1,7 2 1,6 2 213,0 1-1,0 1 1,-1 0-1,22 12 1,0 0 103,-24-12-135,1 0 0,1-1 0,-1-1 0,0 0 0,1-1 0,0 0 0,0-1 0,0-1 0,0-1 0,0 0 0,18-2 0,-29 0-180,0 1 0,-1-1-1,1 0 1,0 1 0,-1-1 0,0-1 0,1 1-1,-1-1 1,0 1 0,0-1 0,0 0-1,-1 0 1,1 0 0,-1 0 0,0-1 0,1 1-1,-1-1 1,-1 1 0,3-5 0,0-2-262,-1 1 1,1 0 0,-2-1-1,1 0 1,-1 0-1,1-16 1,-3-3-1652,0 0-1045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32.688"/>
    </inkml:context>
    <inkml:brush xml:id="br0">
      <inkml:brushProperty name="width" value="0.1" units="cm"/>
      <inkml:brushProperty name="height" value="0.1" units="cm"/>
      <inkml:brushProperty name="color" value="#004F8B"/>
    </inkml:brush>
  </inkml:definitions>
  <inkml:trace contextRef="#ctx0" brushRef="#br0">1 1 5106,'0'0'6355,"141"13"-5698,-96-7 47,-3-3-160,-6 1-256,-7 0-288,-6-2-16,-2 0-992,-4-2-1505,0 0-1617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33.045"/>
    </inkml:context>
    <inkml:brush xml:id="br0">
      <inkml:brushProperty name="width" value="0.1" units="cm"/>
      <inkml:brushProperty name="height" value="0.1" units="cm"/>
      <inkml:brushProperty name="color" value="#004F8B"/>
    </inkml:brush>
  </inkml:definitions>
  <inkml:trace contextRef="#ctx0" brushRef="#br0">11 1 3714,'0'0'2467,"0"18"-1223,-8 295 3726,5-294-5617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33.452"/>
    </inkml:context>
    <inkml:brush xml:id="br0">
      <inkml:brushProperty name="width" value="0.1" units="cm"/>
      <inkml:brushProperty name="height" value="0.1" units="cm"/>
      <inkml:brushProperty name="color" value="#004F8B"/>
    </inkml:brush>
  </inkml:definitions>
  <inkml:trace contextRef="#ctx0" brushRef="#br0">1 181 2721,'0'0'3284,"8"-18"-1843,26-58-502,-31 70-779,0 1 0,0-1-1,1 1 1,-1 0 0,1 0-1,0 0 1,1 1 0,-1-1-1,1 1 1,0 0 0,0 0-1,0 1 1,1 0 0,-1 0 0,1 0-1,-1 0 1,1 1 0,0 0-1,0 0 1,8-1 0,2 1 79,1 0 0,0 2 0,0 0 1,0 0-1,22 5 0,-28-3-197,0 1 0,0 0 1,-1 0-1,1 1 0,-1 1 0,0-1 1,0 2-1,-1-1 0,1 1 0,-1 1 1,-1 0-1,1 0 0,-1 1 0,0 0 0,-1 0 1,0 1-1,0 0 0,-1 0 0,0 0 1,0 1-1,-1 0 0,-1 0 0,0 0 0,0 1 1,-1 0-1,0-1 0,-1 1 0,2 16 1,-4-21-57,0-1 0,0 0 1,0 0-1,-1 0 0,0 0 1,0 0-1,0 0 1,-1 0-1,1 0 0,-1 0 1,-1 0-1,1-1 0,0 1 1,-1-1-1,0 0 0,0 1 1,-1-2-1,1 1 1,-1 0-1,1 0 0,-1-1 1,-1 0-1,1 0 0,0 0 1,-1-1-1,-8 5 0,1-1-103,0-1 0,0-1 0,0 1 0,-1-2 0,0 0 0,0 0 0,-16 0 0,-95-1-2826,71-3-303,36 1 551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36.597"/>
    </inkml:context>
    <inkml:brush xml:id="br0">
      <inkml:brushProperty name="width" value="0.1" units="cm"/>
      <inkml:brushProperty name="height" value="0.1" units="cm"/>
      <inkml:brushProperty name="color" value="#004F8B"/>
    </inkml:brush>
  </inkml:definitions>
  <inkml:trace contextRef="#ctx0" brushRef="#br0">1 0 960,'0'0'10213,"28"0"-9794,-4 2-250,-1 0 0,47 12 0,30 3 79,115 6 28,80 3-125,-2-13-31,202 2-147,-287-4-11,-92-3 31,649 2 2,-475-12-5064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37.320"/>
    </inkml:context>
    <inkml:brush xml:id="br0">
      <inkml:brushProperty name="width" value="0.1" units="cm"/>
      <inkml:brushProperty name="height" value="0.1" units="cm"/>
      <inkml:brushProperty name="color" value="#004F8B"/>
    </inkml:brush>
  </inkml:definitions>
  <inkml:trace contextRef="#ctx0" brushRef="#br0">96 199 3153,'0'0'3671,"0"19"-2022,0 20-542,-2-1 1,-10 55-1,5-53-196,6-29-729,0 1 0,-2-1 0,1 0 0,-1 0 0,-8 18 0,11-28-198,0-1 0,0 0 0,0 1 0,0-1 0,0 0 1,-1 0-1,1 1 0,0-1 0,0 0 0,0 1 0,-1-1 0,1 0 0,0 0 0,0 0 0,0 1 0,-1-1 0,1 0 0,0 0 0,-1 0 0,1 0 0,0 1 0,0-1 0,-1 0 0,1 0 0,0 0 0,-1 0 0,1 0 0,0 0 0,-1 0 0,1 0 0,0 0 0,-1 0 0,1 0 0,0 0 0,-1 0 0,1 0 0,0 0 0,-1 0 1,1-1-1,-10-11-571,-2-17-429,5 0 336,2-1-1,0 0 1,2-1-1,2 1 1,2-44-1,0 17 63,-1 41 593,1 0-1,1 0 1,0 0-1,8-26 0,-9 36 172,1 0-1,1 0 0,-1 0 1,1 0-1,0 1 0,0-1 0,0 1 1,1 0-1,0 0 0,0 0 1,0 0-1,0 1 0,1-1 1,8-5-1,-11 9-91,0 1-1,-1-1 1,1 1-1,0-1 1,0 1 0,0-1-1,-1 1 1,1 0-1,0 0 1,0 0 0,0 0-1,0 0 1,-1 1-1,1-1 1,0 0 0,0 1-1,-1-1 1,1 1-1,0 0 1,-1-1 0,1 1-1,0 0 1,-1 0-1,1 0 1,1 2 0,40 39 457,-26-24-236,2-2-93,1 0-1,1-1 1,0-1 0,1-1 0,41 19-1,121 32 329,-106-39-590,-77-25 58,-1 0 0,1 0 0,-1 0-1,1 0 1,-1 1 0,0-1-1,1 0 1,-1 0 0,1 1 0,-1-1-1,0 0 1,1 1 0,-1-1-1,0 0 1,1 1 0,-1-1 0,0 1-1,1-1 1,-1 1 0,0-1-1,0 0 1,0 1 0,1-1 0,-1 1-1,0-1 1,0 1 0,0-1-1,0 1 1,0-1 0,0 1 0,0-1-1,0 1 1,0-1 0,0 1-1,0-1 1,0 1 0,-1-1 0,1 1-1,0-1 1,0 1 0,0-1-1,-1 1 1,1-1 0,0 0 0,0 1-1,-1-1 1,1 1 0,-1-1-1,1 0 1,0 1 0,-1-1 0,1 0-1,0 0 1,-1 1 0,0-1 0,-24 20-131,-5-5 166,0 0 1,-2-2-1,1-2 1,-2-1-1,-65 12 1,-49 16-725,114-25-1687,26-10 285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39.095"/>
    </inkml:context>
    <inkml:brush xml:id="br0">
      <inkml:brushProperty name="width" value="0.1" units="cm"/>
      <inkml:brushProperty name="height" value="0.1" units="cm"/>
      <inkml:brushProperty name="color" value="#004F8B"/>
    </inkml:brush>
  </inkml:definitions>
  <inkml:trace contextRef="#ctx0" brushRef="#br0">0 0 992,'0'0'3303,"1"13"-2879,1 5-106,0-1-1,1 0 1,1 1-1,1-2 1,0 1-1,11 23 1,4-9 113,1-1-1,2-1 1,1-1 0,0-1-1,3-1 1,38 31 0,-20-18-31,-36-31-345,1 1 0,1-2 0,-1 0 0,1 0 1,0-1-1,1 0 0,-1 0 0,1-2 0,17 5 0,32-1-2805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39.952"/>
    </inkml:context>
    <inkml:brush xml:id="br0">
      <inkml:brushProperty name="width" value="0.1" units="cm"/>
      <inkml:brushProperty name="height" value="0.1" units="cm"/>
      <inkml:brushProperty name="color" value="#004F8B"/>
    </inkml:brush>
  </inkml:definitions>
  <inkml:trace contextRef="#ctx0" brushRef="#br0">92 0 3394,'0'0'1208,"-2"18"3,-24 364 4178,25-371-5190,1-6-323,0 0-1,0-1 1,-1 1-1,0 0 1,0 0 0,-3 8-1,3-12-8,1 0 0,-1 0 1,0 0-1,1 0 0,-1 0 0,0-1 0,0 1 1,0 0-1,0-1 0,1 1 0,-1 0 0,0-1 0,0 1 1,0-1-1,0 0 0,0 1 0,0-1 0,-1 0 1,1 1-1,0-1 0,0 0 0,0 0 0,0 0 1,0 0-1,0 0 0,0 0 0,0 0 0,-1-1 0,1 1 1,0 0-1,0-1 0,0 1 0,0 0 0,0-1 1,0 0-1,-1 0 0,-16-10-3610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40.375"/>
    </inkml:context>
    <inkml:brush xml:id="br0">
      <inkml:brushProperty name="width" value="0.1" units="cm"/>
      <inkml:brushProperty name="height" value="0.1" units="cm"/>
      <inkml:brushProperty name="color" value="#004F8B"/>
    </inkml:brush>
  </inkml:definitions>
  <inkml:trace contextRef="#ctx0" brushRef="#br0">0 291 2017,'0'0'6928,"21"2"-5876,146 18 12,-138-17-1074,-1-2 0,54-3 1,-78 1-85,0-1 0,0 1 1,0 0-1,0-1 1,-1 0-1,1 0 0,0 0 1,-1 0-1,1-1 0,-1 1 1,0-1-1,0 0 0,0 0 1,0 0-1,0 0 0,-1-1 1,0 1-1,1-1 1,-1 1-1,0-1 0,-1 0 1,1 0-1,-1 0 0,2-6 1,1-6-434,0-1 0,0 0 0,-2 0 0,1-27 0,-3-46-13,0 51 4290,0 47-3329,-3 43 799,-11 67-1,-3 32 899,15 107-1825,2-256-450,0 0 0,0 0 0,-1 0-1,1-1 1,0 1 0,0 0-1,0 0 1,0 0 0,0 0 0,0 0-1,1-1 1,-1 1 0,0 0 0,0 0-1,1 0 1,-1-1 0,0 1 0,1 0-1,-1 0 1,1-1 0,-1 1 0,1 0-1,-1-1 1,1 1 0,-1 0 0,1-1-1,0 1 1,-1-1 0,1 1-1,0-1 1,0 1 0,-1-1 0,1 0-1,0 1 1,0-1 0,1 1 0,8-1-3376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40.780"/>
    </inkml:context>
    <inkml:brush xml:id="br0">
      <inkml:brushProperty name="width" value="0.1" units="cm"/>
      <inkml:brushProperty name="height" value="0.1" units="cm"/>
      <inkml:brushProperty name="color" value="#004F8B"/>
    </inkml:brush>
  </inkml:definitions>
  <inkml:trace contextRef="#ctx0" brushRef="#br0">0 8 7043,'0'0'1617,"19"-2"-545,60-3-613,-77 5-436,0 0-1,1 0 0,-1 0 0,0 0 1,0 0-1,1 1 0,-1-1 1,0 1-1,0-1 0,0 1 0,0 0 1,1 0-1,-1 0 0,0 0 0,-1 0 1,1 0-1,0 0 0,0 1 1,0-1-1,-1 1 0,1-1 0,-1 1 1,1 0-1,-1 0 0,0-1 0,1 1 1,-1 0-1,0 0 0,0 0 1,-1 0-1,1 1 0,0-1 0,-1 0 1,1 0-1,-1 0 0,1 1 1,-1-1-1,0 0 0,0 0 0,-1 4 1,1 5 13,-1 0 0,0 0 0,-1 0 0,0-1 0,-1 1 0,-4 11 0,2-9 19,-18 52 217,22-60-159,0 0 0,0 1-1,0-1 1,0 0-1,1 0 1,0 1 0,0-1-1,1 0 1,0 0 0,1 9-1,0-12-64,-1 0-1,1 0 0,-1 0 1,1 0-1,0 0 0,0 0 1,-1 0-1,2-1 0,-1 1 1,0 0-1,0-1 0,0 0 1,1 0-1,-1 0 0,0 0 1,1 0-1,-1 0 0,5 1 1,48 7 349,31-4-1507,-31-9-3145,-33-4 442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41.299"/>
    </inkml:context>
    <inkml:brush xml:id="br0">
      <inkml:brushProperty name="width" value="0.1" units="cm"/>
      <inkml:brushProperty name="height" value="0.1" units="cm"/>
      <inkml:brushProperty name="color" value="#004F8B"/>
    </inkml:brush>
  </inkml:definitions>
  <inkml:trace contextRef="#ctx0" brushRef="#br0">1 392 7043,'0'0'3143,"19"12"-2239,62 33-357,-66-38-313,1 0-1,0-2 0,0 0 1,0-1-1,1 0 0,-1-2 1,1 0-1,0-1 0,0 0 1,0-1-1,24-4 0,-11 2-130,-25 2-93,0-2 0,-1 1 0,1 0 0,-1-1 0,0 0 0,1 0 0,-1 0 0,0 0 1,0-1-1,0 0 0,-1 1 0,1-1 0,-1-1 0,1 1 0,-1 0 0,0-1 0,0 0 0,-1 0 0,1 0 0,-1 0 0,0 0 0,0 0 0,0-1 0,2-7 1,2-5-79,-1-1 0,0 0 0,-1-1 0,2-33 0,-5 37 35,-1 0-1,0 0 1,-1 1-1,-1-1 1,-1 0-1,0 1 1,0 0-1,-2 0 1,-9-23 0,11 30 16,-1 0 0,0 1 0,0-1 1,-1 1-1,1 0 0,-1 0 0,-1 0 1,1 0-1,-1 1 0,0 0 1,0 0-1,-1 1 0,1 0 0,-1 0 1,0 0-1,0 1 0,0 0 0,-1 0 1,1 1-1,-9-2 0,7 2 14,-1 1 0,0 0 0,0 0 0,0 1 0,0 0 0,0 0 0,0 1 0,0 1 0,0 0 0,0 0 0,1 1 0,-1 0 0,1 0 0,0 1 0,-10 6 0,9-3 37,1 0 1,0 0-1,1 1 1,0 0-1,0 0 1,0 1-1,1 0 1,1 0-1,-1 1 1,1 0-1,1 0 1,-8 20-1,6-11-31,1 0 0,1 0 0,1 1 0,0 0-1,-1 26 1,7 50-3029,4-69 454,4-7-1179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3.093"/>
    </inkml:context>
    <inkml:brush xml:id="br0">
      <inkml:brushProperty name="width" value="0.1" units="cm"/>
      <inkml:brushProperty name="height" value="0.1" units="cm"/>
      <inkml:brushProperty name="color" value="#66CC00"/>
    </inkml:brush>
  </inkml:definitions>
  <inkml:trace contextRef="#ctx0" brushRef="#br0">210 1 288,'0'0'2967,"-58"8"178,48-4-3011,1 1-1,-1 1 0,1-1 0,0 1 1,0 1-1,1 0 0,0 0 1,0 0-1,0 1 0,1 0 1,1 1-1,-1 0 0,1 0 0,1 0 1,-1 1-1,2-1 0,-1 1 1,2 1-1,-1-1 0,1 0 1,1 1-1,0-1 0,0 1 0,1 0 1,0 0-1,1 0 0,2 17 1,-2-23-117,1 1 0,0-1 0,0 0 1,1 0-1,0 0 0,-1 0 0,2 0 1,-1 0-1,0 0 0,1-1 0,0 1 1,0-1-1,0 0 0,1 0 1,0 0-1,-1 0 0,1-1 0,0 1 1,1-1-1,-1 0 0,1-1 0,-1 1 1,1-1-1,0 1 0,0-1 0,0-1 1,0 1-1,0-1 0,0 0 0,7 1 1,-2 0-36,1-1 0,0 0 0,0-1 0,0 0 1,0-1-1,0 0 0,0 0 0,0-1 0,-1-1 0,1 0 1,-1 0-1,0-1 0,17-8 0,-18 7-75,-1 0 0,-1-1 0,1 0-1,-1 0 1,0 0 0,0-1 0,-1 0 0,0-1 0,0 1 0,0-1-1,-1 0 1,-1 0 0,1-1 0,-1 0 0,-1 1 0,1-1-1,-2-1 1,1 1 0,-1 0 0,0-1 0,-1 1 0,0-1 0,-2-17-1,1 26 217,-1 1-114,-1 1-1,1-1 1,-1 1 0,1 0-1,0 0 1,-1-1-1,1 1 1,0 0 0,-1 0-1,1 0 1,0 0 0,0 0-1,0 1 1,0-1-1,0 0 1,0 0 0,0 1-1,1-1 1,-1 1 0,0-1-1,1 1 1,-1-1-1,1 1 1,-1-1 0,1 1-1,0-1 1,0 1-1,-1-1 1,1 1 0,1 3-1,-2 58 213,1-54-221,1-3 0,0 0 1,1 0-1,-1 0 0,1 0 0,0 0 0,1-1 0,-1 1 0,1-1 0,0 1 1,0-1-1,1 0 0,0 0 0,0-1 0,0 1 0,0-1 0,1 0 1,-1 0-1,1 0 0,0 0 0,0-1 0,8 3 0,-6-1-9,0-1-1,1-1 1,0 0 0,0 0-1,0 0 1,0-1 0,0 0-1,1-1 1,-1 0 0,0 0-1,1-1 1,-1 0 0,1 0-1,-1-1 1,12-3 0,-15 3 10,0-2 1,-1 1 0,1-1 0,0 1 0,-1-1-1,0 0 1,0-1 0,0 1 0,0-1 0,0 0-1,-1 0 1,0 0 0,1 0 0,-2-1 0,1 1 0,0-1-1,-1 1 1,0-1 0,0 0 0,0 0 0,-1 0-1,0-1 1,1-4 0,3-16 24,-2 1-1,-1-1 1,-1-34 0,-1 51-2,2-26 29,-1 23 82,-1 0 1,0 0 0,0 0 0,-1 0 0,-3-12-1,0 110 452,8-39-374,1 0-1,3-1 1,2 1-1,2-2 1,20 51-1,14 60 82,-8 22-145,-34-151-146,-1-1 0,-2 0 1,0 1-1,-7 48 0,6-70 1,-2 0 0,1-1 0,-1 1-1,1 0 1,-1-1 0,0 0-1,-1 1 1,1-1 0,-1 0-1,0 0 1,0 0 0,0-1-1,0 1 1,-1-1 0,0 1-1,1-1 1,-1 0 0,0-1-1,-1 1 1,1-1 0,0 0-1,-1 0 1,1 0 0,-1 0-1,0-1 1,1 0 0,-9 1-1,6 0 4,-1-1 0,1-1-1,-1 1 1,1-2-1,-1 1 1,1-1 0,-1 0-1,1 0 1,-1-1-1,1 0 1,0 0-1,0-1 1,0 0 0,0 0-1,0 0 1,1-1-1,-9-6 1,6 2-6,1-1 1,0 0-1,0 0 0,1-1 0,0 1 1,0-2-1,1 1 0,1-1 1,0 0-1,-7-19 0,10 23 11,0 0 0,0-1-1,1 1 1,0 0 0,0-1 0,0 1-1,1-1 1,0 1 0,1-1 0,0 1-1,0 0 1,0-1 0,1 1 0,0 0-1,1 0 1,-1 0 0,1 0 0,6-9-1,20-23 189,3 1 0,43-41 0,28-32-2811,-79 80-142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52.587"/>
    </inkml:context>
    <inkml:brush xml:id="br0">
      <inkml:brushProperty name="width" value="0.1" units="cm"/>
      <inkml:brushProperty name="height" value="0.1" units="cm"/>
      <inkml:brushProperty name="color" value="#004F8B"/>
    </inkml:brush>
  </inkml:definitions>
  <inkml:trace contextRef="#ctx0" brushRef="#br0">360 63 1857,'0'0'6179,"5"-30"-2073,-7 27-4105,0 0 1,-1 1 0,1 0 0,-1-1 0,0 1 0,0 0 0,1 0 0,-2 1 0,1-1 0,0 1 0,0-1-1,0 1 1,-1 0 0,1 0 0,0 1 0,-1-1 0,-3 0 0,-66-2-41,57 4 36,2-2 27,0 1 1,1 1-1,-1 1 1,0 0 0,1 1-1,-1 0 1,-15 6-1,23-6-7,1 0-1,-1 0 1,1 0-1,0 0 1,0 1-1,1 0 1,-1 0-1,1 0 0,-1 1 1,1-1-1,1 1 1,-1 0-1,1 0 1,0 1-1,0-1 1,0 1-1,1-1 1,-4 11-1,3-6 73,0 0 1,1 1-1,0-1 0,1 1 0,0 0 1,1-1-1,0 1 0,0-1 0,1 1 1,3 11-1,-3-15-40,1 0-1,1 0 1,-1 0 0,1-1-1,0 1 1,1-1 0,-1 0-1,1 0 1,1 0 0,-1-1-1,1 1 1,0-1 0,0 0 0,0 0-1,11 6 1,-3-3-45,0-1 1,0-1-1,1 0 1,0-1-1,0 0 0,0-1 1,0 0-1,1-2 1,0 1-1,-1-2 1,1 0-1,0-1 0,18-2 1,-16 1-951,1-2 1,-1 0 0,0-1 0,0-1-1,-1 0 1,25-13 0,-10 2-2438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52.914"/>
    </inkml:context>
    <inkml:brush xml:id="br0">
      <inkml:brushProperty name="width" value="0.1" units="cm"/>
      <inkml:brushProperty name="height" value="0.1" units="cm"/>
      <inkml:brushProperty name="color" value="#004F8B"/>
    </inkml:brush>
  </inkml:definitions>
  <inkml:trace contextRef="#ctx0" brushRef="#br0">0 0 6851,'0'0'1598,"2"17"-1307,7 353 2025,-9-324-4074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53.354"/>
    </inkml:context>
    <inkml:brush xml:id="br0">
      <inkml:brushProperty name="width" value="0.1" units="cm"/>
      <inkml:brushProperty name="height" value="0.1" units="cm"/>
      <inkml:brushProperty name="color" value="#004F8B"/>
    </inkml:brush>
  </inkml:definitions>
  <inkml:trace contextRef="#ctx0" brushRef="#br0">1 218 3858,'0'0'4018,"18"1"-3127,136 15 976,-143-14-1652,6 0-28,1 0 0,0 0 0,0-2 0,0 0 0,28-5 0,-42 3-251,0 1-1,0-1 1,0 0 0,-1-1 0,1 1-1,-1-1 1,1 1 0,-1-1 0,0 0-1,0 0 1,-1-1 0,1 1 0,0-1-1,-1 1 1,0-1 0,0 0 0,0 1-1,0-1 1,-1 0 0,2-7 0,1-2-242,-1 0 0,0 0 0,-1-1-1,0 1 1,-1-16 0,-3-44 4348,-1 92-3802,-11 46 712,2 1 0,4 0 0,-1 90-1,8-122-921,0-20-243,0-1 1,1 0-1,1 1 1,0-1-1,6 26 0,-7-38 3,1 0-1,-1-1 0,0 1 0,1 0 0,-1 0 0,1 0 0,-1-1 0,1 1 0,0 0 0,-1-1 0,1 1 0,0 0 0,-1-1 0,1 1 0,0-1 0,-1 1 0,1-1 0,0 1 1,0-1-1,0 0 0,0 1 0,0-1 0,-1 0 0,1 0 0,0 1 0,0-1 0,0 0 0,0 0 0,0 0 0,0 0 0,0 0 0,0 0 0,0-1 0,-1 1 0,1 0 0,0 0 1,0-1-1,0 1 0,0 0 0,0-1 0,-1 1 0,1-1 0,1 0 0,13-20-5784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53.763"/>
    </inkml:context>
    <inkml:brush xml:id="br0">
      <inkml:brushProperty name="width" value="0.1" units="cm"/>
      <inkml:brushProperty name="height" value="0.1" units="cm"/>
      <inkml:brushProperty name="color" value="#004F8B"/>
    </inkml:brush>
  </inkml:definitions>
  <inkml:trace contextRef="#ctx0" brushRef="#br0">1 9 7796,'0'0'1285,"21"-1"-132,6-1-825,-1-1 47,0 1-1,0 2 0,30 3 0,-53-3-329,-1 0 0,0 1 0,0-1 0,1 1 1,-1-1-1,0 1 0,0 0 0,0-1 0,0 1 0,0 0 0,0 1 0,0-1 1,0 0-1,-1 1 0,1-1 0,0 1 0,-1-1 0,1 1 0,-1 0 1,1-1-1,1 4 0,-2-2-19,0 1 0,0-1 0,0 0 0,-1 1 1,1-1-1,-1 0 0,0 1 0,1-1 0,-2 1 0,1-1 1,0 0-1,-2 7 0,-1 2 0,-1 0-1,0-1 1,-1 1 0,0-1-1,-1 1 1,-10 13 0,3-7 11,-24 34 91,36-50-113,0 0 0,-1 0 0,1 0 0,0 0 0,1 0 0,-1 1 0,0-1 0,1 0 0,-1 0 0,1 1 0,-1-1 0,1 0 0,0 0 0,0 1 0,0-1 0,1 0 1,-1 1-1,0-1 0,1 0 0,-1 0 0,2 4 0,0-4 46,0 0 0,0 0 0,1-1 0,-1 1 1,0 0-1,1-1 0,-1 0 0,0 1 0,1-1 0,0 0 1,-1-1-1,1 1 0,0 0 0,2 0 0,42 6 534,-44-7-593,25 3-286,0-1 0,1-2 1,49-4-1,-76 3-9,0 1-1,0-1 1,0 0 0,0 0 0,0 0 0,0 0 0,0-1 0,-1 1 0,1 0 0,0-1 0,-1 1 0,1-1-1,0 1 1,-1-1 0,0 0 0,0 0 0,1 0 0,-1 0 0,0 0 0,1-2 0,3-16-5310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54.377"/>
    </inkml:context>
    <inkml:brush xml:id="br0">
      <inkml:brushProperty name="width" value="0.1" units="cm"/>
      <inkml:brushProperty name="height" value="0.1" units="cm"/>
      <inkml:brushProperty name="color" value="#004F8B"/>
    </inkml:brush>
  </inkml:definitions>
  <inkml:trace contextRef="#ctx0" brushRef="#br0">166 349 6403,'0'0'3343,"12"8"-2423,-1 1-488,1 0-1,1-1 1,0-1-1,0 0 1,0 0-1,1-2 1,0 1-1,0-2 1,0 0 0,0-1-1,25 3 1,-27-6-361,-1 0 0,1-1-1,-1 0 1,1-1 0,-1 0 0,0-1 0,1 0 0,13-7 0,-18 7-70,-1-1 0,0 0 0,0 0 0,0-1 0,0 0 0,-1 0 0,1 0 0,-1-1 0,-1 1 0,1-1 0,-1 0 0,0-1 0,0 1 0,3-9 0,-4 8-54,0-1-1,0 0 1,-1 1-1,0-1 0,-1 0 1,1 0-1,-2 0 1,1 0-1,-1 0 1,0 0-1,-1 0 1,0 0-1,0 0 1,0 0-1,-1 0 0,-1 0 1,1 1-1,-1-1 1,0 1-1,-1-1 1,0 1-1,0 1 1,-1-1-1,1 0 1,-2 1-1,1 0 0,-9-8 1,-1 2-37,0 0 0,-1 0 0,-1 2 0,0 0 0,0 0 0,-35-11 0,41 16 43,-1 2 0,1 0 0,-1 0 0,0 1 0,0 0 0,0 1 0,0 1 0,0 0 0,0 0 0,0 1 0,0 1 0,-17 4 0,19-2 87,1 0 0,-1 1 0,1 0 0,0 1 0,0 0-1,0 0 1,1 1 0,0 0 0,1 1 0,-1 0 0,-11 16-1,8-8 60,1 0 0,0 0-1,1 1 1,0 0 0,-10 33-1,17-41-110,-1 0-1,1 0 1,1 0-1,-1 1 1,2-1-1,-1 0 1,2 17-1,-1-23-193,1 0 0,-1 0 0,1-1 0,0 1 0,0 0 1,0-1-1,0 1 0,0-1 0,0 0 0,1 1 0,-1-1 0,1 0 0,0 0 0,-1 1 0,1-1 0,0-1 0,0 1 1,0 0-1,1 0 0,-1-1 0,0 1 0,1-1 0,-1 0 0,1 0 0,-1 0 0,1 0 0,-1 0 0,1 0 0,3 0 1,15 0-4664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54.786"/>
    </inkml:context>
    <inkml:brush xml:id="br0">
      <inkml:brushProperty name="width" value="0.1" units="cm"/>
      <inkml:brushProperty name="height" value="0.1" units="cm"/>
      <inkml:brushProperty name="color" value="#004F8B"/>
    </inkml:brush>
  </inkml:definitions>
  <inkml:trace contextRef="#ctx0" brushRef="#br0">0 19 6611,'0'0'8324,"36"-11"-7700,-21 9-160,2 2-160,6 0-207,2 0-65,3 0-64,-1 0-369,3 0-719,-3 0-913,1 0-1073,-3-6-2032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55.130"/>
    </inkml:context>
    <inkml:brush xml:id="br0">
      <inkml:brushProperty name="width" value="0.1" units="cm"/>
      <inkml:brushProperty name="height" value="0.1" units="cm"/>
      <inkml:brushProperty name="color" value="#004F8B"/>
    </inkml:brush>
  </inkml:definitions>
  <inkml:trace contextRef="#ctx0" brushRef="#br0">1 0 4194,'0'0'4012,"0"21"-2560,0 163 1600,0-64-1548,0-76-7834,0-61 3744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55.540"/>
    </inkml:context>
    <inkml:brush xml:id="br0">
      <inkml:brushProperty name="width" value="0.1" units="cm"/>
      <inkml:brushProperty name="height" value="0.1" units="cm"/>
      <inkml:brushProperty name="color" value="#004F8B"/>
    </inkml:brush>
  </inkml:definitions>
  <inkml:trace contextRef="#ctx0" brushRef="#br0">1 140 5218,'0'0'3815,"7"-16"-3358,21-49 143,-25 62-535,-1-1 1,0 1-1,1-1 1,0 1-1,0 0 1,0 0-1,0 0 1,0 0-1,0 1 0,1-1 1,-1 1-1,1 0 1,0 0-1,0 0 1,0 1-1,0-1 1,0 1-1,0 0 0,0 0 1,0 0-1,0 1 1,8-1-1,-3 0 68,19-3 218,-1 2 0,0 1 0,1 1-1,-1 1 1,40 7 0,-59-6-277,1 1 1,-1 0-1,0 0 1,0 0-1,-1 1 1,1 0-1,-1 1 1,0 0-1,0 0 1,0 0-1,-1 1 1,0 0-1,0 0 1,0 1-1,-1 0 1,0 0-1,5 7 1,-4-2-75,0 0 0,-1 0 0,0 1 0,0-1 0,-1 1 0,-1 0 1,-1 0-1,0 1 0,0-1 0,-1 16 0,-1-25-15,0-1 0,0 0 1,-1 1-1,1-1 0,-1 0 0,0 0 0,0 0 0,0 1 1,-1-1-1,1 0 0,-1 0 0,1-1 0,-1 1 1,0 0-1,0 0 0,0-1 0,0 0 0,-3 3 1,-1 0-47,0-1 0,0 0 1,-1 0-1,1-1 1,-1 0-1,1 0 0,-15 4 1,-6-1-343,-1 0 0,0-2 0,-35 0 1,60-4 335,-50 2-1268,-75 8-4106,112-8 2431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57.995"/>
    </inkml:context>
    <inkml:brush xml:id="br0">
      <inkml:brushProperty name="width" value="0.1" units="cm"/>
      <inkml:brushProperty name="height" value="0.1" units="cm"/>
      <inkml:brushProperty name="color" value="#004F8B"/>
    </inkml:brush>
  </inkml:definitions>
  <inkml:trace contextRef="#ctx0" brushRef="#br0">32 1 4274,'0'0'3383,"0"11"-2842,-16 214 4020,0 1-3610,16-223-1525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7:58.656"/>
    </inkml:context>
    <inkml:brush xml:id="br0">
      <inkml:brushProperty name="width" value="0.1" units="cm"/>
      <inkml:brushProperty name="height" value="0.1" units="cm"/>
      <inkml:brushProperty name="color" value="#004F8B"/>
    </inkml:brush>
  </inkml:definitions>
  <inkml:trace contextRef="#ctx0" brushRef="#br0">274 104 1553,'0'0'6966,"3"-5"-6689,-1 1-177,0 0 0,-1 0-1,1 0 1,-1 0 0,0-1 0,0 1 0,0 0-1,0-6 1,-1 8-74,0 0 0,0 0 0,0 0 0,0 1 0,-1-1 0,1 0-1,-1 1 1,1-1 0,-1 0 0,0 1 0,1-1 0,-1 1 0,0-1 0,0 1-1,0-1 1,0 1 0,-1-1 0,1 1 0,0 0 0,0 0 0,-1 0 0,1 0 0,-1 0-1,1 0 1,-1 0 0,1 0 0,-1 1 0,-2-2 0,-5-1-30,0 0 0,0 1 1,-1 0-1,0 0 0,1 1 1,-1 0-1,0 1 0,1 0 1,-1 0-1,0 1 0,1 1 1,-13 2-1,16-2 71,0 0 1,-1 0-1,1 0 1,0 1 0,0 0-1,0 0 1,0 1-1,1-1 1,0 1-1,-1 0 1,1 1-1,1 0 1,-1-1-1,1 1 1,0 1-1,0-1 1,0 1-1,-4 7 1,4-4 142,1 0 0,0 1 0,0-1 0,1 1-1,0-1 1,0 1 0,1 0 0,1-1 0,-1 1 0,3 19 0,-1-23-129,0 0 1,0 0 0,1 0-1,0-1 1,0 1 0,0-1-1,1 1 1,0-1 0,0 0-1,0 0 1,0 0 0,1 0-1,0 0 1,0-1 0,0 0-1,1 0 1,-1 0 0,9 5-1,0-2 40,1 0 0,0-1 0,0-1 0,0 0 0,0-1 0,1 0 0,0-1 0,19 1 0,18-1 50,56-4 0,-33-1-196,-42 0 1,-17 1-1243,1 0-4010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4.051"/>
    </inkml:context>
    <inkml:brush xml:id="br0">
      <inkml:brushProperty name="width" value="0.1" units="cm"/>
      <inkml:brushProperty name="height" value="0.1" units="cm"/>
      <inkml:brushProperty name="color" value="#66CC00"/>
    </inkml:brush>
  </inkml:definitions>
  <inkml:trace contextRef="#ctx0" brushRef="#br0">333 351 3554,'0'0'4071,"-1"-7"-3516,1 4-506,0 0 0,-1 0 0,1 1 1,-1-1-1,1 0 0,-1 0 0,0 1 1,0-1-1,0 1 0,-1-1 0,1 1 1,-1-1-1,1 1 0,-1 0 0,0-1 1,1 1-1,-1 0 0,-1 0 0,1 1 0,0-1 1,0 0-1,-1 1 0,1-1 0,0 1 1,-1 0-1,0 0 0,1 0 0,-1 0 1,0 0-1,1 0 0,-1 1 0,-3-1 0,-18-3 22,1 0-1,-1 2 0,0 1 0,0 1 0,0 1 0,-29 5 0,49-5-52,-1 1-1,1 0 0,0 0 0,0 0 0,0 0 0,1 1 0,-1-1 0,0 1 0,1 0 1,0 0-1,0 1 0,0-1 0,0 1 0,0-1 0,1 1 0,-1 0 0,1 0 1,0 0-1,0 0 0,1 0 0,-1 1 0,1-1 0,0 0 0,0 1 0,0-1 1,1 7-1,-2-4 8,2 0 0,-1 0 0,1 1 0,0-1-1,0 0 1,1 0 0,0 1 0,1-1 0,-1 0 0,1 0 0,1 0 0,-1-1 0,1 1 0,0 0 0,8 10 0,-5-10 5,1 0 0,1 0 0,-1-1-1,1 0 1,0-1 0,0 0 0,1 0 0,-1-1-1,1 0 1,0 0 0,0-1 0,1 0 0,-1 0-1,1-1 1,-1-1 0,1 0 0,-1 0 0,1-1-1,0 0 1,0 0 0,-1-1 0,1-1 0,15-3-1,-12 2-46,-1-1-1,1 0 0,-1-1 0,0 0 0,-1-1 1,1 0-1,-1-1 0,0 0 0,-1-1 0,0 0 1,0-1-1,-1 0 0,0 0 0,0-1 0,-1 0 1,0 0-1,7-15 0,-5 3-99,-2 0 0,0 0 1,-1 0-1,-2-1 0,0 0 0,2-34 1,-3 5-208,-7-95 0,3 146 318,0 0 0,0 0-1,0 0 1,0 0 0,0 0-1,0 0 1,0 0 0,0 0-1,-1 0 1,1 0-1,0 0 1,-1 0 0,1 1-1,0-1 1,-1 0 0,1 0-1,-1 0 1,0 0 0,1 1-1,-1-1 1,0 0 0,1 1-1,-1-1 1,0 0 0,0 1-1,1-1 1,-1 1 0,0-1-1,0 1 1,0 0 0,0-1-1,0 1 1,0 0-1,0 0 1,0-1 0,0 1-1,0 0 1,0 0 0,0 0-1,0 0 1,0 0 0,1 0-1,-1 1 1,0-1 0,0 0-1,0 0 1,0 1 0,0-1-1,0 1 1,0-1 0,0 0-1,1 1 1,-2 0 0,-4 2 29,1 0 1,0 0 0,1 0 0,-1 1 0,0 0 0,1 0-1,-6 6 1,-1 8 57,1 0 1,0 0-1,2 1 0,0 0 0,1 0 0,1 1 1,1-1-1,0 2 0,2-1 0,0 0 0,2 1 1,0-1-1,1 1 0,1-1 0,4 24 0,-3-35-67,-1-1-1,2 1 0,-1-1 0,1 0 0,0 0 0,1 0 0,0 0 0,0 0 0,1-1 0,0 1 0,0-1 0,1-1 1,-1 1-1,2-1 0,-1 0 0,9 7 0,-6-7-11,1 1-1,-1-2 1,1 1 0,0-1 0,1-1 0,-1 0-1,1 0 1,0-1 0,-1-1 0,1 0-1,0 0 1,14 0 0,-9-1-13,-1-1 1,0 0-1,1-1 1,-1-1-1,0-1 1,0 0-1,0-1 1,0 0-1,-1-1 0,0-1 1,1 0-1,-2-1 1,1 0-1,-1-1 1,-1-1-1,1 0 1,-1-1-1,-1 0 1,0-1-1,11-14 0,-14 17-52,-2-2 0,0 1 0,0-1-1,0 0 1,-1 0 0,-1-1-1,0 1 1,0-1 0,-1 0 0,-1 0-1,0-1 1,0 1 0,-1 0-1,0-1 1,-1 1 0,0 0 0,-3-15-1,2 23 59,0 0-1,0 1 1,0-1-1,-1 0 1,1 1-1,-1-1 1,0 1-1,0 0 1,0-1-1,0 1 1,0 0 0,0 0-1,0 0 1,-1 1-1,1-1 1,-1 0-1,1 1 1,-1 0-1,0-1 1,0 1-1,1 0 1,-1 1-1,0-1 1,0 0-1,0 1 1,0-1-1,-5 1 1,2 0 30,1-1-1,0 1 1,-1 0 0,1 0 0,-1 1 0,1-1 0,0 1-1,0 0 1,-1 1 0,1-1 0,0 1 0,0 0-1,0 1 1,-8 4 0,7-1 60,2-1-1,-1 1 1,0 0 0,1 1 0,0-1-1,1 1 1,-1-1 0,1 1-1,0 0 1,1 0 0,0 1-1,0-1 1,1 0 0,0 1-1,0-1 1,0 1 0,1-1-1,0 1 1,1-1 0,-1 1-1,2-1 1,-1 1 0,1-1 0,0 0-1,0 0 1,1 0 0,0 0-1,0 0 1,1-1 0,0 1-1,0-1 1,1 0 0,-1 0-1,7 6 1,9 4-190,1-1 0,0 0 0,1-2 0,0 0 0,1-2-1,1 0 1,0-2 0,0-1 0,36 8 0,-31-10-3182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0.231"/>
    </inkml:context>
    <inkml:brush xml:id="br0">
      <inkml:brushProperty name="width" value="0.1" units="cm"/>
      <inkml:brushProperty name="height" value="0.1" units="cm"/>
      <inkml:brushProperty name="color" value="#004F8B"/>
    </inkml:brush>
  </inkml:definitions>
  <inkml:trace contextRef="#ctx0" brushRef="#br0">0 8 4098,'0'0'5634,"136"0"-5185,-96-2-17,-2 0 32,-7-1 16,-3 3-464,-9 0-16,-11 0-864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0.744"/>
    </inkml:context>
    <inkml:brush xml:id="br0">
      <inkml:brushProperty name="width" value="0.1" units="cm"/>
      <inkml:brushProperty name="height" value="0.1" units="cm"/>
      <inkml:brushProperty name="color" value="#004F8B"/>
    </inkml:brush>
  </inkml:definitions>
  <inkml:trace contextRef="#ctx0" brushRef="#br0">9 0 1649,'0'0'6205,"1"9"-6018,5 64 1787,-7 141 0,0-202-2257,-1 0 0,0 0 0,0 0-1,-5 14 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1.120"/>
    </inkml:context>
    <inkml:brush xml:id="br0">
      <inkml:brushProperty name="width" value="0.1" units="cm"/>
      <inkml:brushProperty name="height" value="0.1" units="cm"/>
      <inkml:brushProperty name="color" value="#004F8B"/>
    </inkml:brush>
  </inkml:definitions>
  <inkml:trace contextRef="#ctx0" brushRef="#br0">0 336 1713,'0'0'6475,"21"-1"-5603,0 1-749,20 1 82,81-11 1,-117 9-228,1 0 0,-1 0 0,1-1 0,-1 0 1,0 0-1,0-1 0,0 1 0,0-1 0,0 0 1,0-1-1,-1 1 0,1-1 0,-1 0 0,6-7 1,-4 4-149,-1-1 1,-1 1 0,0-1-1,0 0 1,0 0 0,-1-1 0,0 1-1,2-15 1,0-6-119,-2-1 0,-1 0 1,-2 0-1,-7-44 2856,2 98-1811,-4 35 62,5 6 665,6 86 1,12-9-4945,-13-121 194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1.698"/>
    </inkml:context>
    <inkml:brush xml:id="br0">
      <inkml:brushProperty name="width" value="0.1" units="cm"/>
      <inkml:brushProperty name="height" value="0.1" units="cm"/>
      <inkml:brushProperty name="color" value="#004F8B"/>
    </inkml:brush>
  </inkml:definitions>
  <inkml:trace contextRef="#ctx0" brushRef="#br0">1 0 5138,'0'0'6499,"126"0"-6291,-105 0-64,-2 0-95,-2 0-49,-4 0-129,2 0-799,-3 0-785,-3 0-1200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2.183"/>
    </inkml:context>
    <inkml:brush xml:id="br0">
      <inkml:brushProperty name="width" value="0.1" units="cm"/>
      <inkml:brushProperty name="height" value="0.1" units="cm"/>
      <inkml:brushProperty name="color" value="#004F8B"/>
    </inkml:brush>
  </inkml:definitions>
  <inkml:trace contextRef="#ctx0" brushRef="#br0">1 289 6131,'0'0'1280,"18"5"33,33 7-461,0-2-1,0-2 1,57 0 0,-86-7-540,-9-1-125,0 0-1,0 0 1,0-1 0,0-1 0,22-5 0,-31 6-169,0-1 0,0 0 0,0 0 1,0 0-1,-1-1 0,1 1 1,-1-1-1,1 0 0,-1 0 1,0 0-1,0 0 0,0-1 1,-1 1-1,1-1 0,-1 0 1,0 0-1,0 0 0,0 0 0,0 0 1,-1 0-1,1-5 0,1 2-87,-2 0 1,1 0-1,-1 0 0,0 0 0,0 0 0,-1-1 0,0 1 0,-1 0 0,1 0 0,-1 0 0,-1-1 0,1 1 0,-1 0 0,0 1 0,-1-1 0,0 0 1,0 1-1,0-1 0,-1 1 0,0 0 0,0 0 0,-1 0 0,1 1 0,-1 0 0,0 0 0,-7-5 0,1 1-19,1 2 0,-1 0-1,-1 0 1,0 1 0,0 0-1,0 1 1,0 1 0,-1 0-1,0 0 1,1 1 0,-1 1 0,-1 0-1,-19 0 1,27 3 138,1 0 0,0 0 0,0 0 0,0 1-1,0-1 1,0 1 0,0 0 0,0 1 0,1-1 0,-1 1 0,1 0 0,0 0 0,0 1 0,0-1-1,0 1 1,0 0 0,1 0 0,-1 0 0,1 0 0,0 1 0,1-1 0,-1 1 0,1 0-1,-4 9 1,2-2 25,-1 0-1,1 0 1,1 0 0,0 0-1,1 1 1,0 0-1,1-1 1,1 1-1,1 18 1,-1-28-138,1-1 1,-1 0-1,1 0 1,0 0-1,0 0 1,0 0-1,0 0 1,0 0-1,1 0 0,-1 0 1,0 0-1,1-1 1,0 1-1,-1 0 1,1-1-1,0 0 1,0 1-1,-1-1 1,1 0-1,0 0 0,1 0 1,-1 0-1,0 0 1,0 0-1,4 0 1,4 1-730,1 0 1,-1 0-1,1-1 1,11 0-1,18-1-4613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2.557"/>
    </inkml:context>
    <inkml:brush xml:id="br0">
      <inkml:brushProperty name="width" value="0.1" units="cm"/>
      <inkml:brushProperty name="height" value="0.1" units="cm"/>
      <inkml:brushProperty name="color" value="#004F8B"/>
    </inkml:brush>
  </inkml:definitions>
  <inkml:trace contextRef="#ctx0" brushRef="#br0">13 0 6707,'0'0'3330,"23"108"-2098,-20-66-656,-3-4-335,0-2-113,0-5-128,0-5-112,0-5-481,-3-8-431,-5-5-561,-5-8-592,-1 0-1649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2.885"/>
    </inkml:context>
    <inkml:brush xml:id="br0">
      <inkml:brushProperty name="width" value="0.1" units="cm"/>
      <inkml:brushProperty name="height" value="0.1" units="cm"/>
      <inkml:brushProperty name="color" value="#004F8B"/>
    </inkml:brush>
  </inkml:definitions>
  <inkml:trace contextRef="#ctx0" brushRef="#br0">1 242 4978,'0'0'3132,"21"1"-2515,53 5 215,-5 0-640,135-5 0,-200-1-268,-1-1 0,0 1 0,0-1-1,0 0 1,0 0 0,0 0 0,0-1 0,0 1-1,-1-1 1,1 1 0,0-1 0,-1 0 0,1 0-1,-1 0 1,0-1 0,4-3 0,-2 0-207,0 0 0,-1 1 1,0-1-1,0 0 0,-1-1 0,1 1 1,1-11-1,1-9-37,-2 1 1,-1 0-1,-1-33 1,-1 46 920,1-10 4745,0 66-3731,-2 299-991,2-333-1190,-2-1 0,1 1 1,-2-1-1,1 1 0,-1-1 0,0 0 0,-1 1 0,0-1 1,-1-1-1,-4 11 0,-27 31-6504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3.547"/>
    </inkml:context>
    <inkml:brush xml:id="br0">
      <inkml:brushProperty name="width" value="0.1" units="cm"/>
      <inkml:brushProperty name="height" value="0.1" units="cm"/>
      <inkml:brushProperty name="color" value="#004F8B"/>
    </inkml:brush>
  </inkml:definitions>
  <inkml:trace contextRef="#ctx0" brushRef="#br0">0 0 4498,'0'0'4776,"5"2"-4256,-4-1-414,1 0 1,0 1-1,-1-1 1,1 1-1,-1-1 1,1 1-1,-1 0 0,1-1 1,-1 1-1,0 0 1,0 0-1,0 0 1,0 0-1,-1 0 1,1 0-1,0 0 0,-1 0 1,1 0-1,-1 0 1,0 1-1,0-1 1,0 3-1,0 66 1849,-1-41-1460,3 67 686,-1-50-2206,0 0-4976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5.532"/>
    </inkml:context>
    <inkml:brush xml:id="br0">
      <inkml:brushProperty name="width" value="0.1" units="cm"/>
      <inkml:brushProperty name="height" value="0.1" units="cm"/>
      <inkml:brushProperty name="color" value="#004F8B"/>
    </inkml:brush>
  </inkml:definitions>
  <inkml:trace contextRef="#ctx0" brushRef="#br0">547 103 4562,'0'0'4519,"-1"-10"-4030,-7-32-4,8 40-403,-1 0-1,-1 0 0,1-1 1,0 1-1,-1 0 0,1 0 0,-1 0 1,1 1-1,-1-1 0,0 0 1,0 1-1,0-1 0,0 1 1,0-1-1,0 1 0,0 0 1,0 0-1,0 0 0,-1 0 0,1 0 1,0 1-1,-1-1 0,1 1 1,-1 0-1,-4-1 0,0 0-2,-39-5 118,-1 1 0,1 3 0,-83 6-1,120-3-130,-1 0 0,1 0 0,-1 1-1,1 0 1,0 1 0,0 0 0,0 0 0,0 1-1,1 0 1,-1 1 0,1-1 0,0 2-1,1-1 1,-1 1 0,1 0 0,0 1 0,0 0-1,1 0 1,0 0 0,1 1 0,-1 0 0,1 0-1,1 0 1,-1 1 0,1-1 0,1 1-1,0 0 1,0 0 0,1 0 0,0 1 0,0-1-1,1 0 1,1 1 0,-1-1 0,1 1 0,1-1-1,3 19 1,-2-20-17,0 0 0,1 1 0,0-1 0,0-1 0,1 1 0,0 0 0,0-1 0,0 0 0,1 0 0,1 0 0,-1-1 0,1 0 0,0 0 0,0 0 0,1 0 0,-1-1 0,1 0 0,15 7 0,-8-5-12,0-1 1,1 0-1,0 0 0,0-2 1,0 0-1,0-1 1,1 0-1,0-1 0,19 0 1,-11-3-437,0 0 0,0-2 0,24-5 0,-26 3-1651,1-2 1,-1-1-1,24-11 1,-25 8-2228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6.439"/>
    </inkml:context>
    <inkml:brush xml:id="br0">
      <inkml:brushProperty name="width" value="0.1" units="cm"/>
      <inkml:brushProperty name="height" value="0.1" units="cm"/>
      <inkml:brushProperty name="color" value="#004F8B"/>
    </inkml:brush>
  </inkml:definitions>
  <inkml:trace contextRef="#ctx0" brushRef="#br0">55 349 6867,'0'0'2649,"19"6"-2056,-10-4-571,17 7 254,1-1-1,0-1 1,1-2 0,42 3-1,-64-7-237,0-1-1,1-1 0,-1 1 1,0-1-1,1 0 0,-1 0 1,0-1-1,0 0 0,0 0 1,0 0-1,10-6 0,-13 5-67,0 0 0,0 0 0,0 0 0,0 0 0,-1-1 0,1 1 0,-1-1 0,0 1 0,0-1 0,0 0 0,0 0 0,-1 0 0,0 0 0,1 0 0,-1 0 0,-1 0 0,1-1 0,-1-7 0,2 2-33,-2 1 0,1-1 0,-1 1 0,-1-1 0,0 1 0,0-1 0,-1 1 0,0 0 1,-1-1-1,1 1 0,-2 0 0,0 1 0,0-1 0,0 1 0,-1-1 0,0 1 0,-1 1 1,1-1-1,-2 1 0,1 0 0,-1 0 0,0 1 0,0 0 0,-1 0 0,0 1 1,0 0-1,-11-6 0,8 6 79,1 0 0,0 1-1,-1 1 1,0-1 0,0 1 0,0 1 0,0 0 0,0 1 0,-1 0 0,1 1 0,0 0 0,-14 2 0,20-1 81,0-1 1,0 2 0,1-1 0,-1 0-1,0 1 1,1 0 0,-1 0 0,1 1 0,0-1-1,0 1 1,0 0 0,0 0 0,0 0-1,1 0 1,-1 1 0,1 0 0,0-1 0,0 1-1,0 0 1,1 1 0,-1-1 0,1 0-1,0 1 1,0-1 0,1 1 0,-1 0 0,1-1-1,0 1 1,0 9 0,-1-4 24,1 0 0,1 1 1,0-1-1,0 0 0,1 0 1,3 15-1,-3-19-75,1-1 1,0 1-1,1-1 0,-1 1 0,1-1 0,0 0 1,0 0-1,1 0 0,0-1 0,-1 1 0,2-1 1,5 6-1,1-2-55,-1-1 0,1 0 0,1 0 0,-1-1 0,1-1 0,0 0 0,1 0 0,-1-1 0,1-1 1,0 0-1,19 1 0,17 0-1127,86-4 0,-61-1 984,-13 1 966,0 3-1,64 11 1,-118-13-724,16 4 191,0-1-1,0-1 1,1-1-1,-1-1 1,1-1 0,31-4-1,-51 2-290,-1 1 0,0-1 1,0 1-1,0-1 0,0 0 0,0-1 0,0 1 1,0 0-1,0-1 0,-1 1 0,1-1 0,-1 0 1,0 0-1,0 0 0,0 0 0,0 0 0,-1-1 0,1 1 1,-1 0-1,0-1 0,0 1 0,0-1 0,1-6 1,1-9-272,0 0 1,-2 0 0,0-22-1,-2 32 184,0 0 0,-1 0-1,0 0 1,0 0-1,-1 0 1,-1 0 0,1 0-1,-1 1 1,-1 0-1,0 0 1,0 0 0,0 0-1,-1 1 1,0 0-1,-1 0 1,1 0-1,-13-8 1,9 7-18,0 0-1,0 1 1,-1 0-1,0 1 1,-1 0 0,1 0-1,-1 1 1,0 1-1,0 0 1,-1 1-1,1 0 1,-21-2 0,25 5 184,0 0 0,1 0 0,-1 0-1,0 1 1,1 1 0,-1-1 0,0 1 0,1 0 0,0 1 0,0-1 0,-1 1 0,2 1 0,-1 0 0,0 0 0,1 0 0,-1 0 0,1 1 0,1 0 0,-1 1 0,1-1 0,0 1-1,-6 8 1,5-6-15,1 1-1,-1 0 0,2 0 0,-1 0 1,1 0-1,0 1 0,1 0 0,0 0 1,1 0-1,0 0 0,1 0 0,0 0 1,0 0-1,1 13 0,0-21-98,0-1-1,0 1 1,1 0-1,-1 0 1,0 0-1,1 0 1,-1-1-1,1 1 1,0 0-1,-1 0 0,1-1 1,0 1-1,0-1 1,0 1-1,0-1 1,0 1-1,1-1 1,-1 1-1,0-1 1,1 0-1,-1 0 1,1 0-1,-1 0 1,1 0-1,2 2 1,2-1-443,0 0 1,0 0 0,0-1-1,0 0 1,0 0-1,10 0 1,16 0-3751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4.708"/>
    </inkml:context>
    <inkml:brush xml:id="br0">
      <inkml:brushProperty name="width" value="0.1" units="cm"/>
      <inkml:brushProperty name="height" value="0.1" units="cm"/>
      <inkml:brushProperty name="color" value="#66CC00"/>
    </inkml:brush>
  </inkml:definitions>
  <inkml:trace contextRef="#ctx0" brushRef="#br0">0 1 1889,'0'0'2929,"3"17"-1469,10 90 778,0 110 0,-14 131-106,-1-138-2631,-5-230-4850,-3-14 88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6.797"/>
    </inkml:context>
    <inkml:brush xml:id="br0">
      <inkml:brushProperty name="width" value="0.1" units="cm"/>
      <inkml:brushProperty name="height" value="0.1" units="cm"/>
      <inkml:brushProperty name="color" value="#004F8B"/>
    </inkml:brush>
  </inkml:definitions>
  <inkml:trace contextRef="#ctx0" brushRef="#br0">1 1 5939,'0'0'3137,"2"138"-1488,2-87-833,-2-3-384,0-6-239,0-4-1,0-8-192,1-7-192,-3-6-465,0-9-767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7.142"/>
    </inkml:context>
    <inkml:brush xml:id="br0">
      <inkml:brushProperty name="width" value="0.1" units="cm"/>
      <inkml:brushProperty name="height" value="0.1" units="cm"/>
      <inkml:brushProperty name="color" value="#004F8B"/>
    </inkml:brush>
  </inkml:definitions>
  <inkml:trace contextRef="#ctx0" brushRef="#br0">1 308 6627,'0'0'3207,"21"0"-2260,322 4-144,-339-5-891,0 1 0,1-1 0,-1 1 1,0-1-1,0 0 0,0-1 0,0 1 0,0-1 1,0 1-1,0-1 0,-1-1 0,1 1 0,-1 0 0,1-1 1,-1 0-1,0 1 0,0-2 0,0 1 0,-1 0 0,1 0 1,-1-1-1,1 1 0,-1-1 0,0 0 0,0 0 0,-1 0 1,1 0-1,-1 0 0,0 0 0,1-7 0,3-13-460,-2 0 0,0-1 0,-2-49 0,-1 57 730,0-45 3740,0 73-3322,-2 93 1690,0-32-1830,10 115 0,-4-158-2899,-3-5-1205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09.238"/>
    </inkml:context>
    <inkml:brush xml:id="br0">
      <inkml:brushProperty name="width" value="0.1" units="cm"/>
      <inkml:brushProperty name="height" value="0.1" units="cm"/>
      <inkml:brushProperty name="color" value="#004F8B"/>
    </inkml:brush>
  </inkml:definitions>
  <inkml:trace contextRef="#ctx0" brushRef="#br0">480 73 4610,'0'0'4568,"-1"-5"-4230,0 3-260,1-1 0,-1 1-1,-1 0 1,1-1-1,0 1 1,0 0-1,-1 0 1,1 0 0,-1 0-1,0 0 1,0 0-1,1 0 1,-1 0-1,0 1 1,0-1 0,-1 1-1,-2-2 1,-3-1 40,0 0 1,-1 1-1,1 0 1,-1 1-1,-10-2 1,-11-1-36,0 2 1,-36 1 0,45 1-106,0 1-1,0 2 1,0 0 0,0 1 0,-22 6 0,37-7 47,0 0 0,0 1 0,0-1 0,1 1 0,-1 1 0,1-1 0,0 1 1,-1 0-1,2 0 0,-1 0 0,0 1 0,1 0 0,0 0 0,0 0 0,0 0 0,1 0 0,0 1 0,0 0 0,0 0 0,1-1 1,-2 8-1,1-6 38,0 1 0,1-1 0,1 0 0,-1 1 0,1-1 0,0 1 0,1 0 0,0-1 0,0 1 0,1-1 0,-1 1 0,2-1 0,-1 1 0,1-1 0,0 1 0,1-1 0,0 0 0,0 0 0,0 0 0,1-1 0,0 1 0,0-1 0,1 0 0,-1 0 0,2 0 0,-1-1 0,0 0 0,1 0 0,0 0 0,0-1 0,1 1 0,-1-1 0,8 3 0,2-1 11,0 0 0,1 0 0,-1-2 0,1 0 0,0 0 0,0-2 0,18 1 0,-3-2-943,-1-2 0,63-8 1,-17-9-3865,-45 5 502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0.171"/>
    </inkml:context>
    <inkml:brush xml:id="br0">
      <inkml:brushProperty name="width" value="0.1" units="cm"/>
      <inkml:brushProperty name="height" value="0.1" units="cm"/>
      <inkml:brushProperty name="color" value="#004F8B"/>
    </inkml:brush>
  </inkml:definitions>
  <inkml:trace contextRef="#ctx0" brushRef="#br0">3 262 7251,'0'0'3063,"17"13"-2612,57 43-80,-68-52-315,0 0-1,1-1 1,0 0 0,-1 0 0,1 0 0,0-1 0,0 0-1,1-1 1,-1 1 0,0-1 0,0-1 0,1 1 0,-1-1 0,0-1-1,8 0 1,11 0 54,-22 1-128,-1 0 0,1-1-1,0 1 1,-1-1 0,1 1 0,-1-1 0,1 0-1,-1-1 1,0 1 0,1 0 0,-1-1 0,0 0 0,0 0-1,0 0 1,0 0 0,0 0 0,-1-1 0,4-3 0,-2 2-105,-1-1 1,0 0-1,0 0 1,0-1-1,0 1 1,-1-1-1,0 1 1,0-1-1,0 0 1,0-8-1,0 4 5,-1 0-1,0 0 1,-1 0 0,0 0-1,-1 0 1,0 0-1,-1 0 1,0 0-1,0 0 1,-1 0-1,0 1 1,-1-1-1,-5-9 1,4 12 110,0 0 0,0 0-1,0 1 1,-1-1 0,0 2 0,-1-1 0,1 1-1,-1-1 1,0 2 0,0-1 0,0 1 0,-1 0 0,-8-3-1,2 3 157,1 0 0,-1 1 1,1 0-1,-1 1 0,0 1 0,0 0 0,-17 1 0,28 1-70,-1-1-1,1 1 1,-1 0 0,1 0 0,-1 0-1,1 0 1,0 0 0,-1 1 0,1 0-1,0-1 1,0 1 0,0 0 0,0 1-1,1-1 1,-1 0 0,0 1 0,1 0-1,0-1 1,0 1 0,0 0 0,0 0-1,0 0 1,0 1 0,1-1 0,-1 0-1,1 1 1,0-1 0,-1 6 0,-1 5 137,0 1 0,1-1 0,1 1 0,0 0 0,2 23 0,-1-34-192,1 1 0,-1-1-1,1 1 1,0-1 0,1 0-1,-1 1 1,1-1 0,-1 0-1,1 0 1,1 0 0,-1 0-1,0 0 1,1-1 0,0 1-1,0-1 1,4 4 0,-1-2 15,1 0 0,-1 0 1,1-1-1,0 0 1,1-1-1,-1 1 1,1-1-1,10 3 1,8 0-783,1-1 1,0-2 0,0 0-1,36-2 1,-36-1-23,1-2 1,0-1-1,28-6 0,-42 7 1119,1 1 0,0 1 0,0 0 0,0 1 0,0 1-1,0 0 1,-1 1 0,1 0 0,-1 1 0,24 10 0,-20-7-89,1-1 0,0 0 0,0-2 0,0 0 1,31 1-1,-43-4-223,0-1-1,0-1 1,-1 1 0,1-1 0,0 0 0,0-1-1,-1 1 1,1-2 0,9-3 0,-11 3-81,-1 0-1,1-1 1,-1 1 0,0-1 0,0 0 0,0-1-1,-1 1 1,1 0 0,-1-1 0,0 0 0,-1 0-1,4-7 1,-2 5-46,-1-1 0,0 1 0,0-1 0,0 0 0,-1 1-1,0-1 1,-1-1 0,0 1 0,0 0 0,-1 0 0,0 0 0,0 0 0,-1-1 0,0 1-1,0 0 1,-1 0 0,0 0 0,0 1 0,-1-1 0,0 0 0,-1 1 0,1 0 0,-2-1-1,1 2 1,-1-1 0,0 0 0,0 1 0,0 0 0,-1 0 0,0 1 0,0-1 0,-1 1-1,0 1 1,1-1 0,-12-4 0,2 2 131,-1 1 0,0 1 0,0 1 0,-1 0-1,1 2 1,-1 0 0,1 0 0,-1 2 0,0 0 0,-22 4 0,33-3 68,1 0 0,-1 1-1,0-1 1,1 2 0,-1-1 0,1 1 0,0 0 0,0 0 0,0 1 0,0 0 0,0 0 0,1 0 0,0 1 0,0-1 0,0 1 0,0 1 0,1-1 0,0 1 0,0-1 0,0 1 0,-3 9 0,2-5-88,1-1 0,0 1 1,1-1-1,0 1 0,1 0 1,0 0-1,0 0 0,1 0 1,1 1-1,-1-1 1,2 0-1,-1 0 0,2 0 1,1 11-1,-1-16-201,1 0 0,-1 0 1,1 0-1,0-1 0,0 1 0,0-1 1,1 0-1,0 0 0,0 0 0,0 0 1,0-1-1,0 1 0,1-1 0,-1 0 1,1-1-1,0 1 0,0-1 0,0 0 0,0 0 1,0 0-1,0-1 0,1 0 0,-1 0 1,7 1-1,25-1-3210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0.513"/>
    </inkml:context>
    <inkml:brush xml:id="br0">
      <inkml:brushProperty name="width" value="0.1" units="cm"/>
      <inkml:brushProperty name="height" value="0.1" units="cm"/>
      <inkml:brushProperty name="color" value="#004F8B"/>
    </inkml:brush>
  </inkml:definitions>
  <inkml:trace contextRef="#ctx0" brushRef="#br0">0 0 5763,'0'0'5010,"28"112"-4066,-26-64-191,-2-1-81,0-5-336,0-8-272,0-5-64,0-8-96,0-8-640,0-4-657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0.858"/>
    </inkml:context>
    <inkml:brush xml:id="br0">
      <inkml:brushProperty name="width" value="0.1" units="cm"/>
      <inkml:brushProperty name="height" value="0.1" units="cm"/>
      <inkml:brushProperty name="color" value="#004F8B"/>
    </inkml:brush>
  </inkml:definitions>
  <inkml:trace contextRef="#ctx0" brushRef="#br0">0 281 7379,'0'0'1596,"18"0"-833,231 9 680,-237-8-1488,0-1 0,0 0-1,-1 0 1,24-6 0,-30 5-66,-1-1 1,1 0-1,0-1 0,-1 1 0,1-1 0,-1 0 1,0 0-1,0 0 0,0-1 0,-1 1 1,1-1-1,-1 0 0,5-7 0,-1 1-181,0 0-1,-1 0 0,-1-1 1,0 0-1,-1 0 0,0 0 1,0 0-1,2-17 0,-1 0 1146,-3 0 1,0-40 2098,-2 82-2351,1 76 388,-8 236-428,7-315-1355,-1 1 1,-1-1 0,0 0 0,0 0 0,-1 0 0,-7 17 0,-12 9-6034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1.466"/>
    </inkml:context>
    <inkml:brush xml:id="br0">
      <inkml:brushProperty name="width" value="0.1" units="cm"/>
      <inkml:brushProperty name="height" value="0.1" units="cm"/>
      <inkml:brushProperty name="color" value="#004F8B"/>
    </inkml:brush>
  </inkml:definitions>
  <inkml:trace contextRef="#ctx0" brushRef="#br0">0 0 5410,'0'0'4595,"9"27"-3843,-9 2 593,0 7-225,0 5-208,2 1-399,2 0-193,2-6-272,-1 0-48,-1-6-464,-2-5-1857,-2-10-1857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3.482"/>
    </inkml:context>
    <inkml:brush xml:id="br0">
      <inkml:brushProperty name="width" value="0.1" units="cm"/>
      <inkml:brushProperty name="height" value="0.1" units="cm"/>
      <inkml:brushProperty name="color" value="#004F8B"/>
    </inkml:brush>
  </inkml:definitions>
  <inkml:trace contextRef="#ctx0" brushRef="#br0">528 100 5042,'0'0'3733,"-7"-24"-1460,-6 15-2175,0 1-1,-1 1 1,1 0 0,-2 1 0,1 1 0,0 0-1,-28-5 1,7 3-78,0 2-1,-45 0 0,79 5-17,-15-1 29,-1 1 0,1 1 1,-27 4-1,38-4 10,-1 1 0,0 0 0,1 0 0,-1 1 0,1-1 0,-1 1 0,1 0 0,0 1 0,0-1 0,1 1 1,-1 0-1,1 0 0,-5 6 0,1 0 74,1 0 1,0 1-1,1 0 1,0 0-1,1 0 1,0 1-1,1 0 0,0 0 1,0 0-1,2 0 1,-1 1-1,2-1 1,0 1-1,0 0 1,1-1-1,1 1 1,2 19-1,-1-25-80,0-1 0,0 1 0,0-1-1,1 0 1,0 1 0,0-1 0,0 0 0,1-1 0,0 1 0,0-1-1,0 1 1,1-1 0,0-1 0,0 1 0,0-1 0,1 1-1,-1-2 1,1 1 0,0-1 0,0 1 0,0-2 0,1 1 0,12 3-1,4 1 80,0-1 1,1-2-1,0 0 0,0-1 0,35-1 0,98-2-3412,-153 0 2813,-3 0 356,-1 0-1,1 0 1,-1 0-1,1 0 1,-1 0-1,1 0 0,-1 0 1,1 1-1,-1-2 1,1 1-1,-1 0 1,1 0-1,-1 0 1,1 0-1,-1 0 1,1 0-1,-1 0 1,0-1-1,1 1 1,-1 0-1,1 0 1,-1-1-1,1 1 1,-1 0-1,0-1 1,1 1-1,-1 0 1,0-1-1,1 1 1,-1 0-1,0-1 1,1 1-1,-1-1 1,0 1-1,0-1 1,0 1-1,1-1 1,-1 0-1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3.886"/>
    </inkml:context>
    <inkml:brush xml:id="br0">
      <inkml:brushProperty name="width" value="0.1" units="cm"/>
      <inkml:brushProperty name="height" value="0.1" units="cm"/>
      <inkml:brushProperty name="color" value="#004F8B"/>
    </inkml:brush>
  </inkml:definitions>
  <inkml:trace contextRef="#ctx0" brushRef="#br0">1 4 5330,'0'0'8356,"91"-4"-7651,-58 4-209,1 0-336,-2 2-160,-7 2-112,-4-2-1313,-6 0-1232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4.415"/>
    </inkml:context>
    <inkml:brush xml:id="br0">
      <inkml:brushProperty name="width" value="0.1" units="cm"/>
      <inkml:brushProperty name="height" value="0.1" units="cm"/>
      <inkml:brushProperty name="color" value="#004F8B"/>
    </inkml:brush>
  </inkml:definitions>
  <inkml:trace contextRef="#ctx0" brushRef="#br0">0 0 816,'0'0'4787,"0"114"-3027,2-72-511,0 0-449,-2-6-319,2-4-161,-2-6-80,2-5-160,1-5-48,-3-5-32,0-7-368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5.069"/>
    </inkml:context>
    <inkml:brush xml:id="br0">
      <inkml:brushProperty name="width" value="0.1" units="cm"/>
      <inkml:brushProperty name="height" value="0.1" units="cm"/>
      <inkml:brushProperty name="color" value="#66CC00"/>
    </inkml:brush>
  </inkml:definitions>
  <inkml:trace contextRef="#ctx0" brushRef="#br0">77 64 2993,'0'0'3501,"22"-10"-2890,75-29 144,-91 36-655,1 0 1,0 1 0,0 0-1,0 1 1,0-1-1,1 2 1,-1-1 0,0 1-1,0 0 1,1 0 0,-1 0-1,0 1 1,0 1 0,0-1-1,0 1 1,0 0-1,0 1 1,0 0 0,-1 0-1,1 0 1,-1 1 0,0-1-1,0 2 1,0-1 0,-1 1-1,1 0 1,-1 0 0,0 0-1,5 8 1,-3-1-56,0-1 0,-1 1-1,0 0 1,-1 0 0,0 1 0,-1-1 0,-1 1 0,0 0-1,0 0 1,-2 0 0,1 0 0,-2 1 0,-1 24 0,0-33-34,-1 0 1,0 1 0,0-1 0,0 0 0,0 0 0,-1 0 0,0 0 0,0-1-1,-1 1 1,1-1 0,-1 0 0,0 1 0,0-2 0,0 1 0,0 0 0,-1-1-1,1 0 1,-1 0 0,0 0 0,0-1 0,-10 4 0,-3 1 4,-1 0 1,0-1 0,-1-1-1,-36 5 1,35-7-248,0-1 0,0-1 1,0-1-1,-40-6 0,57 6 57,1-1-1,-1 1 1,0-1-1,0 0 1,0 0-1,0-1 1,1 1-1,-1-1 1,0 0-1,1 1 1,0-2-1,-1 1 1,1 0-1,0-1 1,0 1-1,0-1 1,1 0-1,-1 0 0,1 0 1,-1-1-1,1 1 1,0 0-1,0-1 1,1 0-1,-1 1 1,1-1-1,-1 0 1,1 0-1,0 1 1,1-1-1,-1 0 1,1-7-1,0-12-2650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4.837"/>
    </inkml:context>
    <inkml:brush xml:id="br0">
      <inkml:brushProperty name="width" value="0.1" units="cm"/>
      <inkml:brushProperty name="height" value="0.1" units="cm"/>
      <inkml:brushProperty name="color" value="#004F8B"/>
    </inkml:brush>
  </inkml:definitions>
  <inkml:trace contextRef="#ctx0" brushRef="#br0">0 210 8132,'0'0'376,"18"2"814,56 5-463,140-3 0,-209-5-835,-1-1 0,1 1 0,0-1 1,-1 0-1,0 0 0,1 0 0,-1-1 0,0 0 0,0 1 1,0-1-1,0-1 0,-1 1 0,1-1 0,-1 1 1,0-1-1,0 0 0,0 0 0,-1 0 0,1 0 0,-1-1 1,2-5-1,2-2-378,-1 0 1,-1-1-1,0 1 1,-1-1-1,0 0 1,2-23-1,-5-4 4688,-6 172-1111,2-80-2399,2 0 0,7 77 1,5-87-1808,1-16-3407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5.411"/>
    </inkml:context>
    <inkml:brush xml:id="br0">
      <inkml:brushProperty name="width" value="0.1" units="cm"/>
      <inkml:brushProperty name="height" value="0.1" units="cm"/>
      <inkml:brushProperty name="color" value="#004F8B"/>
    </inkml:brush>
  </inkml:definitions>
  <inkml:trace contextRef="#ctx0" brushRef="#br0">0 1 7267,'0'0'5075,"129"0"-4483,-102 0 32,-1 0-80,-5 0-335,-6 0-209,-5 0-161,-4 0-783,3 0-929,-1 0-1104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5.952"/>
    </inkml:context>
    <inkml:brush xml:id="br0">
      <inkml:brushProperty name="width" value="0.1" units="cm"/>
      <inkml:brushProperty name="height" value="0.1" units="cm"/>
      <inkml:brushProperty name="color" value="#004F8B"/>
    </inkml:brush>
  </inkml:definitions>
  <inkml:trace contextRef="#ctx0" brushRef="#br0">1 238 7171,'0'0'3114,"21"13"-2162,-8-5-835,10 6 122,1 0 1,0-1 0,1-2 0,50 17-1,-59-25-107,2 1 0,-1-2 0,0 0 0,0-1 0,1-1 0,-1-1 0,34-5 0,-45 5-165,-1 0 0,0 0-1,0-1 1,0 1-1,0-1 1,0-1-1,0 1 1,0-1 0,0 0-1,-1 0 1,0 0-1,0 0 1,1-1 0,-2 0-1,1 0 1,0 0-1,-1 0 1,0-1-1,0 1 1,0-1 0,-1 0-1,1 1 1,-1-1-1,0-1 1,-1 1-1,1 0 1,-1 0 0,0 0-1,0-9 1,0 6-35,0 0 1,-1 0 0,0 0-1,0 0 1,-1 0 0,0 0 0,-1 1-1,1-1 1,-1 0 0,-1 1-1,0-1 1,0 1 0,0 0-1,-1 0 1,0 0 0,0 0-1,-1 1 1,0-1 0,0 1-1,0 0 1,-1 1 0,0-1-1,0 1 1,-1 1 0,1-1-1,-1 1 1,0 0 0,0 0 0,-13-4-1,8 3 41,0 0-1,0 1 1,-1 0-1,0 1 1,1 0-1,-1 1 1,-14 0-1,21 2 58,0-1-1,0 2 0,0-1 0,0 1 1,0 0-1,0 0 0,0 0 0,0 1 1,1 0-1,-1 0 0,1 1 0,-1 0 1,1 0-1,0 0 0,0 0 0,0 1 1,-4 4-1,1 0-2,0 0 0,1 0 0,0 1 0,1 0 0,0 0 0,0 1 0,1-1 0,0 1 0,0 0 0,2 1 0,-1-1 0,1 1-1,1 0 1,0 0 0,0 0 0,1 0 0,0 0 0,2 16 0,-1-24-197,1-1-1,-1 1 0,1-1 1,0 0-1,-1 1 0,1-1 1,0 0-1,0 0 0,1 0 1,-1 0-1,0 0 0,1 0 1,0 0-1,-1 0 0,1 0 1,0-1-1,0 1 0,0-1 1,0 1-1,0-1 0,0 0 1,0 0-1,0 0 0,1 0 1,-1 0-1,0 0 0,1-1 1,-1 1-1,0-1 0,5 1 1,22 1-5897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6.290"/>
    </inkml:context>
    <inkml:brush xml:id="br0">
      <inkml:brushProperty name="width" value="0.1" units="cm"/>
      <inkml:brushProperty name="height" value="0.1" units="cm"/>
      <inkml:brushProperty name="color" value="#004F8B"/>
    </inkml:brush>
  </inkml:definitions>
  <inkml:trace contextRef="#ctx0" brushRef="#br0">1 1 6867,'0'0'3730,"36"121"-3122,-32-79-16,-2-6-207,-2 0-257,0-5-128,0-5-112,0-3-593,0-8-559,-6-5-577,-5-7-720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6.618"/>
    </inkml:context>
    <inkml:brush xml:id="br0">
      <inkml:brushProperty name="width" value="0.1" units="cm"/>
      <inkml:brushProperty name="height" value="0.1" units="cm"/>
      <inkml:brushProperty name="color" value="#004F8B"/>
    </inkml:brush>
  </inkml:definitions>
  <inkml:trace contextRef="#ctx0" brushRef="#br0">1 310 8724,'0'0'3522,"141"0"-3058,-90 4-400,2 0 0,-3-3-48,-3 1-16,-5-2-144,-10 0-448,-5 0-401,-6-3-320,-2-9-95,-6-3-1057,-1-2-2674</inkml:trace>
  <inkml:trace contextRef="#ctx0" brushRef="#br0" timeOffset="1">537 0 1761,'0'0'7715,"-23"145"-6674,14-88-97,5-2 193,2-6-529,2-3-480,0-6-128,0-4-80,0-6-1457,0-7-1792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8.315"/>
    </inkml:context>
    <inkml:brush xml:id="br0">
      <inkml:brushProperty name="width" value="0.1" units="cm"/>
      <inkml:brushProperty name="height" value="0.1" units="cm"/>
      <inkml:brushProperty name="color" value="#004F8B"/>
    </inkml:brush>
  </inkml:definitions>
  <inkml:trace contextRef="#ctx0" brushRef="#br0">5 1 3201,'0'0'4675,"-4"112"-3347,4-69-671,0 1 383,0-2-336,0-4-304,0-4-175,4-6-177,2-5-48,1-2-913,-5-8-1456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9.070"/>
    </inkml:context>
    <inkml:brush xml:id="br0">
      <inkml:brushProperty name="width" value="0.1" units="cm"/>
      <inkml:brushProperty name="height" value="0.1" units="cm"/>
      <inkml:brushProperty name="color" value="#004F8B"/>
    </inkml:brush>
  </inkml:definitions>
  <inkml:trace contextRef="#ctx0" brushRef="#br0">453 138 6275,'0'0'2708,"-3"-14"-2423,-11-47 137,12 58-399,0-1 1,0 1-1,0 0 1,0-1 0,-1 1-1,1 0 1,-1 0-1,0 1 1,0-1-1,0 0 1,-1 1 0,1 0-1,0 0 1,-1 0-1,1 0 1,-1 1-1,0-1 1,0 1 0,1 0-1,-1 0 1,0 0-1,0 1 1,0-1-1,-8 1 1,5-1-10,-17-3-12,0 1 0,1 2 1,-1 0-1,0 1 1,-43 7-1,60-6 92,0 0 0,0 1 0,0 0 0,0 1 0,0 0 0,0 0 0,1 0 0,-1 0 0,1 1 0,0 0 0,0 1 0,1-1 0,-1 1 0,1 0 0,0 1 0,0-1 0,1 1 0,-1 0 0,1 0 0,1 0 0,-1 1 0,1-1 0,-3 9 0,1 1 132,1 0-1,0 0 1,1 1-1,1-1 1,0 1-1,1 0 1,1 0 0,1-1-1,3 23 1,-2-28-140,0 0 0,1 0 0,1 0 0,-1-1 1,2 1-1,-1-1 0,1 0 0,1 0 0,0-1 0,0 1 1,1-1-1,0-1 0,1 1 0,13 11 0,-11-13-81,1 0 1,-1 0-1,1-1 0,1 0 0,-1-1 0,1 0 0,0-1 0,0-1 0,20 4 0,-11-4-919,1-1 0,0 0 0,1-2 0,34-4 0,-50 3 359,-1 0 1,1-1-1,-1 1 0,1-1 1,-1-1-1,0 1 0,0-1 1,0 0-1,0-1 0,6-4 1,17-17-4937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9.440"/>
    </inkml:context>
    <inkml:brush xml:id="br0">
      <inkml:brushProperty name="width" value="0.1" units="cm"/>
      <inkml:brushProperty name="height" value="0.1" units="cm"/>
      <inkml:brushProperty name="color" value="#004F8B"/>
    </inkml:brush>
  </inkml:definitions>
  <inkml:trace contextRef="#ctx0" brushRef="#br0">49 0 5042,'0'0'3730,"0"99"-2641,0-46-81,0 2-176,-2-4-159,2-3-481,0-8-96,0-8-96,-2-7-224,0-8-673,-4-6-303,-1-7-737,-5-4-304,-5 0-2161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19.804"/>
    </inkml:context>
    <inkml:brush xml:id="br0">
      <inkml:brushProperty name="width" value="0.1" units="cm"/>
      <inkml:brushProperty name="height" value="0.1" units="cm"/>
      <inkml:brushProperty name="color" value="#004F8B"/>
    </inkml:brush>
  </inkml:definitions>
  <inkml:trace contextRef="#ctx0" brushRef="#br0">0 242 6547,'0'0'3081,"18"4"-1981,39 7-612,0-1 0,67 1 0,-116-11-545,1 0-1,0 0 0,0-1 1,-1 0-1,1-1 1,0 1-1,-1-2 0,17-6 1,-22 7-62,1 0-1,0-1 1,-1 0 0,0 0 0,1 0 0,-1 0 0,0 0 0,-1-1 0,1 1 0,0-1-1,-1 0 1,0 0 0,0 0 0,0 0 0,-1 0 0,1 0 0,-1 0 0,0 0-1,0-1 1,0-4 0,2-18-591,-1 0 0,-3-47 0,0 21 4721,1 69-3080,-3 40 769,-4 237 1424,7-285-3125,1 0 1,0 0 0,0 0-1,1 0 1,4 12-1,10 4-2191,-15-23 1752,0 0-1,1-1 0,-1 1 0,0 0 1,1 0-1,-1-1 0,0 1 0,1-1 1,-1 1-1,1-1 0,-1 1 0,1-1 1,-1 0-1,1 0 0,-1 0 0,3 0 1,10-1-4616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20.149"/>
    </inkml:context>
    <inkml:brush xml:id="br0">
      <inkml:brushProperty name="width" value="0.1" units="cm"/>
      <inkml:brushProperty name="height" value="0.1" units="cm"/>
      <inkml:brushProperty name="color" value="#004F8B"/>
    </inkml:brush>
  </inkml:definitions>
  <inkml:trace contextRef="#ctx0" brushRef="#br0">1 6 8308,'0'0'2892,"21"-1"-1417,67-3-669,-86 4-771,1 0 1,-1 0 0,0 0-1,0 0 1,0 0 0,0 0-1,0 0 1,0 1 0,0-1-1,0 1 1,0-1-1,0 1 1,0 0 0,0 0-1,0 0 1,-1 0 0,1 0-1,0 0 1,-1 0 0,1 1-1,0-1 1,-1 1-1,0-1 1,1 1 0,-1 0-1,0-1 1,0 1 0,0 0-1,0 0 1,0 0 0,0-1-1,0 1 1,-1 0-1,1 0 1,-1 3 0,1 2-32,-1 0 0,0 0 1,0 0-1,-1 0 1,0 0-1,0 0 0,-2 7 1,-1-5 2,0 1 0,0-1 1,-1 0-1,0-1 0,-1 1 0,0-1 1,0 0-1,-1 0 0,-9 8 0,10-11 14,0 0 0,0 1 0,1 0 0,0 0-1,0 1 1,1-1 0,-1 1 0,2 0 0,-1 0-1,1 1 1,0-1 0,0 1 0,1-1 0,0 1-1,-2 10 1,5-16 11,0 0 0,-1 0 0,1 0 0,0 0 0,0 0 0,1 0 0,-1 0 0,0 0 0,0-1 0,1 1 0,-1 0 0,1-1 0,0 0 0,-1 1 0,1-1 0,0 0 0,0 0 0,0 1 0,0-1 0,0-1 0,0 1 0,0 0 0,0-1 0,0 1 0,0-1 0,4 1 0,65 11 600,-65-11-610,128 4-1713,-133-4 1446,0-1 0,0 0 0,1 0 0,-1 0 0,0 0 1,0-1-1,0 1 0,0 0 0,0 0 0,0 0 0,0-1 0,0 1 0,0-1 0,0 1 1,0-1-1,0 1 0,0-1 0,0 0 0,0 1 0,0-1 0,0 0 0,-1 0 0,2-1 1,5-12-4956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6.232"/>
    </inkml:context>
    <inkml:brush xml:id="br0">
      <inkml:brushProperty name="width" value="0.1" units="cm"/>
      <inkml:brushProperty name="height" value="0.1" units="cm"/>
      <inkml:brushProperty name="color" value="#66CC00"/>
    </inkml:brush>
  </inkml:definitions>
  <inkml:trace contextRef="#ctx0" brushRef="#br0">0 570 5651,'0'0'1384,"25"0"-221,81-1 129,-89 0-1204,0-1 0,0 0 0,-1-1 0,1-1 0,-1-1 0,0 0 0,0-1 0,-1-1 0,1 0 0,-2-1 0,1 0 0,20-17 0,-28 20-90,-1-1-1,0 1 1,0-1-1,0 0 1,-1-1 0,0 0-1,0 0 1,-1 0-1,0 0 1,0 0-1,0-1 1,-1 0-1,0 0 1,-1 0-1,2-9 1,0-8-384,-2 0 1,0 0-1,-4-44 0,1 59 341,0-1-1,-1 1 1,-1-1-1,0 1 1,0 0-1,-1 0 1,0 0-1,-1 1 1,0 0-1,-1-1 0,0 2 1,0-1-1,0 1 1,-1 0-1,-1 0 1,1 1-1,-1 0 1,-1 0-1,1 1 1,-1 0-1,0 0 1,0 1-1,-1 1 1,0-1-1,0 1 1,0 1-1,0 0 1,0 0-1,-1 1 1,1 1-1,-1 0 1,-11 0-1,19 1 74,1 1-1,0-1 1,-1 1 0,1 0-1,0 0 1,0 0 0,0 1-1,0-1 1,0 0 0,0 1-1,0-1 1,0 1 0,1 0-1,-1-1 1,0 1 0,1 0-1,-1 0 1,1 0 0,0 0-1,0 0 1,0 1-1,0-1 1,0 0 0,0 0-1,1 1 1,-2 4 0,-12 71 849,13-70-801,-6 260 1321,8-176-1042,-1-75-333,1 0 0,0 1 0,6 22-1,-6-34-6,1 1-1,0-1 1,0 0-1,1 1 1,0-1 0,0-1-1,0 1 1,1 0-1,0-1 1,0 0-1,9 9 1,-12-12-27,1-1 1,0 0 0,-1 0-1,1 0 1,0 0 0,0-1-1,0 1 1,0 0 0,0-1-1,0 1 1,0-1-1,0 0 1,0 0 0,0 1-1,0-1 1,0-1 0,0 1-1,0 0 1,0 0-1,0-1 1,0 1 0,0-1-1,0 0 1,-1 1 0,1-1-1,0 0 1,0 0 0,-1 0-1,4-3 1,4-3-97,0 0 1,-1 0-1,14-16 0,-21 23 95,30-39-625,-22 27 473,0 0 0,1 1-1,21-20 1,-30 33 289,1 0 0,-1 0 0,1 0 0,-1 0 0,0 0 0,0 1 0,0-1 0,0 0 0,0 0 0,-1 1 1,1-1-1,-1 0 0,1 5 0,2 5 300,3 5-97,1 0-1,0-1 1,14 23-1,-17-33-286,-1-1-1,0 0 0,1 0 0,0 0 0,0-1 0,1 1 0,-1-1 1,1 0-1,0 0 0,0-1 0,1 0 0,-1 1 0,11 3 0,-12-6-63,0 0 1,0 0-1,0 0 0,0-1 0,0 1 0,0-1 0,0 0 0,0-1 0,0 1 0,0-1 0,0 1 0,0-1 0,0 0 0,-1 0 0,1-1 1,0 1-1,0-1 0,-1 0 0,1 0 0,-1 0 0,0-1 0,0 1 0,0-1 0,4-3 0,4-7-543,0 0-1,-1-1 0,-1 0 1,12-24-1,5-7-118,-25 45 745,-1-1-1,1 1 1,-1-1-1,1 1 1,-1-1-1,1 1 1,0 0-1,-1-1 1,1 1-1,0 0 0,-1 0 1,1-1-1,0 1 1,-1 0-1,1 0 1,0 0-1,-1 0 1,1 0-1,0 0 1,0 0-1,-1 0 0,1 0 1,0 0-1,-1 1 1,1-1-1,0 0 1,-1 0-1,1 1 1,0-1-1,-1 0 1,1 1-1,-1-1 0,1 0 1,0 1-1,-1-1 1,1 1-1,0 0 1,24 22-9,-21-19 197,8 7-179,1 0 0,1-1 1,-1 0-1,2-1 0,27 13 0,-34-18 0,0-1-1,0 0 1,1-1-1,-1 1 0,0-2 1,1 1-1,0-1 0,-1-1 1,1 1-1,-1-1 0,1-1 1,0 0-1,12-2 1,-19 2-87,0-1 1,0 1 0,0 0 0,0 0-1,0-1 1,0 0 0,0 1 0,-1-1-1,1 0 1,0 0 0,-1 0-1,1 0 1,-1 0 0,0 0 0,0 0-1,0 0 1,0 0 0,0-1 0,0 1-1,-1 0 1,1-1 0,-1 1 0,1-1-1,-1-4 1,1-5-392,0-1 0,-1 0 0,-2-17 0,0 24 324,0 0 1,0 0 0,0 0 0,-1 1 0,0-1-1,0 1 1,0-1 0,-1 1 0,1 0 0,-1 0-1,-1 0 1,1 1 0,-1 0 0,1 0 0,-1 0-1,0 0 1,-8-3 0,0-2 70,0 2 0,-1 0 0,1 0 0,-2 1 0,1 1 0,-16-4 1,23 8 100,1-1 0,-1 1 0,0 0 1,0 0-1,0 1 0,0 0 0,0 1 1,-9 1-1,13-2-50,1 1-1,-1 0 1,1 0 0,0 1-1,-1-1 1,1 0-1,0 1 1,0-1 0,0 1-1,0 0 1,0 0 0,0-1-1,1 1 1,-1 1 0,1-1-1,-1 0 1,1 0 0,0 0-1,0 1 1,0-1-1,0 1 1,0-1 0,0 1-1,0 3 1,-1 2 54,0 0 0,1 1 0,0-1 1,0 1-1,1-1 0,0 0 0,0 1 0,1-1 0,0 1 1,0-1-1,1 0 0,4 12 0,-3-14-66,0-1 1,0 0-1,0 1 0,0-1 0,1-1 1,0 1-1,0 0 0,1-1 0,-1 0 1,1 0-1,0 0 0,0-1 0,0 1 1,0-1-1,0 0 0,1-1 0,10 4 1,-3-2-124,0 0 1,0-2-1,0 1 1,0-2-1,0 0 1,1 0-1,-1-1 1,0-1-1,1 0 1,-1-1-1,0-1 1,0 0-1,0 0 1,-1-1-1,1-1 1,-1 0-1,16-9 1,-17 7-467,-1 1 1,0-1 0,0-1-1,-1 0 1,0 0 0,0-1-1,-1 0 1,0 0 0,-1-1-1,0 0 1,11-21-1,1-18-2206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20.666"/>
    </inkml:context>
    <inkml:brush xml:id="br0">
      <inkml:brushProperty name="width" value="0.1" units="cm"/>
      <inkml:brushProperty name="height" value="0.1" units="cm"/>
      <inkml:brushProperty name="color" value="#004F8B"/>
    </inkml:brush>
  </inkml:definitions>
  <inkml:trace contextRef="#ctx0" brushRef="#br0">26 425 1745,'0'0'9308,"18"6"-8388,23 7-156,1-1 0,0-2-1,1-2 1,62 4-1,-94-12-705,0-1 0,0 0 0,-1 0 0,1-1 0,0 0 0,-1-1-1,1 0 1,-1-1 0,11-5 0,-15 6-75,0-1-1,0 0 1,0 0-1,-1 0 1,0-1-1,0 0 1,0 0-1,-1 0 1,1 0-1,-1-1 1,0 0-1,-1 0 1,0 0-1,0 0 1,4-11-1,-3 5-45,-1 0-1,0-1 1,-1 1 0,0-1-1,-1 1 1,0-1 0,-1 0 0,0 1-1,-1-1 1,-1 0 0,0 1-1,-1 0 1,0-1 0,-1 1-1,0 0 1,-1 0 0,0 1 0,-7-12-1,6 14 25,0 0-1,-1 0 1,0 1-1,0 0 0,-1 0 1,1 0-1,-2 1 1,1 1-1,-1-1 1,0 1-1,0 1 1,-1 0-1,0 0 0,0 1 1,0 0-1,0 0 1,-1 2-1,1-1 1,-1 1-1,0 0 1,-14 1-1,14 0 43,1 0 0,0 1 0,-1 1 0,1 0 0,0 0 0,-1 1-1,1 0 1,0 1 0,0 0 0,1 1 0,-1 0 0,1 0 0,0 1 0,0 0 0,0 1 0,0 0 0,1 0-1,0 1 1,1 0 0,-1 0 0,-9 13 0,9-8-31,0 1 1,1-1-1,1 1 1,0 1-1,1-1 0,0 1 1,1 0-1,1 0 0,0 0 1,0 1-1,2-1 1,0 1-1,1 17 0,0-28-152,0 0-1,0-1 0,1 1 0,-1 0 1,1 0-1,0 0 0,0 0 1,0-1-1,1 1 0,-1 0 0,1-1 1,0 1-1,0-1 0,0 0 0,0 0 1,1 0-1,-1 0 0,1 0 1,0 0-1,0 0 0,0-1 0,4 3 1,16 8-2987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21.043"/>
    </inkml:context>
    <inkml:brush xml:id="br0">
      <inkml:brushProperty name="width" value="0.1" units="cm"/>
      <inkml:brushProperty name="height" value="0.1" units="cm"/>
      <inkml:brushProperty name="color" value="#004F8B"/>
    </inkml:brush>
  </inkml:definitions>
  <inkml:trace contextRef="#ctx0" brushRef="#br0">0 12 1857,'0'0'13878,"127"-6"-13526,-91 6-288,0 0-64,2 0-48,-4 0-752,-3 0-1201,-3 0-1424,-9-5-2274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21.417"/>
    </inkml:context>
    <inkml:brush xml:id="br0">
      <inkml:brushProperty name="width" value="0.1" units="cm"/>
      <inkml:brushProperty name="height" value="0.1" units="cm"/>
      <inkml:brushProperty name="color" value="#004F8B"/>
    </inkml:brush>
  </inkml:definitions>
  <inkml:trace contextRef="#ctx0" brushRef="#br0">1 1 560,'0'0'9445,"12"121"-8293,-12-67 1,0 1-129,0-4-688,0-4-192,0-9-128,0-7-16,0-9-336,-2-8-800,0-7-689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21.855"/>
    </inkml:context>
    <inkml:brush xml:id="br0">
      <inkml:brushProperty name="width" value="0.1" units="cm"/>
      <inkml:brushProperty name="height" value="0.1" units="cm"/>
      <inkml:brushProperty name="color" value="#004F8B"/>
    </inkml:brush>
  </inkml:definitions>
  <inkml:trace contextRef="#ctx0" brushRef="#br0">0 58 5314,'0'0'3741,"21"-9"-3493,64-25 99,-76 31-238,-1 0 1,0 1 0,1 0-1,-1 0 1,1 1 0,0 0-1,-1 1 1,1 0 0,17 2-1,6 0 171,-14-2-96,-1 0-1,1 1 0,-1 1 1,0 1-1,0 0 0,0 2 1,18 6-1,-30-9-155,0 0 1,0 1-1,0 0 1,0 0-1,0 0 0,-1 1 1,1-1-1,-1 1 0,0 0 1,0 0-1,0 1 0,-1-1 1,0 1-1,0-1 0,0 1 1,0 0-1,-1 1 0,1-1 1,-1 0-1,-1 1 0,1-1 1,-1 1-1,0-1 0,0 1 1,0 8-1,-1-9-20,1 0 0,-1 0 0,0 0 0,-1 0 0,1 0 0,-1 0 0,0 0 0,0 0 0,-1 0 0,1-1 0,-1 1 0,0 0 0,0-1 0,-4 5 0,2-4-15,0-1-1,-1 0 0,1 0 1,-1 0-1,0 0 1,0-1-1,-1 0 1,1 0-1,-1 0 1,1-1-1,-11 3 0,-16 3-652,-1-1 0,-1-2 1,1-1-1,-1-2 0,-52-3 0,49 1-1402,11 0-102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32.549"/>
    </inkml:context>
    <inkml:brush xml:id="br0">
      <inkml:brushProperty name="width" value="0.1" units="cm"/>
      <inkml:brushProperty name="height" value="0.1" units="cm"/>
      <inkml:brushProperty name="color" value="#004F8B"/>
    </inkml:brush>
  </inkml:definitions>
  <inkml:trace contextRef="#ctx0" brushRef="#br0">0 51 416,'10'-7'10657,"33"-23"-10626,-37 27 9,0 1 0,0 0 1,0 0-1,0 1 1,0-1-1,0 2 0,0-1 1,0 0-1,1 1 0,-1 0 1,0 1-1,0 0 0,0 0 1,0 0-1,0 0 0,0 1 1,0 0-1,0 0 0,0 1 1,-1-1-1,1 1 0,-1 1 1,0-1-1,0 1 1,0 0-1,0 0 0,-1 0 1,0 1-1,0-1 0,0 1 1,4 6-1,-4-3-26,-1-1 0,0 1-1,0 0 1,0 0 0,-1 1 0,0-1-1,-1 0 1,0 1 0,0-1 0,-1 1-1,0-1 1,0 1 0,-1-1 0,0 1-1,-1-1 1,0 0 0,0 1 0,-1-1-1,0 0 1,0 0 0,-1-1 0,0 1-1,0-1 1,-1 0 0,0 0 0,0 0-1,0-1 1,-1 1 0,0-1 0,-1-1-1,-9 8 1,2-4-298,-1 0 1,-25 11-1,7-4-1060,96-24 484,-44 4 960,-1 1-1,0 0 0,36 0 0,-48 3-48,0 0 1,0 1-1,0-1 0,-1 1 0,1 0 0,0 1 1,-1-1-1,1 1 0,-1 0 0,0 1 1,1-1-1,-1 1 0,0 0 0,-1 0 0,1 1 1,7 6-1,-6-3 14,0 1 1,0-1-1,-1 1 0,0 1 1,-1-1-1,1 0 1,-2 1-1,1 0 1,-1 0-1,0 0 1,-1 0-1,0 1 0,-1-1 1,0 1-1,0-1 1,-2 15-1,0-21-68,0 0 0,0 0 0,0 0 0,-1 0 0,0 0 0,1-1-1,-1 1 1,0 0 0,0-1 0,-1 1 0,1-1 0,0 0 0,-1 0 0,0 0-1,1 0 1,-1 0 0,0 0 0,0-1 0,0 0 0,0 1 0,-3 0 0,-72 22-364,41-18-187,-1-2-1,0-1 1,-49-2-1,53-2 39,34 2 505,0-1 1,-1 0-1,1 0 0,0 0 1,-1 0-1,1-1 1,-1 1-1,1 0 1,0 0-1,-1 0 0,1 0 1,0 0-1,-1 0 1,1-1-1,0 1 0,-1 0 1,1 0-1,0 0 1,-1-1-1,1 1 1,0 0-1,0 0 0,-1-1 1,1 1-1,0 0 1,0-1-1,-1 1 0,1 0 1,0-1-1,0 1 1,0 0-1,0-1 1,0 1-1,-1-1 0,1 1 1,0 0-1,0-1 1,0 1-1,0 0 0,0-1 1,0 1-1,0-1 1,0 1-1,1 0 1,-1-1-1,0 1 0,0 0 1,0-1-1,0 1 1,0 0-1,1-1 0,-1 1 1,0 0-1,0-1 1,1 1-1,-1 0 1,0-1-1,0 1 0,1 0 1,-1 0-1,1-1 1,16-19-1877,6 7-1472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32.906"/>
    </inkml:context>
    <inkml:brush xml:id="br0">
      <inkml:brushProperty name="width" value="0.1" units="cm"/>
      <inkml:brushProperty name="height" value="0.1" units="cm"/>
      <inkml:brushProperty name="color" value="#004F8B"/>
    </inkml:brush>
  </inkml:definitions>
  <inkml:trace contextRef="#ctx0" brushRef="#br0">0 0 5090,'0'0'5955,"131"2"-5507,-104-2-224,-1 0-224,-1 0-800,-4 0-1713,-4 0-4226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33.238"/>
    </inkml:context>
    <inkml:brush xml:id="br0">
      <inkml:brushProperty name="width" value="0.1" units="cm"/>
      <inkml:brushProperty name="height" value="0.1" units="cm"/>
      <inkml:brushProperty name="color" value="#004F8B"/>
    </inkml:brush>
  </inkml:definitions>
  <inkml:trace contextRef="#ctx0" brushRef="#br0">0 1 3922,'0'0'1430,"3"16"-22,5 29-550,33 260 4650,-38-75-4612,-3-267-6696,-3 4 2666,-5-7-129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33.598"/>
    </inkml:context>
    <inkml:brush xml:id="br0">
      <inkml:brushProperty name="width" value="0.1" units="cm"/>
      <inkml:brushProperty name="height" value="0.1" units="cm"/>
      <inkml:brushProperty name="color" value="#004F8B"/>
    </inkml:brush>
  </inkml:definitions>
  <inkml:trace contextRef="#ctx0" brushRef="#br0">60 29 4258,'0'0'4314,"14"-5"-3647,51-16 219,-61 20-776,1 0 1,-1 1 0,1 0 0,-1 0 0,1 0 0,-1 0-1,1 1 1,-1-1 0,0 1 0,1 0 0,-1 1-1,0-1 1,0 1 0,0 0 0,1 0 0,5 4 0,1 2 142,0 0 0,-1 1 1,15 16-1,-21-21-162,3 4 2,0 0 0,0 0 1,-1 0-1,-1 1 0,1 0 1,-1 0-1,-1 0 0,7 18 1,-10-23-104,0-1 0,0 1 0,0-1 0,-1 0 0,1 1 0,-1 0 0,0-1 0,0 1 0,0-1 0,-1 1 1,1-1-1,-1 1 0,0-1 0,1 1 0,-2-1 0,1 0 0,0 0 0,-1 1 0,1-1 0,-1 0 0,0 0 0,0 0 0,0 0 1,-1-1-1,1 1 0,-1-1 0,1 1 0,-6 2 0,-6 3-291,-1 0 1,0-2 0,-1 0-1,1-1 1,-1 0-1,0-1 1,0-1-1,-1 0 1,1-2-1,0 0 1,-1 0 0,-32-5-1,46 4 117,0 0 0,0 0 0,0 0 0,1-1 0,-1 0 1,0 1-1,0-1 0,0 0 0,1 0 0,-1-1 0,0 1 0,1-1 0,-1 1 0,1-1 0,0 0 0,-1 0 0,1 0 0,0 0 0,0 0 0,0 0 0,1 0 1,-1-1-1,0 1 0,1-1 0,0 0 0,-1 1 0,1-1 0,0 0 0,0 1 0,1-1 0,-1 0 0,1 0 0,-1 0 0,1 0 0,0-3 0,0-21-2329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34.769"/>
    </inkml:context>
    <inkml:brush xml:id="br0">
      <inkml:brushProperty name="width" value="0.1" units="cm"/>
      <inkml:brushProperty name="height" value="0.1" units="cm"/>
      <inkml:brushProperty name="color" value="#004F8B"/>
    </inkml:brush>
  </inkml:definitions>
  <inkml:trace contextRef="#ctx0" brushRef="#br0">1 0 5250,'0'0'4130,"4"5"-3935,1 3-3,0 1-1,-1-1 1,1 1 0,-2 0-1,1 0 1,-1 1 0,2 10-1,12 80 1068,-11-60-935,14 156 424,-6-44-810,-14-152 37,0 1 1,0-1 0,0 0-1,0 1 1,0-1-1,1 1 1,-1-1-1,0 0 1,0 1 0,1-1-1,-1 0 1,0 1-1,1-1 1,-1 0-1,0 1 1,1-1 0,-1 0-1,1 0 1,-1 1-1,0-1 1,1 0 0,-1 0-1,1 0 1,-1 0-1,0 0 1,1 1-1,-1-1 1,1 0 0,-1 0-1,1 0 1,-1 0-1,1 0 1,-1 0 0,1 0-1,-1-1 1,0 1-1,1 0 1,-1 0-1,1 0 1,-1 0 0,0 0-1,1-1 1,-1 1-1,1 0 1,-1 0-1,0-1 1,1 1 0,-1 0-1,0-1 1,1 1-1,-1 0 1,0-1 0,0 1-1,1 0 1,-1-1-1,26-22-220,-23 20 28,2-1 222,1-1 0,-1 1 1,1 0-1,0 1 1,0-1-1,12-4 1,-16 7 74,1 0 0,0 0 0,-1 1 1,1-1-1,0 1 0,0-1 0,-1 1 1,1 0-1,0 0 0,-1 1 0,1-1 1,0 0-1,0 1 0,-1 0 1,1-1-1,-1 1 0,1 0 0,-1 0 1,1 1-1,2 1 0,1 1-77,-1-1 0,1 1 0,0-1 1,0 0-1,0-1 0,0 1 0,0-1 0,0 0 0,1-1 0,-1 0 0,1 0 1,-1 0-1,1-1 0,0 1 0,-1-2 0,8 0 0,-8 0-276,-1-1 0,1 1 0,0-1 0,-1-1 0,1 1 0,-1-1 0,0 0 0,0 0 0,0 0 0,-1-1 0,8-6 0,-9 7 230,0-1 0,0 1 0,1 0 0,-1 0 0,1 1 1,0-1-1,0 1 0,0 0 0,0 0 0,0 0 0,0 0 0,1 1 0,5-2 0,-7 3 173,1 1-1,0-1 1,-1 1 0,1 0-1,0 0 1,-1 0 0,1 0-1,-1 1 1,0-1 0,1 1 0,-1 0-1,0 0 1,0 0 0,0 0-1,0 0 1,3 4 0,2 1-55,0 0 0,0-1 0,1 0 0,-1-1 0,2 0 0,-1 0 1,0-1-1,1 0 0,0 0 0,0-2 0,0 1 0,0-1 0,0 0 0,1-1 0,-1 0 1,0-1-1,1 0 0,12-2 0,-20 1-146,0 0 0,1 0 0,-1 0 0,0-1 0,0 1 0,0-1 0,0 0 0,0 0 0,0 0 0,0 0 0,0 0 0,-1-1 0,1 1 0,-1-1 0,0 0 0,0 1 1,0-1-1,0 0 0,0 0 0,-1-1 0,1 1 0,-1 0 0,0 0 0,0-1 0,0 1 0,-1-1 0,1 1 0,0-5 0,0 1-105,-1 1 0,1-1 0,-1 1 0,0-1 0,-1 0 0,0 1 0,0-1 0,0 1 0,0 0 0,-1-1 0,0 1 0,-1 0 0,0 0 0,-4-8 0,-1 4 194,0 0 0,-1 1 0,-1 0 0,1 0 0,-1 1 0,-1 0 0,0 1 0,0 0 0,0 1 0,-1 0 0,1 1 0,-2 0 0,1 1 0,0 0 0,-1 1-1,0 0 1,1 1 0,-1 1 0,0 0 0,0 1 0,0 0 0,-19 3 0,27-2 60,1 0 0,0 1-1,-1-1 1,1 1-1,0 0 1,0 0 0,0 1-1,0-1 1,1 1 0,-1 0-1,1 0 1,0 0-1,0 0 1,0 1 0,0-1-1,0 1 1,1 0 0,-1 0-1,1 0 1,0 0-1,0 0 1,1 0 0,-1 1-1,1-1 1,0 0-1,0 1 1,0 8 0,-1-7-7,1 1 0,1-1 1,0 0-1,-1 0 0,2 1 0,-1-1 1,1 0-1,0 0 0,0 1 1,1-1-1,0 0 0,0 0 0,0-1 1,1 1-1,0 0 0,0-1 0,0 1 1,1-1-1,6 8 0,-1-7-11,0 1 0,1-1-1,0 0 1,0-1-1,1 0 1,0-1 0,-1 0-1,1-1 1,0 0 0,1-1-1,12 2 1,3-2-92,1 0 1,-1-2-1,43-5 1,-62 4-177,-1 0 1,1 0-1,-1-1 0,0 0 0,1 0 1,-1-1-1,0 0 0,0-1 1,0 1-1,-1-1 0,0 0 0,1-1 1,-1 1-1,-1-1 0,1-1 1,-1 1-1,0-1 0,7-9 0,-3-1-551,0 1-1,-2-1 1,0-1-1,-1 1 1,0-1 0,5-32-1,-9 39 170,-1 3 770,1 0 0,0-1 1,0 1-1,0 0 0,1 0 0,5-9 0,-7 14 25,1 0 1,0 0-1,-1 0 1,1 1 0,0-1-1,0 0 1,0 1 0,1-1-1,-1 1 1,0 0-1,0 0 1,1 0 0,-1 0-1,1 0 1,-1 0-1,1 1 1,-1-1 0,1 1-1,-1-1 1,1 1 0,0 0-1,2 0 1,3 0 34,0 1 0,0-1 0,-1 1 0,1 0 0,0 1 1,-1 0-1,1 0 0,-1 0 0,0 1 0,0 0 0,0 1 0,0 0 0,0 0 0,-1 0 0,0 1 1,0-1-1,0 2 0,0-1 0,-1 1 0,0 0 0,0 0 0,0 0 0,3 7 0,-1-3-101,-1 1-1,0 0 0,0-1 1,-1 2-1,-1-1 0,0 0 1,-1 1-1,4 18 0,-6-25-144,-1 0-1,1 0 1,-1 0-1,0 0 1,0 0-1,0 0 0,-1 0 1,1 0-1,-1 0 1,-1 0-1,1 0 1,-1-1-1,0 1 0,0 0 1,0-1-1,0 1 1,-1-1-1,0 0 1,0 0-1,0 0 0,0 0 1,-7 6-1,-1-4-295,1 1 0,-1-2 0,1 1 0,-2-2 0,1 1 0,0-1 1,-1-1-1,0 0 0,0-1 0,0 0 0,0-1 0,0 0 0,0-1 0,0-1 0,-21-2 0,32 2 207,0 1 0,-1-1 1,1 1-1,0-1 0,0 1 0,0-1 1,0 0-1,0 0 0,-1 1 0,1-1 0,1 0 1,-1 0-1,0 0 0,0 0 0,0 0 1,0 0-1,1-1 0,-1 1 0,0 0 1,1 0-1,-1 0 0,1-1 0,0 1 1,-1 0-1,1-1 0,0 1 0,0 0 1,0-2-1,2-40-3069,5 20 45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35.413"/>
    </inkml:context>
    <inkml:brush xml:id="br0">
      <inkml:brushProperty name="width" value="0.1" units="cm"/>
      <inkml:brushProperty name="height" value="0.1" units="cm"/>
      <inkml:brushProperty name="color" value="#004F8B"/>
    </inkml:brush>
  </inkml:definitions>
  <inkml:trace contextRef="#ctx0" brushRef="#br0">0 92 3906,'0'0'7611,"9"21"-6874,-2-5-516,0-1-10,-1 0-1,-1 0 0,0 0 1,-1 1-1,-1-1 1,0 1-1,1 27 0,-2 416 3048,0-629-6526,38-278 0,-39 440 3394,0 1 0,1 0 0,0 0 0,0 0 0,0 0 0,1 1 0,0-1 0,0 1 0,1-1 0,-1 1 0,2 0 0,4-6 0,-5 9-54,-1 0 0,1 1 1,0-1-1,0 1 0,0 0 0,0 0 1,0 0-1,0 0 0,1 1 1,-1 0-1,0 0 0,1 0 0,-1 0 1,1 1-1,-1-1 0,1 1 1,0 1-1,-1-1 0,1 0 0,6 3 1,-5-2 12,-1 1-1,1 0 1,-1 1 0,0-1 0,0 1-1,0 0 1,0 0 0,0 1 0,-1-1 0,1 1-1,-1 0 1,0 0 0,0 1 0,-1-1 0,1 1-1,-1 0 1,0 0 0,3 6 0,-1-3-82,-1 1 0,0 0 0,-1 0 1,1 1-1,-2-1 0,1 1 0,-1 0 1,-1 0-1,1 19 0,-2-27-22,0 0-1,-1 0 1,1 0-1,-1 0 1,1 0 0,-1 0-1,0 0 1,1-1-1,-1 1 1,0 0 0,0-1-1,0 1 1,-1 0-1,1-1 1,0 1-1,-1-1 1,1 0 0,-1 1-1,-2 1 1,-1 0-95,0 0 0,0-1 0,0 0-1,0 1 1,-1-2 0,-9 4 0,-5-2-570,-1 0 0,-37-1 0,46-2 317,-48-4-2087,56 3 2098,0 0 0,0 0 1,1 0-1,-1-1 0,1 0 1,-1 1-1,1-1 0,0 0 1,-1-1-1,1 1 0,0-1 1,1 1-1,-5-6 0,-9-16-4283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6.607"/>
    </inkml:context>
    <inkml:brush xml:id="br0">
      <inkml:brushProperty name="width" value="0.1" units="cm"/>
      <inkml:brushProperty name="height" value="0.1" units="cm"/>
      <inkml:brushProperty name="color" value="#66CC00"/>
    </inkml:brush>
  </inkml:definitions>
  <inkml:trace contextRef="#ctx0" brushRef="#br0">1 0 672,'0'0'9581,"1"13"-9197,-1 77 966,0-43-823,1 1 0,9 56 0,-8-91-484,0-1 1,1 1-1,1-1 1,0 0 0,0 0-1,1 0 1,1-1-1,0 0 1,1 0-1,0 0 1,0-1-1,1 0 1,12 12-1,18 2-322,-37-23 7,1 0 1,-1 0-1,1-1 0,0 1 0,-1 0 0,1-1 0,0 0 0,-1 1 0,1-1 0,0 0 0,0 1 0,-1-1 0,1 0 0,0-1 0,-1 1 0,1 0 0,0 0 0,0-1 0,-1 1 0,1-1 0,0 1 0,2-2 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36.304"/>
    </inkml:context>
    <inkml:brush xml:id="br0">
      <inkml:brushProperty name="width" value="0.1" units="cm"/>
      <inkml:brushProperty name="height" value="0.1" units="cm"/>
      <inkml:brushProperty name="color" value="#004F8B"/>
    </inkml:brush>
  </inkml:definitions>
  <inkml:trace contextRef="#ctx0" brushRef="#br0">1 1 3105,'0'0'7649,"4"3"-7411,0 2-135,0-1 0,-1 1 0,0 0 0,0 0 0,0 0 0,0 0 0,-1 1 0,1-1 0,-2 1 0,4 10 0,9 69 1262,-10-56-998,18 188 889,-13-118-1149,-9-92-165,1 1 1,0-1-1,1 1 0,-1-1 0,1 0 0,5 12 0,-6-19 21,-1 1-1,1 0 1,-1 0-1,1 0 0,-1-1 1,1 1-1,0 0 1,-1 0-1,1-1 0,0 1 1,-1 0-1,1-1 1,0 1-1,0-1 1,0 1-1,0-1 0,0 0 1,-1 1-1,1-1 1,0 0-1,0 0 1,1 1-1,0-2 6,0 1 1,0 0-1,-1-1 1,1 1-1,0-1 0,0 0 1,-1 1-1,1-1 1,-1 0-1,1 0 1,-1 0-1,1 0 0,-1-1 1,1 1-1,-1 0 1,2-2-1,8-10-79,-7 9-47,-1-1-1,1 1 0,1 0 0,-1 0 1,0 0-1,1 1 0,0-1 0,10-4 1,-13 8 299,0 0 1,0 1 0,0-1 0,0 1-1,0-1 1,0 1 0,0 0 0,0 0-1,0 0 1,0 0 0,0 0-1,-1 0 1,1 0 0,0 1 0,-1-1-1,1 1 1,1 2 0,11 7 81,-8-7-286,-1-1-1,1 0 1,0 0 0,0 0-1,0-1 1,1 1-1,-1-2 1,1 1-1,-1-1 1,1 0 0,-1 0-1,1 0 1,0-1-1,-1 0 1,1-1-1,-1 0 1,1 0 0,0 0-1,-1 0 1,0-1-1,1 0 1,-1-1-1,0 0 1,0 1-1,0-2 1,7-4 0,-11 6 159,1 1 1,0-1 0,-1 1 0,1 0 0,0 0 0,0 0-1,-1 0 1,1 0 0,0 1 0,0-1 0,0 1 0,0 0-1,0 0 1,0 0 0,0 0 0,0 0 0,0 1 0,5 1-1,59 23 219,-20-7-151,-25-13-114,-1-1 0,1-1 1,-1-1-1,25-1 0,-37-1-35,0 0 0,0-1 0,0 0 0,0-1 0,0 0 0,0 0 0,0 0 0,-1-2 0,1 1 0,-1-1 0,0 0 0,9-6 0,-14 7-22,0 0 0,0 0 0,-1 0 1,1 0-1,-1-1 0,0 1 1,0-1-1,0 1 0,0-1 0,-1 0 1,0 0-1,1 0 0,-1 1 1,-1-1-1,1 0 0,-1 0 0,1 0 1,-1-1-1,0 1 0,0 0 1,-2-6-1,1 3-22,0 0 1,-1 1 0,1 0-1,-1-1 1,-1 1-1,1 0 1,-1 0-1,0 0 1,-1 0-1,1 1 1,-1-1-1,-6-5 1,1 2 32,-1 1 1,-1 0-1,0 1 1,0 0-1,0 0 1,-1 2-1,0-1 1,0 1-1,-1 1 1,1 0-1,-1 1 1,0 0-1,1 1 1,-1 1-1,-1 0 1,1 0-1,0 2 1,-22 2-1,27-2 68,0 0-1,1 1 0,-1 0 1,0 0-1,1 0 0,-1 1 0,1 1 1,0-1-1,0 1 0,0 0 1,1 1-1,0-1 0,-1 1 1,1 1-1,1-1 0,-1 1 0,1 0 1,0 0-1,-5 9 0,3-3-60,1-1 0,0 1 0,1 0 0,0 0 1,1 1-1,1-1 0,0 1 0,0 0 0,2 0 0,-2 25 0,3-36-184,0 0 0,1 1 0,-1-1 0,0 0 0,1 0 0,-1 1 0,1-1 0,0 0 0,-1 0 0,1 0-1,0 0 1,0 0 0,1 0 0,-1 0 0,0 0 0,1-1 0,-1 1 0,1 0 0,-1-1 0,1 1 0,0-1 0,0 1 0,0-1 0,-1 0 0,1 0 0,0 0 0,1 0 0,-1 0 0,0 0 0,0-1 0,0 1 0,0-1 0,4 1 0,17 1-6454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37.700"/>
    </inkml:context>
    <inkml:brush xml:id="br0">
      <inkml:brushProperty name="width" value="0.1" units="cm"/>
      <inkml:brushProperty name="height" value="0.1" units="cm"/>
      <inkml:brushProperty name="color" value="#004F8B"/>
    </inkml:brush>
  </inkml:definitions>
  <inkml:trace contextRef="#ctx0" brushRef="#br0">211 122 7043,'0'0'3191,"15"0"-2999,49-4 102,-62 4-273,-1 0 0,0 0 1,0-1-1,0 1 1,0 0-1,1-1 0,-1 1 1,0-1-1,0 1 0,0-1 1,0 1-1,0-1 1,0 0-1,0 1 0,0-1 1,-1 0-1,1 0 1,0 0-1,0 0 0,0 0 1,-1 0-1,1 0 1,-1 0-1,1 0 0,-1 0 1,1 0-1,-1 0 1,1 0-1,-1 0 0,0-1 1,0 1-1,0-2 0,-3-28 85,3 31-106,-2-3-34,0 0 0,0 0 1,0 0-1,0 0 0,-1 1 1,1-1-1,-1 1 0,1-1 1,-1 1-1,0 0 0,0 0 1,0 0-1,0 0 0,0 1 1,0 0-1,0-1 0,-1 1 1,1 0-1,-5-1 0,-69-11-229,64 11 280,0 1-1,-1 1 0,1 0 1,0 1-1,-1 0 0,-13 4 1,23-4 33,1 0 1,-1 1-1,1-1 1,-1 1 0,1 0-1,0 0 1,-1 0-1,1 1 1,0-1-1,1 1 1,-1-1 0,0 1-1,1 0 1,-1 0-1,1 0 1,0 1 0,0-1-1,0 0 1,1 1-1,-1-1 1,1 1 0,0 0-1,0 0 1,-1 7-1,0-3 48,0 1-1,1 0 1,0 0-1,1 0 1,0-1-1,0 1 1,1 0-1,0 0 1,3 10-1,-3-16-79,0 0 0,0 0 0,1 0 0,-1 0 0,1 0 0,0 0 0,0 0 0,0 0 0,0 0 0,1-1 0,-1 0 0,1 1 0,-1-1-1,1 0 1,0 0 0,0 0 0,0 0 0,0-1 0,0 1 0,0-1 0,1 0 0,-1 0 0,0 0 0,1 0 0,-1-1 0,4 1 0,8 1-201,1-1 1,-1 0-1,0-1 1,0-1-1,0 0 0,0-1 1,0-1-1,22-6 1,-32 7-128,0 1 0,0-1 0,-1-1 1,1 1-1,-1-1 0,1 1 0,-1-1 1,0 0-1,0-1 0,0 1 0,-1-1 1,1 0-1,-1 0 0,0 0 0,0 0 1,0 0-1,-1-1 0,1 1 0,-1-1 0,0 0 1,-1 0-1,1 1 0,-1-1 0,0 0 1,0 0-1,0-1 0,-1 1 0,0-6 1,1-12 127,-1 11 3996,-1 26-2039,0 1-1577,0-6-91,0 1 0,1-1-1,0 1 1,0-1 0,1 0 0,3 14-1,-3-20-110,0-1 0,0 0 0,0 0 0,0 0 0,1 0 0,-1 0 0,1 0 0,-1 0-1,1 0 1,0 0 0,-1 0 0,1-1 0,0 1 0,0-1 0,0 0 0,0 1 0,1-1-1,-1 0 1,0 0 0,0 0 0,1-1 0,-1 1 0,1 0 0,-1-1 0,0 0 0,1 1-1,-1-1 1,1 0 0,4-1 0,-4 2-145,-1-1-1,1 0 0,0 0 1,0-1-1,-1 1 1,1 0-1,0-1 0,-1 0 1,1 1-1,-1-1 1,1 0-1,0 0 0,-1-1 1,0 1-1,1 0 1,-1-1-1,0 0 0,0 1 1,0-1-1,2-2 1,-2 0-21,1 0 1,-1-1 0,-1 1 0,1 0 0,-1-1 0,1 1 0,-1-1 0,-1 0 0,1 1 0,-1-1 0,1-6 0,-2-12 349,0 17 309,1 0 1,-1 0-1,1 0 0,1 0 1,-1 0-1,1 0 1,2-8-1,-3 15-416,1-1 1,0 1-1,-1-1 0,1 1 1,-1-1-1,1 1 0,-1-1 0,1 1 1,-1 0-1,1-1 0,-1 1 1,0 0-1,1-1 0,-1 1 1,0 0-1,0-1 0,0 1 1,1 0-1,-1 0 0,0-1 1,0 1-1,0 0 0,0 0 0,0 0 1,21 201 1869,-3-63-753,-7 1 1,-8 175-1,-5-296-1168,0 0-1,-1 0 1,-1 0-1,0-1 1,-2 0-1,0 0 1,-1 0-1,-1-1 0,-1 0 1,-11 17-1,15-27-57,0 0 0,0 0 0,-1-1 0,0 0 0,-1 0 0,1 0 0,-1 0 0,0-1 0,-1 0 0,1-1 0,-1 0 0,0 0-1,0-1 1,0 1 0,0-2 0,-1 1 0,1-1 0,-1-1 0,1 1 0,-1-1 0,0-1 0,0 0 0,-15-1 0,17-1-49,-1 1-1,1-1 1,-1 0 0,1-1 0,0 0 0,-1 0-1,1 0 1,1-1 0,-1 0 0,1 0 0,-1-1-1,1 0 1,0 0 0,1-1 0,0 1 0,-1-1-1,2 0 1,-5-7 0,2 3 67,1 0 1,1-1-1,0 1 1,0-1-1,1 0 0,1 0 1,0-1-1,0 1 0,1-1 1,0 1-1,1-17 1,0 20 97,1 0 0,0 1 0,1-1 0,-1 0 0,2 0 0,-1 1 0,1-1 0,0 0 0,0 1 0,1 0 0,0 0 0,1 0 0,0 0 0,0 0 0,0 0 0,0 1 0,1 0 0,0 0 0,1 0 0,-1 1 0,1 0 0,0 0 0,1 0 0,7-4 0,4-4-124,0-1-1,-1-1 1,15-18-1,-26 27-198,-1 0 1,0-1-1,0 1 0,-1-1 0,0 0 0,0 0 0,0-1 1,-1 1-1,0-1 0,-1 0 0,3-14 0,-3-9-3222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39.283"/>
    </inkml:context>
    <inkml:brush xml:id="br0">
      <inkml:brushProperty name="width" value="0.1" units="cm"/>
      <inkml:brushProperty name="height" value="0.1" units="cm"/>
      <inkml:brushProperty name="color" value="#004F8B"/>
    </inkml:brush>
  </inkml:definitions>
  <inkml:trace contextRef="#ctx0" brushRef="#br0">423 291 704,'0'0'3847,"19"-10"-181,-16-4-3213,0-1 0,-1 1 0,0-1 0,-1 1 0,-1-1 0,-1 0 0,0 0 0,-4-20 0,4 29-447,-1 0 0,0 0 0,0 0 0,-1 0 0,1 0 0,-1 0 0,-1 1 0,1-1 0,-1 1 0,0 0 0,0 0 0,0 0 0,-1 1 0,1-1 0,-1 1 0,0 0 0,-1 0 0,1 1 0,-1 0 0,1 0 0,-1 0 0,0 1 0,0-1 0,-10-1 0,-10-1-70,-1 1 1,1 1-1,-1 1 0,-43 3 1,26 0-135,40-1 187,-1 1 0,1-1 0,0 1 0,0 0 0,0 0 0,0 0 0,0 1 0,0 0 0,0 0 0,0 0 0,1 0 0,-1 0 0,1 1 0,-1-1 0,1 1 0,0 0-1,0 0 1,0 0 0,0 0 0,1 1 0,-1-1 0,1 1 0,-3 7 0,0-2 16,1 1 0,1-1 1,-1 1-1,2 0 0,-1 0 0,1 1 0,1-1 0,-1 17 0,2-20 43,0 0 0,0 0 0,1 0 1,0 0-1,0 0 0,1-1 0,0 1 0,0-1 0,5 11 0,-4-12-23,-1-1 0,2 0 0,-1 0 0,0 0 0,1-1 0,0 1 0,0-1 0,0 0 0,0 0 0,0 0 0,1-1 1,-1 1-1,1-1 0,5 2 0,16 7-36,0-2 1,1-1 0,0-1-1,53 7 1,-64-13-1079,-1-1 0,1 0 0,21-4 0,-12-2-1851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0.752"/>
    </inkml:context>
    <inkml:brush xml:id="br0">
      <inkml:brushProperty name="width" value="0.1" units="cm"/>
      <inkml:brushProperty name="height" value="0.1" units="cm"/>
      <inkml:brushProperty name="color" value="#004F8B"/>
    </inkml:brush>
  </inkml:definitions>
  <inkml:trace contextRef="#ctx0" brushRef="#br0">0 667 2065,'0'0'5840,"10"4"-5021,5 1-628,0-1 0,0-1 0,0 0 0,0-1 0,0 0 0,1-1 0,-1-1 0,1-1 0,-1 0 0,0-1 0,1-1 1,-1 0-1,0-1 0,-1 0 0,1-2 0,-1 1 0,0-2 0,0 0 0,-1-1 0,0 0 0,0 0 0,15-15 0,-18 14-214,-1 0 0,0 0 0,0-1 1,-1 0-1,-1-1 0,1 0 0,-2 0 0,1 0 0,-2-1 1,0 0-1,0 0 0,-1-1 0,0 1 0,1-14 0,1-17-197,-2 1-1,-2-84 1,-3 66 69,1 51 130,-1 1-1,0 0 1,0 0 0,0 0-1,-1 0 1,0 0 0,-1 0 0,0 0-1,0 0 1,-8-13 0,8 18 3,1-1 0,-1 0 0,0 1 0,0 0 1,0-1-1,0 1 0,-1 1 0,1-1 0,-1 0 0,0 1 0,1 0 0,-1 0 1,0 0-1,0 0 0,-1 0 0,1 1 0,0 0 0,-1 0 0,1 0 1,0 1-1,-8-1 0,8 1 27,0 1 0,0-1 0,0 1 0,0 0 0,0 0 1,0 1-1,0-1 0,0 1 0,0 0 0,1 0 0,-1 0 0,1 0 1,0 1-1,-1-1 0,1 1 0,0 0 0,1 0 0,-1 0 0,0 0 0,1 0 1,0 1-1,0-1 0,-3 7 0,-4 9 130,1 1 0,1 0 0,-7 29 0,8-26-10,-7 30 195,3 1-1,2 0 0,3 1 1,2 81-1,4-126-293,-1-1 0,1 0-1,1 0 1,0 0 0,0 0 0,1 0 0,0 0 0,0-1-1,1 1 1,0-1 0,0 0 0,11 13 0,-12-16-40,1 0 0,1 0 1,-1-1-1,1 0 0,-1 1 1,1-2-1,1 1 0,-1 0 1,0-1-1,1 0 1,0-1-1,-1 1 0,1-1 1,0 0-1,0 0 0,1-1 1,-1 0-1,0 0 0,8 0 1,-5 0-63,0-2 0,0 1 0,-1-1 0,1 0 0,0 0 0,-1-1 1,1-1-1,12-4 0,-17 4-21,0 1 1,-1-1-1,1 1 1,-1-1-1,1 0 1,-1 0-1,0-1 1,0 1-1,-1-1 1,1 1-1,-1-1 1,1 0-1,-1 0 1,-1 0-1,1 0 1,0 0-1,-1 0 1,0-1-1,1-4 1,0-4-185,-1-1 1,0 1-1,-1-23 1,-1 8 1611,1 55-1471,0-20 152,0 0 6,0 0 0,0 0 0,0 0 0,1 0 0,0 0 0,4 12 0,-4-17-29,0 0-1,0 0 0,1 0 1,-1 0-1,1 0 0,-1-1 1,1 1-1,-1 0 0,1-1 1,0 1-1,0-1 0,0 0 1,0 1-1,0-1 0,0 0 1,0 0-1,0 0 0,1-1 1,-1 1-1,0 0 0,0-1 1,1 0-1,-1 1 0,4-1 1,3 1 4,1-1 1,-1 1-1,1-2 1,-1 1-1,0-1 1,1-1-1,-1 0 1,0 0 0,0 0-1,0-2 1,-1 1-1,17-9 1,-20 9-66,0-1 1,0 0-1,-1 0 1,1 0 0,-1 0-1,0-1 1,0 1-1,0-1 1,-1 0-1,0-1 1,0 1 0,0 0-1,-1-1 1,0 1-1,0-1 1,0 0-1,0 0 1,-1 0 0,0 0-1,0 0 1,-1-7-1,1-57 991,-1 74-875,2 249 720,-3 230 1298,1-474-2092,-1 1 1,0-1-1,0 1 1,-1-1-1,-1 0 1,1 1 0,-1-1-1,-1 0 1,0-1-1,0 1 1,-1-1-1,-10 16 1,11-20-73,0 0 1,0 0-1,-1 0 0,1-1 1,-1 1-1,1-1 0,-1 0 1,0-1-1,0 1 0,-1-1 1,1 0-1,0 0 0,-1 0 1,0-1-1,1 0 0,-1 0 1,1-1-1,-1 1 0,0-1 1,0 0-1,1-1 0,-10-1 1,9 0-53,0 0 1,1 0 0,-1 0-1,0-1 1,1 1 0,0-1-1,0-1 1,0 1 0,0-1-1,0 0 1,1 0 0,-1 0-1,1-1 1,0 1 0,1-1-1,-1 0 1,1 0 0,0 0-1,-5-12 1,2 3 86,0 0-1,1 0 1,1 0-1,0-1 1,1 1-1,-3-30 1,6 35 243,0 1 1,0-1-1,0 1 0,1-1 1,0 1-1,1 0 1,0 0-1,0 0 1,1 0-1,0 0 1,0 0-1,1 0 1,0 1-1,0 0 0,0 0 1,1 0-1,1 0 1,-1 1-1,1 0 1,0 0-1,0 0 1,1 1-1,-1 0 1,11-6-1,34-20 641,-37 23-1695,0 0 1,0 0-1,19-18 1,-11 2-2726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1.710"/>
    </inkml:context>
    <inkml:brush xml:id="br0">
      <inkml:brushProperty name="width" value="0.1" units="cm"/>
      <inkml:brushProperty name="height" value="0.1" units="cm"/>
      <inkml:brushProperty name="color" value="#004F8B"/>
    </inkml:brush>
  </inkml:definitions>
  <inkml:trace contextRef="#ctx0" brushRef="#br0">269 85 8052,'0'0'4138,"0"-10"-3749,0-30-18,0 38-341,-1 1 1,1 0 0,0-1-1,-1 1 1,1-1-1,-1 1 1,0-1-1,1 1 1,-1 0-1,0 0 1,0-1-1,0 1 1,0 0-1,0 0 1,0 0-1,0 0 1,0 0-1,0 0 1,0 0 0,-1 0-1,1 1 1,0-1-1,-1 0 1,1 1-1,0-1 1,-1 1-1,1-1 1,-3 1-1,-40-4 222,39 4-247,-2 0 20,0-1 0,0 1 1,0 1-1,0-1 0,0 1 0,1 0 1,-1 1-1,0 0 0,1 0 0,-1 0 1,1 1-1,-1 0 0,1 0 0,0 0 1,0 1-1,1 0 0,-1 0 0,1 0 1,0 1-1,0 0 0,0 0 0,1 0 1,0 1-1,0-1 0,0 1 0,0 0 1,-2 7-1,1-3-1,1 1 0,0 0 0,1 0 0,0 0 0,0 0-1,1 0 1,1 1 0,0-1 0,1 20 0,0-25-14,0 0 0,1 0 0,0 0 0,0 0 0,1 0 0,-1 0 1,1 0-1,1 0 0,-1-1 0,1 1 0,0-1 0,0 0 0,0 1 0,1-2 0,0 1 0,0 0 0,0-1 0,1 1 0,5 3 0,5 0-32,0-1 1,0 0-1,0-1 1,1-1-1,0 0 1,0-1-1,0-1 1,1 0-1,-1-2 1,1 1-1,-1-2 1,1-1-1,-1 0 1,22-4-1,-30 3-21,-1 0 0,1 0 0,0-1 0,-1 0 0,0-1 0,0 1 0,0-2 0,0 1 0,0-1 0,-1 0 0,0 0 0,0 0 0,0-1 0,-1 0 0,0 0 0,0-1 0,4-6 0,-3 2-22,0 1 0,-1-1 0,0 0-1,0 0 1,-1 0 0,-1-1 0,0 1 0,-1-1-1,0 0 1,1-21 0,-3 31 56,0-5 18,0 0 0,-1-1 0,1 1-1,-1 0 1,-1 0 0,-1-8 0,2 14-17,1 0-1,-1-1 1,0 1 0,1 0-1,-1-1 1,0 1-1,0 0 1,0 0 0,0 0-1,0 0 1,0 0 0,0 0-1,0 0 1,-1 0 0,1 0-1,0 0 1,-1 0 0,1 1-1,0-1 1,-1 1 0,1-1-1,-1 1 1,1 0 0,-1-1-1,1 1 1,-1 0 0,1 0-1,-1 0 1,1 0-1,-1 0 1,1 0 0,-1 1-1,1-1 1,0 0 0,-1 1-1,1-1 1,-3 2 0,3-1 0,-1 0 0,0 0 0,0 0 0,0 1 0,1-1 0,-1 0 1,1 1-1,-1 0 0,1-1 0,0 1 0,0 0 0,-1 0 0,1-1 0,0 1 1,1 0-1,-1 0 0,0 0 0,0 0 0,1 0 0,0 1 0,-1-1 0,1 0 1,0 2-1,-3 58 25,3-51-11,0-4 2,0 0-1,0 0 0,1-1 0,0 1 0,0 0 1,1-1-1,0 1 0,0-1 0,0 0 1,1 1-1,0-1 0,5 8 0,-5-10-36,0-1-1,0 0 1,0 0-1,1 0 1,-1 0-1,1-1 1,0 1-1,-1-1 1,1 0-1,0 0 1,0 0-1,0-1 1,1 1-1,-1-1 1,0 0-1,1-1 1,-1 1-1,0 0 1,1-1-1,5 0 1,-4 0-2,1 0 1,0 0 0,0 0-1,-1-1 1,1 1 0,0-2-1,-1 1 1,1-1 0,-1 0-1,1 0 1,-1-1 0,0 0-1,0 0 1,0 0 0,-1-1-1,1 0 1,-1 0 0,0 0-1,0-1 1,0 0 0,0 0-1,-1 0 1,0 0 0,0-1-1,0 1 1,5-13 0,21-60-1071,-26 63 935,1-1 1,1 1-1,1 0 0,13-23 1,-20 38 221,0 0 0,0 0 1,0 0-1,0-1 0,0 1 1,0 0-1,1 0 0,-1-1 1,0 1-1,0 0 0,0 0 1,0 0-1,0 0 0,1-1 1,-1 1-1,0 0 0,0 0 1,0 0-1,0 0 0,1 0 1,-1-1-1,0 1 0,0 0 0,0 0 1,1 0-1,-1 0 0,0 0 1,0 0-1,1 0 0,-1 0 1,0 0-1,0 0 0,1 0 1,-1 0-1,0 0 0,0 0 1,0 0-1,1 0 0,-1 0 1,0 0-1,0 0 0,1 0 1,-1 0-1,0 0 0,0 1 1,1-1-1,4 15 1054,-2 35-545,-3-36 136,1-4-633,1 18 552,0-1 1,2 1 0,10 33 0,-12-54-726,1 1-1,0-1 1,0 0 0,0 0-1,1-1 1,0 1 0,7 7 0,-9-11-206,1 0 0,0-1-1,0 1 1,0 0 0,0-1 0,0 0 0,1 0 0,-1 0 0,1 0 0,-1-1 0,1 1 0,0-1 0,-1 0 0,1 0 0,4 1 0,12-2-4427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2.191"/>
    </inkml:context>
    <inkml:brush xml:id="br0">
      <inkml:brushProperty name="width" value="0.1" units="cm"/>
      <inkml:brushProperty name="height" value="0.1" units="cm"/>
      <inkml:brushProperty name="color" value="#004F8B"/>
    </inkml:brush>
  </inkml:definitions>
  <inkml:trace contextRef="#ctx0" brushRef="#br0">222 187 11477,'0'0'3412,"1"-13"-3374,5-45-44,-6 55-4,0-1 0,0 1-1,-1 0 1,1-1-1,-1 1 1,0 0 0,0-1-1,0 1 1,0 0-1,-1 0 1,1 0-1,-1 0 1,0 0 0,0 0-1,0 0 1,0 0-1,0 1 1,0-1-1,-1 1 1,0 0 0,1 0-1,-1 0 1,0 0-1,0 0 1,-6-3 0,1 2 2,1-1 0,-1 1 0,0 0 0,-1 1 0,1 0 1,0 0-1,-1 1 0,-11-1 0,17 2 35,0 0 0,-1 0 1,1 0-1,0 1 0,-1-1 0,1 1 1,0 0-1,0 0 0,-1 0 0,1 0 1,0 0-1,0 1 0,0-1 0,1 1 1,-1 0-1,-3 2 0,3 0 33,0 1-1,-1-1 1,2 0-1,-1 1 1,0 0 0,1-1-1,0 1 1,0 0 0,-2 9-1,1 0 61,0 1 0,1 0 0,0 0 0,1 0 0,1 0 0,3 27 1,-2-40-124,0 0 1,0 0-1,0 0 1,1 0 0,-1 0-1,0 0 1,1-1-1,-1 1 1,1 0 0,0-1-1,-1 0 1,1 1-1,0-1 1,0 0 0,0 0-1,0 0 1,0 0 0,0 0-1,0 0 1,1-1-1,-1 1 1,0-1 0,0 1-1,1-1 1,-1 0-1,0 0 1,3 0 0,3 0-277,0 1 1,0-1-1,0-1 1,-1 1-1,1-1 1,0-1 0,7-2-1,-9 2-58,-1-1-1,0 0 0,1 0 1,-2 0-1,1 0 0,0-1 1,-1 0-1,1 0 1,-1-1-1,0 1 0,-1-1 1,1 0-1,-1 1 1,0-2-1,0 1 0,4-10 1,1-7-757,-2 0 1,0 0 0,3-25-1,8-9 10831,-14 131-7651,-3-67-2021,1 0-1,0 0 0,0 0 0,0 0 0,1 0 1,1 0-1,-1-1 0,1 1 0,0-1 1,8 13-1,-9-16-283,1 0 0,0 0-1,1 0 1,-1-1 0,0 1 0,1-1 0,0 0-1,5 3 1,-6-4-392,1 0-1,-1 0 1,1-1-1,0 0 1,-1 1-1,1-1 0,0 0 1,0-1-1,0 1 1,7-1-1,7 0-5881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2.783"/>
    </inkml:context>
    <inkml:brush xml:id="br0">
      <inkml:brushProperty name="width" value="0.1" units="cm"/>
      <inkml:brushProperty name="height" value="0.1" units="cm"/>
      <inkml:brushProperty name="color" value="#004F8B"/>
    </inkml:brush>
  </inkml:definitions>
  <inkml:trace contextRef="#ctx0" brushRef="#br0">83 0 6515,'0'0'3895,"-6"22"-2884,-41 158 1225,37-135-1559,2 1 1,-3 77 0,11-105-613,-1-4 15,1 1-1,1-1 0,0 0 1,6 25-1,-5-34-88,-1 0 0,1 0 0,1-1 0,-1 1 0,1-1 1,-1 1-1,1-1 0,1 0 0,-1 0 0,0 0 0,1-1 0,0 1 0,0-1 0,0 0 0,0 0 0,0 0 0,7 2 0,2 1-168,1-2 0,0 0 0,0 0 0,0-1-1,0-1 1,1-1 0,-1 0 0,1 0 0,17-3-1,-8 2-120,-16 0 255,-1-1 0,0 0 1,0-1-1,1 0 0,-1 0 0,0 0 0,0-1 0,-1 0 1,1 0-1,0 0 0,-1-1 0,0 0 0,0-1 0,0 1 1,-1-1-1,1 0 0,-1-1 0,0 1 0,5-9 0,-3 5 18,-1 0 0,-1 0 0,1-1 0,-2 0 0,1 0 0,-1 0 0,-1-1 0,0 1 0,0-1 0,-1 0 0,0 0 0,0-14 0,-2 22 40,0 0 0,0 0 0,0 1-1,0-1 1,-1 0 0,1 0 0,-1 1-1,1-1 1,-1 0 0,0 1 0,0-1 0,0 1-1,-1-1 1,1 1 0,-1-1 0,1 1-1,-1 0 1,0 0 0,-3-3 0,2 3 46,0 0 1,-1 0-1,1 1 1,-1 0 0,1-1-1,-1 1 1,1 0-1,-1 1 1,0-1 0,0 1-1,1 0 1,-1 0-1,0 0 1,-5 1-1,6-1-15,1 1-1,-1 0 0,1 0 0,-1 0 0,1 1 1,0-1-1,-1 1 0,1-1 0,0 1 0,0 0 1,0-1-1,0 1 0,1 0 0,-1 0 0,0 1 1,1-1-1,-1 0 0,1 0 0,0 1 0,0-1 1,0 1-1,0-1 0,-1 5 0,-1 3 55,0 1-1,0-1 1,1 1-1,-1 18 0,3-24-101,0 0-1,0 1 0,0-1 0,1 0 0,0 1 0,0-1 0,0 0 0,1 0 0,-1 0 0,1 0 0,1 0 0,-1 0 0,1 0 0,0-1 1,0 1-1,0-1 0,0 0 0,1 0 0,0 0 0,0 0 0,0-1 0,0 0 0,0 1 0,1-1 0,-1-1 0,1 1 0,0-1 1,0 0-1,0 0 0,10 2 0,0 1-1271,0-1 0,-1-1 1,1-1-1,24 2 0,-13-4-3021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3.130"/>
    </inkml:context>
    <inkml:brush xml:id="br0">
      <inkml:brushProperty name="width" value="0.1" units="cm"/>
      <inkml:brushProperty name="height" value="0.1" units="cm"/>
      <inkml:brushProperty name="color" value="#004F8B"/>
    </inkml:brush>
  </inkml:definitions>
  <inkml:trace contextRef="#ctx0" brushRef="#br0">0 4 4082,'0'0'10373,"161"-4"-9845,-104 4-160,8 0-48,7 0-240,-3 0-80,-9 0-80,-14 0-848,-21 0-2226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4.246"/>
    </inkml:context>
    <inkml:brush xml:id="br0">
      <inkml:brushProperty name="width" value="0.1" units="cm"/>
      <inkml:brushProperty name="height" value="0.1" units="cm"/>
      <inkml:brushProperty name="color" value="#004F8B"/>
    </inkml:brush>
  </inkml:definitions>
  <inkml:trace contextRef="#ctx0" brushRef="#br0">69 13 1505,'8'-12'11178,"-39"105"-9926,21-69-789,2 0 0,-9 38 0,13-43-307,1-1 0,1 1-1,1-1 1,0 1-1,2-1 1,3 28 0,-3-39-268,1 0 0,0 0-1,1-1 1,-1 1 0,1-1 0,0 0 0,1 0 0,0 0 0,0 0 0,0-1 0,0 1 0,1-1 0,0 0-1,0 0 1,0-1 0,1 0 0,0 0 0,-1 0 0,1 0 0,7 2 0,30 11-2404,-2-8-880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4.653"/>
    </inkml:context>
    <inkml:brush xml:id="br0">
      <inkml:brushProperty name="width" value="0.1" units="cm"/>
      <inkml:brushProperty name="height" value="0.1" units="cm"/>
      <inkml:brushProperty name="color" value="#004F8B"/>
    </inkml:brush>
  </inkml:definitions>
  <inkml:trace contextRef="#ctx0" brushRef="#br0">3 0 5250,'0'0'1121,"-3"97"928,3-46-368,0 1-657,0-3-528,0-7-63,0-8-273,0-8-128,0-7 0,0-7-32,0-8-192,0-2-465,0-18-1536,3-12-896,-3-12-561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6.953"/>
    </inkml:context>
    <inkml:brush xml:id="br0">
      <inkml:brushProperty name="width" value="0.1" units="cm"/>
      <inkml:brushProperty name="height" value="0.1" units="cm"/>
      <inkml:brushProperty name="color" value="#66CC00"/>
    </inkml:brush>
  </inkml:definitions>
  <inkml:trace contextRef="#ctx0" brushRef="#br0">0 0 8196,'0'0'6243,"72"59"-6099,-45-46-144,-1-1-1057,-3-3-2432,-6 1-1986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4.998"/>
    </inkml:context>
    <inkml:brush xml:id="br0">
      <inkml:brushProperty name="width" value="0.1" units="cm"/>
      <inkml:brushProperty name="height" value="0.1" units="cm"/>
      <inkml:brushProperty name="color" value="#004F8B"/>
    </inkml:brush>
  </inkml:definitions>
  <inkml:trace contextRef="#ctx0" brushRef="#br0">105 36 5218,'0'0'4949,"9"-7"-4615,-7 6-327,1-2 52,0 0 0,0 0 0,0 1 0,1 0-1,-1 0 1,1 0 0,0 0 0,-1 0 0,1 1-1,0-1 1,0 1 0,0 0 0,0 0 0,0 1 0,0-1-1,1 1 1,-1 0 0,0 0 0,0 0 0,0 1-1,0 0 1,0-1 0,0 1 0,0 1 0,5 1 0,7 7 178,0 1 0,0 0 0,-1 1 0,0 1 0,-1 1 0,-1 0 0,0 1 0,-1 0 0,0 1 0,-1 0 0,-1 0 1,-1 1-1,0 1 0,11 33 0,-18-45-240,-1 0 0,1 0 0,-1 1 0,0-1 0,-1 0 1,1 0-1,-1 0 0,-1 1 0,0 5 0,1-9-32,-1 0-1,0-1 0,0 1 1,0-1-1,0 1 1,0-1-1,0 0 1,-1 1-1,1-1 1,-1 0-1,1 0 1,-1 0-1,0 0 1,0 0-1,0-1 1,0 1-1,0 0 1,-1-1-1,1 1 1,0-1-1,-1 0 1,-3 2-1,-23 4-576,0-1-1,-1-1 1,1-1-1,-1-2 1,0-1 0,-43-3-1,9 0-673,57 2 1126,-36-2-645,42 2 782,0 0-1,0-1 0,0 1 0,1 0 1,-1 0-1,0-1 0,0 1 0,0 0 1,0-1-1,0 1 0,0-1 0,0 1 1,0-1-1,1 1 0,-1-1 1,0 0-1,0 1 0,1-1 0,-1 0 1,1 0-1,-1 1 0,0-1 0,1 0 1,-1 0-1,1 0 0,0 0 0,-1 0 1,1 0-1,0 0 0,0 0 0,-1 0 1,1 0-1,0 0 0,0-1 0,6-8-1211,17-3-2012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5.408"/>
    </inkml:context>
    <inkml:brush xml:id="br0">
      <inkml:brushProperty name="width" value="0.1" units="cm"/>
      <inkml:brushProperty name="height" value="0.1" units="cm"/>
      <inkml:brushProperty name="color" value="#004F8B"/>
    </inkml:brush>
  </inkml:definitions>
  <inkml:trace contextRef="#ctx0" brushRef="#br0">333 85 2321,'0'0'9538,"0"-12"-8914,-3-39-109,3 50-491,-1 0 1,1 0 0,0 0-1,-1 0 1,1 0-1,-1 0 1,0 0-1,1 0 1,-1 0-1,0 0 1,1 0 0,-1 0-1,0 0 1,0 0-1,0 0 1,0 1-1,0-1 1,0 0-1,0 1 1,0-1-1,0 1 1,0-1 0,0 1-1,0 0 1,-1-1-1,1 1 1,0 0-1,-2-1 1,-36 2 65,28 0-65,0-1-5,1 1-1,-1 1 1,0-1 0,1 2-1,-1 0 1,1 0 0,0 1-1,0 0 1,0 1 0,0 0-1,1 0 1,0 1 0,0 0-1,0 1 1,1 0 0,0 0-1,0 1 1,1 0 0,-7 10-1,6-8 37,2 0-1,-1 0 0,2 0 1,-1 1-1,1 0 0,1 0 1,0 0-1,0 1 1,1 0-1,1-1 0,0 1 1,0 0-1,2 0 0,-1 0 1,1 0-1,1 0 1,3 16-1,-2-21-31,1 0 0,0 1 0,0-1-1,0 0 1,1-1 0,0 1 0,1-1 0,0 0 0,0 0 0,0 0 0,0 0-1,1-1 1,0 0 0,0-1 0,1 1 0,-1-1 0,1 0 0,0 0-1,8 2 1,-4-1-90,1 0 0,-1-1 0,1 0 0,0-1 0,0-1 0,0 0 0,0 0 0,0-1 0,0-1 0,0 0 0,19-3 0,-28 3-104,0-1 0,-1 0 0,1 0 0,0 0 0,-1 0 0,1-1-1,-1 1 1,0-1 0,1 1 0,-1-1 0,0 0 0,0 0 0,0 0 0,0 0 0,-1 0 0,1 0 0,0 0-1,-1-1 1,1 1 0,-1-1 0,0 1 0,1-5 0,1-1-946,-1-1-1,0 1 1,-1-1 0,0 1-1,0-18 1,-1-3-2118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5.748"/>
    </inkml:context>
    <inkml:brush xml:id="br0">
      <inkml:brushProperty name="width" value="0.1" units="cm"/>
      <inkml:brushProperty name="height" value="0.1" units="cm"/>
      <inkml:brushProperty name="color" value="#004F8B"/>
    </inkml:brush>
  </inkml:definitions>
  <inkml:trace contextRef="#ctx0" brushRef="#br0">24 13 1665,'0'0'10036,"-23"-13"-7442,25 13-1794,8 0-560,7 4-112,4 2-128,7 1-384,1-1-1761,-1-2-2449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6.076"/>
    </inkml:context>
    <inkml:brush xml:id="br0">
      <inkml:brushProperty name="width" value="0.1" units="cm"/>
      <inkml:brushProperty name="height" value="0.1" units="cm"/>
      <inkml:brushProperty name="color" value="#004F8B"/>
    </inkml:brush>
  </inkml:definitions>
  <inkml:trace contextRef="#ctx0" brushRef="#br0">0 300 7892,'0'0'6515,"20"-16"-4616,76-121-2839,-37 49-105,-53 80 1096,0 0 1,0 1-1,1 0 0,11-10 0,-17 16-17,0 0 0,0 0 0,0 0 0,0 0-1,0 0 1,0 0 0,0 1 0,1-1 0,-1 1 0,0-1-1,0 1 1,0-1 0,1 1 0,-1-1 0,0 1 0,0 0-1,1 0 1,-1 0 0,0 0 0,1 0 0,-1 0 0,0 0 0,1 0-1,-1 0 1,0 1 0,0-1 0,1 0 0,-1 1 0,0-1-1,0 1 1,1 0 0,-1-1 0,0 1 0,0 0 0,0 0-1,0-1 1,0 1 0,0 0 0,0 0 0,-1 0 0,1 0-1,0 0 1,1 2 0,12 24 295,-1 1 0,0 1 0,-3 0 1,0 0-1,11 59 0,-17-61-1506,1 49 0,-5-75 1054,-23 3-8782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6.406"/>
    </inkml:context>
    <inkml:brush xml:id="br0">
      <inkml:brushProperty name="width" value="0.1" units="cm"/>
      <inkml:brushProperty name="height" value="0.1" units="cm"/>
      <inkml:brushProperty name="color" value="#004F8B"/>
    </inkml:brush>
  </inkml:definitions>
  <inkml:trace contextRef="#ctx0" brushRef="#br0">0 1 3410,'0'0'13910,"137"9"-13622,-88-7-240,2-2-48,-1 0-112,-8 0-1008,-2 0-929,-8 0-1121,-7-11-1664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6.798"/>
    </inkml:context>
    <inkml:brush xml:id="br0">
      <inkml:brushProperty name="width" value="0.1" units="cm"/>
      <inkml:brushProperty name="height" value="0.1" units="cm"/>
      <inkml:brushProperty name="color" value="#004F8B"/>
    </inkml:brush>
  </inkml:definitions>
  <inkml:trace contextRef="#ctx0" brushRef="#br0">0 0 3666,'0'0'7168,"23"23"-5586,-3-3-1224,7 5 176,-2 1 0,-1 1 1,37 56-1,-31-37 527,-2 1 0,28 65 0,-50-98-989,0 1 0,-1 0 0,-1 0 0,0 0 0,-1 0 0,-1 1 0,0-1 0,-1 1 0,-1-1 0,0 1 0,-1 0 0,-1-1 0,-4 17 0,3-23-155,-1 0-1,0 0 1,-1-1 0,0 0-1,0 0 1,0 0 0,-1-1-1,-1 0 1,1 0 0,-1 0-1,0-1 1,-1 0 0,-10 7-1,-2-1-1488,0 0-1,0-1 0,-2 0 0,-28 9 0,1-7-5345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2.160"/>
    </inkml:context>
    <inkml:brush xml:id="br0">
      <inkml:brushProperty name="width" value="0.1" units="cm"/>
      <inkml:brushProperty name="height" value="0.1" units="cm"/>
      <inkml:brushProperty name="color" value="#004F8B"/>
    </inkml:brush>
  </inkml:definitions>
  <inkml:trace contextRef="#ctx0" brushRef="#br0">0 17 1825,'0'0'6766,"0"-4"-6006,0-9 93,2 19 77,3 19-822,75 237 2410,-18-89-3696,-54-146-1088,-7-9-2279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2.600"/>
    </inkml:context>
    <inkml:brush xml:id="br0">
      <inkml:brushProperty name="width" value="0.1" units="cm"/>
      <inkml:brushProperty name="height" value="0.1" units="cm"/>
      <inkml:brushProperty name="color" value="#004F8B"/>
    </inkml:brush>
  </inkml:definitions>
  <inkml:trace contextRef="#ctx0" brushRef="#br0">1 73 5010,'0'0'1812,"18"-10"-1108,-2 1-538,-5 2-95,0 0 0,1 1 0,0 0 0,0 1 0,0 1 0,1 0 1,-1 1-1,24-4 0,-9 4 213,0 2 0,0 0 0,1 2 0,-1 1 0,0 1 0,51 14 0,-70-15-261,0 0 1,-1 1-1,1 0 1,-1 0 0,1 1-1,-1-1 1,-1 2 0,1-1-1,0 1 1,-1 0-1,0 0 1,0 1 0,-1 0-1,1 0 1,-1 0 0,-1 1-1,1 0 1,-1 0-1,0 0 1,-1 0 0,0 0-1,0 1 1,0 0 0,-1-1-1,0 1 1,0 0-1,0 15 1,-1-15-53,-1 0 0,0 1 1,0-1-1,-1 0 0,0 0 0,-1 1 1,0-1-1,0 0 0,-5 13 0,4-15-31,-1-1 0,0 1 0,0-1 0,0 0 1,0 0-1,-1 0 0,0-1 0,0 1 0,0-1 0,0 0 0,-1-1 0,-10 6 0,5-3-52,0-1-1,1-1 1,-1 0 0,-1-1-1,1 0 1,0-1 0,-1 0-1,0 0 1,-21-1 0,32-1 101,0-1 0,0 1 1,1-1-1,-1 1 0,0-1 1,0 1-1,0-1 0,0 1 1,1-1-1,-1 0 0,0 0 1,1 1-1,-1-1 0,0 0 1,1 0-1,-1 0 0,1 0 0,-1 0 1,1 0-1,0 1 0,-1-1 1,1 0-1,0 0 0,0 0 1,0 0-1,-1 0 0,1 0 1,0 0-1,0 0 0,1 0 1,-1 0-1,0-2 0,4-38-245,-2 32 237,1 0-1,1 1 1,0-1-1,0 1 0,0 0 1,1 1-1,0-1 1,1 1-1,0 0 0,0 0 1,0 0-1,1 1 0,9-7 1,-10 8 160,-1 1 1,0 0 0,1 0-1,0 1 1,0 0 0,0 0-1,0 0 1,0 0 0,1 1 0,-1 0-1,1 1 1,0 0 0,-1 0-1,1 0 1,0 0 0,0 1-1,0 1 1,12 1 0,-14 0-77,-1 0 0,0 0 0,0 0 1,-1 1-1,1-1 0,0 1 1,-1 0-1,0 0 0,1 1 1,-1-1-1,0 1 0,-1-1 1,1 1-1,-1 0 0,4 7 0,27 70-1490,-26-63-251,-4-7-1056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2.945"/>
    </inkml:context>
    <inkml:brush xml:id="br0">
      <inkml:brushProperty name="width" value="0.1" units="cm"/>
      <inkml:brushProperty name="height" value="0.1" units="cm"/>
      <inkml:brushProperty name="color" value="#004F8B"/>
    </inkml:brush>
  </inkml:definitions>
  <inkml:trace contextRef="#ctx0" brushRef="#br0">1 58 5378,'0'0'4547,"19"-57"-9222,-5 72 49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3.274"/>
    </inkml:context>
    <inkml:brush xml:id="br0">
      <inkml:brushProperty name="width" value="0.1" units="cm"/>
      <inkml:brushProperty name="height" value="0.1" units="cm"/>
      <inkml:brushProperty name="color" value="#004F8B"/>
    </inkml:brush>
  </inkml:definitions>
  <inkml:trace contextRef="#ctx0" brushRef="#br0">266 136 3153,'0'0'6379,"7"-12"-5640,21-39 142,-27 49-829,0 0 0,0 1 0,0-1 0,-1 0 0,1 1 0,0-1 0,-1 0 0,1 0 0,-1 1 0,0-1 0,0 0 1,0 0-1,1 0 0,-2 0 0,1 1 0,0-1 0,0 0 0,-1 0 0,1 0 0,-1 1 0,1-1 0,-1 0 0,0 1 0,1-1 0,-1 0 0,0 1 0,0-1 0,0 1 1,-1-1-1,1 1 0,0 0 0,0-1 0,-1 1 0,1 0 0,-1 0 0,1 0 0,-1 0 0,1 0 0,-1 0 0,0 1 0,1-1 0,-1 0 0,0 1 0,0-1 1,0 1-1,1 0 0,-4-1 0,-8-1-95,1 1 0,-1-1 0,1 2 0,-23 1-1,32 0 37,0-1 0,0 1 0,0-1-1,1 1 1,-1 0 0,0 0 0,0 1-1,0-1 1,1 0 0,-1 1-1,1 0 1,-1-1 0,1 1 0,0 0-1,0 0 1,0 0 0,0 1 0,0-1-1,0 0 1,0 1 0,1 0-1,-1-1 1,1 1 0,0 0 0,0-1-1,0 1 1,0 0 0,0 0 0,1 0-1,-1 0 1,1 0 0,0 5-1,-1-1 16,1 0-1,1 0 0,-1 0 0,1 0 1,0-1-1,0 1 0,1 0 0,0-1 1,0 1-1,1-1 0,-1 0 0,2 1 1,5 8-1,34 32 264,14 18 77,-53-60-368,-1-1 0,0 1-1,0 0 1,-1 0 0,0 1 0,0-1 0,0 0 0,0 1 0,-1-1 0,0 1-1,0 0 1,0 6 0,-1-10-34,0-1-1,0 1 1,0 0-1,-1 0 1,1-1-1,0 1 1,-1 0 0,0-1-1,1 1 1,-1 0-1,0-1 1,0 1-1,0-1 1,0 1-1,0-1 1,0 1-1,0-1 1,-1 0-1,1 0 1,-2 2-1,-1-1-43,0 1-1,0-1 1,0 0-1,0 0 1,0-1-1,-1 1 1,-7 1-1,-8 0-228,1-1-1,-37-1 0,47-1 215,-2 1-101,-1-1 107,0 0 0,0 0 0,-23-5 0,34 5 93,-1 0 0,1 0 1,0 0-1,-1-1 1,1 1-1,0 0 1,0-1-1,-1 1 0,1-1 1,0 1-1,0-1 1,0 0-1,0 1 1,0-1-1,0 0 0,0 0 1,0 0-1,0 0 1,0 0-1,0 0 1,1 0-1,-1 0 0,0 0 1,1 0-1,-1 0 1,0 0-1,1-1 1,0 1-1,-1 0 0,1 0 1,0-1-1,-1 1 1,1 0-1,0-1 1,0 1-1,0 0 0,0 0 1,0-1-1,1 1 1,-1 0-1,0-1 0,1 1 1,-1 0-1,0 0 1,1 0-1,1-2 1,12-14-1481,13 0-932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7.277"/>
    </inkml:context>
    <inkml:brush xml:id="br0">
      <inkml:brushProperty name="width" value="0.1" units="cm"/>
      <inkml:brushProperty name="height" value="0.1" units="cm"/>
      <inkml:brushProperty name="color" value="#66CC00"/>
    </inkml:brush>
  </inkml:definitions>
  <inkml:trace contextRef="#ctx0" brushRef="#br0">1 201 7395,'0'0'3386,"23"9"-1719,-13-5-1488,27 11 495,1-2 0,70 16 0,-96-27-596,0 0 0,0-1-1,1 0 1,-1-1-1,0-1 1,0 0 0,14-2-1,-23 2-150,1 0-1,-1 0 0,1-1 0,-1 1 0,1-1 1,-1 0-1,0 1 0,0-2 0,0 1 0,0 0 1,0-1-1,0 1 0,-1-1 0,1 0 1,-1 0-1,0 0 0,1 0 0,-1 0 0,-1 0 1,1-1-1,0 1 0,-1 0 0,0-1 0,0 0 1,0 1-1,1-8 0,-1 6-94,0 0 1,0 0-1,0-1 0,0 1 1,-1 0-1,0 0 0,0-1 0,0 1 1,-1 0-1,0 0 0,0-1 1,0 1-1,-1 0 0,1 0 0,-1 0 1,0 0-1,-1 1 0,1-1 1,-1 0-1,0 1 0,0 0 0,-1 0 1,1 0-1,-1 0 0,0 0 1,0 1-1,0 0 0,-8-6 1,-1 2 203,0-1 1,0 2 0,0 0 0,-1 0-1,0 1 1,0 1 0,-1 0 0,1 1 0,-1 1-1,0 0 1,0 1 0,1 1 0,-24 1-1,32 1 91,1-1-1,0 1 0,-1-1 0,1 2 1,0-1-1,0 0 0,0 1 0,0 0 0,1 0 1,-1 1-1,1-1 0,0 1 0,0 0 1,0 0-1,0 0 0,1 0 0,0 1 0,0 0 1,-5 9-1,5-8-50,0 0 0,0 0 1,0 0-1,1 0 0,0 1 0,1-1 0,-1 1 1,1-1-1,0 1 0,1-1 0,0 1 1,0 0-1,0-1 0,1 1 0,0 0 1,2 10-1,-1-15-193,0 0 0,-1 0 0,1 0 0,0 0 0,0 0 0,0 0 0,0 0 0,0-1-1,1 1 1,-1-1 0,0 0 0,1 1 0,-1-1 0,1 0 0,0-1 0,-1 1 0,1 0 0,0-1 0,-1 1 0,1-1 0,0 0 0,3 0 0,20 1-2434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3.728"/>
    </inkml:context>
    <inkml:brush xml:id="br0">
      <inkml:brushProperty name="width" value="0.1" units="cm"/>
      <inkml:brushProperty name="height" value="0.1" units="cm"/>
      <inkml:brushProperty name="color" value="#004F8B"/>
    </inkml:brush>
  </inkml:definitions>
  <inkml:trace contextRef="#ctx0" brushRef="#br0">23 118 4610,'0'0'1545,"7"17"-305,88 251 3140,-77-209-4023,-3 1 0,15 116 0,-40-205-1769,-1 0-1,-17-33 1,-19-45-973,23 39 87,-26-113 0,43 143 3642,2 0 1,-1-59-1,6 95-1266,0 1 0,0-1 0,1 1 0,-1-1 0,0 1 0,1-1 0,-1 1 0,1-1 0,0 1 0,-1-1 0,1 1 0,0-1 0,0 1 0,0 0 0,0 0-1,0-1 1,0 1 0,0 0 0,0 0 0,0 0 0,2-1 0,1 0 24,0 0 1,0 0-1,0 0 0,0 1 1,0-1-1,0 1 0,8-2 0,-1 2 146,0 0 0,-1 1 0,1 0 0,-1 0 0,1 1 0,12 2 0,-17 0-153,1-1 0,-1 1 0,0-1 0,0 2 0,0-1 0,0 1 0,0 0 0,-1 0 0,1 0 0,-1 1 0,0 0 0,-1 0 0,1 0 0,-1 1 0,0 0 0,6 11 0,-6-9-12,0-1 0,-1 1 0,0 0-1,0 0 1,-1 0 0,0 0 0,0 1 0,-1-1-1,0 1 1,-1-1 0,0 1 0,0-1 0,-2 14-1,0-17-160,1-1-1,-1 1 1,0-1-1,0 1 0,-1-1 1,1 0-1,-1 0 1,0 0-1,0 0 0,0 0 1,-1-1-1,1 1 0,-1-1 1,0 0-1,0 0 1,0-1-1,0 1 0,-1-1 1,1 0-1,-1 0 1,1 0-1,-9 2 0,0-1-261,0 1-1,0-2 1,-1 0-1,1 0 0,-1-2 1,0 1-1,-14-3 1,2-6-1880,3-13-1043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4.886"/>
    </inkml:context>
    <inkml:brush xml:id="br0">
      <inkml:brushProperty name="width" value="0.1" units="cm"/>
      <inkml:brushProperty name="height" value="0.1" units="cm"/>
      <inkml:brushProperty name="color" value="#004F8B"/>
    </inkml:brush>
  </inkml:definitions>
  <inkml:trace contextRef="#ctx0" brushRef="#br0">0 1 2977,'0'0'5478,"4"7"-5385,8 22 277,-1 0 1,-1 1-1,-1 0 1,-2 1-1,-2 0 1,3 34-1,15 75 57,-18-115-418,-4-16-52,1 0-1,-1-1 0,1 0 1,0 1-1,1-1 1,0 0-1,1 0 0,-1 0 1,9 12-1,-11-20 13,0 1 0,-1-1-1,1 0 1,0 0 0,0 0 0,0 0-1,-1 1 1,1-1 0,0 0 0,0 0 0,0-1-1,0 1 1,0 0 0,-1 0 0,1 0-1,0 0 1,0-1 0,0 1 0,-1 0-1,1-1 1,0 1 0,0-1 0,-1 1-1,1-1 1,0 1 0,0-2 0,23-18 83,-18 14-125,-4 4 95,0 1 0,-1 0 1,1 0-1,0 0 0,0 0 1,0 0-1,0 0 0,0 0 0,0 0 1,0 1-1,0-1 0,1 1 1,-1 0-1,0-1 0,0 1 1,0 0-1,0 0 0,1 0 1,-1 1-1,0-1 0,0 1 0,0-1 1,0 1-1,0-1 0,2 2 1,5 3 166,0 0 1,-1 0 0,0 1-1,12 11 1,-15-12-133,1 0-1,0 0 1,0-1 0,1 0 0,-1 0-1,1 0 1,7 3 0,-12-7-47,1 1 0,-1 0 0,0-1 0,0 1 0,1-1 0,-1 1 0,0-1 1,1 0-1,-1 0 0,0 0 0,1-1 0,-1 1 0,0 0 0,0-1 0,1 0 0,-1 1 0,0-1 0,0 0 0,0 0 0,3-2 1,-1 0-138,-1-1 1,-1 1-1,1-1 1,0 1 0,-1-1-1,0 0 1,0 0 0,2-5-1,11-20-663,-12 28 827,1 0 0,-1 0 0,1 0 0,-1 0 0,1 1 0,-1-1 0,1 1 0,0 0 0,-1 0 0,1 0 0,-1 0 0,1 1 0,6 1 0,49 18 132,-47-16-138,0 1 1,0-1-1,0-1 1,0 0-1,0-1 1,22 1 0,-31-3-40,-1 0 1,1 0 0,-1 0 0,1-1 0,-1 1 0,1-1 0,-1 0-1,1 0 1,-1 0 0,1 0 0,-1 0 0,0 0 0,0 0-1,0-1 1,0 1 0,0-1 0,0 0 0,0 0 0,0 1 0,0-1-1,-1 0 1,1 0 0,-1-1 0,0 1 0,1 0 0,-1 0-1,0-1 1,0 1 0,-1-1 0,2-2 0,1-8-206,-1 0 0,0 0 1,-1 0-1,-1-21 0,0 30 162,0 1 19,0 0-1,0-1 1,-1 1 0,0-1 0,1 1 0,-1-1-1,0 1 1,0 0 0,-1 0 0,1 0-1,-1-1 1,0 1 0,0 0 0,0 1-1,0-1 1,-4-4 0,1 3 0,0 0-1,0 0 1,-1 0-1,1 1 1,-1 0-1,0 0 1,0 0-1,-9-2 1,-4-1 160,0 2 0,-1 1 0,1 0 0,-39 0 0,54 4-91,0-1 1,1 1 0,-1-1-1,1 1 1,-1 0 0,1 1-1,-1-1 1,1 0 0,0 1-1,0 0 1,-1 0-1,1 0 1,0 0 0,1 0-1,-1 1 1,0-1 0,1 1-1,-1 0 1,1 0-1,0 0 1,0 0 0,0 0-1,0 0 1,1 0 0,-1 1-1,1-1 1,0 1-1,-2 6 1,2-4-2,-1 0 1,1 0-1,1 0 1,-1 0-1,1 0 1,0 0-1,0 0 1,0 0-1,1 0 1,0 0-1,0 0 1,1 0-1,-1-1 0,1 1 1,1 0-1,-1-1 1,4 7-1,0-5-11,0-1 0,0 1 0,0-1 0,1 0-1,0-1 1,0 0 0,0 0 0,1 0 0,0-1 0,0 0-1,0-1 1,0 1 0,12 2 0,-4-2-41,1-1 0,0 0 0,0-1-1,0-1 1,34-2 0,-46 1-101,0-2 1,0 1-1,0 0 0,-1-1 0,1 0 0,0 0 1,-1-1-1,0 1 0,1-1 0,-1 0 0,0 0 0,0 0 1,0-1-1,-1 1 0,0-1 0,1 0 0,-1 0 1,0 0-1,-1 0 0,1-1 0,-1 1 0,0-1 1,0 0-1,2-5 0,4-12-460,-2-1 0,0 1-1,5-43 1,-10 55 641,0 0-1,1 0 1,1 0-1,-1 0 1,1 1-1,1-1 1,7-14-1,-8 20 73,-1 1 0,1-1 0,0 1 0,0 0-1,0 0 1,1 0 0,-1 0 0,1 0 0,-1 1 0,1 0 0,0 0 0,0 0-1,0 0 1,0 0 0,1 1 0,-1 0 0,0 0 0,1 0 0,7-1 0,-4 1-8,0 0 0,-1 1 0,1-1 1,-1 2-1,1-1 0,0 1 1,-1 0-1,1 0 0,-1 1 0,1 0 1,-1 1-1,0-1 0,0 1 1,0 1-1,0-1 0,-1 1 0,1 0 1,-1 1-1,0 0 0,0 0 1,-1 0-1,1 0 0,-1 1 0,-1 0 1,1 0-1,-1 1 0,0-1 1,0 1-1,0 0 0,-1 0 0,0 0 1,-1 0-1,0 0 0,2 8 1,-3-9-124,1-1 0,-1 1 0,0 0 0,0-1 1,-1 1-1,1 0 0,-1 0 0,-1-1 1,1 1-1,-1 0 0,0 0 0,0-1 0,-1 1 1,1-1-1,-1 1 0,-1-1 0,1 0 1,-1 0-1,0 0 0,0 0 0,0 0 0,-1-1 1,-4 6-1,1-4-250,0-1-1,-1 0 1,1 0 0,-1-1 0,0 0-1,0 0 1,0-1 0,-1 0 0,1 0-1,-1-1 1,1 0 0,-1-1-1,0 0 1,-14 0 0,16 0-107,2-1 109,0 0 0,0 0 0,0 0 0,-1 0-1,1-1 1,0 0 0,-7-1 0,11 1 137,0 0 0,-1 0 0,1 0 1,0 0-1,-1 0 0,1 0 0,0 0 1,0-1-1,0 1 0,0 0 0,0 0 1,0-1-1,0 1 0,1-1 0,-1 1 1,0-1-1,1 1 0,-1-1 0,1 1 1,0-1-1,-1 0 0,1 1 0,0-1 1,0 0-1,0 1 0,0-1 0,0-1 1,0-16-2569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5.476"/>
    </inkml:context>
    <inkml:brush xml:id="br0">
      <inkml:brushProperty name="width" value="0.1" units="cm"/>
      <inkml:brushProperty name="height" value="0.1" units="cm"/>
      <inkml:brushProperty name="color" value="#004F8B"/>
    </inkml:brush>
  </inkml:definitions>
  <inkml:trace contextRef="#ctx0" brushRef="#br0">51 87 1953,'0'0'6827,"3"18"-5811,35 233 3032,17 92-2389,-88-470-7519,7 33 2740,-27-188 1,50 144 5915,3 135-2688,1 1 0,-1-1 0,1 0 0,-1 1 0,1-1 0,0 1 1,0-1-1,0 1 0,1-1 0,-1 1 0,1 0 0,-1 0 0,1-1 0,0 1 0,-1 0 0,1 1 0,0-1 0,0 0 0,1 0 0,-1 1 0,0 0 0,0-1 0,1 1 0,-1 0 0,1 0 0,-1 0 1,1 0-1,0 0 0,-1 1 0,1-1 0,-1 1 0,1 0 0,0 0 0,4 0 0,-2 0 17,1-1 1,-1 1-1,1 1 1,-1-1-1,0 1 1,1 0-1,-1 0 1,0 0-1,1 1 1,-1 0-1,0 0 1,0 0-1,0 1 0,-1-1 1,1 1-1,6 6 1,-2 1 38,-2 1 1,1 0-1,-1 0 1,-1 0-1,0 1 0,-1 0 1,0 0-1,4 19 1,-7-26-153,0 0 0,-1 0 1,0 1-1,0-1 0,-1 1 1,1-1-1,-1 1 0,0-1 1,-1 1-1,1-1 0,-1 0 1,0 1-1,0-1 0,-1 0 1,0 1-1,0-1 0,0 0 1,0 0-1,-1 0 0,0-1 1,0 1-1,-5 5 0,0-3-114,1-1-1,-2 0 1,1 0-1,-1-1 1,0 0-1,0-1 1,0 0-1,-1 0 1,1-1-1,-1 0 1,-10 1-1,16-3-123,1 0 0,-1-1-1,0 1 1,0-1 0,0 0 0,0 0-1,0-1 1,0 1 0,0-1 0,0 0-1,1 0 1,-1 0 0,0 0 0,1-1-1,-1 1 1,0-1 0,1 0 0,0 0-1,0 0 1,-1-1 0,1 1 0,0-1 0,1 0-1,-1 1 1,0-1 0,1-1 0,0 1-1,0 0 1,0 0 0,-2-5 0,-8-25-3600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5.893"/>
    </inkml:context>
    <inkml:brush xml:id="br0">
      <inkml:brushProperty name="width" value="0.1" units="cm"/>
      <inkml:brushProperty name="height" value="0.1" units="cm"/>
      <inkml:brushProperty name="color" value="#004F8B"/>
    </inkml:brush>
  </inkml:definitions>
  <inkml:trace contextRef="#ctx0" brushRef="#br0">1 0 4898,'0'0'4816,"17"23"-3768,0 0-704,-3-6-108,0 0 0,-2 1 0,-1 1 0,0 0 0,-1 0 0,10 28 0,75 286 84,-95-333-346,0-1 0,0 1 0,1 0 0,-1 0-1,0 0 1,0 0 0,0 0 0,0 0 0,0 0 0,0 0 0,0 0 0,0 0 0,0 0 0,0 0-1,0-1 1,0 1 0,0 0 0,1 0 0,-1 0 0,0 0 0,0 0 0,0 0 0,0 0 0,0 0-1,0 0 1,0 0 0,0 0 0,0 0 0,1 0 0,-1 0 0,0 0 0,0 0 0,0 0-1,0 0 1,0 0 0,0 0 0,0 0 0,0 0 0,0 0 0,1 0 0,-1 1 0,0-1 0,0 0-1,0 0 1,0 0 0,0 0 0,0 0 0,0 0 0,0 0 0,0 0 0,0 0 0,0 0 0,0 0-1,0 0 1,0 1 0,0-1 0,1 0 0,-1 0 0,0 0 0,0 0 0,0 0 0,0 0 0,0 0-1,0 1 1,6-15-693,4-19-231,-9 32 789,0-5 46,33-93-1129,-31 91 1342,1 0 1,0 0 0,1 0 0,-1 0 0,1 0 0,1 1 0,0 0-1,0 0 1,8-7 0,-13 14 15,0-1 0,0 0 0,0 0 1,1 0-1,-1 1 0,0-1 0,1 1 0,-1-1 0,0 1 0,1-1 0,-1 1 0,1 0 0,-1 0 0,0 0 1,1 0-1,-1 0 0,1 0 0,-1 0 0,1 0 0,-1 1 0,0-1 0,1 0 0,-1 1 0,1-1 0,-1 1 1,0-1-1,0 1 0,1 0 0,-1 0 0,0 0 0,0-1 0,0 1 0,0 0 0,0 0 0,0 1 0,0-1 1,1 2-1,5 6 173,0 1 0,-1 0 0,10 21 0,-2-3-48,-4-15-472,0 1 0,1-2-1,17 17 1,-21-23-547,-1-1 0,1 0-1,0 0 1,15 8 0,8-3-2566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6.349"/>
    </inkml:context>
    <inkml:brush xml:id="br0">
      <inkml:brushProperty name="width" value="0.1" units="cm"/>
      <inkml:brushProperty name="height" value="0.1" units="cm"/>
      <inkml:brushProperty name="color" value="#004F8B"/>
    </inkml:brush>
  </inkml:definitions>
  <inkml:trace contextRef="#ctx0" brushRef="#br0">319 139 6371,'0'0'6819,"-9"-14"-6630,-35-45-71,40 56-115,0-1 1,-1 1-1,0 0 1,0 0-1,0 0 1,0 1-1,0 0 1,-1 0-1,1 0 0,-1 1 1,1-1-1,-1 1 1,1 1-1,-1-1 1,0 1-1,-6 0 1,-4-1-4,-2-1-30,6 1 46,-1-1 0,1 2 0,0-1 0,0 2 0,-15 2 0,24-3-15,1 1 0,-1-1 0,1 1 0,0 0 0,-1 0 0,1 0 0,0 0 0,0 0 0,0 0 0,0 1 0,0-1 0,0 1 0,0 0 0,1-1 0,-1 1 0,0 0 0,1 0 0,-1 0 0,1 0 0,0 0 0,0 0 0,0 0 0,0 1 0,0-1 0,0 0 0,1 1 0,-1-1 0,1 1 0,-1-1 0,1 0 0,0 5 0,-1-2 9,1 0-1,0 0 0,0 0 0,1 0 1,-1 0-1,1 1 0,0-1 0,1 0 1,-1-1-1,1 1 0,0 0 1,0 0-1,0-1 0,5 7 0,-4-7-8,1-1-1,-1 0 1,0 0 0,1-1-1,0 1 1,-1-1-1,1 0 1,0 0-1,0 0 1,1 0 0,-1-1-1,0 1 1,0-1-1,1 0 1,-1-1 0,0 1-1,8-1 1,-8 0-116,-1 1 1,0-1 0,0-1 0,1 1-1,-1 0 1,0-1 0,0 0 0,0 1 0,1-1-1,-1-1 1,0 1 0,0 0 0,-1-1-1,1 1 1,0-1 0,0 0 0,-1 0-1,1 0 1,-1 0 0,0-1 0,1 1-1,-1 0 1,0-1 0,0 0 0,-1 1-1,1-1 1,-1 0 0,1 0 0,-1 0 0,0 0-1,0 0 1,1-5 0,2-10-99,-1 0 0,-1 0 0,-1 0 0,-1-30 0,-1 26 3012,1 27-2685,-1-1 0,1 1 1,0 0-1,0-1 0,1 1 0,-1-1 0,1 1 1,0-1-1,2 7 0,-1-4-150,1-1 1,0 1-1,1-1 0,0 1 1,0-1-1,0 0 0,0-1 1,1 1-1,0-1 0,1 0 1,-1 0-1,1-1 0,9 7 1,-9-7-394,0-1 0,0 0 0,0 0 0,0 0 0,0-1 0,1 0 0,-1-1 0,1 1 0,8 0 0,13-1-2762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6.851"/>
    </inkml:context>
    <inkml:brush xml:id="br0">
      <inkml:brushProperty name="width" value="0.1" units="cm"/>
      <inkml:brushProperty name="height" value="0.1" units="cm"/>
      <inkml:brushProperty name="color" value="#004F8B"/>
    </inkml:brush>
  </inkml:definitions>
  <inkml:trace contextRef="#ctx0" brushRef="#br0">8 4 6211,'0'0'8158,"0"0"-8152,0 0 0,0 1 1,0-1-1,0 0 0,0 0 0,-1 0 0,1 0 0,0 0 0,0 0 0,0 0 0,0 0 0,0 0 1,0 0-1,0 0 0,-1 0 0,1 0 0,0 1 0,0-1 0,0 0 0,0 0 0,0 0 0,-1 0 1,1 0-1,0 0 0,0 0 0,0 0 0,0-1 0,0 1 0,-1 0 0,1 0 0,0 0 0,0 0 0,0 0 1,0 0-1,0 0 0,0 0 0,0 0 0,-1 0 0,1 0 0,0 0 0,0 0 0,0-1 0,0 1 1,0 0-1,0 0 0,0 0 0,0 0 0,0 0 0,0 0 0,0-1 0,-1 1 0,1 0 0,0 0 1,0 0-1,0 0 0,0 0 0,0-1 0,0 1 0,0 0 0,0 0 0,0 0 0,0 0 0,0 0 1,0 0-1,1-1 0,-1 1 0,0 0 0,0 0 0,0 0 0,-1 9 47,0 1-1,0-1 1,1 1 0,1-1-1,-1 0 1,2 1 0,-1-1-1,5 12 1,27 87 558,-24-79-463,-3-13-101,0-1 0,0 0 0,2 0 0,0-1 1,0 0-1,1 0 0,1-1 0,0 0 0,23 21 0,-24-26-154,0 0 0,1-1-1,-1-1 1,2 0-1,-1 0 1,1 0 0,-1-2-1,1 1 1,1-2-1,-1 1 1,1-1 0,-1-1-1,1 0 1,16 0-1,-20-1-99,-1-1 0,1 0 0,-1 0 0,1-1 0,-1 0 0,0-1 0,1 1 0,-1-1-1,0 0 1,12-6 0,-15 5 155,0-1-1,0 1 1,0 0-1,0-1 0,-1 0 1,1 0-1,-1 0 1,0 0-1,-1 0 0,1-1 1,-1 1-1,0-1 1,0 0-1,0 0 1,0 0-1,0-8 0,2-1 140,-1 0 1,-1-1-1,-1 1 0,0-1 0,-1 1 0,0-1 0,-3-17 0,3 28-14,-1 1-1,1-1 1,-1 1-1,0-1 1,0 0-1,0 1 1,0 0-1,-1-1 1,1 1-1,-1 0 1,0-1-1,0 1 1,0 0-1,0 1 1,-1-1-1,1 0 1,-1 1-1,1-1 1,-1 1-1,0 0 1,0 0-1,0 0 1,0 0-1,-1 0 1,1 1-1,-1-1 1,1 1-1,0 0 1,-1 0-1,0 0 1,1 1-1,-8-1 1,8 1-58,1 1 1,-1-1-1,1 1 0,0 0 1,-1 0-1,1 0 1,0 0-1,-1 0 1,1 0-1,0 0 0,0 1 1,0 0-1,0-1 1,0 1-1,1 0 1,-1 0-1,0-1 0,1 1 1,-1 1-1,1-1 1,0 0-1,0 0 1,-2 4-1,-19 60 364,18-52-225,1 0 0,0 1 0,2-1 0,-1 1 0,2 0 0,0-1-1,1 1 1,4 26 0,-3-33-129,1 1-1,0-1 1,0 1-1,0-1 1,1 0-1,1 0 1,-1 0-1,1-1 1,0 0-1,1 0 1,0 0-1,0 0 1,1-1-1,-1 0 1,13 8-1,-9-7-222,1-1-1,0 0 1,0 0-1,1-1 1,0-1-1,-1 0 1,18 3-1,50 0-4039,-38-7 94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7.189"/>
    </inkml:context>
    <inkml:brush xml:id="br0">
      <inkml:brushProperty name="width" value="0.1" units="cm"/>
      <inkml:brushProperty name="height" value="0.1" units="cm"/>
      <inkml:brushProperty name="color" value="#004F8B"/>
    </inkml:brush>
  </inkml:definitions>
  <inkml:trace contextRef="#ctx0" brushRef="#br0">0 31 9188,'0'0'7748,"131"-10"-7236,-67 5-256,1-1-48,7 0-192,-5 3-16,-12 3-176,-13 0-1184,-21 0-3763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8.422"/>
    </inkml:context>
    <inkml:brush xml:id="br0">
      <inkml:brushProperty name="width" value="0.1" units="cm"/>
      <inkml:brushProperty name="height" value="0.1" units="cm"/>
      <inkml:brushProperty name="color" value="#004F8B"/>
    </inkml:brush>
  </inkml:definitions>
  <inkml:trace contextRef="#ctx0" brushRef="#br0">50 211 5763,'0'0'496,"1"22"291,46 379 4805,-42-331-5651,-8-84-1648,-14-42-633,-18-108 0,26 105 2060,4-1 0,2 0 0,9-104 0,-5 156 309,0 0 1,0 0-1,1 0 1,0 0-1,1 1 0,0-1 1,0 1-1,0-1 1,5-6-1,-6 11 56,1 0-1,-1-1 0,1 1 0,0 1 0,-1-1 0,1 0 1,1 1-1,-1-1 0,0 1 0,0 0 0,1 0 0,0 0 1,-1 1-1,1-1 0,0 1 0,-1 0 0,1 0 0,0 0 1,0 0-1,5 1 0,-1-1 81,0 1 0,1 0 1,-1 1-1,0 0 0,1 1 0,-1-1 1,0 2-1,0-1 0,0 1 0,-1 0 1,1 1-1,-1-1 0,13 9 0,-9-3-20,0 1-1,-1 0 0,1 0 1,-2 1-1,0 0 0,0 0 1,9 17-1,-10-13-58,0 0 0,-1 0 1,-1 0-1,0 1 0,-1 0 0,-1 0 0,3 19 0,-6-28-75,0 0 0,0-1 0,-1 1-1,1 0 1,-2 0 0,1 0 0,-1 0-1,0-1 1,0 1 0,-1 0 0,0-1 0,0 1-1,-1-1 1,1 1 0,-1-1 0,-1 0-1,1 0 1,-1-1 0,-8 10 0,-3-3-147,0 0 1,-1-1-1,-1-1 1,0-1 0,0 0-1,0-1 1,-1-1-1,-1-1 1,1 0 0,-1-2-1,0 0 1,0-1-1,0 0 1,0-2 0,-24-1-1,41 0 87,0 1 0,0-1 0,-1 0 0,1-1-1,0 1 1,0 0 0,0-1 0,-1 1 0,1-1-1,0 1 1,0-1 0,0 0 0,0 0 0,0 0-1,0 0 1,0 0 0,1-1 0,-1 1 0,0-1-1,1 1 1,-1-1 0,1 1 0,-2-3 0,1 0-27,1 1 0,0-1 1,-1 0-1,2 0 0,-1 0 0,0 0 1,1 0-1,0 0 0,0 0 1,0 0-1,1-7 0,0 8 80,0 0-1,0 0 0,0 0 1,0 0-1,0 0 0,1 1 1,-1-1-1,1 1 0,0-1 1,0 1-1,0-1 0,0 1 1,0 0-1,1 0 0,-1 0 1,1 0-1,-1 0 0,1 1 1,-1-1-1,1 1 0,0 0 1,0 0-1,0 0 0,0 0 0,0 0 1,6 0-1,4-2 386,1 1 0,0 0 1,1 1-1,22 1 0,-31 1-271,0 0 1,0 1-1,-1-1 1,1 1-1,0 1 1,-1-1-1,1 1 0,-1 0 1,0 0-1,0 0 1,0 1-1,0 0 1,-1 0-1,1 0 0,4 6 1,10 12 661,32 49 1,-21-27-473,14 6-169,-41-47-544,0 0 1,0-1-1,1 1 0,0-1 0,-1 1 1,1-1-1,0 0 0,0-1 1,0 1-1,0-1 0,0 1 1,9 0-1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8.769"/>
    </inkml:context>
    <inkml:brush xml:id="br0">
      <inkml:brushProperty name="width" value="0.1" units="cm"/>
      <inkml:brushProperty name="height" value="0.1" units="cm"/>
      <inkml:brushProperty name="color" value="#004F8B"/>
    </inkml:brush>
  </inkml:definitions>
  <inkml:trace contextRef="#ctx0" brushRef="#br0">0 121 1905,'0'0'8476,"12"19"-7679,-6-10-695,6 11 64,1 0-1,1-1 1,0 0 0,1-1 0,2-1 0,19 18-1,-21-25-17,-1 0-1,31 14 0,-39-21-156,-1-1-1,1 1 1,0-1 0,0-1 0,0 1-1,0-1 1,1 0 0,-1-1 0,0 0 0,0 0-1,12-1 1,-16 1-26,-1-1-1,1 0 0,-1 0 1,0 1-1,1-1 0,-1 0 1,0 0-1,1 0 0,-1 0 1,0 0-1,0-1 0,0 1 1,0 0-1,0 0 0,0-1 1,0 1-1,-1-1 0,1 1 1,0-1-1,-1 1 0,1-1 1,-1 1-1,1-1 0,-1 0 1,0-2-1,3-47-984,-3 43 836,-1-11 18,-1-1 1,-2 0 0,1 1 0,-2 0 0,-1 0-1,0 0 1,-1 1 0,-1 0 0,-1 0 0,-1 1-1,-16-23 1,19 24 184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9.144"/>
    </inkml:context>
    <inkml:brush xml:id="br0">
      <inkml:brushProperty name="width" value="0.1" units="cm"/>
      <inkml:brushProperty name="height" value="0.1" units="cm"/>
      <inkml:brushProperty name="color" value="#004F8B"/>
    </inkml:brush>
  </inkml:definitions>
  <inkml:trace contextRef="#ctx0" brushRef="#br0">1 1 6675,'0'0'880,"0"99"113,0-44 880,0 0-80,2 0-817,2-4-464,0-5 49,0-6-433,1-6-16,-1-11-96,-2-8-16,-2-10-224,0-3-593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37.699"/>
    </inkml:context>
    <inkml:brush xml:id="br0">
      <inkml:brushProperty name="width" value="0.1" units="cm"/>
      <inkml:brushProperty name="height" value="0.1" units="cm"/>
      <inkml:brushProperty name="color" value="#004F8B"/>
    </inkml:brush>
  </inkml:definitions>
  <inkml:trace contextRef="#ctx0" brushRef="#br0">1 82 288,'0'0'3066,"0"-8"-2162,4-65 4618,-4 81-5313,8 358 484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7.860"/>
    </inkml:context>
    <inkml:brush xml:id="br0">
      <inkml:brushProperty name="width" value="0.1" units="cm"/>
      <inkml:brushProperty name="height" value="0.1" units="cm"/>
      <inkml:brushProperty name="color" value="#66CC00"/>
    </inkml:brush>
  </inkml:definitions>
  <inkml:trace contextRef="#ctx0" brushRef="#br0">0 1 4914,'0'0'7617,"14"8"-7422,44 32 98,-55-37-252,0 1 0,-1 0-1,1 0 1,0 0 0,-1 0-1,0 1 1,0-1 0,0 1-1,-1-1 1,0 1 0,1-1-1,-2 1 1,1 0 0,0 0-1,-1-1 1,0 8 0,2 10 94,-1-12-104,1-1-1,0 1 1,1-1-1,0 0 1,1 0-1,0 0 1,0 0-1,1-1 1,0 1-1,12 14 1,-13-18-15,1-1 0,0 1 0,0-1 0,0 0 0,0-1 0,1 1 0,0-1 0,-1 0 0,1 0 0,0-1 0,0 0 0,1 0 0,-1 0 0,0-1 1,1 0-1,12 1 0,-12-2-61,1 0 1,-1 0 0,0 0 0,0-1 0,0 0 0,0-1-1,0 0 1,0 0 0,0 0 0,0-1 0,0 1-1,7-6 1,-10 5-47,-1 0 0,1 0 0,-1 0 0,0 0-1,0-1 1,0 1 0,0-1 0,-1 0 0,1 0-1,-1 0 1,0 0 0,0-1 0,0 1 0,-1 0 0,0-1-1,0 1 1,0-1 0,0 1 0,0-1 0,-1-6-1,0 4 4,0 0 0,0 1 0,0-1 0,-1 0 0,0 0-1,0 1 1,-1-1 0,0 1 0,0-1 0,0 1-1,-1 0 1,-6-10 0,7 13 113,0 0 0,-1 0 0,1 0 0,-1 1 0,0 0-1,0-1 1,0 1 0,0 0 0,0 0 0,0 0 0,-1 1 0,1-1 0,0 1 0,-1 0 0,0 0 0,1 0-1,-1 0 1,1 1 0,-1-1 0,0 1 0,1 0 0,-1 0 0,0 1 0,0-1 0,-3 1 0,5 0-24,0 0 0,1 0 1,-1-1-1,0 1 0,0 0 1,1 1-1,-1-1 0,0 0 1,1 0-1,-1 1 0,1-1 1,0 1-1,-1-1 0,1 1 1,0 0-1,0-1 0,0 1 1,0 0-1,0 0 0,1 0 1,-1-1-1,1 1 0,-1 0 1,1 0-1,-1 0 0,1 2 1,-4 55 22,4-56-15,0 8 5,0 0 1,1 0-1,0 0 1,1 0-1,1 0 1,-1-1-1,2 1 1,4 11-1,-5-16 6,1 0 1,-1 0-1,1 0 0,0 0 0,1-1 1,0 1-1,0-1 0,0 0 0,0 0 1,1-1-1,-1 0 0,1 0 0,12 6 0,-13-8-23,-1 1 0,2-1-1,-1 0 1,0 0-1,0-1 1,0 0-1,1 0 1,-1 0-1,1 0 1,-1-1-1,1 0 1,-1 0-1,0-1 1,1 1-1,-1-1 1,1 0-1,6-3 1,-6 2-69,-1-1 0,1 0 0,-1-1 0,0 1 0,0-1 0,0 0 0,0 0 0,-1-1 0,0 1 0,0-1 0,0 0 0,0 0 1,-1-1-1,5-8 0,1-6-542,-1-1 0,10-39 0,-14 44 489,1-1 0,0 1 0,1-1 1,1 1-1,13-21 0,-18 34 270,0 1 1,0-1-1,1 1 0,-1 0 1,1 0-1,-1 0 0,1 0 1,0 0-1,0 1 0,-1-1 1,1 1-1,0 0 0,1 0 1,-1 0-1,0 0 0,0 0 1,0 1-1,1-1 0,-1 1 1,0 0-1,0 0 0,1 0 1,-1 1-1,0-1 0,0 1 1,1 0-1,-1-1 0,3 3 1,5 0 162,-1 1 0,0 1 0,0-1 0,0 2 0,0-1 0,16 14 0,-13-8-31,-1 0 0,0 1 0,0 1 0,-1 0-1,18 28 1,-24-33-242,-1 0 0,0 0 0,-1 0-1,1 1 1,-2-1 0,1 1-1,-1 0 1,0 0 0,-1 0 0,0 0-1,-1 0 1,-1 17 0,0-22-45,0 0 0,-1 0-1,1 0 1,-1 0 0,0-1 0,-1 1 0,1-1 0,0 1-1,-1-1 1,0 0 0,0 0 0,0 0 0,0 0 0,0-1-1,-1 1 1,1-1 0,-1 0 0,0 0 0,1 0 0,-1-1-1,0 1 1,0-1 0,-7 2 0,-8 2-335,0 0 0,-1-1-1,-31 2 1,31-5-58,-60 3-1281,74-4 1405,0 0 0,0-1-1,1 1 1,-1-1 0,0-1-1,0 1 1,1-1 0,-1 0-1,1 0 1,-7-4 0,-5-12-1221,11-4-994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19.598"/>
    </inkml:context>
    <inkml:brush xml:id="br0">
      <inkml:brushProperty name="width" value="0.1" units="cm"/>
      <inkml:brushProperty name="height" value="0.1" units="cm"/>
      <inkml:brushProperty name="color" value="#004F8B"/>
    </inkml:brush>
  </inkml:definitions>
  <inkml:trace contextRef="#ctx0" brushRef="#br0">0 81 6515,'0'0'2804,"19"-13"-1489,63-37-402,-78 47-810,0 1 1,0 0-1,0 0 1,0 0 0,0 1-1,0 0 1,1-1-1,-1 1 1,1 1-1,-1-1 1,1 1 0,-1 0-1,1 0 1,-1 0-1,1 0 1,-1 1 0,1 0-1,4 1 1,-6 0-69,0 0 0,1 0 1,-1 0-1,0 0 0,0 1 1,0-1-1,0 1 0,-1 0 1,1 0-1,-1 0 0,0 0 1,1 0-1,-1 1 0,-1-1 1,1 0-1,2 6 0,0 7-39,0-1 0,-1 0-1,0 1 1,-1 0 0,-1-1 0,0 1-1,-3 26 1,1-37-113,0 1 1,0-1-1,-1 0 0,0 1 0,0-1 0,0 0 1,0 0-1,-1 0 0,0 0 0,0 0 0,0-1 1,-1 1-1,0-1 0,0 0 0,0 0 0,0 0 1,0-1-1,-7 5 0,3-4-434,1 1 0,-1-1-1,0 0 1,0-1 0,0 0 0,0 0 0,-1-1-1,1 0 1,-1 0 0,1-1 0,-11 0 0,18-1 464,1 0 0,-1 0 0,1 0 0,-1-1 0,1 1 0,-1 0 0,1 0 0,-1-1 0,1 1 0,-1-1 0,1 1 0,0 0 0,-1-1 0,1 1 0,-1-1 0,1 1 0,0-1 0,0 1 0,-1-1 0,1 1 0,0-1 0,0 1 0,0-1 0,-1 1 0,1-1 0,0 1 0,0-1 0,0 0 0,0 1 0,0-1 0,0 1 0,0-1 0,0 1 0,0-1 0,1 1 0,-1-1 0,0 0 0,0 1 0,0-1 0,1 0 0,11-25 116,-5 21 158,0 0-1,1 1 1,-1 0-1,1 0 1,0 0-1,0 1 1,0 0-1,1 1 1,-1 0-1,1 0 1,14-1-1,14 0 1898,50 3 0,-72 0-1604,-10 0-352,0 1 0,0-1 0,0 1 0,0-1 0,0 1 0,0 1 0,-1-1-1,1 1 1,0 0 0,-1 0 0,1 0 0,-1 1 0,0-1 0,0 1 0,0 0 0,0 0 0,0 1 0,6 6 0,-7-5-82,0-1 0,0 1 0,-1 0 0,0 1 0,1-1 0,-2 0 1,1 1-1,-1-1 0,1 1 0,-2-1 0,1 1 0,-1 0 0,1-1 0,-1 1 1,-1 0-1,-1 9 0,1-10-46,-1 1 0,0-1 0,-1 1 1,1-1-1,-1 0 0,0 0 0,0 0 1,-1 0-1,1-1 0,-1 1 0,0-1 0,0 0 1,-1 0-1,1 0 0,-1-1 0,0 1 1,0-1-1,-11 5 0,0 0-162,0-1 1,0-1-1,-1 0 0,0-1 1,-20 3-1,8-4-674,0-2 1,0 0-1,-39-4 0,67 2 759,-1-1-1,0 1 1,1 0 0,-1 0 0,0-1-1,0 1 1,1-1 0,-1 0-1,1 1 1,-1-1 0,0 0-1,1 0 1,-1 0 0,1 0-1,0 0 1,-1 0 0,1 0-1,0-1 1,0 1 0,0 0 0,0-1-1,0 1 1,0-1 0,0 1-1,0-1 1,1 0 0,-1 1-1,0-1 1,1 0 0,-1 1-1,1-1 1,0 0 0,0 0-1,0 1 1,0-1 0,0 0-1,0 0 1,0 1 0,0-1 0,1 0-1,-1 0 1,1 1 0,-1-1-1,1 1 1,0-1 0,-1 0-1,1 1 1,1-3 0,16-14-1476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6:20.239"/>
    </inkml:context>
    <inkml:brush xml:id="br0">
      <inkml:brushProperty name="width" value="0.1" units="cm"/>
      <inkml:brushProperty name="height" value="0.1" units="cm"/>
      <inkml:brushProperty name="color" value="#004F8B"/>
    </inkml:brush>
  </inkml:definitions>
  <inkml:trace contextRef="#ctx0" brushRef="#br0">15 307 10389,'0'0'232,"2"17"491,61 310 4191,-57-302-5025,-9-36-967,-10-27-441,-3-6 379,3 0-1,1-1 1,-7-60 0,13 46 1066,2 0 0,5-69 0,-1 122 152,1 0 1,-1 0-1,1-1 1,0 1-1,1 0 1,0 0 0,0 1-1,0-1 1,0 0-1,1 1 1,0-1-1,0 1 1,1 0-1,-1 0 1,1 0-1,5-5 1,-3 5 30,0 1 0,0 0 0,0 0 0,0 1 0,0-1-1,1 1 1,0 1 0,-1-1 0,1 1 0,0 1 0,0-1 0,1 1 0,11-1 0,0 1 195,-1 1 1,0 0-1,1 1 1,-1 1 0,0 1-1,0 1 1,0 0-1,0 1 1,20 9 0,-30-10-275,-1-1 1,1 2 0,-1-1 0,1 1 0,-1 1 0,0-1-1,-1 1 1,0 0 0,0 0 0,0 1 0,0 0 0,-1 0-1,-1 0 1,1 1 0,-1 0 0,0 0 0,-1 0 0,0 0 0,0 0-1,0 1 1,1 13 0,-3-15-36,0 0-1,0-1 1,0 1-1,-1 0 1,-1 0-1,1 0 1,-1-1-1,0 1 1,0 0-1,-1-1 1,0 1-1,0-1 1,0 1 0,-1-1-1,0 0 1,0 0-1,-1 0 1,-6 7-1,3-5-40,-1-2 0,1 1-1,-1-1 1,-1 0 0,1-1 0,-1 0-1,0 0 1,0-1 0,0 0 0,-1 0-1,-19 3 1,2-1-308,-1-1 0,-55 2-1,-11-6-3903,59-1 964,14 0-2783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7.878"/>
    </inkml:context>
    <inkml:brush xml:id="br0">
      <inkml:brushProperty name="width" value="0.1" units="cm"/>
      <inkml:brushProperty name="height" value="0.1" units="cm"/>
      <inkml:brushProperty name="color" value="#004F8B"/>
    </inkml:brush>
  </inkml:definitions>
  <inkml:trace contextRef="#ctx0" brushRef="#br0">0 1 2257,'0'0'6347,"14"4"-5381,-4-1-753,0 1-1,0 0 1,0 0 0,-1 1 0,1 0 0,-1 1-1,0 0 1,-1 1 0,1-1 0,-2 1 0,1 1 0,11 13-1,-2 7 171,-1 1 0,-1 0 0,-2 1 0,0 1 0,-3 0 0,0 0 0,-2 1 0,-1 0 0,3 44 0,-2 31-1,-8 160 0,-1-237-505,-1 1-1,-2-1 1,-1 0-1,-12 40 1,12-57-326,1 0 1,-2 0-1,0 0 1,0 0-1,-2-1 1,1 0-1,-1-1 1,-1 0-1,0 0 0,0 0 1,-19 14-1,-35 17-3358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48.693"/>
    </inkml:context>
    <inkml:brush xml:id="br0">
      <inkml:brushProperty name="width" value="0.1" units="cm"/>
      <inkml:brushProperty name="height" value="0.1" units="cm"/>
      <inkml:brushProperty name="color" value="#004F8B"/>
    </inkml:brush>
  </inkml:definitions>
  <inkml:trace contextRef="#ctx0" brushRef="#br0">228 12 4034,'0'0'4146,"0"0"-4083,0-1 1,0 1-1,0-1 1,0 1-1,0 0 0,0-1 1,0 1-1,0-1 1,0 1-1,0-1 1,0 1-1,0-1 1,-1 1-1,1 0 1,0-1-1,0 1 1,-1-1-1,1 1 0,0 0 1,-1-1-1,1 1 1,0 0-1,-1-1 1,1 1-1,0 0 1,-1 0-1,0-1 1,-3 2 19,0-1-1,0 1 1,1 0 0,-1 1 0,0-1 0,0 1 0,1 0 0,-1 0 0,1 0 0,0 0 0,-1 0 0,1 1 0,0-1 0,0 1 0,-3 5 0,-41 52 478,32-38-317,1 2 0,1 0 0,1 1 0,1 0 0,1 0 0,2 1 0,-6 28-1,7-14 69,1-1 0,2 1 0,2 0 0,4 49 0,-1-75-268,1 0 0,0 1 0,1-2-1,0 1 1,1 0 0,1-1 0,0 1-1,1-1 1,0-1 0,1 1-1,0-1 1,1 0 0,16 18 0,-10-16-97,1 0 1,1 0-1,0-2 1,0 0 0,1-1-1,1 0 1,0-1-1,0-2 1,22 8-1,0-2-1024,81 17 0,-11-16-3489,-40-12-2237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57.239"/>
    </inkml:context>
    <inkml:brush xml:id="br0">
      <inkml:brushProperty name="width" value="0.1" units="cm"/>
      <inkml:brushProperty name="height" value="0.1" units="cm"/>
      <inkml:brushProperty name="color" value="#004F8B"/>
    </inkml:brush>
  </inkml:definitions>
  <inkml:trace contextRef="#ctx0" brushRef="#br0">1 126 1825,'0'0'2868,"5"0"-2439,375 7 4416,11 0-4244,-73-18-502,-92 2-54,851-30-24,-542 21 339,272-4 512,-660 22-712,931 8 1212,-768-3-1093,205 7 237,202-9-385,-339-24-109,181-3 22,439 1-44,627 25-304,-1501 2 272,873 42-61,-149 5 50,51-27-1037,-891-24 1078,604 27 180,-534-21 54,99-4 1,-3-1-170,344 60 975,-509-60-1299,31 1-4571,-27-5 112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8:58.031"/>
    </inkml:context>
    <inkml:brush xml:id="br0">
      <inkml:brushProperty name="width" value="0.1" units="cm"/>
      <inkml:brushProperty name="height" value="0.1" units="cm"/>
      <inkml:brushProperty name="color" value="#004F8B"/>
    </inkml:brush>
  </inkml:definitions>
  <inkml:trace contextRef="#ctx0" brushRef="#br0">115 92 1953,'0'0'1371,"-8"17"798,-16 38 224,2 2 0,-25 102 0,40-131-2143,0 2 197,10-30-396,8-16-249,79-167-2182,-70 134 2134,3 2 1,1 0 0,35-49 0,-32 158 3137,-17-46-2824,0-1 0,0 0 1,2 0-1,0-1 1,1-1-1,0 0 1,28 21-1,2 2-546,-43-35 439,1 0 0,0 0 0,-1 0 0,1 0 0,0 0 1,-1 0-1,1 1 0,-1-1 0,0 0 0,1 0 0,-1 1 0,0-1 0,0 0 0,0 0 0,0 1 1,0-1-1,0 0 0,0 1 0,0-1 0,-1 0 0,1 0 0,0 1 0,-1-1 0,1 0 1,-1 0-1,1 0 0,-1 1 0,0-1 0,1 0 0,-2 1 0,-27 35 294,25-32-278,-11 10 272,-1 0 0,0-1 0,-1 0 0,-1-1 0,0-1 0,0-1-1,-2-1 1,-24 11 0,-46 11-2628,72-29-1489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00.004"/>
    </inkml:context>
    <inkml:brush xml:id="br0">
      <inkml:brushProperty name="width" value="0.1" units="cm"/>
      <inkml:brushProperty name="height" value="0.1" units="cm"/>
      <inkml:brushProperty name="color" value="#004F8B"/>
    </inkml:brush>
  </inkml:definitions>
  <inkml:trace contextRef="#ctx0" brushRef="#br0">106 94 2465,'0'0'4925,"0"9"-3626,0 296 5176,0 11-4589,-11-337-3283,-3-50-1478,-9-122 0,22 158 2624,1 1 0,1-1 1,2 0-1,2 1 0,14-57 1,-15 78 442,0 1 0,1 0 0,0 0 0,0 0 0,1 1 1,1 0-1,14-19 0,-16 25-105,0 0 0,0 0-1,1 0 1,0 1 0,0 0 0,0 0 0,0 0 0,1 1-1,0 0 1,-1 0 0,1 0 0,0 1 0,0 0 0,0 1-1,8-2 1,2 1 170,0 0-1,1 1 1,-1 0 0,0 2-1,32 4 1,-44-4-191,1 0 0,-1 1 0,1 0 0,-1 0 1,0 1-1,1-1 0,-1 1 0,0 0 0,-1 0 1,1 1-1,-1 0 0,1 0 0,-1 0 0,0 0 0,-1 0 1,1 1-1,-1 0 0,0-1 0,0 1 0,4 11 1,-2-7-41,-2-1 0,0 1 1,0 1-1,0-1 1,-1 0-1,-1 1 1,1-1-1,-1 1 1,-1-1-1,0 1 0,-1 0 1,1-1-1,-2 1 1,1-1-1,-1 0 1,-1 1-1,0-1 1,0 0-1,-1 0 0,0-1 1,0 1-1,-1-1 1,0 0-1,-1 0 1,0 0-1,0-1 0,0 0 1,-1 0-1,0-1 1,-1 0-1,1 0 1,-1 0-1,-13 6 1,2-2-168,-1-1 1,-1 0-1,0-2 1,0 0 0,0-2-1,-27 5 1,-1-5-1059,-81 1 0,129-6 1146,-1 0 0,1 0 0,-1 0 0,1 0 0,-1 0 0,0 0-1,1 0 1,-1-1 0,1 1 0,-1-1 0,1 1 0,0-1 0,-1 1-1,1-1 1,-1 0 0,1 0 0,0 1 0,0-1 0,-1 0 0,1 0-1,-2-3 1,3 3 22,-1 0 0,1-1 0,-1 1 0,1-1 0,0 1 0,0 0 1,0-1-1,0 1 0,0-1 0,0 1 0,0-1 0,0 1 0,0 0 0,1-1 0,-1 1 0,0-1 0,1 1 0,0-2 0,2-3 10,0 0-1,1 1 1,-1-1-1,1 1 1,0 0-1,0 0 1,1 0 0,9-7-1,-5 5 304,1 2 0,0 0 0,0 0 0,1 1 0,-1 0 0,1 1 0,0 0 0,0 0 0,0 1 0,0 1 0,1 0 0,-1 0 0,0 1 0,0 1 0,18 3 0,-24-3-161,1 1 1,-1 0 0,0 0 0,0 1 0,0-1 0,0 1 0,0 0 0,-1 1 0,1-1 0,-1 1 0,0 0-1,0 0 1,3 5 0,47 67 893,-32-43-698,43 65 31,-43-54-4343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00.359"/>
    </inkml:context>
    <inkml:brush xml:id="br0">
      <inkml:brushProperty name="width" value="0.1" units="cm"/>
      <inkml:brushProperty name="height" value="0.1" units="cm"/>
      <inkml:brushProperty name="color" value="#004F8B"/>
    </inkml:brush>
  </inkml:definitions>
  <inkml:trace contextRef="#ctx0" brushRef="#br0">0 232 8500,'0'0'3425,"15"19"-2261,50 63-332,-57-72-737,1 0 0,1 0 0,0-1 0,0 0 1,1-1-1,0 0 0,1-1 0,0 0 0,0-1 0,0 0 0,0-1 0,1 0 0,0-1 1,0-1-1,1 0 0,-1-1 0,0 0 0,1-1 0,25-1 0,-37 0-109,0 0-1,0 0 1,0-1-1,0 1 1,-1-1-1,1 1 1,0-1 0,0 1-1,0-1 1,-1 0-1,1 0 1,0 0-1,-1 0 1,1 0-1,-1-1 1,0 1-1,1 0 1,-1-1-1,0 1 1,1-1-1,-1 1 1,0-1 0,0 1-1,-1-1 1,1 0-1,0 0 1,0 1-1,-1-1 1,1 0-1,-1 0 1,0 0-1,1-2 1,1-9-287,-1 0 0,0-1 0,-2-22 0,0 14 149,-1-9-155,-1 0 0,-11-48-1,8 48-777,0-1 0,-1-49 0,7 57-1653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00.720"/>
    </inkml:context>
    <inkml:brush xml:id="br0">
      <inkml:brushProperty name="width" value="0.1" units="cm"/>
      <inkml:brushProperty name="height" value="0.1" units="cm"/>
      <inkml:brushProperty name="color" value="#004F8B"/>
    </inkml:brush>
  </inkml:definitions>
  <inkml:trace contextRef="#ctx0" brushRef="#br0">1 0 5619,'0'0'5690,"3"15"-5266,8 67 1731,1 112-1,8 74-1081,-17-241-2569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01.064"/>
    </inkml:context>
    <inkml:brush xml:id="br0">
      <inkml:brushProperty name="width" value="0.1" units="cm"/>
      <inkml:brushProperty name="height" value="0.1" units="cm"/>
      <inkml:brushProperty name="color" value="#004F8B"/>
    </inkml:brush>
  </inkml:definitions>
  <inkml:trace contextRef="#ctx0" brushRef="#br0">1 26 4786,'0'0'4821,"23"-5"-3823,77-14-78,-89 18-752,-1 1 0,1 0-1,0 0 1,0 1-1,0 1 1,-1 0 0,1 0-1,-1 1 1,1 0-1,-1 1 1,0 0 0,-1 0-1,1 1 1,-1 1 0,1 0-1,-2 0 1,1 0-1,-1 1 1,0 1 0,0-1-1,-1 1 1,0 1-1,0-1 1,-1 1 0,0 0-1,-1 0 1,0 1 0,5 14-1,-7-19-207,-1 0 0,0 0 0,-1 0-1,1 0 1,-1 0 0,0 1 0,-1-1 0,1 0 0,-1 1-1,0-1 1,0 0 0,-1 1 0,1-1 0,-1 0 0,0 1-1,-1-1 1,1 0 0,-1 0 0,0 0 0,-1 0 0,1 0-1,-1-1 1,0 1 0,0-1 0,0 1 0,-1-1 0,1 0-1,-1-1 1,0 1 0,0 0 0,0-1 0,-1 0-1,1 0 1,-1 0 0,-7 2 0,-4 3-553,0-2 0,-1 0 0,0-1 0,0 0 0,0-1 0,-1-1 0,0-1 0,1-1 0,-29-1-1,45 0 558,0 0-1,0 0 0,0-1 1,0 1-1,0 0 0,1-1 0,-1 1 1,0-1-1,0 1 0,0-1 0,1 0 1,-1 1-1,0-1 0,1 0 1,-1 1-1,0-1 0,1 0 0,-1 0 1,1 0-1,-1 1 0,1-1 0,-1 0 1,1 0-1,0 0 0,0 0 1,-1 0-1,1 0 0,0 0 0,0 0 1,0 0-1,0 0 0,0 0 0,0 0 1,0 0-1,0 0 0,0 0 1,1 0-1,-1 0 0,0 1 0,1-1 1,-1 0-1,0 0 0,2-1 0,-1-4-46,1 1-1,0-1 1,0 1-1,1 0 1,0 0-1,5-9 0,7-2 98,1 1 0,0 0 0,1 2-1,0 0 1,1 0 0,1 2 0,37-18-1,-26 16 827,0 2 0,0 0 0,1 2-1,56-8 1,-63 14 1142,0 1 1,29 2-1,-51 1-1933,0 0 0,0-1 0,0 1 0,0 0 1,-1 0-1,1 0 0,0 0 0,0 0 0,-1 0 0,1 1 0,-1-1 1,1 0-1,-1 1 0,0-1 0,0 1 0,1 0 0,-1-1 1,0 1-1,0 0 0,-1 0 0,1-1 0,0 1 0,-1 0 0,1 0 1,-1 0-1,1 0 0,-1 0 0,0 0 0,0 0 0,0 3 0,0 67-1125,0-70 944,0 0-137,-1 1 0,1-1 0,0 0 0,-1 1 0,1-1 0,-1 0 0,0 0 0,0 1 0,0-1 0,0 0 0,0 0 0,0 0 0,0 0 0,-1 0 0,1 0 0,-1-1 1,1 1-1,-1 0 0,0-1 0,-3 3 0,-22 8-4179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8.278"/>
    </inkml:context>
    <inkml:brush xml:id="br0">
      <inkml:brushProperty name="width" value="0.1" units="cm"/>
      <inkml:brushProperty name="height" value="0.1" units="cm"/>
      <inkml:brushProperty name="color" value="#66CC00"/>
    </inkml:brush>
  </inkml:definitions>
  <inkml:trace contextRef="#ctx0" brushRef="#br0">16 1 6787,'0'0'3188,"1"23"-2230,8 392 4012,-9-284-4493,0 30-437,0-54-3718,-10-127-1007,-5-15-523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01.409"/>
    </inkml:context>
    <inkml:brush xml:id="br0">
      <inkml:brushProperty name="width" value="0.1" units="cm"/>
      <inkml:brushProperty name="height" value="0.1" units="cm"/>
      <inkml:brushProperty name="color" value="#004F8B"/>
    </inkml:brush>
  </inkml:definitions>
  <inkml:trace contextRef="#ctx0" brushRef="#br0">1 1 11237,'0'0'0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01.771"/>
    </inkml:context>
    <inkml:brush xml:id="br0">
      <inkml:brushProperty name="width" value="0.1" units="cm"/>
      <inkml:brushProperty name="height" value="0.1" units="cm"/>
      <inkml:brushProperty name="color" value="#004F8B"/>
    </inkml:brush>
  </inkml:definitions>
  <inkml:trace contextRef="#ctx0" brushRef="#br0">257 89 8724,'0'0'4541,"2"-12"-4221,-1 7-317,0 2-10,-1-1 0,1 1-1,-1-1 1,0 1-1,0-1 1,0 1 0,0-1-1,0 1 1,-1-1-1,-1-4 1,1 6-16,-1 0 0,1 1 0,0-1 0,-1 0-1,1 0 1,-1 1 0,0-1 0,0 1 0,1 0 0,-1 0 0,0-1 0,0 1 0,0 0 0,0 1-1,0-1 1,-1 0 0,1 0 0,0 1 0,0-1 0,0 1 0,-1 0 0,1 0 0,-4 0 0,-5-1-137,-9-1 10,-1 1-1,-29 3 1,47-2 168,-1 0 1,0 0 0,0 1-1,0 0 1,1-1 0,-1 2-1,0-1 1,1 0 0,-1 1-1,1-1 1,-1 1 0,1 0-1,0 0 1,0 0 0,0 1-1,0-1 1,0 1 0,1 0-1,-1-1 1,-2 5 0,4-4 10,0-1 0,0 0 1,0 0-1,0 1 0,1-1 0,-1 0 1,1 1-1,0-1 0,-1 0 0,1 1 0,1-1 1,-1 1-1,0-1 0,0 0 0,1 1 1,-1-1-1,1 0 0,0 1 0,0-1 1,0 0-1,0 0 0,0 0 0,0 0 1,0 0-1,1 0 0,-1 0 0,1 0 1,0 0-1,-1-1 0,4 3 0,7 6 196,0-2 0,0 1 1,1-2-1,14 7 0,1 1 245,-11-5-208,48 33 338,-62-41-604,0 1 1,0-1-1,0 0 0,-1 1 0,1-1 0,-1 1 0,0 0 0,0 0 0,0 0 1,0 0-1,-1 0 0,1 0 0,-1 1 0,1-1 0,-1 0 0,0 1 1,0 4-1,-1-6-32,0 1-1,-1-1 1,0 0 0,1 0 0,-1 0 0,0 0 0,0 0 0,0 0 0,0 0-1,0 0 1,-1 0 0,1 0 0,-1-1 0,1 1 0,-1 0 0,1-1-1,-1 0 1,0 1 0,0-1 0,0 0 0,0 0 0,0 0 0,-3 1 0,-52 18-570,36-15 24,0-2 0,0 0 0,0-1 0,0-1 0,-41-3 0,61 2 556,1 0 1,-1-1 0,0 1-1,1 0 1,-1 0 0,0 0 0,1-1-1,-1 1 1,0 0 0,1-1-1,-1 1 1,0 0 0,1-1-1,-1 1 1,1-1 0,-1 1-1,1-1 1,-1 1 0,1-1 0,-1 1-1,1-1 1,0 0 0,-1 1-1,1-1 1,0 0 0,-1 1-1,1-1 1,0 0 0,0 1-1,0-1 1,-1 0 0,1 0 0,0 1-1,0-1 1,0 0 0,0 1-1,0-1 1,1 0 0,-1 0-1,0 1 1,0-1 0,1-1-1,-1 0-77,1 0 0,0 0-1,0 0 1,-1 0 0,1 0-1,0 1 1,1-1 0,-1 0-1,0 1 1,0-1 0,1 0-1,-1 1 1,1 0 0,1-2-1,20-8-2550,2-1-2797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02.382"/>
    </inkml:context>
    <inkml:brush xml:id="br0">
      <inkml:brushProperty name="width" value="0.1" units="cm"/>
      <inkml:brushProperty name="height" value="0.1" units="cm"/>
      <inkml:brushProperty name="color" value="#004F8B"/>
    </inkml:brush>
  </inkml:definitions>
  <inkml:trace contextRef="#ctx0" brushRef="#br0">208 62 7379,'0'0'2980,"-18"-7"-2691,-58-19 236,74 25-428,-1 0-1,0 0 1,-1 0 0,1 1-1,0 0 1,0-1 0,0 1-1,0 0 1,0 0 0,0 1-1,0-1 1,0 1 0,-1-1-1,1 1 1,1 0 0,-1 0-1,0 1 1,0-1-1,0 0 1,0 1 0,1 0-1,-1 0 1,1 0 0,-1 0-1,1 0 1,0 0 0,0 0-1,0 1 1,0-1 0,-2 5-1,0 0 123,1 0 0,-1 0 0,1 0 0,1 0 0,0 1 0,0-1 0,0 1 0,1 0 0,-1 11 0,1-11-173,1 0 0,0 0 0,0 0 0,1 0 0,0 0 0,0 0 0,1 0-1,0 0 1,1-1 0,-1 1 0,2-1 0,-1 1 0,1-1 0,0 0 0,0-1-1,1 1 1,-1-1 0,2 0 0,-1 0 0,1 0 0,0-1 0,0 1-1,0-1 1,1-1 0,9 6 0,-8-6-218,0 1 0,1-1-1,0-1 1,-1 0 0,1 0 0,0 0 0,1-1-1,-1-1 1,0 0 0,1 0 0,-1 0-1,0-1 1,1-1 0,-1 0 0,0 0 0,1-1-1,-1 0 1,0 0 0,0-1 0,-1 0-1,1-1 1,0 0 0,-1 0 0,0-1 0,0 0-1,0 0 1,-1-1 0,12-12 0,-16 14 484,1 0 1,-1 1 0,1-1-1,0 1 1,0 0 0,0 0-1,7-4 1,-8 6-203,-1 0 1,1 0-1,0 1 0,-1 0 0,1-1 1,0 1-1,0 0 0,-1 0 0,1 1 0,0-1 1,-1 1-1,1-1 0,0 1 0,-1 0 1,1 0-1,3 1 0,23 11 1,0-2 1,0-2-1,1 0 0,1-2 1,-1-1-1,63 3 0,-81-9-55,6 0 58,-1 0 0,1-1 0,0 0 0,-1-2 1,25-6-1,-38 8-124,0 0 1,-1-1 0,1 0-1,0 1 1,-1-1-1,1-1 1,-1 1 0,0 0-1,0-1 1,0 0-1,0 0 1,0 0 0,0 0-1,-1 0 1,0 0-1,1-1 1,-1 1 0,0-1-1,-1 1 1,1-1-1,-1 0 1,0 0 0,1 0-1,-2 0 1,1 0 0,0 0-1,-1 0 1,0 0-1,0-5 1,0 3-96,0 0 1,0 0-1,0 0 1,-1 0-1,0 0 1,0 0-1,0 1 1,-1-1-1,0 0 1,0 1-1,-1-1 1,1 1-1,-1 0 1,0 0-1,-1 0 0,1 0 1,-1 1-1,0-1 1,0 1-1,0 0 1,-6-4-1,-2-3 69,0 1 0,-1 1-1,0-1 1,-1 2 0,0 0 0,0 1-1,-1 0 1,1 1 0,-2 1-1,1 0 1,0 1 0,-1 1 0,0 0-1,0 2 1,0-1 0,0 2-1,0 0 1,0 1 0,-19 3 0,30-3 100,0 1 1,1-1 0,-1 1-1,0 0 1,1 0-1,-1 1 1,1-1 0,0 1-1,-1 0 1,2 0 0,-1 1-1,0-1 1,0 1 0,1 0-1,0-1 1,0 2 0,0-1-1,0 0 1,1 0 0,0 1-1,-3 6 1,1 1-189,1 0 0,0 0 0,1-1 0,0 2-1,1-1 1,0 0 0,2 20 0,6 0-2984,11-7-2908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07.910"/>
    </inkml:context>
    <inkml:brush xml:id="br0">
      <inkml:brushProperty name="width" value="0.1" units="cm"/>
      <inkml:brushProperty name="height" value="0.1" units="cm"/>
      <inkml:brushProperty name="color" value="#004F8B"/>
    </inkml:brush>
  </inkml:definitions>
  <inkml:trace contextRef="#ctx0" brushRef="#br0">1 94 784,'0'0'4098,"4"-38"-259,-4-14-2741,-1 48-244,2 13-236,-1 15-517,3 10 117,1-1 0,1 0 0,2 0 0,1-1 0,1 0 0,2 0 0,2-1 0,0-1 0,2 0 0,1-1 0,2 0 1,1-2-1,1 0 0,45 47 0,-49-60-120,0-1 0,34 20 0,-2-11-1030,-1-14-3329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09.084"/>
    </inkml:context>
    <inkml:brush xml:id="br0">
      <inkml:brushProperty name="width" value="0.1" units="cm"/>
      <inkml:brushProperty name="height" value="0.1" units="cm"/>
      <inkml:brushProperty name="color" value="#004F8B"/>
    </inkml:brush>
  </inkml:definitions>
  <inkml:trace contextRef="#ctx0" brushRef="#br0">339 10 3153,'0'0'2754,"-21"-2"-1978,-70-5-456,83 7-212,1 0-1,-1 0 1,1 1-1,-1 0 0,1 0 1,-1 1-1,1 0 1,0 1-1,0-1 1,0 1-1,0 1 1,1-1-1,-1 1 0,1 0 1,0 1-1,0-1 1,-8 9-1,4-2 270,1 0 0,0 0 0,0 1 0,1 0 0,1 0-1,0 1 1,-6 15 0,9-19-204,0 1 0,1-1-1,0 1 1,1 0 0,0 0-1,1 0 1,0 0 0,0 1-1,1-1 1,0 0 0,1 0-1,2 15 1,-1-19-146,0 0-1,0 0 1,1 0 0,0 0-1,0 0 1,0-1-1,0 1 1,1-1 0,0 0-1,0 0 1,0 0 0,1-1-1,0 0 1,0 1-1,0-2 1,0 1 0,1-1-1,-1 1 1,1-1-1,9 3 1,3 0-62,-1-2 0,0 0 0,1 0 0,0-2 0,0 0 0,0-1 0,34-3 0,-46 1-70,-1 0-1,1-1 1,-1 1 0,0-1 0,0 0-1,0 0 1,0-1 0,0 0 0,0 0-1,-1 0 1,1 0 0,-1-1-1,0 1 1,0-1 0,0 0 0,-1 0-1,1-1 1,-1 1 0,0-1 0,2-5-1,0 3 57,0 1-1,0-1 0,0 1 0,1 0 0,-1 0 0,2 0 1,8-6-1,-13 11 133,1 0 0,-1 0 0,1 0 1,0 0-1,-1 1 0,1-1 0,-1 1 0,1-1 1,0 1-1,-1 0 0,1 0 0,0 0 0,0 1 1,-1-1-1,1 1 0,-1-1 0,1 1 0,4 2 1,46 25 608,-38-19-463,1 0-87,1 0 0,0-2 0,0 0 1,0-1-1,1 0 0,0-2 0,0 0 0,0-1 0,1-1 0,-1 0 0,24-2 0,-39-1-164,0 0 0,-1 1 1,1-1-1,-1-1 0,1 1 0,-1 0 0,1-1 0,-1 1 1,0-1-1,0 0 0,0 1 0,1-1 0,-2 0 1,1 0-1,0-1 0,0 1 0,-1 0 0,1 0 0,-1-1 1,0 1-1,0-1 0,0 1 0,0-1 0,0 0 1,0 1-1,-1-1 0,1-5 0,1-1-182,-1 1 0,0-1 0,0 1 0,-1-1 0,0 1 0,-1-1 0,0 0 1,-2-9-1,1 13 93,-1-1 0,0 0 0,0 1 0,0 0 0,-1 0 1,0 0-1,0 0 0,0 0 0,0 1 0,-1 0 1,0 0-1,0 0 0,0 0 0,0 1 0,-1 0 0,1 0 1,-12-4-1,0 1 80,1 0 0,-1 1 0,0 1 1,0 0-1,-22-1 0,20 3 93,-1 1 1,0 1-1,0 0 1,0 1-1,-28 7 0,43-7 30,0 0 0,1 0-1,-1 1 1,1 0-1,-1 0 1,1 0 0,0 1-1,-1-1 1,1 1 0,1 0-1,-1 0 1,0 0 0,1 1-1,-1 0 1,1-1-1,0 1 1,0 0 0,1 0-1,-1 0 1,1 1 0,0-1-1,0 1 1,0-1-1,1 1 1,0 0 0,0 0-1,-1 7 1,1-7-48,0 1 0,1-1 0,0 1 0,0 0 0,1-1 0,-1 0 0,1 1 0,0-1 0,0 1 0,1-1 0,0 0 0,0 0 0,0 0-1,1 0 1,-1 0 0,1 0 0,0-1 0,0 1 0,1-1 0,4 5 0,1-2-126,0 0-1,0 0 1,1 0 0,0-1-1,0-1 1,1 0-1,-1 0 1,21 5-1,-13-5-1226,0 0 0,0-1 0,29 1-1,-1-4-4901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09.535"/>
    </inkml:context>
    <inkml:brush xml:id="br0">
      <inkml:brushProperty name="width" value="0.1" units="cm"/>
      <inkml:brushProperty name="height" value="0.1" units="cm"/>
      <inkml:brushProperty name="color" value="#004F8B"/>
    </inkml:brush>
  </inkml:definitions>
  <inkml:trace contextRef="#ctx0" brushRef="#br0">1 21 9380,'0'0'929,"22"-3"1037,-16 2-1813,36-6 1059,0 2 1,81 1 0,-120 4-1180,0 1-1,-1 0 1,1-1-1,-1 1 1,1 0-1,-1 0 1,1 1-1,-1-1 1,1 0-1,-1 1 1,0-1 0,0 1-1,0 0 1,0 0-1,0 0 1,0 0-1,0 0 1,-1 0-1,1 0 1,-1 1-1,0-1 1,1 1 0,-1-1-1,0 1 1,0-1-1,-1 1 1,1-1-1,-1 1 1,1 0-1,-1 3 1,2 11 34,0 0 0,-2 0 0,-2 28 1,1-35-60,0 1-2,-1-1 1,-1 1-1,0-1 1,-1 0-1,1 0 1,-2 0-1,0 0 1,0-1 0,-6 9-1,-20 41-10,30-58 0,1 0 0,-1 0 0,1 0-1,0 0 1,0 0 0,0-1 0,-1 1-1,1 0 1,0 0 0,0 0 0,0 0 0,0 0-1,0 0 1,1 0 0,-1-1 0,0 1-1,0 0 1,0 0 0,1 0 0,-1 0-1,1 0 1,-1-1 0,0 1 0,1 0 0,0 0-1,0 1 1,26 10 46,47-7 169,-58-4-195,62-3 98,-59 0-118,0 1 0,0 1 0,0 0 0,0 2 1,30 6-1,-45-7-597,-1 0 1,1 1 0,-1 0 0,0 0-1,1 0 1,-1 0 0,0 0 0,0 1-1,4 3 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21.399"/>
    </inkml:context>
    <inkml:brush xml:id="br0">
      <inkml:brushProperty name="width" value="0.1" units="cm"/>
      <inkml:brushProperty name="height" value="0.1" units="cm"/>
      <inkml:brushProperty name="color" value="#CC0066"/>
    </inkml:brush>
  </inkml:definitions>
  <inkml:trace contextRef="#ctx0" brushRef="#br0">507 103 656,'-2'-9'11869,"-2"-1"-10297,-9 1-1553,0 2 0,-1-1 0,0 2 0,0 0-1,0 0 1,-1 2 0,1-1 0,-1 2 0,-1 0 0,1 1 0,0 0 0,0 2-1,-21 0 1,32 0-16,-3 0-2,0-1 0,0 1 0,0 0 0,0 1 0,0 0 1,0 0-1,0 0 0,0 1 0,0 0 0,0 1 0,1-1 1,0 1-1,-12 7 0,11-6 20,-1 1-1,1 0 1,0 1 0,0 0-1,1 0 1,-1 0 0,1 1 0,1 0-1,-1 0 1,1 0 0,1 1-1,-1 0 1,1 0 0,1 0-1,-1 0 1,1 1 0,1-1 0,0 1-1,0 0 1,0-1 0,1 1-1,1 0 1,-1 0 0,2 11-1,-1-12 10,0 0-1,0 1 1,1-1-1,0 0 1,0 1-1,1-1 1,0 0-1,0 0 0,1 0 1,0-1-1,1 1 1,0-1-1,0 1 1,0-1-1,1 0 1,0-1-1,1 1 0,-1-1 1,1 0-1,0-1 1,1 1-1,-1-1 1,1 0-1,0-1 0,0 1 1,1-2-1,-1 1 1,11 3-1,13 0 5,-1-1-1,2-1 1,-1-2-1,0-1 1,51-3-1,-27 0-357,-49 0 223,-1 0 0,0 0-1,0-1 1,0 1 0,0-1-1,-1-1 1,1 1 0,0 0-1,-1-1 1,1 0 0,-1 0-1,0-1 1,5-5-1,47-51-3225,-129 119 2911,63-55 362,-1-1-1,0 0 1,1-1-1,-1 0 1,0-1-1,0 0 1,0 0-1,0-1 1,0-1-1,-14-2 1,-17 1-329,39 2 400,0 0 0,-1-1 0,1 0 0,0 0 0,0 0 0,0 0 0,0 0 0,0-1 0,0 1 0,1-1 0,-1 0 0,0 0 0,1 0 0,-1 0 0,-2-3 0,-35-44 566,23 28-269,11 12-314,-1 0 1,1 0-1,1-1 0,-1 1 1,2-1-1,-1 0 0,2-1 1,-1 1-1,-3-21 0,5 24 8,-2-9 90,-1 1-108,1-1-1,1 0 1,0 0 0,1 0 0,0 0-1,1 0 1,3-23 0,-2 38 12,1-1 1,0 1-1,0 0 1,0-1-1,0 1 1,1 0-1,-1 0 1,0 0-1,0 0 1,1 0-1,-1 0 1,1 0 0,-1 0-1,0 1 1,1-1-1,0 0 1,-1 1-1,1 0 1,-1-1-1,1 1 1,0 0-1,1-1 1,42-4 29,-41 5-29,43-4 29,-29 1 213,1 1-1,0 1 1,0 1-1,0 0 1,34 7-1,-41-3-119,-17-1 129,-25-7 109,7-1-384,0 0 1,0 1-1,-1 2 1,1 0-1,-1 1 0,-42 5 1,48 0 17,0 0 0,0 1-1,1 1 1,0 1 0,0 0 0,1 1 0,0 1 0,1 0 0,-1 2-1,-14 12 1,27-20-10,0 1 0,0-1 0,1 1 0,-1-1 0,1 1 0,0 0 0,0 0 0,0 0 0,1 0 0,-1 0 0,1 0 0,0 1 0,0-1 0,1 0-1,-1 6 1,0 3 40,0 1 0,1-1 0,4 24 0,-3-32 0,1 0 1,0 0-1,0 0 1,1-1 0,0 1-1,-1 0 1,2-1-1,-1 0 1,0 0-1,1 0 1,0 0-1,8 6 1,-1-1 17,1 0 0,0-1 1,21 12-1,-20-15-28,-1 0 1,1-1-1,0-1 1,1 0-1,-1 0 0,22 0 1,86-3-157,-55-2-119,-58 2 160,1 0 0,-1-1-1,1-1 1,-1 1 0,12-5 0,-17 5 11,1 0 0,-1-1 1,1 1-1,-1-1 0,0 0 1,0 0-1,0 0 1,0 0-1,0 0 0,0-1 1,0 0-1,-1 1 0,1-1 1,2-4-1,-5-1 8,-12 15 199,-14 17 151,18-17-246,0 0-1,0 0 1,0-1 0,-1 0-1,1-1 1,-1 0-1,-1 0 1,1-1 0,-1 0-1,0-1 1,1 0-1,-1 0 1,-1-1-1,1 0 1,0-1 0,0 0-1,-1-1 1,1 0-1,-1-1 1,1 0 0,0 0-1,-16-5 1,18 3 13,-1 0 0,1-1 1,0 0-1,0 0 0,0 0 0,1-1 1,-1-1-1,1 1 0,0-1 0,1 0 1,0-1-1,0 1 0,0-1 0,0 0 1,1-1-1,1 0 0,-7-12 0,6 8 11,0-1-1,1 0 1,0 0-1,1 0 1,0-1-1,1 1 1,1-1-1,0 0 1,1 1-1,2-26 1,-1 36-47,0 0 0,0 0 1,1 0-1,-1 0 0,0 0 1,1 0-1,0 1 0,0-1 0,0 1 1,0-1-1,0 1 0,0 0 1,1 0-1,4-3 0,44-29-18,-31 22 40,-10 6-22,0 1 0,0 1 0,1-1-1,-1 2 1,1-1 0,20-2-1,71-7 104,-83 12-59,-53 1-126,0 1 0,0 2 0,-34 8 0,50-6 55,0 0 1,1 2-1,0 0 1,1 1-1,0 0 1,0 2-1,-17 12 1,27-17 15,0 1 1,1-1-1,0 1 0,-1 1 1,2-1-1,-1 0 1,1 1-1,0 0 0,0 0 1,1 1-1,0-1 1,0 0-1,1 1 0,0 0 1,0 0-1,1 0 1,0-1-1,0 1 0,1 9 1,0-12 22,0 0 0,0 1 1,1-1-1,0 0 0,0 1 1,0-1-1,1 0 0,-1 0 1,1 0-1,0 0 0,1 0 1,-1-1-1,1 1 0,0-1 1,0 1-1,0-1 0,1 0 1,-1 0-1,1-1 0,0 1 1,0-1-1,1 1 0,-1-1 1,1-1-1,-1 1 0,10 3 1,-2-1 24,2 0 1,-1 0-1,0-2 0,1 1 1,0-2-1,19 2 1,88-3-11,-65-2-76,-24-9 97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24.787"/>
    </inkml:context>
    <inkml:brush xml:id="br0">
      <inkml:brushProperty name="width" value="0.1" units="cm"/>
      <inkml:brushProperty name="height" value="0.1" units="cm"/>
      <inkml:brushProperty name="color" value="#CC0066"/>
    </inkml:brush>
  </inkml:definitions>
  <inkml:trace contextRef="#ctx0" brushRef="#br0">481 98 1473,'0'0'1910,"5"-4"-1811,6-8-276,2-10 5311,-12 21-4882,-1 0-1,0 0 0,0 0 0,1 0 0,-1-1 0,0 1 0,0 0 0,0 0 0,0 0 0,-1 0 0,1 0 0,0 0 0,0-1 0,-1 1 1,1 0-1,0 0 0,-1 0 0,1 0 0,-2-2 0,-17-11-629,4 9 459,0 0 0,0 2 0,0 0-1,0 1 1,-1 0 0,1 1 0,-1 1-1,1 0 1,-1 1 0,-25 6 0,27-5-68,1 0-1,0 1 1,1 1 0,-1 0 0,0 0-1,1 1 1,0 1 0,0 0 0,1 1 0,0 0-1,0 1 1,1 0 0,-1 1 0,2 0-1,-1 1 1,1-1 0,1 2 0,-14 21 0,12-15 37,0 1 1,2 0 0,0 0 0,1 1 0,1-1 0,1 2 0,0-1 0,2 1 0,0-1 0,1 1 0,1 30-1,1-42-3,0 0 0,1 0-1,0 1 1,0-1 0,1 0-1,0 0 1,0 0-1,1-1 1,5 12 0,-6-14 7,1-1 1,1 1 0,-1-1-1,1 0 1,0 1 0,0-2-1,0 1 1,0 0 0,1-1-1,-1 0 1,1 0-1,0 0 1,0-1 0,10 5-1,7-2 57,0 0 0,1-1 0,-1-1 0,1-2 0,-1 0 0,39-3 0,-3 0-146,-50 2-95,-1-1-1,0-1 1,1 1-1,-1-1 1,0 0-1,0 0 1,0-1 0,-1 0-1,1-1 1,-1 1-1,1-1 1,-1 0-1,0-1 1,-1 1 0,1-1-1,-1-1 1,7-7-1,-11 7 425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29.472"/>
    </inkml:context>
    <inkml:brush xml:id="br0">
      <inkml:brushProperty name="width" value="0.1" units="cm"/>
      <inkml:brushProperty name="height" value="0.1" units="cm"/>
      <inkml:brushProperty name="color" value="#CC0066"/>
    </inkml:brush>
  </inkml:definitions>
  <inkml:trace contextRef="#ctx0" brushRef="#br0">459 45 912,'0'0'4490,"19"-13"2941,-20 12-7414,0 0 0,1 0 1,-1 0-1,0-1 0,0 1 1,0 0-1,0 0 0,0 0 1,-1 0-1,1 1 1,0-1-1,0 0 0,0 0 1,-1 1-1,1-1 0,-1 1 1,1-1-1,0 1 0,-1-1 1,1 1-1,-3 0 1,-32-8 10,8 5 16,0 1-1,-1 1 1,-43 3-1,61-1-53,0 1-1,0 0 1,0 0-1,0 1 1,0 0-1,1 1 1,0 0-1,-1 1 1,1 0-1,1 0 1,-1 1-1,-8 8 1,14-10 1,0 1 0,0 0 0,1 0 0,0 0 0,0 0 0,0 1 0,0-1 0,1 1 0,0-1 0,0 1 0,1 0 0,-1 0 0,0 11 0,0 12 150,1 47-1,2-44-36,-1-19-63,0-1 0,1 1 1,1-1-1,0 1 1,0-1-1,2 0 0,-1 0 1,2 0-1,-1 0 1,2 0-1,-1-1 0,2 0 1,6 10-1,-7-14-16,0 0 0,0-1-1,1 0 1,-1 0 0,1-1 0,0 0 0,1 0-1,-1-1 1,1 1 0,0-2 0,0 1-1,0-1 1,1 0 0,-1-1 0,1 0 0,0 0-1,-1-1 1,1 0 0,14-1 0,-16 1-54,0-1 1,0 0 0,0 0-1,-1 0 1,1-1-1,0 0 1,0-1 0,-1 1-1,1-1 1,0-1 0,-1 1-1,0-1 1,0 0-1,0 0 1,0-1 0,0 0-1,-1 0 1,1 0 0,-1-1-1,0 0 1,4-5-1,-8 9 27,3-3-82,0 0 0,0 0 0,-1 0 0,1-1 0,-1 0 0,0 0 0,0 0 0,-1 0 0,1 0 0,-1 0 0,0-1 0,-1 1 0,1-1 0,0-7 0,-1 5-35,2 12-95,1 15 91,-3-13 104,-2 0 0,1 0 0,-1-1 0,1 1 0,-2 0 0,1-1 0,-1 1 0,1-1 0,-1 1 0,-1-1 0,1 0 0,-1 1 0,0-2 0,0 1 0,-1 0 0,1 0 0,-1-1 0,0 0 0,0 0 0,-1 0 0,1 0 0,-1-1 0,0 0 0,0 0 0,0 0 0,0 0 0,0-1 0,-1 0 0,-7 2 0,-12 2-549,0 0 0,-1-2 0,1-1 0,-1-2 0,-31 0 0,54-2 555,1 1 0,-1-1-1,0 1 1,1-1-1,-1 0 1,1 0 0,-1 0-1,1 0 1,0 0-1,-1-1 1,1 1 0,0-1-1,0 1 1,0-1-1,0 0 1,0 0-1,1 0 1,-1 0 0,0 0-1,-1-3 1,-30-57 210,10 16-254,19 40 142,0-1 0,0 0-1,1 0 1,0-1 0,0 1 0,1-1-1,-1 1 1,2-1 0,-1 0 0,1 0-1,1 0 1,-1 1 0,1-1 0,2-11-1,-2 17-80,-1-14 53,2 0 0,0 0 0,0 0 0,7-24 0,-5 32-53,-1 1 0,2-1 0,-1 1 1,1 0-1,0 0 0,1 1 0,-1-1 0,1 1 0,1 0 0,-1 0 0,8-6 0,-2 4 19,0-1 1,1 2-1,0-1 1,1 2 0,0 0-1,0 0 1,18-4-1,8-2 410,52-7 0,-88 19-353,88-10 742,-86 9-813,0 1 0,1 0 0,-1 0 0,1 1 0,-1 0 0,0 0 0,0 0 0,1 0 0,-1 1 0,0 0 0,0 0 0,0 0 0,-1 1 0,7 4 0,-11-7-54,-34 0-825,-238 0-560,260 1 1431,-1 1 1,1 0-1,-1 1 0,1 0 0,0 1 0,0 0 0,0 1 0,1 1 0,-1 0 0,-17 12 0,21-12-2,0 0 1,0 0-1,1 1 0,0 0 0,0 1 0,1-1 1,-1 1-1,2 0 0,-1 1 0,1-1 1,1 1-1,0 0 0,0 1 0,-3 9 0,3 3 147,1 1-1,1-1 1,0 1-1,2 0 0,4 36 1,-3-53-111,0-1 1,0 1-1,0-1 1,1 0-1,0 0 1,0 1-1,1-1 1,-1-1-1,1 1 1,0 0-1,0-1 1,1 1-1,0-1 1,-1 0-1,1 0 1,0 0-1,1-1 1,-1 1-1,1-1 1,-1 0-1,1-1 0,0 1 1,7 2-1,7 2 41,0-1-1,0-1 1,0-1-1,1-1 1,22 2-1,-2-2 111,76-4-1,-84-8-1,-31 9-288,1-1 0,-1 1 0,1-1 0,-1 1 0,0-1 0,1 1 0,-1-1 0,0 0 0,1 0 0,-1 0 0,0 0 0,0 0-1,0 0 1,1 0 0,-1 0 0,0 0 0,-1 0 0,3-3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36.270"/>
    </inkml:context>
    <inkml:brush xml:id="br0">
      <inkml:brushProperty name="width" value="0.1" units="cm"/>
      <inkml:brushProperty name="height" value="0.1" units="cm"/>
      <inkml:brushProperty name="color" value="#CC0066"/>
    </inkml:brush>
  </inkml:definitions>
  <inkml:trace contextRef="#ctx0" brushRef="#br0">587 132 2417,'0'0'3700,"4"-1"-3030,13-7 4637,-30-10-4376,-2 7-889,-1 1 1,1 1-1,-2 0 1,1 1-1,-1 1 1,-1 0-1,1 1 1,-1 1-1,0 1 1,0 0-1,0 2 1,-1 0-1,1 1 1,-20 1-1,18 0 6,0 1 1,0 1-1,1 1 0,-1 1 0,-25 8 0,38-11-13,1 2 1,-1-1-1,1 1 1,0 0-1,-1 0 1,2 1-1,-1 0 1,0 0-1,1 0 1,-1 1-1,1 0 0,1 0 1,-1 0-1,1 0 1,-1 1-1,2-1 1,-1 1-1,1 1 1,-4 6-1,4 0 62,1 0-1,0 1 1,1-1 0,0 1-1,1 0 1,2 15 0,-1 8 149,0-31-223,0 0 0,0 0 0,1 0 0,0 0 0,0 0 0,0 0 0,1-1-1,0 1 1,0-1 0,0 0 0,1 0 0,0 0 0,0 0 0,0-1 0,0 0 0,1 1 0,8 5 0,5 3 62,0-1 0,0 0-1,35 15 1,-33-20-89,-1-2 0,1-1 0,0 0 0,0-2 0,0 0 0,0-1 0,0-1-1,1-1 1,-1-1 0,22-4 0,-29 2-191,0 1-1,0-2 1,19-8-1,-27 11 133,0-1-1,0 0 1,0 0-1,0 0 1,0 0-1,-1-1 1,0 0-1,0 0 1,0 0-1,6-8 0,-9 11 22,-1 0 31,0 0-2,-32 2-1343,19 3 1363,0 0 0,0 1-1,0 0 1,-14 8-1,16-7-15,0-1 0,0 0 0,0-1-1,-1 0 1,1-1 0,-16 3-1,12-4-109,0-1-1,0 0 0,0-1 0,-28-4 0,36 3 0,1-1-1,-1 0 1,1 0-1,0-1 1,0 0-1,0 0 1,0 0-1,0-1 1,1 0-1,-1 0 1,1 0-1,0-1 1,-5-6-1,-34-31-420,30 30 533,1 0 0,-19-23-1,30 28 69,0 0-1,0 0 0,0 0 0,1 0 0,0 0 0,0 0 0,1 0 0,-1-1 1,2 1-1,1-10 0,-2-5-141,1 17 75,0 1 0,0-1-1,0 0 1,1 1 0,-1 0 0,1-1 0,0 1 0,0 0 0,1 0 0,-1 0 0,1 0 0,0 0 0,0 1 0,0-1-1,0 1 1,1 0 0,0 0 0,-1 0 0,1 0 0,0 1 0,8-5 0,-2 2 126,1 0 0,-1 0 0,1 1 1,0 0-1,0 1 0,1 0 0,22-2 0,182 2 713,-136 4-194,-54 4-497,-27-1-388,-15-2-63,-144-8-978,-73 3 514,222 3 822,1 1-1,-1 0 1,0 1 0,0 0-1,0 0 1,1 1 0,-18 8-1,25-9 0,-1 0-1,1 0 0,0 0 0,0 1 0,0-1 1,0 1-1,0 0 0,1 0 0,-1 0 1,1 0-1,0 0 0,0 1 0,0-1 0,0 0 1,1 1-1,-1 0 0,1-1 0,0 1 0,0 0 1,0 0-1,0 0 0,1-1 0,0 1 0,0 7 1,0 1 101,0-1 0,1 1 0,0-1 0,1 0 0,0 1 0,1-1 0,0 0 0,6 13 0,-6-18-71,1 0 0,0 1 0,0-1 0,1 0 0,-1-1 0,1 1 0,0-1 0,1 0 0,0 0 0,-1-1-1,1 0 1,1 0 0,-1 0 0,8 3 0,3 0 11,0-1-1,0 0 0,1-2 1,0 0-1,0 0 0,32 0 1,110-7-761,-117-3 254,-41 5 410,1 1 0,0-1 0,-1 1 0,1-1 0,-1 0 0,1 0 0,-1 0 0,1-1 0,-1 1 0,0 0 0,1-1 0,-1 0 1,3-2-1,-11 11-61,1 0 0,-1 0 0,-1 0 0,1-1 1,-1 0-1,0 0 0,0-1 0,-1 0 1,0 0-1,0-1 0,0 0 0,0 0 1,0-1-1,-1 0 0,0 0 0,0-1 1,1 0-1,-1-1 0,-13 1 0,15-1-22,-1-1 0,0 0 0,0-1 0,1 1 0,-1-1 1,0-1-1,1 0 0,-1 0 0,1 0 0,0-1 0,-1 0 0,1 0 0,1-1 0,-10-6 0,-21-13 81,30 20 15,1-1-1,-1 1 1,1-1 0,0 0 0,0-1 0,0 1-1,1-1 1,0 0 0,0-1 0,0 1 0,0-1-1,1 0 1,0 0 0,0-1 0,1 1 0,-5-10-1,6 3 58,0 0-1,0 0 0,1 0 1,0 0-1,3-16 0,-2 0-3,1 23-52,0 0 0,0 1 0,1-1 0,0 1 0,0 0 0,0-1 0,1 1 0,-1 0 0,7-8 0,35-45 25,-41 54-35,2-2-19,0 0 1,0 1-1,1-1 1,0 1-1,0 1 1,0-1-1,1 1 1,-1 0 0,1 0-1,0 1 1,0 0-1,0 0 1,13-3-1,2 3 127,1 0-1,-1 1 1,32 2 0,-33 0 2,-1-1-42,31 0 122,-49 1-172,0 0 0,0 0-1,0 0 1,0 0 0,0 1 0,0-1 0,0 1-1,-1-1 1,1 1 0,0 0 0,0-1 0,-1 1-1,1 0 1,0 0 0,-1 0 0,1 1-1,-1-1 1,1 0 0,1 2 0,-54-1-942,-61-5 661,-47 1-136,149 3 421,0 0 0,1 1 0,-1 0 0,1 1 0,0 0 0,0 1 1,0-1-1,0 2 0,0-1 0,1 1 0,0 1 0,0-1 0,0 1 0,1 1 0,0-1 0,0 1 0,1 1 0,0-1 0,0 1 0,0 0 0,1 0 0,0 1 0,1-1 0,0 1 1,1 0-1,-1 0 0,2 1 0,-1-1 0,1 1 0,1-1 0,0 1 0,0 16 0,1-19 27,2 0 0,-1-1 0,1 1 0,0-1 1,0 1-1,0-1 0,1 0 0,0 0 0,1 0 0,-1 0 0,1 0 0,0-1 0,0 0 1,1 0-1,0 0 0,0 0 0,0-1 0,0 0 0,1 0 0,-1 0 0,1-1 0,7 4 0,7 4 88,1-1 0,1-1 0,0-1 0,0-1 0,29 6 0,-2-5-52,1-2 0,93-1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8.697"/>
    </inkml:context>
    <inkml:brush xml:id="br0">
      <inkml:brushProperty name="width" value="0.1" units="cm"/>
      <inkml:brushProperty name="height" value="0.1" units="cm"/>
      <inkml:brushProperty name="color" value="#66CC00"/>
    </inkml:brush>
  </inkml:definitions>
  <inkml:trace contextRef="#ctx0" brushRef="#br0">11 44 6067,'0'0'4140,"19"-9"-3422,63-22-46,-80 30-625,1 0-1,-1 1 0,1-1 0,-1 1 1,1 0-1,0 0 0,-1 0 0,1 0 1,-1 0-1,1 0 0,0 1 0,-1-1 1,1 1-1,-1 0 0,1 0 0,-1 0 1,1 0-1,-1 0 0,0 0 0,0 1 1,1-1-1,-1 1 0,2 2 0,1 1 20,-1 0-1,0 0 0,0 1 0,-1 0 0,1 0 0,2 8 0,-3-8-22,4 11-18,-2 0-1,0 0 1,-1 1-1,0-1 1,-2 1 0,0 0-1,-1 0 1,-2 26-1,1-37-41,-1 0-1,1-1 0,-1 1 0,-1-1 0,1 1 0,-1-1 0,0 0 0,-1 1 0,0-1 0,0 0 0,0-1 0,0 1 0,-1 0 0,0-1 0,0 0 0,-1 0 1,1 0-1,-1-1 0,0 1 0,-6 3 0,3-3-184,0 0-1,0 0 1,-1 0 0,0-1 0,0-1 0,0 0 0,0 0 0,-1 0-1,1-1 1,-1-1 0,1 0 0,-1 0 0,-11-1 0,20 0 136,0 0 0,0 0 0,0 0 0,-1-1 0,1 1 0,0 0 0,0-1 0,0 1 0,0-1 1,0 1-1,0-1 0,0 0 0,0 1 0,0-1 0,0 0 0,0 0 0,0 1 0,0-1 0,1 0 0,-1 0 1,0 0-1,1 0 0,-1 0 0,0 0 0,0-2 0,0-1-43,0 0-1,0 1 1,0-1-1,0 0 1,1 0-1,0 0 1,-1 0-1,2-5 1,-1 0-7,1 0 0,1 0 0,-1-1 0,2 1 0,-1 0 0,7-15 0,0 10 131,-1 1 0,2 0 0,0 1 0,0 0 0,1 0 0,1 1 0,0 0 0,0 1 0,1 1 0,0 0 0,1 0 0,21-8 0,-17 8 557,1 2 1,0 0-1,1 1 1,-1 1-1,1 1 1,0 0-1,1 2 1,-1 0-1,29 2 1,-47 0-506,0 0 1,1 1-1,-1-1 0,0 1 1,1 0-1,-1-1 1,0 1-1,0 0 0,0 0 1,0 1-1,0-1 1,0 0-1,0 1 0,0-1 1,0 1-1,0 0 0,2 3 1,-1 0 12,1 0 0,-2 0 0,1 0 0,-1 0 0,1 0 0,-1 1 1,1 7-1,2 9-200,-2 1-1,1 42 1,-3-54-87,-1 29-4905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54.772"/>
    </inkml:context>
    <inkml:brush xml:id="br0">
      <inkml:brushProperty name="width" value="0.1" units="cm"/>
      <inkml:brushProperty name="height" value="0.1" units="cm"/>
      <inkml:brushProperty name="color" value="#004F8B"/>
    </inkml:brush>
  </inkml:definitions>
  <inkml:trace contextRef="#ctx0" brushRef="#br0">0 10 5587,'0'0'4911,"1"-1"-4869,-1 1-1,1-1 0,-1 0 1,0 1-1,1-1 1,-1 1-1,1-1 0,0 1 1,-1-1-1,1 1 1,-1-1-1,1 1 0,0-1 1,-1 1-1,1 0 1,0-1-1,-1 1 0,1 0 1,0 0-1,0 0 1,-1-1-1,1 1 0,0 0 1,1 0-1,8 6 276,-1-1-1,1 2 1,-1-1-1,0 1 0,-1 0 1,11 12-1,20 16 505,44 24 912,167 88 0,-240-140-739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55.194"/>
    </inkml:context>
    <inkml:brush xml:id="br0">
      <inkml:brushProperty name="width" value="0.1" units="cm"/>
      <inkml:brushProperty name="height" value="0.1" units="cm"/>
      <inkml:brushProperty name="color" value="#004F8B"/>
    </inkml:brush>
  </inkml:definitions>
  <inkml:trace contextRef="#ctx0" brushRef="#br0">285 44 3217,'0'0'2916,"0"-7"-2662,0-30 3244,-2 40-3274,-213 297 3988,196-274-4185,-27 51-1,43-72-108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9:56.136"/>
    </inkml:context>
    <inkml:brush xml:id="br0">
      <inkml:brushProperty name="width" value="0.1" units="cm"/>
      <inkml:brushProperty name="height" value="0.1" units="cm"/>
      <inkml:brushProperty name="color" value="#004F8B"/>
    </inkml:brush>
  </inkml:definitions>
  <inkml:trace contextRef="#ctx0" brushRef="#br0">210 218 5939,'0'0'3623,"-4"-2"-3463,2-1-110,0 0 1,-1 0-1,1 1 0,0-1 1,1 0-1,-1-1 1,0 1-1,1 0 0,0 0 1,0-1-1,0 1 1,0-1-1,0 1 0,1-1 1,-1 1-1,1-1 1,0-4-1,0-6 190,0-1 0,0 0 0,5-19 0,-4 31-178,0-1-1,1 0 1,0 1-1,-1-1 1,2 1-1,-1-1 1,0 1-1,1 0 0,-1 0 1,1 0-1,0 0 1,0 1-1,0-1 1,0 1-1,0 0 1,1 0-1,-1 0 1,1 0-1,-1 0 0,1 1 1,0 0-1,-1-1 1,1 1-1,7 0 1,8-3 191,0 1 1,1 1-1,29 0 1,-37 2-68,-7 0-87,0 0 1,0 0-1,0 0 0,0 0 1,0 1-1,-1 0 1,1 0-1,8 3 0,-11-3-76,0 0-1,-1 1 0,1-1 0,0 1 1,-1 0-1,1 0 0,-1 0 1,0-1-1,0 1 0,0 0 0,0 0 1,0 1-1,0-1 0,0 0 0,0 0 1,-1 0-1,1 1 0,-1-1 0,0 0 1,0 0-1,0 1 0,0 2 1,1 7 42,-1 0 1,0 1-1,-1-1 1,-1 0 0,0 1-1,0-1 1,-1 0-1,-1-1 1,0 1 0,-1 0-1,-10 18 1,6-15-23,-1-1 1,-1 0 0,0 0-1,-1-1 1,0 0-1,-1-1 1,-21 14-1,-6 1-137,-1-3 0,-1-2 0,-2-1 0,0-2 0,-53 15-1,107-39-188,1 1 0,0 1-1,0 0 1,12-2 0,22 5 761,1 2 0,-1 1 0,0 3 0,0 2-1,-1 1 1,52 19 0,-64-18-248,1-2 1,0-1-1,1-2 0,-1-1 0,1-2 0,0-1 0,45-4 0,-75 2-187,0-1 1,0 1-1,0 0 0,0-1 0,0 0 0,0 0 0,0 0 0,-1-1 1,1 1-1,-1-1 0,0 0 0,0 0 0,0 0 0,0 0 1,0-1-1,-1 1 0,1-1 0,-1 1 0,0-1 0,0 0 1,-1 0-1,3-5 0,3-13-41,0 1 0,7-45-1,-11 48-73,11-33-211,-10 37-175,0 0 0,-1 0 1,0 0-1,1-16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08.294"/>
    </inkml:context>
    <inkml:brush xml:id="br0">
      <inkml:brushProperty name="width" value="0.1" units="cm"/>
      <inkml:brushProperty name="height" value="0.1" units="cm"/>
      <inkml:brushProperty name="color" value="#004F8B"/>
    </inkml:brush>
  </inkml:definitions>
  <inkml:trace contextRef="#ctx0" brushRef="#br0">195 1 2193,'0'0'3212,"-1"0"-3180,0 0-1,0 0 0,0 0 1,1 0-1,-1 0 1,0 0-1,0 0 1,0 0-1,0 0 1,1 0-1,-1 1 0,0-1 1,0 0-1,0 0 1,1 1-1,-1-1 1,0 1-1,0-1 1,1 1-1,-1-1 0,0 1 1,1-1-1,-1 1 1,0-1-1,1 1 1,-1 0-1,0 1 1,-12 16 398,1 1 0,0 0 1,1 1-1,2 0 1,-9 25-1,-30 111 1811,32-89-1581,3 0-1,4 1 1,2 1-1,3 71 1,4-130-641,1 1 1,1-1 0,-1 0-1,2 1 1,0-1 0,0 0-1,0 0 1,1-1 0,1 1-1,0-1 1,0 0 0,1 0-1,0 0 1,0-1 0,1 0 0,0 0-1,1-1 1,0 0 0,15 11-1,-15-12-432,0-2-1,0 1 1,1-1 0,-1 0-1,1-1 1,0 0 0,0-1-1,13 3 1,-5-4-2759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09.322"/>
    </inkml:context>
    <inkml:brush xml:id="br0">
      <inkml:brushProperty name="width" value="0.1" units="cm"/>
      <inkml:brushProperty name="height" value="0.1" units="cm"/>
      <inkml:brushProperty name="color" value="#004F8B"/>
    </inkml:brush>
  </inkml:definitions>
  <inkml:trace contextRef="#ctx0" brushRef="#br0">256 46 5090,'0'0'3055,"-18"-8"-2668,-60-23-264,74 29-71,0 1 0,0 0 0,0 0 0,0 1 0,0-1 0,-1 1 0,1 0 0,0 0 0,0 0 0,0 0 0,0 1 0,0-1 0,0 1 1,0 1-1,0-1 0,0 0 0,0 1 0,0 0 0,0 0 0,1 0 0,-1 0 0,1 0 0,0 1 0,-1 0 0,1-1 0,1 1 0,-1 0 0,0 1 1,-3 3-1,1 2 166,-1 0 1,1-1 0,0 1-1,1 1 1,0-1-1,1 1 1,0 0 0,0 0-1,-2 15 1,4-16-143,0 1 0,1-1 0,0 1 0,0-1 0,1 1 0,1-1 0,-1 1 0,1-1 0,1 0 0,0 1 0,0-1 0,9 15-1,-8-17-38,1 0 0,0-1-1,0 0 1,1 0 0,-1-1-1,1 0 1,1 0 0,-1 0-1,1-1 1,-1 1 0,1-2-1,1 1 1,-1-1 0,0 0-1,16 3 1,-3-1 50,1-2-1,0 0 0,0-1 1,40-3-1,-58 1-86,-1 0 0,1-1 0,0 1 0,-1-1 0,1 1 1,0-1-1,-1 0 0,1 0 0,-1 0 0,0-1 0,1 1 0,-1 0 0,0-1 0,0 0 0,1 1 0,-1-1 0,-1 0 0,5-4 0,-3 1-50,0 0-1,0-1 0,0 1 1,-1 0-1,0-1 1,0 0-1,0 1 1,1-9-1,-1-1-103,0 1-1,-1 0 1,0-1 0,-2 1 0,0-1-1,-4-22 1,4 32 200,0 0 0,0 0 0,-1 0 1,0 0-1,0 1 0,0-1 0,0 0 0,-1 1 0,0 0 0,-6-8 830,10 15-930,0-1-1,0 1 1,1 0 0,-1 0-1,1-1 1,-1 1 0,1-1 0,0 0-1,0 1 1,0-1 0,0 0 0,5 3-1,-2 0 38,6 5 50,0 1 1,1-2-1,0 0 1,0 0-1,1-1 0,0-1 1,1 0-1,0-1 1,0 0-1,0-1 0,0 0 1,1-2-1,0 1 1,0-2-1,0 0 1,0-1-1,0-1 0,17-1 1,-29 1-38,-1-1 1,0 0 0,0 0-1,0 0 1,1 0-1,-1 0 1,0 0-1,-1-1 1,1 1 0,0-1-1,0 1 1,-1-1-1,1 0 1,-1 1-1,1-1 1,-1 0 0,0 0-1,1 0 1,-1 0-1,0-1 1,0 1-1,-1 0 1,1 0 0,0 0-1,-1-1 1,0 1-1,1 0 1,-1-4-1,2-11-309,-1-1-1,-1-30 1,-1 29-45,0-6 12,0-8 1288,6 32-522,6 18-481,32 69 687,40 110 1,-69-159-539,-3 2 0,-1 0 0,-2 0 1,-1 1-1,2 68 0,-9-101-92,0 0-1,-1 0 1,0 0-1,0 0 1,0 0 0,-1 0-1,0 0 1,0 0-1,-1 0 1,0-1-1,0 1 1,0-1 0,-5 7-1,2-7 10,0 1-1,0-1 0,0 0 1,-1-1-1,0 1 1,0-2-1,-1 1 0,1-1 1,-1 0-1,-14 6 1,7-5-34,-1 0 0,1 0 0,-1-2 0,0 0 0,0 0 0,0-2 1,-24 0-1,35-1 13,-1 0 1,1 0 0,0-1 0,0 1 0,0-1 0,1-1-1,-1 1 1,0-1 0,0 1 0,1-1 0,-1-1-1,1 1 1,-1-1 0,1 1 0,0-1 0,0-1-1,0 1 1,1 0 0,-1-1 0,1 0 0,0 0 0,0 0-1,0 0 1,0 0 0,1-1 0,-1 1 0,-1-8-1,1 2-40,0-1-1,1 1 0,0-1 0,1 0 1,0 1-1,1-1 0,0 0 0,0 0 1,1 1-1,1-1 0,0 0 1,0 1-1,1-1 0,5-10 0,-2 9-94,0 0 0,1 0 0,0 0 0,1 1 0,0 0 0,1 1 0,0-1 0,1 2-1,0-1 1,19-12 0,11-5-1980,0 0-1311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10.108"/>
    </inkml:context>
    <inkml:brush xml:id="br0">
      <inkml:brushProperty name="width" value="0.1" units="cm"/>
      <inkml:brushProperty name="height" value="0.1" units="cm"/>
      <inkml:brushProperty name="color" value="#004F8B"/>
    </inkml:brush>
  </inkml:definitions>
  <inkml:trace contextRef="#ctx0" brushRef="#br0">291 295 5507,'0'0'7013,"-7"-16"-6479,-24-52-382,30 65-144,-1 0 0,0 0 1,0 1-1,0-1 0,0 0 0,0 1 0,0 0 0,-1-1 1,0 1-1,1 0 0,-1 0 0,0 0 0,0 1 1,0-1-1,0 1 0,0 0 0,0-1 0,-5 0 0,-1 1-2,0 0-1,1 0 0,-1 0 0,-16 2 1,8 0-39,11-1 38,-1 0 0,1 0-1,-1 1 1,0 0-1,1 0 1,-1 0-1,1 1 1,0 0-1,-11 5 1,14-5 13,0 0 1,0 1-1,0-1 1,0 1-1,0 0 1,0 0-1,1 0 1,-1 0 0,1 0-1,0 0 1,0 1-1,0-1 1,1 1-1,-1-1 1,1 1-1,0 0 1,0 0-1,-1 4 1,0 1-3,1 1-1,-1-1 1,1 1 0,1-1-1,0 1 1,0-1 0,1 0 0,0 1-1,1-1 1,0 0 0,0 1-1,1-1 1,0 0 0,1-1-1,0 1 1,0-1 0,7 11 0,-4-10-1,0-1 0,1 0 0,0 0 1,0-1-1,0 0 0,1 0 1,0-1-1,0 0 0,1-1 1,-1 0-1,1-1 0,0 1 1,1-2-1,20 5 0,-19-5-137,1 0 1,0-1-1,-1-1 0,1 0 0,0-1 0,0 0 0,-1-1 1,17-3-1,-22 2 39,0 0 1,0-1-1,0 1 1,-1-1-1,1-1 1,-1 1-1,0-1 0,1 0 1,-2 0-1,1-1 1,-1 0-1,1 0 1,-1 0-1,-1-1 1,8-10-1,-3 1-29,-1 0 1,0-1-1,-2 0 0,1-1 0,-2 1 1,0-1-1,-2 0 0,1 0 1,0-25-1,-1-21 142,-6-77 1,2 107 139,-3 8 1395,4 25-1541,-1 0 1,1 0-1,0 0 1,0 0-1,-1 0 0,1 0 1,0 0-1,0 0 1,0 0-1,-1 0 1,1 0-1,0 0 0,0 0 1,0 0-1,-1 0 1,1 0-1,0 0 1,0 0-1,0 0 0,-1 0 1,1 1-1,0-1 1,0 0-1,0 0 1,0 0-1,-1 0 0,1 0 1,0 1-1,0-1 1,0 0-1,0 0 1,0 0-1,0 1 0,-1-1 1,1 0-1,0 0 1,0 0-1,0 1 1,0-1-1,0 0 0,0 0 1,0 0-1,0 1 1,0-1-1,0 0 1,0 1-1,-12 44 163,7-19-145,1 0 0,1 1-1,1-1 1,1 1 0,2 0 0,5 38-1,-4-55-17,0-1-1,0 1 0,1-1 1,1 0-1,0 0 0,0 0 1,0 0-1,1-1 0,1 0 0,-1 0 1,1 0-1,1 0 0,-1-1 1,1 0-1,1-1 0,-1 0 1,1 0-1,0 0 0,0-1 1,17 8-1,-9-7 21,-1-1-1,1 0 1,0-1 0,1-1-1,-1 0 1,20 0 0,-24-2-19,-1-1 1,1 0-1,-1-1 1,1 0-1,-1-1 1,0 0-1,1-1 0,-1 0 1,18-8-1,-20 6-20,-1-1 0,1 0 0,-1 0-1,0-1 1,-1 0 0,0 0 0,0-1-1,-1 0 1,1 0 0,-2 0 0,1-1 0,-1 0-1,7-17 1,-7 13-90,-1 0 0,0 0 0,-1 0 0,-1-1 0,0 0-1,0 1 1,-1-1 0,-1 0 0,-3-24 0,2 34 95,1 0 0,-2-1 0,1 1 0,0 0 0,-1 0 0,0 0 0,0 0 0,0 0 1,0 1-1,-1-1 0,0 0 0,1 1 0,-1 0 0,-1 0 0,1 0 0,0 0 0,-1 0 0,1 1 0,-1-1 0,0 1 0,0 0 0,0 0 1,0 0-1,0 1 0,0-1 0,0 1 0,-1 0 0,1 0 0,0 1 0,-8-1 0,10 2 3,0 0 1,-1 0-1,1 0 0,0 0 1,-1 0-1,1 0 0,0 1 1,0-1-1,0 1 0,0 0 1,1-1-1,-1 1 1,0 0-1,1 0 0,-1 0 1,1 0-1,0 0 0,-1 1 1,1-1-1,0 0 0,0 1 1,1-1-1,-1 0 0,0 4 1,-4 7 107,2 1 0,0-1 1,-2 17-1,4-21-119,-1 0 0,2 0 1,0 0-1,0 0 0,0 0 0,1 0 0,0 0 0,1 0 1,0 0-1,1 0 0,-1-1 0,2 1 0,-1-1 0,1 0 1,0 0-1,1 0 0,0 0 0,0-1 0,1 0 0,0 0 1,0 0-1,1-1 0,-1 0 0,1 0 0,1-1 0,-1 0 1,1 0-1,0-1 0,0 0 0,0 0 0,10 3 0,52 12-1994,0-13-1904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10.882"/>
    </inkml:context>
    <inkml:brush xml:id="br0">
      <inkml:brushProperty name="width" value="0.1" units="cm"/>
      <inkml:brushProperty name="height" value="0.1" units="cm"/>
      <inkml:brushProperty name="color" value="#004F8B"/>
    </inkml:brush>
  </inkml:definitions>
  <inkml:trace contextRef="#ctx0" brushRef="#br0">334 0 8436,'0'0'859,"0"17"-299,0 4-306,-1 27 438,2 1 0,2-1 0,2 1 0,17 68 0,19-9-172,-41-107-519,0-1-1,0 0 1,0 0 0,0 0-1,0 0 1,0 1 0,0-1-1,0 0 1,0 0 0,0 0-1,0 0 1,0 0 0,0 1-1,0-1 1,0 0 0,0 0 0,0 0-1,-1 0 1,1 0 0,0 0-1,0 1 1,0-1 0,0 0-1,0 0 1,0 0 0,-1 0-1,1 0 1,0 0 0,0 0-1,0 0 1,0 0 0,0 0-1,-1 0 1,1 0 0,0 0-1,0 0 1,0 0 0,0 0-1,-1 0 1,1 0 0,0 0-1,0 0 1,0 0 0,0 0-1,0 0 1,-1 0 0,1 0-1,0 0 1,0 0 0,0 0-1,0 0 1,-17-5-38,-15-9-228,11 3 85,-1 1 0,0 0-1,-1 2 1,0 1 0,0 1-1,-1 0 1,0 2 0,0 1 0,0 1-1,0 1 1,-31 2 0,53 0 206,0-1 0,0 1 0,0 0 0,0 0 0,0-1 0,0 1 0,0 0 0,0 1 0,0-1 0,0 0-1,0 0 1,1 1 0,-1-1 0,1 1 0,-1 0 0,1-1 0,-1 1 0,1 0 0,0 0 0,0 0 0,0 0 0,0 0 0,0 0 0,1 0 0,-1 0 0,0 0 0,1 0 0,0 1 0,-1-1 0,1 0 0,0 0 0,0 0 0,0 1 0,1 2 0,-1 1-28,1 0-1,0 0 1,0 0-1,0 0 1,0 0 0,1 0-1,0-1 1,0 1-1,1-1 1,0 1-1,6 8 1,2-2 29,1-1-1,0-1 1,1 0-1,0-1 1,1 0-1,0-1 1,0-1-1,1 0 0,0 0 1,0-2-1,0 0 1,1-1-1,0 0 1,24 2-1,19 0 66,1-3 0,90-5-1,-138 1-70,0 0 0,-1 0 0,1-1 0,-1-1 0,0 0 0,0 0 0,0-1 0,0-1 0,18-9 0,-25 11-6,1 0 1,-1-1 0,0 1-1,1-1 1,-2 0-1,1 0 1,0 0 0,-1-1-1,0 1 1,0-1-1,0 0 1,0 0 0,-1 0-1,0 0 1,0 0-1,0 0 1,-1-1 0,0 1-1,0-1 1,0 1-1,-1-1 1,1-5 0,-1 6-20,0 1 1,0-1-1,0 0 1,0 1-1,-1-1 0,0 0 1,0 1-1,0-1 1,0 1-1,-1-1 1,0 1-1,0 0 1,0-1-1,0 1 1,-1 0-1,1 0 1,-1 1-1,0-1 1,0 1-1,-1-1 1,1 1-1,-1 0 0,1 0 1,-1 0-1,0 1 1,0-1-1,0 1 1,-1 0-1,1 0 1,-9-2-1,4 1 103,1 0 0,-1 1 0,0 0 0,0 0 0,0 1 0,0 1 0,-14-1 0,21 1-57,-1 1 1,0-1 0,1 1-1,-1-1 1,0 1 0,1 0 0,-1 0-1,0 0 1,1 0 0,-1 0 0,1 1-1,0-1 1,-1 1 0,1 0-1,0-1 1,0 1 0,0 0 0,0 0-1,1 0 1,-1 1 0,0-1-1,1 0 1,0 1 0,-1-1 0,1 1-1,0-1 1,-1 6 0,0 0 16,0 0 0,0 0 0,1 0 0,0 1 0,0-1 0,1 0 0,0 1 0,3 13 0,-2-17-51,0 0 0,0 0 0,1-1 0,0 1 0,0-1 1,0 1-1,0-1 0,1 0 0,0 0 0,0 0 1,0 0-1,0 0 0,1 0 0,-1-1 0,7 5 0,6 2-192,0-2 0,0 0 0,1 0 0,-1-2 0,2 0 0,-1 0 0,1-2 0,-1-1 0,1 0 0,34 1 0,37-2-3450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12.324"/>
    </inkml:context>
    <inkml:brush xml:id="br0">
      <inkml:brushProperty name="width" value="0.1" units="cm"/>
      <inkml:brushProperty name="height" value="0.1" units="cm"/>
      <inkml:brushProperty name="color" value="#004F8B"/>
    </inkml:brush>
  </inkml:definitions>
  <inkml:trace contextRef="#ctx0" brushRef="#br0">598 148 7171,'0'0'4506,"-9"-17"-4178,-33-52-98,38 64-216,0 1 0,0 0 0,-1 0 0,1 0 1,-1 1-1,0-1 0,0 1 0,0 0 0,0 0 0,-1 1 0,1 0 1,-1 0-1,0 0 0,1 1 0,-1-1 0,0 1 0,0 1 0,0-1 0,0 1 1,0 0-1,-10 1 0,1-1 3,0-1 20,-1 1 0,0 1-1,0 0 1,0 1 0,0 0 0,1 1-1,-1 1 1,1 1 0,0 0 0,0 1-1,1 0 1,0 1 0,0 1 0,0 0-1,1 1 1,0 1 0,-22 20 0,23-16 75,-1 0-1,2 1 1,0 0 0,0 1 0,2 0 0,0 1 0,-9 22 0,13-27-37,1 2 0,0-1 0,1 0 0,0 1 0,1-1 0,1 1 0,0 0 0,0 0 0,2 0 0,2 21 1,0-26-59,-1-1 1,1 0-1,1 0 1,0 0 0,0 0-1,0-1 1,1 1 0,0-1-1,0 0 1,1 0 0,0-1-1,0 0 1,0 0 0,1 0-1,0-1 1,0 0 0,1 0-1,10 4 1,5 3-37,0-2-1,0-1 1,1-1-1,0 0 1,29 3-1,7-1-1461,1-4 0,0-2 0,-1-3-1,80-9 1,-125 7 1304,0-2 0,1 0-1,-1 0 1,-1-2 0,1 0 0,-1 0-1,0-1 1,0-1 0,15-10 0,-23 13 403,-1-1 1,1 1-1,0-1 1,-1-1-1,0 1 1,0-1-1,-1 0 1,8-12-1,-10 13 222,1-1 0,-1 0 0,0 1 0,0-1-1,-1 0 1,0 0 0,0 0 0,0 0 0,-1 0 0,0 0 0,0 0-1,-1-7 1,0 10-413,0 1-1,0-1 0,-1 0 0,1 0 0,-1 1 0,1-1 1,-1 1-1,0-1 0,0 1 0,0 0 0,0 0 0,-1 0 1,1 0-1,0 0 0,-1 0 0,0 1 0,1-1 0,-1 1 1,0 0-1,1-1 0,-6 0 0,-6-3-44,-1 1 1,-27-6-1,32 8-3,1 1-1,-1 0 1,1 0-1,-1 1 1,1 0-1,-1 1 1,0 0-1,-13 3 1,20-3 7,0 0-1,1 0 1,-1 1 0,0-1-1,0 1 1,1 0 0,-1 0-1,1 0 1,0 0 0,-1 0 0,1 1-1,0-1 1,0 0 0,1 1-1,-1 0 1,0-1 0,1 1-1,0 0 1,-1 0 0,1 0 0,0 0-1,1 0 1,-1 0 0,0 0-1,1 0 1,0 0 0,0 0-1,0 6 1,-1-3 11,1 0-1,1 1 1,-1-1-1,1 1 1,0-1 0,0 0-1,1 0 1,-1 0-1,2 0 1,-1 0-1,1 0 1,-1 0 0,5 5-1,-2-4 28,1-1 0,-1 0 0,1 0 0,1 0 0,-1-1 0,1 0 0,0 0 0,0-1 0,12 6 0,-15-8-44,1 1-1,-1-1 1,1-1 0,-1 1-1,1 0 1,-1-1-1,1 0 1,0 0-1,0-1 1,-1 1-1,1-1 1,0 0-1,7-1 1,-9 0-3,-1 0 1,1 0-1,0 0 1,-1 0-1,0-1 1,1 1-1,-1-1 1,0 0-1,0 1 1,0-1-1,0 0 1,0 0-1,0 0 1,-1-1-1,1 1 1,-1 0-1,1-1 1,-1 1-1,0-1 1,0 1-1,0-1 0,0 1 1,1-6-1,3-13-75,0-1-1,-2 1 0,0-1 1,0-28 1288,8 62-1439,-4-2 245,0 0 0,0-1 0,1 1 0,0-1 0,1-1 0,-1 0 0,2 0 0,-1 0 0,1-2 0,0 1 0,1-1 0,0 0 0,0-1 0,0-1 0,0 1 0,17 3 0,3-2-58,1-1 1,-1-1-1,1-2 1,0-1-1,35-3 1,-60 2 33,-1-1 1,1 1-1,0-1 1,-1 0 0,1-1-1,-1 1 1,1-1-1,-1-1 1,0 1-1,0-1 1,0 0-1,0-1 1,0 1-1,-1-1 1,1 0-1,-1-1 1,0 1-1,-1-1 1,1 0-1,-1 0 1,0 0-1,0-1 1,0 1-1,-1-1 1,0 0-1,0 0 1,0 0-1,-1-1 1,0 1-1,0-1 1,-1 1-1,0-1 1,0 1-1,0-1 1,-1-12-1,1-14 20,-2 1 0,-2-1 0,-1 1 0,-11-50 0,9 62 110,0 0 0,-2 0 1,0 1-1,0 0 0,-2 0 1,-1 1-1,0 1 0,-16-20 1,26 36-66,0-1 1,0 1 0,0-1 0,0 1-1,-1-1 1,1 1 0,0 0-1,-1 0 1,1-1 0,0 1-1,-1 0 1,0 0 0,1 1-1,-1-1 1,0 0 0,1 0 0,-1 1-1,0-1 1,0 1 0,1 0-1,-1-1 1,0 1 0,0 0-1,0 0 1,0 0 0,-3 1 0,2 1-53,0 0 0,-1 0 1,1 0-1,0 0 0,1 1 1,-1 0-1,0-1 0,1 1 1,-1 0-1,1 0 0,0 0 1,-2 4-1,-12 19 52,1 1 1,1 0-1,2 1 0,0 0 1,2 1-1,2 0 0,0 0 1,2 1-1,1 0 0,1 0 1,2 1-1,2 48 1,1-69-36,1 0 1,0-1 0,0 1 0,1 0 0,0-1 0,1 1 0,0-1 0,0 0 0,1 0 0,0 0 0,1-1 0,0 0 0,0 0-1,1 0 1,0-1 0,0 0 0,1-1 0,-1 1 0,1-1 0,1-1 0,-1 1 0,17 6 0,-7-4-131,0 0 0,1-1-1,-1-1 1,1-1 0,0-1 0,1-1 0,-1 0 0,1-1 0,-1-2 0,39-2 0,-53 1 1,0 0 0,-1 0 1,1 0-1,-1-1 0,1 1 1,-1-1-1,1-1 0,-1 1 1,0 0-1,0-1 1,0 0-1,-1 0 0,1 0 1,-1 0-1,1-1 0,-1 1 1,0-1-1,0 0 0,4-8 1,-3 5-534,-1 0 1,0 1-1,-1-1 1,0-1-1,0 1 1,0 0-1,1-11 1,-2-15-6630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12.821"/>
    </inkml:context>
    <inkml:brush xml:id="br0">
      <inkml:brushProperty name="width" value="0.1" units="cm"/>
      <inkml:brushProperty name="height" value="0.1" units="cm"/>
      <inkml:brushProperty name="color" value="#004F8B"/>
    </inkml:brush>
  </inkml:definitions>
  <inkml:trace contextRef="#ctx0" brushRef="#br0">0 1 5843,'0'0'3609,"0"12"-3208,1 10-200,0 0 1,2 0 0,0-1 0,2 1 0,0-1 0,1 0 0,1-1-1,11 22 1,-14-35-212,24 38 222,-27-43-232,1-1 0,0 1-1,0 0 1,0 0 0,-1-1-1,2 1 1,-1-1 0,0 1-1,0-1 1,0 0 0,1 0-1,-1 0 1,0 0 0,1 0 0,-1-1-1,1 1 1,-1-1 0,4 1-1,-5-2 22,0 0 0,1 0-1,-1 1 1,0-1 0,0 0-1,1 0 1,-1 0 0,0-1 0,0 1-1,0 0 1,-1 0 0,1 0-1,0-1 1,0 1 0,-1 0 0,1-1-1,0 1 1,-1-1 0,0 1-1,1-1 1,-1 1 0,0-1-1,0-1 1,2-3 1,11-46-56,-11 38 84,1 1 1,0 0-1,1 1 0,0-1 1,1 0-1,0 1 0,1 0 0,14-20 1,-20 32 22,1-1 0,-1 0-1,1 1 1,-1-1 0,1 0 0,0 1 0,-1-1 0,1 1 0,0 0 0,-1-1 0,1 1 0,0-1 0,0 1-1,-1 0 1,1 0 0,0-1 0,0 1 0,0 0 0,-1 0 0,1 0 0,0 0 0,0 0 0,0 0 0,0 0-1,-1 0 1,1 0 0,0 0 0,0 1 0,0-1 0,-1 0 0,1 0 0,0 1 0,0-1 0,-1 1 0,1-1 0,0 0-1,-1 1 1,1-1 0,0 1 0,-1 0 0,1-1 0,-1 1 0,1 0 0,-1-1 0,1 1 0,-1 0 0,1-1-1,-1 1 1,0 0 0,1 1 0,21 47 785,-18-38-404,6 15-339,36 77 782,-6-41-4453,-31-55 299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13.162"/>
    </inkml:context>
    <inkml:brush xml:id="br0">
      <inkml:brushProperty name="width" value="0.1" units="cm"/>
      <inkml:brushProperty name="height" value="0.1" units="cm"/>
      <inkml:brushProperty name="color" value="#004F8B"/>
    </inkml:brush>
  </inkml:definitions>
  <inkml:trace contextRef="#ctx0" brushRef="#br0">1 0 12310,'0'0'1840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9.043"/>
    </inkml:context>
    <inkml:brush xml:id="br0">
      <inkml:brushProperty name="width" value="0.1" units="cm"/>
      <inkml:brushProperty name="height" value="0.1" units="cm"/>
      <inkml:brushProperty name="color" value="#66CC00"/>
    </inkml:brush>
  </inkml:definitions>
  <inkml:trace contextRef="#ctx0" brushRef="#br0">1 0 9748,'0'0'0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13.507"/>
    </inkml:context>
    <inkml:brush xml:id="br0">
      <inkml:brushProperty name="width" value="0.1" units="cm"/>
      <inkml:brushProperty name="height" value="0.1" units="cm"/>
      <inkml:brushProperty name="color" value="#004F8B"/>
    </inkml:brush>
  </inkml:definitions>
  <inkml:trace contextRef="#ctx0" brushRef="#br0">0 479 6515,'0'0'7006,"11"-14"-5027,1-13-1819,-10 20-172,1 0-1,0-1 1,1 1 0,8-12 0,-10 17 0,0 0 1,-1 0 0,1 0-1,0 1 1,0-1 0,0 1-1,0-1 1,1 1 0,-1 0 0,0 0-1,0 0 1,1 0 0,-1 0-1,1 0 1,-1 1 0,1-1-1,-1 1 1,1-1 0,4 1-1,18 2-22,0 1 0,0 0-1,0 2 1,25 9 0,-25-7 101,-1-1 0,1-1-1,0-1 1,28 0 0,-52-3-46,1-1 0,-1 0 0,1 0 0,-1 0 1,1 0-1,-1 0 0,1 0 0,-1-1 0,1 1 0,-1-1 0,0 1 0,1-1 0,-1 1 0,1-1 0,-1 0 0,0 1 0,0-1 1,1 0-1,-1 0 0,0 0 0,0 0 0,0 0 0,0 0 0,1-2 0,0-1 66,-1 1 0,0-1 0,-1 0 1,1 1-1,-1-1 0,0 0 0,1 0 0,-2-5 0,1-1-45,-9-151 322,1 3-4437,8 121-126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13.960"/>
    </inkml:context>
    <inkml:brush xml:id="br0">
      <inkml:brushProperty name="width" value="0.1" units="cm"/>
      <inkml:brushProperty name="height" value="0.1" units="cm"/>
      <inkml:brushProperty name="color" value="#004F8B"/>
    </inkml:brush>
  </inkml:definitions>
  <inkml:trace contextRef="#ctx0" brushRef="#br0">0 0 10709,'0'0'1425,"28"26"-927,-8-8-359,12 10 263,-1 2 0,-2 1 1,0 2-1,33 50 1,-38-42-186,-2 0 0,-2 2 0,-1 0-1,-3 1 1,-1 0 0,-3 1 0,-1 1 0,-3 0 0,-1 1 0,-3-1 0,-1 1 0,-6 67 0,2-97-231,-1 1 0,0-1 0,-2 0 0,0 0 0,-1-1-1,0 1 1,-2-1 0,0 0 0,0-1 0,-2 1 0,-15 21 0,15-25-752,-2 0 0,1-1 0,-2 1 0,-16 12 0,11-13-2873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35.803"/>
    </inkml:context>
    <inkml:brush xml:id="br0">
      <inkml:brushProperty name="width" value="0.05" units="cm"/>
      <inkml:brushProperty name="height" value="0.05" units="cm"/>
      <inkml:brushProperty name="color" value="#004F8B"/>
    </inkml:brush>
  </inkml:definitions>
  <inkml:trace contextRef="#ctx0" brushRef="#br0">0 1 3217,'0'0'97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36.370"/>
    </inkml:context>
    <inkml:brush xml:id="br0">
      <inkml:brushProperty name="width" value="0.05" units="cm"/>
      <inkml:brushProperty name="height" value="0.05" units="cm"/>
      <inkml:brushProperty name="color" value="#004F8B"/>
    </inkml:brush>
  </inkml:definitions>
  <inkml:trace contextRef="#ctx0" brushRef="#br0">35 36 1377,'-5'-10'186,"4"8"-80,0 1-1,0-1 0,0 0 0,0 0 0,0 0 0,0 0 1,1 1-1,-1-1 0,0-8 6987,-2 34-6431,-4 22 373,4-28-665,0 0 1,0 1 0,2 0 0,1 0 0,3 34 0,-2-48-336,0-1 1,0 0-1,1 0 1,0 0-1,0 0 1,0 0 0,0 0-1,1-1 1,-1 1-1,1-1 1,0 1 0,0-1-1,0 0 1,0 0-1,1 0 1,4 2-1,8 5 160,0-1 0,29 12 0,17 10 397,-59-29-580,-1 0 0,0 1-1,1 0 1,-1-1 0,0 1-1,0 0 1,0 0 0,-1 0-1,1 0 1,-1 1 0,0-1-1,0 0 1,0 1 0,0-1-1,0 0 1,-1 1 0,1-1-1,-1 1 1,0-1 0,0 1-1,-1-1 1,1 1 0,-1 3-1,-1 5 49,0-1-1,-1 0 0,0 1 0,-1-1 1,-8 17-1,-38 53 436,34-59-291,2 1 1,-22 47-1,35-68-194,0 1 0,0-1-1,1 0 1,-1 1 0,0-1-1,1 1 1,-1-1 0,1 1-1,0-1 1,0 1-1,0 0 1,0-1 0,1 1-1,-1-1 1,1 1 0,-1-1-1,1 1 1,0-1 0,0 0-1,0 1 1,0-1 0,0 0-1,1 0 1,-1 0-1,1 0 1,-1 0 0,1 0-1,0 0 1,0 0 0,-1-1-1,1 1 1,1 0 0,-1-1-1,0 0 1,2 2-1,9 2 63,1 1 0,-1-1-1,1-1 1,-1-1 0,17 3-1,-10-2 17,6 1 13,-11-2 6,0 0 0,-1 1 0,1 0 0,25 12 1,-37-14-95,0 0 0,1 0 1,-1 0-1,0 0 1,-1 1-1,1-1 1,0 1-1,-1 0 1,1 0-1,-1 0 1,0 0-1,0 0 0,0 0 1,0 0-1,-1 1 1,1-1-1,-1 1 1,0 0-1,0-1 1,0 1-1,0 0 1,-1-1-1,0 1 0,1 5 1,-1 1-89,0-1 0,0 1-1,-1 0 1,-1 0 0,1-1 0,-1 1 0,-1-1-1,0 0 1,0 1 0,-1-1 0,0-1 0,0 1-1,-1-1 1,-1 1 0,-7 8 0,-6-6-4855,2-9 527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36.920"/>
    </inkml:context>
    <inkml:brush xml:id="br0">
      <inkml:brushProperty name="width" value="0.05" units="cm"/>
      <inkml:brushProperty name="height" value="0.05" units="cm"/>
      <inkml:brushProperty name="color" value="#004F8B"/>
    </inkml:brush>
  </inkml:definitions>
  <inkml:trace contextRef="#ctx0" brushRef="#br0">1 1 1088,'0'0'5656,"15"15"-4058,55 65-65,124 129 2999,-172-189-4200,0-1 1,29 19 0,-44-34-267,-1 0 1,1 0-1,1 0 1,-1-1-1,1 0 0,-1 0 1,1-1-1,0 0 1,0 0-1,0-1 1,0 0-1,15 0 1,-18-3-26,-1 1 0,1-1 0,-1 0 1,0 0-1,1 0 0,-1-1 0,0 1 0,0-1 0,0 0 1,-1 0-1,1 0 0,-1-1 0,1 1 0,-1-1 1,0 0-1,-1 0 0,1 0 0,-1 0 0,3-5 1,6-14 7,0 0 0,9-28 0,-8 20-50,-1-1 0,-2 0 0,-1 0 0,6-66 0,-14 96 529,-8 2-83,-18 1-458,1 1-1,0 1 1,0 2 0,-37 10-1,-97 42-9,-5 2-76,163-59-77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42.229"/>
    </inkml:context>
    <inkml:brush xml:id="br0">
      <inkml:brushProperty name="width" value="0.05" units="cm"/>
      <inkml:brushProperty name="height" value="0.05" units="cm"/>
      <inkml:brushProperty name="color" value="#004F8B"/>
    </inkml:brush>
  </inkml:definitions>
  <inkml:trace contextRef="#ctx0" brushRef="#br0">1 1 5122,'0'0'3746,"4"17"-3015,18 60 1238,45 106 0,13 35-1566,-79-218-906,1 9-100,-27-6-9670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42.637"/>
    </inkml:context>
    <inkml:brush xml:id="br0">
      <inkml:brushProperty name="width" value="0.05" units="cm"/>
      <inkml:brushProperty name="height" value="0.05" units="cm"/>
      <inkml:brushProperty name="color" value="#004F8B"/>
    </inkml:brush>
  </inkml:definitions>
  <inkml:trace contextRef="#ctx0" brushRef="#br0">1 47 6771,'0'0'4314,"21"-6"-3073,1-1-1003,-7 2-163,1 1-1,-1 0 1,1 1-1,0 0 1,1 1-1,19 1 1,-15 1-66,0 0 0,0 2 0,0 1 0,23 5 0,-33-5-13,1 1-1,-1 1 0,0 0 0,0 0 1,-1 1-1,0 1 0,0-1 0,16 15 1,-17-14-45,0 1 0,-1 0-1,1 1 1,-2-1 0,1 2 0,-1-1 0,-1 1 0,1 0 0,-2 0 0,1 1 0,-2 0 0,1 0 0,-1 0 0,-1 0 0,0 1 0,-1-1 0,2 18 0,-4-28 40,0-1 1,-1 0 0,1 1 0,0-1 0,0 0-1,-1 1 1,1-1 0,0 0 0,-1 1 0,1-1-1,0 0 1,-1 1 0,1-1 0,0 0 0,-1 0-1,1 0 1,0 1 0,-1-1 0,1 0 0,-1 0-1,1 0 1,0 0 0,-1 0 0,1 0 0,-1 0-1,1 0 1,-1 0 0,1 0 0,-1 0 0,1 0-1,0 0 1,-1 0 0,1 0 0,-1 0 0,1 0-1,0 0 1,-1-1 0,1 1 0,-1-1 0,-19-9-59,16 3 35,0 1 0,1-1 0,0 0 0,0-1 0,1 1 0,0 0 0,0-1 0,1 1 0,0-1 0,0-14 0,0 2-3,1 0 0,1-1 1,4-20-1,-4 37 115,1-1 0,-1 1 0,1 0 1,-1 0-1,1 0 0,1 0 0,-1 0 1,0 0-1,1 1 0,0-1 0,0 1 0,0 0 1,0 0-1,0 0 0,1 0 0,-1 0 0,1 1 1,0-1-1,0 1 0,0 0 0,0 0 0,0 1 1,0-1-1,1 1 0,-1 0 0,0 0 0,1 0 1,-1 1-1,1 0 0,-1-1 0,1 2 0,-1-1 1,0 0-1,1 1 0,-1 0 0,1 0 0,-1 0 1,0 1-1,0-1 0,0 1 0,0 0 1,0 0-1,0 0 0,0 1 0,-1 0 0,7 5 1,4 6 54,-1 2 0,-1 0 0,0 0 0,-1 1 0,-1 1 0,10 22 0,-14-26-566,0 0-1,-1 0 1,-1 1-1,-1 0 1,3 17-1,-6-27-2420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43.013"/>
    </inkml:context>
    <inkml:brush xml:id="br0">
      <inkml:brushProperty name="width" value="0.05" units="cm"/>
      <inkml:brushProperty name="height" value="0.05" units="cm"/>
      <inkml:brushProperty name="color" value="#004F8B"/>
    </inkml:brush>
  </inkml:definitions>
  <inkml:trace contextRef="#ctx0" brushRef="#br0">2 0 7075,'0'0'6899,"-2"36"-7123,2-10 0,0-4-640,0-5-897,0-6-688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43.343"/>
    </inkml:context>
    <inkml:brush xml:id="br0">
      <inkml:brushProperty name="width" value="0.05" units="cm"/>
      <inkml:brushProperty name="height" value="0.05" units="cm"/>
      <inkml:brushProperty name="color" value="#004F8B"/>
    </inkml:brush>
  </inkml:definitions>
  <inkml:trace contextRef="#ctx0" brushRef="#br0">1 0 5507,'0'0'7843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43.995"/>
    </inkml:context>
    <inkml:brush xml:id="br0">
      <inkml:brushProperty name="width" value="0.05" units="cm"/>
      <inkml:brushProperty name="height" value="0.05" units="cm"/>
      <inkml:brushProperty name="color" value="#004F8B"/>
    </inkml:brush>
  </inkml:definitions>
  <inkml:trace contextRef="#ctx0" brushRef="#br0">1 209 8612,'0'0'3911,"21"14"-3220,69 46-144,-82-55-446,1 0-1,0-1 1,0-1 0,1 1 0,-1-2-1,1 1 1,-1-1 0,1-1-1,0 0 1,0 0 0,0-1 0,-1 0-1,12-1 1,12-1 164,-30 3-233,-1-2 0,1 1-1,0 0 1,0 0 0,0-1-1,0 1 1,-1-1 0,1 0-1,0 0 1,-1 0-1,1 0 1,-1-1 0,1 1-1,-1-1 1,1 1 0,-1-1-1,0 0 1,0 0 0,0 0-1,0 0 1,0 0-1,0 0 1,-1-1 0,1 1-1,-1-1 1,0 1 0,1-1-1,-1 1 1,0-1 0,-1 0-1,1 0 1,0 1-1,-1-1 1,1 0 0,-1-5-1,0 0-3,0 0-1,0 1 0,-1-1 1,0 0-1,0 0 0,-1 0 1,0 1-1,0-1 0,-1 1 0,0-1 1,0 1-1,-5-8 0,1 5-52,0-1-1,-1 1 0,0 1 0,-1 0 0,0 0 0,0 0 1,-1 1-1,0 0 0,0 1 0,-1 0 0,0 1 0,0 0 1,0 1-1,-1 0 0,0 1 0,0 0 0,0 1 0,0 0 1,-1 1-1,1 1 0,-18-1 0,28 2 19,0 1-1,0-1 1,0 1-1,0-1 1,1 1-1,-1 0 1,0-1-1,0 1 1,1 0-1,-1 0 1,0 0-1,1 1 1,-1-1-1,1 0 1,0 1-1,-1-1 1,1 0-1,0 1 1,0 0-1,0-1 1,0 1-1,0 0 1,0-1-1,0 1 1,1 0-1,-1 0 1,1 0-1,-1 0 1,1 0-1,-1 3 1,-1 9-45,0 0 0,1 0 1,1 16-1,0-22 30,0-3-16,1 0-1,-1 1 1,1-1 0,0 0 0,0 0 0,1 0 0,-1 0 0,1-1 0,0 1 0,1 0 0,-1-1 0,1 1 0,0-1 0,0 0 0,0 0-1,0 0 1,1 0 0,0-1 0,-1 1 0,1-1 0,1 0 0,-1 0 0,0 0 0,1-1 0,-1 0 0,6 2 0,2 1-760,0-1 0,0-1 0,0 0 0,1 0 0,-1-1 0,1-1 0,-1 0 1,1-1-1,22-2 0,11-8-4607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9.384"/>
    </inkml:context>
    <inkml:brush xml:id="br0">
      <inkml:brushProperty name="width" value="0.1" units="cm"/>
      <inkml:brushProperty name="height" value="0.1" units="cm"/>
      <inkml:brushProperty name="color" value="#66CC00"/>
    </inkml:brush>
  </inkml:definitions>
  <inkml:trace contextRef="#ctx0" brushRef="#br0">1 255 4018,'0'0'3265,"46"-105"-2624,-27 77-161,2 3 224,3 4 129,1 4 111,2 4 32,3 1-175,0 3-369,1-1-432,-3 3-16,-3 3-768,-4 0-1249,-2 4-1169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44.780"/>
    </inkml:context>
    <inkml:brush xml:id="br0">
      <inkml:brushProperty name="width" value="0.05" units="cm"/>
      <inkml:brushProperty name="height" value="0.05" units="cm"/>
      <inkml:brushProperty name="color" value="#004F8B"/>
    </inkml:brush>
  </inkml:definitions>
  <inkml:trace contextRef="#ctx0" brushRef="#br0">124 72 8612,'0'0'5069,"-15"-12"-4864,-47-36-191,60 46-18,1 1 0,-1 0 1,1 0-1,-1 0 0,0 0 0,1 0 1,-1 1-1,0-1 0,0 0 1,0 1-1,0-1 0,0 1 0,0 0 1,-2-1-1,3 2-1,0-1 1,1 0-1,-1 0 0,0 0 1,1 1-1,-1-1 0,0 0 0,1 1 1,-1-1-1,1 1 0,-1-1 1,0 1-1,1-1 0,-1 1 1,1-1-1,-1 1 0,1-1 1,0 1-1,-1 0 0,1-1 1,-1 1-1,1 0 0,-1 1 1,0 3-32,0-1 0,1 1 0,-1 0 0,1 0 0,0 0 0,1 9 0,-1-10 10,1 2 23,0 0-1,1 0 1,0 0-1,0 0 1,0 0-1,0-1 1,1 1-1,0-1 1,0 0-1,1 0 1,-1 0-1,1 0 0,0 0 1,1-1-1,-1 0 1,8 6-1,12 9 55,1-2 0,32 17-1,-12-8 58,-27-14 14,3 0-34,-2 1 0,28 24 0,-43-33-100,0-1-1,0 1 1,-1 0 0,1 0 0,-1 1 0,0-1 0,0 1-1,-1-1 1,1 1 0,-1 0 0,0 0 0,0 0 0,-1 0-1,1 0 1,-1 1 0,1 9 0,-3-13-5,1 1 0,0-1 0,-1 1 0,0-1 0,1 1 0,-1-1 0,0 0 0,0 1 0,-1-1 0,1 0 0,0 0 0,-1 0 0,1 0 0,-1 0 0,0 0 0,0 0-1,0-1 1,0 1 0,0 0 0,0-1 0,0 0 0,0 1 0,0-1 0,-1 0 0,1 0 0,0-1 0,-1 1 0,1 0 0,-1-1 0,-4 1 0,-6 1 35,0 0 0,0-1 0,-1 0 0,-22-3 0,34 2-11,0 0-1,0-1 0,0 1 1,0-1-1,-1 0 0,1 1 1,0-1-1,0 0 0,0 0 0,0-1 1,0 1-1,1 0 0,-1 0 1,0-1-1,1 1 0,-1-1 1,1 0-1,-1 0 0,1 1 1,0-1-1,-1 0 0,1 0 0,0 0 1,0 0-1,1 0 0,-1 0 1,0 0-1,1-1 0,-1 1 1,1 0-1,0 0 0,-1 0 0,1-3 1,0 0 11,0-1 0,1 1 0,-1 0 0,1 0 0,0-1 0,0 1 0,0 0 0,1 0 0,0 0 0,0 0 0,0 1 0,0-1 0,6-7 0,1 1 77,1 1-1,-1 0 1,2 1-1,0 0 1,0 1-1,0 0 1,24-12-1,98-35 341,-92 40 94,49-25 0,-89 39-484,0 1-1,0-1 1,-1 1-1,1-1 1,0 1-1,-1-1 1,1 1-1,-1-1 1,1 0-1,-1 1 1,1-1-1,-1 0 1,1 0-1,-1 1 1,1-1-1,-1 0 1,0 0-1,0 0 1,1 1-1,-1-1 1,0 0-1,0 0 1,0 0-1,0 0 0,0 0 1,0 1-1,0-1 1,0 0-1,0 0 1,0 0-1,-1 0 1,1 1-1,0-1 1,-1 0-1,1 0 1,0 0-1,-1 1 1,1-1-1,-1 0 1,1 1-1,-1-1 1,0-1-1,-2-1-102,1 1 1,-1-1-1,1 0 0,-1 0 0,0 1 0,0 0 1,0-1-1,-4-1 0,-3 0-116,1 0 0,-1 1 0,0 0 0,0 1 1,0 0-1,-1 1 0,1 0 0,0 0 0,0 1 0,-21 2 0,30-1 162,0-1 0,1 1 0,-1-1 0,0 1 0,0 0 0,1-1-1,-1 1 1,0 0 0,1 0 0,-1-1 0,1 1 0,-1 0 0,1 0 0,-1 0 0,1 0 0,0 0-1,-1 0 1,1 0 0,0 0 0,0 0 0,0-1 0,-1 1 0,1 0 0,0 0 0,0 0-1,1 0 1,-1 0 0,0 0 0,0 0 0,0 0 0,1 0 0,-1 0 0,1 1 0,13 35-116,-5-26 120,1-1 0,1-1 0,0 1 0,0-2-1,1 0 1,0 0 0,0-1 0,17 7 0,-4-2-119,1-2 0,0-1 0,36 8 0,-51-15-4,1 0 0,-1 0 0,1-2 1,20 0-1,-31 0 129,0-1-1,0 0 1,-1 0-1,1 1 1,0-1-1,-1 0 1,1 0 0,0 0-1,-1 0 1,1 0-1,-1 0 1,0 0 0,1 0-1,-1 0 1,0 0-1,0 0 1,1 0-1,-1 0 1,0 0 0,0 0-1,0 0 1,0 0-1,-1-2 1,1-36-131,-1 29-31,-6-49-634,5 49 762,1 0-1,-1 0 1,1-1-1,1 1 1,0 0-1,2-17 0,-1 25 92,0 0-1,0 0 0,0 0 0,1 0 0,-1 0 0,0 0 1,1 1-1,-1-1 0,1 1 0,0-1 0,-1 1 1,1-1-1,0 1 0,0 0 0,0 0 0,0 0 1,0 0-1,0 0 0,0 1 0,0-1 0,0 0 1,1 1-1,-1 0 0,0-1 0,3 1 0,64-3 1349,-56 3-1056,2 0-124,0 1 0,-1 0 0,1 1-1,0 1 1,0 0 0,-1 1 0,0 1 0,27 12-1,-36-15-210,-1 1 1,1-1-1,-1 1 0,0 0 0,0 1 0,0-1 1,0 1-1,0 0 0,-1 0 0,1 0 0,-1 0 0,0 0 1,0 1-1,-1-1 0,0 1 0,1 0 0,-2 0 1,1 0-1,0 0 0,-1 0 0,0 0 0,0 0 0,-1 1 1,1-1-1,-1 0 0,0 0 0,-1 1 0,0 7 1,-1-7-15,0 0 1,0 0 0,-1-1 0,1 1 0,-1-1 0,0 0 0,-1 0 0,1 0 0,-1 0 0,0 0 0,0-1 0,0 0 0,-1 0 0,0 0 0,1 0 0,-1-1-1,-8 4 1,6-2-456,0-2-1,0 1 0,-1-1 0,1 0 0,-1 0 1,1-1-1,-1 0 0,0-1 0,0 0 0,0 0 0,0 0 1,-13-2-1,3-3-4006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45.108"/>
    </inkml:context>
    <inkml:brush xml:id="br0">
      <inkml:brushProperty name="width" value="0.05" units="cm"/>
      <inkml:brushProperty name="height" value="0.05" units="cm"/>
      <inkml:brushProperty name="color" value="#004F8B"/>
    </inkml:brush>
  </inkml:definitions>
  <inkml:trace contextRef="#ctx0" brushRef="#br0">1 34 10277,'0'0'9060,"112"0"-8964,-65-2-96,1-2-544,-5 1-1281,-1-1-992,-5-5-513,-2-3-1120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45.452"/>
    </inkml:context>
    <inkml:brush xml:id="br0">
      <inkml:brushProperty name="width" value="0.05" units="cm"/>
      <inkml:brushProperty name="height" value="0.05" units="cm"/>
      <inkml:brushProperty name="color" value="#004F8B"/>
    </inkml:brush>
  </inkml:definitions>
  <inkml:trace contextRef="#ctx0" brushRef="#br0">0 199 6563,'0'0'7206,"5"9"-7075,8 18 181,15 46 0,-22-51-232,2 0 0,1-1-1,0 0 1,2 0-1,0-1 1,21 28 0,-32-48-132,0 1 1,0-1 0,0 0 0,0 0 0,0 0 0,1 0 0,-1 0-1,0 1 1,0-1 0,0 0 0,0 0 0,0 0 0,0 0 0,0 0-1,1 0 1,-1 0 0,0 1 0,0-1 0,0 0 0,0 0 0,0 0-1,1 0 1,-1 0 0,0 0 0,0 0 0,0 0 0,0 0 0,0 0-1,1 0 1,-1 0 0,0 0 0,0 0 0,0 0 0,0 0 0,1 0-1,-1 0 1,0 0 0,0 0 0,0 0 0,0 0 0,0 0 0,1 0-1,-1-1 1,0 1 0,0 0 0,0 0 0,0 0 0,0 0 0,0 0-1,1 0 1,-1 0 0,0-1 0,0 1 0,0 0 0,2-14-862,-4-20-449,-29-107-2231,20 102 3163,1 0 0,-5-61 1,14 6 4620,1 93-4107,0 0 0,0 1 0,0-1 1,0 0-1,0 0 0,0 0 0,1 0 0,-1 0 0,0 1 0,1-1 1,-1 0-1,1 0 0,-1 1 0,1-1 0,-1 0 0,1 0 0,-1 1 1,1-1-1,0 1 0,-1-1 0,1 1 0,0-1 0,-1 1 0,1-1 1,0 1-1,0-1 0,1 1 0,32-4 784,-24 5-688,-1 1-1,1 0 1,0 0-1,17 7 1,-11-1 98,-1 0 0,-1 1 1,1 1-1,-1 0 0,-1 1 0,0 1 1,20 23-1,-28-29-202,0-1 1,0 1-1,-1 0 1,0 0-1,0 1 1,0-1-1,-1 1 0,0 0 1,0 0-1,-1 0 1,0 0-1,0 1 1,-1-1-1,0 0 0,0 1 1,0-1-1,-1 1 1,0-1-1,-1 1 0,-2 11 1,1-14-63,0-1 1,-1 0-1,0 1 1,1-2-1,-1 1 1,-1 0-1,1 0 1,-1-1-1,1 0 1,-1 0-1,0 0 1,0 0-1,0 0 1,0-1-1,-1 0 1,1 0-1,-1 0 1,0 0-1,1-1 1,-1 0-1,0 0 1,-6 1-1,-7 1-318,1-1 0,0-1 0,-1 0 0,1-1 0,-18-3 0,30 2-56,1 1 0,0-1 0,0 0 0,0-1 1,0 1-1,0-1 0,0 0 0,0 0 0,1 0 0,-1 0 1,1-1-1,-1 1 0,1-1 0,-3-3 0,-14-18-3444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45.873"/>
    </inkml:context>
    <inkml:brush xml:id="br0">
      <inkml:brushProperty name="width" value="0.05" units="cm"/>
      <inkml:brushProperty name="height" value="0.05" units="cm"/>
      <inkml:brushProperty name="color" value="#004F8B"/>
    </inkml:brush>
  </inkml:definitions>
  <inkml:trace contextRef="#ctx0" brushRef="#br0">187 477 5218,'0'0'3154,"1"16"-1815,-1-3-804,0-8-320,-1 0 0,1 1 0,1-1 0,-1 1 0,1-1 0,0 0 0,0 1 0,1-1 0,-1 0 0,1 0 0,0 0 0,0 0 0,1 0 0,0 0 0,0-1 0,0 1 0,5 4 0,8 6 350,1 0 1,0-1-1,2-1 1,-1 0-1,2-2 0,22 11 1,-23-14-489,-1-1 0,1 0 1,0-2-1,1 0 0,0-1 0,-1-1 1,1-1-1,0 0 0,0-2 0,0 0 0,35-6 1,-43 3-61,1 0 0,-1-1 0,1 0 0,-1-1 0,0-1 0,-1 0 0,0 0 0,0-1 0,0-1 0,0 0 0,-1 0 0,-1-1 0,0 0 0,0-1 0,13-18 0,-12 13-35,-1 0 1,0 0 0,-1 0-1,-1-1 1,-1 0 0,0 0-1,-1-1 1,0 0 0,-2 0-1,0 0 1,1-23 0,-3 21-16,-1-1 0,-1 0 0,-1 0 0,-4-23 0,3 34 7,0-1 0,0 1 0,-1 0 0,0 0 0,-1 0 0,0 0 0,0 1 0,-1 0 0,0 0 0,-10-10 0,-2 1-5,-2-1 0,0 2 0,-1 1 0,0 0 0,-2 2 1,1 0-1,-2 2 0,1 1 0,-2 0 0,1 2 0,-1 1 0,0 0 0,-1 2 0,1 1 0,-1 2 1,0 0-1,0 1 0,-28 4 0,38 0 2,0 0 0,0 1-1,0 1 1,0 1 0,1 0 0,0 1 0,0 1-1,1 0 1,0 1 0,1 1 0,-1 0 0,2 0 0,0 1-1,0 1 1,1 0 0,-11 15 0,9-9 21,0-1 1,2 2-1,0 0 1,1 0-1,0 1 0,2 0 1,1 1-1,0 0 1,1 0-1,2 0 1,-4 37-1,7-44-19,0 0 0,2 0 1,-1 0-1,2 0 0,0-1 0,1 1 1,0 0-1,1-1 0,0 0 0,1 0 1,1 0-1,0 0 0,12 19 0,-9-21-401,0 0-1,1-1 1,-1 0-1,2 0 1,0-1-1,0-1 1,0 0-1,20 11 1,31 9-3833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48.750"/>
    </inkml:context>
    <inkml:brush xml:id="br0">
      <inkml:brushProperty name="width" value="0.05" units="cm"/>
      <inkml:brushProperty name="height" value="0.05" units="cm"/>
      <inkml:brushProperty name="color" value="#004F8B"/>
    </inkml:brush>
  </inkml:definitions>
  <inkml:trace contextRef="#ctx0" brushRef="#br0">27 5 6531,'0'0'1246,"0"-1"-1154,0 1-1,0 0 1,-1 0 0,1-1-1,0 1 1,0 0 0,0 0 0,0-1-1,-1 1 1,1 0 0,0 0-1,0 0 1,0-1 0,-1 1-1,1 0 1,0 0 0,0 0 0,0 0-1,-1 0 1,1 0 0,0-1-1,-1 1 1,1 0 0,0 0-1,0 0 1,-1 0 0,1 0 0,0 0-1,0 0 1,-1 0 0,1 0-1,0 0 1,0 0 0,-1 0 0,1 0-1,0 1 1,-1-1 0,1 0-1,0 0 1,0 0 0,0 0-1,-1 0 1,1 0 0,0 1 0,0-1-1,-1 0 1,1 0 0,0 0-1,0 1 1,0-1 0,0 0-1,-1 0 1,1 1 0,0-1 0,0 0-1,0 0 1,0 1 0,0-1-1,-9 85 40,3 0 0,7 89-1,0-69 196,-1-81-143,2 1 0,0-1 1,2 0-1,10 40 0,-12-57-117,0 1 0,1-1 0,0 1 0,0-1 0,0 0 0,1 0 0,1 0 0,-1 0 1,1-1-1,0 1 0,0-2 0,1 1 0,-1 0 0,1-1 0,1 0 0,-1 0 0,14 7 0,-5-8 135,1-1 1,-1-1-1,1 0 0,-1-1 1,1-1-1,-1 0 0,1-1 0,0-1 1,-1 0-1,27-8 0,131-59 688,-173 69-889,1-1-184,-2-8-6625,-2-2 2405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49.295"/>
    </inkml:context>
    <inkml:brush xml:id="br0">
      <inkml:brushProperty name="width" value="0.05" units="cm"/>
      <inkml:brushProperty name="height" value="0.05" units="cm"/>
      <inkml:brushProperty name="color" value="#004F8B"/>
    </inkml:brush>
  </inkml:definitions>
  <inkml:trace contextRef="#ctx0" brushRef="#br0">63 104 8116,'0'0'2489,"1"18"-1537,4 23-121,11 44 0,-12-66-602,1 0-1,2-1 1,-1 1 0,2-1-1,16 27 1,-14-35 69,-17-33-398,-19-39-923,-87-222-3088,113 283 4202,-1 1 0,1-1 0,0 0 0,-1 1 0,1-1 0,0 0-1,0 1 1,0-1 0,0 0 0,-1 0 0,1 1 0,0-1 0,0 0 0,0 0 0,0 1 0,1-1-1,-1 0 1,0 0 0,0 1 0,0-1 0,1 0 0,-1 0 0,0 1 0,0-1 0,1 0 0,-1 1-1,1-1 1,-1 1 0,1-1 0,-1 0 0,1 1 0,-1-1 0,1 1 0,-1 0 0,1-1 0,0 1 0,-1-1-1,1 1 1,0 0 0,-1-1 0,1 1 0,0 0 0,0 0 0,-1 0 0,1-1 0,0 1 0,0 0-1,-1 0 1,1 0 0,0 0 0,0 0 0,-1 0 0,1 1 0,1-1 0,52 10-664,-46-7 943,67 14-55,74 22 37,-131-33-331,-1 1 1,0 0-1,-1 1 0,1 1 1,-2 0-1,17 12 0,-29-18-21,0-1 0,0 1 0,0 0-1,-1 0 1,1 0 0,-1 0-1,1 1 1,-1-1 0,0 1 0,0-1-1,-1 1 1,1 0 0,-1-1 0,0 1-1,0 0 1,0 0 0,0 0-1,-1 0 1,1 0 0,-1 0 0,0 0-1,0 0 1,-1 0 0,1 0 0,-1 0-1,0 0 1,0 0 0,0 0-1,-1-1 1,1 1 0,-1 0 0,0-1-1,0 1 1,-3 4 0,0-1 24,-1 1 1,1-1-1,-1 0 1,-1 0-1,1-1 1,-1 0-1,-1 0 1,1 0-1,-1-1 1,0 0-1,0-1 1,0 1-1,-17 5 1,15-8-369,0 0 1,0 0-1,0-1 0,-14 0 1,17-4-1685,3-11-1680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49.968"/>
    </inkml:context>
    <inkml:brush xml:id="br0">
      <inkml:brushProperty name="width" value="0.05" units="cm"/>
      <inkml:brushProperty name="height" value="0.05" units="cm"/>
      <inkml:brushProperty name="color" value="#004F8B"/>
    </inkml:brush>
  </inkml:definitions>
  <inkml:trace contextRef="#ctx0" brushRef="#br0">256 66 7203,'0'0'2457,"-13"-11"-2318,-45-30-115,54 39-19,0 0-1,0 0 1,0 1 0,0-1-1,0 1 1,-1 0-1,1 0 1,0 0 0,-1 1-1,1-1 1,-1 1-1,1 0 1,-1 1 0,1-1-1,0 1 1,-1-1 0,-5 3-1,4-2 7,0 1 7,-1 0 1,0 0 0,1 1 0,0-1 0,0 1 0,0 1 0,0-1 0,0 1 0,1 0 0,-1 0-1,-4 6 1,8-8 13,0 0-1,1-1 0,-1 1 1,1 0-1,0 0 1,-1 0-1,1 0 0,0 0 1,0 0-1,0 0 0,1 0 1,-1 1-1,0-1 0,1 0 1,0 0-1,-1 1 1,1-1-1,0 0 0,0 1 1,0-1-1,0 0 0,1 1 1,-1-1-1,1 0 0,-1 0 1,1 1-1,0-1 1,0 0-1,0 0 0,0 0 1,0 0-1,0 0 0,1 0 1,-1 0-1,1 0 0,3 2 1,10 11 309,2-2 0,0 0 0,0 0-1,22 10 1,-24-15-261,0 1 1,-1 0-1,1 1 0,-2 1 0,1 0 0,-2 1 0,0 1 0,11 13 0,-20-21-81,0-1 0,-1 1 0,1 0 1,-1-1-1,0 1 0,-1 0 0,1 0 0,-1 0 0,0 0 1,0 0-1,-1 1 0,1-1 0,-1 0 0,0 0 0,-1 0 1,1 1-1,-1-1 0,0 0 0,0 0 0,-1 0 0,0 0 1,1 0-1,-2-1 0,1 1 0,0 0 0,-1-1 0,0 0 1,0 1-1,0-1 0,-6 5 0,2-2 8,0 0 0,0-1 0,0 0-1,-1 0 1,0-1 0,0 0 0,-1-1 0,1 1 0,-1-1 0,0-1-1,0 0 1,0 0 0,0-1 0,0 0 0,-1-1 0,-10 1 0,19-2-10,1 0 0,-1 0 0,1 0 1,-1 0-1,1 0 0,-1 0 1,1-1-1,-1 1 0,1 0 0,-1 0 1,1 0-1,-1-1 0,1 1 1,0 0-1,-1 0 0,1-1 0,-1 1 1,1 0-1,0-1 0,-1 1 0,1-1 1,0 1-1,-1 0 0,1-1 1,0 1-1,0-1 0,-1 1 0,1-1 1,0 1-1,0-1 0,0 1 1,0-1-1,1-24-328,15-20-417,-6 28 717,1 0 0,0 1 0,1 1 0,1 0-1,0 0 1,1 2 0,1-1 0,0 2 0,1 0 0,0 1 0,27-14 0,-39 23 65,1 1 1,0 0 0,-1 0 0,1 0-1,0 0 1,-1 1 0,1 0 0,0 0-1,0 0 1,-1 0 0,1 1 0,0 0 0,6 1-1,2 3 121,-1 0-1,1 1 0,14 8 1,-19-9-80,0 0 0,0-1 0,0 0 1,1 0-1,0-1 0,0 0 1,0-1-1,0 0 0,15 2 0,-22-5-34,-1 1 0,0-1 0,0 1 0,0-1 0,0 1 0,0-1-1,0 0 1,0 1 0,-1-1 0,1 0 0,0 0 0,0 1-1,0-1 1,-1 0 0,1 0 0,0 0 0,-1 0 0,1 0 0,-1 0-1,1 0 1,-1 0 0,0 0 0,1-1 0,-1 1 0,0 0 0,0 0-1,0 0 1,0 0 0,0 0 0,0-1 0,0 0 0,0-52 129,-1 37-129,0-1-3,-1 0 1,-1 1 0,-8-30 0,6 29-108,2 1 0,-1-1 0,0-30 0,4 48-72,-1-1 0,1 1 0,0 0 0,0-1 0,0 1 0,0-1-1,0 1 1,0 0 0,1-1 0,-1 1 0,0-1 0,0 1 0,0 0-1,0-1 1,0 1 0,1 0 0,-1-1 0,0 1 0,0 0 0,0-1-1,1 1 1,-1 0 0,0-1 0,1 1 0,-1 0 0,0 0 0,1-1-1,-1 1 1,0 0 0,1 0 0,-1 0 0,0 0 0,1-1 0,-1 1-1,0 0 1,1 0 0,-1 0 0,1 0 0,-1 0 0,0 0 0,1 0-1,14-1-7877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50.999"/>
    </inkml:context>
    <inkml:brush xml:id="br0">
      <inkml:brushProperty name="width" value="0.05" units="cm"/>
      <inkml:brushProperty name="height" value="0.05" units="cm"/>
      <inkml:brushProperty name="color" value="#004F8B"/>
    </inkml:brush>
  </inkml:definitions>
  <inkml:trace contextRef="#ctx0" brushRef="#br0">280 32 11333,'0'0'1793,"-20"-6"-1091,-62-16-590,75 20-111,-1 2 1,1-1 0,0 1 0,0 0 0,0 0-1,0 1 1,0 0 0,-1 0 0,1 1-1,1 0 1,-1 0 0,0 0 0,0 1 0,1 0-1,0 1 1,-1-1 0,1 1 0,1 0 0,-1 1-1,0-1 1,1 1 0,0 0 0,-6 8-1,9-10 19,0-1-1,1 1 0,-1 0 1,1-1-1,-1 1 0,1 0 1,0 0-1,0 0 0,0 0 1,1 0-1,-1 0 0,1 0 1,-1 0-1,1 0 1,0 0-1,0 1 0,1-1 1,-1 0-1,0 0 0,1 0 1,0 0-1,0 0 0,0 0 1,0 0-1,0-1 0,1 1 1,-1 0-1,3 2 0,1 3 12,1 0 0,0 0-1,0-1 1,1 0-1,0 0 1,0-1 0,13 9-1,-1-3 27,0-1-1,1-1 1,0 0 0,0-1 0,1-2-1,1 0 1,-1-1 0,1-1-1,0-1 1,0-1 0,34 1-1,-54-5-42,0 1-1,0 0 0,0-1 0,0 1 0,0-1 0,0 0 1,-1 0-1,1 1 0,0-1 0,0 0 0,-1-1 0,1 1 0,0 0 1,-1 0-1,1-1 0,-1 1 0,0-1 0,0 1 0,1-1 1,-1 0-1,0 1 0,0-1 0,0 0 0,0 0 0,-1 0 0,1 1 1,-1-1-1,1 0 0,-1 0 0,1 0 0,-1-3 0,2-10-2,0 1 0,-1-1 0,-2-18 0,1 18 23,1-4 50,0 15 7,-1-1 0,1 0 1,-1 0-1,0 1 0,0-1 1,0 0-1,-1 1 0,0-1 0,0 0 1,0 1-1,0-1 0,-1 1 1,0-1-1,1 1 0,-2 0 0,-4-8 1,8 53 340,2-33-434,0 0 1,0-1-1,1 1 0,0-1 1,1 0-1,-1-1 0,1 1 1,1-1-1,-1 0 0,1 0 1,0 0-1,0-1 0,13 8 1,-4-3 16,0-1 1,1 0-1,0-1 0,1-1 1,22 7-1,-24-9-11,0-2 0,0 0 0,0 0 0,0-1 0,1-1 0,-1-1 0,1 0 0,-1-1 0,22-4 0,-31 3 7,0 1 0,-1-1 0,1 0-1,0 0 1,0-1 0,-1 1 0,0-1 0,1-1-1,-1 1 1,0-1 0,-1 0 0,1 0-1,-1 0 1,1 0 0,-1-1 0,-1 0-1,1 0 1,-1 0 0,1 0 0,-2-1 0,1 1-1,0-1 1,-1 0 0,0 1 0,-1-1-1,2-7 1,5-47 88,-8 55-13,0 0 0,1 0 0,-2 0-1,1 0 1,-1 0 0,1 1 0,-1-1 0,0 0 0,-1 0-1,-1-4 1,2 7-69,-1 1-1,1 0 1,0-1-1,0 1 1,-1 0-1,1 0 1,0 0 0,-1 0-1,1 0 1,-1 0-1,0 0 1,1 0-1,-1 0 1,0 1-1,1-1 1,-1 1-1,0-1 1,0 1-1,1 0 1,-1 0-1,0 0 1,0 0-1,0 0 1,0 0 0,1 0-1,-1 0 1,0 1-1,0-1 1,1 1-1,-1-1 1,-2 2-1,1-1-39,0 0-1,0 1 1,0-1-1,0 1 0,0 0 1,0 0-1,0 0 1,1 0-1,-1 0 1,1 1-1,-1-1 1,1 1-1,0 0 0,0-1 1,-2 6-1,1-3-2,1 1-1,0-1 1,1 1-1,-1-1 1,1 1-1,1 0 1,-1 0-1,1-1 1,0 1-1,0 0 0,0 0 1,1 0-1,0-1 1,0 1-1,0 0 1,5 10-1,-2-9 21,0 0 0,0 0 0,0-1 0,1 0 0,0 0 1,1 0-1,-1 0 0,1-1 0,0 0 0,1 0 0,7 5 0,2-1-3,0-1 0,0 0 0,1-1 1,0-1-1,0 0 0,1-2 0,-1 0 1,1 0-1,0-2 0,19 0 0,-34-2 11,-1-1 0,1 1-1,-1-1 1,1 0 0,-1 0-1,0 0 1,1 0-1,-1 0 1,0-1 0,0 1-1,0-1 1,0 0 0,0 1-1,0-1 1,-1 0 0,1 0-1,0 0 1,-1 0-1,0 0 1,1 0 0,-1-1-1,0 1 1,0 0 0,0-1-1,-1 1 1,2-3 0,3-12-61,-1 1 0,4-29 0,-6 36-22,-1-1 72,1-5 2,1 0-1,0 1 1,1-1-1,8-20 0,-10 32 25,0-1 0,0 1-1,0-1 1,0 1-1,0 0 1,0 0-1,1 0 1,0 0-1,0 0 1,-1 1-1,1-1 1,1 1-1,-1 0 1,0 0-1,1 0 1,-1 0-1,1 1 1,-1-1-1,1 1 1,0 0-1,0 0 1,5-1-1,7 0 40,0 1 0,1 0 0,-1 1 1,0 1-1,0 0 0,0 1 0,0 1 0,-1 1 0,1 0 0,-1 1 0,0 0 0,0 1 0,0 1 0,-1 0 0,0 1 0,0 1 0,-1 0 0,0 1 0,-1 0 0,0 1 0,19 23 0,-28-31-52,-1 0 0,1 0 0,-1 0 0,0 1 1,0-1-1,0 0 0,0 1 0,-1 0 0,1-1 0,-1 1 0,0 0 0,0 0 0,0 0 1,-1 0-1,1 0 0,-1 0 0,0 0 0,0 0 0,0 0 0,-1 0 0,0 0 0,1 0 1,-1 0-1,-1-1 0,1 1 0,0 0 0,-1-1 0,0 1 0,0 0 0,0-1 0,0 0 0,-1 0 1,1 0-1,-1 0 0,0 0 0,1 0 0,-1 0 0,-1-1 0,1 0 0,-5 3 0,-4 3-176,0-2 0,0 0 0,0 0 0,-1-1 1,0-1-1,0 0 0,0-1 0,-1 0 0,1-1 0,-23 1 0,27-3-185,-14-2-1750,11-7-2323,5-4-3395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53.731"/>
    </inkml:context>
    <inkml:brush xml:id="br0">
      <inkml:brushProperty name="width" value="0.05" units="cm"/>
      <inkml:brushProperty name="height" value="0.05" units="cm"/>
      <inkml:brushProperty name="color" value="#004F8B"/>
    </inkml:brush>
  </inkml:definitions>
  <inkml:trace contextRef="#ctx0" brushRef="#br0">0 100 7908,'0'0'4666,"26"-2"-4295,166-15 405,-79 5 102,-50 6-562,0-2 1,90-23-1,-153 31-419,0-1-1,1 1 0,-1 0 1,0 0-1,0-1 0,0 1 0,1 0 1,-1 0-1,0-1 0,0 1 0,0 0 1,1 0-1,-1-1 0,0 1 0,0 0 1,0-1-1,0 1 0,0 0 1,0-1-1,0 1 0,0 0 0,0-1 1,0 1-1,0 0 0,0-1 0,0 1 1,0 0-1,0-1 0,0 1 1,0 0-1,0-1 0,0 1 0,-1 0 1,1-1-1,0 1 0,0 0 0,0 0 1,0-1-1,-1 1 0,1 0 0,0 0 1,0-1-1,-1 1 0,1 0 1,0 0-1,-1 0 0,1-1 0,0 1 1,0 0-1,-1 0 0,1 0 0,0 0 1,-1 0-1,1 0 0,0 0 1,-1 0-1,1-1 0,-1 1 0,-22-8-6603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54.102"/>
    </inkml:context>
    <inkml:brush xml:id="br0">
      <inkml:brushProperty name="width" value="0.05" units="cm"/>
      <inkml:brushProperty name="height" value="0.05" units="cm"/>
      <inkml:brushProperty name="color" value="#004F8B"/>
    </inkml:brush>
  </inkml:definitions>
  <inkml:trace contextRef="#ctx0" brushRef="#br0">14 1 8868,'0'0'1673,"-3"5"-1345,1 1-268,0 1-1,0-1 1,0 0-1,1 1 1,0-1-1,1 1 1,-1 0 0,1-1-1,0 1 1,1 0-1,-1-1 1,2 1-1,-1-1 1,0 1 0,5 10-1,7 21 939,25 50-1,-28-66-693,-2-3-600,21 45 1337,-28-61-1299,0-1 1,1 0-1,-1 1 0,1-1 1,-1 0-1,1 0 0,-1 0 1,1 0-1,0 0 0,0-1 1,0 1-1,0 0 0,0-1 1,0 1-1,1-1 0,-1 0 1,0 0-1,1 0 0,-1 0 1,4 0-1,1-1-4907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19.729"/>
    </inkml:context>
    <inkml:brush xml:id="br0">
      <inkml:brushProperty name="width" value="0.1" units="cm"/>
      <inkml:brushProperty name="height" value="0.1" units="cm"/>
      <inkml:brushProperty name="color" value="#66CC00"/>
    </inkml:brush>
  </inkml:definitions>
  <inkml:trace contextRef="#ctx0" brushRef="#br0">206 147 5202,'0'0'3805,"13"-4"-3493,39-15-165,-51 19-142,0-1 0,-1 1 0,1-1 0,0 1 0,0-1 1,0 1-1,0-1 0,-1 1 0,1-1 0,0 0 0,-1 0 0,1 1 1,0-1-1,-1 0 0,1 0 0,-1 0 0,1 0 0,-1 1 0,0-1 1,1 0-1,-1 0 0,0 0 0,0 0 0,1 0 0,-1 0 0,0 0 1,0 0-1,0 0 0,0 0 0,0 0 0,-1 0 0,1 0 1,0 0-1,0 0 0,-1-1 0,-16-23-65,8 18 26,-1 0-1,1 0 1,-1 1 0,-1 0-1,1 1 1,-1 0-1,0 0 1,-1 1 0,1 1-1,-1 0 1,1 1 0,-1 0-1,0 0 1,0 1 0,0 1-1,-21 2 1,30-2 62,1 1-1,-1-1 1,1 1 0,-1 0 0,1 0 0,-1 0-1,1 0 1,0 1 0,-1-1 0,1 1 0,0-1-1,0 1 1,0 0 0,0 0 0,0 0 0,1 0-1,-1 0 1,0 0 0,1 0 0,0 0 0,-1 1-1,1-1 1,0 1 0,0-1 0,0 1 0,1-1-1,-1 4 1,-2 7 182,1 0 1,1 0-1,0 0 0,1 15 1,0-17-99,0-8-94,1-1 0,-1 1 0,1-1 0,0 1 0,0-1 0,-1 0 0,2 1 0,-1-1 0,0 0 0,0 0 0,1 1 0,-1-1 0,1 0 0,0-1 0,-1 1 0,1 0-1,0 0 1,0-1 0,0 1 0,0-1 0,1 0 0,-1 1 0,0-1 0,1 0 0,-1 0 0,0-1 0,1 1 0,-1 0 0,1-1 0,-1 0 0,1 1 0,3-1 0,-1 1-67,0-1-1,1 1 1,-1-1-1,0 0 1,1-1-1,-1 1 1,0-1-1,0 0 1,1 0-1,-1-1 1,0 1-1,0-1 1,0-1-1,8-3 1,-8 2-387,-1-1 1,1 1-1,-1-1 1,1 0-1,-2 0 1,1 0-1,0 0 1,-1-1-1,0 1 1,0-1-1,-1 0 1,1 0-1,-1 0 1,-1 0-1,1 0 1,1-11-1,-2-12-2592</inkml:trace>
  <inkml:trace contextRef="#ctx0" brushRef="#br0" timeOffset="1">204 3 2721,'0'-2'6819,"0"11"-6370,0 14-273,0 6 704,0-1-464,4-1-400,8-2-32,5-5-80,4-4-1200,3-9-849,1-7-3906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55.201"/>
    </inkml:context>
    <inkml:brush xml:id="br0">
      <inkml:brushProperty name="width" value="0.05" units="cm"/>
      <inkml:brushProperty name="height" value="0.05" units="cm"/>
      <inkml:brushProperty name="color" value="#004F8B"/>
    </inkml:brush>
  </inkml:definitions>
  <inkml:trace contextRef="#ctx0" brushRef="#br0">298 36 7652,'-19'-6'184,"-5"-1"134,-1 0 1,0 2-1,0 1 1,-42-2-1,63 6-282,-1 0-1,0 1 0,0-1 1,0 1-1,0 1 0,1-1 0,-1 1 1,0-1-1,1 1 0,-1 0 1,1 1-1,0-1 0,0 1 1,0 0-1,0 0 0,0 0 1,1 1-1,-1-1 0,1 1 1,0 0-1,0 0 0,0 0 0,1 0 1,0 0-1,-1 1 0,1-1 1,1 1-1,-1-1 0,1 1 1,-1 0-1,2 0 0,-1 0 1,0-1-1,1 1 0,0 0 0,0 0 1,0 0-1,1 0 0,-1 0 1,1 0-1,1-1 0,-1 1 1,1 0-1,-1-1 0,1 1 1,0-1-1,1 1 0,-1-1 1,1 0-1,5 6 0,9 7 265,1-1 0,1-1-1,0-1 1,1 0 0,1-2 0,31 15-1,-29-16-211,-1 1-1,0 1 1,-1 1-1,0 1 0,24 23 1,-44-37-112,0 0 1,0 0-1,1 0 1,-1 0-1,0 0 0,0 0 1,-1 1-1,1-1 1,0 0-1,0 1 1,-1-1-1,1 1 1,0-1-1,-1 1 1,0-1-1,1 1 1,-1-1-1,0 1 0,0-1 1,0 1-1,0 0 1,0-1-1,0 1 1,-1 1-1,0-1 13,0 0 0,0 0 0,0-1 0,0 1 0,-1 0 0,1-1 0,-1 1 0,1-1-1,-1 0 1,1 1 0,-1-1 0,0 0 0,0 0 0,0 0 0,-3 1 0,-6 2-31,-1 0 0,1-1-1,-1 0 1,-21 1 0,29-3 32,1-1 1,0 1-1,-1-1 0,1 0 0,0 0 0,-1-1 0,1 1 1,0-1-1,-1 1 0,1-1 0,-4-2 0,6 3 7,1-1 1,-1 1-1,1-1 0,-1 1 0,1 0 1,-1-1-1,1 1 0,-1-1 0,1 0 0,0 1 1,-1-1-1,1 1 0,0-1 0,0 1 0,0-1 1,-1 0-1,1 1 0,0-1 0,0 0 1,0 1-1,0-1 0,0 0 0,0 0 0,11-26-39,-3 17 32,0 0 0,1 0 0,0 1-1,1 0 1,0 0 0,0 1-1,22-13 1,89-43 165,-109 58-129,3-2-2,44-18-40,-57 25 14,0 1 0,0-1-1,0 1 1,0-1 0,0 1-1,0 0 1,1 0 0,-1 0-1,0 0 1,0 0-1,0 0 1,0 1 0,0-1-1,1 1 1,-1-1 0,0 1-1,0 0 1,0 0 0,0 0-1,0 0 1,-1 0 0,1 0-1,0 1 1,1 1-1,6 6 85,0 0 0,0 0 0,1-1-1,0 0 1,1-1 0,14 8 0,-19-12-66,0 0-1,1 0 1,-1-1 0,1 0 0,0 0 0,0-1 0,-1 0 0,1 0 0,0-1 0,0 0 0,0 0 0,0 0 0,11-3 0,-15 2-23,0 0 0,0 0 1,0-1-1,0 0 0,0 1 1,0-1-1,0 0 0,0-1 1,-1 1-1,0 0 1,1-1-1,-1 1 0,0-1 1,0 0-1,0 1 0,0-1 1,-1 0-1,1 0 1,-1-1-1,0 1 0,0 0 1,0 0-1,0-1 0,0 1 1,0-6-1,2-12-68,-1-1 0,-2-41 0,0 42 59,0 2 107,1 12 32,-1 0 0,0 1 0,0-1 0,0 0 0,-1 1 0,0-1 0,-1 0 0,1 1 0,-6-13 661,9 32-634,5 9-183,0 0 0,2 0 0,21 37 0,0-1 93,39 111 524,-63-149-557,-1 0 0,0 0-1,-2 1 1,0-1-1,-1 1 1,-2 36 0,0-56-21,0-1 0,-1 1 1,1 0-1,0 0 0,0 0 1,-1-1-1,1 1 0,-1 0 1,1-1-1,-1 1 1,1 0-1,-1-1 0,1 1 1,-1 0-1,1-1 0,-1 1 1,0-1-1,1 1 0,-1-1 1,0 0-1,0 1 0,1-1 1,-1 0-1,0 1 0,0-1 1,1 0-1,-1 0 1,0 0-1,0 0 0,0 0 1,0 0-1,1 0 0,-1 0 1,0 0-1,-1 0 0,0 0-7,1 0-1,-1 0 0,0-1 0,0 1 0,0 0 0,1-1 0,-1 0 1,0 1-1,1-1 0,-1 0 0,0 0 0,1 0 0,-1 0 1,1 0-1,-1 0 0,-1-2 0,-1-4-53,0-1 0,1 1 0,0-1 0,0 0-1,1 0 1,0 0 0,0 0 0,1 0 0,0 0 0,1-15 0,-1-2-86,2 0-1,6-34 1,-5 47 118,1-1 0,1 1 0,0 0 0,1 0 0,0 0 0,1 1 0,1-1 0,-1 1 0,15-17 0,-16 22 39,0 0 0,0 1 1,0 0-1,1 0 0,0 0 1,0 1-1,0-1 0,0 1 1,1 1-1,-1-1 1,1 1-1,0 1 0,0-1 1,0 1-1,1 0 0,-1 1 1,0-1-1,9 1 0,-14 1-1,1 0-1,0 1 1,-1 0 0,1-1-1,-1 1 1,1 0 0,-1 0-1,1 0 1,-1 1-1,0-1 1,1 0 0,-1 1-1,0 0 1,0-1-1,0 1 1,0 0 0,0 0-1,-1 0 1,3 4-1,28 50 170,-21-34-147,-10-21-78,0-5-54,1 0 0,-1 0-1,-1 0 1,1 0 0,0-1-1,-1 1 1,0 0-1,0-5 1,0 3-66,6-89-143,-5 94 401,0 1 0,0 0 0,0 0-1,0-1 1,0 1 0,1 0 0,-1 0 0,0 0-1,0 0 1,0 0 0,0 0 0,0 1 0,0-1 0,0 0-1,0 1 1,0-1 0,0 0 0,0 1 0,0-1-1,2 2 1,20 12-131,-12-6-129,1-1 0,0-1 0,19 8 1,-24-11-708,0-2 0,0 1 0,0-1 1,0 0-1,12 0 0,1-1-3945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56.155"/>
    </inkml:context>
    <inkml:brush xml:id="br0">
      <inkml:brushProperty name="width" value="0.05" units="cm"/>
      <inkml:brushProperty name="height" value="0.05" units="cm"/>
      <inkml:brushProperty name="color" value="#004F8B"/>
    </inkml:brush>
  </inkml:definitions>
  <inkml:trace contextRef="#ctx0" brushRef="#br0">1 93 8660,'0'0'5389,"10"19"-4551,3 6-898,55 117 1023,-60-124-1432,-1 1 0,-1 0 0,-1 0 0,0 1 0,-2-1 0,2 29 0,-10-108-4688,3 49 4892,1-1 0,0 0 1,0 1-1,2-1 0,2-21 1,-2 29 427,0 0 1,0 0-1,1 0 1,-1 0-1,1 1 1,0-1-1,0 1 1,1-1-1,-1 1 1,1 0-1,0 0 1,-1 0-1,1 0 1,1 0-1,-1 1 1,0-1-1,1 1 1,-1 0-1,1 0 1,-1 0-1,6-1 1,13-5 726,1 0 1,35-5-1,-36 8-339,0 0 1,41-17-1,-61 22-505,0-1 0,0-1 0,0 1 0,0 0 0,0 0 1,0-1-1,0 0 0,0 1 0,0-1 0,-1 0 1,1 1-1,-1-1 0,1 0 0,-1 0 0,0 0 0,0-1 1,0 1-1,0 0 0,0 0 0,0-1 0,-1 1 1,1 0-1,-1-1 0,0 1 0,1 0 0,-1-1 0,0 1 1,0-1-1,-1 1 0,1 0 0,0-1 0,-1 1 1,0 0-1,-1-5 0,0 2-57,0 0 1,0 1-1,0-1 0,-1 0 1,0 1-1,0-1 0,0 1 1,0 0-1,-1 0 0,1 0 1,-1 1-1,0-1 1,0 1-1,-9-5 0,7 5-13,-1-1-1,0 2 1,0-1-1,-1 1 1,1 0-1,0 0 0,-1 1 1,1 0-1,-1 0 1,1 1-1,-1 0 1,1 0-1,-12 3 1,16-2 30,-1 0 0,1 0 0,0 0 1,-1 1-1,1-1 0,0 1 1,0 0-1,0 0 0,0 0 1,0 1-1,1-1 0,-1 0 0,1 1 1,-1 0-1,1 0 0,0 0 1,0 0-1,0 0 0,0 0 1,1 0-1,-1 0 0,1 1 0,0-1 1,0 1-1,0-1 0,1 1 1,-1-1-1,1 1 0,0 3 1,-1 9 53,1 0 0,1 0 0,0-1 0,1 1 0,1 0 0,1-1 0,0 0 0,0 0 0,2 0 0,0 0 0,1-1 1,0 0-1,1 0 0,1-1 0,0 0 0,0-1 0,2 0 0,-1 0 0,1-1 0,1 0 0,0-1 0,25 16 0,-33-23-57,1-1 0,-1 1 0,1 0 0,-1-1 0,1 0 0,0 0 0,0-1 0,0 1 0,0-1 0,0 0 0,0 0 0,0-1 0,1 0 0,6 0 0,-8-1-17,0 0-1,-1 0 1,1 0 0,0-1-1,-1 1 1,0-1 0,1 0-1,-1 0 1,0 0-1,0 0 1,0-1 0,0 1-1,0-1 1,0 0 0,-1 0-1,0 0 1,1 0-1,-1 0 1,2-6 0,6-8-23,-2 6 8,-1-1 0,0 1-1,-1-2 1,-1 1 0,0-1 0,0 0 0,-1 0 0,4-26 1235,3 64-1027,-4-13-188,2 0 1,-1-1-1,2 0 1,-1-1-1,2 0 0,-1 0 1,1-1-1,21 13 1,-24-17 17,-1 0 0,1-1 0,0-1 0,0 1 1,1-1-1,-1-1 0,1 0 0,-1 0 0,1 0 0,0-1 0,0 0 1,0-1-1,-1 0 0,1-1 0,12-1 0,-17 1 2,0-1-1,-1 1 0,1-1 1,-1 0-1,1 0 0,-1 0 1,0-1-1,0 1 0,0-1 1,0 0-1,0 1 0,-1-1 1,1 0-1,-1-1 0,0 1 1,0 0-1,0-1 0,0 1 1,-1-1-1,1 0 0,-1 1 1,0-1-1,1-4 0,2-8-77,-1 0 0,-1 1 0,0-1-1,-1-22 1,-1 34 73,0 0-1,-1 0 1,0 0 0,0 0-1,0 0 1,-1 1-1,1-1 1,-1 0 0,0 0-1,0 1 1,0-1-1,0 1 1,-1 0 0,1 0-1,-1 0 1,0 0-1,0 0 1,0 0 0,0 1-1,0-1 1,-1 1-1,1 0 1,-1 0 0,0 0-1,1 1 1,-1-1 0,0 1-1,0 0 1,0 0-1,0 0 1,0 1 0,0-1-1,0 1 1,0 0-1,0 0 1,0 1 0,0-1-1,0 1 1,-7 1-1,9 0 3,0-1 0,0 0 0,1 1-1,-1-1 1,1 1 0,-1-1 0,1 1-1,0 0 1,-1 0 0,1-1 0,0 1-1,0 0 1,0 0 0,0 0 0,1 0-1,-1 0 1,0 0 0,1 1 0,0-1-1,-1 3 1,-1 51 322,2-42-270,0-8-51,1 0 0,0 0-1,0-1 1,0 1 0,0 0 0,1 0 0,0-1 0,0 1 0,1-1 0,0 1 0,0-1 0,0 0 0,0 0 0,1 0 0,-1-1 0,1 1 0,1-1 0,-1 0 0,1 0 0,-1-1 0,10 7 0,-6-6-324,1 1 1,-1-1 0,1 0-1,0-1 1,15 4 0,-14-5-717,0 0 1,0-1 0,-1 0 0,1-1 0,13-1-1,3-3-4998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56.481"/>
    </inkml:context>
    <inkml:brush xml:id="br0">
      <inkml:brushProperty name="width" value="0.05" units="cm"/>
      <inkml:brushProperty name="height" value="0.05" units="cm"/>
      <inkml:brushProperty name="color" value="#004F8B"/>
    </inkml:brush>
  </inkml:definitions>
  <inkml:trace contextRef="#ctx0" brushRef="#br0">0 0 15383,'0'0'2641,"48"60"-7091,-11-23-1392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32:57.185"/>
    </inkml:context>
    <inkml:brush xml:id="br0">
      <inkml:brushProperty name="width" value="0.05" units="cm"/>
      <inkml:brushProperty name="height" value="0.05" units="cm"/>
      <inkml:brushProperty name="color" value="#004F8B"/>
    </inkml:brush>
  </inkml:definitions>
  <inkml:trace contextRef="#ctx0" brushRef="#br0">148 80 7091,'0'0'5157,"-16"-14"-5074,-50-41-99,65 54 10,0 0 1,0 0-1,0 0 0,0 0 1,0 0-1,0 1 0,0-1 1,0 0-1,-1 1 0,1-1 1,0 1-1,0-1 0,-1 1 1,1 0-1,0-1 1,0 1-1,-1 0 0,1 0 1,0 0-1,-1 0 0,1 0 1,0 0-1,-1 1 0,1-1 1,0 0-1,0 1 0,-1-1 1,1 0-1,0 1 0,0 0 1,0-1-1,0 1 0,0 0 1,0-1-1,0 1 0,0 0 1,0 0-1,0 0 0,0 0 1,0 0-1,0 0 1,1 0-1,-1 0 0,0 0 1,1 1-1,-1 1 0,-2 3 6,1 0 1,0 0-1,0 0 0,0 0 0,1 1 1,-1 7-1,2-8 51,0 1 1,0-1 0,1 0-1,-1 1 1,1-1-1,1 1 1,-1-1-1,1 0 1,0 0-1,0 0 1,1 0-1,0 0 1,0-1 0,7 10-1,2-1 262,1 1-1,1-2 1,24 20 0,-32-28-248,14 10 142,33 32 54,-50-44-258,0 0 0,-1 0 0,0 0-1,1 1 1,-1-1 0,0 0 0,-1 1 0,1-1 0,0 1 0,-1 0 0,0 0 0,0-1 0,0 1 0,0 7 0,-1-10-2,-1 1 0,1-1 0,-1 1 0,0-1 0,1 0 0,-1 0 0,0 1 0,0-1-1,0 0 1,0 0 0,0 0 0,0 0 0,0 0 0,0 0 0,0 0 0,0 0 0,-1-1 0,1 1 0,0 0 0,0-1 0,-1 1 0,1-1 0,-1 1-1,1-1 1,0 0 0,-1 0 0,1 1 0,-1-1 0,1 0 0,-1 0 0,1 0 0,-1-1 0,-1 1 0,0 0 0,1 0-1,-1 0 1,0 0 0,1 0-1,-1-1 1,1 1 0,-1-1-1,1 1 1,-1-1 0,1 0-1,0 0 1,-1 0 0,1 0-1,0-1 1,0 1 0,0-1-1,0 1 1,0-1 0,-2-2-1,2 2-3,1-1 0,-1 0 0,1 0 0,0 0 0,0 0 0,0 0 0,1 0 0,-1-1 0,1 1 0,-1 0 0,1 0 0,0 0 0,0-1 0,1 1 0,-1 0 0,1 0 0,-1 0 0,1 0 0,2-6 0,0 5-5,-1 0 1,1 0 0,0 1-1,0-1 1,0 1-1,0 0 1,0 0 0,1 0-1,0 0 1,0 0-1,0 1 1,5-3 0,11-4 117,0 1 1,0 2 0,1 0 0,32-5 0,-52 10-100,8 0 32,8-2 387,-1 0 0,1-1 0,-1-1 0,29-13 0,-41 16-371,-1 0 1,1 0-1,-1 0 1,1-1-1,-1 0 1,0 1-1,0-1 0,0 0 1,0-1-1,-1 1 1,1 0-1,-1-1 1,0 1-1,0-1 0,0 0 1,-1 0-1,1 0 1,-1 0-1,0 0 0,0 0 1,0 0-1,0 0 1,-1 0-1,0-7 1,-1 9-72,0 0-1,1 1 1,-2-1 0,1 0 0,0 1 0,0-1 0,0 1 0,-1 0 0,1-1 0,-1 1 0,1 0 0,-1 0 0,1 0 0,-1 0-1,0 0 1,0 0 0,1 0 0,-1 1 0,0-1 0,0 1 0,0-1 0,0 1 0,0 0 0,1 0 0,-1 0 0,0 0-1,-3 0 1,-4-1-25,0 0 0,0 1-1,0 0 1,0 1-1,-9 1 1,16-1 34,0 0 0,0 0 0,1 0 0,-1 0 0,0 1 0,1-1 0,-1 1 0,1-1 1,-1 1-1,1 0 0,0-1 0,-1 1 0,1 0 0,0 0 0,0 0 0,0 0 0,1 0 0,-1 0 1,0 0-1,1 0 0,-1 0 0,1 0 0,0 0 0,0 0 0,0 3 0,-1 2-5,1 0 0,0 0-1,0 1 1,1-1 0,0 0 0,2 10-1,1-7 15,1 0-1,0-1 1,0 0-1,1 0 1,1 0-1,-1-1 1,1 0-1,0 0 0,1 0 1,9 6-1,8 6 9,0-1 0,32 18 0,-49-32-75,0-1 1,0 1-1,0-1 0,1 0 1,0-1-1,-1 0 1,1-1-1,0 1 1,0-2-1,1 1 1,-1-1-1,12-1 1,-18 0 32,0-1 1,-1 0 0,1-1-1,-1 1 1,1 0 0,-1-1 0,1 0-1,-1 1 1,0-1 0,0 0-1,0 0 1,0 0 0,0 0 0,0-1-1,-1 1 1,1 0 0,-1-1-1,1 1 1,-1-1 0,0 0-1,0 1 1,0-1 0,-1 0 0,1 1-1,0-6 1,3-10-341,-1 0 0,1-30-1,-3 22-73,-1 10 105,1-1 0,0 1-1,1 0 1,6-20 0,-7 33 386,0-1-1,0 0 1,1 0 0,-1 1 0,1-1-1,0 1 1,0 0 0,1-1-1,-1 1 1,1 0 0,-1 0-1,1 0 1,0 1 0,0-1-1,0 1 1,0 0 0,1-1 0,-1 2-1,1-1 1,-1 0 0,1 1-1,6-3 1,8 1 251,0 0 0,0 1 0,0 1 1,0 0-1,1 2 0,-1 0 0,0 1 0,0 1 0,0 0 0,-1 2 1,1 0-1,-1 1 0,0 0 0,0 2 0,-1 0 0,0 0 0,-1 2 0,0 0 1,17 15-1,-28-22-285,0 0 0,-1 0 0,0 1 0,1-1 0,-1 1 0,-1 0 0,1-1 0,0 2 0,-1-1 0,0 0 0,0 0 0,0 1 0,-1-1 0,1 1 0,-1-1 0,0 1 1,-1 0-1,1-1 0,-1 1 0,0 0 0,0 8 0,-1-7-34,-1 0 0,1-1 0,-1 1 0,0-1 1,-1 0-1,1 0 0,-1 0 0,0 0 0,0 0 0,0 0 1,-1-1-1,0 1 0,0-1 0,0 0 0,0-1 0,-1 1 1,-5 3-1,-7 4-501,0-2 1,0 0 0,-1-1 0,0-1-1,-26 6 1,-49 7-6759,69-17 683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29.803"/>
    </inkml:context>
    <inkml:brush xml:id="br0">
      <inkml:brushProperty name="width" value="0.1" units="cm"/>
      <inkml:brushProperty name="height" value="0.1" units="cm"/>
      <inkml:brushProperty name="color" value="#66CC00"/>
    </inkml:brush>
  </inkml:definitions>
  <inkml:trace contextRef="#ctx0" brushRef="#br0">156 0 1425,'0'0'8577,"-3"13"-8638,-24 45 204,7-16 212,2 1 0,-12 46 0,11-9 341,4 2 0,4-1-1,3 1 1,3 122 0,6-193-664,-1 0 0,1 1 0,1-1 0,0 0 0,1 0-1,0 0 1,0 0 0,1-1 0,1 1 0,0-1 0,0 0 0,1-1 0,0 1 0,1-1 0,0 0-1,0-1 1,1 1 0,0-2 0,1 1 0,-1-1 0,1 0 0,1-1 0,17 9 0,-8-4-131,1-2 1,0 0-1,0-2 1,1 0-1,-1-1 1,29 4 0,28-6-5832,-62-6-620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0.275"/>
    </inkml:context>
    <inkml:brush xml:id="br0">
      <inkml:brushProperty name="width" value="0.1" units="cm"/>
      <inkml:brushProperty name="height" value="0.1" units="cm"/>
      <inkml:brushProperty name="color" value="#66CC00"/>
    </inkml:brush>
  </inkml:definitions>
  <inkml:trace contextRef="#ctx0" brushRef="#br0">0 0 6275,'0'0'1192,"4"28"-124,42 397 3534,-35-277-3177,32 251 79,-53-490-8505,-6 25 3997,-5-11-736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0.648"/>
    </inkml:context>
    <inkml:brush xml:id="br0">
      <inkml:brushProperty name="width" value="0.1" units="cm"/>
      <inkml:brushProperty name="height" value="0.1" units="cm"/>
      <inkml:brushProperty name="color" value="#66CC00"/>
    </inkml:brush>
  </inkml:definitions>
  <inkml:trace contextRef="#ctx0" brushRef="#br0">24 172 6355,'0'0'782,"0"-19"581,-1-6-754,2-58 1730,0 81-2276,0 0-1,0 0 1,0-1 0,0 1 0,0 0-1,0 0 1,1 0 0,-1 0 0,1 1-1,-1-1 1,1 0 0,0 1 0,0-1-1,0 1 1,0-1 0,0 1 0,0 0-1,0 0 1,0 0 0,0 0 0,1 0-1,-1 0 1,0 1 0,1-1 0,-1 1-1,0 0 1,4-1 0,66-4 336,-72 5-397,19 0 230,0 0 0,-1 2-1,1 0 1,-1 1 0,1 1-1,20 8 1,-31-9-205,0 0 1,0 1-1,-1 0 0,1 0 1,-1 1-1,0 0 0,0 0 1,-1 0-1,0 1 0,0 0 1,0 1-1,-1-1 0,1 1 1,-2 0-1,1 1 0,3 8 1,-5-12-34,-1 1 1,1 0 0,-2 0-1,1 1 1,0-1 0,-1 0-1,0 0 1,0 1 0,-1-1-1,1 1 1,-1-1 0,0 0-1,-1 1 1,1-1 0,-1 1-1,0-1 1,-1 0 0,-2 9-1,0-8-5,1 0-1,-1 0 0,0 0 1,-1-1-1,1 0 1,-1 0-1,0 0 0,0 0 1,-1-1-1,1 0 1,-1 0-1,-11 5 0,-5 1-67,0-1 1,0-2-1,-1 0 0,0-1 0,0-1 0,0-2 0,-35 2 0,39-4 13,9 0-94,1 0 1,-1-1-1,0 0 0,1-1 1,-15-3-1,22 4 77,0-1 0,0 0-1,0 1 1,0-1 0,0 0 0,0 0 0,0-1 0,0 1-1,1 0 1,-1-1 0,0 1 0,1-1 0,-1 1 0,1-1-1,-1 0 1,1 1 0,0-1 0,0 0 0,0 0 0,0 0-1,0 0 1,0 0 0,0 0 0,1-1 0,-1 1 0,1 0 0,0 0-1,-1-5 1,1 2-264,0 0 1,0 0-1,0-1 0,0 1 0,1 0 0,0 0 0,0-1 1,0 1-1,1 0 0,4-9 0,20-25-3481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1.445"/>
    </inkml:context>
    <inkml:brush xml:id="br0">
      <inkml:brushProperty name="width" value="0.1" units="cm"/>
      <inkml:brushProperty name="height" value="0.1" units="cm"/>
      <inkml:brushProperty name="color" value="#66CC00"/>
    </inkml:brush>
  </inkml:definitions>
  <inkml:trace contextRef="#ctx0" brushRef="#br0">0 1 8516,'0'0'1288,"6"18"-1058,73 282 1974,-77-286-2037,11 50 144,2-1 1,3-1 0,26 62 0,-41-118-290,0 0 0,0-1 0,0 0 0,0 1 0,1-1 0,0-1 0,0 1 0,0 0 0,1-1 0,0 0 0,6 5 0,-9-8-17,1 0 1,-1 1 0,1-1 0,0 0-1,-1 0 1,1-1 0,0 1 0,-1-1-1,1 1 1,0-1 0,0 0-1,-1 0 1,1 0 0,0 0 0,0 0-1,-1-1 1,1 1 0,0-1 0,-1 0-1,1 0 1,0 0 0,-1 0 0,1 0-1,-1-1 1,0 1 0,5-4-1,7-7-227,-1-1 0,0 0 0,-1 0 0,-1-1-1,0-1 1,11-19 0,-11 18 19,-9 14 288,-1 1 0,1 0-1,0 0 1,0 0-1,0 0 1,0 0 0,0 1-1,0-1 1,0 1 0,0-1-1,1 1 1,-1 0 0,0 0-1,0 0 1,0 0-1,0 0 1,4 1 0,37 5 120,0 4-64,0-2 0,0-2-1,84 2 1,-123-9-135,0 0 0,1 0 0,-1 0 0,0-1 0,1 1 0,-1-1 0,0 0 1,0 0-1,0-1 0,-1 1 0,1-1 0,0 1 0,-1-1 0,0-1 0,0 1 0,0 0 0,0-1 0,0 1 0,0-1 0,-1 0 0,0 0 1,0 0-1,0 0 0,2-7 0,-2 6-115,0 0 0,0-1-1,0 1 1,-1-1 0,1 0 0,-1 0 0,-1 1 0,1-1 0,-1 0 0,0 0 0,0 0 0,-1 1 0,0-1 0,0 0-1,0 0 1,0 1 0,-1-1 0,-5-10 0,2 10-9,-1-1-1,1 1 1,-1 1-1,-1-1 1,1 1-1,-1 0 1,0 1-1,0-1 1,0 1-1,0 1 0,-1-1 1,0 1-1,1 1 1,-1-1-1,-12-1 1,1 0 55,0 2-1,-1 0 1,1 1 0,0 0 0,-30 5-1,43-3 115,-1 1 0,1 0 1,0 0-1,0 1 0,1-1 0,-1 1 0,0 1 0,1-1 0,0 1 0,0 0 0,0 0 0,0 1 0,1-1 0,0 1 0,0 0 0,0 0 0,0 0 0,1 1 0,0-1 0,0 1 0,0 0 0,1 0 0,0 0 0,-2 8 0,2-8-2,0 1 1,0-1-1,0 1 0,1 0 0,1 0 1,-1-1-1,1 1 0,0 0 1,0 0-1,1 0 0,0-1 0,0 1 1,1 0-1,0-1 0,0 1 1,0-1-1,1 0 0,0 1 0,0-1 1,0-1-1,1 1 0,6 7 1,-1-6-229,0 0 1,1-1-1,0 0 1,0-1-1,0 0 1,1 0 0,0-1-1,-1-1 1,2 1-1,-1-2 1,0 0 0,0 0-1,1-1 1,-1 0-1,22-2 1,15 1-3013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1.831"/>
    </inkml:context>
    <inkml:brush xml:id="br0">
      <inkml:brushProperty name="width" value="0.1" units="cm"/>
      <inkml:brushProperty name="height" value="0.1" units="cm"/>
      <inkml:brushProperty name="color" value="#66CC00"/>
    </inkml:brush>
  </inkml:definitions>
  <inkml:trace contextRef="#ctx0" brushRef="#br0">0 1 11845,'0'0'0,"8"127"497,3-60 431,-3 1-528,-3-2 48,1-5-159,0-8-209,-1-7-48,-1-8-32,-2-8-32,0-9-657,-2-7-751,-27-24-9862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2.174"/>
    </inkml:context>
    <inkml:brush xml:id="br0">
      <inkml:brushProperty name="width" value="0.1" units="cm"/>
      <inkml:brushProperty name="height" value="0.1" units="cm"/>
      <inkml:brushProperty name="color" value="#66CC00"/>
    </inkml:brush>
  </inkml:definitions>
  <inkml:trace contextRef="#ctx0" brushRef="#br0">0 3 2801,'0'0'13430,"76"-2"-13318,-29 2-112,1 7-640,-1 5-1249,-5 3-1040,-4 0-16,-4 4-2034</inkml:trace>
  <inkml:trace contextRef="#ctx0" brushRef="#br0" timeOffset="1">454 141 848,'0'0'6145,"20"8"-3792,-10-4-2162,11 6 711,1-2-1,1-1 0,-1 0 1,1-2-1,36 5 1,-40-9-423,-11 0-277,0 0 0,1-1 0,-1 0 0,16-3 0,-22 3-184,0-1-1,-1 1 1,1-1 0,-1 1-1,1-1 1,-1 1-1,1-1 1,-1 0 0,0 0-1,1 0 1,-1 0-1,0 0 1,1 0 0,-1 0-1,0 0 1,0-1 0,0 1-1,0 0 1,0-1-1,-1 1 1,1-1 0,0 1-1,-1-1 1,1 1-1,-1-1 1,1 1 0,-1-1-1,0 1 1,1-1-1,-1-2 1,1-2-53,-1 1 0,0 0 0,0 0 0,0-1 1,0 1-1,-1 0 0,0 0 0,0 0 0,0-1 0,-1 1 0,0 0 0,0 1 0,0-1 0,0 0 0,-1 1 0,0-1 0,0 1 1,0 0-1,0-1 0,-1 2 0,1-1 0,-1 0 0,0 1 0,0 0 0,-1 0 0,1 0 0,-1 0 0,1 1 0,-1-1 1,0 1-1,0 0 0,0 1 0,-8-2 0,-2-1 16,-1 0 1,1 1 0,-1 1-1,0 1 1,0 0-1,0 1 1,0 1 0,0 0-1,-29 7 1,38-6 29,1 0 1,0 0 0,0 0-1,0 1 1,1 0 0,-1 0-1,1 0 1,-1 1-1,1 0 1,0 0 0,-9 9-1,12-9-17,-1 0 0,0 0-1,1 0 1,0 0 0,0 0-1,0 1 1,1-1-1,-1 1 1,1-1 0,0 1-1,0 0 1,1-1 0,0 1-1,-1 0 1,1-1 0,1 1-1,-1 0 1,2 5-1,-2-7-191,1 0 0,0 0-1,0-1 1,0 1-1,0 0 1,0 0-1,0-1 1,1 1-1,0-1 1,-1 1-1,1-1 1,0 1-1,0-1 1,0 0-1,0 0 1,1 0 0,-1 0-1,0-1 1,1 1-1,0-1 1,-1 1-1,6 1 1,32 9-5327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20.085"/>
    </inkml:context>
    <inkml:brush xml:id="br0">
      <inkml:brushProperty name="width" value="0.1" units="cm"/>
      <inkml:brushProperty name="height" value="0.1" units="cm"/>
      <inkml:brushProperty name="color" value="#66CC00"/>
    </inkml:brush>
  </inkml:definitions>
  <inkml:trace contextRef="#ctx0" brushRef="#br0">5 0 6675,'0'0'5736,"6"23"-5453,-3-13-210,5 22 310,-1-1 0,-1 2 1,2 53-1,-8-40-37,-1 233 132,-5-214-1210,5-61 391,0 1 0,0 0 0,-1-1 0,1 1-1,-1 0 1,0-1 0,0 0 0,0 1 0,-1-1 0,-5 7 0,-2-6-2864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3.157"/>
    </inkml:context>
    <inkml:brush xml:id="br0">
      <inkml:brushProperty name="width" value="0.1" units="cm"/>
      <inkml:brushProperty name="height" value="0.1" units="cm"/>
      <inkml:brushProperty name="color" value="#66CC00"/>
    </inkml:brush>
  </inkml:definitions>
  <inkml:trace contextRef="#ctx0" brushRef="#br0">1 22 3778,'0'0'9676,"10"-5"-9329,-4 2-332,23-10-3,-28 13-11,0 0-1,0 0 1,-1 0-1,1 0 1,0 0-1,0 0 1,-1 0-1,1 0 1,0 0-1,0 0 1,0 1-1,-1-1 1,1 0-1,0 0 1,-1 1-1,1-1 1,0 0-1,-1 1 1,1-1-1,0 1 1,-1-1-1,1 1 1,-1-1-1,1 1 1,-1 0-1,1-1 1,-1 1-1,1-1 1,-1 1-1,0 0 1,1-1-1,-1 1 1,0 0-1,0 0 1,1-1-1,-1 1 1,0 0-1,0 0 1,0-1-1,0 1 1,0 1-1,3 26 245,2 0 0,0-1 1,2 0-1,1 0 0,18 39 0,-21-56-205,0 0-1,1 0 1,1-1-1,-1 0 1,2 0-1,-1-1 1,1 0-1,0 0 0,1-1 1,-1 0-1,1 0 1,1-1-1,-1 0 1,1-1-1,0 0 1,21 6-1,-14-5 4,0-2-1,1 0 1,-1-1 0,1 0-1,0-2 1,0 0-1,0-1 1,32-4-1,-44 3-57,1 0-1,-1 0 0,1-1 1,-1 0-1,0 0 0,1-1 1,-1 0-1,0 0 0,-1 0 1,1-1-1,0 0 0,-1 0 1,0 0-1,0 0 0,0-1 1,-1 0-1,0 0 0,0 0 1,0-1-1,0 1 0,-1-1 1,0 0-1,0 0 0,0 0 1,-1-1-1,2-7 0,-1 3-158,-1 1-1,-1-1 0,0 0 0,0 0 0,-1 0 1,0 0-1,-1 0 0,0 0 0,-1 0 1,0 0-1,-4-11 0,4 18 112,0-1-1,0 1 1,0 0-1,0 0 1,0 0-1,-1 0 1,0 0-1,0 0 1,0 1 0,0-1-1,-1 1 1,0 0-1,1 0 1,-1 0-1,0 1 1,0-1-1,0 1 1,-1 0 0,1 0-1,0 1 1,-1-1-1,1 1 1,-1 0-1,0 0 1,1 0-1,-1 1 1,-9 0 0,12 0 65,0-1 1,1 1 0,-1 0 0,0 0-1,0 0 1,0 1 0,0-1 0,0 0 0,0 1-1,0-1 1,0 1 0,1 0 0,-1-1-1,0 1 1,0 0 0,1 0 0,-1 0 0,1 0-1,-1 1 1,-1 1 0,2 0-1,-1 0 1,1 0-1,0 0 1,0 1-1,0-1 1,1 0-1,-1 1 1,1-1-1,0 1 1,0-1-1,0 4 1,0 3 5,0 0 0,0 1 0,1-1 0,1 0 0,-1 0 1,1 0-1,1 0 0,0-1 0,0 1 0,1-1 0,1 0 1,-1 0-1,1 0 0,1 0 0,-1-1 0,12 12 0,-8-9-72,0-1-1,1 1 0,0-2 1,1 0-1,0 0 0,1-1 0,-1 0 1,2-1-1,-1 0 0,1-1 1,0 0-1,0-1 0,0-1 1,1 0-1,0-1 0,0 0 0,0-1 1,0-1-1,18 0 0,-28-2-36,0 0-1,0 0 1,-1 0-1,1-1 0,0 1 1,0-1-1,-1 0 0,1 0 1,-1 0-1,0 0 1,0-1-1,0 1 0,0-1 1,0 0-1,0 0 0,-1 0 1,1 0-1,-1-1 1,0 1-1,0 0 0,0-1 1,0 0-1,-1 1 1,0-1-1,2-6 0,4-11-674,-2 0 0,0-1 0,2-26 0,-3 8-150,-3 25 810,0 0-1,1 1 1,0-1 0,2 1-1,5-18 1,-8 29 328,1 0 0,-1 0 0,1 0 1,0 0-1,0 0 0,0 0 0,0 0 0,0 1 0,1-1 1,-1 1-1,1 0 0,0 0 0,0 0 0,-1 0 0,1 0 0,0 0 1,1 1-1,-1 0 0,0-1 0,0 1 0,1 0 0,-1 1 1,0-1-1,1 1 0,-1-1 0,1 1 0,3 0 0,0 1 8,0-1-1,0 1 0,0 1 1,-1-1-1,1 1 0,0 0 1,-1 1-1,0 0 0,0 0 0,0 0 1,0 0-1,0 1 0,0 0 1,-1 0-1,0 1 0,0 0 1,0 0-1,0 0 0,-1 0 1,0 1-1,0-1 0,-1 1 0,1 0 1,-1 0-1,2 7 0,3 6-58,-1-1 0,-1 1 0,-1 0 0,-1 0 0,0 0 0,-2 1 0,1 32 0,-3-46-164,0 0 1,-1 0-1,0 0 0,0 0 0,0 0 0,-1 0 1,0 0-1,0 0 0,0-1 0,-1 1 0,0-1 1,0 0-1,0 1 0,-1-1 0,1-1 0,-1 1 1,-1-1-1,1 1 0,0-1 0,-1 0 0,-10 6 1,6-5-258,0 0 0,-1-1 1,0 0-1,0 0 0,0-1 1,0 0-1,-1-1 0,1 0 1,-1-1-1,1 0 0,-22-1 1,29 0-11,1 0 1,-1 0-1,1-1 1,-1 1-1,1 0 0,-1-1 1,1 0-1,0 0 1,-1 0-1,1 0 1,0 0-1,-1 0 0,1 0 1,0-1-1,0 1 1,0-1-1,0 1 1,0-1-1,1 0 0,-1 0 1,0 0-1,1 0 1,-3-4-1,-10-29-4732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3.484"/>
    </inkml:context>
    <inkml:brush xml:id="br0">
      <inkml:brushProperty name="width" value="0.1" units="cm"/>
      <inkml:brushProperty name="height" value="0.1" units="cm"/>
      <inkml:brushProperty name="color" value="#66CC00"/>
    </inkml:brush>
  </inkml:definitions>
  <inkml:trace contextRef="#ctx0" brushRef="#br0">1 1 1393,'0'0'9439,"7"20"-8426,100 330 3381,-78-244-3838,-4-20-1302,22 135 0,-64-263-9931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3.848"/>
    </inkml:context>
    <inkml:brush xml:id="br0">
      <inkml:brushProperty name="width" value="0.1" units="cm"/>
      <inkml:brushProperty name="height" value="0.1" units="cm"/>
      <inkml:brushProperty name="color" value="#66CC00"/>
    </inkml:brush>
  </inkml:definitions>
  <inkml:trace contextRef="#ctx0" brushRef="#br0">67 0 11141,'0'0'2569,"20"20"-1838,62 67-229,-76-78-490,0 0 0,0 0 0,-1 0 1,0 1-1,-1-1 0,0 1 0,0 0 1,-1 1-1,-1-1 0,0 1 0,0-1 0,-1 1 1,0-1-1,-1 1 0,0 0 0,-1-1 1,0 1-1,-4 18 0,4-25-77,-1 1 1,1 0-1,-1-1 0,0 1 1,0-1-1,0 0 0,0 0 1,-1 1-1,0-1 0,0-1 1,0 1-1,0 0 0,0-1 1,-1 0-1,0 0 0,1 0 1,-1 0-1,0 0 0,-9 3 1,6-3-158,0 0 0,0 0 0,0-1 0,-1 0 0,1-1 0,-1 1 0,1-1 1,-1-1-1,0 0 0,1 0 0,-1 0 0,-7-2 0,12 1 93,1 0 1,-1 0-1,1 0 1,-1-1-1,1 1 1,0-1-1,-1 1 1,1-1-1,0 0 1,0 0-1,0 0 1,1 0-1,-1 0 1,0 0-1,1 0 0,-1-1 1,1 1-1,0 0 1,0-1-1,0 0 1,0 1-1,0-1 1,0 1-1,1-1 1,-1 0-1,1 0 1,0 1-1,0-1 1,0 0-1,0 0 0,1-3 1,-1-3 28,0 0-1,1 0 1,1 0 0,-1 0 0,1 0-1,1 1 1,0-1 0,6-13-1,-2 10 214,1 1 0,0 1 0,0 0 0,1 0-1,1 0 1,-1 1 0,1 0 0,1 1 0,0 1-1,0-1 1,1 2 0,19-10 0,-14 9 548,1 1 0,0 0-1,0 1 1,0 1 0,1 1 0,-1 1 0,1 0 0,28 2-1,-42 0-503,0 1-1,0-1 1,0 2-1,0-1 1,0 0-1,0 1 1,-1 0-1,1 0 1,0 0-1,-1 1 1,0-1-1,1 1 1,-1 0-1,0 1 0,0-1 1,-1 1-1,1-1 1,-1 1-1,3 5 1,6 8 43,-2 0-1,0 1 1,11 31 0,16 27-2707,-32-70 383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4.188"/>
    </inkml:context>
    <inkml:brush xml:id="br0">
      <inkml:brushProperty name="width" value="0.1" units="cm"/>
      <inkml:brushProperty name="height" value="0.1" units="cm"/>
      <inkml:brushProperty name="color" value="#66CC00"/>
    </inkml:brush>
  </inkml:definitions>
  <inkml:trace contextRef="#ctx0" brushRef="#br0">0 1 2465,'0'0'9332,"85"97"-15735</inkml:trace>
  <inkml:trace contextRef="#ctx0" brushRef="#br0" timeOffset="1">180 398 7652,'0'0'4289,"10"-107"-3824,3 81-97,2 1 400,6 6 193,0 2-369,8 4-192,1 1-352,6 5-48,2 1-32,-2 2-736,0 4-2034,-7 0-2064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4.690"/>
    </inkml:context>
    <inkml:brush xml:id="br0">
      <inkml:brushProperty name="width" value="0.1" units="cm"/>
      <inkml:brushProperty name="height" value="0.1" units="cm"/>
      <inkml:brushProperty name="color" value="#66CC00"/>
    </inkml:brush>
  </inkml:definitions>
  <inkml:trace contextRef="#ctx0" brushRef="#br0">426 158 8004,'0'0'4837,"-11"-18"-4477,-39-57-360,46 70-38,-1 0-1,0 1 1,-1-1 0,1 1 0,-1 0-1,0 0 1,0 1 0,0 0 0,-1 0 0,1 0-1,-1 1 1,1 0 0,-1 0 0,0 0 0,0 1-1,0 0 1,-10 1 0,-5-3-133,-20-2 57,-66 2 1,105 3 145,0 0 0,0 0 0,0 0 1,1 0-1,-1 1 0,0 0 0,0-1 0,0 1 0,0 0 0,1 0 1,-1 0-1,0 1 0,1-1 0,-1 1 0,1 0 0,-1-1 1,1 1-1,0 0 0,0 0 0,0 0 0,0 1 0,0-1 1,0 0-1,1 1 0,-1-1 0,1 1 0,0 0 0,0-1 0,-1 1 1,2 0-1,-1 0 0,0 0 0,1 0 0,-1 0 0,1 0 1,0-1-1,0 6 0,0-1 11,0 0 0,1-1 0,0 1 1,0 0-1,1 0 0,-1-1 0,1 1 0,1-1 1,-1 1-1,1-1 0,1 0 0,-1 0 0,1 0 0,0-1 1,7 9-1,-6-9 12,1 1 1,1-1-1,-1 0 1,1-1 0,-1 1-1,1-1 1,1-1-1,-1 1 1,0-1 0,1 0-1,0-1 1,-1 0-1,1 0 1,0-1-1,0 0 1,0 0 0,16-1-1,-21-1-70,-1 1 0,1-1 0,0 0 0,-1 0 0,1 0 1,-1 0-1,0-1 0,1 1 0,-1 0 0,0-1 0,1 0 0,-1 0 0,0 0 0,0 1 0,-1-2 0,1 1 0,0 0 0,-1 0 0,1 0 0,-1-1 0,0 1 0,0-1 1,0 1-1,0-1 0,0 0 0,0 1 0,-1-1 0,1 0 0,-1-3 0,3-13-528,-1 1 0,0-1 0,-2-21 0,0 28 122,0-42 2352,0 59-1432,0 1-474,2 1 1,-1 0-1,1-1 0,0 1 0,0-1 0,0 0 0,1 0 1,0 0-1,0 0 0,1 0 0,0-1 0,0 1 0,0-1 1,0 0-1,1 0 0,0 0 0,0-1 0,1 0 0,10 7 0,-6-4-307,1-1-1,0 0 0,1-1 0,15 6 0,-18-8-693,-1-1 0,1 0 1,0 0-1,0-1 0,17 1 1,0-4-4660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5.034"/>
    </inkml:context>
    <inkml:brush xml:id="br0">
      <inkml:brushProperty name="width" value="0.1" units="cm"/>
      <inkml:brushProperty name="height" value="0.1" units="cm"/>
      <inkml:brushProperty name="color" value="#66CC00"/>
    </inkml:brush>
  </inkml:definitions>
  <inkml:trace contextRef="#ctx0" brushRef="#br0">0 0 9989,'0'0'1008,"0"156"689,5-76-673,3 1-159,5 3-193,-1-6-384,3-6-144,0-10-112,0-10-32,-3-14-320,-5-12-1105,-5-11-880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5.391"/>
    </inkml:context>
    <inkml:brush xml:id="br0">
      <inkml:brushProperty name="width" value="0.1" units="cm"/>
      <inkml:brushProperty name="height" value="0.1" units="cm"/>
      <inkml:brushProperty name="color" value="#66CC00"/>
    </inkml:brush>
  </inkml:definitions>
  <inkml:trace contextRef="#ctx0" brushRef="#br0">0 65 13286,'0'0'2425,"23"5"-1550,-16-3-838,37 8 2,1-2-1,66 4 0,-60-12-806,-31-1 137,0 1 1,0 1 0,0 0-1,0 2 1,0 0 0,28 8-1,-45-9 684,1 0 1,-1 0-1,0 0 0,0 1 0,0-1 0,0 1 0,0-1 1,0 1-1,-1 0 0,1 0 0,-1 0 0,0 1 0,0-1 0,0 1 1,-1-1-1,1 1 0,1 5 0,3 11 761,-1 0 0,4 24 0,-1-4-174,-4-22-802,11 38 572,1-26-4227</inkml:trace>
  <inkml:trace contextRef="#ctx0" brushRef="#br0" timeOffset="1">524 17 3185,'0'0'10533,"14"-17"-14743,-1 28 689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5.940"/>
    </inkml:context>
    <inkml:brush xml:id="br0">
      <inkml:brushProperty name="width" value="0.1" units="cm"/>
      <inkml:brushProperty name="height" value="0.1" units="cm"/>
      <inkml:brushProperty name="color" value="#66CC00"/>
    </inkml:brush>
  </inkml:definitions>
  <inkml:trace contextRef="#ctx0" brushRef="#br0">1 156 1649,'0'0'8849,"19"13"-7571,60 41-398,-71-50-787,-1 0 0,1 0 0,0-1 0,0 0 0,0 0 0,1-1 0,-1 0 0,0 0 0,1-1 0,-1 0-1,1-1 1,0 0 0,-1 0 0,1-1 0,-1 0 0,12-3 0,-17 3-105,-1 0 1,1-1-1,-1 1 0,0-1 1,0 0-1,0 0 1,0 0-1,0 0 0,0 0 1,0 0-1,-1 0 0,1-1 1,-1 1-1,1-1 1,-1 1-1,0-1 0,0 1 1,0-1-1,0 0 1,-1 1-1,1-1 0,-1 0 1,0 0-1,1 1 1,-2-6-1,2-2-245,0-1 1,-1 1-1,-1-1 1,1 1-1,-5-19 1,1 22 177,0 0 0,0 1-1,0-1 1,-1 1 0,0 0 0,0 0-1,0 1 1,-1-1 0,0 1 0,0 0 0,0 1-1,-1 0 1,1 0 0,-1 0 0,0 1-1,0 0 1,0 0 0,-1 0 0,1 1 0,-1 0-1,1 1 1,-12-1 0,18 25 1258,2-13-1022,0-1 0,0 0 0,1 0 0,1 0 0,0 0 0,0 0 0,0 0 0,1-1 0,1 0 0,-1 1 1,9 9-1,-6-8-52,0-1 1,1 0 0,0 0-1,0-1 1,1 0 0,0 0 0,0-1-1,19 10 1,-24-15-225,0 0 0,-1-1 1,1 0-1,0 0 0,0 0 0,0-1 1,0 1-1,0-1 0,0 0 0,0 0 0,0 0 1,0-1-1,0 1 0,0-1 0,0 0 1,0 0-1,-1-1 0,1 1 0,0-1 0,-1 1 1,1-1-1,-1 0 0,5-4 0,7-6-884,1 0 0,-2-2 0,22-24 0,-5 5 188,-19 22 1059,40-36-695,-22 29 2161,0 11 3291,-28 11-4710,0 0 0,0 0 0,0 0-1,-1 0 1,1 1 0,-1-1 0,0 1 0,0 5-1,1 0 156,5 15 68,1 0-1,15 32 1,-19-49-678,0-1 0,0 1 0,0-1 0,1 0 0,0 0 0,0-1 0,1 0 0,0 0 0,0 0 0,0 0 0,11 5 0,0-4-2773,-2-6-1132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36.285"/>
    </inkml:context>
    <inkml:brush xml:id="br0">
      <inkml:brushProperty name="width" value="0.1" units="cm"/>
      <inkml:brushProperty name="height" value="0.1" units="cm"/>
      <inkml:brushProperty name="color" value="#66CC00"/>
    </inkml:brush>
  </inkml:definitions>
  <inkml:trace contextRef="#ctx0" brushRef="#br0">0 1 8564,'0'0'2630,"18"4"-1875,-16-4-736,14 4 249,0 0 0,0 1 1,0 0-1,0 1 0,-1 1 0,0 1 0,24 16 0,-4 4 102,-2 1-1,-1 2 1,-1 1-1,-2 2 1,-2 1-1,0 0 1,-3 3-1,-1 0 1,-2 1-1,-1 1 1,-3 0-1,-1 2 1,11 44-1,-23-67-377,0-1 0,-2 1-1,0 0 1,-1 0 0,-1 0-1,-5 37 1,3-45-80,0-1 0,-1 0 0,-1 1 0,1-1 1,-2 0-1,1-1 0,-1 1 0,-1-1 0,0 0 0,0 0 0,-1-1 0,0 0 0,-12 12 1,-66 44-4283,62-48 1590,2-2-1825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46.493"/>
    </inkml:context>
    <inkml:brush xml:id="br0">
      <inkml:brushProperty name="width" value="0.1" units="cm"/>
      <inkml:brushProperty name="height" value="0.1" units="cm"/>
      <inkml:brushProperty name="color" value="#66CC00"/>
    </inkml:brush>
  </inkml:definitions>
  <inkml:trace contextRef="#ctx0" brushRef="#br0">413 72 1825,'0'0'7083,"0"-5"-6256,0-3-463,1 7-256,-1-1 0,0 1-1,0-1 1,0 0 0,0 1 0,0-1-1,0 1 1,0-1 0,0 0 0,-1 1-1,1-1 1,0 1 0,-1-1-1,0 0 1,1 1 0,-1-1 0,0 1-1,0 0 1,1-1 0,-1 1 0,0 0-1,-1 0 1,1-1 0,0 1-1,0 0 1,0 0 0,-1 0 0,1 0-1,0 0 1,-1 1 0,1-1 0,-3-1-1,-11-2-132,0 1 0,0 1 0,-1 0 0,1 0 0,0 2 0,-25 1 1,2 0 25,27-1-8,0 1 0,1 0 0,-1 1 0,0 0 0,1 0 0,-1 1 0,1 1 0,0-1 0,0 2 0,0-1 0,1 2 0,-11 7 0,13-9-5,2 1 0,-1 0 0,1 0 0,-1 0 1,1 1-1,1 0 0,-1 0 0,1 0 0,0 1 0,1-1 0,-1 1 0,1 0 0,1 0 0,-1 0 0,1 0 0,0 1 0,1-1 0,-1 12 0,0-8 30,1 0 0,1 0 0,0 0 0,1 0 1,0 0-1,1 0 0,0 0 0,0-1 0,1 1 0,1-1 0,0 1 0,0-1 0,1-1 0,0 1 0,1 0 0,0-1 0,0 0 0,1-1 0,0 1 0,0-1 0,1-1 0,1 1 0,-1-2 0,15 11 0,-3-6-32,0 0 0,1-1 0,0-1 0,0-1 0,1-1 1,0 0-1,0-2 0,1-1 0,0-1 0,-1 0 0,1-2 0,45-3 0,-62 2-393,1 0 1,-1-1-1,0 0 1,-1 0-1,1 0 1,0 0 0,0-1-1,0 0 1,-1 0-1,1-1 1,-1 0-1,0 0 1,7-4-1,20-21-6150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20.478"/>
    </inkml:context>
    <inkml:brush xml:id="br0">
      <inkml:brushProperty name="width" value="0.1" units="cm"/>
      <inkml:brushProperty name="height" value="0.1" units="cm"/>
      <inkml:brushProperty name="color" value="#66CC00"/>
    </inkml:brush>
  </inkml:definitions>
  <inkml:trace contextRef="#ctx0" brushRef="#br0">0 106 6211,'0'0'5867,"22"5"-5265,68 20-231,-79-21-306,0 0 1,0 1-1,0 0 0,-1 1 0,0 0 0,0 1 0,0 0 0,-1 1 0,0 0 1,9 11-1,16 12-11,-11-11-30,-8-6 4,0-2 1,1 0-1,0 0 0,23 10 1,-38-21-8,1 0 0,0 0 1,0 0-1,-1-1 0,1 1 0,0-1 1,0 1-1,0-1 0,0 0 0,0 0 1,-1 0-1,1 0 0,0 0 0,0 0 1,0 0-1,0 0 0,0-1 1,-1 1-1,1-1 0,0 0 0,0 1 1,-1-1-1,4-2 0,-2 1-26,-1-1-1,0 1 1,1-1 0,-1 0 0,0 0-1,0 1 1,-1-1 0,1 0-1,-1-1 1,1 1 0,-1 0-1,1-4 1,2-9-172,-1 0 0,-1 0 1,0 0-1,-1-22 0,-2 30 112,0 1 0,0-1 0,-1 0 0,0 0 0,-1 0 0,1 1 0,-1-1 0,-1 1 0,1 0 0,-1 0 1,-1 0-1,1 1 0,-1-1 0,0 1 0,-1 0 0,1 1 0,-1-1 0,0 1 0,-1 0 0,-10-6 0,7 5 27,0 0-1,0 0 1,-1 1 0,1 1-1,-1 0 1,0 0-1,0 1 1,-1 0 0,1 1-1,-1 1 1,1 0-1,-1 0 1,1 1 0,-14 1-1,23 0 55,1 0 0,-1-1 0,0 1-1,0 0 1,0 0 0,0 0 0,1 0 0,-1 0-1,0 0 1,1 1 0,-1-1 0,1 0 0,0 1-1,-1-1 1,1 1 0,0 0 0,0-1-1,0 1 1,0 0 0,0 0 0,0 0 0,1-1-1,-1 1 1,1 0 0,-1 0 0,1 0 0,-1 3-1,1-2 9,-1-1 0,1 1-1,0 0 1,0 0 0,0-1-1,0 1 1,1 0 0,-1 0-1,1-1 1,-1 1 0,1 0-1,0-1 1,0 1 0,0-1-1,1 1 1,-1-1 0,0 0-1,1 1 1,0-1 0,2 2-1,3 2 40,0-1-1,0-1 1,0 0-1,1 0 1,0 0-1,0-1 1,0 0-1,0 0 1,15 2 0,84 6 72,-15-2-263,-83-8 112,1 1-1,-1 1 1,1 0 0,-1 0 0,0 1 0,0 0 0,0 0 0,-1 1-1,9 6 1,-12-7 4,0 0 1,-1 1-1,1 0 0,-1 0 0,-1 0 0,1 0 0,-1 0 1,0 1-1,0 0 0,0 0 0,-1 0 0,0 0 1,0 0-1,2 12 0,5 33-2483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46.822"/>
    </inkml:context>
    <inkml:brush xml:id="br0">
      <inkml:brushProperty name="width" value="0.1" units="cm"/>
      <inkml:brushProperty name="height" value="0.1" units="cm"/>
      <inkml:brushProperty name="color" value="#66CC00"/>
    </inkml:brush>
  </inkml:definitions>
  <inkml:trace contextRef="#ctx0" brushRef="#br0">3 0 8836,'0'0'1057,"-2"129"-849,2-79 96,0-1-64,0-5-160,0-8-32,0-6-32,0-9-16,0-6-224,0-9-304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47.181"/>
    </inkml:context>
    <inkml:brush xml:id="br0">
      <inkml:brushProperty name="width" value="0.1" units="cm"/>
      <inkml:brushProperty name="height" value="0.1" units="cm"/>
      <inkml:brushProperty name="color" value="#66CC00"/>
    </inkml:brush>
  </inkml:definitions>
  <inkml:trace contextRef="#ctx0" brushRef="#br0">1 349 5410,'0'0'5235,"24"-1"-4800,173-4 216,-188 5-631,0 0 1,0 0-1,0-2 1,0 1-1,0-1 1,0 0-1,-1-1 1,1 0-1,-1 0 1,0-1-1,0 0 1,11-7-1,-14 7-93,0 0 0,0-1 0,0 0-1,-1 0 1,1 0 0,-1 0 0,-1-1 0,1 1-1,-1-1 1,0 0 0,0 0 0,-1 0 0,1-1-1,-2 1 1,1 0 0,-1-1 0,2-10 0,-1 4-37,-1 0 0,-1 0 1,1 0-1,-2-1 1,0 1-1,0 0 1,-2 0-1,1 0 0,-2 1 1,1-1-1,-2 1 1,0-1-1,-9-16 1,15 36 399,0 0 0,0 0 1,-1 0-1,0 0 1,0 0-1,-2 8 1,0 11 101,2 16 396,-1 16 428,9 70 0,-6-110-1182,1-1-1,1 1 1,1-1-1,0 0 0,1 0 1,1-1-1,0 0 1,14 21-1,1-10-1681,-2-20-3571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47.526"/>
    </inkml:context>
    <inkml:brush xml:id="br0">
      <inkml:brushProperty name="width" value="0.1" units="cm"/>
      <inkml:brushProperty name="height" value="0.1" units="cm"/>
      <inkml:brushProperty name="color" value="#66CC00"/>
    </inkml:brush>
  </inkml:definitions>
  <inkml:trace contextRef="#ctx0" brushRef="#br0">1 1 12374,'0'0'475,"22"0"320,74 4-246,-91-3-539,0 0-1,0 0 1,1 0 0,-1 0-1,0 1 1,-1 0-1,1 0 1,0 0 0,0 1-1,-1 0 1,0 0-1,1 0 1,-1 0 0,0 0-1,0 1 1,-1 0-1,1 0 1,-1 0 0,0 0-1,0 0 1,0 1-1,-1 0 1,1-1 0,-1 1-1,0 0 1,-1 0-1,1 0 1,-1 0 0,0 0-1,0 0 1,0 7-1,0 1-2,-1 0 0,0 0 0,-1 0 0,0 0 0,-1 0 0,0 0 0,-1 0 0,-1 0 0,0-1 0,-8 17 0,9-22 16,-2 1-3,0 1 1,1-1 0,0 1 0,1 0 0,0 0-1,0 0 1,1 0 0,0 0 0,0 0-1,1 20 1,1-28-10,0 0 0,1 0 1,-1 0-1,1 0 0,-1 1 0,1-1 0,0 0 1,0 0-1,-1 0 0,1 0 0,0 0 0,0-1 0,0 1 1,0 0-1,0 0 0,0-1 0,0 1 0,0 0 1,0-1-1,0 1 0,1-1 0,-1 1 0,0-1 0,0 0 1,0 1-1,1-1 0,1 0 0,41 3 727,-37-2-554,22 0 118,0-2-1,43-5 0,-10-12-2138,-54 14 802,0 0 0,-1 0 1,1-1-1,-1 0 0,10-9 0,5-10-6461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47.918"/>
    </inkml:context>
    <inkml:brush xml:id="br0">
      <inkml:brushProperty name="width" value="0.1" units="cm"/>
      <inkml:brushProperty name="height" value="0.1" units="cm"/>
      <inkml:brushProperty name="color" value="#66CC00"/>
    </inkml:brush>
  </inkml:definitions>
  <inkml:trace contextRef="#ctx0" brushRef="#br0">112 278 9973,'0'0'1875,"18"11"-912,59 35-192,-66-41-597,2-1 0,-1 0-1,0 0 1,1-1 0,0 0-1,0-2 1,0 1-1,0-1 1,0-1 0,25-3-1,4 2 113,-39 0-279,1 1-1,-1 0 1,0-1 0,1 0 0,-1 1-1,0-2 1,0 1 0,0 0 0,0 0-1,0-1 1,0 0 0,0 0 0,0 1-1,0-2 1,-1 1 0,1 0 0,-1 0-1,0-1 1,1 1 0,-1-1 0,0 0-1,-1 0 1,1 0 0,0 0 0,-1 0-1,0 0 1,0 0 0,0 0 0,0-1-1,0 1 1,0-4 0,2-6-247,-2-1 1,1 1 0,-2 0-1,0-1 1,0 1 0,-4-23 0,2 28 155,-1 1 0,0-1 0,0 1 1,0 0-1,-1 0 0,0 0 0,0 0 0,-1 1 1,0 0-1,0 0 0,0 0 0,-1 0 1,0 1-1,0 0 0,0 0 0,-1 1 1,1-1-1,-1 1 0,0 1 0,-11-5 1,-2 0 13,-1 0 0,0 2 0,0 0 0,0 1 0,-1 2 0,-26-3 0,41 6 64,-8-1 56,1 0-1,-1 1 1,1 1-1,-1 0 0,-15 3 1,26-3-6,0 1 0,0-1-1,0 1 1,0 0 0,0 0 0,0 0 0,0 1-1,0-1 1,1 1 0,-1 0 0,1 0 0,0 0-1,0 1 1,0-1 0,1 1 0,-1-1 0,1 1-1,-1 0 1,1 0 0,-2 7 0,0-1 19,0 1 1,1-1 0,1 0-1,0 1 1,0 0-1,1 0 1,0-1 0,1 1-1,1 13 1,-1-19-283,1-1 0,0 1 0,0 0 0,0-1 0,0 1 0,1-1-1,0 0 1,0 1 0,0-1 0,0 0 0,1 0 0,-1 0 0,1-1 0,0 1 0,0 0 0,1-1 0,-1 0 0,1 0 0,-1 0 0,1 0 0,0-1 0,8 5 0,14 0-4578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48.242"/>
    </inkml:context>
    <inkml:brush xml:id="br0">
      <inkml:brushProperty name="width" value="0.1" units="cm"/>
      <inkml:brushProperty name="height" value="0.1" units="cm"/>
      <inkml:brushProperty name="color" value="#66CC00"/>
    </inkml:brush>
  </inkml:definitions>
  <inkml:trace contextRef="#ctx0" brushRef="#br0">0 0 11573,'0'0'497,"119"0"815,-79 0-912,4 0-352,-6 0-16,-2 0-32,-4 0-624,-5 0-1409,-4 0-2017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48.575"/>
    </inkml:context>
    <inkml:brush xml:id="br0">
      <inkml:brushProperty name="width" value="0.1" units="cm"/>
      <inkml:brushProperty name="height" value="0.1" units="cm"/>
      <inkml:brushProperty name="color" value="#66CC00"/>
    </inkml:brush>
  </inkml:definitions>
  <inkml:trace contextRef="#ctx0" brushRef="#br0">0 1 7828,'0'0'3521,"43"125"-2929,-33-72 401,-1 0-241,-1-3-480,0-7-128,-1-7-128,-1-9 16,-2-10-32,-2-7-352,-2-7-720,0-24-6452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48.917"/>
    </inkml:context>
    <inkml:brush xml:id="br0">
      <inkml:brushProperty name="width" value="0.1" units="cm"/>
      <inkml:brushProperty name="height" value="0.1" units="cm"/>
      <inkml:brushProperty name="color" value="#66CC00"/>
    </inkml:brush>
  </inkml:definitions>
  <inkml:trace contextRef="#ctx0" brushRef="#br0">1 93 7395,'0'0'4189,"15"-12"-4061,50-40-43,-56 47-54,1 1-1,-1 0 1,1 0-1,-1 1 1,1 1-1,0 0 1,0 0-1,0 0 1,0 2 0,1-1-1,-1 1 1,0 1-1,11 1 1,14-1 464,-17-1-315,-1 1 0,0 0 0,0 1 0,0 1 0,0 1 0,0 0 0,25 11 0,-37-13-157,1 1 0,0 0 1,-1 0-1,0 0 0,0 1 1,0 0-1,0 0 0,0 0 1,-1 1-1,0-1 0,0 1 1,0 0-1,0 0 0,-1 1 1,0-1-1,0 1 0,0 0 1,-1-1-1,0 1 0,0 0 0,-1 0 1,1 1-1,-1-1 0,0 7 1,0-8-10,-1 0 1,0 0-1,0 0 1,0 0-1,-1 0 1,0 0-1,0 0 1,0 0-1,0-1 1,-1 1 0,0 0-1,0-1 1,-3 6-1,1-4 9,0-1 0,-1-1 0,1 1 0,-1-1 0,0 1-1,-1-1 1,1-1 0,-1 1 0,-9 4 0,-10 4-22,-1-1-1,-1-1 1,0-1 0,0-2-1,0 0 1,-34 2-1,-93 1-7544,141-10 2998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50.942"/>
    </inkml:context>
    <inkml:brush xml:id="br0">
      <inkml:brushProperty name="width" value="0.1" units="cm"/>
      <inkml:brushProperty name="height" value="0.1" units="cm"/>
      <inkml:brushProperty name="color" value="#66CC00"/>
    </inkml:brush>
  </inkml:definitions>
  <inkml:trace contextRef="#ctx0" brushRef="#br0">1 1 4402,'0'0'4722,"0"76"-4018,6-38-143,0 0-225,3 0-96,-1 0-224,1-6 96,-1 0-112,5-5-560,-7-6-1185,-6-6-3938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51.409"/>
    </inkml:context>
    <inkml:brush xml:id="br0">
      <inkml:brushProperty name="width" value="0.1" units="cm"/>
      <inkml:brushProperty name="height" value="0.1" units="cm"/>
      <inkml:brushProperty name="color" value="#66CC00"/>
    </inkml:brush>
  </inkml:definitions>
  <inkml:trace contextRef="#ctx0" brushRef="#br0">388 50 4610,'0'0'5114,"-4"-4"-4780,0-1-292,-2 1 1,1 0-1,0 0 1,-1 0-1,1 1 0,-1 0 1,0 0-1,0 0 0,-1 1 1,1 0-1,0 0 1,-1 0-1,1 1 0,-1 0 1,1 1-1,-10-1 1,-14 0-8,1 1 1,-45 5-1,66-3 16,1 0 0,0 0 0,-1 1 0,1-1 0,0 2 0,0-1-1,1 1 1,-1 0 0,1 1 0,0-1 0,0 1 0,0 0 0,0 1 0,1-1 0,0 1 0,0 0 0,1 1 0,-5 7 0,7-10 13,0-1 0,-1 1 0,1 0 0,0 0 0,1 1 0,-1-1 1,1 0-1,0 1 0,0-1 0,0 1 0,1-1 0,-1 1 0,1-1 1,0 1-1,0-1 0,1 1 0,0-1 0,-1 0 0,1 1 0,1-1 0,-1 1 1,1-1-1,-1 0 0,1 0 0,1 0 0,-1 0 0,0 0 0,1-1 1,0 1-1,0-1 0,4 5 0,3-1 40,-1-1 0,1 0 0,1 0 0,-1-1-1,1 0 1,0-1 0,0 0 0,0 0 0,1-2 0,-1 1 0,16 0 0,1 0-7,1-2 1,-1-1 0,45-6 0,-56 3-216,1 0-1,-1-2 1,0 0-1,-1-1 1,23-11 0,-28 12-1186,0-1 0,-1-1 0,0 0 0,18-16 0,-16 12-2815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51.972"/>
    </inkml:context>
    <inkml:brush xml:id="br0">
      <inkml:brushProperty name="width" value="0.1" units="cm"/>
      <inkml:brushProperty name="height" value="0.1" units="cm"/>
      <inkml:brushProperty name="color" value="#66CC00"/>
    </inkml:brush>
  </inkml:definitions>
  <inkml:trace contextRef="#ctx0" brushRef="#br0">0 14 7828,'0'0'4500,"17"-2"-4129,217-8 2568,-130 9-6737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20.822"/>
    </inkml:context>
    <inkml:brush xml:id="br0">
      <inkml:brushProperty name="width" value="0.1" units="cm"/>
      <inkml:brushProperty name="height" value="0.1" units="cm"/>
      <inkml:brushProperty name="color" value="#66CC00"/>
    </inkml:brush>
  </inkml:definitions>
  <inkml:trace contextRef="#ctx0" brushRef="#br0">0 0 10229,'0'0'2129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52.319"/>
    </inkml:context>
    <inkml:brush xml:id="br0">
      <inkml:brushProperty name="width" value="0.1" units="cm"/>
      <inkml:brushProperty name="height" value="0.1" units="cm"/>
      <inkml:brushProperty name="color" value="#66CC00"/>
    </inkml:brush>
  </inkml:definitions>
  <inkml:trace contextRef="#ctx0" brushRef="#br0">1 0 10229,'0'0'4082,"109"16"-3378,-69-16-48,-2 1-160,-2-1-384,-2 0-112,-2 0-64,-3 0-1008,-1 0-1201,-3 0-2049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52.648"/>
    </inkml:context>
    <inkml:brush xml:id="br0">
      <inkml:brushProperty name="width" value="0.1" units="cm"/>
      <inkml:brushProperty name="height" value="0.1" units="cm"/>
      <inkml:brushProperty name="color" value="#66CC00"/>
    </inkml:brush>
  </inkml:definitions>
  <inkml:trace contextRef="#ctx0" brushRef="#br0">0 293 11125,'0'0'411,"26"4"832,334 26 2121,-330-30-3164,-14 1-44,0 0 0,-1-2 0,1 0 0,-1-1 1,22-5-1,-32 5-127,0 0 0,-1 0 0,1 0 0,0-1 0,-1 0 0,1 1 0,-1-2 0,0 1 1,0 0-1,-1-1 0,1 0 0,-1 0 0,1 0 0,-1 0 0,0 0 0,-1-1 0,1 0 1,-1 1-1,0-1 0,2-7 0,-2 7-68,1-1 1,-2 1-1,1-1 1,-1 0-1,0 0 0,0 0 1,0 0-1,-1 1 1,0-1-1,0 0 1,-1 0-1,1 0 1,-1 0-1,-1 0 0,1 1 1,-1-1-1,0 0 1,0 1-1,-1 0 1,1-1-1,-1 1 0,0 0 1,-1 0-1,1 0 1,-1 1-1,0 0 1,0-1-1,0 1 1,-1 0-1,0 1 0,0-1 1,-7-3-1,-9-4-12,-1 2-1,0 0 1,0 2-1,-1 0 1,0 2-1,0 0 1,-1 1-1,1 2 1,-1 0-1,1 2 1,-1 0-1,-30 5 1,45-3 60,1 0 0,-1 0 0,1 0 0,0 1 1,0 0-1,0 1 0,0 0 0,0 0 0,1 0 0,0 1 1,0 0-1,0 1 0,1 0 0,-6 6 0,-30 42-1561,8 8-4757,16-33-1308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05.342"/>
    </inkml:context>
    <inkml:brush xml:id="br0">
      <inkml:brushProperty name="width" value="0.1" units="cm"/>
      <inkml:brushProperty name="height" value="0.1" units="cm"/>
      <inkml:brushProperty name="color" value="#66CC00"/>
    </inkml:brush>
  </inkml:definitions>
  <inkml:trace contextRef="#ctx0" brushRef="#br0">0 4 2577,'0'0'6790,"1"0"-6784,-1 0 0,0-1 1,0 1-1,0 0 0,1 0 0,-1-1 1,0 1-1,1 0 0,-1 0 0,0-1 0,0 1 1,1 0-1,-1 0 0,0 0 0,1 0 1,-1 0-1,0-1 0,1 1 0,-1 0 0,0 0 1,1 0-1,-1 0 0,0 0 0,1 0 1,-1 0-1,0 0 0,1 0 0,-1 0 0,1 0 1,-1 1-1,0-1 0,1 0 0,-1 0 1,0 0-1,0 0 0,1 0 0,-1 1 1,0-1-1,1 0 0,-1 0 0,0 1 0,7 8 215,-1 0 0,0 1 0,-1 0-1,0 0 1,-1 0 0,0 1-1,0-1 1,3 21 0,10 97 963,-11-70-908,5 27-2127,-24-93-2882,-3-7 595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05.687"/>
    </inkml:context>
    <inkml:brush xml:id="br0">
      <inkml:brushProperty name="width" value="0.1" units="cm"/>
      <inkml:brushProperty name="height" value="0.1" units="cm"/>
      <inkml:brushProperty name="color" value="#66CC00"/>
    </inkml:brush>
  </inkml:definitions>
  <inkml:trace contextRef="#ctx0" brushRef="#br0">1 376 1201,'0'0'6146,"16"-7"-5401,4-1-518,-1 1 0,1 1 0,0 1 1,1 1-1,25-3 0,-35 7-190,0-1 0,0-1 0,0 0 0,0 0 1,0-1-1,-1-1 0,1 1 0,-1-2 0,0 1 0,0-2 0,-1 1 0,15-11 1,-18 10-93,0 0 0,0 0 1,-1 0-1,0-1 0,0 0 0,0 0 1,-1 0-1,0-1 0,0 1 1,-1-1-1,0 0 0,0 0 1,-1 0-1,0 0 0,-1-1 1,0 1-1,1-11 0,-1-96-678,-2 94 3040,1 54-1840,1 0-1,1 0 0,2 0 0,1 0 0,2-1 0,20 61 0,17 1-110,-9-22-2998,-29-52-1707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53.443"/>
    </inkml:context>
    <inkml:brush xml:id="br0">
      <inkml:brushProperty name="width" value="0.1" units="cm"/>
      <inkml:brushProperty name="height" value="0.1" units="cm"/>
      <inkml:brushProperty name="color" value="#66CC00"/>
    </inkml:brush>
  </inkml:definitions>
  <inkml:trace contextRef="#ctx0" brushRef="#br0">1 1 2721,'0'0'6390,"5"90"-3856,1-42-1338,13 54 0,3 18-1221,-21-113-259,0-2-435,0 1 0,-1-1 0,1 0 1,-1 0-1,-1 0 0,1 0 0,-2 9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0:53.974"/>
    </inkml:context>
    <inkml:brush xml:id="br0">
      <inkml:brushProperty name="width" value="0.1" units="cm"/>
      <inkml:brushProperty name="height" value="0.1" units="cm"/>
      <inkml:brushProperty name="color" value="#66CC00"/>
    </inkml:brush>
  </inkml:definitions>
  <inkml:trace contextRef="#ctx0" brushRef="#br0">408 39 4706,'0'0'5026,"-4"-2"-4719,-8-4-215,0 0 0,0 1 0,-1 1 0,1 0 0,-1 0 0,0 2 0,0-1 0,0 2 0,-1 0 0,1 0 0,0 1 0,-1 1 0,-21 3 0,25-2-42,0-1 1,-1 2-1,1-1 0,0 1 1,0 1-1,0 0 0,1 0 1,-1 1-1,1 0 0,0 1 0,1 0 1,-1 0-1,1 1 0,0 0 1,1 0-1,0 1 0,0 0 1,-6 9-1,9-10 51,1-1 0,-1 1 0,1-1 0,1 1 0,0 0 0,0 0 0,0 0 0,0 0 0,1 0 0,1 1 0,-1-1 0,1 0 0,0 0 0,1 1 0,-1-1 0,2 0 0,-1 0 0,1 0 1,0 0-1,0 0 0,1 0 0,0 0 0,0-1 0,1 0 0,-1 1 0,1-1 0,1 0 0,-1-1 0,1 1 0,0-1 0,0 0 0,1 0 0,0-1 0,0 1 0,0-1 0,0-1 0,8 5 0,7-1 12,0 0 0,0-1 0,0-1 0,1-2 0,0 0 1,-1-1-1,1 0 0,0-2 0,0-1 0,39-7 0,-15-1-131,-1-2-1,0-3 1,-1-1 0,42-22 0,-55 26-188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04.425"/>
    </inkml:context>
    <inkml:brush xml:id="br0">
      <inkml:brushProperty name="width" value="0.1" units="cm"/>
      <inkml:brushProperty name="height" value="0.1" units="cm"/>
      <inkml:brushProperty name="color" value="#66CC00"/>
    </inkml:brush>
  </inkml:definitions>
  <inkml:trace contextRef="#ctx0" brushRef="#br0">1 0 1553,'0'0'11314,"24"0"-10572,241 0-683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06.356"/>
    </inkml:context>
    <inkml:brush xml:id="br0">
      <inkml:brushProperty name="width" value="0.1" units="cm"/>
      <inkml:brushProperty name="height" value="0.1" units="cm"/>
      <inkml:brushProperty name="color" value="#66CC00"/>
    </inkml:brush>
  </inkml:definitions>
  <inkml:trace contextRef="#ctx0" brushRef="#br0">1 0 3089,'0'0'7028,"133"4"-6036,-100-4-96,-1 0-543,-2 0-113,-1 0-160,-4 0-80,-1 0-576,-3 0-641,0 0-1040,-4-4-1425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06.828"/>
    </inkml:context>
    <inkml:brush xml:id="br0">
      <inkml:brushProperty name="width" value="0.1" units="cm"/>
      <inkml:brushProperty name="height" value="0.1" units="cm"/>
      <inkml:brushProperty name="color" value="#66CC00"/>
    </inkml:brush>
  </inkml:definitions>
  <inkml:trace contextRef="#ctx0" brushRef="#br0">0 267 8356,'0'0'595,"25"1"565,182 11 969,-57-10-1206,-149-2-888,1 0-1,-1 0 0,1 0 0,-1-1 1,1 1-1,-1 0 0,1-1 1,-1 1-1,1-1 0,-1 0 0,1 0 1,-1 1-1,0-1 0,0 0 1,1 0-1,-1 0 0,0 0 0,0 0 1,0-1-1,0 1 0,2-2 1,-1-1-17,0-1 1,0 1 0,0 0-1,-1-1 1,1 1 0,-1-1-1,1-6 1,0-2-61,-1-1 1,-1 1 0,0-1-1,-3-19 1,2 28 23,-1 0 0,0 0 0,0 1 0,0-1 1,-1 0-1,1 1 0,-1-1 0,-1 1 0,1 0 1,0 0-1,-1 0 0,0 0 0,0 1 0,0-1 1,0 1-1,-9-5 0,-2-1-36,-1 1-1,0 0 1,-29-10-1,34 15 30,1-1-1,-1 2 0,0-1 0,0 2 0,0-1 0,0 1 0,0 1 0,-22 2 1,28-1 39,-1 0 0,1 0 1,0 1-1,-1 0 0,1 0 0,0 1 1,0-1-1,0 1 0,1 0 1,-1 0-1,1 1 0,-1 0 1,1-1-1,0 1 0,1 1 1,-1-1-1,1 0 0,0 1 0,-3 5 1,0 0 45,2 0 0,-1 0-1,1 0 1,1 1 0,0 0 0,0 0 0,1-1 0,1 1 0,-1 16 0,2-23-74,0 0 0,0 0 0,0 0 1,0 0-1,0 0 0,1 0 0,0 0 1,0 0-1,0 0 0,1-1 0,-1 1 1,1 0-1,0-1 0,0 1 0,0-1 1,0 1-1,1-1 0,-1 0 0,1 0 1,0 0-1,0-1 0,0 1 0,0 0 1,0-1-1,1 0 0,-1 0 0,1 0 1,4 1-1,3 0-666,0 0-1,1-2 1,0 1 0,-1-1-1,14-1 1,17 0-3389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07.170"/>
    </inkml:context>
    <inkml:brush xml:id="br0">
      <inkml:brushProperty name="width" value="0.1" units="cm"/>
      <inkml:brushProperty name="height" value="0.1" units="cm"/>
      <inkml:brushProperty name="color" value="#66CC00"/>
    </inkml:brush>
  </inkml:definitions>
  <inkml:trace contextRef="#ctx0" brushRef="#br0">1 1 1281,'0'0'10034,"7"21"-9013,-4-12-929,49 170 1446,-42-140-1338,-6-24-732,0 1 1,-1-1 0,2 30-1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21.198"/>
    </inkml:context>
    <inkml:brush xml:id="br0">
      <inkml:brushProperty name="width" value="0.1" units="cm"/>
      <inkml:brushProperty name="height" value="0.1" units="cm"/>
      <inkml:brushProperty name="color" value="#66CC00"/>
    </inkml:brush>
  </inkml:definitions>
  <inkml:trace contextRef="#ctx0" brushRef="#br0">1 1 2913,'0'0'9741,"5"13"-9469,8 28 9,9 51 1,-20-84-257,0 0 1,0 0 0,1 0-1,-1 0 1,2-1-1,-1 1 1,1-1 0,0 0-1,1 0 1,0 0-1,0 0 1,0-1 0,1 0-1,0 0 1,0-1-1,0 1 1,1-1 0,0-1-1,0 1 1,0-1-1,9 4 1,3-1 20,0-1 1,1-1-1,0 0 0,0-2 1,0 0-1,0-1 0,31-2 1,-40 1-44,1-2 1,-1 1 0,0-2 0,1 1-1,-1-2 1,0 1 0,17-7 0,-24 7-43,1-1 1,-1 1-1,0-1 1,0 1-1,-1-1 1,1 0-1,-1 0 1,1-1-1,-1 1 1,0-1-1,0 1 1,-1-1-1,1 0 1,-1 0 0,0-1-1,0 1 1,0 0-1,0-1 1,-1 1-1,1-1 1,-1-5-1,1 3-64,-1 0 0,0 0 0,0-1 0,-1 1 0,0-1 0,0 1 0,-1 0-1,0-1 1,0 1 0,-1 0 0,0 0 0,0 0 0,-1 0 0,0 0 0,-6-11 0,6 14 83,0 0 1,-1-1 0,0 1 0,0 0-1,0 1 1,0-1 0,-1 1 0,0 0-1,1 0 1,-1 0 0,0 1 0,0 0-1,0 0 1,-1 0 0,1 0 0,0 1 0,-1 0-1,1 0 1,-1 1 0,1-1 0,-9 1-1,11 0 59,1 0 0,-1 1 0,0-1 0,1 0-1,-1 1 1,0 0 0,1 0 0,-1 0 0,1 0-1,-1 0 1,1 0 0,0 0 0,-1 1 0,1-1-1,0 1 1,0 0 0,0-1 0,-3 5 0,2-1 23,-1-1 1,2 1-1,-1 0 1,0 0 0,1 0-1,0 1 1,0-1 0,-1 10-1,0 0 100,1 0-1,1 0 1,0 1-1,1-1 1,4 31 0,-2-37-123,1 0 1,0 0-1,1 0 0,0 0 1,1-1-1,-1 1 1,1-1-1,1 0 1,0 0-1,0-1 1,0 0-1,1 0 1,0 0-1,0-1 1,1 0-1,0-1 0,0 0 1,0 0-1,14 6 1,8 3-214,1-1 0,0-2 0,1-1 0,43 7 1,36 1-1833,-64-16-2237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07.526"/>
    </inkml:context>
    <inkml:brush xml:id="br0">
      <inkml:brushProperty name="width" value="0.1" units="cm"/>
      <inkml:brushProperty name="height" value="0.1" units="cm"/>
      <inkml:brushProperty name="color" value="#66CC00"/>
    </inkml:brush>
  </inkml:definitions>
  <inkml:trace contextRef="#ctx0" brushRef="#br0">1 284 960,'0'0'10224,"21"-1"-9483,163-7 620,-156 8-1342,-13 1 49,0-1 0,0 0 0,-1-1 1,1-1-1,25-6 0,-36 6-176,1 0 0,-1 0 0,0 0 0,0 0 0,0-1 0,0 1 0,0-1 0,0 0 0,-1-1 0,0 1 0,1 0 0,-1-1 0,0 0 0,-1 0 0,1 0-1,-1 0 1,0 0 0,0 0 0,0-1 0,0 1 0,-1-1 0,2-6 0,2-12-400,-2-1 1,0 1-1,-1-1 0,-2 0 0,-2-27 0,-1 39 1856,0 19 345,-1 21-729,4 54-169,13 108 0,-10-175-1540,-2 1-1,0-1 1,0 1-1,-3 16 1,-7 7-3574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08.015"/>
    </inkml:context>
    <inkml:brush xml:id="br0">
      <inkml:brushProperty name="width" value="0.1" units="cm"/>
      <inkml:brushProperty name="height" value="0.1" units="cm"/>
      <inkml:brushProperty name="color" value="#66CC00"/>
    </inkml:brush>
  </inkml:definitions>
  <inkml:trace contextRef="#ctx0" brushRef="#br0">1 1 3986,'0'0'6435,"27"70"-4883,-18-30-671,1 2 31,-3 1-255,1-1-385,5-6-240,-5-6 64,1-5-96,-3-4-464,-2-6-1185,-4-7-1409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08.532"/>
    </inkml:context>
    <inkml:brush xml:id="br0">
      <inkml:brushProperty name="width" value="0.1" units="cm"/>
      <inkml:brushProperty name="height" value="0.1" units="cm"/>
      <inkml:brushProperty name="color" value="#66CC00"/>
    </inkml:brush>
  </inkml:definitions>
  <inkml:trace contextRef="#ctx0" brushRef="#br0">450 54 4898,'0'0'5277,"-2"-5"-5069,0 1-189,0 1-1,-1 0 1,1-1-1,-1 1 1,1 0-1,-1 1 1,0-1-1,0 0 1,0 1-1,0 0 0,-1 0 1,1 0-1,-1 0 1,1 0-1,-1 1 1,0-1-1,0 1 1,1 0-1,-1 0 1,0 0-1,0 1 1,0 0-1,0-1 0,-7 2 1,-11-3 35,-1 2 1,1 1 0,-39 5-1,49-3 28,0 0 0,0 1 1,0 0-1,0 1 0,1 0 0,0 1 0,0 0 1,-12 9-1,12-7 102,1 1 0,0-1 0,1 2 1,0-1-1,0 1 0,1 0 0,1 1 1,-1 0-1,-7 16 0,12-20-72,0 0 0,0 1 0,1-1 0,0 1 0,0-1 0,1 1 0,0-1 0,0 1 0,0 0 0,1 0 0,1-1 0,-1 1 0,1 0 0,0-1 0,1 1 0,0-1 0,4 12 0,-2-12-42,0 0 0,1-1 0,0 1 0,0-1 0,0 1 0,1-2 0,0 1 0,0-1 0,0 0 0,1 0 0,0 0 0,0-1 0,0 0 1,0-1-1,1 1 0,-1-1 0,16 3 0,4 1 39,1 0 1,0-2-1,52 2 1,-73-7-172,135 2 458,-123-4-754,0 0-1,-1 0 1,0-2-1,0 0 1,29-12-1,-45 16 74,-1-1 0,0 1 0,0-1 0,1 1-1,-1-1 1,0 0 0,0 0 0,0 0 0,0 0 0,0 0 0,0 0 0,0 0-1,0 0 1,0 0 0,1-2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08.905"/>
    </inkml:context>
    <inkml:brush xml:id="br0">
      <inkml:brushProperty name="width" value="0.1" units="cm"/>
      <inkml:brushProperty name="height" value="0.1" units="cm"/>
      <inkml:brushProperty name="color" value="#66CC00"/>
    </inkml:brush>
  </inkml:definitions>
  <inkml:trace contextRef="#ctx0" brushRef="#br0">1 25 7796,'0'0'8163,"97"-11"-7554,-59 7-417,-2 0-176,-7 2-32,-3 2-913,-7-2-1040,-5 2-1216,-3-2-641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09.434"/>
    </inkml:context>
    <inkml:brush xml:id="br0">
      <inkml:brushProperty name="width" value="0.1" units="cm"/>
      <inkml:brushProperty name="height" value="0.1" units="cm"/>
      <inkml:brushProperty name="color" value="#66CC00"/>
    </inkml:brush>
  </inkml:definitions>
  <inkml:trace contextRef="#ctx0" brushRef="#br0">91 335 8180,'0'0'685,"21"4"230,46 4-75,0-2-1,88-4 1,-151-2-787,1 0 0,-1-1 0,0 1 0,0-1 0,1 0 1,-1 0-1,0-1 0,0 1 0,0-1 0,0 0 0,0 0 0,-1 0 0,1-1 0,-1 1 0,1-1 1,-1 0-1,0 0 0,0 0 0,0 0 0,-1-1 0,1 1 0,-1-1 0,1 0 0,1-5 0,-1 0-22,0 1 0,-1-1 0,0-1 0,-1 1 0,1 0 0,-2 0 0,0-1 0,0 1 0,0 0-1,-3-13 1,1 15-45,0 0-1,-1 0 0,1 0 1,-1 0-1,-1 0 0,1 0 0,-1 1 1,-1-1-1,1 1 0,-1 0 1,0 1-1,0-1 0,-1 1 0,1 0 1,-1 0-1,-12-7 0,4 3-50,-2 0 0,1 1 1,-1 0-1,0 2 0,0-1 0,-21-3 0,20 6 12,-1 0-1,0 2 1,0 0-1,0 1 1,-30 2 0,41-1 64,1 1 1,0 0-1,0 0 1,-1 1 0,1 0-1,0 0 1,1 0 0,-1 1-1,0 0 1,1 0-1,-1 1 1,1-1 0,0 1-1,0 0 1,0 0 0,1 1-1,0-1 1,-1 1-1,-3 7 1,3-4 87,0 1 0,0 0 0,1 1 1,0-1-1,0 1 0,1 0 0,1 0 0,0 0 0,0 0 0,1 0 1,0 0-1,0 1 0,1-1 0,3 16 0,-2-21-109,0 1 0,0-1-1,1 1 1,0-1 0,0 0 0,1 0-1,-1 0 1,1 0 0,0-1 0,1 1 0,-1-1-1,1 0 1,-1 0 0,1 0 0,1 0-1,-1 0 1,0-1 0,1 0 0,0 0-1,0 0 1,0-1 0,0 1 0,0-1 0,0-1-1,0 1 1,1-1 0,9 2 0,4 0-936,0-1 1,1-1 0,-1 0 0,1-2 0,-1 0-1,23-5 1,6-12-4124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09.792"/>
    </inkml:context>
    <inkml:brush xml:id="br0">
      <inkml:brushProperty name="width" value="0.1" units="cm"/>
      <inkml:brushProperty name="height" value="0.1" units="cm"/>
      <inkml:brushProperty name="color" value="#66CC00"/>
    </inkml:brush>
  </inkml:definitions>
  <inkml:trace contextRef="#ctx0" brushRef="#br0">0 1 7411,'0'0'6980,"47"129"-6324,-33-85-128,-1-3 48,-2-4-432,-3-7-128,-2-5-16,-1-10-112,-5-4-544,0-5-192,-13-4-4019,-4-16 530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0.120"/>
    </inkml:context>
    <inkml:brush xml:id="br0">
      <inkml:brushProperty name="width" value="0.1" units="cm"/>
      <inkml:brushProperty name="height" value="0.1" units="cm"/>
      <inkml:brushProperty name="color" value="#66CC00"/>
    </inkml:brush>
  </inkml:definitions>
  <inkml:trace contextRef="#ctx0" brushRef="#br0">1 352 3570,'0'0'6029,"18"-1"-4265,20 0-1039,100-4 879,-120 3-1477,0 0 0,0-1-1,-1-1 1,1 0-1,28-13 1,-40 14-195,-1 0 1,1-1-1,-1 0 1,-1 0-1,1 0 0,0 0 1,-1-1-1,0 0 1,0 0-1,-1 0 0,1 0 1,-1-1-1,0 1 1,0-1-1,-1 0 1,0 0-1,0 0 0,0 0 1,-1 0-1,1-8 1,2-14-563,-2-1 1,-1 0-1,-3-34 1,0 11 802,10 184 6062,-2-87-5551,1-1-1,26 78 1,-29-109-1062,1 1 1,-2 0-1,0-1 0,0 1 1,-1 0-1,-1 17 0,0-29 185,-1-1 0,0 1 1,0-1-1,-1 1 0,1-1 0,0 1 0,0-1 0,-1 0 0,1 1 0,-1-1 1,1 0-1,-1 1 0,0-1 0,1 0 0,-1 0 0,-2 2 0,-30 16-4246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0.655"/>
    </inkml:context>
    <inkml:brush xml:id="br0">
      <inkml:brushProperty name="width" value="0.1" units="cm"/>
      <inkml:brushProperty name="height" value="0.1" units="cm"/>
      <inkml:brushProperty name="color" value="#66CC00"/>
    </inkml:brush>
  </inkml:definitions>
  <inkml:trace contextRef="#ctx0" brushRef="#br0">1 25 3730,'0'0'8022,"10"-3"-6851,28-4-302,1 1 0,-1 1 0,40 2 1,91 16-3207,-122-8-3263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1.170"/>
    </inkml:context>
    <inkml:brush xml:id="br0">
      <inkml:brushProperty name="width" value="0.1" units="cm"/>
      <inkml:brushProperty name="height" value="0.1" units="cm"/>
      <inkml:brushProperty name="color" value="#66CC00"/>
    </inkml:brush>
  </inkml:definitions>
  <inkml:trace contextRef="#ctx0" brushRef="#br0">0 1 4322,'0'0'3730,"34"98"-2482,-17-45-543,0 4 239,-5 0-224,1-3-512,-5-7-15,-1-5-193,-3-12-16,-2-7-337,-2-10-783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1.499"/>
    </inkml:context>
    <inkml:brush xml:id="br0">
      <inkml:brushProperty name="width" value="0.1" units="cm"/>
      <inkml:brushProperty name="height" value="0.1" units="cm"/>
      <inkml:brushProperty name="color" value="#66CC00"/>
    </inkml:brush>
  </inkml:definitions>
  <inkml:trace contextRef="#ctx0" brushRef="#br0">1 107 7940,'0'0'1198,"20"2"-473,156 16 863,-162-17-1499,-3 0-92,0 0 1,0-1-1,0 0 1,0-1-1,0 0 1,14-4-1,-22 4-169,1 0 0,-1-1 0,0 0 0,0 0 0,0 0 0,0 0 0,0 0-1,0 0 1,0-1 0,-1 1 0,1-1 0,-1 0 0,0 0 0,0 0 0,0 0-1,0 0 1,0-1 0,-1 1 0,0 0 0,1-1 0,-1 1 0,1-7-1,2-17-1982,-1-3-644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38.154"/>
    </inkml:context>
    <inkml:brush xml:id="br0">
      <inkml:brushProperty name="width" value="0.1" units="cm"/>
      <inkml:brushProperty name="height" value="0.1" units="cm"/>
      <inkml:brushProperty name="color" value="#004F8B"/>
    </inkml:brush>
  </inkml:definitions>
  <inkml:trace contextRef="#ctx0" brushRef="#br0">0 75 3602,'0'0'3174,"9"-10"-2979,-7 8-190,2-3 50,1 0-1,0 0 1,0 1-1,0-1 1,0 1 0,1 0-1,-1 1 1,1-1 0,0 1-1,0 0 1,1 1 0,-1-1-1,1 1 1,6-1 0,11 0 50,0 0 1,0 2 0,0 0 0,0 2 0,0 1 0,-1 0-1,1 2 1,23 7 0,-34-8-53,0 1-1,0 1 1,-1 0-1,1 1 1,-1 0-1,-1 1 1,1 0-1,-1 0 1,0 2-1,-1-1 1,0 1-1,0 1 1,-1 0-1,0 0 1,12 21-1,-16-23-49,-2-1-1,1 2 0,-1-1 0,-1 0 0,1 1 0,-1-1 1,-1 1-1,0-1 0,0 1 0,0 16 0,-2-20 0,1 0-1,0-1 0,-1 1 0,0 0 0,0 0 1,-1 0-1,1-1 0,-1 1 0,0-1 0,0 1 1,-1-1-1,1 0 0,-1 1 0,0-2 0,0 1 1,0 0-1,-1 0 0,1-1 0,-8 6 0,-3-1-125,0-1-1,0-1 1,0 0-1,0-1 1,-1 0-1,0-1 1,0-1-1,-22 2 1,-16-1-755,-59-4 0,51-1 543,59 1 233,1 0-16,-1 1 0,1-1 0,-1 0 0,1 0 0,-1 0 0,0 0 0,1 0 0,-1 0-1,0 0 1,1-1 0,-1 1 0,1 0 0,-1-1 0,1 0 0,-1 1 0,1-1 0,-1 0 0,1 0 0,0 1 0,-1-1 0,1 0 0,0 0 0,0-1 0,0 1 0,0 0-1,0 0 1,-2-3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25.982"/>
    </inkml:context>
    <inkml:brush xml:id="br0">
      <inkml:brushProperty name="width" value="0.1" units="cm"/>
      <inkml:brushProperty name="height" value="0.1" units="cm"/>
      <inkml:brushProperty name="color" value="#66CC00"/>
    </inkml:brush>
  </inkml:definitions>
  <inkml:trace contextRef="#ctx0" brushRef="#br0">0 1322 176,'0'0'10696,"17"-8"-10352,-5-14-344,1 2 0,1-1 0,0 2 0,28-29 0,-10 11 40,38-45-5,80-102 93,-51 49 26,-83 115-151,2 1-1,0 0 0,1 2 1,0 0-1,2 1 0,25-15 0,28-23-55,-48 36 43,1 2-1,0 1 1,1 1-1,49-16 1,-21 7 3,102-34 9,326-72 0,-358 100-6,489-59-85,-591 86 93,217-34-16,87-5 8,-232 38 1,127-7 213,-176 5 220,0-1 0,74-21 0,-105 23-1580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1.826"/>
    </inkml:context>
    <inkml:brush xml:id="br0">
      <inkml:brushProperty name="width" value="0.1" units="cm"/>
      <inkml:brushProperty name="height" value="0.1" units="cm"/>
      <inkml:brushProperty name="color" value="#66CC00"/>
    </inkml:brush>
  </inkml:definitions>
  <inkml:trace contextRef="#ctx0" brushRef="#br0">16 0 704,'0'0'8180,"-15"46"-7460,15 5 545,0 6-321,12 0-303,5-6-225,-2-5-304,4-6-80,0-8-32,-2-5-1569,-11-10-2593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3.530"/>
    </inkml:context>
    <inkml:brush xml:id="br0">
      <inkml:brushProperty name="width" value="0.1" units="cm"/>
      <inkml:brushProperty name="height" value="0.1" units="cm"/>
      <inkml:brushProperty name="color" value="#66CC00"/>
    </inkml:brush>
  </inkml:definitions>
  <inkml:trace contextRef="#ctx0" brushRef="#br0">3 0 1185,'-1'5'10606,"0"31"-10386,1 4-177,2-1 1,2 0 0,1 0-1,2 0 1,23 72-1,-21-81-2062,-5-9-1351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4.026"/>
    </inkml:context>
    <inkml:brush xml:id="br0">
      <inkml:brushProperty name="width" value="0.1" units="cm"/>
      <inkml:brushProperty name="height" value="0.1" units="cm"/>
      <inkml:brushProperty name="color" value="#66CC00"/>
    </inkml:brush>
  </inkml:definitions>
  <inkml:trace contextRef="#ctx0" brushRef="#br0">404 44 2401,'0'0'6038,"-4"-3"-5660,-2-2-360,0 1-1,-1 0 1,0 0-1,0 0 1,0 1-1,0 0 1,0 1-1,-1-1 1,1 1-1,-1 1 1,1-1-1,-10 1 1,-18-1 63,-49 3 0,68 0-49,9 0 25,0 0-1,0 0 1,-1 0-1,1 1 1,0 0 0,0 1-1,0 0 1,1 0-1,-1 0 1,1 0 0,0 1-1,0 1 1,0-1 0,0 1-1,1-1 1,-1 2-1,1-1 1,0 1 0,1-1-1,0 1 1,0 0-1,0 1 1,0-1 0,1 1-1,-4 12 1,4-11 42,1 0 0,0 0 0,0 0 0,1 1 0,0-1 0,0 1 0,1-1 0,0 1 0,0-1 0,1 0 0,0 1 0,1-1 0,0 1 0,0-1 0,1 0-1,0 0 1,0 0 0,1-1 0,0 1 0,0-1 0,0 0 0,7 7 0,1-2-84,0-2 0,1 1 0,0-2 0,0 0 0,1 0 0,0-1 0,1-1 0,-1 0 0,1-1-1,1-1 1,-1 0 0,1-1 0,0-1 0,0 0 0,0-2 0,0 1 0,0-2 0,1 0 0,-1-1 0,0-1 0,18-4-1,-26 4-380,-1-1 0,0 0 0,0 0 0,0 0 0,0-1 0,0 0 0,-1-1 0,1 0 0,-1 0 0,-1 0 0,1 0 0,-1-1 0,0 0 0,0 0 0,5-8 0,15-25-3379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4.387"/>
    </inkml:context>
    <inkml:brush xml:id="br0">
      <inkml:brushProperty name="width" value="0.1" units="cm"/>
      <inkml:brushProperty name="height" value="0.1" units="cm"/>
      <inkml:brushProperty name="color" value="#66CC00"/>
    </inkml:brush>
  </inkml:definitions>
  <inkml:trace contextRef="#ctx0" brushRef="#br0">7 1 368,'0'0'8852,"-6"83"-8083,10-33-97,4 1-64,1 0-432,-1-3-160,1-6 0,-1-8-16,-1-6-432,-7-7-416,0-8-609,-15-9-3665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4.736"/>
    </inkml:context>
    <inkml:brush xml:id="br0">
      <inkml:brushProperty name="width" value="0.1" units="cm"/>
      <inkml:brushProperty name="height" value="0.1" units="cm"/>
      <inkml:brushProperty name="color" value="#66CC00"/>
    </inkml:brush>
  </inkml:definitions>
  <inkml:trace contextRef="#ctx0" brushRef="#br0">1 350 5442,'0'0'2946,"18"-2"-1900,143-18 240,-149 19-1253,-1-2-1,0 1 1,1-2 0,-1 1 0,-1-1 0,1-1 0,0 0 0,16-11 0,-22 12-62,-1 0 0,1 0 0,-1 0 0,0 0 0,0-1 0,-1 0 1,1 1-1,-1-2 0,0 1 0,0 0 0,-1 0 0,1-1 0,-1 1 0,0-1 0,-1 0 0,1 0 0,-1 0 0,0-10 0,0 0-113,1-71-1022,-3 82 1246,1 0 0,-1 0 0,0 0 1,0 0-1,0 1 0,0-1 1,-1 0-1,0 1 0,0-1 1,0 1-1,-1-1 0,0 1 0,1 0 1,-8-7 1349,10 54-866,-1 3 308,2 1 0,10 59 0,-9-93-919,0-1-1,1 1 0,1-1 0,0 0 1,1 0-1,0-1 0,0 1 0,2-1 1,-1 0-1,1-1 0,1 0 0,0 0 1,12 12-1,-5-13-1958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5.291"/>
    </inkml:context>
    <inkml:brush xml:id="br0">
      <inkml:brushProperty name="width" value="0.1" units="cm"/>
      <inkml:brushProperty name="height" value="0.1" units="cm"/>
      <inkml:brushProperty name="color" value="#66CC00"/>
    </inkml:brush>
  </inkml:definitions>
  <inkml:trace contextRef="#ctx0" brushRef="#br0">0 39 2225,'0'0'7123,"19"-1"-6490,7-2-73,-7 0 78,-1 2 1,1 0-1,22 3 0,-37-2-589,-1 1-1,1-1 1,0 1-1,0 0 1,-1 1-1,1-1 1,-1 0-1,1 1 1,-1 0-1,1 0 1,-1 0-1,0 0 1,0 0-1,0 1 1,0 0-1,0-1 1,-1 1-1,1 0 1,-1 0-1,0 0 1,0 1-1,0-1 1,0 0-1,0 1 1,-1-1-1,0 1 1,1 0-1,-2-1 1,1 1 0,0 0-1,0 6 1,0 1-6,0 0 0,-1 0 0,0-1 0,-1 1 0,0 0 1,0 0-1,-1 0 0,-1-1 0,0 1 0,-5 12 1,-22 32 175,23-44-189,1 0-1,0-1 1,0 2-1,1-1 1,1 1-1,0-1 1,0 1-1,1 1 1,-2 22-1,5-35-31,0 1 0,0 0 0,1-1 0,-1 1 0,0 0-1,0-1 1,1 1 0,-1-1 0,0 1 0,1 0-1,-1-1 1,1 1 0,-1-1 0,1 1 0,-1-1-1,1 0 1,-1 1 0,1-1 0,-1 1 0,1-1-1,-1 0 1,1 0 0,0 1 0,-1-1 0,1 0-1,0 0 1,-1 0 0,1 0 0,0 1 0,-1-1 0,1 0-1,1 0 1,29-1 96,-21 1-62,2-1-46,0-1 1,0 0-1,0 0 1,0-2-1,-1 1 1,1-1-1,-1-1 1,0 0-1,17-11 1,-14 8-235,-1-1-1,1-1 1,-2 0 0,1-1 0,-1 0-1,17-22 1,-28 31 315,1 0 0,-1 0 0,1 0-1,-1 1 1,1-1 0,0 0 0,-1 1 0,1-1 0,0 1 0,0-1 0,0 1-1,0 0 1,1 0 0,-1 0 0,0 0 0,0 0 0,1 1 0,-1-1-1,0 1 1,1-1 0,-1 1 0,0 0 0,1 0 0,-1 0 0,1 0 0,3 1-1,7-1-324,60 1 894,86-2 481,-155 0-1119,1 0-1,-1 0 0,0 0 1,0 0-1,0-1 0,0 0 1,0 0-1,0 0 1,0 0-1,0 0 0,-1-1 1,1 0-1,-1 1 1,0-1-1,0-1 0,0 1 1,0 0-1,0-1 1,-1 0-1,0 1 0,0-1 1,0 0-1,0 0 0,0 0 1,-1 0-1,0 0 1,1-1-1,-2 1 0,1 0 1,0-1-1,-1 1 1,0-1-1,0 1 0,0 0 1,-1-1-1,1 1 1,-1 0-1,0-1 0,0 1 1,-1 0-1,1 0 0,-1 0 1,0 0-1,0 0 1,0 0-1,-1 1 0,-4-7 1,-5-2-101,-1 0 1,-1 1 0,0 0-1,0 1 1,-1 1 0,0 0 0,0 1-1,-1 1 1,0 0 0,-1 1-1,0 1 1,1 0 0,-1 2-1,-1 0 1,1 0 0,-31 1-1,43 2 103,1 0 0,0 1 0,0-1 0,0 1 0,0 0 0,0 0 0,0 0 0,0 1 0,1-1 0,-1 1 0,0 0 0,1 0 0,-1 1 0,1-1 0,0 1 0,-1-1 0,1 1-1,1 0 1,-1 0 0,0 0 0,1 1 0,-1-1 0,1 1 0,0-1 0,0 1 0,-2 7 0,0 1 36,0 0 0,1 0 1,0 1-1,1 0 0,1-1 0,0 1 0,1 18 0,0-27-65,0-1-1,1 0 1,0 1-1,-1-1 1,1 0-1,0 0 0,1 1 1,-1-1-1,0 0 1,1 0-1,0 0 1,0-1-1,0 1 0,0 0 1,0-1-1,0 1 1,1-1-1,-1 0 1,1 0-1,0 0 0,-1 0 1,1 0-1,0 0 1,0-1-1,4 2 0,2 0-723,1 1-1,0-2 0,0 1 0,-1-2 0,1 1 0,0-1 0,13 0 0,12-1-5313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5.652"/>
    </inkml:context>
    <inkml:brush xml:id="br0">
      <inkml:brushProperty name="width" value="0.1" units="cm"/>
      <inkml:brushProperty name="height" value="0.1" units="cm"/>
      <inkml:brushProperty name="color" value="#66CC00"/>
    </inkml:brush>
  </inkml:definitions>
  <inkml:trace contextRef="#ctx0" brushRef="#br0">0 0 8516,'0'0'5282,"125"0"-4257,-77 0-977,-1 0-48,-5 0-352,-4 0-1105,-2 0-1488,-4 0-1489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5.996"/>
    </inkml:context>
    <inkml:brush xml:id="br0">
      <inkml:brushProperty name="width" value="0.1" units="cm"/>
      <inkml:brushProperty name="height" value="0.1" units="cm"/>
      <inkml:brushProperty name="color" value="#66CC00"/>
    </inkml:brush>
  </inkml:definitions>
  <inkml:trace contextRef="#ctx0" brushRef="#br0">1 1 9332,'0'0'3605,"13"17"-2167,8 13-889,-1 0-1,-1 2 1,21 48 0,-31-59-367,35 78-65,-92-189-11005,29 47 5883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6.368"/>
    </inkml:context>
    <inkml:brush xml:id="br0">
      <inkml:brushProperty name="width" value="0.1" units="cm"/>
      <inkml:brushProperty name="height" value="0.1" units="cm"/>
      <inkml:brushProperty name="color" value="#66CC00"/>
    </inkml:brush>
  </inkml:definitions>
  <inkml:trace contextRef="#ctx0" brushRef="#br0">10 113 3217,'-2'-5'358,"0"0"0,0-1 0,1 1 0,0-1 0,0 0 0,1 0 0,-1 1 0,1-1 0,0 0 0,1 1 0,2-12 0,-2 15-242,0-1 0,1 1 1,-1 0-1,1 0 1,0 0-1,-1 0 0,1 0 1,0 0-1,0 0 1,1 1-1,-1-1 0,0 1 1,0-1-1,1 1 1,-1 0-1,1 0 0,-1 0 1,1 0-1,-1 1 1,1-1-1,-1 1 1,1-1-1,0 1 0,-1 0 1,1 0-1,5 1 1,28-2 556,0 2 0,0 1 1,57 12-1,-73-10-390,0 2 1,-1 0-1,1 1 0,-2 1 0,1 1 1,-1 1-1,32 22 0,-45-28-258,1 1 0,-1-1-1,-1 1 1,1 0 0,-1 0 0,0 1-1,0-1 1,0 1 0,-1 0 0,0 0 0,3 8-1,-4-11-21,-1 1 0,0-1 0,-1 0-1,1 1 1,-1-1 0,1 1-1,-1-1 1,0 1 0,-1-1 0,1 0-1,0 1 1,-1-1 0,0 1 0,0-1-1,0 0 1,0 0 0,0 1 0,-1-1-1,1 0 1,-1 0 0,0 0-1,0-1 1,-4 6 0,-6 3-59,-1 0 0,0-1 0,0-1 1,-1 0-1,0 0 0,0-2 0,-1 0 0,-31 11 0,2-5-1569,-90 16-1,64-23-3312,42-6-1724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7.773"/>
    </inkml:context>
    <inkml:brush xml:id="br0">
      <inkml:brushProperty name="width" value="0.1" units="cm"/>
      <inkml:brushProperty name="height" value="0.1" units="cm"/>
      <inkml:brushProperty name="color" value="#66CC00"/>
    </inkml:brush>
  </inkml:definitions>
  <inkml:trace contextRef="#ctx0" brushRef="#br0">1 0 3153,'0'0'3792,"5"5"-3544,-2 13 478,0-1 1,-1 1 0,-1 21 0,1 15 266,10 115 837,-8-85-1147,27 155 0,-31-236-688,0-139-7857,0 80 5010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27.107"/>
    </inkml:context>
    <inkml:brush xml:id="br0">
      <inkml:brushProperty name="width" value="0.1" units="cm"/>
      <inkml:brushProperty name="height" value="0.1" units="cm"/>
      <inkml:brushProperty name="color" value="#66CC00"/>
    </inkml:brush>
  </inkml:definitions>
  <inkml:trace contextRef="#ctx0" brushRef="#br0">1 0 1313,'0'0'8441,"16"0"-7777,9 3-312,1 0 1,-1 2-1,0 1 0,0 0 0,-1 2 1,47 22-1,26 7 258,74 15 204,61 21-310,-231-73-522,-1 0 0,0 0-1,0 0 1,1 0 0,-1 0 0,0 0-1,0 0 1,1 0 0,-1 0 0,0 1-1,0-1 1,1 0 0,-1 0 0,0 0-1,0 0 1,0 1 0,1-1 0,-1 0-1,0 0 1,0 1 0,0-1 0,0 0 0,0 0-1,0 1 1,1-1 0,-1 0 0,0 0-1,0 1 1,0-1 0,0 0 0,0 0-1,0 1 1,0-1 0,0 0 0,0 0-1,0 1 1,0-1 0,0 0 0,0 1-1,-1-1 1,-9 12-61,-14 6 295,-18 0-174,-1-2 1,-1-1-1,-1-3 0,-62 10 1,-6 2-7,72-13-11,21-4-153,-1-2 0,1-1-1,-42 4 1,60-9 57,1 1 1,-1-1-1,1 0 1,-1 1-1,1-1 0,-1 0 1,1 0-1,0 0 0,0 0 1,-1-1-1,1 1 0,0 0 1,0 0-1,0-1 1,0 1-1,0 0 0,1-1 1,-1 1-1,0-1 0,1 1 1,-1-1-1,0-1 1,-12-41-755,12 40 766,-5-26-65,2 0 0,1 0 0,1-1 0,3-37 0,0 18 816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8.277"/>
    </inkml:context>
    <inkml:brush xml:id="br0">
      <inkml:brushProperty name="width" value="0.1" units="cm"/>
      <inkml:brushProperty name="height" value="0.1" units="cm"/>
      <inkml:brushProperty name="color" value="#66CC00"/>
    </inkml:brush>
  </inkml:definitions>
  <inkml:trace contextRef="#ctx0" brushRef="#br0">25 172 2625,'0'0'1267,"0"-17"-277,0-52 243,0 66-1187,0-1 0,0 1 1,0 0-1,0 0 0,1 0 1,0-1-1,-1 1 0,1 0 0,0 0 1,0 0-1,1 0 0,-1 0 1,1 0-1,-1 1 0,1-1 1,0 0-1,0 1 0,0-1 0,0 1 1,1 0-1,-1 0 0,1 0 1,-1 0-1,1 0 0,0 0 0,0 1 1,5-3-1,2 1 158,-1 1-1,2 0 1,-1 1-1,0 0 1,0 0-1,16 2 1,-13-1 178,-6 1-301,-1 0 0,0 0 0,1 1 0,-1 0 0,0 0 0,0 1 0,-1-1 1,1 1-1,0 1 0,-1-1 0,0 1 0,0 0 0,0 0 0,0 0 0,0 1 1,-1 0-1,0 0 0,0 0 0,5 10 0,2 1 168,-1 1 1,-1 0-1,-1 1 1,0 0-1,6 25 0,-11-32-239,-1 0-1,0 1 0,-1-1 1,0 0-1,0 0 0,-2 1 1,1-1-1,-1 0 0,-1 0 1,0 0-1,-1 0 0,0 0 1,0 0-1,-1-1 0,-1 1 1,0-1-1,0 0 0,-1-1 1,0 1-1,-1-1 0,0 0 1,0-1-1,-1 0 0,0 0 1,0 0-1,-1-1 0,0 0 1,-1-1-1,1 0 0,-1-1 1,0 0-1,0 0 0,-1-1 1,0 0-1,1-1 0,-1 0 1,0-1-1,0 0 0,-17 0 1,23-1-139,0-1 0,0 0 0,0 0-1,0-1 1,0 1 0,0-1 0,0 0 0,1-1 0,-1 1 0,0-1 0,1 0 0,-1 0-1,-6-4 1,8 3 77,0 0-1,1 1 0,0-1 0,-1 0 1,1 0-1,0 0 0,1 0 0,-1-1 1,1 1-1,-1 0 0,1-1 0,0 1 0,0-1 1,0 1-1,1-1 0,-1 0 0,1 1 1,0-1-1,0-5 0,0 8 90,0 0 1,0 0-1,0 0 0,0 0 1,0 0-1,0 0 0,0 0 1,0 1-1,0-1 0,1 0 1,-1 0-1,0 0 0,0 0 1,1 0-1,-1 0 0,1 1 1,-1-1-1,1 0 0,-1 0 1,1 1-1,-1-1 0,1 0 1,0 1-1,-1-1 0,1 0 0,0 1 1,1-2-1,29 4 1191,-22 1-1018,0-1 1,0 2-1,0-1 0,-1 2 1,0-1-1,1 1 0,-1 0 0,8 7 1,62 57 1243,-59-52-1100,15 17-360,-2 1 1,-1 1 0,34 54-1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8.624"/>
    </inkml:context>
    <inkml:brush xml:id="br0">
      <inkml:brushProperty name="width" value="0.1" units="cm"/>
      <inkml:brushProperty name="height" value="0.1" units="cm"/>
      <inkml:brushProperty name="color" value="#66CC00"/>
    </inkml:brush>
  </inkml:definitions>
  <inkml:trace contextRef="#ctx0" brushRef="#br0">0 210 2065,'0'0'9137,"11"20"-8606,38 67-130,-44-78-314,1 0 1,1 0 0,-1 0 0,2-1 0,-1 0 0,1 0 0,0 0 0,1-1 0,-1-1 0,2 1 0,-1-2 0,0 1 0,1-1 0,0-1 0,1 1-1,-1-2 1,0 1 0,1-2 0,0 1 0,0-2 0,0 1 0,0-1 0,0-1 0,22-2 0,-30 2-87,1-1 1,-1-1-1,0 1 0,1 0 1,-1-1-1,0 0 0,0 0 1,0 0-1,0 0 0,0 0 1,-1 0-1,1-1 0,-1 1 1,1-1-1,-1 0 0,0 0 1,0 0-1,0 0 0,-1 0 1,1 0-1,-1 0 0,1-1 1,-1 1-1,0-1 0,0 1 1,0-7-1,3-8-312,-1 0 1,-1-1-1,0-30 1,-1 33 121,-1 1 1,0 0-1,-1-1 0,-1 1 1,0 0-1,-1-1 0,-1 1 1,-1 1-1,0-1 0,0 1 1,-2 0-1,1 0 0,-17-23 1,15 27 86,-10-16-1170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8.989"/>
    </inkml:context>
    <inkml:brush xml:id="br0">
      <inkml:brushProperty name="width" value="0.1" units="cm"/>
      <inkml:brushProperty name="height" value="0.1" units="cm"/>
      <inkml:brushProperty name="color" value="#66CC00"/>
    </inkml:brush>
  </inkml:definitions>
  <inkml:trace contextRef="#ctx0" brushRef="#br0">1 0 6611,'0'0'1817,"5"12"-910,9 29 58,-3 1 0,0 0 1,-3 0-1,4 59 0,-4-27-455,3 38-529,-39-113-4004,7-12 2,0-12-2587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9.539"/>
    </inkml:context>
    <inkml:brush xml:id="br0">
      <inkml:brushProperty name="width" value="0.1" units="cm"/>
      <inkml:brushProperty name="height" value="0.1" units="cm"/>
      <inkml:brushProperty name="color" value="#66CC00"/>
    </inkml:brush>
  </inkml:definitions>
  <inkml:trace contextRef="#ctx0" brushRef="#br0">0 88 5234,'0'0'3775,"20"-14"-3204,62-43 110,-79 55-633,0 0 0,0 0 1,0 1-1,0-1 0,0 1 1,0-1-1,0 1 1,1 0-1,-1 0 0,1 1 1,-1-1-1,1 1 0,-1-1 1,1 1-1,-1 0 0,1 1 1,-1-1-1,0 0 0,1 1 1,-1 0-1,1 0 1,-1 0-1,0 0 0,0 1 1,1-1-1,-1 1 0,0 0 1,0-1-1,-1 2 0,1-1 1,0 0-1,-1 0 1,1 1-1,-1-1 0,0 1 1,3 5-1,2 3 28,0 0 1,-2 0-1,1 1 1,-1 0-1,-1 0 1,0 1-1,2 15 1,-3-14-32,-1 0 1,0 0-1,-2 1 0,1-1 1,-1 1-1,-1-1 1,-5 26-1,5-36-158,0 0 0,0 0 0,-1 0 0,1 0 0,-1 0 0,1-1 0,-1 1 0,0 0-1,-1-1 1,1 0 0,0 0 0,-1 1 0,0-2 0,0 1 0,0 0 0,0 0 0,0-1 0,-1 0 0,1 1 0,-1-1 0,1-1 0,-1 1 0,0 0 0,0-1-1,1 0 1,-1 0 0,0 0 0,0 0 0,0-1 0,-1 0 0,-3 0 0,7 0 29,1-1 0,-1 0 0,1 0 0,-1 1 0,1-1 0,0 0 0,-1 0 0,1 0 0,0 0 0,-1 1 0,1-1 0,0 0 0,0 0 0,0 0 0,0 0 0,0 0 0,0 0 0,0 0 0,0 0 0,0 0 0,1 0 0,-1 1 0,0-1 0,1-1 0,8-26-340,-4 23 482,0 2 0,0-1 0,0 0-1,0 1 1,1 0 0,-1 0 0,1 1-1,0 0 1,0 0 0,0 0 0,0 1 0,0-1-1,13 0 1,9 1 898,48 2 0,-70-1-804,2 0 9,0 1 0,0 0-1,-1 1 1,1 0 0,-1 0-1,1 1 1,-1-1-1,0 2 1,0-1 0,0 1-1,-1 0 1,1 0-1,-1 1 1,0 0 0,0 0-1,-1 0 1,1 1-1,-1 0 1,5 6 0,-5-4-101,0 1 0,0-1 0,-1 1 0,0-1 1,-1 1-1,1 1 0,-2-1 0,1 0 0,-2 1 1,1-1-1,-1 1 0,0-1 0,-1 1 0,0-1 1,-2 11-1,1-15-57,-1-1 1,1 0 0,-1 0-1,0 0 1,0 0-1,0-1 1,-1 1 0,1-1-1,-1 1 1,0-1 0,0 0-1,0 0 1,0 0 0,-1 0-1,1-1 1,-1 1-1,0-1 1,1 0 0,-1 0-1,0 0 1,0-1 0,0 1-1,-6 0 1,-8 4-54,1-2 1,-1 0 0,-1-1-1,-20 1 1,11-2-264,7 0-200,1-1 1,-1 0-1,0-2 0,-33-4 1,53 4 398,0 1-1,0-1 1,0 1 0,0-1 0,0 1 0,0-1 0,0 0 0,0 1 0,1-1 0,-1 0 0,0 0-1,0 0 1,1 1 0,-1-1 0,0 0 0,1 0 0,-1 0 0,1 0 0,-1 0 0,1 0 0,0 0-1,-1 0 1,1-1 0,0 1 0,0 0 0,0 0 0,0 0 0,0 0 0,0 0 0,0 0 0,0 0-1,0-1 1,1 0 0,-1-2-638,0-12-3927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19.913"/>
    </inkml:context>
    <inkml:brush xml:id="br0">
      <inkml:brushProperty name="width" value="0.1" units="cm"/>
      <inkml:brushProperty name="height" value="0.1" units="cm"/>
      <inkml:brushProperty name="color" value="#66CC00"/>
    </inkml:brush>
  </inkml:definitions>
  <inkml:trace contextRef="#ctx0" brushRef="#br0">0 0 2113,'0'0'9383,"8"23"-8372,69 259 2036,-62-233-2773,-10-35-283,-1-1-1,0 1 1,-1-1-1,3 29 1,-7-49-2395,-23-43-3148,5 16 1089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20.254"/>
    </inkml:context>
    <inkml:brush xml:id="br0">
      <inkml:brushProperty name="width" value="0.1" units="cm"/>
      <inkml:brushProperty name="height" value="0.1" units="cm"/>
      <inkml:brushProperty name="color" value="#66CC00"/>
    </inkml:brush>
  </inkml:definitions>
  <inkml:trace contextRef="#ctx0" brushRef="#br0">0 203 3826,'0'0'1419,"1"-16"104,3-52-317,-3 65-1108,0-1-1,0 0 1,0 0-1,0 0 1,1 1-1,-1-1 1,1 1 0,0-1-1,0 1 1,0 0-1,1 0 1,-1 0-1,1 0 1,0 0-1,0 0 1,0 1-1,4-4 1,2 1 159,0-1 1,0 2 0,0-1 0,12-3-1,-5 2 73,1 1-1,0 0 0,0 1 0,0 1 1,0 0-1,1 2 0,-1 0 0,1 0 1,31 5-1,-39-2-274,0 0 0,0 1 0,0 0 0,-1 0 1,1 1-1,-1 0 0,0 1 0,0 0 0,-1 0 0,1 1 1,-1 0-1,-1 1 0,1 0 0,-1 0 0,0 0 1,-1 1-1,1 0 0,5 10 0,-6-6-31,1 0 1,-1 0-1,-1 0 0,0 1 0,5 25 1,-9-33-25,0-1-1,0 0 1,0 1 0,-1-1 0,0 1 0,1-1-1,-2 1 1,1-1 0,-1 1 0,1-1 0,-1 1-1,0-1 1,-1 0 0,1 1 0,-1-1 0,0 0-1,0 0 1,0 0 0,-1 0 0,1-1 0,-4 5-1,-6 2-24,-1-1-1,1-1 1,-1 0-1,-1-1 0,1 0 1,-1-1-1,-1-1 1,1 0-1,-1-1 0,-26 4 1,-18 1-2350,-79 0 1,130-9 1981,-30 0-2451,28 0-707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27.790"/>
    </inkml:context>
    <inkml:brush xml:id="br0">
      <inkml:brushProperty name="width" value="0.1" units="cm"/>
      <inkml:brushProperty name="height" value="0.1" units="cm"/>
      <inkml:brushProperty name="color" value="#66CC00"/>
    </inkml:brush>
  </inkml:definitions>
  <inkml:trace contextRef="#ctx0" brushRef="#br0">0 285 624,'0'0'11181,"18"0"-10890,43 0-211,582 15 619,-203-10-598,-237-8-66,-162 3-35,747-7 83,-413 2-72,164-7 13,-164-2-54,162-10 116,110-24-33,-199 38 761,-305 11 819,-101 5-2183,-35 11 641,-1 0 0,-1 1 0,-1-1 0,0 1 0,-1 0 0,-1 0 0,-1 28 0,1-21 69,-1-2-8,-4-26-322,-5-41-562,4 23 434,-1-17-404,2 1 1,1 0-1,5-57 1,-3 90 682,1-1 23,-1-1 0,1 1 0,-1-1 0,2 1 0,-1 0 0,0-1 1,1 1-1,0 0 0,0 0 0,1 0 0,0 0 0,-1 1 1,1-1-1,1 1 0,-1-1 0,1 1 0,0 0 0,0 1 0,0-1 1,0 1-1,1-1 0,-1 1 0,1 1 0,0-1 0,5-2 0,-3 3 40,0-1-1,0 1 1,0 1-1,1-1 0,-1 1 1,1 1-1,-1-1 0,0 1 1,1 1-1,-1-1 0,1 1 1,-1 1-1,1-1 1,-1 1-1,0 0 0,0 1 1,10 5-1,77 35 805,118 36-1,-183-69-771,-21-7-60,0 0-1,0 1 0,0 0 0,-1 0 1,14 10-1,-19-13-14,-1 0 1,0 0-1,0-1 1,0 1-1,0 0 1,0 0-1,0 1 1,0-1-1,0 0 1,-1 0-1,1 0 1,0 1-1,-1-1 1,1 0-1,-1 0 1,1 1-1,-1-1 1,1 1-1,-1-1 1,0 0-1,0 1 1,0-1-1,0 1 1,0-1-1,0 0 1,0 1-1,0-1 1,-1 1-1,1-1 1,0 0-1,-1 1 1,1-1-1,-1 0 1,0 1-1,1-1 1,-1 0-1,0 0 1,0 0-1,0 0 1,0 0-1,0 0 1,0 0-1,0 0 1,0 0-1,-2 1 1,-10 8 34,-1 0 1,0-2 0,-1 1 0,0-2 0,0 0-1,-24 7 1,-106 25 141,92-26-152,22-5-184,-75 16-194,35-18-5512,40-6 169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28.713"/>
    </inkml:context>
    <inkml:brush xml:id="br0">
      <inkml:brushProperty name="width" value="0.1" units="cm"/>
      <inkml:brushProperty name="height" value="0.1" units="cm"/>
      <inkml:brushProperty name="color" value="#66CC00"/>
    </inkml:brush>
  </inkml:definitions>
  <inkml:trace contextRef="#ctx0" brushRef="#br0">16 50 1873,'0'0'5234,"0"-8"-4351,-2-25-117,2 25 1270,-4 16-2052,-1 26 228,2 0 0,2 1 1,1 0-1,7 55 0,1-57 11,1-1-1,2 0 1,1-1-1,2 0 1,0 0-1,2-2 1,2 0-1,1 0 1,26 30-1,-11-23 107,1-1 0,46 35-1,-12-11 589,-39-36-453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0.506"/>
    </inkml:context>
    <inkml:brush xml:id="br0">
      <inkml:brushProperty name="width" value="0.1" units="cm"/>
      <inkml:brushProperty name="height" value="0.1" units="cm"/>
      <inkml:brushProperty name="color" value="#66CC00"/>
    </inkml:brush>
  </inkml:definitions>
  <inkml:trace contextRef="#ctx0" brushRef="#br0">29 431 5907,'0'0'1910,"21"18"-798,71 56-354,-84-68-617,0-1 0,0 0 0,1-1 0,0 0 0,0 0 0,0-1 0,0 0-1,1 0 1,-1-1 0,1-1 0,0 0 0,-1 0 0,1-1 0,0 0 0,15-2 0,7 1 259,-18 1-204,0 0-1,-1-1 1,1 0 0,0-2 0,-1 1 0,21-8 0,-28 7-139,1 0 0,-1 0 0,0-1 0,0 1 0,0-2 0,0 1 0,-1 0 1,0-1-1,0 0 0,0-1 0,0 1 0,-1-1 0,0 0 0,5-9 0,-2 2-39,-1-1 0,0-1 0,-1 1-1,-1-1 1,0 0 0,-1 0-1,-1 0 1,0 0 0,-1-1 0,0 1-1,-2 0 1,0-1 0,0 1 0,-7-26-1,6 29-32,-2 1-1,1 0 1,-1 0-1,-1 0 0,0 0 1,0 1-1,-1 0 1,-1 0-1,0 0 1,0 1-1,0 0 1,-1 0-1,-1 1 0,0 0 1,0 1-1,0-1 1,-1 2-1,0-1 1,-16-6-1,13 7-6,0 1 1,-1 1-1,0 0 0,0 1 1,0 1-1,-1 0 0,1 1 1,0 0-1,-1 1 0,1 1 1,-20 3-1,23-2 12,1 1 0,0 0 1,-1 0-1,1 1 0,1 0 0,-1 1 1,1 0-1,0 1 0,0 0 0,0 0 1,1 1-1,0 0 0,0 0 0,1 1 1,-12 15-1,10-11 35,1 0 1,0 1-1,1 0 0,1 0 1,0 1-1,0 0 1,2 0-1,0 0 1,0 1-1,1-1 0,1 1 1,1 0-1,0 0 1,0-1-1,2 1 1,3 23-1,-3-33-23,2 0 0,-1 1-1,0-1 1,1 0 0,0 0 0,0 0-1,1-1 1,-1 1 0,1-1 0,0 0 0,0 0-1,0 0 1,1 0 0,0-1 0,-1 1 0,1-1-1,0-1 1,1 1 0,-1-1 0,0 0-1,7 2 1,5 1-907,0 0 0,0-2 0,1 0 0,-1 0-1,29-1 1,1-2-5058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1.209"/>
    </inkml:context>
    <inkml:brush xml:id="br0">
      <inkml:brushProperty name="width" value="0.1" units="cm"/>
      <inkml:brushProperty name="height" value="0.1" units="cm"/>
      <inkml:brushProperty name="color" value="#66CC00"/>
    </inkml:brush>
  </inkml:definitions>
  <inkml:trace contextRef="#ctx0" brushRef="#br0">118 184 6099,'0'0'693,"0"-13"-623,0 5-133,-1-5 168,2 0-1,-1 0 1,2 0 0,0 0 0,5-19 0,-6 28-11,0 1 0,1-1 0,-1 1 0,1-1 0,0 1 0,0 0 0,0 0 0,0-1 0,0 2 0,1-1 0,0 0 0,-1 0 0,1 1 0,0-1 0,0 1 0,0 0 0,1 0 0,-1 0 0,0 1 0,1-1 0,0 1 0,-1 0 0,1 0 0,-1 0 1,1 0-1,0 0 0,5 1 0,-7-1-14,1 1 0,0 0 0,0 0 1,-1 0-1,1 0 0,0 0 1,0 1-1,-1-1 0,1 1 0,0 0 1,-1 0-1,1 0 0,-1 0 1,1 0-1,-1 1 0,1-1 0,2 3 1,-3-2-22,0 1 0,0 0-1,0 0 1,-1 0 0,1 0 0,-1 0 0,1 0 0,-1 0 0,0 0 0,0 1 0,-1-1 0,1 0 0,0 1 0,-1 3 0,2 2-18,-1 1 0,0-1 0,-1 1 1,0 0-1,0-1 0,-1 1 0,0 0 1,-1-1-1,0 1 0,-1-1 0,1 0 0,-2 0 1,1 0-1,-1 0 0,-1 0 0,0-1 1,0 0-1,-1 0 0,1 0 0,-2-1 1,-10 11-1,3-4-116,-1 0 1,0-1-1,-1-1 1,-1-1-1,0 0 1,0-1 0,-1 0-1,0-2 1,-1 0-1,-26 7 1,69-20-2325,-13 2 2510,0 1-1,0 0 0,1 0 0,-1 1 0,1 1 0,-1 0 1,1 0-1,-1 1 0,23 5 0,54 29 1686,-69-26-1492,0-1 0,1-1 0,-1 0 0,1-1 0,1-2 1,-1 0-1,33 2 0,-48-5-223,1-1 1,-1 0-1,0-1 1,1 1-1,-1-1 1,0 0-1,0 0 1,0 0-1,0-1 1,0 0-1,9-4 1,-11 3-31,1 0 1,-1-1 0,-1 1 0,1 0 0,-1-1 0,1 0-1,-1 0 1,0 0 0,0 0 0,-1 0 0,1 0 0,-1 0-1,0 0 1,1-8 0,31-183-9413,-30 164 2005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28.947"/>
    </inkml:context>
    <inkml:brush xml:id="br0">
      <inkml:brushProperty name="width" value="0.1" units="cm"/>
      <inkml:brushProperty name="height" value="0.1" units="cm"/>
      <inkml:brushProperty name="color" value="#66CC00"/>
    </inkml:brush>
  </inkml:definitions>
  <inkml:trace contextRef="#ctx0" brushRef="#br0">0 1 384,'0'0'5171,"3"17"-3352,23 285 3253,-23-252-4544,4 31-144,1 6-499,-6-29-3521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3.402"/>
    </inkml:context>
    <inkml:brush xml:id="br0">
      <inkml:brushProperty name="width" value="0.1" units="cm"/>
      <inkml:brushProperty name="height" value="0.1" units="cm"/>
      <inkml:brushProperty name="color" value="#66CC00"/>
    </inkml:brush>
  </inkml:definitions>
  <inkml:trace contextRef="#ctx0" brushRef="#br0">329 95 4482,'0'0'4781,"0"-10"-4037,-3-33-216,3 41-473,-1 0 0,1 1 0,-1-1-1,0 0 1,0 1 0,1-1-1,-1 1 1,0-1 0,0 1-1,-1-1 1,1 1 0,0 0-1,0-1 1,-1 1 0,1 0-1,-1 0 1,1 0 0,-1 0-1,1 0 1,-1 0 0,1 0-1,-1 1 1,0-1 0,-2 0-1,-42-6 73,42 7-102,-10-1-30,0 0 1,0 1-1,0 0 1,-1 2-1,2-1 1,-22 6 0,29-4 33,0-1 1,0 1-1,0-1 1,1 1 0,-1 1-1,1-1 1,0 1-1,0 0 1,0 0 0,0 1-1,1 0 1,0-1-1,0 1 1,0 1 0,1-1-1,-6 11 1,3-3 41,0-1 0,1 1 1,0 0-1,1 0 0,1 0 1,0 1-1,1-1 0,1 1 1,0 0-1,0-1 0,2 1 0,-1 0 1,2 0-1,0-1 0,5 19 1,-4-21-29,1-1 1,0 0 0,1 0-1,0 0 1,0-1 0,1 1-1,1-1 1,-1-1 0,1 1-1,1-1 1,0-1 0,0 1-1,0-1 1,1 0 0,0-1-1,0 0 1,0-1 0,1 0-1,17 7 1,-9-6-192,0-1-1,1 0 1,-1-1-1,1-1 1,0-1-1,37-1 1,-46-1-313,0-1 0,0 0-1,0 0 1,0-1 0,-1-1 0,1 1 0,0-2 0,-1 1 0,0-1 0,0-1 0,0 0 0,0 0 0,-1-1-1,12-9 1,7-16-3130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3.745"/>
    </inkml:context>
    <inkml:brush xml:id="br0">
      <inkml:brushProperty name="width" value="0.1" units="cm"/>
      <inkml:brushProperty name="height" value="0.1" units="cm"/>
      <inkml:brushProperty name="color" value="#66CC00"/>
    </inkml:brush>
  </inkml:definitions>
  <inkml:trace contextRef="#ctx0" brushRef="#br0">0 1 6035,'0'0'2001,"0"116"-1425,0-65 32,0-5-240,0-3-144,7-5-79,-3-5-97,0-7-48,-2-5-32,-2-8-545,0-5-799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4.089"/>
    </inkml:context>
    <inkml:brush xml:id="br0">
      <inkml:brushProperty name="width" value="0.1" units="cm"/>
      <inkml:brushProperty name="height" value="0.1" units="cm"/>
      <inkml:brushProperty name="color" value="#66CC00"/>
    </inkml:brush>
  </inkml:definitions>
  <inkml:trace contextRef="#ctx0" brushRef="#br0">1 263 6307,'0'0'2449,"21"0"-1942,185 0 67,-201 0-553,0 0 1,1 0 0,-1 0 0,0-1 0,0 0 0,0 0 0,0 0 0,0-1 0,0 1 0,0-1-1,-1-1 1,1 1 0,-1 0 0,1-1 0,-1 0 0,0 0 0,0 0 0,0-1 0,0 1 0,-1-1-1,0 0 1,1 0 0,-1 0 0,-1-1 0,1 1 0,-1-1 0,1 1 0,-1-1 0,2-7 0,1-9-2,-1-1 1,0 0 0,-2 0 0,0 0 0,-2-31 0,0 39 1141,-10 59-605,2-18-247,-1 19 350,2 0 1,1 1-1,3 0 0,5 87 0,-2-128-654,1-1 0,0 0 1,1 1-1,-1-1 1,1 0-1,0 0 1,1 0-1,3 6 0,-5-9-239,0 0 0,0 0 0,1 0-1,-1-1 1,1 1 0,0 0-1,-1-1 1,1 1 0,0-1 0,0 1-1,0-1 1,0 0 0,0 0 0,0 0-1,0 0 1,0 0 0,0 0-1,1-1 1,-1 1 0,0-1 0,3 1-1,11-1-3789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4.451"/>
    </inkml:context>
    <inkml:brush xml:id="br0">
      <inkml:brushProperty name="width" value="0.1" units="cm"/>
      <inkml:brushProperty name="height" value="0.1" units="cm"/>
      <inkml:brushProperty name="color" value="#66CC00"/>
    </inkml:brush>
  </inkml:definitions>
  <inkml:trace contextRef="#ctx0" brushRef="#br0">1 17 2849,'0'0'8844,"24"-3"-7752,80-8-522,-92 10-433,0 0 0,1 1 0,-1 0 0,0 1 0,13 2 0,-21-2-77,0 0 0,0 0-1,0 1 1,0-1 0,0 1-1,0 0 1,0 0-1,-1 0 1,1 1 0,-1-1-1,0 1 1,0 0 0,6 5-1,-8-6-60,0 0 0,0 1 0,0-1 0,0 0 0,0 0 0,0 1 0,0-1 0,-1 1 0,1-1 0,-1 1 0,0-1 0,1 0 0,-1 1 0,-1-1 1,1 1-1,0-1 0,0 1 0,-1-1 0,0 1 0,1-1 0,-1 0 0,-2 5 0,0 0 17,0-1 1,-1 1 0,0 0-1,0-1 1,-10 10 0,-6 6 89,15-18-92,-1 1 0,1 0 0,0 0 0,1 0-1,-1 0 1,1 1 0,0 0 0,0 0 0,1 0 0,0 0 0,0 1-1,1-1 1,-1 1 0,1-1 0,-2 14 0,5-19 4,-1 0 0,0-1 0,1 1-1,-1 0 1,1-1 0,-1 1 0,1 0 0,-1-1 0,1 1 0,-1-1 0,1 1 0,0-1 0,-1 1 0,1-1 0,0 1 0,-1-1 0,1 1 0,0-1 0,0 0 0,0 0-1,-1 1 1,1-1 0,0 0 0,0 0 0,0 0 0,27 5 483,-25-5-414,38 4 441,68 0 1,-34-15-2289,-66 9 987,-1 0 0,0-1 0,0-1 1,0 1-1,0-1 0,8-6 0,13-15-5264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4.905"/>
    </inkml:context>
    <inkml:brush xml:id="br0">
      <inkml:brushProperty name="width" value="0.1" units="cm"/>
      <inkml:brushProperty name="height" value="0.1" units="cm"/>
      <inkml:brushProperty name="color" value="#66CC00"/>
    </inkml:brush>
  </inkml:definitions>
  <inkml:trace contextRef="#ctx0" brushRef="#br0">5 292 6467,'0'0'6163,"23"13"-5091,77 41-130,-81-45-676,1-1 0,0-1 0,1-1 0,-1 0 0,1-2 0,0 0 0,0-2 0,1 0 0,-1-1 0,0-1 0,23-4 0,-33 4-176,-6-1-88,0 0 0,-1 0 0,1 0 0,0 0 0,0-1 0,-1 0 0,1 0 0,-1 0 0,1-1 0,-1 1 0,0-1 0,0 0 0,0 0 0,0-1 0,-1 1 0,1-1 0,-1 0 0,0 1 0,0-2 0,0 1 0,-1 0 0,0 0 0,1-1 0,-1 0 0,-1 1 0,1-1 0,-1 0 0,2-8 0,-1 6-45,-1-1 0,1 1 0,-2-1 1,1 0-1,-1 0 0,0 0 0,0 1 0,-1-1 1,0 0-1,0 0 0,-1 1 0,0-1 0,-1 1 0,0 0 1,0-1-1,0 1 0,-7-10 0,-4 1-26,-1 0 0,0 1 0,-1 0 0,-1 2 0,0-1 0,-32-17 0,39 26 40,0-1 0,-1 1 1,0 1-1,1 0 0,-1 0 0,0 1 0,-1 1 1,1 0-1,0 0 0,-1 1 0,1 0 0,-1 1 1,1 1-1,-16 2 0,20-1 12,0 1 0,1 0-1,-1 0 1,1 0 0,0 1-1,0 0 1,0 0 0,1 1-1,-1 0 1,1 0 0,0 0-1,-8 11 1,2-1 13,0 1-1,1 0 1,-13 30-1,18-35 41,0 1 0,2 0 0,-1 0-1,2 0 1,0 0 0,0 0 0,0 14 0,2-21-173,0-1 1,1 1 0,-1-1 0,1 0 0,0 1 0,0-1 0,0 0 0,1 0 0,0 0 0,1 4 0,-1-6-206,-1 1-1,1-1 1,0 0 0,0 0-1,-1-1 1,1 1 0,0 0 0,1 0-1,-1-1 1,0 1 0,0-1 0,1 0-1,-1 0 1,1 0 0,-1 0 0,1 0-1,3 0 1,16 1-7558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5.277"/>
    </inkml:context>
    <inkml:brush xml:id="br0">
      <inkml:brushProperty name="width" value="0.1" units="cm"/>
      <inkml:brushProperty name="height" value="0.1" units="cm"/>
      <inkml:brushProperty name="color" value="#66CC00"/>
    </inkml:brush>
  </inkml:definitions>
  <inkml:trace contextRef="#ctx0" brushRef="#br0">0 0 10981,'0'0'5635,"122"0"-5523,-79 0-80,-5 0-32,-5 0-128,-3 0-977,-3 0-1472,-1 0-929,-5 0-2336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5.635"/>
    </inkml:context>
    <inkml:brush xml:id="br0">
      <inkml:brushProperty name="width" value="0.1" units="cm"/>
      <inkml:brushProperty name="height" value="0.1" units="cm"/>
      <inkml:brushProperty name="color" value="#66CC00"/>
    </inkml:brush>
  </inkml:definitions>
  <inkml:trace contextRef="#ctx0" brushRef="#br0">1 1 4098,'0'0'6165,"4"6"-5626,2 6-167,1 1 0,-2-1-1,0 1 1,-1 0 0,0 0-1,3 22 1,8 94 1033,-7-48-1119,-4-56-536,3 32 775,-5-18-5023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6.044"/>
    </inkml:context>
    <inkml:brush xml:id="br0">
      <inkml:brushProperty name="width" value="0.1" units="cm"/>
      <inkml:brushProperty name="height" value="0.1" units="cm"/>
      <inkml:brushProperty name="color" value="#66CC00"/>
    </inkml:brush>
  </inkml:definitions>
  <inkml:trace contextRef="#ctx0" brushRef="#br0">1 211 4002,'0'0'7043,"7"-18"-6157,24-56-635,-27 67-157,0 0-1,1 0 1,0 0 0,1 0 0,0 1 0,0 0 0,0 0 0,0 1 0,1-1 0,0 2 0,0-1 0,0 1 0,1 0 0,0 0 0,0 1 0,0 0 0,0 0-1,16-3 1,2 0 39,1 1-1,0 2 0,-1 0 0,2 2 1,-1 0-1,47 7 0,-61-3-94,1 0 1,-1 1-1,0 1 0,0 0 1,0 1-1,-1 0 0,0 1 0,0 0 1,-1 1-1,1 0 0,-2 1 1,14 14-1,-17-16-44,-1 0 1,1 1-1,-2 0 0,1 0 0,-1 1 1,0-1-1,-1 1 0,5 11 1,-8-14 4,1 0 1,-1-1 0,1 1 0,-2 0 0,1 0 0,-1 0 0,0 0 0,0 0 0,0 0 0,-1 0 0,0 0 0,0 0 0,-1 0 0,-2 6 0,0-4 1,0-1 0,-1 0 0,1-1 0,-1 1 0,-1-1 0,1 0 0,-1 0 0,0 0 0,-1-1 0,1 0 0,-1 0 0,0-1 0,0 0 0,-1 0 0,1-1 0,-1 0 0,-9 3 0,-9 2-162,-1 0 0,0-2-1,-50 5 1,29-7-657,-144 9-5085,178-13 1835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8.180"/>
    </inkml:context>
    <inkml:brush xml:id="br0">
      <inkml:brushProperty name="width" value="0.1" units="cm"/>
      <inkml:brushProperty name="height" value="0.1" units="cm"/>
      <inkml:brushProperty name="color" value="#66CC00"/>
    </inkml:brush>
  </inkml:definitions>
  <inkml:trace contextRef="#ctx0" brushRef="#br0">2 1 352,'0'0'9442,"0"8"-9205,-1 91 1488,1 79 1135,5-60-6546,-5-105-457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8.774"/>
    </inkml:context>
    <inkml:brush xml:id="br0">
      <inkml:brushProperty name="width" value="0.1" units="cm"/>
      <inkml:brushProperty name="height" value="0.1" units="cm"/>
      <inkml:brushProperty name="color" value="#66CC00"/>
    </inkml:brush>
  </inkml:definitions>
  <inkml:trace contextRef="#ctx0" brushRef="#br0">500 76 5955,'0'0'3740,"-7"-7"-3484,-1 0-142,-2 0-1,1 0 1,-1 1-1,0 1 1,0-1-1,0 2 1,-1-1-1,0 2 1,0-1-1,0 1 1,0 1-1,-15-2 1,3 1-7,0 1 0,0 1 0,0 1 1,0 1-1,-1 2 0,1 0 0,-38 10 1,54-11-23,0 0 1,1 1 0,-1 0-1,1 0 1,-1 0 0,1 1-1,1-1 1,-1 2 0,0-1-1,1 1 1,0-1 0,0 2-1,0-1 1,1 0 0,-1 1-1,1 0 1,1 0 0,-1 0-1,1 0 1,0 1 0,0-1-1,1 1 1,0 0 0,0 0-1,1 0 1,0 0 0,0 0-1,0 0 1,1 8 0,0-10-12,1-1 0,-1 0 1,1 0-1,0 1 0,0-1 1,0 0-1,0 0 0,1 0 1,-1 0-1,1 0 0,0-1 0,0 1 1,1 0-1,-1-1 0,1 0 1,5 6-1,-2-3 23,1-1 0,0 0 0,0 0 1,1 0-1,-1-1 0,1 0 0,15 5 0,3-2 39,0 0 0,1-2-1,0-1 1,38 2-1,-52-6-193,155 2 430,-151-4-598,1 0 0,-1 0 0,1-2 0,-1 0 0,0-1 0,0-1 0,21-10 0,-29 8-1985,-50-1-11033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29.435"/>
    </inkml:context>
    <inkml:brush xml:id="br0">
      <inkml:brushProperty name="width" value="0.1" units="cm"/>
      <inkml:brushProperty name="height" value="0.1" units="cm"/>
      <inkml:brushProperty name="color" value="#66CC00"/>
    </inkml:brush>
  </inkml:definitions>
  <inkml:trace contextRef="#ctx0" brushRef="#br0">0 105 1088,'0'0'4432,"18"-15"-4125,58-46-3,-69 57-197,-1 1-1,0-1 1,1 1 0,-1 0 0,1 1 0,0-1 0,0 1-1,0 1 1,0-1 0,1 1 0,-1 1 0,0-1 0,0 1-1,1 0 1,12 2 0,8 0 529,-1-3-135,-1 2 1,1 0-1,0 2 0,52 12 1,-71-12-465,1 0 1,-1 0-1,0 1 1,0 1-1,0-1 1,-1 1 0,0 0-1,0 1 1,0-1-1,0 2 1,-1-1-1,0 1 1,0 0-1,-1 0 1,0 0-1,0 1 1,-1 0-1,1-1 1,2 10-1,-1 2 3,0-1 0,-2 1 0,0 1 0,-1-1 0,0 0 0,-2 1 0,0 0 1,-4 31-1,2-46-30,0 1 1,-1-1 0,0 0 0,1 0 0,-2 0 0,1 0 0,-1 0 0,1-1 0,-1 1 0,-1-1 0,1 0 0,0 0 0,-1 0-1,0 0 1,0-1 0,0 1 0,-1-1 0,1 0 0,-1 0 0,1 0 0,-1-1 0,0 0 0,0 0 0,0 0 0,-6 1 0,-10 3 41,-1 0 1,0-2-1,0 0 1,-38 0-1,46-3-105,-118 1-503,47-12-2735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9.162"/>
    </inkml:context>
    <inkml:brush xml:id="br0">
      <inkml:brushProperty name="width" value="0.1" units="cm"/>
      <inkml:brushProperty name="height" value="0.1" units="cm"/>
      <inkml:brushProperty name="color" value="#66CC00"/>
    </inkml:brush>
  </inkml:definitions>
  <inkml:trace contextRef="#ctx0" brushRef="#br0">1 0 8980,'0'0'2129,"137"0"-1873,-97 0-256,-4 0-160,-9 0-672,-8 0-673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9.633"/>
    </inkml:context>
    <inkml:brush xml:id="br0">
      <inkml:brushProperty name="width" value="0.1" units="cm"/>
      <inkml:brushProperty name="height" value="0.1" units="cm"/>
      <inkml:brushProperty name="color" value="#66CC00"/>
    </inkml:brush>
  </inkml:definitions>
  <inkml:trace contextRef="#ctx0" brushRef="#br0">39 0 6307,'0'0'2145,"-2"144"-785,2-87-191,-2-2-449,2-3-143,-2-9-321,-1-3-192,-1-9-64,4-9-48,-2-6-400,0-9-625,-11-7-3697,5-11-128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39.995"/>
    </inkml:context>
    <inkml:brush xml:id="br0">
      <inkml:brushProperty name="width" value="0.1" units="cm"/>
      <inkml:brushProperty name="height" value="0.1" units="cm"/>
      <inkml:brushProperty name="color" value="#66CC00"/>
    </inkml:brush>
  </inkml:definitions>
  <inkml:trace contextRef="#ctx0" brushRef="#br0">0 314 8244,'0'0'1958,"25"-1"-1531,-8 0-384,36 0 60,77-14-1,-122 14-125,0 0 0,0-1 0,0-1 0,0 1 0,-1-1 0,1 0 0,-1-1 1,0 0-1,0 0 0,0-1 0,-1 0 0,1 0 0,5-6 0,-6 3-165,0 1 0,-1-2 0,0 1-1,0-1 1,-1 1 0,0-1 0,-1 0 0,0-1 0,0 1 0,2-15 0,0-4 65,-2 0 0,0-48 1697,-3 96-923,0 38 544,-2-7-668,2 1 0,3-1 1,2 0-1,18 82 0,-12-90-5625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40.494"/>
    </inkml:context>
    <inkml:brush xml:id="br0">
      <inkml:brushProperty name="width" value="0.1" units="cm"/>
      <inkml:brushProperty name="height" value="0.1" units="cm"/>
      <inkml:brushProperty name="color" value="#66CC00"/>
    </inkml:brush>
  </inkml:definitions>
  <inkml:trace contextRef="#ctx0" brushRef="#br0">0 1 11573,'0'0'2321,"144"2"-2273,-111-2-48,-3 2-544,-3-2-608,-6 0-801,-2 0-1105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40.976"/>
    </inkml:context>
    <inkml:brush xml:id="br0">
      <inkml:brushProperty name="width" value="0.1" units="cm"/>
      <inkml:brushProperty name="height" value="0.1" units="cm"/>
      <inkml:brushProperty name="color" value="#66CC00"/>
    </inkml:brush>
  </inkml:definitions>
  <inkml:trace contextRef="#ctx0" brushRef="#br0">1 293 8740,'0'0'472,"24"5"726,-8-1-975,192 30 1459,-181-31-1448,-10-1-90,0 0 0,0-1 1,1-1-1,-1-1 0,0 0 0,0-1 0,22-6 0,-35 6-129,0 0 0,0-1 0,0 0 0,0 0 0,0 0 0,-1 0 0,0-1 0,1 1 0,-1-1 0,0 0 0,-1 0 0,1 0 0,-1 0 0,0 0 0,0-1 0,0 1 0,0-1 0,-1 1 0,0-1 0,0 0 0,1-5 0,-1 3-43,0 0 0,-1 0 0,1 0 0,-1 0 0,0 0 1,-1 0-1,0 0 0,0 0 0,-1 0 0,1 0 1,-1 1-1,-1-1 0,1 1 0,-5-8 0,0 4-1,-1 1 0,0 0-1,-1 0 1,1 0-1,-2 2 1,1-1 0,-1 1-1,0 0 1,0 1 0,-1 0-1,0 1 1,-21-8 0,9 6-19,1 1 0,-1 1 0,0 1 0,-1 1 0,-39 0 0,59 3 53,-1 0 0,0 1 1,0 0-1,0 0 0,0 0 0,1 1 1,-1-1-1,0 1 0,1 0 1,0 0-1,-1 1 0,1-1 1,0 1-1,0 0 0,0 0 1,1 1-1,-1-1 0,1 1 1,0 0-1,0-1 0,0 1 1,0 1-1,1-1 0,-4 7 0,1-1 36,1 1 0,1 0 0,-1-1 0,2 1 0,-1 0 0,2 0 0,-1 1-1,1-1 1,2 21 0,-1-30-88,1 1 1,-1-1-1,1 1 0,0-1 0,0 1 0,0-1 1,0 1-1,1-1 0,-1 0 0,1 0 0,-1 1 1,1-1-1,0 0 0,-1-1 0,1 1 1,0 0-1,0 0 0,1-1 0,-1 1 0,0-1 1,0 0-1,1 0 0,-1 0 0,1 0 0,-1 0 1,4 1-1,6 1-842,1 0-1,-1-1 1,1 0 0,16-1 0,25 0-4935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41.319"/>
    </inkml:context>
    <inkml:brush xml:id="br0">
      <inkml:brushProperty name="width" value="0.1" units="cm"/>
      <inkml:brushProperty name="height" value="0.1" units="cm"/>
      <inkml:brushProperty name="color" value="#66CC00"/>
    </inkml:brush>
  </inkml:definitions>
  <inkml:trace contextRef="#ctx0" brushRef="#br0">1 1 8356,'0'0'1969,"23"118"-993,-17-73-223,-4-1-33,0-4-272,-2-6-416,0-6 16,0-3-48,0-8-112,0-5-496,0-9-833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41.693"/>
    </inkml:context>
    <inkml:brush xml:id="br0">
      <inkml:brushProperty name="width" value="0.1" units="cm"/>
      <inkml:brushProperty name="height" value="0.1" units="cm"/>
      <inkml:brushProperty name="color" value="#66CC00"/>
    </inkml:brush>
  </inkml:definitions>
  <inkml:trace contextRef="#ctx0" brushRef="#br0">1 348 7091,'0'0'5694,"19"-1"-4915,351 3-54,-367-1-948,0-2-1,0 1 1,0 0-1,0 0 1,-1-1 0,1 0-1,0 0 1,0 0-1,0 0 1,-1 0-1,1 0 1,0-1-1,-1 1 1,1-1 0,-1 0-1,0 1 1,1-1-1,-1 0 1,0-1-1,0 1 1,0 0-1,-1-1 1,1 1 0,0-1-1,-1 1 1,2-5-1,1-4-840,-1 1 0,0-1 1,-1 0-1,0 0 0,1-21 0,-3 0-745</inkml:trace>
  <inkml:trace contextRef="#ctx0" brushRef="#br0" timeOffset="1">473 0 768,'0'0'8788,"-31"133"-7219,27-70-128,-3-1-449,5-1-239,2-6-257,0-9-384,0-6-112,0-8-160,0-7-1969,0-12-2209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43.426"/>
    </inkml:context>
    <inkml:brush xml:id="br0">
      <inkml:brushProperty name="width" value="0.1" units="cm"/>
      <inkml:brushProperty name="height" value="0.1" units="cm"/>
      <inkml:brushProperty name="color" value="#66CC00"/>
    </inkml:brush>
  </inkml:definitions>
  <inkml:trace contextRef="#ctx0" brushRef="#br0">1 1 4018,'0'0'6371,"17"26"-6019,-11 3 384,2 5 129,-1 2-273,-1 0-176,2 0-256,-3-2-96,1-1-64,-2-3-272,-2-5-1633,-2-6-1296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44.813"/>
    </inkml:context>
    <inkml:brush xml:id="br0">
      <inkml:brushProperty name="width" value="0.1" units="cm"/>
      <inkml:brushProperty name="height" value="0.1" units="cm"/>
      <inkml:brushProperty name="color" value="#66CC00"/>
    </inkml:brush>
  </inkml:definitions>
  <inkml:trace contextRef="#ctx0" brushRef="#br0">274 217 3362,'0'0'2723,"-13"-15"-2570,-44-47-9,54 59-65,-1 1 0,0-1 1,0 1-1,0 0 0,0 1 0,0-1 1,0 1-1,0 0 0,-1 0 1,1 0-1,0 0 0,-1 1 1,1 0-1,-1 0 0,1 0 1,0 0-1,-1 1 0,1 0 0,-1 0 1,1 0-1,-4 2 0,2-1 101,1 0 0,-1 0-1,1 1 1,0 0 0,0 0-1,0 0 1,0 1-1,0 0 1,1 0 0,0 0-1,-1 0 1,2 1 0,-1-1-1,0 1 1,1 0-1,0 0 1,0 1 0,1-1-1,-1 0 1,-2 10 0,1-1 158,0 1 0,1 0 0,0 0 0,1 1 0,1-1 0,0 28 0,2-37-287,-1-1-1,1 0 1,0 1-1,1-1 1,-1 0-1,1 0 1,0 0-1,0 0 1,0 0-1,1 0 1,0-1-1,0 1 0,0-1 1,0 1-1,7 4 1,-4-2 0,2-2 0,-1 1 0,1-1 0,0 0 0,0-1 0,0 0 0,0 0 0,15 4 0,-3-3-34,0 0 0,1-2 0,0 0 0,0-1 0,0-1 0,0-1 0,29-4 1,-40 2-240,0 0 1,0 0 0,-1-2 0,1 1 0,-1-1 0,0 0 0,0-1 0,13-9 0,-18 11 200,1 0 1,-2 0 0,1 0 0,0 0-1,-1-1 1,1 1 0,-1-1-1,0 0 1,0 0 0,-1 0-1,1-1 1,-1 1 0,0 0 0,0-1-1,0 0 1,-1 1 0,0-1-1,1 0 1,-1-7 0,28 16 764,37 26 488,-42-17-857,1-1 0,1-2 0,34 9 0,-32-13-160,1-2 1,-1-1-1,43-2 1,-68-1-199,0 0 1,0 0-1,0-1 0,0 1 1,0-1-1,0 0 1,-1 0-1,1 0 1,0 0-1,0 0 1,-1-1-1,1 1 0,0-1 1,-1 0-1,0 1 1,1-1-1,3-5 1,-3 3-41,1-1 1,-1 0 0,0 0 0,0 0 0,0 0-1,-1-1 1,0 1 0,3-12 0,-3 7-69,0 0-1,-1 0 1,0 0 0,0 0 0,-1 0 0,0 0 0,-1 0 0,0 0 0,-1 0-1,-5-18 1,2 18 40,0 0 0,-1 0 0,0 0 0,-1 1 0,0 0 0,-1 1 0,1-1 0,-2 1 0,1 1 0,-1 0 0,0 0 0,0 0 0,-11-4 0,6 3 23,-1 0 1,0 2-1,0 0 0,0 0 1,-1 1-1,0 1 1,0 1-1,-25-3 0,32 6 23,-1-1 0,1 2 0,0-1 0,0 1 0,0 0 0,1 1 0,-1 0 0,0 1 0,1 0 0,-1 0 0,-12 7 0,16-7 32,1 0 0,0 1 0,0-1-1,0 1 1,0 0 0,0 0 0,1 0-1,-1 1 1,1-1 0,1 1-1,-1 0 1,0 0 0,1 0 0,0 0-1,0 0 1,1 1 0,0-1 0,0 0-1,0 1 1,0 6 0,0-8-8,0 1 0,1 0 1,-1 0-1,1 0 0,1-1 1,-1 1-1,0 0 0,1 0 1,0 0-1,0-1 0,1 1 0,-1-1 1,1 1-1,0-1 0,0 1 1,1-1-1,-1 0 0,1 0 1,0 0-1,0-1 0,0 1 0,1-1 1,-1 1-1,1-1 0,0 0 1,0 0-1,0-1 0,0 1 1,0-1-1,0 0 0,1 0 0,-1 0 1,7 1-1,16 4-169,1-1 1,0-1-1,0-2 1,1 0-1,-1-2 0,51-5 1,-34 3-872,-17-1 352,-1-2-1,32-7 1,-33 5 1148,0 2 0,47-3 1,241 26 2649,-312-19-3108,1 0 0,-1-1 0,0 1 0,1 0 0,-1-1-1,1 0 1,-1 1 0,0-1 0,0 0 0,1 0 0,-1 0 0,0-1 0,0 1 0,0 0 0,0-1 0,0 0 0,-1 1-1,4-4 1,-2 1-19,0-1-1,0 1 1,0-1-1,-1 0 1,0 0-1,0 0 0,0 0 1,1-7-1,0-1-81,-1 1 0,-1-1 0,0 0 0,0 0 0,-1 0 1,-3-20-1,1 25 29,-1-1 1,0 1 0,0 0 0,0 0 0,-1 0 0,0 0 0,-1 1 0,0-1-1,0 1 1,0 0 0,-1 1 0,0-1 0,-1 1 0,1 1 0,-1-1 0,0 1-1,0 0 1,-1 0 0,0 1 0,1 0 0,-2 1 0,-10-4 0,3 1 32,0 2 0,0 0 0,0 0 1,-1 2-1,1 0 0,-1 1 0,1 0 1,-1 1-1,1 1 0,-1 1 0,-18 4 1,26-3 49,0 1 0,0-1 0,1 1 0,-1 1 1,1 0-1,0 0 0,1 1 0,-1 0 0,1 0 0,0 0 1,1 1-1,-1 0 0,1 1 0,1-1 0,-1 1 1,1 0-1,1 1 0,-1-1 0,2 1 0,-1 0 1,1 0-1,0 0 0,1 0 0,0 0 0,1 1 0,-1-1 1,2 1-1,-1-1 0,2 1 0,1 13 0,-2-20-64,1 0-1,0 0 0,0 0 0,1 0 0,-1-1 0,0 1 0,1 0 0,0 0 0,-1-1 0,1 1 1,0-1-1,1 0 0,-1 1 0,0-1 0,1 0 0,-1 0 0,1-1 0,-1 1 0,1 0 1,4 1-1,2 1-545,-1-1 0,1 0-1,0 0 1,0-1 0,17 2 0,18-2-3269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45.169"/>
    </inkml:context>
    <inkml:brush xml:id="br0">
      <inkml:brushProperty name="width" value="0.1" units="cm"/>
      <inkml:brushProperty name="height" value="0.1" units="cm"/>
      <inkml:brushProperty name="color" value="#66CC00"/>
    </inkml:brush>
  </inkml:definitions>
  <inkml:trace contextRef="#ctx0" brushRef="#br0">0 1 8644,'0'0'3884,"5"17"-2971,6 33 132,-2 1 0,4 77 0,-8 45-2059,-33-195-10738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29.875"/>
    </inkml:context>
    <inkml:brush xml:id="br0">
      <inkml:brushProperty name="width" value="0.1" units="cm"/>
      <inkml:brushProperty name="height" value="0.1" units="cm"/>
      <inkml:brushProperty name="color" value="#66CC00"/>
    </inkml:brush>
  </inkml:definitions>
  <inkml:trace contextRef="#ctx0" brushRef="#br0">1 1 5442,'0'0'9381,"40"3"-8837,-15-3-160,1 0-64,-3 0-288,-2 0-32,-4 0-416,-2 0-1457,-5 0-1568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45.514"/>
    </inkml:context>
    <inkml:brush xml:id="br0">
      <inkml:brushProperty name="width" value="0.1" units="cm"/>
      <inkml:brushProperty name="height" value="0.1" units="cm"/>
      <inkml:brushProperty name="color" value="#66CC00"/>
    </inkml:brush>
  </inkml:definitions>
  <inkml:trace contextRef="#ctx0" brushRef="#br0">1 360 9668,'0'0'2071,"20"0"-1135,337 2-31,-353-2-1104,1 0-1,-1-1 1,0 1 0,1-1 0,-1 0 0,1 0 0,-1 0 0,0-1 0,0 1 0,0-1 0,0 0 0,0 0 0,0-1 0,0 1 0,-1-1 0,1 0 0,-1 0 0,0 0 0,0 0 0,0 0 0,0-1 0,0 1 0,-1-1 0,0 0 0,1 0 0,-1 0 0,-1 0 0,1 0 0,-1 0 0,2-9 0,2-10-1017,-2-1 1,0 1-1,-2-1 1,-2-39-1,1 27 812,0 13 374,1-13 1018,-6 12 5703,0 33-5773,-3 58 899,2 0 1,5 86-1,1-90-1293,1-49-541,0 0 0,0 0 0,1 0-1,1 0 1,0-1 0,8 20 0,8 14-5807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1.179"/>
    </inkml:context>
    <inkml:brush xml:id="br0">
      <inkml:brushProperty name="width" value="0.1" units="cm"/>
      <inkml:brushProperty name="height" value="0.1" units="cm"/>
      <inkml:brushProperty name="color" value="#66CC00"/>
    </inkml:brush>
  </inkml:definitions>
  <inkml:trace contextRef="#ctx0" brushRef="#br0">1 1 864,'0'0'12646,"7"0"-10728,103-1-425,413 9 88,-455-8-1922,-43 0-2891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1.533"/>
    </inkml:context>
    <inkml:brush xml:id="br0">
      <inkml:brushProperty name="width" value="0.1" units="cm"/>
      <inkml:brushProperty name="height" value="0.1" units="cm"/>
      <inkml:brushProperty name="color" value="#66CC00"/>
    </inkml:brush>
  </inkml:definitions>
  <inkml:trace contextRef="#ctx0" brushRef="#br0">49 1 6659,'0'0'2615,"-5"21"-1540,-12 76 1450,-8 185 0,24-263-2901,0 32 1227,6-28-2637,7-10-3493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3.243"/>
    </inkml:context>
    <inkml:brush xml:id="br0">
      <inkml:brushProperty name="width" value="0.1" units="cm"/>
      <inkml:brushProperty name="height" value="0.1" units="cm"/>
      <inkml:brushProperty name="color" value="#66CC00"/>
    </inkml:brush>
  </inkml:definitions>
  <inkml:trace contextRef="#ctx0" brushRef="#br0">338 47 6243,'0'0'2281,"-20"-8"-1371,-60-22-481,75 28-366,0 1-1,1-1 1,-1 1-1,0 0 1,0 1-1,0-1 1,0 1-1,0 0 1,0 0 0,1 0-1,-1 1 1,0 0-1,0 0 1,0 0-1,0 0 1,1 1-1,-1 0 1,1 0-1,-1 0 1,-6 4 0,2 2 124,1-1 0,0 1 0,0 1 0,0-1 0,1 1 0,-7 13 0,9-15-46,-4 6 47,1 1 1,1 1-1,0 0 1,0 0-1,2 0 0,0 0 1,1 1-1,0 0 0,1 0 1,1 0-1,1 0 0,0 0 1,1 1-1,2 16 0,-1-27-154,0 0 0,1 0 0,-1 0 0,1-1 0,1 1 0,-1-1 0,1 1 0,0-1 0,0 0 0,0 0 0,1 0 0,-1-1 0,1 1 0,1-1 0,-1 0 0,0 0-1,1 0 1,0-1 0,0 0 0,0 0 0,0 0 0,1 0 0,-1-1 0,1 0 0,-1 0 0,8 1 0,-5 0-42,-1-1 0,1 0 0,1-1 0,-1 0 0,0 0 0,0-1 0,0 0 0,0 0 0,1-1 1,-1 0-1,0-1 0,0 0 0,0 0 0,-1 0 0,1-1 0,0 0 0,-1-1 0,13-7 0,-9 1-259,1 0 0,-2 0 0,0-1 0,0 0 0,-1-1 0,0 0 0,-1-1 0,0 1 0,11-27 0,-19 39 289,0-1 1,1 1-1,-1 0 1,0-1-1,1 1 1,-1 0-1,0-1 1,1 1 0,-1 0-1,1-1 1,-1 1-1,1 0 1,-1 0-1,0-1 1,1 1-1,-1 0 1,1 0 0,-1 0-1,1 0 1,-1 0-1,1 0 1,-1 0-1,1 0 1,-1 0-1,1 0 1,-1 0 0,1 0-1,-1 0 1,1 0-1,-1 0 1,1 0-1,-1 1 1,1-1-1,-1 0 1,1 0 0,-1 1-1,1-1 1,-1 0-1,0 1 1,1-1-1,-1 0 1,0 1-1,1-1 1,-1 0 0,1 2-1,23 20-108,-19-17 231,8 6-46,1 0 0,1-1 0,0-1 0,0-1-1,1 0 1,0-1 0,0 0 0,0-1 0,1-1 0,0-1 0,0 0-1,0-2 1,1 1 0,-1-2 0,1-1 0,26-2 0,-39 2-101,0-1 0,0 1 0,1-2-1,-1 1 1,0 0 0,0-1 0,0 0 0,-1 0 0,1-1 0,0 1 0,-1-1 0,1 0 0,-1 0-1,0-1 1,0 1 0,0-1 0,-1 0 0,1 0 0,-1 0 0,0 0 0,0 0 0,0-1 0,2-7-1,1 0-134,-2 0 0,0-1 0,0 0-1,-1 0 1,-1 0 0,0 0-1,-1 0 1,0-15 0,-1 23 120,-1 1 1,1-1-1,-1 0 0,0 1 1,0 0-1,-1-1 0,1 1 0,-1 0 1,0 0-1,0-1 0,0 2 1,0-1-1,-1 0 0,-4-4 1,1 1-37,-1 0 1,0 1-1,0-1 0,-1 2 1,0-1-1,-13-6 1,4 3-17,0 2 1,0 0 0,-1 1-1,0 1 1,0 0 0,-30-3-1,37 7 165,0 0-1,0 0 1,0 1-1,0 1 1,0 0-1,0 1 1,-20 4-1,27-4-59,1 0 0,-1-1 1,1 1-1,-1 0 0,1 1 0,0-1 0,-1 0 0,1 1 0,0 0 1,1 0-1,-1 0 0,1 0 0,-1 0 0,1 1 0,0-1 0,0 1 1,0-1-1,1 1 0,-1 0 0,1-1 0,0 1 0,0 0 1,0 0-1,0 6 0,-1-2 8,2-1 1,-1 0-1,1 0 0,0 1 1,0-1-1,1 0 1,0 1-1,0-1 0,1 0 1,0 0-1,0 0 1,1 0-1,0-1 0,0 1 1,0-1-1,6 8 1,-3-6 9,0-1 0,1 0 1,0 0-1,1-1 0,0 0 1,0 0-1,0-1 0,0 0 1,1 0-1,15 6 0,9-1-207,-1-1 0,1-1-1,0-2 1,1-2-1,63 2 1,25-8-1621,44 3 2150,-150 1-125,1 1 0,-1 1 1,1 1-1,27 12 0,31 8 491,-51-21-543,0 0 0,0-1 0,0-1 0,30-2 0,-52 0-208,1 0-1,-1-1 1,1 0-1,-1 1 1,1-1-1,-1 0 0,1 0 1,-1 0-1,0 0 1,1-1-1,-1 1 1,0-1-1,0 1 0,0-1 1,0 0-1,0 0 1,-1 0-1,1 0 1,0 0-1,-1 0 0,0 0 1,1 0-1,-1-1 1,0 1-1,0-1 0,0 1 1,0 0-1,-1-1 1,1-3-1,2-9-247,-1 0 0,0 0 1,-2-29-1,0 33 176,0 3 7,0 1-1,-1 0 1,0-1-1,-1 1 1,1 0-1,-2 0 1,1-1-1,-1 2 1,0-1 0,0 0-1,0 0 1,-1 1-1,0 0 1,-9-10-1,5 7 3,0 2-1,-1-1 1,1 1-1,-2 0 1,1 1-1,-1 0 1,1 1-1,-2 0 0,-13-5 1,12 5 88,-1 1 0,1 1 0,-1 0 0,1 0 0,-1 2 0,0-1 0,0 2 1,0 0-1,0 0 0,0 1 0,0 1 0,0 0 0,1 0 0,-1 2 0,1-1 0,0 2 0,-22 10 0,27-11 15,-1 0-1,1 1 0,0 0 0,1 1 1,-1 0-1,1 0 0,0 0 1,1 0-1,-1 1 0,1 0 0,1 0 1,-1 1-1,1-1 0,1 1 1,-1 0-1,1 0 0,1 0 0,-1 0 1,1 1-1,1-1 0,-1 1 0,1 15 1,1-21-199,1-1 0,-1 0 0,0 0 0,1 1 0,0-1 0,-1 0 0,1 0 0,0 0 0,0 0 0,1 0 1,-1 0-1,0 0 0,0 0 0,1-1 0,-1 1 0,1 0 0,0-1 0,-1 1 0,1-1 0,0 0 0,0 1 0,0-1 0,0 0 1,0 0-1,0 0 0,0 0 0,1-1 0,-1 1 0,0-1 0,0 1 0,1-1 0,-1 0 0,0 0 0,3 0 0,34 2-4250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3.600"/>
    </inkml:context>
    <inkml:brush xml:id="br0">
      <inkml:brushProperty name="width" value="0.1" units="cm"/>
      <inkml:brushProperty name="height" value="0.1" units="cm"/>
      <inkml:brushProperty name="color" value="#66CC00"/>
    </inkml:brush>
  </inkml:definitions>
  <inkml:trace contextRef="#ctx0" brushRef="#br0">2 0 5955,'0'0'5298,"30"145"-4546,-28-92 321,-2 0-545,0-4-240,0-7-240,0-8-16,0-7-32,0-6-416,0-10-848,0-5-529,-15-6-992,-4-2-3250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3.943"/>
    </inkml:context>
    <inkml:brush xml:id="br0">
      <inkml:brushProperty name="width" value="0.1" units="cm"/>
      <inkml:brushProperty name="height" value="0.1" units="cm"/>
      <inkml:brushProperty name="color" value="#66CC00"/>
    </inkml:brush>
  </inkml:definitions>
  <inkml:trace contextRef="#ctx0" brushRef="#br0">0 287 1713,'0'0'6870,"25"1"-5817,192 7 39,-185-6-1073,47-1 29,-75-1-54,0 0-1,0-1 0,0 0 0,-1 1 0,1-1 1,0-1-1,-1 1 0,1 0 0,-1-1 0,1 0 0,-1 0 1,0 0-1,0 0 0,0 0 0,0-1 0,4-3 1,1-7-100,0 0 0,0 0 1,-1-1-1,-1 0 0,-1 0 1,0 0-1,4-20 1,-3 8 355,-1-1 1,-2 1-1,1-37 2834,-4 84-2742,-17 231 1429,19-141-1324,0-3-3081,-2-87-893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5.536"/>
    </inkml:context>
    <inkml:brush xml:id="br0">
      <inkml:brushProperty name="width" value="0.1" units="cm"/>
      <inkml:brushProperty name="height" value="0.1" units="cm"/>
      <inkml:brushProperty name="color" value="#66CC00"/>
    </inkml:brush>
  </inkml:definitions>
  <inkml:trace contextRef="#ctx0" brushRef="#br0">1 1 7443,'0'0'2321,"0"131"-1104,0-80-705,0 0-16,0-1-111,0-5-305,0-5-80,0-6-224,0-5-1585,0-6-1089,0-8-3649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6.050"/>
    </inkml:context>
    <inkml:brush xml:id="br0">
      <inkml:brushProperty name="width" value="0.1" units="cm"/>
      <inkml:brushProperty name="height" value="0.1" units="cm"/>
      <inkml:brushProperty name="color" value="#66CC00"/>
    </inkml:brush>
  </inkml:definitions>
  <inkml:trace contextRef="#ctx0" brushRef="#br0">485 86 2225,'0'0'7417,"-11"-9"-7105,2 1-218,-1 1 0,0-1 0,0 2 0,0-1-1,-1 2 1,0-1 0,-1 2 0,1-1 0,-13-2 0,1 2 84,0 1 1,0 2-1,0 0 0,-1 1 1,1 1-1,0 2 0,-32 5 1,48-6-78,0 0 1,1 1 0,-1 0 0,0 0-1,1 0 1,0 1 0,-1 0 0,1 1 0,0-1-1,0 1 1,1 0 0,-1 1 0,1-1-1,0 1 1,0 0 0,1 0 0,0 1 0,-1-1-1,2 1 1,-1 0 0,1 0 0,0 1-1,0-1 1,0 0 0,1 1 0,0 0-1,0-1 1,-1 13 0,3-8-20,-1-1 1,2 1-1,-1-1 0,1 0 1,1 0-1,0 1 1,0-1-1,1 0 0,0 0 1,1-1-1,0 1 0,1-1 1,-1 0-1,2 0 0,-1 0 1,2-1-1,-1 0 0,1 0 1,0 0-1,0-1 1,1 0-1,0-1 0,0 1 1,1-2-1,0 1 0,0-1 1,0 0-1,1-1 0,-1 0 1,18 4-1,-12-4-283,0 0-1,0-1 1,1 0 0,-1-1-1,1-1 1,0-1 0,23-2-1,-29 1-393,-1-1 0,0 0 0,0 0 0,0-1-1,0 0 1,-1-1 0,1 0 0,-1 0 0,0-1 0,0 0-1,0 0 1,-1-1 0,12-11 0,9-16-3316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6.392"/>
    </inkml:context>
    <inkml:brush xml:id="br0">
      <inkml:brushProperty name="width" value="0.1" units="cm"/>
      <inkml:brushProperty name="height" value="0.1" units="cm"/>
      <inkml:brushProperty name="color" value="#66CC00"/>
    </inkml:brush>
  </inkml:definitions>
  <inkml:trace contextRef="#ctx0" brushRef="#br0">1 10 2977,'0'0'7444,"0"-9"-6297,8 244 3373,-2-109-5014,-4 0-5544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6.723"/>
    </inkml:context>
    <inkml:brush xml:id="br0">
      <inkml:brushProperty name="width" value="0.1" units="cm"/>
      <inkml:brushProperty name="height" value="0.1" units="cm"/>
      <inkml:brushProperty name="color" value="#66CC00"/>
    </inkml:brush>
  </inkml:definitions>
  <inkml:trace contextRef="#ctx0" brushRef="#br0">1 311 8740,'19'-2'739,"149"-4"507,-165 6-1237,10 0 67,0 0 0,0-1 0,-1 0 0,17-4 0,-26 4-65,0 0 0,0 0 0,0 0 0,0 0 1,0-1-1,-1 1 0,1-1 0,0 1 0,-1-1 0,1 0 0,-1 0 1,0 0-1,0-1 0,0 1 0,0 0 0,0-1 0,0 1 0,0-1 1,-1 0-1,0 0 0,1 1 0,-1-1 0,1-5 0,4-33-228,-2-1 0,-3-81 0,-2 86 3013,-16 153-769,3-24-330,-3 129 0,16-177-1662,-1-31-157,2 1 0,-1-1 0,2 1 0,0 0 0,0-1 0,6 21 0,-7-32-97,1-1 0,-1 0 0,1 1 0,0-1 0,0 1 0,0-1 0,-1 0 0,1 0 0,0 0 0,0 1 0,1-1 0,-1 0 0,0 0 0,0-1 0,3 3 0,14 1-6017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31.874"/>
    </inkml:context>
    <inkml:brush xml:id="br0">
      <inkml:brushProperty name="width" value="0.1" units="cm"/>
      <inkml:brushProperty name="height" value="0.1" units="cm"/>
      <inkml:brushProperty name="color" value="#66CC00"/>
    </inkml:brush>
  </inkml:definitions>
  <inkml:trace contextRef="#ctx0" brushRef="#br0">259 616 3217,'0'0'5024,"9"-11"-4429,28-37 123,-36 46-661,1 0 0,-1 0 0,0-1 0,0 1 1,1 0-1,-2-1 0,1 1 0,0-1 0,0 1 0,-1-1 0,1 1 1,-1-1-1,0 1 0,0-1 0,0 0 0,0 1 0,0-1 1,0 1-1,-1-1 0,0 0 0,1 1 0,-1-1 0,0 1 1,0 0-1,0-1 0,0 1 0,-1 0 0,1 0 0,-1-1 0,1 1 1,-1 0-1,0 0 0,0 1 0,1-1 0,-1 0 0,-1 1 1,1-1-1,0 1 0,-3-2 0,-8-2-55,-1 0 0,0 0 0,0 2 0,0 0 0,-1 0 0,1 1 0,-1 1-1,1 0 1,-1 2 0,-20 1 0,24-1-2,7-1 4,-1 1 0,1-1 0,0 1 0,0 1 0,0-1 0,0 0 0,0 1 0,0 0 0,0 0 0,0 0 0,1 0 0,-1 1 0,1 0 0,0-1 0,-1 1 0,1 0 0,1 0 0,-1 1 0,0-1 0,1 1 0,-1-1 0,1 1 0,0 0 0,1 0 0,-1 0 0,1 0 0,-1 0 0,1 0 0,-1 8 0,1-7 15,0 1 1,0-1-1,1 0 0,0 0 1,0 0-1,0 0 0,0 1 1,1-1-1,0 0 0,0 0 1,0 0-1,1 0 0,0 0 1,0-1-1,0 1 0,0 0 1,1-1-1,0 1 0,0-1 1,0 0-1,0 0 0,1 0 1,-1-1-1,6 5 0,0-3-20,-1-1 0,0 0 0,1-1 0,0 0 0,-1 0 0,1-1 0,1 0-1,-1 0 1,0-1 0,0-1 0,0 1 0,1-2 0,-1 1 0,0-1 0,12-3-1,-13 3-137,-1-1-1,1 0 0,-1 0 0,0-1 1,0 0-1,0 0 0,0 0 0,0-1 1,-1 0-1,0-1 0,1 1 0,-2-1 1,1-1-1,-1 1 0,1-1 0,-2 0 1,1 0-1,7-12 0,-8 6 85,0 0 0,-1 0-1,-1 0 1,0 0 0,0-1 0,-1 1-1,-1 0 1,-1-15 0,1 17 1134,0 27-1333,3 23 398,2 0 0,2 0-1,1 0 1,3-1 0,16 43 0,-10-30 61,21 108 0,-35-140-208,0 1 1,-2 0-1,0 0 0,-1-1 1,-6 41-1,5-56 8,0-1-1,0 1 1,-1-1 0,1 1-1,-1-1 1,0 0 0,0 0 0,0 0-1,-1 0 1,1 0 0,-1 0-1,0-1 1,0 1 0,0-1-1,-1 0 1,1 0 0,-1 0-1,0 0 1,1-1 0,-1 1-1,0-1 1,-1 0 0,1 0-1,0-1 1,-1 1 0,1-1 0,-1 0-1,1 0 1,-1 0 0,1-1-1,-1 0 1,-6 0 0,6 0-19,1 0 1,0-1 0,0 1 0,0-1 0,0 0 0,0 0 0,0-1 0,1 1 0,-1-1 0,0 0-1,1 0 1,-1 0 0,1 0 0,-1 0 0,1-1 0,0 0 0,0 1 0,0-1 0,0 0-1,1-1 1,-1 1 0,1 0 0,0-1 0,0 1 0,0-1 0,1 0 0,-1 0 0,1 0-1,-1-4 1,-3-10 5,1 0 1,1 0-1,1-1 0,0 1 0,2-21 0,1 31 49,0 1-1,0 0 0,0 0 0,1 0 0,1 0 0,-1 1 0,1-1 0,0 0 0,0 1 0,1 0 1,0 0-1,0 0 0,0 0 0,1 1 0,7-8 0,13-10 154,0 1 1,31-20-1,-15 11-154,20-16 167,143-127 178,-191 161-355,-1-2 0,0 0-1,-1 0 1,-1-1-1,0 0 1,-2-1 0,1 0-1,-2 0 1,-1-1 0,9-34-1,-8 12-66,-1 1 0,-3-1 0,-1 0 1,-3-42-1,0 76 30,0 1 1,1 0 0,-2 0 0,1 1-1,-1-1 1,1 0 0,-1 0-1,0 1 1,-1-1 0,1 1 0,-1-1-1,0 1 1,0 0 0,-1 0 0,1 1-1,-1-1 1,1 1 0,-1-1-1,0 1 1,-1 0 0,1 1 0,0-1-1,-1 1 1,0 0 0,1 0 0,-1 0-1,0 1 1,0-1 0,0 1-1,0 0 1,-10 0 0,7 0-1,0 0 0,0 1 1,0 0-1,0 0 0,-1 1 0,1 0 1,0 0-1,0 1 0,1 0 0,-1 0 0,0 1 1,1 0-1,-1 0 0,1 1 0,0 0 1,0 0-1,0 1 0,1 0 0,-10 9 1,6 0 47,0 1 1,1 0 0,0 0 0,2 1-1,0 0 1,0 0 0,2 1 0,0-1 0,-5 33-1,5-6 229,1-1 0,4 81 0,0-114-249,2-1 1,-1 1 0,1-1 0,0 0-1,1 1 1,0-1 0,1 0-1,-1-1 1,1 1 0,1 0-1,-1-1 1,1 0 0,1 0 0,-1-1-1,1 0 1,11 10 0,-9-10 16,0 1-1,0-2 1,1 1 0,0-1 0,0 0 0,0-1 0,0 0 0,1-1-1,0 0 1,-1 0 0,1-1 0,0 0 0,20 0 0,-14-2 19,-1 0-1,0-2 1,0 0 0,0 0 0,21-8-1,-31 8-49,0 1 1,0-1-1,-1 0 0,1 0 0,-1-1 0,1 0 0,-1 1 1,0-1-1,0-1 0,0 1 0,-1-1 0,1 1 0,-1-1 1,0 0-1,0 0 0,0 0 0,0-1 0,-1 1 0,0-1 1,3-6-1,-1-34-122,-4 36-146,-2 32 26,1-6 118,0-4 104,0 0-1,1 0 1,0 1 0,1-1 0,1 0 0,3 15 0,-4-25 8,0 0 0,1 0 0,-1 0 0,1 0 0,-1 0 0,1 0 0,0 0 0,0-1 0,1 1 0,-1-1 0,0 1 0,1-1 0,-1 0 0,1 0 0,0 0 1,0 0-1,0-1 0,0 1 0,0-1 0,0 0 0,0 0 0,0 0 0,0 0 0,1 0 0,-1-1 0,0 1 0,1-1 0,-1 0 0,7-1 0,-4 1-75,-1-1-1,1 1 0,0-2 1,-1 1-1,1-1 1,-1 1-1,1-1 0,-1-1 1,0 1-1,0-1 1,0 0-1,0 0 1,0-1-1,-1 1 0,0-1 1,1 0-1,-1 0 1,-1-1-1,1 1 0,-1-1 1,1 1-1,-1-1 1,2-6-1,2-2 48,-2 1-1,0 0 1,0-1 0,-1 0-1,-1 0 1,0-1 0,-1 1-1,0 0 1,-1-17 885,4 73-1369,2-1 615,1 0 0,3-1 1,17 43-1,16 62 394,-34-91-444,-2 1 1,-3-1-1,-2 58 0,-3-106-45,-1 0 1,1-1 0,-1 1-1,-1 0 1,1 0 0,-1-1 0,0 1-1,-1-1 1,0 1 0,0-1-1,0 0 1,0 0 0,-1-1 0,0 1-1,-6 6 1,7-9-4,0 0-1,-1 0 1,0 0 0,1 0-1,-1-1 1,0 1-1,0-1 1,-1 0 0,1 0-1,0 0 1,-1-1 0,1 0-1,-1 0 1,1 0 0,-1 0-1,0-1 1,1 1-1,-1-1 1,0 0 0,1-1-1,-1 1 1,1-1 0,-7-1-1,5-1-30,0 0 1,0 0-1,1 0 0,-1 0 0,1-1 0,0 0 1,0 0-1,0 0 0,1-1 0,-1 0 1,1 0-1,0 0 0,0 0 0,1-1 0,-6-10 1,2 3 35,1 0 1,1 0-1,0-1 1,1 0 0,0 1-1,-2-18 1,5 23 66,-1 1 0,1-1 1,1 1-1,0-1 0,0 1 0,0-1 1,1 1-1,0 0 0,0-1 0,1 1 1,0 0-1,0-1 0,1 1 1,0 1-1,0-1 0,1 0 0,-1 1 1,2-1-1,-1 1 0,1 0 0,5-6 1,20-15-474,1 0 1,41-27-1,-4 5-4643,-35 22 413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7.067"/>
    </inkml:context>
    <inkml:brush xml:id="br0">
      <inkml:brushProperty name="width" value="0.1" units="cm"/>
      <inkml:brushProperty name="height" value="0.1" units="cm"/>
      <inkml:brushProperty name="color" value="#66CC00"/>
    </inkml:brush>
  </inkml:definitions>
  <inkml:trace contextRef="#ctx0" brushRef="#br0">0 4 9620,'0'0'1521,"20"-1"605,62-1-482,-79 2-1620,-1 0 0,1 0 0,-1 0 0,1 0-1,0 1 1,-1 0 0,0-1 0,1 1 0,-1 0 0,1 0 0,-1 0 0,0 0 0,0 1 0,0-1 0,1 1 0,-1-1 0,-1 1 0,1 0-1,0-1 1,0 1 0,-1 0 0,1 0 0,-1 1 0,1-1 0,-1 0 0,0 0 0,0 1 0,0-1 0,0 0 0,0 1 0,-1-1 0,1 1 0,-1-1-1,1 5 1,-1 2 12,0-1 0,0 0-1,-1 0 1,0 0-1,0 1 1,-1-1 0,0 0-1,-3 9 1,-2-2 37,0-1 0,-1 0-1,-15 20 1,16-26 17,1 0 0,0 0-1,1 1 1,0 0-1,1 0 1,-1 0 0,2 0-1,-1 1 1,1-1 0,1 1-1,0 0 1,-2 19-1,4-28-52,0 1 0,1-1 0,-1 0 0,1 0 0,-1 1 0,1-1 0,-1 0 0,1 0 0,0 0 0,0 0 0,-1 0 0,1 0 0,0 0 0,0 0 0,0 0 0,0-1 0,0 1-1,0 0 1,0 0 0,1-1 0,-1 1 0,0-1 0,0 1 0,0-1 0,1 1 0,-1-1 0,0 0 0,0 0 0,1 0 0,1 1 0,49 1 438,-43-2-415,19 0-781,0-1-1,31-6 1,-46 5-1615,1-2 1,-1 0-1,22-9 1,-14 4-2996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7.658"/>
    </inkml:context>
    <inkml:brush xml:id="br0">
      <inkml:brushProperty name="width" value="0.1" units="cm"/>
      <inkml:brushProperty name="height" value="0.1" units="cm"/>
      <inkml:brushProperty name="color" value="#66CC00"/>
    </inkml:brush>
  </inkml:definitions>
  <inkml:trace contextRef="#ctx0" brushRef="#br0">120 384 2449,'0'0'11440,"11"5"-10018,14 4-914,0 0 0,1-2 0,0-1 0,0-1 0,1-1 0,38 0 0,-36-3-492,-14 0 6,1 0 0,0-2 0,-1 1-1,1-2 1,17-3 0,-30 4-51,1 0 1,0-1-1,-1 1 0,1-1 1,-1 0-1,1 1 1,-1-2-1,0 1 0,0 0 1,0 0-1,0-1 0,0 0 1,-1 0-1,1 0 1,-1 0-1,1 0 0,-1 0 1,0 0-1,-1-1 0,1 1 1,0-1-1,-1 1 1,0-1-1,0 0 0,1-7 1,0 1-116,-1 0 0,0 0 0,-1-1 0,0 1 0,0-1 0,-1 1 0,-1 0 0,1-1 0,-2 1 1,0 0-1,0 0 0,0 1 0,-1-1 0,-1 1 0,-7-13 0,2 8 0,-1-1 1,-1 1-1,0 1 0,-1 0 0,0 1 1,-1 1-1,0 0 0,-17-10 0,18 13 93,0 1 0,0 0-1,0 1 1,-1 1-1,1 0 1,-1 1 0,-1 0-1,1 1 1,-23-2 0,29 5 82,0 0 1,-1 0-1,1 0 1,0 1-1,-1 0 1,1 1-1,0 0 1,0 0-1,0 1 1,0 0-1,1 0 1,-1 1-1,1 0 1,0 0-1,0 0 1,0 1-1,-11 11 1,8-6 73,1 1 1,1 0-1,0 0 1,0 1 0,1 0-1,1 0 1,-7 18-1,10-22-85,0 0 0,0 0 0,1 0 1,1 0-1,-1 1 0,1-1 0,1 1 0,0-1 0,0 1 0,0-1 0,1 1 0,0-1 0,4 11 1,-3-14-163,0-1 0,1 0 0,0 0 0,0 0 0,0-1 0,0 1 0,0-1 1,1 0-1,0 1 0,-1-2 0,1 1 0,0 0 0,1-1 0,-1 0 0,0 0 0,1 0 1,-1 0-1,1-1 0,-1 1 0,1-1 0,6 0 0,30 4-3097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8.001"/>
    </inkml:context>
    <inkml:brush xml:id="br0">
      <inkml:brushProperty name="width" value="0.1" units="cm"/>
      <inkml:brushProperty name="height" value="0.1" units="cm"/>
      <inkml:brushProperty name="color" value="#66CC00"/>
    </inkml:brush>
  </inkml:definitions>
  <inkml:trace contextRef="#ctx0" brushRef="#br0">0 0 10533,'0'0'3617,"137"12"-3472,-103-10-17,-2-2-128,0 0-577,-3 0-1344,-4 0-1184,-1 0-2754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8.375"/>
    </inkml:context>
    <inkml:brush xml:id="br0">
      <inkml:brushProperty name="width" value="0.1" units="cm"/>
      <inkml:brushProperty name="height" value="0.1" units="cm"/>
      <inkml:brushProperty name="color" value="#66CC00"/>
    </inkml:brush>
  </inkml:definitions>
  <inkml:trace contextRef="#ctx0" brushRef="#br0">1 1 6883,'0'0'3869,"3"21"-2330,18 261 2081,-20-263-3580,3 74-1264,-4-127-11694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1:58.706"/>
    </inkml:context>
    <inkml:brush xml:id="br0">
      <inkml:brushProperty name="width" value="0.1" units="cm"/>
      <inkml:brushProperty name="height" value="0.1" units="cm"/>
      <inkml:brushProperty name="color" value="#66CC00"/>
    </inkml:brush>
  </inkml:definitions>
  <inkml:trace contextRef="#ctx0" brushRef="#br0">1 93 3618,'0'0'6944,"20"-14"-6506,65-43-99,-80 54-270,0 0 1,0 1 0,0-1 0,1 1 0,-1 0 0,1 0 0,0 1 0,-1 0 0,1 0 0,0 0 0,0 0-1,0 1 1,0 0 0,0 0 0,6 2 0,13 0 356,-3-2-18,-1 2 0,0 1 0,0 0 0,0 2 0,-1 0-1,0 1 1,0 1 0,0 1 0,-1 1 0,34 21 0,-43-24-338,0 1 1,-1 0-1,0 0 1,0 1-1,0 0 1,-1 0-1,-1 1 1,1 0-1,-1 1 1,-1 0-1,0 0 1,0 0-1,-1 1 1,0-1-1,-1 1 1,0 1-1,-1-1 1,0 0-1,-1 1 1,0-1-1,0 14 1,-2-21-72,0 0 1,-1 0 0,1 0 0,-1 0-1,0 0 1,0-1 0,0 1 0,-1 0-1,1-1 1,-1 1 0,0-1 0,0 0 0,0 1-1,0-1 1,0 0 0,-1 0 0,-3 3-1,0-1-8,0 0 0,-1 0 1,1-1-1,-1 0 0,0 0 0,-1-1 0,1 0 0,-8 2 0,-10 2-229,-1-1 1,1-2-1,-1-1 1,-31 1-1,-70-2-2116,44-4-2031,59 0 1063,6-5-2168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32.149"/>
    </inkml:context>
    <inkml:brush xml:id="br0">
      <inkml:brushProperty name="width" value="0.1" units="cm"/>
      <inkml:brushProperty name="height" value="0.1" units="cm"/>
      <inkml:brushProperty name="color" value="#66CC00"/>
    </inkml:brush>
  </inkml:definitions>
  <inkml:trace contextRef="#ctx0" brushRef="#br0">93 55 2577,'0'0'4733,"0"-1"-4627,0 0 1,0 1-1,1-1 1,-1 0-1,0 0 1,0 0-1,1 0 1,-1 0-1,1 0 1,-1 0-1,1 1 0,-1-1 1,1 0-1,-1 0 1,1 1-1,0-1 1,-1 0-1,1 1 1,1-2-1,8-3-2,1-1 1,0 2-1,0-1 1,1 1-1,-1 1 0,1 0 1,0 1-1,16-1 0,-7 1 171,0 1 0,1 1 0,38 6-1,-55-5-237,0 1 1,0-1-1,0 1 0,0 0 0,-1 0 1,1 1-1,-1-1 0,0 1 0,1 0 0,-1 0 1,0 1-1,-1-1 0,1 1 0,-1 0 0,1 0 1,-1 0-1,0 0 0,-1 0 0,1 1 0,-1-1 1,0 1-1,0 0 0,0 0 0,-1 0 0,1 0 1,-1 0-1,0 0 0,0 8 0,0-5 4,0 1-1,-1-1 1,0 0-1,-1 1 0,1-1 1,-1 0-1,-1 1 1,0-1-1,0 0 0,0 0 1,-1 0-1,-1 0 1,1-1-1,-1 1 1,0-1-1,-9 12 0,-16 7-141,0-1 0,-2-2 0,0-1 0,-2-1 0,0-2 0,-1-1 0,-39 13 0,45-20-1224,34-18-1037,45-18 1092,-42 23 1420,0 0 0,0 1 0,1-1 0,-1 2 0,1 0 0,-1 0 0,1 0 0,-1 2 0,1-1 0,-1 1 0,0 0 0,0 1-1,0 0 1,0 0 0,0 1 0,-1 0 0,1 1 0,-1 0 0,0 0 0,-1 1 0,1-1 0,-1 2 0,0-1 0,-1 1 0,0 0 0,0 1 0,0-1 0,-1 1 0,0 0 0,0 1 0,-1-1 0,0 1-1,3 11 1,-5-15-137,0-1 0,-1 1-1,0 0 1,0-1 0,0 1-1,0 0 1,-1 0-1,1-1 1,-1 1 0,-1 0-1,1 0 1,-1 0-1,1 0 1,-1-1 0,-1 1-1,1 0 1,-1-1 0,0 1-1,-2 5 1,0-5-2,0-1 0,0 1-1,-1-1 1,1 0 0,-1 0 0,0 0 0,0 0 0,0-1 0,0 0-1,-1 0 1,1 0 0,-1-1 0,-7 3 0,-14 2-62,-1-1-1,-1-1 1,1-2-1,-1-1 1,-33-1-1,59-1 30,-10 0-25,-1 0 0,1-1-1,-22-5 1,33 6 31,1 0-1,-1 0 1,0 0 0,0-1 0,1 1 0,-1-1-1,0 1 1,1-1 0,-1 0 0,1 0 0,-1 0-1,1 0 1,-1 0 0,1 0 0,0 0 0,-1 0 0,1 0-1,0-1 1,0 1 0,0 0 0,0-1 0,0 1-1,0-1 1,0 1 0,0-1 0,1 0 0,-1 1-1,1-1 1,-1 0 0,1 1 0,-1-1 0,1 0 0,0 0-1,0 1 1,0-1 0,0 0 0,0 0 0,1-1-1,1 1-192,-1 0 0,1 1-1,0-1 1,0 0 0,0 1-1,0 0 1,0-1-1,0 1 1,1 0 0,-1 0-1,0 0 1,1 1 0,-1-1-1,1 1 1,-1-1 0,0 1-1,1 0 1,-1 0-1,4 0 1,4-2-939,23-3-3201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32.852"/>
    </inkml:context>
    <inkml:brush xml:id="br0">
      <inkml:brushProperty name="width" value="0.1" units="cm"/>
      <inkml:brushProperty name="height" value="0.1" units="cm"/>
      <inkml:brushProperty name="color" value="#66CC00"/>
    </inkml:brush>
  </inkml:definitions>
  <inkml:trace contextRef="#ctx0" brushRef="#br0">13 108 1473,'0'0'6942,"7"11"-6385,8 16 291,-2 0-1,-1 1 1,15 50-1,21 108 1851,-33-124-2172,0-5-45,-6-31-340,-2 0 0,-2 1 0,0 0 1,1 29-1,-6-56-53,-1-16-251,-2-11-725,-2 0-1,-1 0 0,-15-42 1,-6-29-1323,17 38 617,-5-91 0,12-61 2373,3 175-168,0 36-550,0 0 0,1 0 1,-1 0-1,0 0 0,1 0 1,-1 0-1,1 0 0,-1 0 1,1 0-1,-1 0 0,1 0 0,0 0 1,-1 1-1,1-1 0,0 0 1,0 0-1,0 1 0,-1-1 1,1 1-1,0-1 0,0 0 0,0 1 1,0 0-1,0-1 0,0 1 1,0 0-1,0-1 0,0 1 1,0 0-1,0 0 0,0 0 1,1 0-1,0 0 0,46 1 715,-39 0-493,6 1-96,0 1 0,-1 0 0,0 1 0,1 1 0,-1 0 0,-1 1 0,1 1 0,-1 0 0,0 0 0,-1 1 0,0 1 0,0 0 0,-1 1 1,0 0-1,0 1 0,15 21 0,-24-29-190,0 0 0,0 1 1,0-1-1,0 0 0,-1 1 0,0 0 1,1-1-1,-1 1 0,-1 0 0,1 0 1,0-1-1,-1 1 0,0 0 0,0 0 1,0 0-1,0-1 0,-1 1 1,1 0-1,-1 0 0,0 0 0,0-1 1,-1 1-1,1-1 0,-1 1 0,0-1 1,1 1-1,-2-1 0,1 0 0,0 0 1,-1 0-1,1 0 0,-1-1 1,0 1-1,0 0 0,0-1 0,0 0 1,0 0-1,0 0 0,-7 3 0,-10 3-143,1 0 0,-1-1 0,0-1 0,-1-1-1,-35 4 1,-107-2-1575,160-7 1637,0 0 0,0 0 0,0 0 0,0 0 0,0 0 0,0-1 0,0 0 0,0 1 0,0-1 0,0 0 0,0 0 0,1-1 0,-1 1 0,0 0 0,1-1 0,-1 0 0,1 0 0,-4-3 0,5 3-97,-1-1 1,1 0 0,0 1 0,0-1-1,0 0 1,0 0 0,0 0 0,1 0-1,-1 0 1,1 0 0,0 0 0,0 0-1,0 0 1,0 0 0,0 0 0,1 0-1,-1 0 1,3-5 0,10-20-2341,14-1-1486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33.964"/>
    </inkml:context>
    <inkml:brush xml:id="br0">
      <inkml:brushProperty name="width" value="0.1" units="cm"/>
      <inkml:brushProperty name="height" value="0.1" units="cm"/>
      <inkml:brushProperty name="color" value="#66CC00"/>
    </inkml:brush>
  </inkml:definitions>
  <inkml:trace contextRef="#ctx0" brushRef="#br0">0 1 5170,'0'0'4747,"4"9"-4491,12 35 884,-2 0 1,12 68 0,17 57 172,-36-149-1263,0 0-1,2 0 0,0-1 0,2 0 0,0-1 0,13 18 0,-22-34-58,0 1 0,-1-1 0,1 0 0,0 0 0,0 0-1,0 0 1,1 0 0,-1 0 0,0-1 0,1 1 0,-1-1 0,1 0 0,-1 1-1,1-1 1,0 0 0,-1-1 0,1 1 0,0 0 0,0-1 0,-1 0-1,1 1 1,5-1 0,-4-1-60,0-1-1,1 1 1,-1-1 0,0 1-1,0-1 1,0 0 0,0 0-1,-1-1 1,1 1-1,-1-1 1,1 0 0,-1 0-1,3-4 1,8-9-593,-1-1 1,0-1-1,-1 0 0,15-32 0,-23 41 658,6-13-547,-7 6 3233,25 41-1933,-14-14-629,1 0 0,0-1 0,0 0-1,1-2 1,0 0 0,0 0 0,1-2-1,0 0 1,0-1 0,1-1 0,-1 0-1,1-1 1,0-1 0,0-1 0,0-1-1,0 0 1,23-4 0,-37 3-90,0 0 0,0-1 1,-1 1-1,1-1 0,-1 0 0,1 0 1,-1 0-1,0-1 0,0 1 0,0-1 1,0 0-1,0 0 0,0 0 0,-1 0 0,1 0 1,-1 0-1,0-1 0,0 1 0,0-1 1,-1 0-1,1 0 0,0-4 0,0 4-36,-1 0 0,0 0 0,0 0 0,0-1 0,0 1-1,-1 0 1,0 0 0,0 0 0,0-1 0,0 1 0,-1 0 0,0 0-1,1 0 1,-1 0 0,-1 0 0,1 0 0,-1 0 0,1 0 0,-1 0-1,0 1 1,-4-6 0,-2 1-72,0 1 0,0 0 0,-1 0 1,0 1-1,0 0 0,0 1 0,-1 0 0,1 0 0,-1 1 0,-20-5 0,10 4-3,0 1-1,0 1 1,-1 1-1,-38 2 1,56 0 74,0 1 1,-1-1-1,1 1 0,0 0 1,0 0-1,0 0 1,0 1-1,0-1 1,0 1-1,1-1 1,-1 1-1,0 0 1,1 0-1,-1 0 1,1 0-1,0 1 1,0-1-1,-1 1 1,2-1-1,-1 1 1,0 0-1,1 0 1,-1 0-1,1 0 1,0 0-1,0 0 1,0 0-1,0 0 0,0 6 1,-1-3 6,2-1-1,-1 1 1,0-1 0,1 1 0,0-1-1,1 1 1,-1-1 0,1 0 0,0 1-1,0-1 1,1 0 0,0 1 0,-1-1-1,2 0 1,-1 0 0,1 0 0,4 5-1,2 0 26,0-1 0,1-1 0,0 0 0,1-1-1,0 1 1,0-2 0,0 0 0,1 0-1,0-1 1,0-1 0,1 0 0,-1 0 0,1-1-1,0-1 1,-1 0 0,1-1 0,0 0-1,0-1 1,0-1 0,13-1 0,-20 1-44,0 0 0,0 0 0,-1 0 0,1-1 1,0 1-1,-1-1 0,0-1 0,1 1 0,-1-1 1,0 0-1,0 0 0,0 0 0,-1-1 0,1 1 0,-1-1 1,0-1-1,0 1 0,0 0 0,-1-1 0,4-6 1,3-7-406,-1 0 1,-1-1 0,-1 0 0,6-28 0,6-12-1036,-18 57 1511,0-1 1,0 1-1,0 0 0,0-1 1,0 1-1,1 0 0,-1 0 1,1 0-1,0 0 0,-1 0 1,1 1-1,0-1 1,0 0-1,0 1 0,0 0 1,1-1-1,-1 1 0,0 0 1,1 0-1,-1 0 0,0 0 1,1 1-1,-1-1 0,1 1 1,-1-1-1,1 1 0,-1 0 1,1 0-1,0 0 1,-1 0-1,1 0 0,-1 1 1,1-1-1,-1 1 0,1 0 1,-1 0-1,0 0 0,1 0 1,2 2-1,7 2 238,-1 0 0,0 1 0,-1 1 0,1 0 0,-1 0 0,15 16 0,-18-18-225,-1 1 0,0 1-1,0-1 1,0 1-1,-1 0 1,0 0 0,-1 0-1,1 1 1,-1-1-1,-1 1 1,1 0 0,-1 0-1,-1 1 1,0-1-1,0 1 1,0-1 0,-1 1-1,0 13 1,-2-19-93,0 0-1,0 0 1,0-1 0,-1 1 0,1 0 0,-1-1-1,1 1 1,-1-1 0,0 0 0,0 1 0,0-1 0,0 0-1,0 0 1,-1 0 0,1-1 0,-1 1 0,1 0 0,-1-1-1,0 0 1,1 0 0,-1 1 0,0-2 0,0 1-1,-5 1 1,-7 2-491,0-1 1,0-1-1,-21 2 0,25-3 63,-45-2-2188,54 0 2395,0 1 0,0-1 0,0 1 0,0-1 0,0 0 1,0 1-1,-1-1 0,2 0 0,-1 0 0,0-1 0,0 1 1,0 0-1,0-1 0,1 1 0,-1-1 0,1 1 0,-1-1 1,1 0-1,0 0 0,-1 1 0,0-4 0,-6-21-5044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34.495"/>
    </inkml:context>
    <inkml:brush xml:id="br0">
      <inkml:brushProperty name="width" value="0.1" units="cm"/>
      <inkml:brushProperty name="height" value="0.1" units="cm"/>
      <inkml:brushProperty name="color" value="#66CC00"/>
    </inkml:brush>
  </inkml:definitions>
  <inkml:trace contextRef="#ctx0" brushRef="#br0">1 71 7091,'0'0'1267,"11"22"54,-1-2-921,4 6 225,-2 1 0,0 1 0,13 46 0,-1 42 863,10 124 0,-8-48-910,-28-222-944,4-54 0,1 10-639,-3 55 600,-2-102-927,6 0-1,28-171 1,-32 287 1431,1 0 0,0 0 1,1 0-1,-1 0 0,1 1 0,0-1 1,0 0-1,0 1 0,6-9 0,-5 11-11,-1 0 0,0 0 1,1 1-1,-1-1 0,1 1 0,-1-1 0,1 1 0,0 0 0,0 0 0,0 0 0,-1 0 0,1 1 0,0-1 0,0 1 0,0 0 0,0-1 0,6 2 0,0-1 111,1 0 1,-1 1-1,0 0 1,1 0-1,-1 1 0,0 1 1,0-1-1,0 1 1,10 6-1,-15-7-145,0 0 1,0 1-1,0 0 0,0 0 1,0 0-1,-1 1 0,0-1 1,1 1-1,-1 0 0,-1 0 1,1 0-1,0 0 0,-1 0 1,0 1-1,0-1 0,0 0 1,-1 1-1,1 0 0,-1-1 1,0 6-1,0-5-51,0 0 0,-1 0 0,1 1 0,-1-1 1,-1 0-1,1 0 0,-1 0 0,1 0 0,-2 0 0,1 0 1,0 0-1,-1 0 0,0-1 0,0 1 0,-1 0 0,1-1 0,-4 5 1,1-3 3,0 0 0,-1-1 0,1 0 0,-1 0 0,0-1 1,0 0-1,-1 0 0,0 0 0,1-1 0,-12 5 0,-5-1-572,1-1 0,-1-1 0,-1-1 0,1-1 0,0-1 0,-36-1-1,57-1 383,0 0 0,1 0 0,-1 0 0,0 0-1,1 0 1,-1 0 0,0 0 0,1-1 0,-1 1-1,1-1 1,-1 1 0,1-1 0,-1 1 0,1-1 0,-1 0-1,1 0 1,-1 0 0,1 0 0,0 0 0,0 0-1,-1 0 1,1 0 0,0 0 0,0-1 0,0 1-1,0 0 1,0-1 0,1 1 0,-2-3 0,-4-23-5231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35.263"/>
    </inkml:context>
    <inkml:brush xml:id="br0">
      <inkml:brushProperty name="width" value="0.1" units="cm"/>
      <inkml:brushProperty name="height" value="0.1" units="cm"/>
      <inkml:brushProperty name="color" value="#66CC00"/>
    </inkml:brush>
  </inkml:definitions>
  <inkml:trace contextRef="#ctx0" brushRef="#br0">2 0 3105,'0'0'7140,"0"6"-6772,0 27 411,-1 25 460,3 0-1,14 95 0,-13-138-1176,0-1 0,0 1 0,1-1 0,1 0 0,1 0-1,0-1 1,0 0 0,2 0 0,-1 0 0,2-1 0,-1 0 0,2-1 0,0 1 0,0-2 0,1 0 0,12 10-1,-20-18-75,0-1-1,0 1 1,0 0 0,1-1-1,-1 0 1,0 0-1,1 0 1,-1 0-1,1 0 1,-1-1-1,1 1 1,-1-1-1,1 0 1,-1 0 0,1 0-1,-1-1 1,1 1-1,-1-1 1,1 0-1,-1 0 1,0 0-1,1 0 1,-1-1-1,0 1 1,0-1 0,0 0-1,0 0 1,0 0-1,5-5 1,6-6-352,0-1 0,-1-1 0,0 0-1,13-22 1,1 1-542,-27 35 975,1 1 0,-1 0 0,1-1 0,-1 1 0,1 0 0,-1-1-1,1 1 1,0 0 0,-1 0 0,1-1 0,-1 1 0,1 0 0,0 0-1,-1 0 1,1 0 0,0 0 0,-1 0 0,1 0 0,-1 0 0,1 0 0,0 0-1,-1 1 1,1-1 0,-1 0 0,1 0 0,0 1 0,-1-1 0,1 0 0,-1 1-1,1-1 1,-1 0 0,1 1 0,-1-1 0,1 1 0,26 24 295,1 0-93,-18-20-215,0-1-1,0 0 1,0 0-1,0-1 1,1-1-1,0 0 0,-1 0 1,12 0-1,93-3 52,-54-1-323,5 5 210,-42-1 69,1-1 1,0-2-1,44-5 1,-66 5-41,1-1 0,0 1 0,-1-1 0,1 0-1,-1 0 1,1 0 0,-1-1 0,0 1 0,0-1 0,0 0 0,-1 0 0,1 0 0,0 0-1,-1 0 1,0 0 0,0-1 0,0 1 0,0-1 0,-1 1 0,1-1 0,-1 0 0,0 0 0,0 0-1,0 1 1,-1-1 0,1 0 0,-1-5 0,1 4-34,-1 0 0,1 0 0,-1-1 0,-1 1-1,1 0 1,-1-1 0,1 1 0,-2 0 0,1 0 0,0 0 0,-1 0 0,0 0 0,0 0-1,-1 1 1,1-1 0,-1 0 0,0 1 0,0 0 0,-7-7 0,3 6-15,1 1-1,-1 1 1,0-1 0,0 1 0,0 0 0,0 1-1,0-1 1,-1 1 0,1 1 0,-1 0-1,0 0 1,1 0 0,-1 1 0,1 0 0,-1 1-1,0-1 1,1 1 0,-13 4 0,11-3 7,1 1 0,0 0 0,0 0 0,1 1 0,-1-1 0,1 2-1,-1-1 1,1 1 0,1 0 0,-1 1 0,1 0 0,0 0 0,0 0 0,0 1 0,1-1 0,-6 12 0,5-7-471,2 0 0,0 0-1,0 1 1,1-1 0,-3 15 0,0 15-3361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33.076"/>
    </inkml:context>
    <inkml:brush xml:id="br0">
      <inkml:brushProperty name="width" value="0.1" units="cm"/>
      <inkml:brushProperty name="height" value="0.1" units="cm"/>
      <inkml:brushProperty name="color" value="#66CC00"/>
    </inkml:brush>
  </inkml:definitions>
  <inkml:trace contextRef="#ctx0" brushRef="#br0">234 511 4946,'0'0'5549,"-12"-11"-4914,-39-31-120,48 40-476,0-1-1,0 2 1,0-1-1,-1 0 1,1 1-1,-1-1 1,1 1-1,-1 0 1,0 0-1,1 1 0,-1-1 1,0 1-1,0-1 1,1 1-1,-1 1 1,0-1-1,0 0 1,-3 2-1,-9-1 93,13 0-98,-1 0 0,1 0 0,0 1 0,-1-1 0,1 1 0,0 0 0,0-1 0,0 1 0,0 0 0,0 1 0,1-1 0,-1 1 0,1-1 0,-1 1 0,1 0 0,0 0 0,0 0 0,0 0 0,0 0-1,1 0 1,-1 0 0,1 1 0,-2 6 0,-1 3 70,0 0-1,0 1 1,1-1-1,1 1 1,0 13-1,1-13-27,0-4-38,1 1 0,0-1 0,0 0 0,1 1 0,3 11 0,-3-19-32,-1-1-1,1 0 1,0 0 0,0 0-1,0 0 1,0 0 0,0 0-1,0 0 1,1 0 0,-1 0-1,0-1 1,1 1 0,0 0 0,-1-1-1,1 1 1,0-1 0,0 0-1,0 0 1,0 1 0,0-1-1,0 0 1,0-1 0,0 1-1,1 0 1,-1-1 0,0 1-1,0-1 1,1 0 0,2 1 0,5-1-116,0 1 0,1-2 1,-1 1-1,0-1 1,0-1-1,1 0 1,-1 0-1,13-5 0,-17 4 19,0 0-1,0-1 0,0 1 0,0-1 0,-1 0 1,0-1-1,1 1 0,-2-1 0,1 0 0,0 0 1,-1-1-1,0 1 0,5-12 0,-8 16 138,-1 1 1,1-1-1,-1 1 0,1-1 0,0 0 0,-1 1 1,1-1-1,0 1 0,-1 0 0,1-1 0,0 1 1,0-1-1,-1 1 0,1 0 0,0 0 1,0-1-1,0 1 0,-1 0 0,1 0 0,0 0 1,0 0-1,0 0 0,0 0 0,-1 0 0,1 0 1,0 0-1,0 0 0,0 1 0,-1-1 0,1 0 1,0 1-1,0-1 0,-1 0 0,1 1 0,0-1 1,0 1-1,0 0 0,33 24-408,-22-16 532,-5-5-151,0 0 0,0-1 0,0 0 0,1 0 1,-1 0-1,1-1 0,0 0 0,0-1 0,0 0 1,-1 0-1,1-1 0,10 0 0,-15 0-57,1-1-1,-1 1 0,0 0 1,0-1-1,0 0 1,0 0-1,0 0 1,0 0-1,0 0 0,0-1 1,0 1-1,-1-1 1,1 0-1,-1 0 0,1 0 1,-1 0-1,1 0 1,-1 0-1,0-1 0,0 1 1,0-1-1,-1 1 1,1-1-1,0 0 0,-1 0 1,0 0-1,0 0 1,0 0-1,0 0 1,0 0-1,-1 0 0,1-4 1,0 1-12,-1 1 1,1-1-1,-1 1 1,-1-1 0,1 1-1,-1 0 1,0-1-1,0 1 1,-1-1-1,1 1 1,-1 0-1,0 0 1,-1 0-1,1 0 1,-1 1 0,0-1-1,-4-4 1,0 1 77,-1 1-1,0 0 1,0 0 0,-1 0 0,0 1-1,0 1 1,-18-9 0,20 11 25,1 0 0,-1 1 1,1 0-1,-1 0 0,0 0 0,0 1 0,0 0 0,0 0 0,0 1 1,-11 0-1,16 1-41,0-1 1,0 0-1,0 1 1,-1-1-1,1 1 1,0 0-1,0-1 1,0 1-1,0 0 1,0 0-1,0 1 1,0-1-1,1 0 1,-1 1-1,0-1 1,1 1-1,-1-1 0,1 1 1,-1 0-1,1-1 1,0 1-1,0 0 1,-1 0-1,2 0 1,-1 0-1,0 0 1,0 0-1,1 1 1,-1-1-1,1 0 1,-1 0-1,1 0 1,0 1-1,0-1 1,0 2-1,0-1-3,0-1 0,0 0 0,1 1 0,-1-1 0,0 0 0,1 0-1,0 1 1,-1-1 0,1 0 0,0 0 0,0 0 0,0 0 0,1 0 0,-1 0 0,0 0 0,1 0-1,-1 0 1,4 2 0,-1-1 25,0-1 1,0 1-1,0-1 0,0 0 0,0 0 1,1 0-1,-1-1 0,0 0 0,7 1 0,11 1 125,0-1-1,0-1 0,30-3 0,-27 2-113,-5-1-45,-1-1 0,1 0-1,0-2 1,-1 0-1,0-1 1,0-1 0,0 0-1,0-2 1,19-11-1,-28 14 1,0-1-1,0-1 1,-1 0-1,0 0 1,0-1-1,0 0 1,-1-1-1,-1 1 1,1-2-1,-2 1 1,1-1-1,-1 0 0,0 0 1,-1-1-1,-1 1 1,7-21-1,-4-6-54,-1 0-1,-2-1 1,-1 0-1,-6-72 1,3 106 32,0-1 0,-1 1 1,0 0-1,0 0 0,0-1 1,0 1-1,0 0 0,-1 0 1,0 1-1,0-1 0,0 0 1,-1 0-1,1 1 0,-1 0 1,1-1-1,-1 1 0,0 0 0,-1 0 1,1 0-1,0 1 0,-1-1 1,1 1-1,-1 0 0,0 0 1,0 0-1,0 1 0,0-1 1,-5 0-1,3 0 14,0 1-1,0 1 1,0-1 0,1 1-1,-1 0 1,0 0-1,0 1 1,0 0 0,0 0-1,0 0 1,1 0 0,-1 1-1,1 0 1,-1 1-1,1-1 1,0 1 0,-1 0-1,1 0 1,1 0 0,-6 5-1,-4 7 31,-1 1-1,2 0 0,0 1 1,1 0-1,1 1 1,1 1-1,0 0 0,-11 31 1,10-18 201,1 0 0,2 1 0,1 0 1,-5 56-1,11-71-115,0 0 0,2 1 0,0-1 0,1 0 0,0 0 0,2 0 0,10 33 0,-11-44-96,0 0 1,0 0-1,0-1 0,1 1 1,0-1-1,1 0 1,-1 0-1,1 0 1,0-1-1,1 0 1,-1 0-1,1 0 0,0-1 1,0 1-1,1-1 1,-1-1-1,1 1 1,0-1-1,0 0 1,0-1-1,14 4 1,4-3-1097,1-1 1,50-1 0,-39-1-2559,3 0-3441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37.117"/>
    </inkml:context>
    <inkml:brush xml:id="br0">
      <inkml:brushProperty name="width" value="0.1" units="cm"/>
      <inkml:brushProperty name="height" value="0.1" units="cm"/>
      <inkml:brushProperty name="color" value="#66CC00"/>
    </inkml:brush>
  </inkml:definitions>
  <inkml:trace contextRef="#ctx0" brushRef="#br0">292 453 5891,'0'0'5984,"3"-2"-5437,-2 1-519,0 1 1,0-1 0,0 1 0,0-1-1,0 0 1,0 1 0,-1-1 0,1 0-1,0 0 1,0 1 0,-1-1 0,1 0-1,0 0 1,-1 0 0,1 0-1,-1 0 1,1 0 0,-1 0 0,1 0-1,-1 0 1,0 0 0,0 0 0,1-1-1,-1 1 1,0 0 0,0 0 0,0 0-1,0 0 1,-1 0 0,1 0-1,0 0 1,0-1 0,0 1 0,-1 0-1,1 0 1,-1 0 0,1 0 0,-1 0-1,1 0 1,-1 0 0,0 1 0,1-1-1,-1 0 1,0 0 0,0 0 0,1 1-1,-1-1 1,0 0 0,0 1-1,0-1 1,0 0 0,0 1 0,0 0-1,0-1 1,0 1 0,0-1 0,-2 1-1,-7-4-69,1 0 0,-1 1 0,-1 0-1,1 0 1,-11-1 0,-8 1-82,0 1 1,-1 1-1,-47 4 0,74-2 126,0 0 0,1-1 0,-1 1 0,0 0 0,1 0 1,-1 1-1,1-1 0,0 0 0,-1 1 0,1-1 0,0 1 0,0 0 0,0 0 0,0 0 0,0 0 0,0 0 0,1 0 0,-1 1 0,1-1 1,0 0-1,-1 1 0,1-1 0,0 1 0,0 0 0,1-1 0,-1 1 0,0 0 0,1-1 0,0 1 0,0 0 0,-1 0 0,2 3 0,-1-1 10,0 0-1,0-1 0,0 1 0,1 0 0,0 0 0,0-1 0,0 1 0,1-1 0,0 1 0,-1-1 0,1 1 0,1-1 0,-1 0 1,1 0-1,0 0 0,0-1 0,0 1 0,4 4 0,2-3 103,-1 0-1,1-1 1,0 1-1,0-2 1,0 1 0,1-1-1,-1-1 1,1 0 0,15 2-1,-6-2 141,1-1-1,0-1 0,35-5 1,-51 4-302,1 0 0,-1 0 0,0-1 0,1 0 0,-1 0 0,0 0 0,0 0 0,-1-1 0,1 1 0,0-1 0,-1 0 0,0 0 0,1-1 0,-1 1 0,0-1 0,-1 1 0,1-1 0,-1 0 0,0 0 0,0 0 0,0 0 0,0 0 0,-1-1 0,1 1 0,0-6 0,2-7-651,-1 1 0,0-1-1,-1 0 1,-1-17-1,0 27 250,7 34 744,2-1 0,0-1-1,2 0 1,25 40 0,-6-12 291,-11-16-190,10 18 201,35 87 1,-58-124-573,-1 0 0,-1 0 0,-1 1 0,-1 0 0,0-1 0,-1 1 0,-2 0 0,1 0 0,-5 28 0,3-42-26,0-1 0,0 1-1,-1 0 1,1-1 0,-1 1 0,0-1 0,-1 0 0,1 0 0,-1 0 0,0 0 0,0 0 0,0 0 0,0-1-1,0 1 1,-1-1 0,0 0 0,0 0 0,0 0 0,0-1 0,0 1 0,0-1 0,-1 0 0,-7 2 0,0 0 7,-1-1-1,0 0 1,0 0 0,0-2 0,0 0 0,-1 0 0,-19-2 0,28 1-17,1-1 0,-1 0 1,1 0-1,-1 0 0,1 0 0,-1-1 1,1 0-1,0 0 0,0 0 0,0 0 1,0-1-1,0 1 0,0-1 0,0 0 1,1 0-1,-6-7 0,4 3 0,1 1-1,-1-1 1,1 0-1,0 0 1,1-1-1,0 1 1,0-1-1,1 0 1,-2-10-1,1 6 18,2 0-1,-1 1 0,2-1 1,-1 0-1,2 0 1,-1 0-1,2 0 1,0 0-1,0 1 1,1-1-1,0 1 1,1 0-1,8-17 1,6 3 201,2 0 0,0 2 0,1 1 0,2 0 0,0 1 0,1 2 1,33-21-1,-17 12 120,65-62-1,-94 79-311,0-2-1,-1 1 0,0-1 0,-1-1 0,0 0 0,-1 0 0,-1 0 0,0-1 0,7-24 0,-9 17-34,0 0 0,-1 0 0,-2 0 0,0-1 0,-1 1 0,-3-30 0,1 40-17,0 0 1,-1 0-1,0 0 1,-1 0-1,-1 1 1,0-1 0,0 1-1,-1 0 1,0 0-1,-1 1 1,0-1-1,-1 1 1,-10-12-1,16 21 26,0 0 0,0-1-1,0 1 1,0 0 0,-1-1-1,1 1 1,0 0 0,-1 0-1,1 0 1,0 0 0,-1 0-1,1 1 1,-1-1-1,1 0 1,-1 1 0,0-1-1,1 1 1,-1-1 0,0 1-1,1 0 1,-1 0 0,0-1-1,0 1 1,1 0 0,-1 1-1,0-1 1,1 0 0,-1 0-1,0 1 1,1-1 0,-1 1-1,1 0 1,-1-1-1,0 1 1,1 0 0,0 0-1,-1 0 1,1 0 0,-1 0-1,1 0 1,0 0 0,0 1-1,0-1 1,0 0 0,0 1-1,0-1 1,-2 4 0,-2 5 16,0 0 1,0 0 0,1 1 0,0-1 0,-4 20 0,3-10 84,1 1 1,1 0 0,1 0-1,1 0 1,1 0-1,1 0 1,4 32-1,-2-41-38,0 1 0,1-1 0,0 0 0,1 0 0,0 0 0,1-1 0,0 0 0,1 0 0,0 0-1,1-1 1,0 0 0,0-1 0,15 14 0,-13-15-13,1-1 0,0 1 0,0-1 0,0-1-1,1 0 1,-1-1 0,2 0 0,-1-1 0,0-1 0,1 1-1,0-2 1,-1 0 0,1 0 0,0-1 0,0-1 0,0 0-1,23-4 1,-31 3-41,0 0 0,0-1-1,0 0 1,-1 0 0,1 0 0,0 0-1,-1-1 1,1 0 0,-1 0 0,0 0-1,0 0 1,0 0 0,-1-1 0,1 0-1,-1 0 1,0 0 0,0 0 0,0-1-1,0 1 1,-1-1 0,0 1 0,0-1-1,0 0 1,-1 0 0,2-5 0,2-10-266,-1 0 1,0 0 0,-2-1-1,0-36 1,-2 54 257,1 2 10,-1 1 0,0-1-1,0 0 1,0 0 0,1 0-1,-1 0 1,0 0 0,0 0-1,0 0 1,-1 0 0,1 0-1,0 0 1,0 0 0,0 0-1,-1 0 1,1 1 0,-1-1-1,1 0 1,0 0 0,-1 0-1,0 0 1,1 1 0,-1-1-1,1 0 1,-1 0 0,0 1 0,-1-2-1,2 32-516,0-19 516,0 0 1,1-1 0,0 1-1,1 0 1,1 0 0,-1-1-1,1 0 1,1 1 0,6 11-1,-7-16 9,1 0 0,0 0-1,0-1 1,0 0-1,1 0 1,0 0-1,0 0 1,0 0-1,0-1 1,1 0 0,0 0-1,0-1 1,0 0-1,0 0 1,0 0-1,8 2 1,-8-3 1,0 0 1,-1-1-1,1 1 1,0-1-1,0-1 1,0 1-1,0-1 0,0 0 1,0 0-1,1-1 1,-2 0-1,1 0 1,10-3-1,-12 2-51,0 0 1,0 0-1,0 0 0,-1-1 1,1 1-1,-1-1 0,0 0 1,1 0-1,-1-1 0,-1 1 1,1-1-1,0 1 0,-1-1 0,0 0 1,1 0-1,-2 0 0,1 0 1,0 0-1,0-5 0,4-16-581,-2-1-1,-1 0 1,-1 0-1,-2 0 1,-3-43 0,1-5 1111,2 79 40,2 11-397,0 1-1,2-1 0,0 0 1,1 0-1,0 0 0,10 17 1,5 18 280,-7-13-327,71 223 829,-72-216-765,-3 1 0,-1 0 1,3 87-1,-11-124-179,0 0 0,-1 0 0,0 0 0,0 0 0,-1-1 0,0 1 0,-1-1 0,0 1 0,0-1 0,-1 0 0,1 0 0,-9 11 0,9-14 12,-1-1 1,0 0-1,-1 1 1,1-2-1,-1 1 1,1 0-1,-1-1 1,0 0-1,0 0 1,-1 0-1,1-1 0,-1 0 1,1 0-1,-1 0 1,1-1-1,-1 0 1,0 0-1,0 0 1,-10-1-1,11 1 8,-1 0 1,0-1-1,0 0 0,0 0 0,0-1 1,0 0-1,1 0 0,-1 0 0,0-1 0,1 0 1,-1 0-1,1 0 0,-1 0 0,1-1 1,0 0-1,0 0 0,1-1 0,-1 1 1,0-1-1,1 0 0,0 0 0,0-1 1,0 1-1,1-1 0,-1 0 0,1 0 1,0 0-1,1 0 0,-5-10 0,3 5 5,1 0 0,0 0 1,0 0-1,1-1 0,0 1 0,1-1 0,0 1 0,0-1 0,1 1 0,1-1 0,0 1 0,0-1 0,1 1 1,0-1-1,1 1 0,0 0 0,1 0 0,0 0 0,1 1 0,-1-1 0,2 1 0,-1 0 0,2 1 0,-1-1 1,1 1-1,0 1 0,10-10 0,60-36-2220,-23 22-2167,-8 6-3216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38.333"/>
    </inkml:context>
    <inkml:brush xml:id="br0">
      <inkml:brushProperty name="width" value="0.1" units="cm"/>
      <inkml:brushProperty name="height" value="0.1" units="cm"/>
      <inkml:brushProperty name="color" value="#66CC00"/>
    </inkml:brush>
  </inkml:definitions>
  <inkml:trace contextRef="#ctx0" brushRef="#br0">288 93 6211,'0'0'6563,"-14"-13"-5963,-45-42-72,56 53-493,1 0 0,-1 1 0,1-1 0,-1 0-1,1 1 1,-1 0 0,0 0 0,0 0 0,0 0-1,0 0 1,0 0 0,0 1 0,0-1 0,0 1-1,0 0 1,0 0 0,0 0 0,0 0 0,0 1-1,-4 0 1,-8 1 117,9-2-112,0 0 0,1 1 0,-1 0 0,1 0 0,-1 1 0,1 0 0,-1 0-1,1 0 1,0 0 0,0 1 0,0 0 0,0 0 0,0 0 0,1 1 0,-1 0-1,1-1 1,0 2 0,0-1 0,0 0 0,1 1 0,0 0 0,-1-1 0,2 1-1,-1 0 1,1 1 0,-1-1 0,1 0 0,-1 8 0,0-4-26,1-1 0,0 1 1,1 0-1,0-1 0,0 1 0,1 0 1,0 0-1,0 0 0,1-1 0,1 1 1,-1 0-1,1-1 0,1 1 0,-1-1 1,1 0-1,1 1 0,0-1 0,5 8 1,-3-8-2,0-1 0,0 0 1,1 0-1,0 0 0,0-1 1,1 0-1,-1 0 0,1-1 1,1 0-1,-1 0 0,1-1 1,0 0-1,0-1 0,0 1 1,10 1-1,8-1 11,-1 0-1,0-2 1,1-1-1,32-3 1,-48 1-39,0 0 0,-1-1 0,1 0 1,-1 0-1,0-1 0,0-1 0,0 0 1,0 0-1,-1-1 0,1 0 0,-1-1 1,-1 0-1,1 0 0,-1-1 0,0 0 1,0-1-1,-1 1 0,0-1 0,0-1 1,-1 0-1,0 1 0,-1-2 0,0 1 1,0-1-1,-1 1 0,0-1 0,-1 0 1,0-1-1,-1 1 0,0-1 0,0 1 1,-1-1-1,-1-14 0,1 19 17,-1 0 1,0-1-1,-1 1 0,0 0 1,0-1-1,0 1 0,-1 0 1,1 0-1,-5-9 0,4 12-14,0 1 0,1 0 0,-1 0 0,0 0 0,0 0 0,-1 0 0,1 0 0,0 0 0,-1 1-1,1-1 1,0 1 0,-1 0 0,0 0 0,1 0 0,-1 0 0,0 0 0,0 0 0,1 1 0,-1 0 0,0-1-1,0 1 1,0 0 0,-4 1 0,6-1 6,0 0 0,-1 0-1,1 1 1,0-1 0,0 1 0,0-1-1,0 1 1,0-1 0,0 1 0,0 0-1,0 0 1,0-1 0,0 1 0,0 0-1,0 0 1,1 0 0,-1 0 0,0 0-1,1 0 1,-1 0 0,0 0 0,1 0-1,0 0 1,-1 1 0,1-1 0,0 0-1,-1 0 1,1 0 0,0 2 0,-4 38-61,3-39 65,1 9 5,0 1 0,1 0 1,0-1-1,0 1 0,2-1 0,-1 0 0,1 1 1,1-1-1,0-1 0,6 12 0,-7-15 5,1-1-1,1 0 0,-1 0 1,1 0-1,0-1 0,0 1 1,1-1-1,0 0 0,0-1 1,0 1-1,0-1 0,0 0 1,1-1-1,0 0 0,0 0 1,13 4-1,-12-5-31,0 1 0,-1-1 0,1-1-1,0 0 1,0 0 0,0 0 0,1-1 0,-1 0-1,0-1 1,0 0 0,0 0 0,0-1 0,-1 0-1,1 0 1,0-1 0,-1 1 0,1-2 0,-1 1-1,0-1 1,0 0 0,-1-1 0,1 0 0,-1 0 0,0 0-1,0-1 1,0 0 0,-1 0 0,7-10 0,-2 1-75,-2-1 1,0 0-1,-1-1 0,0 1 1,-1-1-1,-1-1 1,-1 1-1,0-1 1,-2 1-1,0-1 1,-1 0-1,-1-29 1940,0 92-1432,0-39-468,0 1-1,1 0 1,-1 0 0,1 0 0,1 0 0,0-1 0,0 1 0,0-1 0,0 1 0,1-1 0,0 0 0,1 0 0,-1 0-1,1 0 1,0-1 0,1 1 0,-1-1 0,1 0 0,0 0 0,6 3 0,-1-1-559,-1-1 1,1-1 0,1 0-1,-1 0 1,1-1 0,-1-1-1,1 1 1,0-2-1,1 1 1,-1-2 0,18 1-1,8 0-1277,10 1-199,47-3 1,-82-1 2501,1 0 0,-1-1-1,1 0 1,-1-1 0,0-1 0,0 1 0,0-2 0,20-10 0,-28 12 0,-1 0 0,1 0 0,0 0 0,-1-1 0,0 1 0,0-1 0,0 0 1,0 1-1,0-1 0,-1-1 0,0 1 0,0 0 0,0-1 0,0 1 0,1-8 0,-2 9-265,-1 1-1,1-1 0,-1 0 1,1 0-1,-1 1 0,0-1 1,0 0-1,-1 0 0,1 0 0,-1 1 1,1-1-1,-1 0 0,0 1 1,0-1-1,0 0 0,0 1 0,0-1 1,-1 1-1,1 0 0,-1-1 1,1 1-1,-1 0 0,0 0 1,0 0-1,0 0 0,0 0 0,-4-2 1,-6-1-89,1 0 1,-1 1 0,0 0 0,0 1-1,0 0 1,0 1 0,-1 0-1,1 1 1,-1 1 0,1 0-1,-21 3 1,29-3-39,1 1 0,-1-1-1,0 1 1,0 0 0,1 1 0,-1-1 0,1 1-1,-1-1 1,1 1 0,0 0 0,0 0-1,0 0 1,0 1 0,0-1 0,0 1 0,0 0-1,1 0 1,0 0 0,-1 0 0,1 0 0,-2 5-1,1-3-6,1-1 0,0 1 0,0 0 0,1 0-1,0 0 1,-1 0 0,2 0 0,-1 1 0,1-1-1,-1 0 1,1 0 0,1 0 0,-1 1 0,1-1-1,2 9 1,-2-11-8,1 0-1,0 0 1,0 0-1,0 0 1,0-1-1,0 1 1,1 0-1,-1-1 1,1 1-1,-1-1 1,1 0 0,0 0-1,0 0 1,0-1-1,0 1 1,0 0-1,1-1 1,-1 0-1,0 0 1,1 0-1,6 1 1,0 0-92,0-1 0,0 0 0,1 0 0,-1-1 1,0 0-1,16-2 0,-22 1-18,0-1-1,0 1 1,0-1-1,0 1 1,0-1-1,-1 0 1,1-1-1,0 1 1,-1-1-1,1 1 1,-1-1-1,0 0 1,0 0-1,0-1 1,-1 1-1,1 0 1,-1-1-1,1 0 1,-1 1-1,-1-1 1,1 0-1,0 0 1,-1 0-1,0-1 1,2-6-1,1-9-333,-1-1-1,-1 0 0,-1-37 0,-1 53 2465,1 19-1333,-1-3-598,1 0-1,1-1 1,0 1 0,0-1-1,1 1 1,0-1 0,1 0 0,0 0-1,1-1 1,0 1 0,0-1-1,1 0 1,0 0 0,9 9-1,-9-12-345,0 0 1,1-1-1,-1 0 0,1 0 1,0-1-1,1 0 0,-1 0 0,0 0 1,1-1-1,0 0 0,0-1 0,0 0 1,0 0-1,0-1 0,0 0 0,1 0 1,-1-1-1,0 0 0,10-1 0,13-7-2235,-5-12-1623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38.821"/>
    </inkml:context>
    <inkml:brush xml:id="br0">
      <inkml:brushProperty name="width" value="0.1" units="cm"/>
      <inkml:brushProperty name="height" value="0.1" units="cm"/>
      <inkml:brushProperty name="color" value="#66CC00"/>
    </inkml:brush>
  </inkml:definitions>
  <inkml:trace contextRef="#ctx0" brushRef="#br0">2 11 7251,'0'0'8244,"0"-10"-7924,-1 33-318,0 18 155,2-1 1,2 1 0,1 0 0,13 53-1,-14-84-126,0 1 0,0-1 0,1 0 0,0 0 0,1-1-1,0 1 1,1-1 0,0 0 0,0 0 0,1-1 0,0 0-1,1 0 1,-1 0 0,2-1 0,-1-1 0,1 1 0,0-1-1,0 0 1,0-1 0,1-1 0,0 1 0,13 3 0,-16-5-62,-1-1 1,0 0-1,1-1 1,0 1 0,-1-1-1,1 0 1,0-1-1,-1 0 1,1 0 0,0 0-1,0-1 1,-1 0-1,1 0 1,-1-1 0,1 0-1,-1 0 1,1 0-1,-1-1 1,0 0 0,0 0-1,-1-1 1,1 1-1,0-1 1,-1 0 0,0-1-1,0 1 1,-1-1-1,1 0 1,-1-1 0,0 1-1,0-1 1,5-9-1,-2 3-25,0-1 0,-1 1 0,0-1 0,-1-1 0,0 1 0,-1-1 0,-1 0 0,0 0 0,-1 0 0,0 0 0,-1 0 0,-2-26 0,1 39 72,1 1 1,-1 0-1,0-1 0,0 1 0,0-1 1,0 1-1,0-1 0,0 1 0,0 0 1,0-1-1,0 1 0,0-1 0,0 1 1,-1 0-1,1-1 0,0 1 0,0-1 1,0 1-1,0 0 0,-1-1 0,1 1 1,0-1-1,0 1 0,-1 0 0,1-1 1,0 1-1,-1 0 0,1 0 0,0-1 1,-1 1-1,1 0 0,0 0 0,-1-1 1,1 1-1,0 0 0,-1 0 0,1 0 1,-1 0-1,1 0 0,-1 0 0,1 0 1,0 0-1,-1 0 0,1 0 0,-1 0 1,1 0-1,-1 0 0,1 0 0,0 0 1,-1 0-1,1 0 0,-1 0 0,1 0 1,0 1-1,-1-1 0,1 0 0,0 0 1,-1 0-1,1 1 0,-1-1 0,1 0 1,0 1-1,-1-1 0,-17 22 145,13-13-90,1 1 0,0 1 0,0-1 0,1 1 1,0-1-1,1 1 0,0 0 0,1 0 0,0 0 0,1 0 1,0 0-1,1 0 0,2 13 0,-2-18-92,1 0 0,-1 0 0,1-1 0,1 1 0,-1 0 0,1-1 0,0 1 0,0-1 0,0 0 0,1 0 0,0 0 0,0-1 1,0 1-1,1-1 0,-1 0 0,1 0 0,0-1 0,0 1 0,0-1 0,1 0 0,-1 0 0,1-1 0,0 0 0,10 3 0,-2-2-1011,0-1 0,-1 0 0,1-1 0,0 0-1,0-2 1,18-1 0,1-6-4917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39.163"/>
    </inkml:context>
    <inkml:brush xml:id="br0">
      <inkml:brushProperty name="width" value="0.1" units="cm"/>
      <inkml:brushProperty name="height" value="0.1" units="cm"/>
      <inkml:brushProperty name="color" value="#66CC00"/>
    </inkml:brush>
  </inkml:definitions>
  <inkml:trace contextRef="#ctx0" brushRef="#br0">1 46 7732,'0'0'9604,"15"-11"-8868,18 7-79,18-1-289,17 1-192,5-4-176,3 4-64,-2 2-721,-6 1-1328,-18 1-2128,-16-6-4259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39.725"/>
    </inkml:context>
    <inkml:brush xml:id="br0">
      <inkml:brushProperty name="width" value="0.1" units="cm"/>
      <inkml:brushProperty name="height" value="0.1" units="cm"/>
      <inkml:brushProperty name="color" value="#66CC00"/>
    </inkml:brush>
  </inkml:definitions>
  <inkml:trace contextRef="#ctx0" brushRef="#br0">147 1 7603,'0'0'3615,"-4"3"-3436,-4 4-22,-1 0 0,2 1 0,-1 1 1,1-1-1,0 1 0,1 0 0,0 1 0,0 0 0,1 0 0,-7 19 0,0 5 488,1 0 0,-8 41 0,13-43-413,0-1 0,2 1-1,2 0 1,1 0 0,1-1 0,8 63-1,-6-88-257,1 0-1,-1 0 1,1 0-1,0-1 1,0 1 0,1-1-1,0 1 1,0-1-1,0 0 1,0-1-1,1 1 1,-1-1-1,1 0 1,1 0-1,-1 0 1,0-1-1,1 0 1,0 0-1,0 0 1,0-1 0,0 0-1,0 0 1,13 2-1,-3-1-717,0 0 1,0-1-1,0-1 0,1-1 1,-1 0-1,0-1 0,0-1 0,23-5 1,19-17-4753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0.065"/>
    </inkml:context>
    <inkml:brush xml:id="br0">
      <inkml:brushProperty name="width" value="0.1" units="cm"/>
      <inkml:brushProperty name="height" value="0.1" units="cm"/>
      <inkml:brushProperty name="color" value="#66CC00"/>
    </inkml:brush>
  </inkml:definitions>
  <inkml:trace contextRef="#ctx0" brushRef="#br0">1 0 8292,'0'0'1238,"1"23"-24,5 57-407,12 273 1147,-16-451-9251,-4 40 4002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0.426"/>
    </inkml:context>
    <inkml:brush xml:id="br0">
      <inkml:brushProperty name="width" value="0.1" units="cm"/>
      <inkml:brushProperty name="height" value="0.1" units="cm"/>
      <inkml:brushProperty name="color" value="#66CC00"/>
    </inkml:brush>
  </inkml:definitions>
  <inkml:trace contextRef="#ctx0" brushRef="#br0">0 73 6035,'0'0'6830,"8"-12"-6409,-4 3-358,-2 6-28,-1 0-1,1 0 1,0 0-1,-1 0 0,1 0 1,1 0-1,-1 0 1,0 1-1,1-1 0,-1 1 1,1 0-1,0-1 1,0 1-1,0 0 0,0 1 1,0-1-1,0 1 1,0-1-1,1 1 0,-1 0 1,0 0-1,1 0 1,-1 1-1,1-1 0,4 1 1,23 1 292,0 2-1,0 1 1,-1 1 0,1 2-1,-1 1 1,-1 1 0,0 2-1,0 1 1,-1 1 0,52 33 0,-73-42-327,-1 1 0,0 0 1,0 0-1,0 1 1,-1 0-1,1 0 1,-2 0-1,1 0 1,-1 1-1,1 0 1,-2 0-1,6 11 1,-8-14-11,-1-1 1,1 0-1,0 0 1,-1 1-1,0-1 0,1 1 1,-2-1-1,1 0 1,0 1-1,-1-1 0,1 0 1,-1 1-1,0-1 1,0 0-1,0 0 0,0 0 1,-1 0-1,1 0 1,-1 0-1,0 0 1,0 0-1,0-1 0,0 1 1,-1-1-1,1 1 1,0-1-1,-1 0 0,0 0 1,0 0-1,-5 3 1,-10 5-124,-1 0 0,0-1 1,0-1-1,-1-1 0,0-1 1,-31 5-1,10-4-963,-1-2-1,-53-2 1,93-3 966,1 0 1,-1 0-1,1 0 0,-1 0 1,1 0-1,-1-1 1,1 1-1,0-1 0,-1 1 1,1-1-1,0 1 1,-1-1-1,1 0 0,0 0 1,0 0-1,0 0 1,0 0-1,0 0 0,-2-1 1,3 1-21,0 0 0,-1 1 0,1-1 0,0 0-1,0 0 1,-1 0 0,1 1 0,0-1 0,0 0 0,0 0 0,0 0 0,0 0 0,0 0 0,1 1 0,-1-1 0,0 0 0,0 0 0,0 0 0,1 1-1,-1-1 1,0 0 0,1 0 0,-1 1 0,1-1 0,-1 0 0,1 1 0,-1-1 0,1 0 0,0 1 0,-1-1 0,1 1 0,0-1 0,-1 1 0,1-1 0,0 1-1,0 0 1,0-1 0,29-13-4868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0.813"/>
    </inkml:context>
    <inkml:brush xml:id="br0">
      <inkml:brushProperty name="width" value="0.1" units="cm"/>
      <inkml:brushProperty name="height" value="0.1" units="cm"/>
      <inkml:brushProperty name="color" value="#66CC00"/>
    </inkml:brush>
  </inkml:definitions>
  <inkml:trace contextRef="#ctx0" brushRef="#br0">338 57 2097,'0'0'8697,"-14"-9"-8027,-44-28-273,54 35-352,0 1-1,0-1 0,0 1 1,-1 0-1,1 0 0,0 0 1,0 0-1,-1 1 0,1 0 1,0 0-1,-1 0 0,1 0 0,0 1 1,-1 0-1,1 0 0,0 0 1,0 0-1,0 1 0,-6 2 1,-2 2 96,1 1 0,1 0 1,-1 0-1,-13 14 0,14-11-48,0 0 0,0 1 0,1 1-1,1-1 1,-1 1 0,2 1 0,0 0 0,1 0 0,0 0-1,0 0 1,2 1 0,0 0 0,0 0 0,1 0 0,1 1-1,1-1 1,0 1 0,1 23 0,1-27-70,0-1 0,0 0 0,1 0 1,0 1-1,1-2 0,0 1 0,1 0 1,0 0-1,1-1 0,0 0 0,0 0 0,0 0 1,1-1-1,1 0 0,0 0 0,0 0 0,0-1 1,1 0-1,0-1 0,0 1 0,1-1 1,-1-1-1,1 0 0,1 0 0,-1-1 0,16 5 1,-18-6-45,0-1 0,0-1 0,0 1 0,0-1 0,0 0 1,0-1-1,0 0 0,0 0 0,0 0 0,0-1 1,13-3-1,-16 3-70,0-1 1,0 0-1,-1 0 1,1 0-1,-1 0 1,1 0-1,-1-1 1,0 0-1,0 1 1,0-1-1,0 0 1,-1-1-1,1 1 1,-1 0-1,0-1 1,0 1-1,0-1 1,0 0-1,0 0 1,-1 0-1,1-5 1,3-10-548,-1 0 0,-1-1 1,-1 1-1,-1-1 0,-1 0 1,0 0-1,-5-25 1,-5 18 698,-4 11 6313,21 16-5716,35 1-428,20-1-1053,-22-1-3028,-11-1-2019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1.220"/>
    </inkml:context>
    <inkml:brush xml:id="br0">
      <inkml:brushProperty name="width" value="0.1" units="cm"/>
      <inkml:brushProperty name="height" value="0.1" units="cm"/>
      <inkml:brushProperty name="color" value="#66CC00"/>
    </inkml:brush>
  </inkml:definitions>
  <inkml:trace contextRef="#ctx0" brushRef="#br0">1 435 10197,'0'0'4813,"0"-3"-4256,7-32-455,1 1 0,21-56-1,-12 39-251,24-63-648,-34 100 717,-1 0 0,2 0 0,-1 1 0,2 0 0,18-22 1,-27 35 105,1-1 1,0 1 0,-1-1-1,1 1 1,0 0-1,-1-1 1,1 1 0,0-1-1,0 1 1,-1 0 0,1 0-1,0 0 1,0-1 0,-1 1-1,1 0 1,0 0-1,0 0 1,0 0 0,-1 0-1,1 0 1,0 0 0,0 1-1,0-1 1,-1 0 0,1 0-1,0 1 1,-1-1 0,1 0-1,0 1 1,0-1-1,-1 1 1,1-1 0,-1 1-1,1-1 1,0 1 0,-1-1-1,1 1 1,0 0 0,18 24 241,-18-24-246,27 45 356,-1 1-1,-3 2 1,-1 0-1,-3 1 1,-2 1 0,12 57-1,-30-86-2326,-1-22 1691,0 1 0,0-1 0,1 1 0,-1-1 0,0 1 0,0-1 0,0 0 0,0 0 0,0 1 0,-1-1-1,1 0 1,0 0 0,0 0 0,0 0 0,0 0 0,0 0 0,0 0 0,-2-1 0,-27-2-4381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1.563"/>
    </inkml:context>
    <inkml:brush xml:id="br0">
      <inkml:brushProperty name="width" value="0.1" units="cm"/>
      <inkml:brushProperty name="height" value="0.1" units="cm"/>
      <inkml:brushProperty name="color" value="#66CC00"/>
    </inkml:brush>
  </inkml:definitions>
  <inkml:trace contextRef="#ctx0" brushRef="#br0">0 38 12694,'0'0'5394,"154"27"-4657,-86-25-321,-1-2-16,-3 0-256,-7 0-144,-11 0-400,-8-11-785,-6-3-896,-7-5-1296,-4-4-1457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33.627"/>
    </inkml:context>
    <inkml:brush xml:id="br0">
      <inkml:brushProperty name="width" value="0.1" units="cm"/>
      <inkml:brushProperty name="height" value="0.1" units="cm"/>
      <inkml:brushProperty name="color" value="#66CC00"/>
    </inkml:brush>
  </inkml:definitions>
  <inkml:trace contextRef="#ctx0" brushRef="#br0">320 167 624,'0'0'9442,"3"-12"-8991,1-2-321,-1 8-56,-1-1-1,-1 1 0,0 0 0,1 0 0,-2-1 0,1 1 0,-1-7 0,0 11-64,-1 0 0,1 0 0,-1 0 0,0 0 0,0 0 0,0 0 0,0 0 0,0 1 0,0-1 0,0 0 0,0 1 0,-1-1 0,1 1 0,-1-1 0,1 1 0,-1 0 0,1-1 0,-1 1 0,0 0 0,0 0 0,-2-1 0,-48-19-86,42 17 81,-2-1 12,0 1 0,0 1 0,-1 0 0,1 0 0,-1 1 0,1 1 0,-1 0 0,0 1 0,0 0 0,-17 3 0,26-2 33,-1 0 0,1 1 1,-1-1-1,1 1 1,-1 0-1,1 0 1,0 0-1,0 1 0,0-1 1,0 1-1,1 0 1,-1 0-1,1 1 0,-1-1 1,1 1-1,0-1 1,1 1-1,-1 0 1,0 0-1,1 0 0,0 1 1,0-1-1,1 0 1,-1 1-1,1-1 1,0 1-1,0 0 0,0-1 1,1 1-1,-1 7 1,0-3 22,1 0 1,-1 0 0,1 0-1,1 0 1,0 0 0,0 0-1,4 14 1,-3-20-56,-1 0-1,1 0 1,0 0 0,-1 0-1,1 0 1,1-1 0,-1 1 0,0-1-1,0 1 1,1-1 0,0 0-1,-1 0 1,1 0 0,0 0-1,0 0 1,0-1 0,0 1-1,0-1 1,1 0 0,-1 0-1,0 0 1,0-1 0,5 2-1,1-1-140,0 1-1,0-1 0,0 0 0,0-1 0,0 0 0,0-1 0,0 0 0,0 0 0,11-3 0,-16 2-79,1 0-1,0 0 1,-1 0-1,0 0 1,1-1-1,-1 0 0,0 0 1,0 0-1,-1 0 1,1-1-1,-1 0 1,1 1-1,-1-1 1,0 0-1,-1-1 0,1 1 1,-1 0-1,3-6 1,18-74-3631,-14 57 11618,-9 34-7744,0-1-1,0 0 1,1 1-1,0-1 1,0 0-1,1 0 1,0 1-1,0-1 1,0 0-1,1-1 1,0 1-1,0 0 1,0-1-1,1 0 1,-1 0 0,1 0-1,9 8 1,-7-8-399,0-1 0,0 1 0,1-2 0,-1 1 0,1-1 0,0 0 0,0 0 0,0 0 0,1-1 0,-1-1 0,0 1 0,1-1 0,-1 0 0,14-1 0,1 0-2911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1.892"/>
    </inkml:context>
    <inkml:brush xml:id="br0">
      <inkml:brushProperty name="width" value="0.1" units="cm"/>
      <inkml:brushProperty name="height" value="0.1" units="cm"/>
      <inkml:brushProperty name="color" value="#66CC00"/>
    </inkml:brush>
  </inkml:definitions>
  <inkml:trace contextRef="#ctx0" brushRef="#br0">1 1 8980,'0'0'1582,"21"9"-926,21 11 226,-1 2-1,-2 2 1,0 2-1,43 36 1,-54-37-318,-2 1 1,0 2-1,-2 0 0,-1 2 1,28 46-1,-38-54-464,-2 1 1,0 1-1,-2 0 1,-1 0-1,0 1 1,-2 0-1,-1 0 0,4 47 1,-8-51-94,-1 1 1,-1-1-1,0 0 1,-2 0-1,0-1 0,-2 1 1,0 0-1,-8 19 1,7-27-253,0 0 0,-1 0 0,0 0 0,-1-1 0,-10 12 0,8-13-558,0-1-1,0 0 0,-1 0 1,0-1-1,-19 12 1,-8-1-4005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4.579"/>
    </inkml:context>
    <inkml:brush xml:id="br0">
      <inkml:brushProperty name="width" value="0.1" units="cm"/>
      <inkml:brushProperty name="height" value="0.1" units="cm"/>
      <inkml:brushProperty name="color" value="#66CC00"/>
    </inkml:brush>
  </inkml:definitions>
  <inkml:trace contextRef="#ctx0" brushRef="#br0">297 183 8100,'0'0'4188,"2"-14"-3825,0 8-311,7-44 392,-9 46-338,1 0-1,-1-1 1,0 1 0,0 0 0,0 0 0,-1 0 0,1 0 0,-1 0 0,0 0 0,0 0-1,-2-5 1,-1 5-103,0-1 0,1 1-1,-2 0 1,1 1-1,0-1 1,-1 1 0,0 0-1,1 0 1,-1 0 0,0 0-1,-1 1 1,1 0 0,0 0-1,-1 1 1,1-1-1,-9 0 1,-10-2-13,1 2 1,-37-1-1,56 4 26,-1-1 0,1 1 1,0 0-1,-1 0 0,1 1 0,0-1 0,0 1 0,-1 0 0,1 0 0,1 0 0,-1 0 0,0 1 0,0 0 1,1-1-1,0 1 0,-1 1 0,1-1 0,1 0 0,-1 1 0,0-1 0,1 1 0,-1 0 0,1 0 0,0 0 1,1 0-1,-1 0 0,-1 9 0,-1-2 58,2 0-1,-1 0 1,1 0 0,1 1 0,0-1-1,1 0 1,0 0 0,1 1 0,0-1-1,3 15 1,-1-20-30,-1 1-1,1-1 0,0 0 1,0 0-1,1-1 1,0 1-1,0-1 0,0 0 1,1 0-1,-1 0 1,1 0-1,0-1 0,1 0 1,-1 0-1,1 0 1,0-1-1,9 4 0,-7-3-16,1 0 0,-1-1 0,1 0 0,0-1 0,0 0 0,0 0 0,0-1 0,0 0 0,0 0 0,0-1 0,0-1-1,15-1 1,-18 0-120,-1 0-1,1-1 0,0 0 0,-1 1 0,0-2 0,0 1 1,0-1-1,0 1 0,0-2 0,-1 1 0,0 0 1,0-1-1,0 0 0,0 1 0,-1-2 0,0 1 0,0 0 1,0-1-1,0 1 0,2-11 0,1-1-449,-1-1 1,0 0-1,-1 0 0,-1 0 1,1-30-1,-4-48 2386,0 113-1624,0-14-163,-1 16 256,1-1-1,1 1 0,1-1 0,8 37 1,-8-49-335,1 0 1,-1 0-1,1 0 1,0-1-1,1 1 1,-1-1-1,1 0 1,0 1-1,1-2 1,-1 1-1,1 0 0,0-1 1,0 0-1,0 0 1,1-1-1,-1 1 1,1-1-1,7 3 1,-2-2-610,0 0 1,0 0-1,1-2 1,0 1-1,-1-1 1,18 0-1,22-1-3055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5.045"/>
    </inkml:context>
    <inkml:brush xml:id="br0">
      <inkml:brushProperty name="width" value="0.1" units="cm"/>
      <inkml:brushProperty name="height" value="0.1" units="cm"/>
      <inkml:brushProperty name="color" value="#66CC00"/>
    </inkml:brush>
  </inkml:definitions>
  <inkml:trace contextRef="#ctx0" brushRef="#br0">291 78 8900,'0'0'4762,"-14"-12"-4588,-47-38-102,57 48-53,0 0 0,0 0 0,0 0 0,0 1 1,-1-1-1,1 1 0,0 0 0,-1 0 0,0 0 1,1 1-1,-1 0 0,1-1 0,-1 2 0,1-1 0,-1 1 1,1-1-1,-1 1 0,1 0 0,-1 1 0,-3 1 1,1-1 57,0 1 1,1 0-1,0 1 1,-1-1-1,1 1 1,1 0 0,-1 1-1,1-1 1,-1 1-1,1 0 1,1 0-1,-1 1 1,1 0 0,0 0-1,0 0 1,0 0-1,1 0 1,-4 11-1,3-5-20,0 0-1,1-1 1,1 1-1,0 1 0,0-1 1,1 0-1,0 0 1,2 0-1,-1 1 0,3 13 1,-1-19-40,0 0 0,0 0 0,1 0 0,0 0 0,0-1-1,1 1 1,-1-1 0,1 0 0,1 0 0,-1 0 0,1 0 0,0-1 0,1 0 0,-1 0 0,1-1 0,0 1 0,0-1 0,0 0 0,0-1 0,1 1 0,0-1-1,11 3 1,1 0-133,1 0-1,0-1 0,-1-2 1,2 0-1,-1-1 0,0-1 0,22-1 1,-35-1-41,1 0 1,-1-1 0,0 0-1,1 0 1,-1-1 0,0 1-1,0-2 1,-1 1 0,1-1 0,-1 0-1,1 0 1,-1-1 0,-1 1-1,1-2 1,-1 1 0,0 0-1,0-1 1,0 0 0,-1 0-1,0-1 1,5-8 0,-2 1 170,0 0 1,-1 0-1,0-1 0,-1 0 1,-1 0-1,-1-1 1,0 1-1,0-1 0,-1-22 1060,11 70 166,-9-23-1222,-1 0-1,2-1 0,-1 1 1,1-1-1,1 0 0,-1 0 1,1 0-1,1-1 0,-1 0 0,1 0 1,11 7-1,-12-10-536,0 0 0,0 0 1,1-1-1,-1 1 0,1-2 0,0 1 0,0-1 0,0 0 0,13 2 1,8-3-4357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5.370"/>
    </inkml:context>
    <inkml:brush xml:id="br0">
      <inkml:brushProperty name="width" value="0.1" units="cm"/>
      <inkml:brushProperty name="height" value="0.1" units="cm"/>
      <inkml:brushProperty name="color" value="#66CC00"/>
    </inkml:brush>
  </inkml:definitions>
  <inkml:trace contextRef="#ctx0" brushRef="#br0">1 1 10389,'0'0'2897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5.969"/>
    </inkml:context>
    <inkml:brush xml:id="br0">
      <inkml:brushProperty name="width" value="0.1" units="cm"/>
      <inkml:brushProperty name="height" value="0.1" units="cm"/>
      <inkml:brushProperty name="color" value="#66CC00"/>
    </inkml:brush>
  </inkml:definitions>
  <inkml:trace contextRef="#ctx0" brushRef="#br0">170 0 11365,'0'0'2383,"12"17"-1855,-2-4-403,0 0-12,0 1-1,-1 0 1,-1 0-1,0 1 0,-1-1 1,8 23-1,7 44 626,19 133 0,-110-234-2757,-11-6 1068,55 21 908,1 2 0,-1 0-1,-34 2 1,58 1 55,-1 0 1,1 0 0,-1 0-1,1 0 1,-1 1-1,1-1 1,0 0 0,-1 1-1,1-1 1,-1 1-1,1 0 1,0-1 0,0 1-1,-1 0 1,1 0-1,0 0 1,0 0 0,0 0-1,0 0 1,0 0-1,0 0 1,0 0-1,0 0 1,0 1 0,0 1-1,-1 0 28,1 1 0,0 0 0,0 0 0,0 0 0,0 0 0,1 1 0,0-1 0,-1 0 0,2 5 0,0 0 24,0 0 0,0 0 1,1-1-1,0 1 0,0-1 0,1 1 0,1-1 0,5 11 0,-1-7-30,1-1-1,0 0 0,1 0 0,0-1 1,1 0-1,0-1 0,0 0 0,1-1 0,0 0 1,1-1-1,-1 0 0,1-1 0,1 0 1,-1-2-1,1 1 0,0-1 0,0-1 1,0-1-1,1 0 0,-1-1 0,17 0 0,-8-1-78,1-1-1,0-1 0,-1-1 0,1-1 1,-1-1-1,24-8 0,-36 9-63,0-1 0,0 0 0,0-1 1,-1 0-1,0-1 0,0 1 0,-1-2 0,0 0 1,0 0-1,-1 0 0,0-1 0,0-1 0,-1 1 0,7-12 1,-12 17 30,1-1 1,0 1 0,-1-1 0,0 0 0,0 0 0,-1 1 0,1-1-1,-1 0 1,0 0 0,0 0 0,-1-1 0,1 1 0,-1 0 0,-1 0 0,1 0-1,0 0 1,-1 0 0,0 0 0,-1 0 0,1 0 0,-1 0 0,-3-7 0,2 8 141,0 0 0,0 0 1,0 1-1,0-1 1,-1 1-1,1 0 1,-1 0-1,0 0 1,0 0-1,0 1 0,-1 0 1,1 0-1,0 0 1,-1 0-1,0 1 1,1-1-1,-1 1 1,0 0-1,1 1 1,-1-1-1,0 1 0,0 0 1,0 0-1,-5 1 1,8 0-2,0-1-1,0 1 1,1 0 0,-1 0 0,0 0 0,0 0-1,0 0 1,1 0 0,-1 1 0,0-1 0,1 0-1,-1 1 1,1-1 0,0 1 0,-1 0 0,1-1-1,0 1 1,0 0 0,0 0 0,0 0 0,1 0-1,-1 0 1,0 0 0,1 0 0,-1 0 0,1 0-1,0 0 1,0 0 0,0 0 0,0 2 0,-1 7 154,0-1 1,1 1 0,1 0 0,2 18 0,0-21-172,0-1 1,0 1-1,0-1 1,1 0-1,0 0 1,0 0 0,1 0-1,0-1 1,0 0-1,1 0 1,0 0-1,0 0 1,0-1-1,0 0 1,1-1-1,9 6 1,6 2 7,0 0 0,1-2 0,0 0 0,26 6 1,-17-7-187,0-2 1,39 3 0,19-5-6884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8.475"/>
    </inkml:context>
    <inkml:brush xml:id="br0">
      <inkml:brushProperty name="width" value="0.1" units="cm"/>
      <inkml:brushProperty name="height" value="0.1" units="cm"/>
      <inkml:brushProperty name="color" value="#66CC00"/>
    </inkml:brush>
  </inkml:definitions>
  <inkml:trace contextRef="#ctx0" brushRef="#br0">1 0 4386,'0'0'4394,"4"5"-4111,2 5-5,-1 0-1,1 0 1,-2 0 0,1 0-1,-1 1 1,-1 0 0,0 0 0,2 15-1,9 104 1559,-10-87-1500,0 22-77,-2-30-387,1-1 0,1 1 0,11 37 0,-11-63-856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8.832"/>
    </inkml:context>
    <inkml:brush xml:id="br0">
      <inkml:brushProperty name="width" value="0.1" units="cm"/>
      <inkml:brushProperty name="height" value="0.1" units="cm"/>
      <inkml:brushProperty name="color" value="#66CC00"/>
    </inkml:brush>
  </inkml:definitions>
  <inkml:trace contextRef="#ctx0" brushRef="#br0">1 73 7876,'0'0'2801,"16"-12"-2625,-2 1-143,-9 6-17,1 0 1,0 0 0,0 1-1,0 0 1,0 0-1,0 1 1,1-1 0,0 2-1,-1-1 1,1 1 0,0 0-1,1 0 1,-1 0 0,0 1-1,11 0 1,-2 0 205,-1 2 0,1 0 0,-1 0 0,1 1 0,-1 1 0,24 8 0,-32-8-155,-1 0 0,1 1 0,0 0 0,-1 0 0,0 1-1,0-1 1,0 1 0,-1 1 0,1-1 0,-1 1 0,0 0 0,-1 0 0,0 0 0,0 1 0,5 10 0,-5-10-56,-1 1 0,1-1 0,-1 1 0,-1 0 0,1 0 0,-1 0 1,-1 0-1,0 0 0,0 0 0,0 1 0,-1-1 0,0 0 0,-1 1 0,0-1 0,0 0 0,-1 0 0,0 0 0,0 0 0,-1 0 0,0 0 1,0-1-1,-1 1 0,0-1 0,0 0 0,-1 0 0,0 0 0,0-1 0,0 0 0,-1 0 0,0 0 0,0-1 0,-8 6 0,0-2-159,0-1 1,-1 0-1,0-1 0,0-1 0,-1 0 0,0-1 0,0 0 0,0-2 0,0 0 0,-1 0 0,1-2 0,-1 0 0,1-1 0,-24-3 0,38 3 23,0-1 0,0 1 0,0-1 1,0 0-1,0 0 0,0 0 0,0 0 1,0 0-1,0 0 0,1 0 0,-1 0 0,1-1 1,-1 1-1,1-1 0,-1 1 0,1-1 1,0 0-1,-1 1 0,1-1 0,0 0 0,0 0 1,1 0-1,-1 0 0,0 0 0,0 0 0,1 0 1,0 0-1,-1 0 0,1 0 0,0 0 1,0 0-1,0 0 0,0 0 0,1-3 0,-2-27-2628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49.968"/>
    </inkml:context>
    <inkml:brush xml:id="br0">
      <inkml:brushProperty name="width" value="0.1" units="cm"/>
      <inkml:brushProperty name="height" value="0.1" units="cm"/>
      <inkml:brushProperty name="color" value="#66CC00"/>
    </inkml:brush>
  </inkml:definitions>
  <inkml:trace contextRef="#ctx0" brushRef="#br0">0 1 3778,'0'0'5653,"5"6"-5250,2 6-82,-1-1 0,0 1 0,0 1 0,-1-1 0,-1 1 0,0 0 1,3 19-1,12 109 1123,-11-67-1058,-8-74-381,22 128 456,-19-115-451,1 0 1,0 0 0,1 0 0,0 0 0,1-1 0,1 0 0,10 15-1,-15-25-37,-1 0-1,1 0 1,0 0-1,0 0 1,0-1-1,0 1 1,0 0-1,1-1 1,-1 0-1,0 1 1,1-1-1,-1 0 1,1 0-1,0-1 1,-1 1-1,1 0 1,-1-1-1,4 1 1,0-1-14,0-1 0,-1 1 0,1-1 0,-1 0 0,0 0 0,1-1 0,-1 1 0,8-5 0,6-3-390,-1-2 0,0 0 1,25-21-1,-42 32 404,5-4-20,-5 3 55,1 0-1,-1 0 1,1 0-1,-1 0 1,0 0 0,1 0-1,-1 0 1,0 0-1,0-1 1,1 1 0,-1-1-1,0 1 1,-1 0-1,3-4 252,16 6 664,20 21-627,-29-16-254,1 1-1,0-2 1,0 1-1,0-2 1,1 1-1,18 3 1,-16-5 26,0-1 0,1-1 0,-1 0 0,0-1 0,0 0 0,1-1 0,15-3-1,-27 3-61,1 0 0,-1 0 0,1 0 0,-1 0 0,1 0 0,-1-1 0,0 0 0,0 0 0,0 0 0,0 0 0,0 0 0,0 0 0,0-1 0,-1 0 0,1 1-1,-1-1 1,1 0 0,-1 0 0,0 0 0,-1 0 0,1-1 0,0 1 0,-1-1 0,0 1 0,0-1 0,0 1 0,0-1 0,0 1 0,-1-1 0,0 0-1,0-6 1,1 5-23,-1 0 0,0 0 0,0 0-1,0 0 1,0 0 0,-1 0 0,0 0-1,0 0 1,0 1 0,-1-1 0,1 0 0,-1 1-1,0-1 1,-1 1 0,1-1 0,-1 1-1,0 0 1,0 0 0,0 0 0,0 1-1,-1-1 1,0 1 0,1 0 0,-1 0-1,-6-4 1,-7-4-36,0-1-1,-1 2 0,-1 1 1,-25-10-1,34 15 53,1 1-1,-1 0 1,0 1 0,0 0-1,0 0 1,0 1 0,-1 1-1,1 0 1,0 0 0,-19 3-1,27-1 10,-1-1-1,1 0 0,0 1 0,-1-1 0,1 1 0,0 0 0,0 0 0,0 0 1,0 0-1,0 0 0,0 0 0,1 0 0,-1 1 0,1-1 0,0 0 1,-1 1-1,1-1 0,0 1 0,1 0 0,-1-1 0,0 1 0,1 0 1,-1 0-1,1-1 0,0 4 0,-2 10 114,1-1 1,2 31-1,0-40-109,0-1 1,0 0-1,0 0 0,1 0 1,0-1-1,0 1 0,0 0 1,0-1-1,1 1 0,0-1 1,0 0-1,0 1 0,0-1 1,1-1-1,-1 1 1,1-1-1,0 1 0,0-1 1,1 0-1,-1 0 0,0-1 1,1 0-1,0 1 0,-1-1 1,9 2-1,1 0-59,0 0 1,0-1-1,0-1 0,0 0 1,1 0-1,-1-2 1,1 0-1,15-2 0,-23 1-149,1 0 0,-1-1-1,0 0 1,1-1 0,-1 1 0,0-1-1,-1-1 1,1 1 0,0-1-1,-1 0 1,0-1 0,0 1 0,0-1-1,-1 0 1,8-9 0,3-7-729,-1-1 1,-1 0-1,13-28 0,-13 25 534,27-40-1,-38 62 549,-1 0 0,1 0 0,0 0 0,0 0 0,0 0 0,0 1 0,0 0 0,0-1 0,1 1-1,-1 1 1,1-1 0,0 0 0,0 1 0,-1 0 0,1 0 0,0 0 0,0 0 0,0 0 0,0 1 0,0 0 0,0 0 0,0 0 0,0 0 0,0 1-1,0 0 1,0-1 0,0 1 0,0 1 0,5 1 0,0 1 140,1 1 1,-1 0-1,0 0 0,0 1 1,0 0-1,-1 1 0,0 0 0,0 0 1,12 16-1,-9-8-117,0 0 1,-1 1-1,-1 0 0,13 32 0,-18-40-170,-1 1-1,-1-1 0,1 1 0,-2 0 1,1 0-1,-1 0 0,0 0 0,-1 0 1,0 0-1,-1 0 0,0 0 1,-2 10-1,2-16-66,0 0 1,-1 0-1,1 0 1,-1-1-1,0 1 1,0 0-1,0-1 1,0 1-1,0-1 1,0 1-1,-1-1 1,1 0-1,-1 0 1,0 0-1,0 0 1,1-1-1,-1 1 1,0-1-1,0 0 1,-1 1-1,1-2 1,0 1-1,-4 1 1,-3 0-677,-1-1 0,0 1-1,0-2 1,0 1 0,-19-3 0,28 2 549,0 0 0,0-1-1,0 1 1,-1-1 0,1 1-1,0-1 1,1 0 0,-1 1-1,0-1 1,0 0 0,0 0-1,0-1 1,1 1 0,-1 0-1,0 0 1,1-1 0,-1 1-1,1-1 1,0 0 0,-1 1-1,1-1 1,-1-3 0,-8-20-2975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50.570"/>
    </inkml:context>
    <inkml:brush xml:id="br0">
      <inkml:brushProperty name="width" value="0.1" units="cm"/>
      <inkml:brushProperty name="height" value="0.1" units="cm"/>
      <inkml:brushProperty name="color" value="#66CC00"/>
    </inkml:brush>
  </inkml:definitions>
  <inkml:trace contextRef="#ctx0" brushRef="#br0">111 128 5491,'0'0'3641,"0"16"-2985,0 121 1432,-10 395 1094,9-517-3177,0 1-7,1-16 5,0 0 0,0 0 1,0 0-1,0 0 0,0 0 0,0 0 1,0 0-1,0 0 0,0 0 1,-1 0-1,1 0 0,-5-79-1017,-12-243-7451,20 161 5150,11 3 3335,-12 143 450,0 3 426,-1 1 0,2 0 1,-1-1-1,7-14 0,-9 24-735,1 0 1,0-1-1,1 1 0,-1 0 0,0 0 1,0 0-1,1 0 0,-1 1 1,1-1-1,0 0 0,0 1 1,-1-1-1,1 1 0,0-1 0,0 1 1,0 0-1,0 0 0,1 0 1,-1 0-1,0 0 0,0 0 1,1 1-1,-1-1 0,0 1 0,1 0 1,3-1-1,3 2 3,0 0 1,-1 0-1,1 0 0,0 1 1,-1 1-1,0-1 0,1 2 1,-1-1-1,0 1 1,0 0-1,-1 0 0,1 1 1,-1 0-1,0 1 0,-1-1 1,1 1-1,8 11 0,-8-8-118,0-1-1,-1 1 0,0 0 1,-1 0-1,0 1 1,0 0-1,-1 0 0,0 0 1,-1 0-1,0 1 0,0-1 1,-2 1-1,1 0 1,-1 12-1,-1-20-45,0 0 0,0 0 0,-1 0 0,1 0 0,-1 0 0,0 1 1,0-1-1,0 0 0,0-1 0,-1 1 0,1 0 0,-1 0 0,1 0 0,-1-1 0,0 1 0,-4 3 0,1-2-4,-1 1 0,1-2 0,0 1 0,-1 0 0,0-1-1,0 0 1,-11 3 0,-2 0-149,0-1 0,0-1 0,0-1-1,-33 1 1,40-3 10,-3 0-247,0-1 0,0 0 0,0-1 0,-15-3 1,26 3 198,1 1 1,0-1-1,0 0 1,-1 0 0,1-1-1,0 1 1,0 0 0,0-1-1,0 0 1,1 0-1,-1 0 1,0 0 0,1 0-1,-1-1 1,1 1 0,0-1-1,0 1 1,0-1-1,0 0 1,0 0 0,1 0-1,-1 0 1,-1-6 0,-1-20-2628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51.460"/>
    </inkml:context>
    <inkml:brush xml:id="br0">
      <inkml:brushProperty name="width" value="0.1" units="cm"/>
      <inkml:brushProperty name="height" value="0.1" units="cm"/>
      <inkml:brushProperty name="color" value="#66CC00"/>
    </inkml:brush>
  </inkml:definitions>
  <inkml:trace contextRef="#ctx0" brushRef="#br0">1 0 4882,'0'0'6019,"1"24"-5352,17 378 3023,-16-369-3453,-2-6-173,2 1 0,1-1 0,1 0 0,1 0 0,15 43 0,-20-69-71,0 0 0,1 0 0,0 0 1,-1 0-1,1 0 0,0 0 0,-1 0 0,1 0 0,0-1 0,0 1 0,0 0 0,0 0 0,0-1 0,0 1 0,0-1 0,0 1 0,0-1 0,0 1 0,0-1 0,0 0 1,0 1-1,0-1 0,0 0 0,1 0 0,-1 0 0,0 0 0,0 0 0,0 0 0,0 0 0,0 0 0,1 0 0,-1-1 0,0 1 0,0 0 0,0-1 0,0 1 0,0-1 1,2 0-1,41-29-260,-37 24 233,107-88 82,-90 100 152,-11 1-154,0-1 0,0-1-1,1 0 1,-1-1 0,1-1-1,0 0 1,0 0 0,15-1-1,15 0-168,56-7 0,-89 4 30,10 1 199,-1 1-1,1 1 0,-1 1 1,22 5-1,-27-4 144,0-1 0,0-1 0,0 0 0,0-1-1,1 0 1,-1-1 0,0-1 0,23-4 0,-33 3-241,0 0 0,-1 0 0,1-1 0,-1 1 0,0-1 0,0 0 0,0-1 0,0 1 0,0 0 0,-1-1 0,1 0 0,-1 0 0,0 0 0,0-1 0,-1 1 0,1 0 1,-1-1-1,0 0 0,0 0 0,-1 1 0,1-1 0,-1 0 0,0 0 0,0-6 0,1 3-69,-1 0 0,0 0 0,-1 0 0,0 0 0,0 0-1,-1 0 1,0 0 0,0 0 0,-1 0 0,0 0 0,0 1 0,-1-1 0,0 1 0,-7-14 0,2 13-1,0 0 0,0 1 0,0 0 0,-1 0 0,0 0 0,-1 1 1,1 1-1,-1 0 0,-1 0 0,1 1 0,0 0 0,-1 0 0,0 1 0,0 1 0,0 0 0,0 1 0,0 0 0,0 0 0,0 1 0,-1 1 0,1 0 0,-20 4 0,25-3 68,0 1-1,0 0 1,1 0-1,-1 0 1,1 0-1,-1 1 1,1 0-1,1 0 1,-1 0-1,0 1 1,1 0-1,0-1 1,0 2-1,1-1 1,-1 0-1,1 1 1,0-1-1,1 1 1,-4 9-1,3-5-78,-1 0 0,2 0 0,0 0 0,0 0-1,1 0 1,0 0 0,0 1 0,1-1 0,1 0-1,0 0 1,3 17 0,9-4-2347,3-9-1699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34.311"/>
    </inkml:context>
    <inkml:brush xml:id="br0">
      <inkml:brushProperty name="width" value="0.1" units="cm"/>
      <inkml:brushProperty name="height" value="0.1" units="cm"/>
      <inkml:brushProperty name="color" value="#66CC00"/>
    </inkml:brush>
  </inkml:definitions>
  <inkml:trace contextRef="#ctx0" brushRef="#br0">47 59 256,'0'0'9399,"0"-12"-8713,4-21-389,-2 20-140,-5 36-30,-18 72 829,13-67-631,2 0-1,-4 38 0,10-64-315,-3 24 54,2 0 0,1 0-1,0 1 1,6 29 0,-4-48-58,0 0 1,0-1 0,1 1 0,0 0 0,0-1-1,1 0 1,0 0 0,0 0 0,0 0 0,1 0-1,0-1 1,1 0 0,-1 0 0,1-1 0,0 1-1,1-1 1,10 7 0,-5-7-59,0 0 1,0 0-1,0-1 1,1-1-1,-1 0 0,1-1 1,-1 0-1,1-1 0,0 0 1,0-1-1,15-2 1,-1 2-277,-22 0 281,1-1 1,-1 1 0,1-1-1,-1 0 1,1 0 0,-1-1-1,0 0 1,0 0 0,1 0-1,-1 0 1,-1-1 0,1 0-1,0 0 1,-1 0 0,1-1-1,-1 1 1,0-1 0,0 0-1,-1 0 1,1 0 0,-1-1-1,5-7 1,-3 2 241,0 0 1,0-1-1,-1 1 0,-1-1 1,1 0-1,-2 0 0,0 0 0,0-1 1,-1 1-1,0-13 0,-1 22-172,0 0-1,0 0 1,0 0 0,0 0-1,-1 0 1,1 0-1,-1 0 1,1 0 0,-1 0-1,0 0 1,1 0 0,-1 0-1,0 0 1,0 0-1,-1 1 1,1-1 0,0 0-1,-1 1 1,-1-3 0,0 2-20,0 1 1,0-1 0,0 0 0,0 1 0,-1 0 0,1 0 0,0 0 0,-1 0-1,1 0 1,-1 1 0,-4-1 0,-2 0-10,1 0 0,-1 0 0,0 1 0,0 1-1,1-1 1,-19 5 0,25-4 37,0 0 0,-1 1-1,1-1 1,0 1-1,1-1 1,-1 1 0,0 0-1,0 0 1,1 0 0,-1 1-1,1-1 1,0 1 0,0-1-1,0 1 1,0 0-1,0 0 1,1-1 0,-1 1-1,1 0 1,-1 1 0,1-1-1,0 0 1,0 5 0,-1-3 11,1 1 0,0-1 0,0 0 0,1 1 0,0-1 0,0 1 1,0-1-1,0 0 0,1 1 0,0-1 0,0 0 0,1 1 0,-1-1 1,1 0-1,0 0 0,1 0 0,-1 0 0,1-1 0,0 1 0,0-1 1,5 6-1,-1-3-31,0-1 0,1 0 0,-1 0 0,2 0-1,-1-1 1,0-1 0,1 1 0,0-1 0,0-1 0,0 1 0,13 1 0,10 1-1212,0-1 0,1-2 1,53-2-1,-62-1-450,4 0-2110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54.699"/>
    </inkml:context>
    <inkml:brush xml:id="br0">
      <inkml:brushProperty name="width" value="0.1" units="cm"/>
      <inkml:brushProperty name="height" value="0.1" units="cm"/>
      <inkml:brushProperty name="color" value="#66CC00"/>
    </inkml:brush>
  </inkml:definitions>
  <inkml:trace contextRef="#ctx0" brushRef="#br0">253 448 4946,'0'0'3132,"-3"-11"-2811,-10-36 44,11 45-338,1 0-1,-1 0 1,0 0 0,1 0 0,-1 1-1,0-1 1,0 0 0,0 1-1,-1 0 1,1-1 0,0 1 0,0 0-1,-1 0 1,1 0 0,-1 0-1,1 1 1,-1-1 0,1 1 0,-1-1-1,1 1 1,-1 0 0,1 0-1,-1 0 1,0 1 0,1-1-1,-4 1 1,-3 0 47,-1-2 18,1 1 0,-1 1 0,0 0 0,0 0 1,1 1-1,-1 0 0,1 1 0,0 0 0,-11 5 0,16-6-41,0 1-1,0 0 1,1 0 0,-1 0-1,1 0 1,-1 0 0,1 1-1,0-1 1,0 1 0,1 0-1,-1 0 1,1 0 0,0 0-1,0 0 1,0 1 0,1-1-1,-1 1 1,1-1 0,0 1-1,0-1 1,0 8 0,0-5 30,0-1 1,1 1-1,0 0 1,0-1-1,1 1 1,-1 0-1,1-1 1,1 1-1,-1-1 0,1 1 1,1-1-1,-1 0 1,1 0-1,0 0 1,6 10-1,-5-12-41,0 0-1,0 0 0,1 0 1,-1 0-1,1-1 1,0 0-1,0 0 0,0 0 1,0-1-1,1 1 0,-1-1 1,1-1-1,-1 1 0,1-1 1,0 0-1,-1 0 1,1 0-1,10-1 0,-7 0-43,1 0 0,-1 0 0,1-1 0,-1 0 0,1-1 0,-1 0 0,0 0 0,0-1 0,0-1-1,0 1 1,8-6 0,-12 6-147,0 0-1,0-1 0,-1 0 0,1 0 1,-1 0-1,0-1 0,0 1 0,-1-1 1,1 0-1,-1 0 0,0 0 0,0-1 1,-1 1-1,0-1 0,0 1 0,0-1 1,0 0-1,1-9 0,-3 11-30,5-48-1070,-4 51 1280,-1 0 0,0 0 0,0 0-1,0-1 1,0 1 0,0 0 0,0 0 0,0 0-1,0-1 1,0 1 0,-1 0 0,1 0-1,0 0 1,-1 0 0,1 0 0,-1 0 0,1 0-1,-1 0 1,0 0 0,1 0 0,-1 0 0,0 0-1,0 0 1,0 0 0,0 0 0,0 1-1,0-1 1,0 0 0,0 1 0,0-1 0,0 1-1,0-1 1,0 1 0,-2-1 0,2 2-9,-1 0 1,1 0-1,0 0 1,0 0-1,0 0 1,0 1-1,0-1 1,0 0-1,1 1 1,-1-1-1,0 1 1,1-1-1,-1 0 1,1 1-1,-1 0 1,1-1-1,0 1 1,-1-1-1,1 2 1,-6 34 217,5-25-187,0-1 0,1 1 1,0-1-1,1 1 0,0-1 0,1 1 1,0-1-1,1 1 0,0-1 1,1 0-1,0 0 0,1-1 1,6 12-1,3 0 19,71 130 519,-74-129-529,-1 1 0,-1 0 0,-1 1 0,7 44 0,-9-31 4,-1-1 0,-3 1-1,-1-1 1,-2 1 0,-5 41 0,3-68-38,0 0 0,-1-1 1,-1 1-1,1-1 0,-1 0 0,-1 0 1,0 0-1,-1-1 0,1 0 1,-2 0-1,1 0 0,-1-1 1,-1 0-1,1-1 0,-1 0 1,-1 0-1,-19 10 0,17-10-5,-1-1-1,0 0 1,0-1 0,0 0-1,0-1 1,-1-1-1,0 0 1,0-1 0,0 0-1,0-1 1,0 0-1,0-2 1,0 1 0,-17-4-1,26 2-43,0 0 0,0 0 0,0 0 0,0-1-1,1 0 1,-1 1 0,1-2 0,-1 1 0,1 0 0,0-1 0,1 0-1,-1 0 1,1 0 0,0 0 0,-1-1 0,2 1 0,-1-1 0,1 0-1,-1 0 1,1 0 0,1 0 0,-1 0 0,1 0 0,-2-10-1,1 1-72,0 0 0,0 0 0,2-1 0,0 1 0,0 0 0,1-1 0,1 1-1,5-19 1,0 10 61,2 1 1,0 0-1,2 1 0,0 0 0,1 0 0,2 1 1,21-26-1,-3 10 210,1 1 1,65-52 0,-50 49 82,142-119-60,-155 124-213,-1-2 1,-1-1-1,28-42 1,-52 64 22,-1 0-1,0 0 1,-1-1 0,-1 0 0,0 0 0,-1-1-1,-1 0 1,4-26 0,-2-6 179,-2-77-1,-5 116-162,0 1 0,0-1 0,-1 0 0,0 1 0,0-1 0,-1 1-1,0 0 1,0 0 0,-1 0 0,0 0 0,-1 0 0,0 1 0,0 0 0,-7-8 0,10 13-22,0 0 1,0-1-1,0 1 1,-1 0-1,1 0 1,-1 1-1,0-1 1,1 0-1,-1 1 1,0 0-1,0-1 0,0 1 1,0 0-1,0 1 1,0-1-1,0 0 1,0 1-1,0 0 1,0 0-1,0 0 1,0 0-1,-1 0 1,1 0-1,0 1 1,0 0-1,0-1 1,0 1-1,0 0 0,0 1 1,1-1-1,-1 0 1,0 1-1,0 0 1,1-1-1,-1 1 1,1 0-1,0 1 1,-1-1-1,1 0 1,0 0-1,-2 5 1,-7 6 26,2 0 0,0 1 0,0 0 0,1 0 0,1 1 0,0 0 0,1 1 0,1-1 0,0 1 0,-2 18 0,2-4 96,1 1 1,2 0-1,1 0 1,5 46 0,-3-65-92,1 0 1,1-1 0,0 0 0,1 0 0,0 0-1,0 0 1,1 0 0,1-1 0,0 0 0,0 0-1,1 0 1,0-1 0,1 0 0,0-1 0,0 1-1,16 11 1,-12-11-2,0-1 0,1 0-1,-1-1 1,1 0 0,1-1 0,-1 0-1,1-1 1,0-1 0,1 0 0,-1-1-1,0-1 1,30 1 0,-34-2 11,0-2-1,0 0 1,0 0 0,0-1 0,0 0-1,-1 0 1,1-1 0,0 0 0,10-6-1,-17 7-43,1-1-1,0 1 0,-1 0 0,1-1 0,-1 0 0,0 0 1,0 0-1,0 0 0,0-1 0,-1 1 0,1-1 0,-1 1 0,0-1 1,0 0-1,0 0 0,-1 0 0,1 0 0,-1 0 0,0 0 1,0-1-1,0 1 0,-1 0 0,1-1 0,-1-3 0,0-43-19,0 50-104,5 21-641,-2-12 767,1-1 0,0 1 0,1-1-1,0 0 1,0 0 0,0-1 0,1 1 0,0-1 0,0-1 0,1 1 0,-1-1-1,1 0 1,12 6 0,-13-7 18,0-1 0,0 0-1,1 0 1,-1-1 0,1 0 0,0 0-1,-1 0 1,1-1 0,0 0-1,0 0 1,0-1 0,0 0 0,0 0-1,0 0 1,0-1 0,0 0 0,7-2-1,-11 1-88,0 0 0,0 0 0,0 0 0,0 0 0,-1-1 0,1 1-1,-1-1 1,1 1 0,-1-1 0,0 0 0,0 0 0,0 0 0,-1 0 0,1 0-1,-1-1 1,1 1 0,-1 0 0,0-1 0,0 1 0,0-6 0,2-7-226,-1 0-1,0 0 1,-1-16 0,0 1 374,1 25 489,8 45 279,-6-19-1131,20 96 882,-6 0-1,7 233 1,-24-331-589,-1 0 0,-1-1 0,-1 1-1,-1-1 1,-9 34 0,10-44-1,-1-1-1,0 0 1,0 0 0,-1 0-1,0 0 1,0-1 0,0 1-1,-1-1 1,0 0 0,0-1-1,0 1 1,0-1 0,-1 0-1,1 0 1,-1-1 0,0 1-1,0-1 1,-10 3 0,7-2-31,0-1 0,0-1 0,-1 1 0,1-1 0,-1-1 0,1 0 0,-1 0 0,0-1 0,1 0 0,-1-1 0,1 0 0,-1 0 0,1-1 0,-10-3 0,13 3-32,0-1 0,0 1 0,1-1 0,0 0 0,-1-1 0,1 1 0,0-1 0,1 0 0,-1 0 0,1-1 0,0 1 0,0-1-1,0 0 1,0 0 0,1-1 0,0 1 0,0-1 0,0 1 0,1-1 0,0 0 0,0 0 0,-1-9 0,0 1 38,0 0 1,2 0-1,0 0 0,0 0 1,1 0-1,1-1 1,0 1-1,1 0 1,4-16-1,-3 21 99,0 0-1,1 1 1,0-1 0,0 1 0,1 0-1,0 0 1,0 0 0,1 0 0,0 1-1,0 0 1,0 1 0,1-1 0,0 1-1,15-9 1,40-23-791,12-8-5597,-36 20-1115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55.913"/>
    </inkml:context>
    <inkml:brush xml:id="br0">
      <inkml:brushProperty name="width" value="0.1" units="cm"/>
      <inkml:brushProperty name="height" value="0.1" units="cm"/>
      <inkml:brushProperty name="color" value="#66CC00"/>
    </inkml:brush>
  </inkml:definitions>
  <inkml:trace contextRef="#ctx0" brushRef="#br0">296 507 1649,'0'0'10879,"-9"-17"-10684,-32-51-35,40 66-155,0 1-1,-1-1 0,1 0 0,-1 1 1,1-1-1,-1 1 0,0 0 0,1-1 1,-1 1-1,0 0 0,0 0 1,0 0-1,0 0 0,0 1 0,0-1 1,0 0-1,0 1 0,0 0 0,-1-1 1,1 1-1,0 0 0,0 0 0,0 0 1,0 0-1,-1 1 0,-1-1 1,-7 1 15,5-1 29,-1 1-1,0-1 1,0 1 0,1 0-1,-1 1 1,0 0-1,1 0 1,0 0 0,-1 1-1,1 0 1,0 0-1,0 0 1,1 1 0,-1 0-1,1 0 1,0 0-1,0 1 1,0 0-1,0 0 1,1 0 0,0 1-1,0-1 1,0 1-1,1 0 1,0 0 0,0 0-1,-4 13 1,0 6 117,0 0 0,2 0 0,1 1 1,1-1-1,1 1 0,1 27 0,1-49-155,0 1 0,1-1 0,-1 1 0,1-1-1,0 0 1,1 1 0,-1-1 0,1 0 0,-1 0 0,1 0-1,1 0 1,-1 0 0,0 0 0,1-1 0,0 1 0,0-1 0,0 0-1,0 0 1,0 0 0,1 0 0,-1 0 0,1-1 0,4 3 0,-2-2-7,-1-1 0,1 1 1,0-1-1,0 0 1,0-1-1,0 1 1,1-1-1,-1 0 1,0-1-1,1 0 1,-1 0-1,0 0 0,0-1 1,1 1-1,-1-2 1,8-1-1,-8 1-108,0-1-1,0 0 0,0 0 0,-1 0 1,0 0-1,1-1 0,-1 0 0,0 0 1,-1 0-1,1-1 0,-1 1 0,5-8 1,3-6-405,0 0 0,11-25 0,-5 8 473,-18 34 92,0 1 1,0-1-1,1 1 0,-1 0 0,0-1 0,1 1 1,-1 0-1,0-1 0,1 1 0,-1 0 0,0-1 1,1 1-1,-1 0 0,1 0 0,-1-1 0,0 1 1,1 0-1,-1 0 0,1 0 0,-1 0 0,1 0 1,-1-1-1,0 1 0,1 0 0,-1 0 0,1 0 1,-1 0-1,1 0 0,-1 0 0,1 1 0,-1-1 1,1 0-1,-1 0 0,0 0 0,1 0 0,-1 0 1,1 1-1,-1-1 0,1 0 0,-1 0 0,0 1 1,1-1-1,-1 0 0,0 1 0,1-1 0,-1 1 1,20 21-604,-14-13 859,2-2-258,0 0 1,0 0 0,1-1-1,0 0 1,0 0 0,0-1 0,1 0-1,-1-1 1,1 0 0,0-1-1,1 0 1,-1 0 0,0-1-1,1-1 1,-1 0 0,1 0-1,17-1 1,-26 0-58,0 0-1,-1-1 0,1 1 1,0 0-1,0-1 1,0 1-1,-1-1 1,1 1-1,0-1 0,-1 0 1,1 0-1,-1 0 1,1 0-1,-1 0 0,1 0 1,-1 0-1,1 0 1,-1-1-1,0 1 1,0 0-1,2-4 0,-1 1-71,1 0-1,-1-1 0,-1 1 1,1-1-1,-1 0 0,1 1 0,-2-1 1,2-7-1,-1 4-46,-1 0 1,0 0-1,0 0 1,0 0-1,-1 1 1,-1-1-1,1 0 1,-1 0-1,0 1 1,-7-14-1,1 9 63,-2 1 0,1 1 0,-1 0 0,-1 0 0,0 0 0,0 2 0,-1-1 1,0 2-1,0-1 0,-1 2 0,0-1 0,0 2 0,-1 0 0,0 0 0,1 2 0,-1-1 0,-1 2 0,1 0 0,-19 0 0,31 2 69,1 0-1,0 1 1,-1-1 0,1 1-1,-1-1 1,1 1-1,0 0 1,0-1 0,-1 1-1,1 0 1,0 0 0,0 0-1,0 0 1,0 0-1,0 0 1,0 0 0,0 0-1,0 1 1,0-1 0,1 0-1,-1 1 1,0-1 0,1 0-1,-1 1 1,1-1-1,0 0 1,-1 1 0,1-1-1,0 1 1,0-1 0,0 4-1,-1-1 8,1 0 1,0 0-1,0 0 0,0 0 0,0 0 1,1 0-1,0 0 0,0 0 0,0 0 0,0-1 1,3 7-1,0-5-3,0 0 0,0-1 0,1 0 0,-1 0-1,1 0 1,0 0 0,0-1 0,1 1 0,-1-1 0,1-1 0,-1 1 0,1-1 0,0 0 0,6 1-1,8 2 47,-1 0 0,1-2 0,23 1 0,-4-1 19,-1-3-1,0-1 0,0-2 1,42-8-1,-68 9-123,0-1-1,-1 0 0,1-1 0,-1 0 0,0-1 1,0 0-1,0 0 0,0-1 0,-1-1 0,0 0 1,-1 0-1,1-1 0,-1 0 0,-1-1 0,0 0 0,0 0 1,7-12-1,-10 12-60,-1 0 0,-1-1-1,1 1 1,-2-1 0,1 0 0,-1 0 0,-1 0 0,1-19-1,-7-82-220,2 86 330,-1 1 0,-2-1 1,0 0-1,-2 1 0,0 1 1,-2-1-1,-21-36 0,30 58 28,1 0-1,-1 1 1,0-1-1,-1 0 1,1 1-1,0 0 0,0-1 1,-1 1-1,1 0 1,0-1-1,-1 1 1,1 0-1,-1 0 1,0 0-1,1 0 0,-1 0 1,0 1-1,0-1 1,1 1-1,-1-1 1,0 1-1,0-1 1,-3 1-1,3 0-12,-1 1 1,0 0-1,1-1 1,-1 1-1,1 0 1,0 1-1,-1-1 0,1 0 1,0 1-1,0-1 1,-1 1-1,1-1 1,1 1-1,-4 3 1,-4 6 55,1 0 0,0 0 0,1 1 0,0-1 0,-5 15 0,-4 14 114,2 0 0,2 1 1,1 0-1,3 1 0,1 0 1,2 1-1,2-1 0,2 1 1,6 62-1,-4-97-168,0-1 1,1 1-1,0-1 0,0 1 0,1-1 1,0 0-1,0 0 0,0 0 0,1 0 1,1-1-1,-1 1 0,1-1 0,0 0 1,0-1-1,0 1 0,1-1 0,0 0 0,0 0 1,1-1-1,-1 0 0,1 0 0,0 0 1,0-1-1,10 3 0,0 0-1,0-1 1,0-1-1,1-1 0,-1 0 1,1-2-1,0 0 0,0 0 1,-1-2-1,29-4 0,-39 3-120,1 1-1,-1-2 0,0 1 1,0-1-1,-1 0 1,1 0-1,0-1 1,-1 1-1,0-2 0,0 1 1,0-1-1,-1 0 1,1 0-1,-1 0 0,7-10 1,3-6-519,-2-1-1,0 0 1,11-26-1,-12 22 265,-8 23 1880,-2 12-1084,-2 15-417,0-22 87,0 17 186,1 0 0,1-1 1,0 1-1,6 23 0,-6-36-398,0 0 0,0-1 0,0 1 0,1-1 0,0 0 0,0 1 0,7 7 0,-8-10-216,0-1-1,1 1 0,-1-1 1,1 0-1,0 0 1,0 0-1,0 0 0,0-1 1,0 1-1,0-1 0,0 1 1,1-1-1,-1 0 0,6 0 1,14 1-5754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56.288"/>
    </inkml:context>
    <inkml:brush xml:id="br0">
      <inkml:brushProperty name="width" value="0.1" units="cm"/>
      <inkml:brushProperty name="height" value="0.1" units="cm"/>
      <inkml:brushProperty name="color" value="#66CC00"/>
    </inkml:brush>
  </inkml:definitions>
  <inkml:trace contextRef="#ctx0" brushRef="#br0">1 1 9268,'0'0'4370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56.630"/>
    </inkml:context>
    <inkml:brush xml:id="br0">
      <inkml:brushProperty name="width" value="0.1" units="cm"/>
      <inkml:brushProperty name="height" value="0.1" units="cm"/>
      <inkml:brushProperty name="color" value="#66CC00"/>
    </inkml:brush>
  </inkml:definitions>
  <inkml:trace contextRef="#ctx0" brushRef="#br0">0 157 8260,'0'0'2107,"15"17"-786,50 53-683,-59-65-575,1 1 0,-1-1 0,1 0 0,1 0 1,-1-1-1,0 0 0,1-1 0,0 1 0,0-1 1,0-1-1,9 2 0,2-1 172,0-1-1,0-1 1,22-1-1,-16 0-4,-19-1-259,1 1 1,-1-1-1,0 0 0,1 0 1,-1-1-1,0 0 0,0 0 1,0 0-1,-1-1 0,1 0 1,0 0-1,-1 0 1,0-1-1,0 0 0,0 0 1,0 0-1,0-1 0,-1 1 1,0-1-1,0 0 0,0 0 1,-1-1-1,0 1 1,5-10-1,-6 9-71,0 1 1,0-1-1,0 1 1,-1-1-1,0 0 1,0 0-1,0 0 0,-1 1 1,0-1-1,0 0 1,0 0-1,-1 0 1,0 0-1,0 1 0,0-1 1,-1 0-1,0 1 1,0-1-1,0 1 1,-1-1-1,1 1 0,-1 0 1,-1 0-1,1 1 1,-1-1-1,-8-8 1,5 7 45,0 0-1,-1 1 1,1 0 0,-1 0 0,-1 1 0,1-1 0,-1 2 0,-16-6 0,21 8 65,1 0 0,-1 0 0,1 0 1,-1 1-1,1 0 0,-1-1 0,0 1 1,1 0-1,-1 1 0,0-1 0,1 1 1,-1-1-1,1 1 0,-1 0 0,1 1 0,-1-1 1,1 0-1,0 1 0,0 0 0,0 0 1,0 0-1,0 0 0,0 0 0,0 1 1,-3 3-1,-1 5 112,0 0 0,1 0 1,0 0-1,1 1 0,1-1 0,0 1 0,0 0 1,1 1-1,1-1 0,-2 13 0,0 25 478,2 59-1,2-79-478,0 15 133,6 137 753,-4-161-978,1 0-1,2-1 0,0 0 0,1 0 0,1 0 1,15 31-1,-21-48-107,12 15-1246,-1-14-2885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2:57.511"/>
    </inkml:context>
    <inkml:brush xml:id="br0">
      <inkml:brushProperty name="width" value="0.1" units="cm"/>
      <inkml:brushProperty name="height" value="0.1" units="cm"/>
      <inkml:brushProperty name="color" value="#66CC00"/>
    </inkml:brush>
  </inkml:definitions>
  <inkml:trace contextRef="#ctx0" brushRef="#br0">0 205 7619,'0'0'3229,"10"18"-2875,34 58-132,-41-71-230,0 1-1,1-1 1,0 0 0,0 0-1,1-1 1,-1 1 0,1-1-1,0 0 1,0 0 0,1-1 0,-1 1-1,1-1 1,0 0 0,-1-1-1,1 1 1,0-1 0,1-1-1,-1 1 1,0-1 0,0 0 0,1 0-1,-1-1 1,1 1 0,-1-2-1,0 1 1,12-3 0,-14 2-177,0 0 1,-1 0-1,0 0 1,1-1-1,-1 0 1,0 0-1,0 0 1,0 0-1,0 0 1,0 0-1,0-1 0,-1 1 1,1-1-1,-1 0 1,0 0-1,0 0 1,0 0-1,0 0 1,0 0-1,-1-1 1,1 1-1,-1-1 1,1-5-1,2-4-366,-1 0-1,0 0 1,-1 0 0,-1 0-1,0-15 1,-1-9 9259,0 53-7043,1-11-1609,-1 1 0,1-1 0,0 0 0,1 1 0,-1-1 0,1 0 0,0 0 0,0 0 0,1 0 0,-1 0 0,1-1 0,0 1 0,1-1 0,-1 0 0,1 1 0,0-2 0,-1 1 0,2 0 0,-1-1 0,0 0 0,6 3 0,-2-1-73,1 0 0,0 0 1,0-1-1,0 0 0,1-1 1,-1 0-1,1-1 0,0 1 1,0-2-1,17 1 0,-18-1-312,0-2 0,0 1 1,-1-1-1,1 0 0,-1-1 0,1 0 0,-1 0 0,1-1 0,9-5 0,-12 5 59,-1-1 0,1 0 0,-1 0 0,1-1 0,-2 1 0,1-1-1,0 0 1,-1-1 0,0 1 0,0-1 0,0 0 0,3-9 0,-3 5-44,0 1 0,-1-1 0,0 0 1,-1 0-1,2-14 0,9-34 7148,-13 101-6073,0-31-703,0 0 1,1 0-1,0 0 1,1 0 0,3 13-1,-3-20-42,0 1 1,1-1-1,-1 0 0,1 0 0,0 0 1,1 0-1,-1-1 0,1 1 1,0-1-1,0 0 0,0 0 0,10 6 1,-3-2-73,1-1 0,0 0 0,1-1 0,0 0 0,0-1 0,0-1 0,0 0 0,1 0 0,22 2 0,5-3-314,79-2 0,-110-1 316,-1-1-1,0 0 1,0-1-1,0 0 1,0 0 0,0-1-1,0 0 1,0 0-1,-1-1 1,1 0-1,-1-1 1,0 0-1,0 0 1,-1 0-1,0-1 1,0-1 0,0 1-1,-1-1 1,0 0-1,0 0 1,0-1-1,-1 0 1,0 0-1,-1 0 1,0 0-1,0-1 1,-1 0 0,0 0-1,-1 0 1,1 0-1,-2 0 1,1 0-1,-1-17 1,0 12 8,0 3 176,-1-1 0,0 1-1,-1 0 1,0-1-1,-5-20 1,5 29-57,0 0-1,0 1 1,0-1 0,-1 0-1,1 1 1,-1 0-1,0-1 1,1 1 0,-1 0-1,0 0 1,-1 0 0,1 0-1,0 0 1,0 0 0,-1 1-1,1-1 1,-1 1-1,1-1 1,-1 1 0,0 0-1,0 0 1,1 0 0,-1 1-1,0-1 1,0 1 0,0-1-1,0 1 1,-4 0-1,2 0 23,0 0-1,0 1 1,0-1-1,0 1 0,0 0 1,0 1-1,0-1 1,1 1-1,-1 0 0,0 0 1,1 0-1,-1 1 1,1-1-1,0 1 1,-8 7-1,6-4 3,0 0 0,0 1 0,0 0 0,1 0 0,0 0 1,1 1-1,0 0 0,0 0 0,-3 9 0,4-9-53,0 0 0,0 0-1,1 0 1,0 1 0,1-1 0,0 1 0,0-1-1,0 1 1,2 0 0,-1-1 0,1 1 0,0-1 0,0 1-1,1-1 1,1 1 0,-1-1 0,1 0 0,1 0-1,-1 0 1,8 11 0,-3-10 21,1 0-1,0-1 1,1 1 0,-1-2-1,2 0 1,-1 0 0,1 0-1,0-2 1,0 1 0,0-1 0,1-1-1,0 0 1,0-1 0,20 4-1,14-2-942,0-1 0,75-4-1,-58-1-3232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3:01.128"/>
    </inkml:context>
    <inkml:brush xml:id="br0">
      <inkml:brushProperty name="width" value="0.1" units="cm"/>
      <inkml:brushProperty name="height" value="0.1" units="cm"/>
      <inkml:brushProperty name="color" value="#66CC00"/>
    </inkml:brush>
  </inkml:definitions>
  <inkml:trace contextRef="#ctx0" brushRef="#br0">1 90 4594,'0'0'2897,"5"-15"-2747,1-2-57,18-40 614,-25 62-346,0 1 0,1-1 0,-1 1 0,1-1 0,0 1 0,2 10 0,-1 14-201,-11 130 1053,0 151-148,11-297-1076,0 0 0,1-1 0,1 0-1,7 26 1,8-5-2598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3:01.663"/>
    </inkml:context>
    <inkml:brush xml:id="br0">
      <inkml:brushProperty name="width" value="0.1" units="cm"/>
      <inkml:brushProperty name="height" value="0.1" units="cm"/>
      <inkml:brushProperty name="color" value="#66CC00"/>
    </inkml:brush>
  </inkml:definitions>
  <inkml:trace contextRef="#ctx0" brushRef="#br0">1 151 4386,'0'0'1331,"6"-18"-813,25-58 338,-28 73-756,-1-1 0,0 0-1,1 1 1,0-1 0,0 1 0,0 0-1,0 0 1,0 0 0,1 0-1,-1 1 1,1-1 0,0 1 0,0 0-1,-1 0 1,2 1 0,-1-1-1,7-1 1,1 0 94,1 1 0,-1 1 0,0 0-1,16 2 1,-14-1 105,-9 0-251,-1 1 0,1 0 0,0 1 1,0-1-1,-1 1 0,1 0 0,0 0 0,-1 0 0,0 0 1,0 1-1,0 0 0,0 0 0,0 0 0,0 0 0,-1 1 0,1 0 1,-1-1-1,0 1 0,0 0 0,-1 1 0,3 4 0,6 10 208,-1 0-1,-1 1 1,9 28-1,-12-30-202,0 0-1,-2 0 1,0 0 0,-1 1 0,-1-1-1,-1 1 1,0-1 0,-2 1 0,0 0-1,-6 33 1,4-41-35,0-1 1,-1 1-1,0-1 0,-1 0 0,0 0 0,0-1 1,-1 1-1,0-1 0,-1-1 0,0 1 0,0-1 1,-1 0-1,0-1 0,0 1 0,-1-2 1,0 1-1,0-1 0,0-1 0,-17 8 0,16-9-39,1 0 0,-1 0-1,-1-1 1,1 0 0,0 0-1,-1-2 1,1 1 0,-1-1-1,0-1 1,1 0 0,-1 0-1,-16-3 1,25 2-12,0 0 0,0 0 0,0-1 0,0 1 0,1 0 0,-1-1 0,0 1 0,1-1 0,-1 1 0,1-1 0,0 0 0,-1 1 0,1-1 0,0 0 0,0 0 0,0 0 0,0 0 0,1 0 0,-1 0 0,0 0 0,1 0 0,0-1 0,-1 1 0,1 0 0,0 0 0,0 0 0,0 0 0,0-1 0,1 1 0,0-3 0,-1 0-8,1 0-1,0 0 1,0 0-1,0 0 1,1 0-1,0 0 1,0 0-1,0 0 1,0 1-1,1-1 1,5-7-1,-4 9 65,0-1-1,0 1 0,0 0 1,0 0-1,1 0 0,-1 0 1,1 1-1,-1 0 0,1 0 1,0 0-1,0 0 1,0 1-1,0 0 0,8-1 1,-10 2 38,0 0 0,1 0 1,-1 0-1,0 1 1,0-1-1,1 1 0,-1 0 1,0 0-1,0 0 1,0 1-1,0-1 0,0 1 1,0-1-1,-1 1 0,1 0 1,0 0-1,-1 0 1,1 1-1,-1-1 0,0 1 1,0-1-1,0 1 1,2 4-1,11 18 619,19 51-1,-29-60-603,1-1 0,0 0 1,2 0-1,-1 0 0,2-1 0,0 0 0,1-1 0,0 0 0,1 0 0,15 13 0,-23-24-346,0 0 0,0 0 1,1-1-1,-1 1 1,0-1-1,0 0 0,1 0 1,-1 0-1,5 0 1,17-4-5255,-10-10-473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3:02.006"/>
    </inkml:context>
    <inkml:brush xml:id="br0">
      <inkml:brushProperty name="width" value="0.1" units="cm"/>
      <inkml:brushProperty name="height" value="0.1" units="cm"/>
      <inkml:brushProperty name="color" value="#66CC00"/>
    </inkml:brush>
  </inkml:definitions>
  <inkml:trace contextRef="#ctx0" brushRef="#br0">0 280 8292,'0'0'3364,"6"15"-2900,1 0-328,0 1-1,1-1 0,0-1 0,1 1 1,12 13-1,-17-22-81,2 0 0,-1-1-1,1 1 1,0-1 0,0 0 0,0 0 0,1-1-1,0 0 1,0 0 0,0-1 0,0 1 0,0-2 0,1 1-1,-1-1 1,15 3 0,-13-4-20,0 0 0,1-1 0,-1 0 0,0-1-1,0 1 1,0-2 0,0 1 0,0-1 0,0-1 0,0 1 0,13-7 0,-17 6-63,0 0 1,0-1-1,0 0 1,-1 1 0,1-1-1,-1-1 1,0 1-1,0-1 1,0 0-1,-1 0 1,0 0 0,0 0-1,0 0 1,0-1-1,-1 1 1,0-1-1,0 0 1,2-11 0,-1-9-235,-1-1 0,0 0 0,-2 0 1,-2 0-1,0 0 0,-2 1 0,-8-34 1,0-10-2137,7 39-309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3:02.380"/>
    </inkml:context>
    <inkml:brush xml:id="br0">
      <inkml:brushProperty name="width" value="0.1" units="cm"/>
      <inkml:brushProperty name="height" value="0.1" units="cm"/>
      <inkml:brushProperty name="color" value="#66CC00"/>
    </inkml:brush>
  </inkml:definitions>
  <inkml:trace contextRef="#ctx0" brushRef="#br0">0 1 9316,'0'0'2423,"1"23"-1519,15 312 1911,-12-278-2496,13 63 0,2 18-1059,-20-132 392,1-1-1304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3:02.729"/>
    </inkml:context>
    <inkml:brush xml:id="br0">
      <inkml:brushProperty name="width" value="0.1" units="cm"/>
      <inkml:brushProperty name="height" value="0.1" units="cm"/>
      <inkml:brushProperty name="color" value="#66CC00"/>
    </inkml:brush>
  </inkml:definitions>
  <inkml:trace contextRef="#ctx0" brushRef="#br0">1 20 8100,'0'0'587,"18"-3"621,-7 0-1060,9-1 517,1 0 1,34-1 0,-47 5-493,0 0 1,0 0-1,0 1 1,-1 0-1,1 1 0,0-1 1,-1 2-1,1-1 1,-1 1-1,0 0 1,0 0-1,12 8 1,-9-3-114,-1-1 1,0 2 0,0-1 0,-1 1-1,0 1 1,0 0 0,-1 0 0,0 0 0,-1 1-1,0 0 1,-1 0 0,0 0 0,-1 1-1,0-1 1,-1 1 0,-1 0 0,1 0 0,-2 1-1,0-1 1,0 0 0,-1 0 0,-2 15 0,2-22-64,-1-1 1,0 1 0,0-1 0,0 0 0,0 1-1,-1-1 1,1 0 0,-1 0 0,0 0 0,-1 0-1,1 0 1,-1-1 0,0 1 0,1-1 0,-2 1-1,1-1 1,0 0 0,-1 0 0,1-1 0,-1 1 0,0-1-1,-6 4 1,1-2-189,-1 0-1,1 0 1,-1-1-1,0-1 0,0 1 1,-1-2-1,1 1 1,-18-1-1,27-1 143,0 0 0,0 0 0,0 0 0,0 0 0,0-1 0,0 1 0,0 0-1,0 0 1,0-1 0,0 1 0,0-1 0,0 1 0,0-1 0,0 1 0,0-1 0,1 0-1,-1 1 1,0-1 0,0 0 0,1 0 0,-1 1 0,0-1 0,1 0 0,-1 0 0,1 0 0,-1-2-1,-1 0-77,1-1 0,1 1-1,-1-1 1,0 0-1,1 1 1,0-1 0,0 0-1,0-4 1,1-2-136,1 1 1,-1-1-1,2 0 1,-1 1 0,8-18-1,-3 14 184,1 0-1,1 0 0,0 0 1,0 1-1,1 1 0,1-1 1,0 2-1,20-16 1,-22 19 391,0 1 0,1 0 0,0 1 0,0 0 0,0 0 0,1 1 0,-1 1 0,1 0 0,0 0 0,0 1 0,0 0 0,17 0 0,-25 3-220,0-1-1,0 1 0,0 0 1,0-1-1,0 1 0,0 1 1,0-1-1,-1 0 0,1 1 1,0 0-1,-1-1 0,1 1 1,-1 0-1,1 0 0,-1 0 1,0 1-1,0-1 0,0 1 1,0-1-1,-1 1 0,3 3 1,5 10-5,0 1 0,9 27 0,-4-10-66,2-5-1212,-8-14-3703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34.760"/>
    </inkml:context>
    <inkml:brush xml:id="br0">
      <inkml:brushProperty name="width" value="0.1" units="cm"/>
      <inkml:brushProperty name="height" value="0.1" units="cm"/>
      <inkml:brushProperty name="color" value="#66CC00"/>
    </inkml:brush>
  </inkml:definitions>
  <inkml:trace contextRef="#ctx0" brushRef="#br0">3 19 4386,'0'0'8553,"0"0"-8433,-1 0 0,1-1 0,0 1-1,0-1 1,0 1 0,-1 0 0,1-1 0,0 1-1,0-1 1,0 1 0,0-1 0,0 1 0,0-1-1,0 1 1,0 0 0,0-1 0,0 1-1,0-1 1,0 1 0,0-1 0,0 1 0,0-1-1,1 1 1,-1 0 0,0-1 0,0 1 0,0-1-1,1 1 1,-1-1 0,97-1 567,-47-1-1008,0 3 1,0 2-1,56 9 1,-85-2-4178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3:03.070"/>
    </inkml:context>
    <inkml:brush xml:id="br0">
      <inkml:brushProperty name="width" value="0.1" units="cm"/>
      <inkml:brushProperty name="height" value="0.1" units="cm"/>
      <inkml:brushProperty name="color" value="#66CC00"/>
    </inkml:brush>
  </inkml:definitions>
  <inkml:trace contextRef="#ctx0" brushRef="#br0">0 0 8468,'0'0'3537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3:03.429"/>
    </inkml:context>
    <inkml:brush xml:id="br0">
      <inkml:brushProperty name="width" value="0.1" units="cm"/>
      <inkml:brushProperty name="height" value="0.1" units="cm"/>
      <inkml:brushProperty name="color" value="#66CC00"/>
    </inkml:brush>
  </inkml:definitions>
  <inkml:trace contextRef="#ctx0" brushRef="#br0">276 141 5939,'0'0'3788,"1"-17"-3020,5-52-527,-6 67-238,0 0 1,0 1 0,0-1 0,0 0-1,-1 0 1,1 0 0,-1 0 0,1 1-1,-1-1 1,0 0 0,1 1 0,-1-1 0,0 0-1,0 1 1,0-1 0,-1 1 0,1-1-1,0 1 1,0 0 0,-1 0 0,1-1-1,-1 1 1,1 0 0,-1 0 0,1 0-1,-1 1 1,0-1 0,-2-1 0,-3 0-16,0 0 1,0 1 0,0 0-1,0 0 1,-9 0-1,8 1-7,-7-2-2,0 1 0,0 1 0,0 0 1,0 1-1,0 1 0,-27 6 0,39-7 21,-1 1 0,1-1 1,-1 0-1,1 1 0,0 0 0,0 0 1,0 0-1,0 0 0,0 1 0,0-1 0,0 1 1,1-1-1,-1 1 0,1 0 0,0 0 0,0 0 1,0 1-1,0-1 0,1 0 0,-1 1 0,1-1 1,0 1-1,0-1 0,0 1 0,0-1 1,1 1-1,-1 0 0,1-1 0,0 1 0,0 0 1,1 0-1,-1-1 0,2 6 0,-1-2 53,1-1 0,0 0 0,0 0 0,1 0 0,-1 0 0,1 0 0,1-1 0,-1 1 0,1-1 0,0 0 0,0 0 0,1 0 0,4 4 0,14 12 565,39 26 0,-22-18-5,-20-14-367,0 0-68,-1 1 0,24 25 0,-39-36-180,0-1 1,0 1-1,-1 0 0,1 0 1,-1 1-1,0-1 0,-1 1 0,1-1 1,-1 1-1,0 0 0,0 0 1,-1 0-1,0 0 0,1 11 1,-2-15-5,0 0 0,-1 0 0,1 0 0,0 0 0,-1 0 0,0 0 0,1 0 1,-1 0-1,0 0 0,0-1 0,0 1 0,0 0 0,0 0 0,0-1 0,-1 1 0,1-1 1,-1 1-1,1-1 0,-2 2 0,-2 0-30,0 1 0,-1-1 1,1 0-1,-1-1 0,1 1 0,-9 1 0,-4 1-149,0-1 0,0-1-1,-29 2 1,30-4-66,7 0 37,-1-1-1,1 0 1,0 0-1,-18-3 0,26 2 62,0 1 0,0 0 0,0-1 0,1 0-1,-1 1 1,0-1 0,0 0 0,1 0 0,-1 0-1,1 0 1,-1 0 0,1 0 0,-1 0 0,1-1-1,0 1 1,0 0 0,-1-1 0,1 1 0,0-1-1,0 1 1,0-1 0,1 0 0,-1 1 0,0-1 0,1 0-1,-1 0 1,1 0 0,-1 1 0,1-1 0,0 0-1,0 0 1,0-2 0,0-20-4673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3:03.927"/>
    </inkml:context>
    <inkml:brush xml:id="br0">
      <inkml:brushProperty name="width" value="0.1" units="cm"/>
      <inkml:brushProperty name="height" value="0.1" units="cm"/>
      <inkml:brushProperty name="color" value="#66CC00"/>
    </inkml:brush>
  </inkml:definitions>
  <inkml:trace contextRef="#ctx0" brushRef="#br0">229 120 4306,'0'0'4682,"-21"-9"-4375,-68-28-19,86 36-228,0 0 0,0 0-1,0 0 1,0 1 0,0-1 0,0 1-1,0-1 1,0 1 0,0 0 0,0 0-1,0 0 1,0 1 0,0-1 0,0 1-1,0 0 1,0-1 0,0 1 0,0 1-1,0-1 1,1 0 0,-1 1 0,0-1-1,1 1 1,0 0 0,-1 0 0,1 0-1,0 0 1,0 0 0,0 1 0,-4 4-1,2 0 114,0 0 0,1 0 0,0 0 1,0 0-1,0 1 0,1 0 0,0-1 0,-2 15 0,3-14-113,1-1-1,-1 1 1,1-1 0,0 1 0,1 0 0,0-1 0,0 1 0,1-1 0,0 1 0,0-1-1,0 0 1,1 0 0,0 0 0,1 0 0,0 0 0,0-1 0,0 1 0,0-1 0,1 0 0,0-1-1,1 1 1,-1-1 0,1 0 0,0 0 0,0-1 0,1 0 0,-1 0 0,1 0 0,0-1 0,9 3-1,-5-1-74,0-1-1,0 0 0,1-1 0,-1 0 1,1 0-1,0-2 0,-1 1 0,1-2 0,0 1 1,0-2-1,0 1 0,17-5 0,-23 4-105,-1 0 1,1-1-1,-1 0 0,0 0 0,0 0 0,0-1 0,0 0 1,0 0-1,-1 0 0,1-1 0,-1 1 0,0-1 1,0 0-1,0 0 0,0 0 0,-1-1 0,0 0 0,1 1 1,-2-1-1,1 0 0,-1 0 0,0-1 0,0 1 0,0 0 1,0-1-1,-1 1 0,1-11 0,0-44 960,-2 57-320,20 11 383,3 11-356,0-1 0,50 28 0,-59-39-383,0 0 0,0-1 0,1-1 0,0-1 0,0 0 0,0-1 0,25 2 1,-25-3 19,0-2 1,0 0-1,0 0 1,0-1-1,0-1 1,29-7-1,-39 7-156,0 0 0,-1 0-1,1 0 1,-1-1 0,1 1 0,-1-1-1,0 0 1,0 0 0,-1 0 0,1-1-1,0 1 1,-1-1 0,0 0-1,0 0 1,0 0 0,-1-1 0,1 1-1,-1 0 1,0-1 0,0 0 0,0 1-1,-1-1 1,0 0 0,2-10-1,-2 8-53,0 0 0,0 0-1,0-1 1,-1 1-1,0 0 1,0 0 0,-1-1-1,0 1 1,0 0 0,-1 0-1,0 0 1,0 0-1,-1 0 1,1 0 0,-2 1-1,1-1 1,-1 1-1,0 0 1,0 0 0,0 0-1,-1 0 1,0 1-1,0 0 1,-1 0 0,1 0-1,-1 1 1,0 0 0,0 0-1,-13-6 1,6 3-4,0 1 1,0 0-1,-1 1 1,0 0-1,0 1 1,0 1-1,0 0 0,-1 1 1,1 0-1,-1 1 1,1 1-1,-1 0 1,0 1-1,-20 4 1,27-3 30,1 0 0,0 0 0,0 1 0,0 0 0,0 0 1,0 0-1,0 1 0,1 0 0,0 1 0,0-1 0,0 1 1,0 0-1,1 1 0,0-1 0,0 1 0,0 0 0,1 0 0,0 1 1,0-1-1,0 1 0,1 0 0,0 0 0,0 0 0,1 0 1,0 1-1,0-1 0,1 1 0,-1 13 0,1-15-73,1 0 0,0-1-1,-1 1 1,2 0 0,-1 0-1,1 0 1,0-1 0,0 1-1,1 0 1,-1-1 0,1 1-1,0-1 1,1 0 0,-1 0 0,1 0-1,0 0 1,1 0 0,-1 0-1,1-1 1,0 0 0,0 1-1,6 4 1,28 17-3889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49:56.098"/>
    </inkml:context>
    <inkml:brush xml:id="br0">
      <inkml:brushProperty name="width" value="0.05" units="cm"/>
      <inkml:brushProperty name="height" value="0.05" units="cm"/>
      <inkml:brushProperty name="color" value="#004F8B"/>
    </inkml:brush>
  </inkml:definitions>
  <inkml:trace contextRef="#ctx0" brushRef="#br0">279 1424 160,'0'0'10135,"26"8"-9676,-4 6-273,1-1 0,1 0 0,0-2 0,0-1 0,1-1 0,1-2 0,-1 0 1,1-1-1,0-2 0,0 0 0,1-2 0,-1-1 0,1-1 0,-1-1 0,1-2 0,-1 0 0,0-2 0,0-1 0,-1-1 0,0-1 0,0-1 0,0-1 0,-1-2 0,-1 0 0,35-24 0,125-118 504,-101 82-451,-69 59-165,0 0 0,-1-1 0,0-1 1,-1 0-1,-1-1 0,0 0 0,-1-1 1,-1 0-1,-1 0 0,0 0 0,-1-1 1,6-32-1,-4 8 136,-2-1 1,-3 1-1,0 0 0,-7-68 0,2 95-175,-1 0 0,0 1 0,-2-1-1,1 1 1,-2-1 0,0 2-1,-1-1 1,-8-12 0,-1-1 47,-2 1 1,-39-44 0,42 56-78,0 0 0,-1 1 0,0 0-1,-1 2 1,0 0 0,-1 1 0,-1 0 0,1 2 0,-1 0 0,-1 1 0,1 1 0,-39-6 0,4 4 11,0 3 0,-1 2 0,-89 8 0,129-4-28,-1 2 1,1 0 0,0 1-1,0 1 1,1 0-1,-1 1 1,1 0-1,0 1 1,1 1 0,0 0-1,0 1 1,0 0-1,-19 20 1,9-5-13,1 0-1,0 1 0,2 2 1,1 0-1,-22 43 1,20-29-21,2 1 0,1 1-1,-19 75 1,30-88 23,1 1 1,2-1-1,1 1 0,1 0 0,2-1 0,5 49 1,-1-63 13,0 1-1,2-1 1,0 0 0,1 0 0,1 0 0,0-1 0,1-1 0,0 1 0,1-1 0,1-1 0,1 0 0,-1 0 0,2-1 0,25 18 0,-21-19 48,0-2-1,1 0 0,0-1 0,1-1 0,-1-1 1,2 0-1,-1-1 0,0-2 0,30 3 0,7-3 104,0-2-1,61-7 0,-87 3-106,1-1-1,0-2 1,-1-1-1,0-2 0,-1 0 1,0-2-1,0-1 0,-1-2 1,-1-1-1,0 0 1,-2-2-1,1-2 0,38-35 1,-44 34-8,-2 0 1,0-1 0,-1-1 0,-2 0-1,0-1 1,-1-1 0,-1 0 0,-2-1-1,0-1 1,-2 1 0,0-2 0,-2 1-1,-1-1 1,-2 0 0,4-48 0,-6 45-27,-1-1 1,-1 0 0,-2 0-1,-1 0 1,-1 0 0,-2 1-1,-1 0 1,-12-31 0,7 35-20,-1 1 0,-1 0 0,-1 1 1,-1 0-1,-2 2 0,0 0 0,-1 1 0,-1 1 1,-1 0-1,-1 2 0,-24-16 0,10 10-18,-1 2 1,-1 2-1,0 2 0,-2 1 0,0 2 0,-71-17 0,93 28 16,0 1 1,0 1-1,1 0 0,-1 1 1,0 1-1,0 1 0,0 0 1,0 2-1,0 0 0,1 1 1,-1 0-1,1 2 0,0 0 1,1 1-1,-21 11 0,0 3-86,2 1-1,1 2 1,1 2-1,1 0 1,1 2-1,-36 43 1,30-26 51,2 1 1,2 1-1,2 2 1,-25 54-1,43-74 26,2 1 0,1 0 0,1 0 0,2 1 0,1 0 0,1 0 0,2 0-1,1 1 1,2-1 0,5 49 0,-2-59 7,1 0-1,1 0 1,1 0-1,0-1 1,2 0 0,1 0-1,0 0 1,1-1 0,25 34-1,-16-28 8,1 0 1,1-1-1,1-1 1,1-1-1,1-2 0,30 21 1,-37-30 17,0-2 0,1-1 0,-1 0-1,1-1 1,1-1 0,0 0 0,-1-2 0,1 0 0,1-1 0,-1-1 0,0-1 0,1 0 0,-1-2 0,1 0 0,19-4 0,1-3 61,0-1 0,-1-2 0,0-2 0,-1-1-1,0-2 1,39-23 0,-33 14-27,-1-2 0,-1-2 0,-2-1-1,-1-2 1,-1-2 0,-2-1 0,38-49 0,-55 60-11,-1-1 0,-1-1 0,-2-1 1,0 0-1,-2-1 0,-1-1 0,-1 0 0,-1-1 1,-2 1-1,-1-2 0,-1 1 0,3-60 0,-9 68-8,0 0 0,-1 0 0,-2 0 0,0 1 0,-8-30 0,7 39-10,-1 0 0,0 0 0,-1 0 0,0 1-1,-1-1 1,0 2 0,-1-1 0,0 1 0,0 0-1,-15-12 1,6 8-13,0 0 0,-1 2 0,-1 0-1,0 1 1,0 1 0,-1 1 0,-1 0-1,0 2 1,0 0 0,0 2 0,-28-5 0,-24 1-22,-147 1 1,219 8 25,-22 1-10,1 1 1,-1 1 0,0 1-1,1 1 1,0 1-1,0 1 1,1 1 0,0 1-1,0 0 1,1 2 0,0 0-1,0 1 1,-30 27-1,17-10-12,1 1-1,2 2 0,1 1 0,1 1 1,2 2-1,-26 47 0,39-59-10,1 0 1,2 0-1,0 1 1,1 1-1,2-1 1,1 1-1,1 0 1,-3 40-1,7-44 20,0 0-1,2-1 1,1 1-1,0-1 1,2 1 0,0-1-1,1 0 1,2 0 0,0-1-1,18 36 1,-15-36 4,1-2 1,0 0-1,2 0 1,0-1 0,0 0-1,2-2 1,0 1-1,1-2 1,0 0-1,2-1 1,-1-1-1,1 0 1,1-1 0,0-1-1,0-1 1,1-1-1,1-1 1,-1 0-1,1-1 1,0-2-1,0 0 1,0-1-1,24 0 1,-9-2 21,0-1 0,0-1 0,-1-2 1,1-2-1,-1-1 0,0-2 0,0-1 0,-1-2 0,0-1 0,-1-2 0,0-1 1,56-36-1,-66 36-9,-1 0-1,-1-2 1,0 0 0,-2-1 0,0-2-1,0 0 1,-2 0 0,-1-2 0,0 0-1,-2-1 1,-1 0 0,0-1 0,-2 0-1,-1-1 1,-1-1 0,-1 1 0,-1-2-1,-1 1 1,-1 0 0,-2-1 0,0-33-1,-2 34 11,-1-1-1,-2 0 0,-1 0 1,0 0-1,-3 1 1,0 0-1,-1 0 0,-2 0 1,0 1-1,-18-31 0,15 33-9,-2 1 1,-1 1-1,0 0 0,-2 1 1,0 1-1,-1 0 0,-1 2 1,-1 0-1,0 1 0,-1 1 0,-1 0 1,0 2-1,-1 1 0,0 1 1,-1 1-1,0 1 0,-1 1 0,0 1 1,0 1-1,-1 1 0,1 1 1,-53 0-1,43 4-15,0 1 0,1 2 1,-1 2-1,0 0 0,-48 16 0,58-12 3,1 0 0,0 1 0,1 2-1,1 0 1,0 2 0,0 0 0,1 1-1,-22 22 1,11-7-23,2 2-1,2 1 1,1 1-1,1 2 1,2 0-1,2 1 1,1 2-1,2 0 1,-22 66-1,36-87 3,0-1 0,2 1 0,0 0 0,1-1-1,1 1 1,1 0 0,0 0 0,2 0-1,0 0 1,1 0 0,0-1 0,1 1 0,2-1-1,-1 0 1,2 0 0,0-1 0,1 0 0,1 0-1,13 18 1,-6-13 16,0 0 0,2-1 0,0 0 0,1-2 0,1 0 0,1-1 0,0-2 0,1 0 0,42 22 0,-35-25 11,0-1 0,1-1 0,0-1 1,0-1-1,1-2 0,-1-2 0,1 0 0,33-2 0,-38 0 8,0-2 0,0-1-1,0-1 1,0-1-1,0-2 1,-1 0 0,0-2-1,0 0 1,35-17-1,-24 6 23,-1-2-1,-1-2 1,-1-1 0,0-2-1,-2 0 1,-1-3-1,-2 0 1,36-46-1,-46 51-1,-1-1 0,-2-1 0,0-1 0,-2 0 0,0-1-1,-2-1 1,-2 1 0,0-2 0,-1 1 0,-2-1 0,-1 0 0,1-37 0,-5 47 1,-1 1 0,0 0 0,-1-1 1,-1 1-1,-1 0 0,-1 0 0,0 0 1,-2 0-1,0 0 0,0 1 0,-2 0 1,0 1-1,-1 0 0,-1 0 0,0 1 1,-1 0-1,-1 1 0,-13-14 0,9 14-13,0 0-1,-1 1 1,0 1 0,-1 1-1,0 0 1,-1 2-1,0 0 1,-1 1 0,-39-11-1,31 13-35,0 0 0,0 2 0,-1 1 0,0 2 0,0 1 0,-51 6 0,62-3-85,0 1 0,0 1 0,1 0 0,-1 2 1,1 0-1,0 1 0,1 1 0,0 0 1,1 1-1,-1 1 0,2 0 0,0 1 1,0 0-1,-13 17 0,15-15-521,-1 2 0,2-1 0,0 2 0,1-1 0,0 1 0,2 1 0,0 0 0,0 0 0,2 1 0,1-1 0,0 1 0,1 0-1,-1 23 1,3 27-2928,2-2-1030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49:56.924"/>
    </inkml:context>
    <inkml:brush xml:id="br0">
      <inkml:brushProperty name="width" value="0.05" units="cm"/>
      <inkml:brushProperty name="height" value="0.05" units="cm"/>
      <inkml:brushProperty name="color" value="#004F8B"/>
    </inkml:brush>
  </inkml:definitions>
  <inkml:trace contextRef="#ctx0" brushRef="#br0">137 0 2417,'0'0'2545,"-24"24"395,15-9-2819,0 1-1,1 0 0,1 0 1,1 1-1,0 0 1,1 0-1,-4 25 0,-10 131 708,15-113-554,0-11-125,-23 437 2570,28-497-2740,0-1 1,1 0-1,1 0 0,3-12 0,6-22 67,0-55 33,-9 63-184,2 1 1,1-1 0,2 1-1,1 1 1,20-50 0,-26 80 140,1 0 1,-1 1-1,1 0 1,0 0-1,0 0 1,1 0-1,0 1 1,-1 0-1,1 0 1,1 0-1,-1 0 1,0 1-1,1 0 1,0 0-1,0 0 1,0 1 0,0 0-1,0 0 1,0 0-1,10 0 1,12-2 246,1 2 0,0 1 1,39 4-1,-11-1-118,-37-2-1453,-9 0-1621,-29 0-92,-18 0-1935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49:57.349"/>
    </inkml:context>
    <inkml:brush xml:id="br0">
      <inkml:brushProperty name="width" value="0.05" units="cm"/>
      <inkml:brushProperty name="height" value="0.05" units="cm"/>
      <inkml:brushProperty name="color" value="#004F8B"/>
    </inkml:brush>
  </inkml:definitions>
  <inkml:trace contextRef="#ctx0" brushRef="#br0">13 1 7299,'0'0'2393,"-3"5"-2163,1-3-225,1 1-1,0-1 1,0 0 0,0 0 0,0 1 0,0-1-1,1 0 1,-1 1 0,1-1 0,-1 1 0,1-1-1,0 1 1,0-1 0,1 4 0,0 1 34,1-1 0,-1 1 0,2-1 0,-1 1 1,6 8-1,182 352 2343,-134-257-1520,5-3 0,85 113-1,307 475 1601,-222-324-1309,-217-349-1102,-9-13-63,1 1-1,0-1 1,1 0 0,12 12 0,-20-35-5434,-6-7 991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49:58.129"/>
    </inkml:context>
    <inkml:brush xml:id="br0">
      <inkml:brushProperty name="width" value="0.05" units="cm"/>
      <inkml:brushProperty name="height" value="0.05" units="cm"/>
      <inkml:brushProperty name="color" value="#004F8B"/>
    </inkml:brush>
  </inkml:definitions>
  <inkml:trace contextRef="#ctx0" brushRef="#br0">189 17 2305,'0'0'8889,"-18"-3"-8240,-56-9-492,71 11-139,1 1-1,-1 0 1,1 0 0,0 0-1,-1 0 1,1 0-1,-1 0 1,1 1 0,0-1-1,-1 1 1,1 0 0,0 0-1,-1 0 1,1 0-1,0 0 1,0 0 0,0 1-1,0-1 1,0 0-1,0 1 1,1 0 0,-1-1-1,0 1 1,-1 3-1,-1 1 46,1 0-1,-1 0 0,1 1 1,1-1-1,-4 13 0,3-9-14,-1 1 79,1 0 1,0 1-1,1-1 1,0 1-1,1 0 1,0 0-1,1 0 1,2 17-1,-1-22-71,0-1 0,1 1 1,0 0-1,0 0 0,0-1 0,1 0 0,0 1 1,0-1-1,1 0 0,0 0 0,0-1 0,0 1 1,1-1-1,-1 0 0,10 7 0,9 4 82,1-1-1,0-1 1,1-1-1,46 17 1,-34-15-13,48 26 1,-82-39-142,1 0-1,-1 0 1,1 0-1,-1 1 1,0-1-1,0 1 1,0 0 0,0 0-1,0 0 1,-1 0-1,1 0 1,-1 0-1,0 1 1,0 0-1,0-1 1,-1 1-1,1 0 1,-1 0-1,0-1 1,0 1-1,0 0 1,0 0 0,-1 0-1,0 0 1,1 1-1,-1-1 1,-1 0-1,0 6 1,0-8 11,-1 0 1,1 0 0,0 0 0,-1 0 0,0-1-1,1 1 1,-1-1 0,0 1 0,0-1-1,1 0 1,-1 1 0,0-1 0,0 0 0,0 0-1,-1 0 1,1-1 0,0 1 0,0-1-1,0 1 1,-1-1 0,1 1 0,0-1 0,0 0-1,-1 0 1,1 0 0,-4-1 0,1 1-29,-1 0 0,1-1 0,0 0 0,0 0 0,0 0 0,0 0 0,0-1 0,0 0 0,0 0 0,0 0 0,-6-4 0,6 0 25,0 0-1,0 0 1,1 0 0,-1-1-1,1 0 1,1 0 0,-1 0-1,1 0 1,0-1 0,1 1-1,0-1 1,0 1 0,1-1-1,0 0 1,0 0 0,1 0-1,0 0 1,0 0 0,0 1-1,1-1 1,1 0 0,-1 0-1,5-11 1,-4 12 30,1 0 1,-1 1-1,1-1 0,0 1 1,1-1-1,0 1 1,0 1-1,0-1 0,0 0 1,1 1-1,0 0 1,6-5-1,-7 7 18,0 1 0,1-1 1,-1 0-1,1 1 0,-1 0 0,1 0 0,0 1 0,0-1 0,0 1 1,0 0-1,0 0 0,0 1 0,0-1 0,0 1 0,0 0 0,0 1 1,0-1-1,6 2 0,-5 1 31,1-1 0,-1 1 0,1 1 0,-1-1 0,0 1 0,0 0 1,-1 0-1,1 1 0,-1 0 0,0 0 0,0 0 0,0 1 0,-1-1 0,0 1 0,0 0 0,3 7 1,20 24-1769,-25-36 216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49:58.477"/>
    </inkml:context>
    <inkml:brush xml:id="br0">
      <inkml:brushProperty name="width" value="0.05" units="cm"/>
      <inkml:brushProperty name="height" value="0.05" units="cm"/>
      <inkml:brushProperty name="color" value="#004F8B"/>
    </inkml:brush>
  </inkml:definitions>
  <inkml:trace contextRef="#ctx0" brushRef="#br0">0 120 11813,'0'0'545,"0"-119"-7220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49:58.847"/>
    </inkml:context>
    <inkml:brush xml:id="br0">
      <inkml:brushProperty name="width" value="0.05" units="cm"/>
      <inkml:brushProperty name="height" value="0.05" units="cm"/>
      <inkml:brushProperty name="color" value="#004F8B"/>
    </inkml:brush>
  </inkml:definitions>
  <inkml:trace contextRef="#ctx0" brushRef="#br0">1 9 4978,'0'0'9679,"1"19"-8844,9 62-197,-7-72-568,-1-1-1,2 0 1,-1 1-1,1-1 1,0 0-1,1-1 1,0 1-1,0-1 1,1 0-1,-1 0 1,2-1-1,-1 0 1,1 0-1,-1 0 1,16 9 0,-12-9-51,0 0 1,1-1 0,-1 0-1,1-1 1,0 0 0,0 0-1,1-1 1,-1-1 0,1 0-1,-1 0 1,1-2 0,-1 1-1,1-1 1,0-1 0,-1 0-1,1 0 1,11-4 0,-11 2-23,1 0 0,-1-1 1,0-1-1,-1 0 1,1-1-1,-1 0 0,0 0 1,0-1-1,-1-1 0,0 1 1,0-2-1,-1 1 1,0-2-1,-1 1 0,10-14 1,-15 18-9,1-1 1,-2 1-1,1-1 1,0 0-1,-1 0 0,0 0 1,-1 0-1,1-1 1,-1 1-1,-1 0 1,1 0-1,-1-12 1,0 16 15,0-1 0,-1 0 0,1 1 0,-1-1-1,1 1 1,-1-1 0,0 1 0,0-1 0,0 1 0,0 0 0,-1-1 0,1 1 0,-1 0 0,1 0 0,-1 0 0,0 0 0,0 0 0,0 1 0,0-1 0,0 0 0,0 1 0,0-1 0,0 1-1,-1 0 1,1 0 0,0 0 0,-1 0 0,1 0 0,-1 1 0,0-1 0,-4 0 0,-5-1 0,0 1 0,0 1 0,0 0 0,0 0 0,0 1 0,1 0 0,-1 1 0,-20 7 0,29-8-2,0 0 0,0 0 0,0 1-1,0-1 1,1 1 0,-1 0 0,1 0 0,-1 0 0,1 0 0,0 1 0,0-1 0,0 1 0,0-1 0,0 1 0,-2 3 0,3-2 14,-1 0 0,1 0 0,0 0 0,1 0 0,-1 0 1,1 1-1,0-1 0,0 0 0,0 0 0,0 0 0,1 0 0,-1 0 0,1 0 0,0 0 0,2 4 1,-1-2 21,1 0 0,0 0 1,0 0-1,1-1 1,-1 1-1,1-1 0,0 0 1,1 0-1,-1 0 1,1-1-1,0 1 0,0-1 1,0 0-1,1-1 1,-1 1-1,1-1 0,0 0 1,0-1-1,0 1 0,0-1 1,10 2-1,6 1-70,0-1 1,1-1-1,-1-1 0,44-1 0,-63-1-72,0 0 0,0-1 0,0 1 0,0-1 1,0 0-1,-1 0 0,1 0 0,0 0 0,0 0 0,0 0 0,-1-1 1,1 0-1,-1 1 0,1-1 0,3-4 0,-5 5-113,0 0-1,0-1 1,0 1-1,0-1 1,0 1-1,0-1 1,0 0-1,-1 1 1,1-1-1,-1 0 1,1 1-1,-1-1 1,0 0 0,0 1-1,1-1 1,-1 0-1,0 0 1,-1 1-1,1-1 1,0 0-1,0 0 1,-1 1-1,1-1 1,-1 0-1,0 1 1,1-1 0,-1 1-1,0-1 1,-1-2-1,-19-15-4342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49:59.192"/>
    </inkml:context>
    <inkml:brush xml:id="br0">
      <inkml:brushProperty name="width" value="0.05" units="cm"/>
      <inkml:brushProperty name="height" value="0.05" units="cm"/>
      <inkml:brushProperty name="color" value="#004F8B"/>
    </inkml:brush>
  </inkml:definitions>
  <inkml:trace contextRef="#ctx0" brushRef="#br0">1 237 10453,'0'0'5906,"128"-119"-5906,-80 76 0,-7 6-1024,-10 11-1953,-16 14-2658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38.891"/>
    </inkml:context>
    <inkml:brush xml:id="br0">
      <inkml:brushProperty name="width" value="0.1" units="cm"/>
      <inkml:brushProperty name="height" value="0.1" units="cm"/>
      <inkml:brushProperty name="color" value="#004F8B"/>
    </inkml:brush>
  </inkml:definitions>
  <inkml:trace contextRef="#ctx0" brushRef="#br0">381 56 3298,'0'0'4079,"-7"-7"-3756,2 2-244,1 1 0,-1-1 0,0 1 0,-1 1 1,1-1-1,-1 1 0,1 0 0,-1 0 0,0 0 1,0 1-1,0 0 0,-1 0 0,1 1 0,0-1 1,-12 0-1,4 2-10,0 0 0,0 0 1,0 1-1,0 1 0,1 1 1,-1 0-1,1 0 1,-1 1-1,-14 7 0,20-7-36,1 1 1,0-1-1,0 1 0,0 0 1,0 1-1,1 0 0,-1 0 0,1 0 1,1 1-1,0 0 0,0 0 1,0 0-1,1 1 0,-1-1 0,2 1 1,-4 9-1,3-4 25,0 0 0,1 1 0,0 0 0,1 0 0,0 0 0,1 0 0,1 0 0,1 0 0,3 24 0,-3-28-26,1 1 0,1-1 0,0 0 0,1 0 0,0 0-1,0-1 1,1 1 0,0-1 0,1 0 0,-1 0 0,2-1 0,0 0 0,10 10 0,-8-10-2,0-2 0,0 1 0,1-2 0,0 1 0,0-1 0,1 0 0,-1-1-1,1-1 1,0 0 0,0 0 0,1-1 0,-1 0 0,0-1 0,1 0 0,-1-1 0,0 0 0,1-1 0,12-2-1,-21 2-134,1 0-1,-1 0 0,0-1 0,1 0 1,-1 1-1,0-1 0,0 0 1,0 0-1,0-1 0,-1 1 0,1-1 1,0 1-1,-1-1 0,0 0 0,0 0 1,0 0-1,0 0 0,0 0 0,0 0 1,-1-1-1,1 1 0,-1 0 0,0-1 1,0 0-1,-1 1 0,1-1 0,-1 1 1,1-1-1,-1 0 0,-1-5 1,1 2-92,0 1-1,0 0 1,0-1 0,-1 1 0,0 0 0,0 0 0,-1 0 0,0 0 0,0 0 0,0 0 0,-1 0 0,0 1 0,0-1 0,0 1 0,-1 0 0,0 0 0,-5-6 0,5 8 462,1 0 0,-1 0-1,0 0 1,0 1 0,0 0 0,0-1-1,0 2 1,-1-1 0,1 0 0,0 1 0,-7-1 1966,39 2-1268,37 7-1544,77-3 1,-117-6-2712,-5-6-3103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39.076"/>
    </inkml:context>
    <inkml:brush xml:id="br0">
      <inkml:brushProperty name="width" value="0.1" units="cm"/>
      <inkml:brushProperty name="height" value="0.1" units="cm"/>
      <inkml:brushProperty name="color" value="#66CC00"/>
    </inkml:brush>
  </inkml:definitions>
  <inkml:trace contextRef="#ctx0" brushRef="#br0">389 1 80,'0'0'3863,"7"2"-3388,34 10 952,1-2 0,0-2 0,70 5-1,143-7-681,-73-4-124,-133 0-543,0 2 1,0 1 0,89 24-1,323 132 493,-443-154-534,172 72 166,-158-63-143,-2 1 0,0 1 0,53 43 1,-27-13 92,-2 4 0,-2 1 0,-2 3 0,-4 1 1,-1 3-1,46 83 0,-71-97-91,-1 1 0,-3 1 1,-2 0-1,13 85 0,-13-64 158,-3 7-87,-3 1-1,-3 0 1,-8 94-1,2-46 32,-6 20-23,-24 145 0,6-137-101,-7-1 0,-90 263 0,-36 11 59,-27 58 283,171-450-365,-1-1 0,-2 0 1,-2-1-1,-1-1 0,-1-1 1,-1-1-1,-40 39 0,-10-5 90,-134 92-1,161-127-105,0-2-1,-2-3 1,0-1 0,-90 27 0,-277 51-174,358-88 153,-35 3-245,-1-5-1,0-3 0,-102-6 0,129-2 206,15-1-179,-78-14 0,75 8-22,-85-4 0,165 2-4181,-16 2 603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49:59.537"/>
    </inkml:context>
    <inkml:brush xml:id="br0">
      <inkml:brushProperty name="width" value="0.05" units="cm"/>
      <inkml:brushProperty name="height" value="0.05" units="cm"/>
      <inkml:brushProperty name="color" value="#004F8B"/>
    </inkml:brush>
  </inkml:definitions>
  <inkml:trace contextRef="#ctx0" brushRef="#br0">139 0 5042,'0'0'2540,"-17"18"-800,-55 57-372,66-69-1117,1 1 0,0 0 0,0 0 0,1 0 0,0 1 0,0-1 1,1 1-1,0 0 0,1 0 0,-1 0 0,1 0 0,1 0 0,0 1 0,0-1 0,0 1 0,1-1 0,2 15 0,-2 0 470,0-20-662,0 0-1,0-1 1,1 1 0,-1 0-1,1-1 1,-1 1 0,1 0-1,0-1 1,0 1 0,0-1-1,0 1 1,0-1 0,1 1 0,-1-1-1,1 0 1,0 0 0,0 0-1,-1 0 1,4 2 0,-1-1-18,0 0 0,0-1 0,0 0 1,0 0-1,1 0 0,-1 0 0,0-1 0,1 0 1,0 1-1,7-1 0,-1 0-96,1 0 0,0-1 1,-1-1-1,1 0 0,0-1 0,-1 0 0,1 0 1,19-8-1,-10 0-731,-1 0-1,0-2 1,33-25 0,48-50-6349,-54 42 735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49:59.987"/>
    </inkml:context>
    <inkml:brush xml:id="br0">
      <inkml:brushProperty name="width" value="0.05" units="cm"/>
      <inkml:brushProperty name="height" value="0.05" units="cm"/>
      <inkml:brushProperty name="color" value="#004F8B"/>
    </inkml:brush>
  </inkml:definitions>
  <inkml:trace contextRef="#ctx0" brushRef="#br0">282 359 2817,'0'0'7302,"-21"-1"-5434,-68 0-598,82 1-1242,1 0 1,-1 0-1,1 0 0,0 1 1,-1 0-1,1 1 1,0-1-1,0 1 0,0 0 1,0 1-1,0-1 1,0 1-1,1 0 0,-1 1 1,1-1-1,0 1 1,0 0-1,0 1 0,1-1 1,-1 1-1,1 0 1,0 0-1,-6 10 0,4-3-11,1 0 0,1 0 0,0 0 0,0 0 0,1 1 0,1-1 0,0 1 0,0 0 0,1 20 0,1-30-4,0-1 1,1 1 0,-1-1-1,0 1 1,1-1 0,-1 0-1,1 1 1,0-1-1,0 0 1,0 1 0,0-1-1,0 0 1,0 0 0,1 0-1,-1 0 1,1 0 0,0 0-1,-1 0 1,1 0-1,0-1 1,2 2 0,0 0-9,1-1 0,0 1 0,-1-1 0,1 0 0,0-1 1,0 1-1,0-1 0,0 0 0,10 1 0,-4-2-41,0 0 0,0 0 0,0-1-1,0 0 1,0-1 0,0 0 0,0-1 0,0 0-1,14-7 1,-16 5-39,0 0 0,-1-1 0,1 0 0,-1-1 0,0 0-1,-1 0 1,1 0 0,5-10 0,-9 13-19,-1-1-1,0 0 1,0 0-1,0 0 1,-1 0 0,0 0-1,0 0 1,0-1-1,-1 1 1,1-1 0,-1 1-1,-1-1 1,1 0-1,-1 1 1,0-1-1,-1-8 1,0 11 91,-1 0 1,1 0-1,-1 0 1,0 0-1,0 1 0,0-1 1,-1 1-1,1-1 0,-1 1 1,1 0-1,-1 0 0,0 0 1,1 0-1,-1 1 1,0-1-1,0 1 0,0-1 1,-1 1-1,1 0 0,0 0 1,-5 0-1,-6-3 330,0 1 1,1 1-1,-29-2 0,41 4-12,41 12-371,-33-10 57,1 0 0,-1 0 1,1-1-1,-1 0 0,0 0 0,1-1 0,0 0 0,-1 0 1,1-1-1,-1 0 0,10-2 0,-13 2-94,-1-1 0,1 1-1,0-1 1,-1 0 0,1 0 0,-1 0 0,0 0 0,0-1-1,0 1 1,0-1 0,0 0 0,0 0 0,-1 0 0,1 0-1,-1-1 1,0 1 0,0 0 0,0-1 0,-1 0 0,1 1-1,-1-1 1,2-6 0,-1 1-325,-1 0 1,0 0-1,0 0 0,-1 0 0,0 1 1,-1-1-1,1 0 0,-2 0 0,1 0 0,-1 0 1,-1 1-1,0-1 0,0 1 0,0 0 1,-1 0-1,0 0 0,-1 0 0,0 1 1,0 0-1,-8-9 0,-7-5 309,0 0 1,-2 2-1,0 0 1,-47-29-1,60 41 747,-23-12 885,9 14 6006,25 6-6198,210 132 2809,-44-56-4219,-109-57-2209,-1-4-3356,-52-15 647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0:00.345"/>
    </inkml:context>
    <inkml:brush xml:id="br0">
      <inkml:brushProperty name="width" value="0.05" units="cm"/>
      <inkml:brushProperty name="height" value="0.05" units="cm"/>
      <inkml:brushProperty name="color" value="#004F8B"/>
    </inkml:brush>
  </inkml:definitions>
  <inkml:trace contextRef="#ctx0" brushRef="#br0">0 133 16520,'0'0'0,"118"-86"-4691,-85 62 594,-6 1-2851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0:01.315"/>
    </inkml:context>
    <inkml:brush xml:id="br0">
      <inkml:brushProperty name="width" value="0.05" units="cm"/>
      <inkml:brushProperty name="height" value="0.05" units="cm"/>
      <inkml:brushProperty name="color" value="#004F8B"/>
    </inkml:brush>
  </inkml:definitions>
  <inkml:trace contextRef="#ctx0" brushRef="#br0">166 657 3217,'0'0'6820,"-18"3"-6340,-56 9 1014,71-11-1422,-1 0 0,1 0 1,0 0-1,-1 1 0,1-1 0,0 1 1,0 0-1,0 0 0,0 0 0,1 0 1,-1 1-1,0-1 0,1 1 0,-1 0 1,1-1-1,0 1 0,0 0 0,0 0 1,1 1-1,-1-1 0,-1 4 0,0 2-7,1 1-1,-1-1 0,2 1 0,-1 0 0,1 11 1,1-19 1,-1 3-7,0 0-1,1 0 1,0 0 0,0 0 0,0 0 0,1 0-1,0 0 1,0 0 0,0 0 0,2 5 0,-1-8-58,-1-1 1,1 1 0,-1 0 0,1 0 0,0-1 0,0 1 0,0-1 0,0 1 0,0-1-1,0 0 1,0 0 0,1 0 0,-1 0 0,0 0 0,1 0 0,-1-1 0,0 1 0,1-1-1,-1 1 1,1-1 0,3 0 0,3 1-11,-1-1 0,1 1-1,0-2 1,-1 1 0,1-1 0,-1 0 0,1-1-1,-1 0 1,0-1 0,15-5 0,-19 6-8,0-1 1,-1 1-1,0 0 1,1-1-1,-1 0 1,0 0-1,0 0 0,-1 0 1,1 0-1,-1 0 1,1-1-1,-1 1 1,0-1-1,0 0 1,-1 1-1,1-1 1,-1 0-1,0 0 0,0 0 1,0 0-1,0 0 1,-1 0-1,0-1 1,0-5-1,1 5 0,-1-1 1,-1 1-1,1 0 0,-1 0 1,0 0-1,0-1 0,0 1 1,-1 0-1,-3-9 0,3 12 151,1 0 0,-1 0 0,0 0 0,1 0 0,-1 1 0,0-1-1,0 1 1,0-1 0,0 1 0,0 0 0,-1-1 0,1 1 0,0 0 0,-1 0 0,1 1 0,-1-1 0,1 1-1,0-1 1,-1 1 0,1 0 0,-1-1 0,1 1 0,-4 1 0,23 13-121,-8-9-43,1 1 0,0-1 0,0-1 0,0 1 0,0-2 0,1 1 0,-1-2 0,14 3 0,7-1-376,52-2-1,-79-2 347,-1 0 0,1 0-1,-1 0 1,1-1 0,-1 0 0,0 0 0,1 0-1,-1 0 1,0 0 0,0-1 0,0 0-1,0 1 1,0-1 0,0 0 0,0 0 0,0-1-1,-1 1 1,1 0 0,-1-1 0,0 0-1,1 0 1,-1 1 0,-1-1 0,1 0-1,0-1 1,-1 1 0,1 0 0,-1 0 0,0-1-1,0 1 1,-1 0 0,2-7 0,-1 3-92,-1 0 0,1 0 0,-1-1 0,0 1 0,-1 0 0,0 0 0,0 0 0,0 0 0,-1 0 1,0 0-1,-1 0 0,1 0 0,-1 0 0,0 1 0,-6-9 0,-10-9 82,-1 0 1,0 1-1,-33-27 0,45 43 243,0 0-1,0 1 1,-1 0-1,0 0 1,0 1 0,0 0-1,-1 1 1,0 0-1,0 1 1,0 0-1,0 0 1,0 1-1,-17-2 1,27 5-132,-1-1 0,0 0 0,0 1 0,1-1 0,-1 1 0,0-1 0,1 1 0,-1-1 0,1 1 0,-1-1 1,1 1-1,-1 0 0,1-1 0,-1 1 0,1 0 0,-1-1 0,1 1 0,0 0 0,-1 0 0,1-1 0,0 1 0,0 0 0,-1 0 0,1 0 0,0-1 0,0 1 0,0 0 0,0 0 0,0 0 0,1 0 0,-1 35 216,0-28-121,1 2-92,0-1 1,1 0-1,0 0 0,0 0 1,1 0-1,0 0 1,1 0-1,0-1 1,0 0-1,1 0 0,0 0 1,0 0-1,1-1 1,0 0-1,0 0 1,1 0-1,-1-1 0,2 0 1,-1 0-1,1-1 1,0 0-1,0 0 1,11 4-1,-2-1-127,0 0-1,1-2 1,-1 0 0,1-1-1,1-1 1,-1-1 0,0 0-1,1-2 1,-1 0 0,38-3-1,-53 2-15,1-1 1,0 1-1,0-1 0,-1-1 0,1 1 0,0 0 0,-1-1 0,1 1 1,-1-1-1,0 0 0,0 0 0,1-1 0,-2 1 0,1-1 1,0 1-1,0-1 0,-1 0 0,1 0 0,-1 0 0,0 0 0,0-1 1,0 1-1,0-1 0,-1 1 0,0-1 0,3-6 0,-1-5-189,-1-1 0,0 1-1,0 0 1,-2-1-1,-1-19 1,1 30 338,-1 1 0,1 0 0,-1 0 0,0-1 0,0 1 0,-1 0 0,1 0 0,-1 0 0,0 0 0,0 0 0,0 0 0,-1 1 0,1-1 0,-1 1 0,0 0 0,0-1 0,0 1 0,0 0 0,-1 1 0,1-1 0,-1 1 0,1-1 0,-1 1 0,0 0 0,0 1 0,0-1 0,0 0 0,0 1 0,-1 0 0,-8-1 0,14 4-61,0 0 1,0-1-1,0 1 0,0-1 1,0 1-1,0-1 0,1 1 1,-1-1-1,0 1 0,1-1 1,-1 0-1,3 1 0,4 2-86,0-1-1,0-1 0,1 1 1,-1-1-1,1-1 1,-1 0-1,1 0 0,0 0 1,0-1-1,-1-1 1,15-1-1,-21 1 55,-1 0 0,1 0-1,0 0 1,0 0 0,-1 0 0,1-1-1,-1 1 1,1 0 0,-1-1 0,1 1-1,-1-1 1,0 1 0,0-1 0,0 0-1,0 0 1,0 1 0,0-1 0,0 0 0,-1 0-1,1 0 1,0 0 0,-1 0 0,0 0-1,1 0 1,-1 0 0,0 0 0,0 0-1,0 0 1,-1-3 0,1-1-7,0-1 0,-1 1 0,1-1 0,-2 1 0,1 0 0,0-1 0,-1 1 0,-4-8 0,-60-69-351,83 84 1834,6 4-959,-1 1 1,0 2-1,-1 0 1,1 1-1,28 17 1,98 71 416,-145-94-883,151 118 311,-134-104-304,-1 1 0,-1 1 1,-1 1-1,0 0 0,18 32 1,-32-48-31,-1 1 0,1-1 1,-1 1-1,0 0 1,0 0-1,0 0 0,-1 0 1,0 0-1,0 0 1,0 1-1,0-1 0,-1 0 1,0 1-1,0-1 0,-1 0 1,1 0-1,-1 1 1,0-1-1,-1 0 0,1 0 1,-3 5-1,1-5 4,0-1-1,0 0 1,0 0-1,-1 0 1,1-1-1,-1 1 1,0-1-1,0 0 1,0 0 0,0 0-1,0 0 1,-1-1-1,0 0 1,1 0-1,-1 0 1,0 0-1,0-1 1,0 0-1,0 0 1,0 0-1,-7 0 1,6-1 27,0 1 0,0-1 0,1-1 0,-1 1 0,0-1 0,0 0 0,0 0 0,0-1 0,1 1 0,-1-1 0,1-1 0,-1 1 1,1-1-1,0 0 0,0 0 0,-5-4 0,2 0 9,1 0 1,0 0-1,0-1 1,1 0-1,0 0 1,0-1-1,1 1 1,-7-17-1,-1-9-14,2 0 0,1 0 0,2-1 0,-5-46 1,2-35-281,8 69-1570,-16-78 0,15 110 1087,0-1 1,-2 1 0,1 0-1,-2 0 1,0 0 0,-1 1-1,0 0 1,-19-23 0,-10-4-2389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0:01.654"/>
    </inkml:context>
    <inkml:brush xml:id="br0">
      <inkml:brushProperty name="width" value="0.05" units="cm"/>
      <inkml:brushProperty name="height" value="0.05" units="cm"/>
      <inkml:brushProperty name="color" value="#004F8B"/>
    </inkml:brush>
  </inkml:definitions>
  <inkml:trace contextRef="#ctx0" brushRef="#br0">74 19 1649,'0'0'9188,"-12"-4"-7758,-40-9-107,52 13-1300,0-1-1,0 1 1,0 0 0,-1 0-1,1 0 1,0 0-1,0 0 1,-1 0-1,1 0 1,0 0 0,0-1-1,-1 1 1,1 0-1,0 0 1,-1 0 0,1 0-1,0 0 1,0 0-1,-1 1 1,1-1 0,0 0-1,0 0 1,-1 0-1,1 0 1,0 0-1,0 0 1,-1 0 0,1 1-1,0-1 1,0 0-1,-1 0 1,1 0 0,0 0-1,0 1 1,0-1-1,0 0 1,-1 0-1,1 0 1,0 1 0,0-1-1,0 0 1,0 0-1,0 1 1,0-1 0,0 0-1,0 0 1,-1 1-1,1-1 1,0 0-1,0 1 1,0-1 0,0 0-1,0 0 1,0 1-1,1-1 1,-1 0 0,0 0-1,0 1 1,0-1-1,0 0 1,0 0 0,0 1-1,0-1 1,0 0-1,1 0 1,-1 1-1,8 14 298,12 9-35,1-1 0,1-1-1,0 0 1,44 30 0,-20-16-207,-7-2-132,-19-16-299,0 0-1,2-1 0,0-1 1,1-2-1,0 0 1,32 14-1,-55-28 211,1 0 0,-1 1 0,1-1 0,0 0 0,-1 1 0,1-1-1,-1 0 1,1 0 0,-1 0 0,1 0 0,0 1 0,-1-1 0,1 0 0,-1 0 0,1 0 0,0 0 0,-1 0 0,1-1 0,-1 1 0,1 0 0,0 0 0,-1 0-1,1 0 1,-1-1 0,1 1 0,-1 0 0,1 0 0,-1-1 0,1 1 0,-1 0 0,1-1 0,-1 1 0,1-1 0,-1 1 0,1-1 0,-1 1 0,0-1 0,1 1 0,-1-1-1,0 1 1,0-1 0,1 0 0,-2-26-4104,1 27 4260,-9-33-3767</inkml:trace>
  <inkml:trace contextRef="#ctx0" brushRef="#br0" timeOffset="1">383 149 768,'0'0'13847,"106"-3"-12791,-73 21-1056,-4-1-576,-6-8-1505,-5-5-1393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0:02.027"/>
    </inkml:context>
    <inkml:brush xml:id="br0">
      <inkml:brushProperty name="width" value="0.05" units="cm"/>
      <inkml:brushProperty name="height" value="0.05" units="cm"/>
      <inkml:brushProperty name="color" value="#004F8B"/>
    </inkml:brush>
  </inkml:definitions>
  <inkml:trace contextRef="#ctx0" brushRef="#br0">0 0 15559,'0'0'1841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0:02.354"/>
    </inkml:context>
    <inkml:brush xml:id="br0">
      <inkml:brushProperty name="width" value="0.05" units="cm"/>
      <inkml:brushProperty name="height" value="0.05" units="cm"/>
      <inkml:brushProperty name="color" value="#004F8B"/>
    </inkml:brush>
  </inkml:definitions>
  <inkml:trace contextRef="#ctx0" brushRef="#br0">60 253 9188,'0'0'6665,"21"-9"-6148,3 0-459,-11 5-63,-1-1-1,0 0 1,0-1 0,0 0 0,-1-1-1,0 0 1,0-1 0,15-13 0,-24 19 5,0-1 0,0 1 0,-1-1 0,1 1-1,-1-1 1,1 0 0,-1 1 0,0-1 0,0 0 0,0 0 0,0 0 0,0 0 0,-1 0 0,1 0 0,-1 0 0,0 0 0,0-1-1,0 1 1,-1 0 0,1 0 0,-1 0 0,1 0 0,-1 0 0,0 0 0,-2-5 0,0 3-13,1 0 0,-1-1 1,0 1-1,0 0 0,0 1 0,-1-1 0,1 0 1,-1 1-1,0 0 0,-1 0 0,1 0 1,-8-5-1,7 6-44,1 1 1,0-1-1,-1 1 1,1 0-1,-1 0 1,0 1-1,0-1 1,1 1-1,-1 0 1,0 0-1,0 1 1,0-1-1,0 1 1,0 0-1,0 1 1,0-1-1,0 1 1,0 0-1,0 0 1,0 1-1,1-1 1,-1 1-1,0 0 1,1 0-1,-7 4 1,6-1 93,1-1 0,-1 1 1,1-1-1,0 1 0,0 0 1,0 1-1,1-1 0,0 1 0,0-1 1,0 1-1,1 0 0,0 0 1,0 0-1,0 1 0,1-1 1,0 0-1,0 1 0,0-1 0,1 10 1,0-13-44,1 0 0,-1 0 1,1-1-1,-1 1 0,1 0 1,0-1-1,0 1 0,0 0 1,0-1-1,0 1 0,1-1 1,-1 0-1,1 1 0,0-1 1,-1 0-1,1 0 0,0 0 1,0 0-1,0 0 0,1 0 1,-1-1-1,0 1 0,1-1 1,-1 0-1,1 0 0,-1 1 1,5 0-1,8 2-215,0 0-1,0 0 1,29 2 0,-24-4-13,27 4 263,0 3-1,0 1 1,83 32 0,-112-35 195,0 1 0,-1 1 0,0 0 0,-1 1 0,0 1 0,-1 1 0,0 0 0,0 1 1,-1 0-1,-1 1 0,-1 1 0,17 25 0,-26-37-40,5 14-1093,-8-17 798,0 1-1,0-1 0,0 0 1,-1 1-1,1-1 0,0 1 0,0-1 1,0 0-1,0 1 0,0-1 1,-1 0-1,1 1 0,0-1 0,0 0 1,0 1-1,-1-1 0,1 0 1,0 0-1,-1 1 0,1-1 0,0 0 1,-1 0-1,1 1 0,0-1 1,-1 0-1,1 0 0,0 0 0,-1 0 1,1 1-1,0-1 0,-1 0 1,1 0-1,-1 0 0,1 0 0,0 0 1,-1 0-1,1 0 0,-1 0 1,1 0-1,0 0 0,-1 0 0,1-1 1,-1 1-1,-27 0-4205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0:02.716"/>
    </inkml:context>
    <inkml:brush xml:id="br0">
      <inkml:brushProperty name="width" value="0.05" units="cm"/>
      <inkml:brushProperty name="height" value="0.05" units="cm"/>
      <inkml:brushProperty name="color" value="#004F8B"/>
    </inkml:brush>
  </inkml:definitions>
  <inkml:trace contextRef="#ctx0" brushRef="#br0">0 720 5635,'0'0'8195,"116"-60"-6994,-60 11-1169,2-6-32,-2-1-576,-6 0-961,-15 9-1424,-12 10-4627</inkml:trace>
  <inkml:trace contextRef="#ctx0" brushRef="#br0" timeOffset="1">1129 0 14983,'0'0'1793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5:51.611"/>
    </inkml:context>
    <inkml:brush xml:id="br0">
      <inkml:brushProperty name="width" value="0.1" units="cm"/>
      <inkml:brushProperty name="height" value="0.1" units="cm"/>
      <inkml:brushProperty name="color" value="#004F8B"/>
    </inkml:brush>
  </inkml:definitions>
  <inkml:trace contextRef="#ctx0" brushRef="#br0">333 3204 608,'0'0'3703,"-6"-36"1776,3 24-5547,-23-20 333,-52-49-1,52 57-43,1-2 0,-42-55 0,54 58-122,0-1-1,1 0 1,1-1 0,1 0-1,1-1 1,2 0-1,-8-44 1,10 27-21,1-1 1,2 1-1,7-87 0,0 99-57,1 1 0,20-53 1,-21 67-3,132-370 106,-94 263-116,-16 42-15,4 1 1,56-105-1,-34 91 26,97-155 9,-126 214-59,3 1-1,1 1 0,1 1 1,61-49-1,-50 51-91,2 2-1,1 2 1,74-32-1,147-45-20,-135 56-94,-40 18 85,173-32-1,-47 13-27,210-31-126,-226 47 6,900-143 82,-721 135 244,-125 16-10,817-32 136,-492 73 56,-393-7-93,637 41-5,-442 5-78,-284-40-11,419 52 8,-357-50-26,121 16-3,417 105 0,-548-100 7,178 55 37,-252-69-35,-2 4 1,95 52 0,-76-30 1,90 68 0,-154-99-3,-1 1 0,-2 1 0,0 2 0,-1 0-1,-2 1 1,0 2 0,27 46 0,-35-51 19,0 2 0,-2-1 0,-1 2 0,0-1 0,-2 2 0,-1-1 0,-1 1 0,-2 0 0,0 0-1,0 34 1,-3-25 68,-3 0 0,0 0 0,-3-1-1,0 1 1,-14 42 0,3-26-91,-52 150 437,56-175-338,-1 0 0,0-1 1,-2-1-1,-1 0 0,-27 32 0,-209 213 557,192-212-343,-2-3 0,-99 67 1,-412 204 1377,-30-57-776,509-229-894,-2-3-1,-1-5 1,-167 30 0,-626 56 103,304-55-222,288-28-50,-88 13-130,-286 30-124,356-44 283,-671 18-279,263-49 342,-154 4 21,747-6 43,-179-22 0,-219-53-25,482 68 7,1-2 0,1-2 0,0-2 0,-83-36 0,108 39-8,-1 2-1,0 1 1,-26-6 0,-41-14-57,45 7-159,-65-42-1,34 19 30,63 37 135,1 0-1,0 0 0,0-1 0,0 0 0,1 0 0,0-1 0,0-1 0,1 0 0,0 0 0,-9-14 0,-22-41-520,27 51 470,10 12 100,1 0 0,0 0 0,-1 0-1,1-1 1,0 1 0,0 0 0,0 0 0,0-1 0,0 1 0,0-1 0,0 1 0,0-1 0,0 1 0,1-1 0,-1 1 0,1-1 0,-1 0-1,1 1 1,-1-4 0,-2 1 116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5:57.406"/>
    </inkml:context>
    <inkml:brush xml:id="br0">
      <inkml:brushProperty name="width" value="0.1" units="cm"/>
      <inkml:brushProperty name="height" value="0.1" units="cm"/>
      <inkml:brushProperty name="color" value="#004F8B"/>
    </inkml:brush>
  </inkml:definitions>
  <inkml:trace contextRef="#ctx0" brushRef="#br0">1 1052 912,'0'0'5496,"33"4"-1425,-6-7-3984,0-1-1,1-1 1,-1-2 0,-1 0-1,0-2 1,0-1-1,0-1 1,-1-1-1,-1-1 1,0-2-1,-1 0 1,-1-1-1,0-1 1,25-26-1,-26 22-206,-2-1 1,0-1-1,-1-1 0,-2 0 0,0-1 1,-2-1-1,-1 0 0,-1-1 0,-1 0 1,-1-1-1,-1 0 0,-2-1 0,5-37 1,-7 22-345,-2 0 1,-5-83-1,0 110 411,0 1 0,0 0 0,-2-1 0,0 1 0,-1 1 0,0-1 0,-1 1 0,-1 0 0,-1 0-1,-18-27 1,21 37 19,0 0 0,0 0 1,0 0-1,0 1 0,-1 0 0,0 0 0,0 0 0,0 1 0,0 0 0,-1 0 0,1 0 0,-1 1 0,0 0 0,0 0 0,0 1 0,0 0 0,0 0 0,0 1 0,0-1 0,0 2 0,-13 1 0,16-1 30,0 0 0,1 0 0,-1 1-1,1 0 1,0 0 0,-1 0 0,1 0-1,0 0 1,0 0 0,0 1 0,0 0 0,1-1-1,-1 1 1,1 0 0,-1 0 0,1 1-1,0-1 1,1 0 0,-1 1 0,0-1-1,1 1 1,-2 7 0,-3 5 30,1 1-1,1 1 1,-3 26 0,2 27 267,2 1 0,4 0 0,3-1 0,3 1 0,3-1 0,31 114 0,-36-167-223,1-1 0,1 1-1,0-1 1,1 0-1,1-1 1,1 0 0,0 0-1,23 25 1,-26-33-39,0-1 0,1 0 0,0 0 0,1-1 0,-1 0 0,1-1 0,0 0 0,0 0 0,1-1 0,0 0 0,-1-1 0,1 0 0,0 0 0,1-1 0,-1 0 0,0-1 0,13 0 0,-18 0-32,1-1-1,-1-1 1,0 1 0,1 0 0,-1-1-1,0 0 1,0-1 0,0 1 0,0-1-1,0 0 1,0 0 0,0 0 0,0-1 0,-1 0-1,1 0 1,-1 0 0,0 0 0,0-1-1,0 0 1,0 1 0,-1-1 0,0-1-1,1 1 1,-1 0 0,-1-1 0,1 0-1,2-7 1,2-4-86,0-1 1,-2 0-1,0-1 0,-1 1 1,0-1-1,-2 0 0,0 0 1,-1 0-1,-1 0 0,0 0 0,-5-29 1,5 46 83,0-1 1,0 1 0,0 0-1,0 0 1,-1 0-1,1 0 1,0-1 0,0 1-1,-1 0 1,1 0 0,-1 0-1,1 0 1,-1 0-1,1 0 1,-1 0 0,1 0-1,-1 0 1,0 0 0,0 0-1,0 0 1,1 1-1,-1-1 1,0 0 0,0 1-1,0-1 1,0 0-1,0 1 1,0-1 0,-2 0-1,2 2 1,0-1-1,-1 0 0,1 1 1,0 0-1,0-1 0,0 1 0,0 0 1,0-1-1,0 1 0,0 0 1,0 0-1,1 0 0,-1 0 1,0 0-1,0 0 0,1 0 1,-1 0-1,1 0 0,-1 0 0,1 0 1,-1 0-1,1 0 0,0 1 1,-1-1-1,1 0 0,0 0 1,0 3-1,-3 8 40,1 0 0,1 0 0,-1 0-1,2 1 1,0-1 0,1 0 0,0 1 0,0-1 0,5 14 0,-4-19-17,0-1 0,1 0 0,0 0 0,0 0 1,0 0-1,1 0 0,0-1 0,0 1 0,0-1 1,1 0-1,0-1 0,0 1 0,0-1 0,0 0 1,1 0-1,-1-1 0,1 1 0,9 3 0,-8-4-7,1 0-1,-1-1 1,1 0 0,0 0-1,0 0 1,0-1-1,0 0 1,0-1 0,10 0-1,-13 0-16,-1-1-1,1 0 0,0 0 1,-1 0-1,1 0 1,0-1-1,-1 1 1,0-1-1,1 0 0,-1-1 1,0 1-1,0-1 1,0 0-1,-1 0 0,1 0 1,4-5-1,-3 2-110,0-1-1,-1 0 1,1 0-1,-1 0 1,-1-1-1,1 1 0,-1-1 1,-1 0-1,0 0 1,0 0-1,1-9 1,-1-5-242,0 0 0,-5-43 0,-4 38 468,2 20 197,3 16 154,2 2-369,0 0 0,0-1 0,2 1 0,-1-1 0,1 1 0,1-1 0,-1 0 0,8 15 1,-7-19-59,0-1 1,0 0-1,1 0 1,0 0 0,0-1-1,0 1 1,1-1-1,-1 0 1,1 0 0,0 0-1,0-1 1,0 0-1,1 0 1,-1 0 0,1-1-1,8 3 1,-6-1-9,1-1 0,0-1 0,0 1 0,0-2 0,0 1 0,1-1 0,-1 0 0,11-1 0,-16-1-22,-1 0 1,1 1-1,-1-1 0,0-1 1,1 1-1,-1 0 0,0-1 1,0 0-1,0 0 0,0 0 1,0 0-1,0 0 0,0 0 1,-1-1-1,1 1 0,-1-1 0,0 0 1,1 0-1,-2 0 0,1 0 1,0 0-1,0 0 0,1-5 1,3-10-179,0 1 0,-1-2 0,-1 1 0,3-28 0,7-30-211,-14 75 386,0 0-1,0 0 0,0-1 0,0 1 1,1 0-1,-1 0 0,0 0 1,1 0-1,-1 0 0,1 0 1,-1 0-1,1 0 0,-1 0 1,1 0-1,0 0 0,-1 0 0,1 0 1,0 0-1,0 1 0,0-1 1,0 0-1,-1 1 0,1-1 1,0 0-1,0 1 0,2-1 1,-2 1 2,0 1 1,0-1 0,1 1 0,-1-1 0,0 1 0,0 0 0,0-1 0,0 1 0,0 0 0,0 0 0,0 0 0,0 0-1,0 0 1,-1 0 0,1 0 0,0 0 0,0 0 0,0 2 0,26 60 280,-9-5 183,-3 0-1,11 84 1,-23-173-1214,1 1-1,2-1 1,14-46-1,-11 43 385,-8 31 256,2-9 108,0 1 0,1 0-1,8-18 1,-11 28 32,-1 0 0,1-1 0,0 1 0,-1 0 0,1 0 0,0 0-1,0 0 1,0 0 0,0 0 0,0 0 0,0 1 0,0-1 0,0 0 0,0 0 0,0 1 0,0-1 0,1 1 0,0-1 0,-1 1 4,1 0 1,-1 0-1,0 1 0,0-1 0,0 0 1,0 1-1,1-1 0,-1 1 0,0-1 1,0 1-1,0 0 0,0-1 1,0 1-1,0 0 0,0 0 0,-1 0 1,1 0-1,0-1 0,0 1 0,0 0 1,-1 1-1,1-1 0,0 2 1,14 25 453,-2 0 0,0 1 0,11 44 0,-1-6-361,-21-61-220,0 0 1,0 0-1,0 0 0,-1 0 0,0 0 0,0 9 1,12-59-3490,-10 30 3076,4-16-1057,16-46 1,-19 67 1676,0 0 1,0 1-1,1-1 1,0 1-1,9-11 1,-13 18 12,-1 0 0,1 1-1,0-1 1,0 1 0,-1-1 0,1 0 0,0 1 0,0-1 0,0 1 0,0 0-1,0-1 1,-1 1 0,1 0 0,0-1 0,0 1 0,0 0 0,0 0-1,0 0 1,0 0 0,0 0 0,0 0 0,0 0 0,0 0 0,0 0 0,0 1-1,0-1 1,0 0 0,0 1 0,0-1 0,0 0 0,-1 1 0,1-1-1,0 1 1,0-1 0,0 1 0,-1 0 0,2 1 0,30 33 678,-21-21-402,-1-4-281,-1-1 0,2 0 0,0 0 0,0-1 0,0 0-1,1-1 1,0 0 0,0-1 0,18 6 0,-10-7 47,0 0 0,0-1 0,1-1 0,-1-1 0,33 0 0,-49-2-166,8 0 31,0 0 0,1 0 0,-1-1 0,0-1-1,0 0 1,14-4 0,-23 4-61,1 1-1,-1-1 1,1 0 0,-1 0-1,0-1 1,0 1 0,0 0-1,0-1 1,0 0 0,-1 0-1,1 0 1,-1 0 0,0 0 0,0 0-1,0-1 1,0 1 0,-1 0-1,1-1 1,-1 0 0,0 1-1,0-1 1,0 0 0,0-7-1,1 4-108,-1-1 0,-1 0 0,1 1 0,-1-1 0,0 1 0,-1-1 0,0 1 0,0-1 0,-4-10 0,4 15 104,0 0 0,0 1 0,-1-1 0,0 0 0,1 0 0,-1 1 0,0-1 0,0 1 0,0 0 0,-1 0 0,1-1 0,-1 1 0,1 1 0,-1-1 0,0 0 0,1 1 0,-1-1 0,0 1 0,0 0 0,0 0 1,0 0-1,0 0 0,0 0 0,-6 0 0,2 0 19,-1 1 0,1-1 1,0 1-1,0 0 0,0 0 0,-1 1 1,1 0-1,0 1 0,0-1 1,0 1-1,0 1 0,0-1 1,-10 7-1,13-7 23,0 1 1,1 1 0,-1-1-1,1 0 1,-1 1 0,1 0-1,0 0 1,1 0 0,-1 0-1,1 0 1,0 0-1,0 1 1,0-1 0,0 1-1,1 0 1,0-1 0,0 1-1,0 0 1,0 0 0,1 0-1,0 5 1,-1-2 36,1 1 0,0-1 1,1 1-1,0-1 0,0 0 0,0 1 1,1-1-1,1 0 0,-1 0 0,1 0 1,5 9-1,-5-14-34,0 1-1,-1 0 1,2-1 0,-1 0-1,0 0 1,1 0-1,-1 0 1,1 0 0,0-1-1,0 0 1,0 1 0,0-2-1,0 1 1,0 0 0,1-1-1,-1 0 1,0 0-1,1 0 1,-1 0 0,1-1-1,-1 1 1,9-2 0,-8 1-73,1-1 0,-1 1 1,0-1-1,1 0 0,-1-1 1,0 1-1,1-1 0,-1 0 1,0-1-1,-1 1 0,1-1 1,0 0-1,-1 0 0,1 0 1,5-7-1,5-5-348,-1-1 0,22-33-1,-24 32 260,0 0-1,19-19 1,-30 35 187,1-1 1,-1 1-1,1 0 1,0-1-1,-1 1 1,1 0-1,0 0 1,0 0-1,0 0 1,-1 0-1,1 0 1,0 1-1,0-1 1,0 1-1,0-1 1,0 1-1,0 0 1,1 0-1,-1 0 1,0 0-1,0 0 1,0 0-1,0 0 1,0 1-1,0-1 1,0 1-1,0 0 1,0-1-1,0 1 1,0 0-1,-1 0 1,1 0-1,0 0 1,0 1-1,-1-1 1,1 0 0,-1 1-1,1-1 1,-1 1-1,2 2 1,7 8 318,-2 0 0,1 1 0,-2 0 1,10 21-1,-11-21-194,81 141 828,-87-155-1023,1 1-1,0 0 0,-1 0 1,1 0-1,0 0 0,-1 0 1,1-1-1,-1 1 0,1 0 1,0-1-1,-1 1 0,1 0 1,-1-1-1,1 1 0,-1-1 1,1 1-1,-1-1 0,1 1 1,-1-1-1,1 1 0,-1-1 1,0 1-1,1-1 0,-1 0 1,0 1-1,0-1 0,1 1 1,-1-1-1,0 0 0,0 0 1,13-24-623,13-47-704,-19 49 1244,1 0 0,1 1 1,15-27-1,-23 47 209,0 0 1,0 1 0,0-1 0,0 0-1,1 1 1,-1-1 0,0 1-1,1 0 1,-1-1 0,1 1 0,-1 0-1,1 0 1,0 0 0,0 0-1,-1 0 1,1 1 0,0-1 0,0 0-1,0 1 1,0-1 0,0 1-1,-1 0 1,1 0 0,0 0 0,0 0-1,0 0 1,0 0 0,0 0-1,0 0 1,0 1 0,0-1 0,0 1-1,0 0 1,-1-1 0,1 1-1,0 0 1,0 0 0,-1 0 0,1 0-1,-1 0 1,1 1 0,1 1-1,10 7 220,-2 1 0,1 1 0,-1 0 0,10 15 0,-7-11 285,-5-5-541,1 0-1,1-1 1,0-1-1,0 0 1,1 0-1,0-1 1,0-1 0,1 0-1,0-1 1,0 0-1,1-1 1,19 5-1,-20-7-847,1 0 1,-1-2-1,1 1 0,0-2 0,0 0 0,-1-1 1,1 0-1,15-3 0,-4-6-3509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40.028"/>
    </inkml:context>
    <inkml:brush xml:id="br0">
      <inkml:brushProperty name="width" value="0.1" units="cm"/>
      <inkml:brushProperty name="height" value="0.1" units="cm"/>
      <inkml:brushProperty name="color" value="#66CC00"/>
    </inkml:brush>
  </inkml:definitions>
  <inkml:trace contextRef="#ctx0" brushRef="#br0">633 65 1825,'0'0'6440,"2"-4"-5383,1 0-681,5-16 1825,-28 20-1355,0 2-810,0 1 1,0 1-1,1 0 1,0 2-1,0 0 1,-26 13-1,-12 3 21,-53 13-8,54-19-16,1 2 0,1 3 0,-58 31 0,111-51-31,0-1 0,-1 1 0,1-1-1,0 1 1,0 0 0,0-1 0,0 1 0,0 0 0,0 0-1,0 0 1,0 0 0,1 0 0,-1 0 0,0 0-1,0 0 1,1 0 0,-1 0 0,1 0 0,-1 0 0,1 0-1,-1 1 1,1 1 0,0-2 3,0 0 0,1 0 0,-1 0 0,1 0 1,-1 0-1,1 0 0,-1 0 0,1 0 0,0 0 0,-1 0 0,1-1 0,0 1 0,0 0 0,0 0 1,0-1-1,0 1 0,0-1 0,0 1 0,2 0 0,9 5 54,0-2 1,1 1-1,18 2 0,-18-3-16,32 11 128,66 31 0,-25-9 176,-69-32-278,1 0 1,-1-1-1,1-1 1,1-1-1,-1 0 1,0-1-1,19-2 1,-26 1 14,-9-1-82,-1 1 1,1-1-1,-1 1 1,1-1-1,-1 0 1,1 0-1,-1 0 1,0 0-1,1 0 1,-1 0-1,0 0 1,0 0-1,0 0 0,0-1 1,0 1-1,0 0 1,0-1-1,0 1 1,-1-1-1,1 1 1,0-1-1,0-2 1,12-38-151,-4-3-407,3-63 1,-10 74 547,2-1 1,1 1-1,1 0 1,13-34-1,-19 67 189,8 1 112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5:58.403"/>
    </inkml:context>
    <inkml:brush xml:id="br0">
      <inkml:brushProperty name="width" value="0.1" units="cm"/>
      <inkml:brushProperty name="height" value="0.1" units="cm"/>
      <inkml:brushProperty name="color" value="#004F8B"/>
    </inkml:brush>
  </inkml:definitions>
  <inkml:trace contextRef="#ctx0" brushRef="#br0">1 27 784,'0'0'4803,"0"-4"-3987,0-19 1009,0 41 192,0 44-886,27 239 1642,-4-67-1048,-23-219-2363,-5-14-1011,-9-23-3083,6 7 2104,-13-20-3599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5:58.810"/>
    </inkml:context>
    <inkml:brush xml:id="br0">
      <inkml:brushProperty name="width" value="0.1" units="cm"/>
      <inkml:brushProperty name="height" value="0.1" units="cm"/>
      <inkml:brushProperty name="color" value="#004F8B"/>
    </inkml:brush>
  </inkml:definitions>
  <inkml:trace contextRef="#ctx0" brushRef="#br0">1 114 544,'0'0'3362,"10"-16"-2826,33-46 3,-40 59-450,0 0-1,0 0 1,1 0-1,-1 0 1,1 0-1,0 1 1,0 0 0,0-1-1,0 2 1,0-1-1,0 0 1,0 1 0,1 0-1,-1 0 1,1 0-1,-1 0 1,1 1 0,-1-1-1,1 1 1,-1 0-1,1 1 1,7 1 0,5-1 213,-8-2-205,-1 1 0,0 0 0,1 1 0,-1 0 0,1 0 0,-1 1 0,0 0 0,0 1 0,0-1 0,0 2 0,-1-1 0,1 1 0,-1 0 0,0 0 0,0 1 0,0 0 0,0 1 0,-1-1 0,0 1 0,0 0 0,-1 1 0,0-1 0,0 1 0,5 10 0,-3-6-54,-2 0 1,1 1 0,-1-1-1,-1 1 1,-1 0-1,1 1 1,-2-1-1,0 0 1,0 1 0,-1-1-1,-1 20 1,0-28-76,-1 1 1,0-1 0,0 0 0,0 0-1,-1 0 1,1 0 0,-1 0 0,0 0-1,0 0 1,0 0 0,-1-1 0,1 1-1,-1-1 1,0 0 0,0 0 0,0 0-1,0 0 1,-1 0 0,1-1 0,-1 1-1,1-1 1,-1 0 0,0 0 0,0-1-1,0 1 1,-7 1 0,-5 2-310,0 0 0,0-2 0,0 1 0,0-2 0,-30 1 0,27-3 29,11 1-67,0-1 1,1 1 0,-1-2 0,0 1 0,1-1-1,-1 0 1,0-1 0,1 1 0,-1-1-1,1-1 1,0 0 0,0 0 0,-12-7-1,-1-7-1392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5:59.183"/>
    </inkml:context>
    <inkml:brush xml:id="br0">
      <inkml:brushProperty name="width" value="0.1" units="cm"/>
      <inkml:brushProperty name="height" value="0.1" units="cm"/>
      <inkml:brushProperty name="color" value="#004F8B"/>
    </inkml:brush>
  </inkml:definitions>
  <inkml:trace contextRef="#ctx0" brushRef="#br0">19 1 5715,'0'0'2673,"0"117"-2049,3-73 64,-3-2-223,0-4-225,0-6-160,0-5-64,0-6-16,0-6-384,0-6-353,0-3-415,-11-6-1121,0 0-1105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5:59.605"/>
    </inkml:context>
    <inkml:brush xml:id="br0">
      <inkml:brushProperty name="width" value="0.1" units="cm"/>
      <inkml:brushProperty name="height" value="0.1" units="cm"/>
      <inkml:brushProperty name="color" value="#004F8B"/>
    </inkml:brush>
  </inkml:definitions>
  <inkml:trace contextRef="#ctx0" brushRef="#br0">1 290 5442,'0'0'2946,"19"0"-2202,160 0 262,-173 0-1014,0 0 1,0-1-1,0 1 0,-1-1 0,1 0 1,0 0-1,0-1 0,-1 0 0,1 0 1,-1 0-1,1-1 0,8-5 1,-10 4-100,0 1 0,-1 0 1,0-1-1,1 0 0,-2 0 1,1 0-1,0 0 1,-1 0-1,1-1 0,-1 1 1,-1-1-1,1 1 1,-1-1-1,1 0 0,-1 0 1,0-5-1,2-15-863,-1 0-1,0 0 0,-3 0 1,-3-38-1,-12 36 4482,14 51-3056,-4 62 2277,10 161 1,-3-238-2814,-1-3-51,1 1 0,-1-1-1,2 1 1,-1 0 0,0-1 0,1 0-1,5 11 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5:59.932"/>
    </inkml:context>
    <inkml:brush xml:id="br0">
      <inkml:brushProperty name="width" value="0.1" units="cm"/>
      <inkml:brushProperty name="height" value="0.1" units="cm"/>
      <inkml:brushProperty name="color" value="#004F8B"/>
    </inkml:brush>
  </inkml:definitions>
  <inkml:trace contextRef="#ctx0" brushRef="#br0">1 0 7347,'0'0'4658,"110"2"-4001,-87-2-369,-4 0-176,-6 0-80,-1 0-32,-3 0-96,-3 0-544,0 0-385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0.277"/>
    </inkml:context>
    <inkml:brush xml:id="br0">
      <inkml:brushProperty name="width" value="0.1" units="cm"/>
      <inkml:brushProperty name="height" value="0.1" units="cm"/>
      <inkml:brushProperty name="color" value="#004F8B"/>
    </inkml:brush>
  </inkml:definitions>
  <inkml:trace contextRef="#ctx0" brushRef="#br0">0 0 6307,'0'0'5859,"116"18"-5539,-101-18-304,0 0-16,-2 0-929,-5 0-1440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2.717"/>
    </inkml:context>
    <inkml:brush xml:id="br0">
      <inkml:brushProperty name="width" value="0.1" units="cm"/>
      <inkml:brushProperty name="height" value="0.1" units="cm"/>
      <inkml:brushProperty name="color" value="#004F8B"/>
    </inkml:brush>
  </inkml:definitions>
  <inkml:trace contextRef="#ctx0" brushRef="#br0">0 31 3762,'0'0'3737,"20"-3"-3184,148-18 1616,-146 19-1933,50-3 1364,-24 6-3700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3.299"/>
    </inkml:context>
    <inkml:brush xml:id="br0">
      <inkml:brushProperty name="width" value="0.1" units="cm"/>
      <inkml:brushProperty name="height" value="0.1" units="cm"/>
      <inkml:brushProperty name="color" value="#004F8B"/>
    </inkml:brush>
  </inkml:definitions>
  <inkml:trace contextRef="#ctx0" brushRef="#br0">68 1 2209,'0'0'4720,"-1"19"-3800,-4 166 1718,5-184-2634,0-1-1,1 1 0,-1 0 0,0-1 0,0 1 1,1 0-1,-1-1 0,0 1 0,1-1 0,-1 1 0,0-1 1,1 1-1,-1-1 0,1 1 0,-1-1 0,1 1 0,-1-1 1,1 1-1,0-1 0,-1 0 0,1 1 0,-1-1 1,1 0-1,0 0 0,-1 1 0,1-1 0,0 0 0,-1 0 1,1 0-1,0 0 0,-1 0 0,1 0 0,0 0 0,-1 0 1,1 0-1,0 0 0,-1 0 0,2-1 0,40-7-16,-18 3 20,-16 4 52,0 1 0,1 0 0,-1 0 1,0 1-1,1 0 0,-1 0 0,0 1 1,0 0-1,0 0 0,0 1 0,0 0 0,-1 1 1,1-1-1,-1 1 0,0 1 0,0-1 0,0 1 1,-1 1-1,0-1 0,0 1 0,0 0 0,-1 1 1,0-1-1,0 1 0,7 12 0,2 3 237,-6-13-194,-1 1 0,0 0 0,0 1 0,-1 0 0,-1 0 0,0 0 0,0 1 1,-1-1-1,-1 1 0,0 0 0,3 24 0,-6-35-102,-1 1 0,1-1 0,0 0 0,-1 0 0,1 1 0,0-1 0,-1 0 0,0 0 0,1 0 0,-1 0 0,0 1 0,1-1 0,-1 0-1,0 0 1,0 0 0,0-1 0,0 1 0,0 0 0,0 0 0,0 0 0,0-1 0,0 1 0,-1-1 0,1 1 0,0-1 0,0 1 0,-3 0 0,-41 7 95,37-7-96,-54 3-305,-66-3 1,60-2 356,33-3-784,2-4-4217,17 3 1325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5.197"/>
    </inkml:context>
    <inkml:brush xml:id="br0">
      <inkml:brushProperty name="width" value="0.1" units="cm"/>
      <inkml:brushProperty name="height" value="0.1" units="cm"/>
      <inkml:brushProperty name="color" value="#004F8B"/>
    </inkml:brush>
  </inkml:definitions>
  <inkml:trace contextRef="#ctx0" brushRef="#br0">1 439 5523,'0'0'2563,"21"-6"-2266,68-22 9,-78 24-170,1-1-1,-1 1 0,-1-2 1,1 1-1,-1-2 0,0 1 1,0-1-1,-1-1 0,0 0 0,0 0 1,0-1-1,-2 0 0,1 0 1,-1-1-1,0 0 0,-1 0 1,0-1-1,7-18 0,-5 3-328,-1 1 0,-1-1 0,-1-1 0,-1 1 0,-2-1 0,0-42 0,-3 56 38,-1 18-21,2-2 170,0 0 1,1 0 0,-1 0-1,0-1 1,1 1 0,0 0-1,0 0 1,0 0 0,2 4-1,60 87 178,-46-72-95,0 2-1,-2 0 1,0 1 0,20 50-1,-33-70-89,0 0 1,-1 0-1,0 0 0,0 0 0,0 0 0,-1 0 0,0 0 0,1 0 0,-2 0 1,1 0-1,-1 0 0,0 0 0,0 0 0,0 0 0,-3 6 0,3-8-40,-1 0 0,0-1 0,1 1 0,-1-1 0,0 1 0,-1-1 0,1 0 0,0 0 0,-1 0 0,1 0 0,-1 0 0,1-1 0,-1 1 0,0-1 0,0 0 0,0 1 0,0-1 0,0-1 0,0 1 0,0 0 0,0-1 0,0 1 0,0-1 0,0 0 0,-4-1 0,3 2 23,0-1 0,0-1 0,0 1 1,0 0-1,0-1 0,0 0 1,0 0-1,0 0 0,0-1 1,0 1-1,0-1 0,1 0 0,-1 0 1,-3-3-1,5 3-9,0 0 0,1 0 0,-1 0 0,1 0 0,-1 0 0,1-1 0,0 1 0,0 0 0,0-1 1,0 1-1,0-1 0,1 1 0,-1-1 0,1 1 0,0-1 0,0 1 0,0-1 0,0 0 0,0 1 0,0-1 0,1 1 0,-1-1 0,1 1 0,1-5 0,4-5-1511,8-2-1366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5.775"/>
    </inkml:context>
    <inkml:brush xml:id="br0">
      <inkml:brushProperty name="width" value="0.1" units="cm"/>
      <inkml:brushProperty name="height" value="0.1" units="cm"/>
      <inkml:brushProperty name="color" value="#004F8B"/>
    </inkml:brush>
  </inkml:definitions>
  <inkml:trace contextRef="#ctx0" brushRef="#br0">0 1 1585,'0'0'3001,"3"20"-1976,28 361 3862,-31-172-4276,0-208-902,-11-17-690,9 4 869,-1 0 1,1 1 0,1-1 0,0 0 0,1 0 0,0 0-1,1 0 1,3-18 0,-4 29 134,0 1 1,0-1-1,1 0 0,-1 0 0,1 0 0,-1 0 1,1 1-1,-1-1 0,1 0 0,-1 1 1,1-1-1,-1 0 0,1 1 0,0-1 0,0 1 1,-1-1-1,1 1 0,0-1 0,0 1 1,-1-1-1,1 1 0,0 0 0,0 0 1,0-1-1,0 1 0,0 0 0,0 0 0,-1 0 1,1 0-1,0 0 0,0 0 0,0 0 1,0 0-1,0 0 0,0 0 0,-1 1 0,1-1 1,0 0-1,0 1 0,0-1 0,1 1 1,1 0 66,0 1 1,0-1 0,0 1 0,0 0 0,0 0-1,0 0 1,-1 0 0,1 1 0,3 3 0,3 8 128,0 0 1,-1 1 0,-1-1 0,7 21 0,-11-64-78,2 1 1,1 0-1,12-39 1,-13 52-207,1 1 0,0 0 1,0 0-1,2 0 1,-1 1-1,2 0 0,0 0 1,11-12-1,0 10-1329,-2 4-1090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42.955"/>
    </inkml:context>
    <inkml:brush xml:id="br0">
      <inkml:brushProperty name="width" value="0.1" units="cm"/>
      <inkml:brushProperty name="height" value="0.1" units="cm"/>
      <inkml:brushProperty name="color" value="#66CC00"/>
    </inkml:brush>
  </inkml:definitions>
  <inkml:trace contextRef="#ctx0" brushRef="#br0">301 28 2001,'0'0'2377,"-33"-24"1411,24 22-3658,0 1 0,0 1 0,-1 0 0,1 0 0,0 0 0,0 1-1,0 1 1,0 0 0,0 0 0,0 1 0,0 0 0,1 0 0,-1 1 0,1 0-1,0 0 1,0 1 0,0 0 0,1 1 0,0 0 0,0 0 0,0 0-1,1 1 1,0 0 0,0 0 0,1 1 0,0-1 0,0 1 0,0 0 0,1 1-1,-4 13 1,1-2 113,0 0 0,2 0 0,1 1-1,0-1 1,2 1 0,0 0 0,1 0-1,2-1 1,0 1 0,1 0 0,1 0 0,5 21-1,-4-32-252,1 0 0,0-1 0,0 1 0,0-1-1,1 0 1,1-1 0,0 0 0,0 0 0,0 0-1,1-1 1,0 0 0,1 0 0,-1-1 0,1 0 0,0-1-1,1 0 1,-1 0 0,1-1 0,0 0 0,0-1-1,1 0 1,-1-1 0,0 0 0,1 0 0,0-1 0,-1-1-1,1 1 1,0-2 0,-1 0 0,1 0 0,-1-1-1,12-3 1,-15 2-180,1-1 0,-1-1 0,0 1 0,0-1-1,-1 0 1,0-1 0,1 1 0,-2-1 0,1-1 0,-1 1-1,0-1 1,0 0 0,-1 0 0,0 0 0,0-1 0,0 1-1,2-11 1,-6 18 212,1-1 0,-1 1-1,1 0 1,-1-1 0,0 1 0,1 0-1,-1 0 1,1 0 0,-1-1-1,1 1 1,-1 0 0,0 0-1,1 0 1,-1 0 0,1 0 0,-1 0-1,1 0 1,-1 0 0,1 0-1,-1 0 1,1 0 0,-1 0-1,1 0 1,-1 0 0,0 0 0,1 1-1,-1-1 1,1 0 0,-1 0-1,1 0 1,-1 1 0,0-1 0,1 0-1,-1 1 1,0-1 0,1 0-1,-1 1 1,0-1 0,1 1-1,19 16-187,-18-15 246,12 9-8,0 0 0,0-1 0,1-1 0,0 0 0,1-1 0,-1-1 0,2-1 0,-1 0 0,1-1 0,0 0 0,0-1 0,0-2 0,0 1 0,1-2 0,-1 0 1,35-4-1,-48 2-97,0 0 0,0-1 1,0 1-1,0-1 1,0 0-1,-1 0 0,1 0 1,-1-1-1,1 1 1,-1-1-1,0 0 1,0 0-1,0 0 0,0 0 1,-1 0-1,1-1 1,-1 1-1,0-1 0,0 1 1,0-1-1,0 0 1,-1 0-1,0 0 0,2-7 1,1-6-205,-1 0-1,0-1 1,-1 0 0,-1-24 0,-1 35 223,-1-1 0,1 1 0,-1-1 0,-1 1 1,0 0-1,0 0 0,0 0 0,-1 0 0,0 0 0,0 0 0,0 1 1,-1-1-1,0 1 0,-1 0 0,1 0 0,-1 1 0,0-1 1,-10-7-1,6 7 13,0-1 1,0 2 0,0-1 0,0 2-1,-1-1 1,0 1 0,0 0 0,0 1-1,-1 1 1,1-1 0,-1 2-1,-16-2 1,7 2-7,1 0-1,-1 2 1,1 0-1,-1 1 1,1 1-1,-23 7 1,34-8 88,0 2 1,0-1-1,0 1 0,0 0 1,1 1-1,0 0 1,0 0-1,0 0 0,0 1 1,1 0-1,0 1 1,0-1-1,1 1 0,0 0 1,0 0-1,-5 11 0,6-10 42,-1 1-1,1 1 0,1-1 1,-1 1-1,2-1 1,-1 1-1,1 0 0,1 0 1,0 0-1,0 0 0,1 0 1,0 0-1,3 19 0,-2-27-153,0 0-1,0-1 1,0 1-1,0 0 0,0-1 1,0 0-1,0 1 1,1-1-1,-1 1 1,1-1-1,-1 0 1,1 0-1,-1 0 0,1 0 1,-1 0-1,1 0 1,0-1-1,-1 1 1,1 0-1,0-1 1,0 1-1,0-1 0,3 1 1,48 2-3915,-43-4 2348,15 1-4015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6.698"/>
    </inkml:context>
    <inkml:brush xml:id="br0">
      <inkml:brushProperty name="width" value="0.1" units="cm"/>
      <inkml:brushProperty name="height" value="0.1" units="cm"/>
      <inkml:brushProperty name="color" value="#004F8B"/>
    </inkml:brush>
  </inkml:definitions>
  <inkml:trace contextRef="#ctx0" brushRef="#br0">0 278 8116,'0'0'3231,"25"9"-1260,81 29-856,-89-32-904,0-2 0,1 0 0,-1 0-1,1-2 1,0 0 0,0-1 0,27-2 0,-5 0-30,-36 0-213,-1 1 1,0-1-1,0 0 0,0 0 1,0 0-1,1 0 1,-2 0-1,1-1 0,0 0 1,0 1-1,0-1 1,-1 0-1,1 0 0,-1 0 1,1-1-1,-1 1 1,0-1-1,0 1 0,0-1 1,0 0-1,-1 0 1,1 0-1,-1 0 0,0 0 1,1 0-1,-1 0 1,-1 0-1,1 0 0,0 0 1,-1-5-1,2-1-280,0-1 0,-1 0 1,0 0-1,-1 0 0,0 0 0,-1 0 0,0 1 1,0-1-1,-4-12 0,1 12 83,-1 1 1,0 0-1,0 0 0,0 0 1,-1 0-1,-1 1 0,1 0 1,-2 0-1,1 1 1,-1-1-1,0 2 0,0-1 1,-1 1-1,1 1 0,-19-9 1,16 8 304,-1 1 0,0 1 0,0 0 0,0 0 1,0 1-1,-1 1 0,1 0 0,-1 1 0,0 0 1,1 1-1,-1 0 0,-24 4 0,36-3-24,0-1-1,-1 1 0,1 0 1,0-1-1,-1 1 1,1 0-1,0 0 1,0 0-1,0 0 1,0 0-1,0 0 1,0 0-1,0 0 1,0 0-1,0 0 1,0 0-1,1 1 1,-1-1-1,0 0 1,1 1-1,-1-1 1,1 0-1,0 1 1,-1-1-1,1 1 1,0-1-1,0 1 1,0-1-1,0 2 1,0 0-6,0-1 1,0 0-1,0 0 1,0 0-1,1 0 1,-1 0 0,1 0-1,-1 0 1,1 0-1,0 0 1,0 0-1,0 0 1,0 0-1,0 0 1,0 0 0,0-1-1,1 1 1,-1 0-1,3 2 1,4 0 106,1 0 0,-1 0 0,0-1 0,1 0 0,0 0 1,0-1-1,0-1 0,0 1 0,12 0 0,91-3 44,-55-1-231,-24 0-39,39 2 42,-69 0 30,0 0 1,0 1-1,0-1 1,0 1 0,0 0-1,0 0 1,0 0-1,-1 0 1,1 1 0,0-1-1,-1 1 1,1-1-1,-1 1 1,1 0 0,-1 0-1,0 0 1,0 1-1,4 3 1,7 20 245,-2 0-1,0 0 1,13 54 0,-23-86-461,-1-1 0,2 1 0,-1-1 0,1 1 0,4-12 0,5-15-203,5-110-347,5 214 2719,-19-61-1906,1 0-1,0 0 1,0 0 0,1 0 0,1-1 0,0 1-1,0-1 1,1-1 0,0 1 0,10 11 0,-15-19-109,1 0 1,-1-1 0,1 1 0,-1-1 0,1 1 0,-1-1-1,1 1 1,-1-1 0,1 0 0,-1 0 0,1 0-1,-1 0 1,1 0 0,-1 0 0,1 0 0,-1-1-1,1 1 1,-1 0 0,1-1 0,-1 1 0,0-1-1,1 0 1,-1 1 0,1-1 0,-1 0 0,0 0 0,0 0-1,0 0 1,2-2 0,31-34-1208,-31 34 1047,5-8-75,-1 0 0,0 0 1,-1 0-1,0-1 0,-1 0 0,0 0 0,4-18 1,8-50 1482,-16 76-1009,6 16 3159,0 10-3089,0 7 349,19 50 0,2-26-1724,-25-47 465,1-1-1,0 1 0,1-1 1,-1-1-1,1 1 1,6 4-1,7 2-2428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7.214"/>
    </inkml:context>
    <inkml:brush xml:id="br0">
      <inkml:brushProperty name="width" value="0.1" units="cm"/>
      <inkml:brushProperty name="height" value="0.1" units="cm"/>
      <inkml:brushProperty name="color" value="#004F8B"/>
    </inkml:brush>
  </inkml:definitions>
  <inkml:trace contextRef="#ctx0" brushRef="#br0">255 127 2913,'0'0'6875,"1"-14"-6418,3-42-124,-4 55-325,0-1 0,0 0 0,-1 1-1,1-1 1,-1 1 0,1-1 0,-1 1 0,0-1 0,0 1-1,1 0 1,-1-1 0,0 1 0,0 0 0,0 0-1,0 0 1,-1-1 0,1 1 0,0 0 0,0 1 0,-1-1-1,1 0 1,-3-1 0,-33-9-44,29 8 31,-10-1 58,0 1 0,0 0-1,-1 1 1,-35 1 0,51 2-12,0-1-1,0 1 1,1-1-1,-1 1 1,0 0-1,1 0 1,-1 1-1,1-1 1,-1 0-1,1 1 1,0 0 0,-1-1-1,1 1 1,0 0-1,0 0 1,0 0-1,0 0 1,1 1-1,-1-1 1,1 0-1,-1 1 1,1-1-1,0 1 1,0 0 0,0-1-1,0 1 1,0 0-1,1-1 1,-1 6-1,-2 9 301,0 1-1,2 0 0,0 25 1,1-32-190,0-8-125,0 0 0,0 0 0,0 0 0,0 1 0,1-1 0,-1 0 0,1 0 0,0 0 0,-1 0 0,2 0 0,-1 0-1,0 0 1,1 0 0,-1 0 0,1 0 0,0-1 0,0 1 0,0-1 0,0 1 0,0-1 0,3 2 0,0-1-24,-1-1 0,1 0-1,0 0 1,0-1 0,0 1 0,0-1 0,0 0 0,0 0 0,0-1 0,1 0-1,-1 0 1,8-1 0,-9 1-128,-1 0 0,1-1 0,0 0 0,-1 0 0,1 0-1,-1 0 1,1 0 0,-1-1 0,0 0 0,0 1 0,0-1 0,0 0 0,0-1-1,0 1 1,0 0 0,0-1 0,-1 0 0,0 0 0,1 1 0,-1-1 0,0 0-1,0-1 1,-1 1 0,1 0 0,1-6 0,3-7-434,-2-1 0,0 1-1,0-1 1,0-19 0,-3 29 579,-1 6 52,0 1 0,0 0 0,0 0 0,0-1 0,0 1 0,0 0 1,0 0-1,0-1 0,0 1 0,0 0 0,0 0 0,0 0 0,1-1 0,-1 1 1,0 0-1,0 0 0,0-1 0,0 1 0,0 0 0,0 0 0,1 0 0,-1 0 1,0-1-1,0 1 0,0 0 0,1 0 0,-1 0 0,0 0 0,0 0 0,0-1 0,1 1 1,-1 0-1,0 0 0,0 0 0,1 0 0,-1 0 0,0 0 0,0 0 0,0 0 1,1 0-1,-1 0 0,1 0 0,10 8 1050,13 21-662,-20-24 172,8 8-237,1 0-1,0-1 1,0 0 0,1-1 0,1 0-1,0-1 1,0-1 0,1-1 0,27 11-1,-9-7-147,2-1-1,-1-2 1,63 7-1,-85-11-546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8.184"/>
    </inkml:context>
    <inkml:brush xml:id="br0">
      <inkml:brushProperty name="width" value="0.1" units="cm"/>
      <inkml:brushProperty name="height" value="0.1" units="cm"/>
      <inkml:brushProperty name="color" value="#004F8B"/>
    </inkml:brush>
  </inkml:definitions>
  <inkml:trace contextRef="#ctx0" brushRef="#br0">62 165 1265,'0'0'1824,"4"16"-132,35 329 6210,-29-232-6795,-10-113-1181,-1-12-748,-4-17-327,-1 1 1,-11-29-1,-6-26-706,11 26 771,4-1-1,2-1 1,2 1 0,6-80 0,-1 136 1241,-1-1 0,0 0 0,1 1 0,0-1 0,0 0 0,-1 1 0,1-1 0,1 1 0,-1-1 0,0 1 0,1 0 0,-1-1 0,1 1 0,-1 0 0,1 0 0,0 0 0,0 0 0,0 1 0,0-1 0,1 0 0,-1 1 0,0 0 0,1-1 0,-1 1 0,1 0 0,-1 0 0,1 0 0,-1 1 1,1-1-1,0 1 0,4-1 0,-2 0 42,0 1 0,0 0 1,0 0-1,0 0 1,0 1-1,0 0 0,0 0 1,0 0-1,-1 0 0,1 1 1,0 0-1,-1 0 1,1 0-1,-1 0 0,0 1 1,8 5-1,-5 0-147,0-1 0,0 1 0,-1 0-1,0 1 1,0 0 0,-1 0 0,0 0-1,-1 0 1,0 1 0,0 0 0,-1 0 0,0 0-1,-1 0 1,0 0 0,-1 0 0,0 1-1,0-1 1,-1 0 0,0 1 0,-1-1 0,-4 16-1,3-21-66,0-1-1,0 1 0,-1-1 0,0 0 0,0 0 1,0-1-1,0 1 0,-1 0 0,1-1 0,-1 0 0,0 0 1,0 0-1,0 0 0,0-1 0,-1 0 0,1 0 1,-1 0-1,1 0 0,-1-1 0,-8 3 0,1-1-168,-1-1-1,1 0 0,-1-1 1,1 0-1,-1-1 0,-25-2 1,36 1 6,-1 1 1,0-1 0,1 0 0,-1 0 0,1-1-1,-1 1 1,1 0 0,0-1 0,-1 1 0,1-1-1,0 0 1,0 0 0,0 0 0,0 0-1,0 0 1,1 0 0,-1 0 0,1-1 0,-1 1-1,1-1 1,0 1 0,0-1 0,0 1 0,0-1-1,-1-4 1,-1-20-2131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8.508"/>
    </inkml:context>
    <inkml:brush xml:id="br0">
      <inkml:brushProperty name="width" value="0.1" units="cm"/>
      <inkml:brushProperty name="height" value="0.1" units="cm"/>
      <inkml:brushProperty name="color" value="#004F8B"/>
    </inkml:brush>
  </inkml:definitions>
  <inkml:trace contextRef="#ctx0" brushRef="#br0">80 1 4338,'0'0'4082,"2"97"-3522,-2-57 80,0-1 113,0-2-609,-6-7-64,2-7-80,-3-4-528,-5-8-593,-1-3-448,-6-8-944,-2 0-592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8.896"/>
    </inkml:context>
    <inkml:brush xml:id="br0">
      <inkml:brushProperty name="width" value="0.1" units="cm"/>
      <inkml:brushProperty name="height" value="0.1" units="cm"/>
      <inkml:brushProperty name="color" value="#004F8B"/>
    </inkml:brush>
  </inkml:definitions>
  <inkml:trace contextRef="#ctx0" brushRef="#br0">0 202 1169,'0'0'5573,"20"0"-4565,161 0 478,-170 0-1428,0 0 0,0-1 0,0 0 0,0-1 0,0 0 0,0-1 0,12-5 0,-19 6-109,1 0 0,-1 0 0,0 0 1,0-1-1,0 0 0,0 0 0,0 0 0,-1 0 1,0-1-1,1 1 0,-1-1 0,0 0 0,-1 0 1,1 0-1,-1 0 0,0-1 0,0 1 1,0 0-1,2-8 0,3-77-568,-7 69 2296,0 61-241,-2 41 712,0-41-1813,1 0-1,3 1 1,12 76 0,-8-106-4483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9.239"/>
    </inkml:context>
    <inkml:brush xml:id="br0">
      <inkml:brushProperty name="width" value="0.1" units="cm"/>
      <inkml:brushProperty name="height" value="0.1" units="cm"/>
      <inkml:brushProperty name="color" value="#004F8B"/>
    </inkml:brush>
  </inkml:definitions>
  <inkml:trace contextRef="#ctx0" brushRef="#br0">1 1 2753,'0'0'7764,"114"11"-5395,-74-9-1024,-5 2-1073,-5-2-128,-9 1-80,-6-1-64,-7 0-400,-3 0-769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9.613"/>
    </inkml:context>
    <inkml:brush xml:id="br0">
      <inkml:brushProperty name="width" value="0.1" units="cm"/>
      <inkml:brushProperty name="height" value="0.1" units="cm"/>
      <inkml:brushProperty name="color" value="#004F8B"/>
    </inkml:brush>
  </inkml:definitions>
  <inkml:trace contextRef="#ctx0" brushRef="#br0">1 0 8724,'0'0'5266,"122"19"-5186,-94-19-80,1 0-176,1 0-992,-3 0-1297,-4-9-2802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09.961"/>
    </inkml:context>
    <inkml:brush xml:id="br0">
      <inkml:brushProperty name="width" value="0.1" units="cm"/>
      <inkml:brushProperty name="height" value="0.1" units="cm"/>
      <inkml:brushProperty name="color" value="#004F8B"/>
    </inkml:brush>
  </inkml:definitions>
  <inkml:trace contextRef="#ctx0" brushRef="#br0">73 187 4914,'0'0'2620,"21"15"-950,67 51-106,-80-60-1466,-2-1 1,1 1 0,-1 0 0,0 1 0,0-1 0,0 1-1,-1 1 1,0-1 0,-1 1 0,0 0 0,0 0 0,0 0-1,-1 0 1,0 0 0,-1 1 0,0 0 0,0-1 0,-1 1-1,0 0 1,-1 0 0,0 10 0,0-14-127,-1-1 0,0 0 1,1 0-1,-1 0 0,-1 0 1,1 0-1,0 0 0,-1 0 0,0-1 1,0 1-1,0 0 0,0-1 1,-1 0-1,0 1 0,1-1 0,-1 0 1,0 0-1,0-1 0,-1 1 1,1 0-1,0-1 0,-1 0 0,0 0 1,1 0-1,-1 0 0,-6 1 1,-3 2-329,0-1 1,-1-1-1,1 0 1,-1 0 0,0-2-1,-23 1 1,35-2 211,0 0 1,0 0-1,0-1 1,0 1-1,0-1 1,0 0-1,0 1 1,0-1 0,0 0-1,0 0 1,0 0-1,0 0 1,0-1-1,1 1 1,-1 0-1,1-1 1,-1 1-1,1-1 1,-1 0-1,1 1 1,0-1-1,0 0 1,0 0-1,0 0 1,0 0 0,0 0-1,0 0 1,1 0-1,-1 0 1,1 0-1,-1 0 1,1 0-1,0 0 1,0 0-1,0-1 1,0 1-1,0 0 1,1-3-1,-1-2-48,1 1-1,0-1 0,0 1 0,0-1 0,1 1 0,0 0 0,0 0 1,0 0-1,1 0 0,0 0 0,0 1 0,5-7 0,14-9 979,0 2 0,2 0-1,0 1 1,1 2-1,1 0 1,1 2-1,29-11 1,1-4 1016,-49 25-1605,0 0 0,0-1 0,-1 0 0,0 0-1,0 0 1,0-1 0,-1 0 0,1-1 0,-2 0 0,8-9 0,-10 11-93,0-1 1,-1 1-1,1-1 1,-1 0-1,0 0 0,0 0 1,-1 0-1,0 0 1,0 0-1,0 0 0,-1 0 1,0 0-1,0-1 0,-1 1 1,-1-9-1,1 12-107,0 0 1,1 1-1,-1-1 0,-1 0 1,1 1-1,0-1 0,-1 1 1,1-1-1,-1 1 0,0 0 1,0-1-1,0 1 0,0 0 0,0 0 1,0 0-1,0 1 0,-1-1 1,1 0-1,-1 1 0,1 0 1,-1 0-1,0-1 0,0 1 0,1 1 1,-1-1-1,-4 0 0,-8-2-22,-1 1-1,1 1 0,-29 1 0,23 1 15,4-1 38,1 1-1,0 1 1,0 0-1,0 2 1,0-1-1,0 2 1,1 0-1,-27 13 1,33-13-176,1 0 1,-1 1-1,1 0 1,0 0-1,1 0 0,-12 14 1,14-15-259,1 1-1,0 0 1,0 0-1,1 0 1,-1 1 0,1 0-1,1-1 1,-1 1 0,1 0-1,-1 7 1,0 7-3984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16.997"/>
    </inkml:context>
    <inkml:brush xml:id="br0">
      <inkml:brushProperty name="width" value="0.1" units="cm"/>
      <inkml:brushProperty name="height" value="0.1" units="cm"/>
      <inkml:brushProperty name="color" value="#FFC114"/>
    </inkml:brush>
  </inkml:definitions>
  <inkml:trace contextRef="#ctx0" brushRef="#br0">1 130 1761,'0'0'96,"18"-8"376,51-20 1880,121-32 0,-148 50-1777,0 1 1,1 3-1,1 1 1,-1 2-1,0 3 1,48 4-1,-87-3-560,1 0 0,-1 1 0,1-1 0,-1 1 0,0 0 0,0 0 0,0 0 0,0 1-1,0-1 1,-1 1 0,1 0 0,-1 0 0,1 0 0,-1 1 0,0-1 0,0 1 0,-1 0 0,1 0 0,-1 0 0,0 0 0,0 0 0,0 0-1,-1 0 1,1 1 0,-1-1 0,0 1 0,0-1 0,0 7 0,2 11 67,-2 0-1,0 1 0,-1-1 1,-5 32-1,-1-20-24,-2-1-1,-1 0 1,-2-1-1,-1 0 0,-20 37 1,12-25 52,-24 73 1,39-98-80,0 0 1,1 0-1,1 0 0,1 0 0,1 0 1,1 24-1,0-38-25,0 0 0,1 0 0,0 0 0,0 0 0,0 0 0,1 0 0,0-1 0,0 1 0,0 0 0,0-1 0,1 1 0,0-1 0,-1 0 0,2 0 0,-1 0 0,0 0 0,1-1 0,0 1 0,0-1 0,0 0 0,0 0 0,0 0 0,1-1 0,-1 1 0,1-1 0,0 0 0,8 2 0,16 1 4,0-1 0,0-1 0,0-2 0,0 0 1,1-2-1,-1-2 0,0 0 0,0-2 0,40-13 0,93-36-434,-89 28 405,79-18 1,-151 44 5,-1 0 0,1 0 0,0-1 0,0 1 0,0 0 0,0 0 0,-1 0 0,1 0 0,0 0 0,0 0 0,0 0 0,0 0 0,0 0 0,-1 0 0,1 1 0,0-1 0,0 0 0,0 1 0,-1-1 0,1 0 0,0 1 0,0-1 0,-1 1 0,1-1 1,0 1-1,-1-1 0,1 1 0,-1 0 0,1-1 0,-1 1 0,1 0 0,-1 0 0,1-1 0,-1 1 0,1 0 0,-1 0 0,0-1 0,0 1 0,1 0 0,-1 0 0,0 0 0,0 0 0,0-1 0,0 1 0,0 0 0,0 0 0,0 0 0,0 0 0,0 0 0,0-1 0,-1 1 0,1 0 0,0 0 0,-1 1 0,-19 50-298,7-29 417,0 2 0,1-1 0,2 1 0,0 1-1,2 0 1,1 0 0,1 1 0,1 0 0,-2 42 0,7-64-81,0 0 1,1-1-1,0 1 1,0 0 0,1-1-1,-1 1 1,1-1-1,0 1 1,0-1-1,0 0 1,1 0-1,-1 0 1,1 0 0,0 0-1,0 0 1,1-1-1,-1 1 1,1-1-1,0 0 1,-1 0 0,1-1-1,1 1 1,-1-1-1,0 0 1,9 3-1,7 3 18,0-2 0,1 0 0,0-1 0,32 3 0,28 0-252,139-4 1,80-24-935,-287 19 1149,53-2-269,-65 3 235,-1 0 1,0 0-1,1 0 0,-1 1 0,0-1 1,1 0-1,-1 0 0,0 0 1,1 1-1,-1-1 0,0 0 1,0 0-1,1 1 0,-1-1 0,0 0 1,0 1-1,0-1 0,1 0 1,-1 1-1,0-1 0,0 0 1,0 1-1,0-1 0,0 0 0,0 1 1,0-1-1,0 0 0,0 1 1,0-1-1,0 0 0,0 1 1,0-1-1,0 1 0,0-1 0,0 0 1,0 1-1,0-1 0,0 0 1,-1 1-1,1-1 0,0 0 1,0 1-1,0-1 0,-1 0 1,1 0-1,0 1 0,0-1 0,-1 0 1,1 0-1,0 1 0,0-1 1,-1 0-1,-14 20-120,-50 47 300,47-50 163,0 0 0,0 2 0,2 0 0,0 1 0,-14 26 0,20-27-45,2-1-1,1 1 0,0 1 0,1 0 0,1 0 0,1 0 0,1 0 0,0 1 1,2-1-1,0 1 0,3 23 0,-1-38-222,-1 0 1,1 0-1,0 0 1,1 0 0,0-1-1,0 1 1,0 0-1,0-1 1,1 1-1,0-1 1,0 0-1,0 0 1,1 0-1,0-1 1,0 1-1,0-1 1,0 0-1,1 0 1,-1 0 0,11 6-1,5 0 44,1 0-1,0-1 1,1-1 0,29 7-1,-28-9-62,-1 1-1,1 1 1,23 13-1,-9 0-27,46 25-1965,-72-41 901,0 0 1,1-1 0,-1 0 0,1-1-1,21 2 1,-15-4-2615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21.275"/>
    </inkml:context>
    <inkml:brush xml:id="br0">
      <inkml:brushProperty name="width" value="0.1" units="cm"/>
      <inkml:brushProperty name="height" value="0.1" units="cm"/>
      <inkml:brushProperty name="color" value="#FFC114"/>
    </inkml:brush>
  </inkml:definitions>
  <inkml:trace contextRef="#ctx0" brushRef="#br0">0 485 2305,'0'0'5392,"9"0"-4397,31 1 290,0 3-1,0 1 1,42 11 0,126 42 749,-132-36-1569,8 8 94,-61-21-411,0 0 0,0-2 0,1 0 0,38 5 0,-60-12-149,0 0-1,1 1 0,-1-1 1,0 0-1,1 0 0,-1-1 0,0 1 1,1 0-1,-1-1 0,0 1 1,0-1-1,0 0 0,1 0 0,-1 0 1,0 0-1,0 0 0,0 0 1,0 0-1,0-1 0,-1 1 0,4-4 1,-2 0-86,0-1 0,0 1 1,-1-1-1,0 1 0,0-1 1,0 0-1,1-9 0,0-3-213,0 0-1,-1-1 0,-1 1 1,-1-1-1,-1 0 1,-3-20-1,-26-115-1076,3 25 790,23 97 595,4 20 39,-1 0 0,-1 0 0,0 0-1,-1 0 1,0 0 0,-1 0 0,0 1 0,-7-13-1,10 23-48,0 0-1,0 0 0,-1 0 0,1 0 0,-1 1 0,1-1 0,0 0 0,-1 1 1,1-1-1,-1 1 0,0-1 0,1 1 0,-1 0 0,1 0 0,-1 0 0,1 0 1,-1 0-1,0 0 0,1 0 0,-1 0 0,1 1 0,-1-1 0,1 0 0,-1 1 1,-2 0-1,-37 16-88,-1 5 97,1 1 0,2 2 0,0 2-1,2 2 1,1 1 0,1 1 0,1 2 0,3 2 0,-54 74 0,40-40 34,45-69-112,4 0-71,-1 0 136,1 0 0,-1-1 1,1 0-1,-1 1 0,1-1 0,-1 0 1,1-1-1,-1 1 0,0-1 1,0 1-1,0-1 0,5-3 0,41-35-495,-31 25 61,3-3 77,164-142-579,-170 147 921,14-16 70,-29 29-2,-6 3-273,-269 174 269,268-173 68,5-3-84,0 0 1,0 0 0,0 1 0,0-1 0,0 0 0,1 1 0,-1-1 0,1 1 0,-1 0 0,1 0 0,-1-1-1,-1 4 1,3-4-51,12-3 60,0 0 1,-1-1-1,1 0 0,-1-1 0,1 0 0,-1 0 0,0-2 1,-1 1-1,14-10 0,17-8-158,198-102 243,-263 139-203,1 1 0,1 0 1,1 2-1,-33 31 0,2-1 133,39-37 4,8-7 15,1 0 1,0 0 0,0 0-1,0 1 1,1-1 0,-1 1 0,1 0-1,0 0 1,0 0 0,-3 6-1,6-8 18,0-2-5,6 0-63,-1-1 0,1 0 0,-1 0 0,1 0 0,-1-1 0,1 0 0,-1 0 0,0 0 0,0 0 0,0-1 0,0 0 0,0 0 0,-1 0-1,6-6 1,7-2-81,106-74-649,-122 85 659,-16 9-891,-17 14 1116,2 1-1,0 2 1,2 1-1,-32 38 1,59-65-161,1 0 0,0 0 0,0 1 0,-1-1 0,1 0 1,0 0-1,0 1 0,0-1 0,-1 0 0,1 0 1,0 1-1,0-1 0,0 0 0,0 1 0,0-1 1,-1 0-1,1 1 0,0-1 0,0 0 0,0 0 1,0 1-1,0-1 0,0 0 0,0 1 0,0-1 1,0 0-1,0 1 0,0-1 0,0 0 0,1 1 0,-1-1 1,0 0-1,0 1 0,0-1 0,0 0 0,0 0 1,1 1-1,-1-1 0,0 0 0,1 1 0,15 2 187,23-10-103,-2-10-749,66-40 0,-89 48 497,-12 9 88,-5 1-139,1 0 146,0 1 1,0-1-1,0 1 0,0-1 1,0 1-1,0 0 1,1 0-1,-1 0 0,-1 3 1,-2 0-41,-14 13 190,11-11-1,0 0-1,1 0 1,0 1 0,0 0 0,0 0-1,1 0 1,0 1 0,-5 11 0,11-20-86,1 1 0,-1-1 1,0 1-1,0-1 0,0 1 0,0-1 1,1 1-1,-1-1 0,0 1 1,1-1-1,-1 1 0,0-1 0,1 0 1,-1 1-1,0-1 0,1 0 0,-1 1 1,1-1-1,-1 0 0,1 1 0,-1-1 1,1 0-1,-1 0 0,1 0 1,-1 1-1,1-1 0,-1 0 0,1 0 1,-1 0-1,1 0 0,-1 0 0,1 0 1,-1 0-1,1 0 0,-1 0 0,1 0 1,-1 0-1,1 0 0,-1-1 1,1 1-1,26-2-110,-16-1-80,0-1 0,-1 1 0,1-2 0,-1 0 0,0 0 0,11-8 0,25-12-943,-45 25 1325,-1 21 765,-2 43 1332,2-93-2596,-11-130-1205,1 0 1142,10 200 792,-2-10-155,2 0 1,2 0 0,1 0 0,1 0 0,2-1-1,0 0 1,12 30 0,-18-60-282,0 1 0,0-1 0,0 0 0,0 0 0,0 0 1,0 1-1,0-1 0,0 0 0,0 0 0,0 0 0,0 1 0,0-1 0,1 0 0,-1 0 0,0 0 1,0 1-1,0-1 0,0 0 0,0 0 0,0 0 0,1 0 0,-1 0 0,0 1 0,0-1 0,0 0 1,0 0-1,1 0 0,-1 0 0,0 0 0,0 0 0,0 0 0,0 0 0,1 0 0,-1 0 1,0 1-1,0-1 0,0 0 0,1 0 0,-1 0 0,0 0 0,0 0 0,0 0 0,1-1 0,-1 1 1,0 0-1,0 0 0,0 0 0,1 0 0,-1 0 0,0 0 0,0 0 0,0 0 0,0 0 1,1 0-1,-1-1 0,0 1 0,0 0 0,8-17-253,1-20-185,-4-13-450,-2 0 0,-7-87 0,-14 35 2484,18 143-1210,-2-13-31,2 0 1,1-1-1,2 1 0,0-1 1,13 48-1,-12-59-281,7 18-139,-9-34 17,-2 0 91,0-13-11,0 9-27,1-29-228,-1 1-1,-2-1 0,-1 0 1,-2 1-1,-13-51 0,11 62 325,5 13-17,0 0 1,0 0 0,-1 0 0,0 1-1,0-1 1,-1 1 0,0 0 0,-1 0 0,-5-7-1,10 14-71,-1 0 0,1 0 0,-1 0-1,1 0 1,0 0 0,-1 0 0,1 0-1,-1 0 1,1 0 0,-1 0 0,1 0-1,-1 1 1,1-1 0,0 0 0,-1 0-1,1 0 1,-1 1 0,1-1 0,0 0 0,-1 0-1,1 1 1,0-1 0,-1 0 0,1 1-1,0-1 1,0 1 0,-1-1 0,1 0-1,0 1 1,0-1 0,0 1 0,-1-1-1,1 1 1,0-1 0,0 0 0,0 1 0,0-1-1,0 1 1,0-1 0,0 1 0,0-1-1,0 1 1,0 0 0,-5 21 27,5-22-29,-4 30 262,1 0 1,2 60-1,2-77-190,1 1 0,0-1-1,1 1 1,0-1 0,1 0 0,0 0-1,1 0 1,12 22 0,-5-18-29,-8-13-51,-1 0 1,1 1 0,-1 0 0,-1 0-1,1 0 1,3 9 0,-6-14-108,-7 0-992,-45-2-107,-65-12 0,-40-2 1283,135 15 53,-35-1-80,40 4 237,17-2-267,0 0 0,0 0 0,0 0-1,0 0 1,0 0 0,0 0 0,0 0 0,1 0-1,-1 0 1,0 0 0,0 0 0,0 0 0,0 0-1,0 0 1,0 0 0,0 0 0,0 0 0,1 0-1,-1 0 1,0 0 0,0 0 0,0 0 0,0 0-1,0 0 1,0 1 0,0-1 0,0 0 0,0 0-1,0 0 1,0 0 0,0 0 0,0 0 0,1 0-1,-1 0 1,0 1 0,0-1 0,0 0 0,0 0-1,0 0 1,0 0 0,0 0 0,0 0 0,0 0-1,0 0 1,0 1 0,0-1 0,0 0 0,0 0-1,-1 0 1,1 0 0,0 0 0,0 0 0,0 0-1,0 1 1,0-1 0,0 0 0,0 0 0,0 0 0,38 14 382,43 10 1,-56-19-353,0 2-1,-1 1 1,0 1-1,-1 0 1,1 2-1,25 17 1,-58-27-282,1 1 0,-1-1 0,1-1 0,-1 0-1,1 0 1,-1-1 0,-8-1 0,-13-6 102,1-1-1,-49-21 0,-6-3 102,83 32 40,1 1 0,-1 0 0,1 0 1,0-1-1,-1 1 0,1 0 0,-1 0 1,1 0-1,-1 0 0,1-1 0,-1 1 1,1 0-1,-1 0 0,1 0 1,-1 0-1,1 0 0,0 0 0,-1 0 1,1 0-1,-1 0 0,1 1 0,-1-1 1,1 0-1,-1 0 0,1 0 0,-1 0 1,1 1-1,0-1 0,-1 0 0,1 0 1,-1 1-1,1-1 0,0 0 0,-1 1 1,1-1-1,0 1 0,-1-1 1,1 0-1,0 1 0,0-1 0,0 1 1,-1-1-1,1 0 0,0 1 0,0-1 1,0 1-1,0-1 0,0 1 0,0-1 1,0 1-1,0-1 0,0 1 0,0-1 1,0 1-1,0 0 0,0 1 42,1 0 1,-1 0-1,1 0 0,-1 0 0,1 0 1,0 0-1,0 0 0,0 0 0,0 0 1,0-1-1,3 4 0,9 5 96,1-1-1,0 0 1,1-1-1,-1 0 1,1-1 0,1-1-1,0-1 1,-1 0-1,2-1 1,16 2-1,63 21-541,-104-26-384,0 0 1,-1 0 0,1-1-1,0-1 1,-8 0 0,-107-33-760,88 22 1471,-1 2 0,0 1 0,-44-4 0,94 14 502,1 1 0,-1 1 0,0 1 0,-1 0-1,1 0 1,0 1 0,15 9 0,-10-5-338,0-1-1,38 10 1,-18-12-378,0-2 0,64-1-1,-115-16-5426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43.544"/>
    </inkml:context>
    <inkml:brush xml:id="br0">
      <inkml:brushProperty name="width" value="0.1" units="cm"/>
      <inkml:brushProperty name="height" value="0.1" units="cm"/>
      <inkml:brushProperty name="color" value="#66CC00"/>
    </inkml:brush>
  </inkml:definitions>
  <inkml:trace contextRef="#ctx0" brushRef="#br0">1 24 3874,'0'0'5400,"19"-4"-4203,-7 2-1061,12-4 518,0 2 1,1 0 0,0 1 0,37 2 0,-61 1-638,0 1 1,0-1-1,0 1 1,0-1-1,0 1 1,-1 0-1,1-1 1,0 1-1,0 0 0,-1-1 1,1 1-1,0 0 1,-1 0-1,1 0 1,0 0-1,-1 0 1,1-1-1,-1 1 0,0 0 1,1 0-1,-1 0 1,0 0-1,0 0 1,1 0-1,-1 1 1,0-1-1,0 0 0,0 1 1,0 40 80,-1-31-19,1-1-20,0 0-1,-1 0 1,-1 0 0,1 0 0,-2-1-1,1 1 1,-1-1 0,-6 13 0,-1-3-14,-1-1 0,-24 32 0,24-36-35,6-9-6,1 0 1,-1 1 0,1 0 0,0 0-1,0 0 1,1 0 0,0 0-1,0 1 1,0 0 0,1-1 0,0 1-1,1 0 1,-1 0 0,0 8-1,3-14 5,-1 0 0,0 0 0,1 0-1,-1 0 1,1 0 0,0 0 0,-1 0 0,1 0-1,0 0 1,-1 0 0,1 0 0,0-1 0,0 1-1,-1 0 1,1-1 0,0 1 0,0-1-1,0 1 1,0-1 0,0 1 0,0-1 0,0 1-1,0-1 1,0 0 0,0 0 0,0 0 0,3 1-1,35 3 199,-34-4-179,76 5 157,119-8 0,-175-1-352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22.994"/>
    </inkml:context>
    <inkml:brush xml:id="br0">
      <inkml:brushProperty name="width" value="0.1" units="cm"/>
      <inkml:brushProperty name="height" value="0.1" units="cm"/>
      <inkml:brushProperty name="color" value="#FFC114"/>
    </inkml:brush>
  </inkml:definitions>
  <inkml:trace contextRef="#ctx0" brushRef="#br0">1 412 192,'0'0'4247,"18"0"-3366,3-1-714,0-1 227,1 2 1,-1 0-1,1 1 1,32 7-1,-36-3-194,0 0-70,1 0 0,0-1-1,0-1 1,33 1 0,-51-5-196,0 0 1,0 0-1,0 0 1,0-1 0,-1 1-1,1 0 1,-1-1-1,1 1 1,-1-1-1,1 1 1,-1 0-1,0-1 1,1 1-1,-1-1 1,0 1 0,0-1-1,0 1 1,0-1-1,-1-1 1,-1-35-995,-6 8 944,-1 0 0,-14-31 0,-10-32 50,30 82 83,-3-8 266,1 0 0,1-1 0,1 1 1,-1-22 306,4 51-694,0 10 219,0 1 1,2-1 0,0 0 0,2 0 0,0 0 0,9 26 0,10 31 177,-15-49-163,1 0 0,14 33 0,-21-77-769,0-1 1,-2 0 0,0 1 0,-4-29 0,-93-248-347,101 372 3074,3-46-1636,2 0-1,2 0 0,0-2 0,2 1 0,21 34 1,-31-68-352,-1-13-73,-1-17-85,-1-5-226,-2-1 1,-2 0 0,-1 1 0,-13-46-1,18 82 633,-1 42 122,3 1 0,1-1 0,10 49 1,-11-88-642,1-11-239,0-13-549,-1-13 207,-1 24 333,0 0 1,-1 0-1,0 0 1,-1 0-1,0 0 0,-3-11 1,0 121 4335,4-76-3464,-1 19-105,1 1 0,3-1 1,1 0-1,13 54 0,-16-95-373,-1-1 0,0 1-1,1-1 1,-1 1-1,0-1 1,0 1 0,0 0-1,0-1 1,1 1-1,-1 0 1,0-1 0,0 1-1,0-1 1,0 1-1,-1 0 1,1-1 0,0 1-1,0 0 1,0-1-1,0 1 1,-1-1 0,1 1-1,0-1 1,0 1-1,-1 0 1,1-1-1,0 1 1,-1-1 0,1 1-1,-1-1 1,-20 2-906,8-2 1124,7 0-194,0 0 1,0 0-1,0-1 0,0 0 0,0 0 0,0 0 1,0-1-1,0 0 0,1 0 0,-1 0 1,1-1-1,-9-5 0,44 8 562,-36-2-540,0-1 1,0 1-1,0-1 0,0 0 1,0 0-1,-9-8 0,-22-12-4089,17 14-1537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24.498"/>
    </inkml:context>
    <inkml:brush xml:id="br0">
      <inkml:brushProperty name="width" value="0.1" units="cm"/>
      <inkml:brushProperty name="height" value="0.1" units="cm"/>
      <inkml:brushProperty name="color" value="#FFC114"/>
    </inkml:brush>
  </inkml:definitions>
  <inkml:trace contextRef="#ctx0" brushRef="#br0">1 757 5218,'0'0'2140,"18"-4"-1059,24-8-458,-1-1 1,0-3-1,57-30 1,-84 38-473,1 0-1,-2-1 0,0-1 1,0-1-1,0 1 1,-1-2-1,-1 0 1,0 0-1,-1-1 1,0 0-1,-1-1 1,-1 0-1,0-1 1,0 0-1,-2 0 1,0 0-1,-1-1 1,0 0-1,-1 0 1,-1 0-1,2-33 1,-5 47-152,2-24-61,-2 0 0,-5-52 0,3 69 46,0 0 0,0 0-1,-1 1 1,0-1 0,0 1 0,-1 0 0,-1 0-1,1 0 1,-1 0 0,0 1 0,-1 0 0,-8-9-1,2 4-39,0 1-1,-1 0 1,-1 1-1,0 1 0,0 0 1,-21-9-1,28 14 6,-1 1-1,0 0 1,0 0 0,0 1 0,0 0-1,0 1 1,-1-1 0,1 2-1,-1-1 1,1 1 0,0 0-1,-1 1 1,1 0 0,-14 3-1,19-2 54,-1 0 0,0 1-1,1-1 1,0 0 0,-1 1-1,1 0 1,0 0-1,0 0 1,1 0 0,-1 0-1,1 0 1,-1 1-1,1-1 1,0 1 0,0 0-1,1 0 1,-1 0 0,1 0-1,0 0 1,-2 6-1,-1 9 90,1 0 0,0 1 0,0 19 0,0 15 254,3-1 1,2 1-1,2-1 1,3 0-1,14 57 1,2-37-282,-14-49-79,-1 0 0,-1 0 0,-2 1-1,0 0 1,1 27 0,-6-51-107,4-3 60,-1 0 1,0-1-1,0 1 0,1-1 1,-2 0-1,1 0 1,0 0-1,0 0 1,-1 0-1,0-1 1,0 1-1,0-1 1,3-6-1,3-3-122,0 2 154,46-58-261,-52 66 330,1 0 1,0 0-1,0 0 1,1 1-1,-1-1 1,0 1-1,1-1 1,0 1-1,-1 0 1,1 1-1,0-1 0,0 1 1,0-1-1,0 1 1,0 1-1,0-1 1,6 0-1,-9 1 9,0 1-1,1-1 0,-1 1 0,0-1 1,0 1-1,0-1 0,0 1 1,0 0-1,0 0 0,0-1 1,-1 1-1,1 0 0,0 0 0,0 0 1,0 0-1,-1 0 0,1 0 1,-1 0-1,1 0 0,-1 0 1,1 0-1,-1 0 0,1 2 0,7 33 653,-6-26-406,18 127 1492,-8-43-2825,-8-80-3603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25.009"/>
    </inkml:context>
    <inkml:brush xml:id="br0">
      <inkml:brushProperty name="width" value="0.1" units="cm"/>
      <inkml:brushProperty name="height" value="0.1" units="cm"/>
      <inkml:brushProperty name="color" value="#FFC114"/>
    </inkml:brush>
  </inkml:definitions>
  <inkml:trace contextRef="#ctx0" brushRef="#br0">0 483 8148,'0'0'355,"12"18"1059,9 18-471,0 1 0,-3 2 1,-1 0-1,16 57 0,-27-74-863,-1 0 0,0 0 0,-2 1 1,-1 0-1,-1-1 0,-1 1 0,-3 27 0,4-75-1722,-2 19 1545,1-1-1,0 1 1,0-1-1,1 1 1,0-1-1,2-9 1,12-18 89,1 1 0,2 1-1,1 1 1,2 0 0,43-50 0,37-53 628,-89 114-470,0 1 1,-1-2-1,-1 0 1,-1 0-1,0 0 1,-2-1-1,-1-1 1,0 1-1,-2-1 1,-1 0-1,0 0 0,-2 0 1,-1 0-1,-3-29 1,2 45-148,0 1-1,-1 0 1,0-1 0,-1 1 0,1 0-1,-1 0 1,0 0 0,0 1 0,-1-1-1,0 1 1,0 0 0,0 0 0,-1 0 0,1 0-1,-1 1 1,0 0 0,-11-6 0,8 4-176,-1 1 1,0 1 0,0 0-1,0 0 1,-1 1-1,1 0 1,-1 0 0,0 1-1,0 1 1,-19-2 0,28 30-6877,1-12 1447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52.279"/>
    </inkml:context>
    <inkml:brush xml:id="br0">
      <inkml:brushProperty name="width" value="0.1" units="cm"/>
      <inkml:brushProperty name="height" value="0.1" units="cm"/>
      <inkml:brushProperty name="color" value="#66CC00"/>
    </inkml:brush>
  </inkml:definitions>
  <inkml:trace contextRef="#ctx0" brushRef="#br0">1237 28 3089,'0'0'4021,"4"-3"-3634,2-1-203,-1 1 1,1 0-1,0 0 0,0 1 1,0 0-1,0 0 1,1 0-1,-1 1 1,0 0-1,11-1 0,76 2 1302,-48 1-1062,-40-1-401,15 0 96,-1 0 1,1 0-1,0 2 0,0 1 1,-1 0-1,32 10 1,-51-13-135,1 1 1,-1-1 0,1 0-1,-1 0 1,0 1-1,1-1 1,-1 0 0,0 1-1,1-1 1,-1 0 0,0 1-1,1-1 1,-1 0 0,0 1-1,0-1 1,0 1-1,1-1 1,-1 0 0,0 1-1,0-1 1,0 1 0,0-1-1,0 1 1,0-1 0,0 1-1,0-1 1,0 1-1,0-1 1,0 0 0,0 1-1,0-1 1,0 1 0,0-1-1,0 1 1,0-1 0,-1 1-1,1-1 1,0 0-1,0 1 1,-1-1 0,1 0-1,0 1 1,0-1 0,-1 0-1,1 1 1,0-1 0,-1 0-1,1 1 1,-1-1-1,1 0 1,0 0 0,-1 1-1,1-1 1,-1 0 0,1 0-1,0 0 1,-2 0 0,-22 15-847,-21 3 534,-89 24 1,66-23 338,67-19 2,36 0 52,34-5-341,122-27 0,-164 27-389,-62 14 432,1 2-1,-55 24 1,-2 1 289,66-29-42,19-6 10,1 0-1,-1 0 1,1 1 0,0 0 0,0 0-1,0 0 1,0 1 0,-9 5 0,35-6 223,17-5-120,1-1 1,-1-2 0,1-2 0,36-12 0,-26 7-69,80-12 1,-116 24 203,-20 3-289,1-1-1,0 1 0,0 1 1,1-1-1,-1 1 0,0 0 0,1 0 1,0 1-1,-6 4 0,-9 5 83,-67 34 230,38-21 281,-81 56-1,126-78-519,29-4 35,-10-1-116,0-1 0,0-1 0,0 0 0,-1-1 0,1-1 0,22-11 0,87-49-1313,-60 29 1162,-14 10 833,-49 26-377,-6 2-80,-19 13-32,1 1 1,1 1-1,0 1 1,-30 32-1,24-22 38,3-6 124,17-16-147,-1 1-1,1 0 1,1 0-1,0 1 1,0 0 0,0 0-1,1 1 1,0 0-1,-5 11 1,11-19-165,0-1 0,1 1 0,-1-1 0,0 1 0,1-1 0,-1 1-1,1-1 1,-1 1 0,1-1 0,-1 1 0,1-1 0,-1 0 0,1 1 0,-1-1 0,1 0 0,-1 0 0,1 1 0,0-1 0,-1 0 0,1 0 0,-1 0 0,1 0 0,0 0 0,-1 0 0,1 0 0,0 0 0,-1 0-1,1 0 1,-1 0 0,1 0 0,0 0 0,-1 0 0,2-1 0,25-2 84,-10-3-274,-1 0-1,-1-1 1,1-1 0,-2-1 0,1 0-1,23-20 1,-15 10-60,-1-1 0,-1-1 0,21-27 0,-42 48 250,0 0 1,0 0-1,0 0 1,0 0-1,-1 0 1,1 0 0,0 0-1,0 0 1,0 0-1,0 0 1,0 0-1,0 0 1,0 0-1,0 0 1,0 0 0,0 0-1,0 0 1,0 0-1,0 0 1,0 0-1,0-1 1,-1 1-1,1 0 1,0 0-1,0 0 1,0 0 0,0 0-1,0 0 1,0 0-1,0 0 1,0 0-1,0 0 1,0 0-1,0 0 1,0 0 0,0-1-1,0 1 1,0 0-1,0 0 1,0 0-1,0 0 1,0 0-1,0 0 1,0 0 0,0 0-1,0 0 1,0 0-1,0 0 1,1 0-1,-1 0 1,0-1-1,0 1 1,0 0 0,0 0-1,-11 5 32,-15 11-155,-8 7 131,-19 14 345,2 2 0,-58 56 0,101-80-326,21-18-112,24-16-135,-13 1-336,-11 9 304,0 0 0,0-1 0,-1-1 0,0 0 0,-1-1-1,16-20 1,-44 59 1005,-40 48 0,-11 15 1465,93-122-2454,2 1 0,37-34 1,-24 26-152,136-119 398,-75 70 695,-101 88-715,0 0 1,0 0-1,0 0 1,1 0-1,-1 0 1,0 0-1,0 0 1,0 0-1,1 0 1,-1-1 0,0 1-1,0 0 1,0 0-1,1 0 1,-1 0-1,0 0 1,0-1-1,0 1 1,0 0-1,0 0 1,0 0 0,1-1-1,-1 1 1,0 0-1,0 0 1,0 0-1,0-1 1,0 1-1,0 0 1,0 0-1,0 0 1,0-1 0,0 1-1,0 0 1,0 0-1,0-1 1,0 1-1,0 0 1,0 0-1,0 0 1,0-1-1,0 1 1,0 0 0,-1 0-1,1 0 1,0-1-1,0 1 1,-14 0-135,-22 11 23,-24 15 347,1 2 0,1 3 0,1 2 0,-65 52 0,121-84-233,-1 0-1,0 0 1,1 0 0,-1 0-1,1 0 1,-1 1 0,1-1-1,0 0 1,0 1 0,-1-1 0,1 1-1,0 0 1,0-1 0,1 1-1,-2 3 1,2-5-33,1 1 1,0-1-1,0 0 0,0 1 1,0-1-1,-1 0 0,1 0 1,0 0-1,0 0 0,0 0 1,0 0-1,0 0 0,0 0 1,0 0-1,-1 0 0,1 0 1,0 0-1,0 0 0,0-1 1,0 1-1,1-1 0,64-24-584,-2-7 67,0-3-1,99-73 0,-163 108 551,0 0 1,1 0 0,-1 0-1,0-1 1,0 1 0,0 0 0,0 0-1,0 0 1,1 0 0,-1-1-1,0 1 1,0 0 0,0 0-1,0 0 1,0 0 0,0-1-1,0 1 1,0 0 0,0 0 0,0 0-1,0-1 1,0 1 0,0 0-1,0 0 1,0 0 0,0-1-1,0 1 1,0 0 0,0 0-1,0 0 1,0-1 0,0 1 0,0 0-1,0 0 1,0 0 0,0-1-1,0 1 1,-1 0 0,1 0-1,0 0 1,0 0 0,0-1-1,0 1 1,0 0 0,-1 0-1,1 0 1,0 0 0,0 0 0,0 0-1,0 0 1,-1 0 0,1-1-1,0 1 1,0 0 0,0 0-1,-1 0 1,1 0 0,0 0-1,0 0 1,0 0 0,-1 0 0,1 0-1,0 0 1,0 0 0,-1 1-1,-27-5-33,-36 7-113,-13 10 272,-106 33-1,182-46-73,15-2-159,-1-1 1,1 0-1,-1-1 0,1 0 0,-1-1 0,-1-1 0,1 0 0,-1-1 1,17-12-1,18-7-355,-3 6 336,-30 14 237,0 0-1,-1 0 1,1-1 0,-1-1-1,-1 0 1,19-16 0,-98 21 154,7 14-449,2 2 0,0 3 0,-90 37 0,134-45 630,29-6-245,29-7 4,16-12-207,87-37 1,-106 38 3,-23 6 35,-22 6-100,-35 5-113,-39 13 250,1 3 0,-124 45 0,71-20 339,115-38-278,20-5 170,22-13-266,-27 14-92,0 0-1,1-1 1,-1 1 0,0 0-1,1 0 1,-1 0 0,0-1-1,1 1 1,-1 0-1,0 0 1,1 0 0,-1 0-1,0-1 1,1 1-1,-1 0 1,1 0 0,-1 0-1,0 0 1,1 0 0,-1 0-1,1 0 1,-1 0-1,0 0 1,1 0 0,-1 0-1,1 1 1,-1-1 0,0 0-1,1 0 1,-1 0-1,0 0 1,1 1 0,-1-1-1,0 0 1,1 0 0,-1 1-1,12 18-310,2 32 1130,-13-43-802,10 44 532,-7-30-387,0-1 0,1 0 0,1-1 0,1 1 1,1-1-1,14 26 0,-17-99-348,-6 27 79,-1 0 0,-2 1 0,0-1 1,-11-32-1,-39-98-69,38 112 140,17 52 63,0-1 0,-1 1-1,1-1 1,-2 1 0,0 11-1,-1 15 270,5-9-119,0-1 1,2 1-1,0-1 1,2 0 0,1 0-1,0-1 1,2 0 0,19 32-1,-29-54-386,-44-11-3071,13 2 2728,-23 2 311,-1 3 1,0 2-1,-56 7 0,-161 32 1905,259-36-1480,-3 0 180,1 1 0,-1 1 0,-29 10 0,44-13-232,18-1 90,43-4-382,0-3 0,-1-2 0,89-26 0,-24 5 26,-112 28 243,18-5-411,-26 5 27,-19 1-26,-25 4 227,0 1 1,0 3-1,-45 13 1,16-4 81,-150 29 5,-187 42 194,464-87-1073,18-16-647,127-42-1,-60 14 590,-105 34 978,176-53 1186,-204 56-918,-27 4-357,-37 3-159,50 1 281,-87 6-38,-176 40 0,147-22 424,104-22-341,-287 61 2288,295-60-1919,18-3-340,20-4-62,68-17-102,122-44-1,-97 26-456,116-25 869,-296 61-762,9 5 305,1 3 1,0 2-1,-78 23 1,29-7 12,-100 21 177,251-41-98,21-12-32,0-3-1,125-36 1,-100 22-104,-30 7 215,-24 5 361,76-10 0,-483 87-1534,358-64 1382,6 0-182,45-2-59,-1-2 1,68-14-1,99-33-518,-185 43 452,-49 8-276,1 1 0,-36 5 0,-181 45 522,234-51-110,35-2-41,0-1 0,0-3-1,0 0 1,42-14 0,52-11-185,-303 75-312,-8 3 575,160-43-124,-11 2-110,34-6 83,0 0 1,0 0-1,0 0 0,0 0 1,0 0-1,0 0 0,0 0 1,0 0-1,0 0 0,0 1 1,0-1-1,0 0 0,1 0 1,-1 0-1,0 0 0,0 0 1,0 0-1,0 0 0,0 0 1,0 0-1,0 0 0,0 0 0,0 0 1,0 0-1,0 0 0,0 0 1,0 0-1,0 1 0,0-1 1,0 0-1,0 0 0,0 0 1,0 0-1,0 0 0,0 0 1,0 0-1,0 0 0,0 0 1,0 0-1,0 0 0,23 1-61,24-3-511,0-3 0,82-19 0,-7 1-228,-152 30 951,0 1 1,-51 22 0,10-4 185,31-13 25,23-9-126,0 1-1,0 1 1,0 1-1,1 0 0,-27 17 1,45-20-231,11-2 82,15-2 134,30-3-549,1-2 0,58-14 0,-24 3-169,-125 23 783,1 2 1,1 0-1,-43 21 1,2-2 252,43-17-264,2-3 198,-47 24-1,66-27-456,35-4-225,19-4 227,-1-1 0,86-22 0,26-3 195,-339 99 264,171-66-478,-16 5 30,-46 12-1,104-23-67,0-2 0,0-1-1,58-17 1,44-7-661,-226 50 256,-140 50 1,200-60 408,28-10 41,0 0 1,0 0-1,0 0 1,0 1-1,1 0 1,-1 0-1,1 0 1,-1 0-1,-3 3 1,7-4-8,1-1 0,-1 1 0,1-1 1,-1 1-1,1-1 0,0 1 0,-1-1 0,1 1 0,-1-1 1,1 0-1,0 1 0,-1-1 0,1 0 0,0 0 1,0 1-1,-1-1 0,1 0 0,0 0 0,0 0 0,-1 0 1,1 0-1,0 0 0,-1 0 0,1 0 0,0 0 1,0 0-1,-1-1 0,2 1 0,91-6-51,73-27-1227,-124 23 350,-63 14-1812,-36 7 2618,-81 40 566,138-51-435,0 0 0,0 0 0,0 0 0,0 0 0,0 0 0,-1 0 0,1 0 0,0 0 0,0 0 0,0 0 0,0 0 1,0 0-1,-1 0 0,1 0 0,0 0 0,0 0 0,0 0 0,0 0 0,0 0 0,-1 0 0,1 0 0,0 1 0,0-1 1,0 0-1,0 0 0,0 0 0,0 0 0,0 0 0,-1 0 0,1 0 0,0 0 0,0 1 0,0-1 0,0 0 0,0 0 1,0 0-1,0 0 0,0 0 0,0 0 0,0 1 0,0-1 0,0 0 0,0 0 0,0 0 0,0 0 0,0 0 0,0 1 1,0-1-1,0 0 0,0 0 0,0 0 0,0 0 0,0 0 0,0 1 0,0-1 0,0 0 0,0 0 0,0 0 0,0 0 1,0 0-1,0 0 0,1 1 0,-1-1 0,0 0 0,0 0 0,15 3 136,26-2-84,-39-1-46,28-1 61,1-2 1,40-9-1,-5 0 73,-87 16-654,-184 24 458,179-28 56,18 0 295,18 0 1046,35-6-1801,0-2 0,-1-1 0,0-3 0,63-25 0,-98 33 90,-10 0 119,-23 1 43,-37 4 431,-266 57 2520,154-23-1819,-392 41 2173,556-76-3049,-4 1 484,29-7-244,137-37-635,217-68-4625,-349 103 3835,-16 3 351,-16 3 101,-20 2-311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42.241"/>
    </inkml:context>
    <inkml:brush xml:id="br0">
      <inkml:brushProperty name="width" value="0.1" units="cm"/>
      <inkml:brushProperty name="height" value="0.1" units="cm"/>
      <inkml:brushProperty name="color" value="#66CC00"/>
    </inkml:brush>
  </inkml:definitions>
  <inkml:trace contextRef="#ctx0" brushRef="#br0">1 121 976,'0'0'11331,"8"0"-10797,804-49 1690,-745 43-1906,571-60 2337,-620 66-2274,-10 1-1047,-36 7-7485,-10 0 2759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44.180"/>
    </inkml:context>
    <inkml:brush xml:id="br0">
      <inkml:brushProperty name="width" value="0.1" units="cm"/>
      <inkml:brushProperty name="height" value="0.1" units="cm"/>
      <inkml:brushProperty name="color" value="#66CC00"/>
    </inkml:brush>
  </inkml:definitions>
  <inkml:trace contextRef="#ctx0" brushRef="#br0">0 293 368,'2'-1'14508,"15"-6"-14342,342-57 391,-53 10-79,540-106 2857,-798 154-2831,-47 6-499,-34 3-11245,11-2 4480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45.865"/>
    </inkml:context>
    <inkml:brush xml:id="br0">
      <inkml:brushProperty name="width" value="0.1" units="cm"/>
      <inkml:brushProperty name="height" value="0.1" units="cm"/>
      <inkml:brushProperty name="color" value="#66CC00"/>
    </inkml:brush>
  </inkml:definitions>
  <inkml:trace contextRef="#ctx0" brushRef="#br0">13 190 3698,'0'0'3660,"1"-3"-3473,8-25 791,-6 21-621,-1 0 0,0 0 1,0 0-1,0-1 0,1-14 0,-3-78 1156,2 115-1446,44 163 2352,102 260 1,-129-389-2110,3 10 126,-8-26-93,-1 1 0,-2 0 0,13 71 0,-119-233-5476,72 92 4326,2-2-1,2-1 0,1 0 0,-15-52 0,-34-170-112,48 177 1080,3 28-24,10 39 342,1-1 0,1 1 0,1-1 0,-3-34 438,22 53-697,-1 1 1,1 0-1,23 7 0,30 5 8,296-9 1375,-200-8-1184,-104 2-311,-25 0-63,1 1 1,-1 1-1,1 2 0,66 14 0,-102-16-61,-1-1 0,1 1 0,0-1 1,-1 1-1,1-1 0,-1 1 0,1 0 0,-1-1 0,1 1 0,-1 0 0,0 0 0,1-1 0,-1 1 0,0 0 1,1 0-1,-1-1 0,0 1 0,0 0 0,0 0 0,0 0 0,0 0 0,0-1 0,0 1 0,0 0 0,0 0 1,0 0-1,0-1 0,0 1 0,-1 0 0,1 0 0,0 0 0,-1-1 0,1 1 0,0 0 0,-1-1 0,0 2 1,-16 28-7,-220 239 420,-1-1 884,198-216-969,13-16-142,-1-2 1,-42 41 0,70-75-203,0-19-7536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56.968"/>
    </inkml:context>
    <inkml:brush xml:id="br0">
      <inkml:brushProperty name="width" value="0.1" units="cm"/>
      <inkml:brushProperty name="height" value="0.1" units="cm"/>
      <inkml:brushProperty name="color" value="#66CC00"/>
    </inkml:brush>
  </inkml:definitions>
  <inkml:trace contextRef="#ctx0" brushRef="#br0">493 610 48,'-24'4'726,"-34"4"-353,-233 42 2823,369-52-3193,28-21-936,-2-4 0,110-44 0,-187 62 899,-15 6 66,0-1 1,0-1 0,0 0 0,0 0 0,-1-1-1,12-9 1,-22 15-32,-1 0 0,0 0-1,1 0 1,-1 0 0,0 0 0,1-1 0,-1 1-1,0 0 1,0 0 0,1 0 0,-1 0-1,0 0 1,0-1 0,1 1 0,-1 0 0,0 0-1,0-1 1,1 1 0,-1 0 0,0 0-1,0-1 1,0 1 0,0 0 0,0 0 0,1-1-1,-1 1 1,0 0 0,0-1 0,0 1-1,0 0 1,0-1 0,0 1 0,0 0 0,0-1-1,0 1 1,0 0 0,0 0 0,0-1-1,0 1 1,0 0 0,0-1 0,-1 1 0,1 0-1,0-1 1,0 1 0,0 0 0,0 0-1,0-1 1,-1 1 0,1 0 0,0 0-1,0-1 1,-1 1 0,1 0 0,0 0 0,0 0-1,-1 0 1,1-1 0,0 1 0,0 0-1,-1 0 1,-21-3-137,21 3 128,-139-1 1226,-205 26 0,299-20-623,70-10-95,0-1-1,41-16 1,10-3-478,18 3 38,-55 14-60,-1-1 1,62-24-1,-101 33-53,-1 1 0,1 0 0,-1-1 0,0 1 0,1-1 1,-1 0-1,1 0 0,-1 0 0,0 0 0,1-1 0,-4 0 0,-12-1-11,-48 7-210,1 2-1,1 3 1,-68 20-1,15-4 468,14-4 386,196-33-568,71-32-77,125-36-682,-281 74 575,-17 2-145,-24 3-238,30 0 531,-97 0 1009,1 4 1,-196 35-1,413-63-746,-27 1-16,34-9-692,-123 31-176,-5 1-32,-73 5 278,0 3 0,-116 28 0,151-28 808,35-6-272,11 0-26,26 0 46,49-3 5,8-13-17,-59 8-503,1 1-1,41-1 1,-82 7 175,-1 1 0,1 0-1,0 1 1,1 0 0,-1 1 0,-12 5 0,-18 7 176,36-15 8,-40 13 337,-1 1 1,-50 26-1,95-41-326,0 1 1,0-1 0,1 0 0,-1 1 0,0-1 0,0 0-1,0 1 1,1-1 0,-1 1 0,0-1 0,1 1-1,-1-1 1,1 1 0,-1 0 0,0-1 0,1 1-1,-1 0 1,1-1 0,0 1 0,-1 0 0,1 0 0,0 0-1,-1 1 1,15 5 24,34-3 95,348-27-1112,-365 18 953,-4 2 554,-55 19 80,-327 127 677,398-139-1275,20-12-424,0-2 0,71-22 0,38-6-1686,-129 29 2335,-34 6 236,-29 7-184,-40 13 117,-92 37 0,61-19 48,30-15 106,32-12-280,1 2 1,0 0-1,-47 27 1,67-28-290,13-5-148,20-3-56,-20-1 298,37-3-32,-1-2-1,0-2 1,0-1-1,60-21 1,3 0-134,-246 71-1530,-79 47 3646,199-75-1726,14-6-128,8-8-176,0 0 0,0 0 0,-1 1 0,1-1 0,0 0 0,0 0 0,0 0 0,0 0 0,0 0 0,0 0 0,0 1 0,0-1 0,0 0 0,0 0 0,0 0 0,0 0 0,1 0 0,-1 0 0,0 1 0,0-1 0,0 0 0,0 0 0,0 0 0,0 0 0,0 0 0,0 0 0,0 0 0,0 0 0,0 1 0,1-1 0,-1 0 0,0 0 0,0 0 0,0 0 0,0 0 0,0 0 0,0 0 0,0 0 0,1 0 0,-1 0 0,0 0 0,0 0 0,0 0 0,0 0 0,0 0 0,0 0 0,1 0 0,-1 0 0,0 0 0,0 0 0,0 0 0,0 0 0,0 0 0,0 0 0,1 0 0,-1 0 0,0 0 0,0 0 0,59-3-281,0-1 0,-1-4 0,69-17 0,174-60-2757,-266 75 3115,537-182 8049,-561 186-7691,-29 6-439,-33 5-36,-246 57 141,284-59-110,11-2-235,44-4-139,1-2 0,-1-2 1,0-2-1,51-16 0,59-13 344,-371 86-2308,218-47 2317,6-1-51,42-3-241,0-1 1,1-3-1,-2-1 0,61-20 1,-105 28 317,1-1 0,-1 1 0,0-1 0,0 0 0,1 0 0,-1 0 0,0 0 0,0 0 0,0 0 0,0-1 0,-1 1 0,1-1 0,0 1 0,0-1 1,-1 0-1,1 0 0,-1 1 0,0-1 0,1 0 0,-1 0 0,0-1 0,0 1 0,0 0 0,0-4 0,0 3-31,-1-1 0,0 1-1,-1-1 1,1 0 0,-1 1 0,1-1-1,-1 1 1,0-1 0,-1 1 0,1 0-1,0-1 1,-1 1 0,0 0 0,0 0-1,-3-5 1,-19-24-389,-38-61-755,69 142 3363,9-4-1039,1-1 0,3-1 0,28 46 0,20 43-103,-68-133-1055,0 1 1,0 0-1,0 0 1,0 0 0,0 0-1,0 0 1,0 0-1,0-1 1,0 1-1,1 0 1,-1 0-1,0 0 1,0 0-1,0 0 1,0 0-1,0 0 1,0 0-1,0 0 1,1 0-1,-1-1 1,0 1 0,0 0-1,0 0 1,0 0-1,0 0 1,1 0-1,-1 0 1,0 0-1,0 0 1,0 0-1,0 0 1,0 0-1,0 0 1,1 0-1,-1 0 1,0 0 0,0 1-1,0-1 1,0 0-1,0 0 1,1 0-1,-1 0 1,0 0-1,0 0 1,0 0-1,0 0 1,0 0-1,0 0 1,0 1-1,0-1 1,1 0 0,-1 0-1,0 0 1,0 0-1,0 0 1,0 0-1,0 1 1,0-1-1,0 0 1,0 0-1,0 0 1,0 0-1,0 1 1,4-22-805,-1-28-577,-5 7-350,-2-1 0,-17-75 0,17 92 1626,1 0-1,1-49 1,2 75 168,0-1 1,1 1-1,-1 0 1,0-1-1,0 1 0,0 0 1,1-1-1,-1 1 1,0 0-1,0-1 0,1 1 1,-1 0-1,0 0 1,0-1-1,1 1 1,-1 0-1,0 0 0,1-1 1,-1 1-1,1 0 1,-1 0-1,0 0 0,1 0 1,-1 0-1,0 0 1,1 0-1,-1-1 0,1 1 1,-1 0-1,0 0 1,1 1-1,-1-1 1,1 0-1,-1 0 0,0 0 1,1 0-1,-1 0 1,0 0-1,1 0 0,-1 1 1,1-1-1,-1 0 1,0 0-1,1 1 0,18 9 469,-1 12 253,-1 0-1,23 39 1,-8-10-212,-20-33-314,-7-9-221,1-1 0,0 0 1,0 0-1,8 8 1,-14-16-97,-2-39-775,-3 24 560,-1-1-1,-1 1 1,-1 1 0,0-1 0,0 1 0,-2 1 0,-10-13-1,-30-48 244,39 51-373,-9-10 2285,20 33-1849,0 0 1,0 0 0,0 0 0,0 0-1,-1 0 1,1 0 0,0 0 0,0 0-1,0 0 1,0 0 0,-1 0-1,1 0 1,0 0 0,0 0 0,0 0-1,0 0 1,-1 0 0,1 0 0,0 0-1,0 1 1,0-1 0,0 0 0,0 0-1,-1 0 1,1 0 0,0 0-1,0 0 1,0 0 0,0 0 0,0 1-1,0-1 1,0 0 0,0 0 0,-1 0-1,1 0 1,0 0 0,0 1-1,0-1 1,0 0 0,0 0 0,0 0-1,0 0 1,0 0 0,0 1 0,0-1-1,0 0 1,0 0 0,0 0-1,0 0 1,0 1 0,0-1 0,0 0-1,0 0 1,0 0 0,0 29 588,6 2-21,0 0 0,2-1 1,1 0-1,1-1 0,27 53 0,-16-35-154,0 4-84,33 68-219,-53-118-207,-3-19-324,-1 1 118,-1 0-1,-1 0 0,0 0 1,-1 1-1,0 0 1,-2 0-1,0 0 0,-12-18 1,-18-38-497,27 43 726,1 0 0,2-1 0,1 0-1,1 0 1,1 0 0,2-1 0,1 1 0,3-35 0,24 61 809,90-6-565,258-35-5,-346 41-106,0 0 0,0 2 0,1 1 0,33 3 1,-59-2-77,-1 0 0,1 0 1,-1 0-1,1 0 0,-1 0 0,1 0 1,-1 1-1,1-1 0,-1 1 1,1-1-1,-1 1 0,1 0 1,-1-1-1,0 1 0,0 0 1,1 0-1,-1 0 0,0 0 1,0 0-1,0 0 0,0 0 1,0 0-1,0 1 0,1 1 1,-1-1 12,-1 0 1,0 0 0,0 0-1,0 0 1,0 0 0,0 0-1,0 0 1,0 1 0,-1-1 0,1 0-1,-1 0 1,1 0 0,-1 0-1,0-1 1,-1 4 0,-6 8 105,1-1 0,-2 0 0,-19 22 0,-10 4 68,-1-2 1,-59 41-1,63-52 60,1 2 1,1 1-1,2 1 0,-48 59 0,79-88-251,-3 3 24,0 1 0,0 0 1,1 0-1,-1 0 0,1 1 1,0-1-1,0 0 0,1 1 0,-2 5 1,3-9-117,1-7-80,26-31-819,2 2 0,0 0 0,55-47 0,-8 7 652,-57 56 340,-11 12 31,-1 0-1,0 0 0,0 0 0,-1-1 0,1 0 0,-2 0 0,1-1 0,6-15 0,-12 24-40,0 0 1,1-1-1,-1 1 0,0 0 1,0-1-1,0 1 1,0 0-1,0 0 0,0-1 1,0 1-1,0 0 0,0-1 1,0 1-1,0 0 1,0-1-1,0 1 0,0 0 1,0-1-1,0 1 0,0 0 1,0-1-1,0 1 1,0 0-1,0 0 0,-1-1 1,1 1-1,0 0 0,0 0 1,0-1-1,-1 1 1,1 0-1,0 0 0,0-1 1,-1 1-1,1 0 0,0 0 1,0 0-1,-1 0 1,1-1-1,0 1 0,-1 0 1,1 0-1,0 0 0,-19 3-98,-16 15 113,-3 8 304,0 2 1,2 1-1,0 3 1,3 0-1,0 2 0,-54 76 1,83-104-189,3-5-81,-1 1 0,1 0 0,0 0 0,-1 0 0,1 0 0,0 0 1,0 0-1,0 0 0,1 0 0,-1 0 0,0 0 0,1 1 0,-1 2 0,36-34 214,76-65-1287,-61 53 504,-1-1 1,-2-3-1,59-72 1,-103 109 790,-13 12-289,-14 13-35,-37 39 922,2 2 0,3 2 1,-88 125-1,140-178-823,4-5-33,-1 0-1,0-1 0,0 0 1,1 1-1,-1-1 1,0 1-1,0-1 0,0 0 1,-1 0-1,1 1 1,0-1-1,0 0 0,-1 0 1,-1 1-1,2-2-18,3-7-58,-1 0 0,1 0-1,0 0 1,0 0 0,1 0 0,0 1 0,0-1 0,5-6 0,8-18-428,-11 19 125,-1 0 0,-1 0 0,0 0 1,0-1-1,-1 1 0,-1-1 0,0 0 0,-1 1 1,-1-15-1,1 26 290,-1 0-1,1-1 1,-1 1-1,1 0 1,-1 0-1,1-1 1,-1 1 0,0 0-1,0 0 1,0 0-1,0 0 1,1 0 0,-1 0-1,-1 0 1,1 0-1,0 0 1,0 0-1,0 0 1,0 1 0,-1-1-1,1 1 1,0-1-1,-1 1 1,1-1 0,0 1-1,-1 0 1,1-1-1,0 1 1,-2 0-1,-51-1-1076,37 2 1085,-43 1 474,0 3-1,-116 24 0,-114 51 2875,-163 66-1688,448-143-2603,19-5 483,27-7-256,31-18-559,-33 14 501,-1-2 0,44-24 0,-80 38 780,-2 0-1,1 1 0,0 0 0,0-1 0,0 1 0,0-1 0,0 1 0,-1-1 0,1 1 0,0-1 0,-1 0 0,1 1 0,0-1 0,-1 0-1,1 0 1,-1 1 0,1-1 0,-1 0 0,1 0 0,-1 0 0,1 0 0,-1 1 0,0-1 0,0 0 0,1-1 0,-1-4-1255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58.009"/>
    </inkml:context>
    <inkml:brush xml:id="br0">
      <inkml:brushProperty name="width" value="0.1" units="cm"/>
      <inkml:brushProperty name="height" value="0.1" units="cm"/>
      <inkml:brushProperty name="color" value="#66CC00"/>
    </inkml:brush>
  </inkml:definitions>
  <inkml:trace contextRef="#ctx0" brushRef="#br0">347 204 80,'-28'7'1294,"-239"59"2025,258-64-3098,-30 11 26,35-8-517,25-3-270,20-4 411,0-2 0,1-1 0,42-11-1,125-42-1086,-115 31 1135,114-32 1618,-247 61-3204,8-2 1573,-189 44-1041,62-11 2353,39-9 86,175-23-1082,48-19-169,112-35 1,-73 16-177,120-24 1958,-355 56-2808,-317 53 646,221-19 803,52-9 471,172-26-833,0-3-1,48-17 0,-4 2 6,226-54 417,-369 77-1995,-36 10 1212,-167 40 1,240-44 507,65-4 491,39-8-669,208-61 178,-390 83-1947,-217 54 1222,350-69 479,28-5 50,7-9-3,79-20-394,-174 35-2351,12-2 2376,-31 3-3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6:58.990"/>
    </inkml:context>
    <inkml:brush xml:id="br0">
      <inkml:brushProperty name="width" value="0.1" units="cm"/>
      <inkml:brushProperty name="height" value="0.1" units="cm"/>
      <inkml:brushProperty name="color" value="#66CC00"/>
    </inkml:brush>
  </inkml:definitions>
  <inkml:trace contextRef="#ctx0" brushRef="#br0">9 183 624,'0'0'2199,"-8"5"-1995,8-5-202,0 0 0,0 0 0,0 0-1,0 0 1,0 0 0,0 0 0,1 0 0,-1 0-1,0 0 1,0 0 0,0 0 0,0 0-1,0 0 1,0 1 0,0-1 0,0 0 0,0 0-1,1 0 1,-1 0 0,0 0 0,0 0-1,0 0 1,0 1 0,0-1 0,0 0 0,0 0-1,0 0 1,0 0 0,0 0 0,0 0-1,0 1 1,0-1 0,0 0 0,0 0-1,0 0 1,0 0 0,0 0 0,0 0 0,0 1-1,0-1 1,0 0 0,0 0 0,0 0-1,-1 0 1,1 0 0,0 0 0,0 1 0,0-1-1,0 0 1,0 0 0,0 0 0,0 0-1,0 0 1,0 0 0,-1 0 0,1 0 0,0 0-1,0 0 1,0 0 0,0 0 0,0 0-1,19-1 72,-1-1-1,1 0 0,0-2 1,29-9-1,17-3 172,762-131 3272,-786 143-3310,43 0-1,-83 4-296,-32 8-832,-55 20 1112,-158 29-1,104-28-274,56-10 73,-441 113-67,504-122-16,31-7-383,41-6 128,172-37-233,-54 7-633,-68 17 1433,156-5 0,-253 21-442,-10 2-161,-425 143 413,229-84 281,191-58-184,8-2-87,0-1 0,0 1 0,0-1 0,1 1 0,-1 0 0,0 0 0,0 0 0,1 1-1,-1-1 1,1 0 0,-1 1 0,1 0 0,-1 0 0,1 0 0,0 0 0,-2 2 0,4-3-42,1 0-1,0-1 1,0 1 0,0-1 0,0 1-1,0-1 1,0 0 0,0 1-1,1-1 1,-1 0 0,0 0 0,0 1-1,0-1 1,0 0 0,0 0-1,0 0 1,0-1 0,0 1 0,2 0-1,2 0 8,99-6 117,-1-4 1,109-26-1,4 1 207,-185 29-478,-43 5-697,-54 6 255,-79 17 734,-169 49 1,227-50 2,13 0 72,72-20-281,7-1-120,68-4 387,0-4 0,108-25 0,75-9 273,-294 42-3397,-18 0 2121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56.679"/>
    </inkml:context>
    <inkml:brush xml:id="br0">
      <inkml:brushProperty name="width" value="0.1" units="cm"/>
      <inkml:brushProperty name="height" value="0.1" units="cm"/>
      <inkml:brushProperty name="color" value="#66CC00"/>
    </inkml:brush>
  </inkml:definitions>
  <inkml:trace contextRef="#ctx0" brushRef="#br0">15182 1 112,'0'0'2964,"0"20"1927,0 4-4014,0 4-579,1 144 1076,-29 230 1,-46 99 119,19-97-681,-13-79-321,60-295-458,-11 31 109,-3 0 0,-45 89 1,49-118-68,-1-1 1,-2-1 0,-1 0-1,-2-2 1,0 0 0,-2-2 0,-38 31-1,28-32-37,-1-2-1,-1-1 0,-69 29 0,50-24-9,-14 7 35,-142 61 170,128-65-104,1 5 1,2 2-1,-136 87 0,197-109-91,-1-1-1,0 0 1,-1-2 0,0 0 0,-1-2 0,-46 14 0,46-17-32,0 2 1,1 0-1,-38 21 1,4-2 15,48-24-24,0 1-1,1-1 1,-1 2 0,1-1-1,-9 9 1,-23 8 119,13-10-60,5 0-63,0-1-1,-1-1 1,0-2-1,-1 0 1,-26 5-1,-128 17-41,116-21 42,-480 59-117,270-35 52,-862 89-582,644-72 469,-82 2 199,-408 51-72,484-46 151,-64 9 28,313-30-72,-182 31 72,315-45-148,27-3 303,-170 14 0,184-27-219,-82 17 0,27-3-1,75-13-49,-23 3 49,-82 1 0,142-10-55,0 1-1,-1 1 0,-26 8 0,-17 3-8,-29-4 434,-167-3 1,195-7-379,-161 17-45,-441 26-576,427-41 748,235-2-108,1 0-98,-2 0-25,0 0 38,-61 0 822,105-4 605,-42 4-1440,0 0 0,1 0 0,-1-1 0,1 1 0,-1 0 0,1 0 0,-1-1 0,0 1 0,1 0 0,-1-1 0,1 1 0,-1-1 0,0 1 0,0 0 1,1-1-1,-1 1 0,0-1 0,0 1 0,1-1 0,-1 1 0,0-1 0,0 1 0,0-1 0,0 1 0,0-1 0,0 1 0,0-1 0,0 1 0,0-1 0,0 1 0,0-1 0,0 1 0,0-1 0,0 1 0,0-1 0,0 1 0,-1-1 0,1 1 0,0 0 0,0-1 0,-1 1 0,1-1 0,0 1 0,-1 0 0,1-1 0,0 1 0,-1-1 0,1 1 0,0 0 0,-1 0 0,1-1 0,-1 1 0,1 0 0,-1 0 0,1-1 0,-1 1 0,1 0 0,0 0 0,-1 0 1,1 0-1,-1 0 0,1 0 0,-1 0 0,0 0 0,-90 5-372,1 3 1,0 5 0,-160 44 0,-194 40 395,350-83 18,-149 2 0,-95-19-94,248 0 42,-5 1 81,1-4 1,0-5-1,0-3 0,-156-47 0,224 50 46,22 8-74,0 1 0,-1 0 0,1 0 0,-1 0 0,1 1 0,-1 0 0,-6-2 0,10 3-30,-35 0-216,-596 14 307,580-14-62,-1-1 0,0-3 1,1-3-1,-62-14 0,12-15 24,83 27-56,-1 1 0,0 1-1,0 1 1,0 1-1,-1 0 1,-41-2 0,52 5 9,1 0 1,0 0-1,0 0 1,0-1-1,1-1 1,-1 1 0,1-2-1,-1 1 1,-12-10-1,-30-14-23,27 20-8,0 1 0,0 0 1,-1 2-1,1 1 1,-1 1-1,0 1 0,0 1 1,-47 4-1,57 1-1224,38-2-5052,-12-2 1699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00.329"/>
    </inkml:context>
    <inkml:brush xml:id="br0">
      <inkml:brushProperty name="width" value="0.1" units="cm"/>
      <inkml:brushProperty name="height" value="0.1" units="cm"/>
      <inkml:brushProperty name="color" value="#66CC00"/>
    </inkml:brush>
  </inkml:definitions>
  <inkml:trace contextRef="#ctx0" brushRef="#br0">203 129 1313,'29'-5'26,"478"-93"2954,-461 89-2205,-16 3-342,1 1-1,34-1 1,-94 9-1040,1 0-1,0 2 0,-37 12 1,-8 0-695,-14-2 1043,53-11 391,1 2 1,0 1-1,0 1 0,-35 15 1,100-22 320,62-7-369,-1-5-1,177-42 0,-244 47-122,30-10 286,-28 9-56,-63 26-303,-27 6-223,46-20 333,1 1 0,0 0 0,1 1 0,-16 10 0,82-15-59,-10-4 146,-1-2 0,44-10 0,-18 2-228,-64 12-52,-9 0-979,-23 1 1203,1 2 0,-1 1-1,1 1 1,0 1-1,1 2 1,-50 20 0,131-27 416,-32-3-523,0-2 0,0 0 1,0-1-1,-1-1 0,40-17 0,-125 18-1419,11 11 2108,-83 23 0,163-32 372,-19 3-975,-1-1 1,1 0-1,0 0 0,0 0 1,8-4-1,-15 5 5,42-20 89,-41 20-63,0-1-1,0 0 0,0 0 1,0 0-1,0 0 1,-1-1-1,1 1 1,0 0-1,-1-1 1,1 1-1,-1-1 0,0 1 1,1-1-1,-1 0 1,0 1-1,0-1 1,0 0-1,1-3 1,-4 4-48,1 0 0,-1 0 1,0 0-1,1 1 0,-1-1 1,0 0-1,0 1 0,0 0 0,1-1 1,-1 1-1,0 0 0,0 0 1,0 0-1,0 0 0,0 0 1,0 0-1,-1 1 0,-3-1 6,-139 6 738,-276 49 0,126-12 1281,687-121-2616,-380 75 477,-25 5-553,0 0-1,-1-1 1,-16-1-1,-22 1 475,42 1 59,-67 6 726,1 3 0,-117 34 1,193-45-587,0 0 1,0 0 0,1 0 0,-1 0-1,0 0 1,0 0 0,0 0 0,0 0-1,0 1 1,0-1 0,0 0 0,0 0 0,0 0-1,0 0 1,0 0 0,0 0 0,0 1-1,0-1 1,0 0 0,0 0 0,0 0 0,0 0-1,0 0 1,0 0 0,0 1 0,0-1-1,0 0 1,0 0 0,0 0 0,0 0-1,0 0 1,-1 0 0,1 0 0,0 0 0,0 1-1,0-1 1,0 0 0,0 0 0,0 0-1,0 0 1,0 0 0,0 0 0,-1 0-1,1 0 1,0 0 0,0 0 0,0 0 0,0 0-1,-1 0 1,23 3-68,30-3 219,37-12 228,-43 4-697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02.831"/>
    </inkml:context>
    <inkml:brush xml:id="br0">
      <inkml:brushProperty name="width" value="0.1" units="cm"/>
      <inkml:brushProperty name="height" value="0.1" units="cm"/>
      <inkml:brushProperty name="color" value="#66CC00"/>
    </inkml:brush>
  </inkml:definitions>
  <inkml:trace contextRef="#ctx0" brushRef="#br0">0 1 16,'0'0'10616,"8"2"-10446,6 7-30,-1 1 0,0 1-1,0 0 1,-1 1 0,-1 0-1,0 1 1,0 0 0,-2 0 0,0 2-1,12 22 1,-15-23-64,-1 1 0,-1 0 0,0 0 0,-1 0-1,-1 0 1,0 1 0,-1-1 0,0 0 0,-2 1 0,0-1 0,0 1 0,-2-1 0,1 0-1,-2 0 1,0 0 0,-1 0 0,-1-1 0,0 0 0,-1 0 0,0 0 0,-1-1-1,-1 0 1,0-1 0,0 0 0,-1 0 0,-13 11 0,16-16-381,-9 5 828,4-8-5997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04.630"/>
    </inkml:context>
    <inkml:brush xml:id="br0">
      <inkml:brushProperty name="width" value="0.1" units="cm"/>
      <inkml:brushProperty name="height" value="0.1" units="cm"/>
      <inkml:brushProperty name="color" value="#66CC00"/>
    </inkml:brush>
  </inkml:definitions>
  <inkml:trace contextRef="#ctx0" brushRef="#br0">190 15 2081,'0'0'7587,"-2"-15"-5834,-23 599 3103,-9-241-4109,34-340-810,-1 0-1,1 0 1,-1 0 0,1 0 0,-1 0 0,0 0 0,0 0 0,0 0-1,-1-1 1,1 1 0,-1 0 0,1-1 0,-1 1 0,0-1 0,0 0-1,0 1 1,0-1 0,-3 2 0,3-3-121,0 0-1,0-1 1,0 1 0,0 0-1,1-1 1,-1 1 0,0-1 0,-1 1-1,1-1 1,0 0 0,0 0-1,0 0 1,0 0 0,0 0 0,0-1-1,0 1 1,0-1 0,0 1-1,0-1 1,0 0 0,1 0 0,-1 1-1,0-1 1,0 0 0,0-1-1,1 1 1,-1 0 0,-2-3-1,-18-22-2757,0-8-1490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04.972"/>
    </inkml:context>
    <inkml:brush xml:id="br0">
      <inkml:brushProperty name="width" value="0.1" units="cm"/>
      <inkml:brushProperty name="height" value="0.1" units="cm"/>
      <inkml:brushProperty name="color" value="#66CC00"/>
    </inkml:brush>
  </inkml:definitions>
  <inkml:trace contextRef="#ctx0" brushRef="#br0">0 134 1297,'0'0'6933,"19"-6"-6335,3-2-217,1 2 0,0 0 0,0 1 0,1 2 0,30-1 0,171 13 2219,4 1-3188,-227-11 377,0 1 0,0-1 0,0 1 1,0-1-1,0 0 0,0 0 0,-1 0 0,1 0 0,0 0 0,-1-1 0,1 1 1,-1 0-1,1-1 0,-1 1 0,0-1 0,1 0 0,-1 1 0,0-1 0,0 0 1,0 0-1,0 1 0,-1-1 0,2-4 0,14-48-4645,-16 53 4819,5-23-2623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05.315"/>
    </inkml:context>
    <inkml:brush xml:id="br0">
      <inkml:brushProperty name="width" value="0.1" units="cm"/>
      <inkml:brushProperty name="height" value="0.1" units="cm"/>
      <inkml:brushProperty name="color" value="#66CC00"/>
    </inkml:brush>
  </inkml:definitions>
  <inkml:trace contextRef="#ctx0" brushRef="#br0">17 107 2193,'0'0'5779,"2"-17"-5062,7-72 2583,-12 341-1715,7 278 3257,5-422-5002,-15-122-5458,-7-14 1152,-6-10-3610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05.737"/>
    </inkml:context>
    <inkml:brush xml:id="br0">
      <inkml:brushProperty name="width" value="0.1" units="cm"/>
      <inkml:brushProperty name="height" value="0.1" units="cm"/>
      <inkml:brushProperty name="color" value="#66CC00"/>
    </inkml:brush>
  </inkml:definitions>
  <inkml:trace contextRef="#ctx0" brushRef="#br0">0 40 9124,'0'0'5552,"21"-3"-4912,353-30 2092,-369 32-3332,18-1 1368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06.080"/>
    </inkml:context>
    <inkml:brush xml:id="br0">
      <inkml:brushProperty name="width" value="0.1" units="cm"/>
      <inkml:brushProperty name="height" value="0.1" units="cm"/>
      <inkml:brushProperty name="color" value="#66CC00"/>
    </inkml:brush>
  </inkml:definitions>
  <inkml:trace contextRef="#ctx0" brushRef="#br0">0 1 4610,'0'0'5875,"0"8"-5443,3 74 2643,14 88 0,11 2-3014,-25-137-4661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17.679"/>
    </inkml:context>
    <inkml:brush xml:id="br0">
      <inkml:brushProperty name="width" value="0.1" units="cm"/>
      <inkml:brushProperty name="height" value="0.1" units="cm"/>
      <inkml:brushProperty name="color" value="#CC0066"/>
    </inkml:brush>
  </inkml:definitions>
  <inkml:trace contextRef="#ctx0" brushRef="#br0">39 266 2897,'0'0'2762,"7"18"-1234,89 374 6353,-104-525-8937,-22-4-612,-74-206 1,113 364 1963,1 0 0,1-1 0,1-1 0,0 0 0,2 0-1,25 27 1,-29-35-285,1-1-1,0 0 1,1-1-1,0 0 1,26 13-1,-31-18-34,0-1 0,0 0 0,1 0 0,-1-1 0,1 0 0,0-1 0,0 1 0,0-2 0,-1 1 0,1-1 0,0 0 0,11-2 0,-13 1-104,-1-1-1,0 0 1,0 0-1,0-1 1,0 0-1,0 1 1,0-2-1,-1 1 1,0 0 0,1-1-1,-1 0 1,0 0-1,-1 0 1,1 0-1,-1-1 1,0 1-1,0-1 1,0 0 0,2-7-1,2-2-557,-1-1 0,-1 1 0,-1-1 0,0 0-1,4-28 1,-5-56-1772,-3 72 5642,0 43-1821,41 432 5697,-20-363-7127,-5-54-3047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18.566"/>
    </inkml:context>
    <inkml:brush xml:id="br0">
      <inkml:brushProperty name="width" value="0.1" units="cm"/>
      <inkml:brushProperty name="height" value="0.1" units="cm"/>
      <inkml:brushProperty name="color" value="#CC0066"/>
    </inkml:brush>
  </inkml:definitions>
  <inkml:trace contextRef="#ctx0" brushRef="#br0">292 147 4162,'0'0'3831,"4"-12"-3716,2-2-81,-3 10-27,-1-1 1,0 0-1,0 0 1,0 0 0,-1 0-1,0 0 1,0-1-1,0 1 1,-1 0 0,0-6-1,0 9-22,0 0 0,0 0 0,0 0 0,-1 1 0,1-1 0,0 0 0,-1 1 0,0-1 0,1 0 0,-1 1 0,0-1 0,0 1 0,0-1 0,0 1 0,0-1 0,0 1 0,0 0 0,-1-1 1,1 1-1,-2-1 0,-2-1-3,1 1 1,0-1 0,-1 1 0,1 0 0,-1 1 0,0-1 0,-6-1 0,-8 0 20,0 1 0,-35 0 0,52 2-1,-7 0 0,0 0-1,0 0 1,0 1 0,0 0 0,0 1 0,0 0-1,1 0 1,-13 6 0,17-6 74,0 1 1,0-1-1,0 1 1,0 0-1,0 1 1,1-1-1,-1 1 1,1 0-1,0-1 1,0 1-1,0 1 1,1-1-1,-1 0 1,1 1-1,0-1 1,0 1-1,-1 5 1,0 0 172,0 0 1,1 0-1,0 0 1,1 0-1,0 0 1,0 1-1,1-1 1,0 0-1,1 1 1,2 11 0,-2-19-196,0 1 0,0-1 0,0 1 0,1-1 1,-1 0-1,1 0 0,0 1 0,0-1 0,0 0 1,0 0-1,0-1 0,1 1 0,-1 0 0,1-1 1,-1 1-1,1-1 0,0 0 0,0 0 0,1 0 1,-1-1-1,0 1 0,0-1 0,1 1 0,-1-1 1,1 0-1,-1 0 0,1-1 0,-1 1 0,1-1 1,0 0-1,5 0 0,-3 0-118,0 0 1,-1-1-1,1 0 1,0 0-1,0 0 1,-1 0-1,1-1 0,-1 0 1,0 0-1,1-1 1,-1 0-1,0 0 1,0 0-1,-1 0 1,1-1-1,-1 1 0,1-1 1,4-7-1,-3 3-246,0 0-1,-1 0 0,0 0 0,0-1 0,-1 0 1,0 0-1,-1 0 0,0-1 0,0 1 1,1-13-1,-4 22 341,0-1 1,-1 1-1,1-1 0,0 0 1,0 1-1,1-1 0,-1 1 1,0-1-1,0 0 0,0 1 1,0-1-1,0 1 0,1-1 1,-1 1-1,0-1 1,1 1-1,-1-1 0,0 1 1,1-1-1,-1 1 0,0-1 1,1 1-1,-1-1 0,1 1 1,-1 0-1,1-1 0,-1 1 1,1 0-1,-1 0 1,1-1-1,-1 1 0,1 0 1,0-1-1,15 15 429,10 32 389,-25-45-773,20 42 330,-2 1 0,-2 0-1,-2 1 1,-2 1 0,-2 1 0,-1 0-1,-3 0 1,-2 1 0,-2 68-1,-4-110-423,0 1-1,0-1 1,-1 0-1,0 0 1,0 1-1,-1-1 0,1 0 1,-1-1-1,-1 1 1,1 0-1,-1-1 1,0 0-1,0 0 1,0 0-1,-7 5 0,8-7-40,-1 0 0,1 0-1,-1 0 1,0-1-1,0 1 1,0-1 0,0 0-1,0 0 1,0 0-1,-1-1 1,1 0 0,0 1-1,-1-1 1,1-1-1,-1 1 1,0-1 0,1 0-1,-1 0 1,1 0-1,-1-1 1,1 1 0,-8-3-1,8 1-21,1 0 0,0 0 0,-1 0 0,1-1 0,0 1 0,1-1 0,-1 0 0,0 0 0,1 0 0,0 0 0,-1 0 0,1-1 0,1 1 0,-1-1 0,0 1 0,1-1 0,0 0 0,0 0 0,0 1 0,0-1 0,0-5 0,-2-12-423,0 0 0,2-31 0,1 35 431,0 0-1,2 0 0,0 0 0,0 1 0,2-1 0,7-22 1,-6 29 113,-1 0 0,1 0 0,1 0 0,-1 1 1,2 0-1,-1 1 0,1-1 0,1 1 0,0 0 1,0 1-1,11-9 0,4 1 435,1 2 1,1 0-1,0 1 1,0 1-1,42-11 0,43-19 2928,-107 41-3410,-32-12-8454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19.160"/>
    </inkml:context>
    <inkml:brush xml:id="br0">
      <inkml:brushProperty name="width" value="0.1" units="cm"/>
      <inkml:brushProperty name="height" value="0.1" units="cm"/>
      <inkml:brushProperty name="color" value="#CC0066"/>
    </inkml:brush>
  </inkml:definitions>
  <inkml:trace contextRef="#ctx0" brushRef="#br0">1 97 5106,'0'0'4026,"12"-13"-3580,41-43 87,-50 53-397,0 1 0,-1-1 0,1 1 0,0 0 0,0 0 0,1 0 0,-1 0 0,0 0 0,1 1 0,-1-1 0,1 1 0,-1 0 0,1 0 0,-1 1 0,1-1 0,0 1 0,0-1 0,6 2 0,-6-1 114,-2 41-258,-4-24 35,0 0 0,-2 0 1,0 0-1,-1 0 1,0-1-1,-1 0 1,-1 0-1,-1-1 0,-12 20 1,10-20 37,2 0 1,0 1 0,0 0 0,2 1-1,0-1 1,0 1 0,2 0-1,0 1 1,-1 24 0,5-42-59,0 1 0,1 0 0,-1-1 0,0 1 0,1 0 1,-1-1-1,1 1 0,-1-1 0,1 1 0,-1-1 0,1 1 0,0-1 1,-1 1-1,1-1 0,0 1 0,-1-1 0,1 0 0,0 0 0,-1 1 1,1-1-1,0 0 0,0 0 0,-1 0 0,1 1 0,0-1 1,0 0-1,-1 0 0,1 0 0,1-1 0,32 1 121,-26 0-70,-5 0-68,5 0-125,-1 0 0,1 0 0,0-1 0,-1 0 0,1 0 0,11-4 0,-16 4-302,1-1-1,-1 1 1,0-1 0,0 0-1,0 0 1,0-1 0,0 1 0,0-1-1,-1 1 1,4-5 0,10-19-6945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57.783"/>
    </inkml:context>
    <inkml:brush xml:id="br0">
      <inkml:brushProperty name="width" value="0.1" units="cm"/>
      <inkml:brushProperty name="height" value="0.1" units="cm"/>
      <inkml:brushProperty name="color" value="#66CC00"/>
    </inkml:brush>
  </inkml:definitions>
  <inkml:trace contextRef="#ctx0" brushRef="#br0">582 18 1457,'0'0'5394,"0"-11"-4461,-3 5 1087,-1 12-1930,0 1-1,1-1 0,0 1 0,0 0 1,1 0-1,0 1 0,0-1 0,0 0 1,1 1-1,0 9 0,1 85 857,1-55-694,5 20-126,-1-40-12,-4-22 27,0-7 84,-2-12-276,-1 1 0,0-1 0,0 0 0,-1 1 0,-1 0 0,-6-16 0,-40-78-400,31 67 357,18 37 92,-1 1-1,1-1 1,-1 1 0,1 0-1,-1-1 1,0 1-1,0 0 1,0 0 0,0 0-1,0 0 1,-1 1 0,1-1-1,0 0 1,-1 1-1,1 0 1,-1 0 0,-5-2-1,3 1 9,-1 1 0,0 1 0,1-1 0,-1 1 0,1 0 0,-1 0 0,0 0 0,-9 3 0,-7 3 68,-1 0 1,1 2-1,-32 15 1,41-17-18,-15 7-5,1 0 0,0 2 0,1 1 0,0 1 0,2 1 0,0 1 0,-30 32 0,54-51-49,0 1 0,0 0 0,0 0 1,0-1-1,0 1 0,0 0 1,0-1-1,0 1 0,0 0 0,0-1 1,1 1-1,-1-1 0,0 1 0,0 0 1,1-1-1,-1 1 0,1-1 0,-1 1 1,0 0-1,1-1 0,-1 1 0,1-1 1,-1 0-1,1 1 0,-1-1 0,1 1 1,0-1-1,-1 0 0,1 1 0,-1-1 1,1 0-1,0 0 0,-1 0 1,1 1-1,1-1 0,30 15 173,-28-14-154,69 26 348,114 27 0,-70-23-65,-104-27-277,3 1 48,1 0 1,-1-2 0,1 0-1,29 2 1,-46-5-125,-18-3-6341,0-5 3115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19.501"/>
    </inkml:context>
    <inkml:brush xml:id="br0">
      <inkml:brushProperty name="width" value="0.1" units="cm"/>
      <inkml:brushProperty name="height" value="0.1" units="cm"/>
      <inkml:brushProperty name="color" value="#CC0066"/>
    </inkml:brush>
  </inkml:definitions>
  <inkml:trace contextRef="#ctx0" brushRef="#br0">1 31 9156,'0'0'2177,"128"-13"-1216,-96 13-657,0-2-128,-7 2-64,-6-2-112,-4 2-256,-9-2-753,0-2-719,-6-3-834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19.843"/>
    </inkml:context>
    <inkml:brush xml:id="br0">
      <inkml:brushProperty name="width" value="0.1" units="cm"/>
      <inkml:brushProperty name="height" value="0.1" units="cm"/>
      <inkml:brushProperty name="color" value="#CC0066"/>
    </inkml:brush>
  </inkml:definitions>
  <inkml:trace contextRef="#ctx0" brushRef="#br0">6 0 5587,'0'0'3681,"-6"145"-1648,6-88-672,0 4-625,6-1-304,3-7-272,-3-5-160,-4-8-720,-2-12-1697,0-11-2529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20.983"/>
    </inkml:context>
    <inkml:brush xml:id="br0">
      <inkml:brushProperty name="width" value="0.1" units="cm"/>
      <inkml:brushProperty name="height" value="0.1" units="cm"/>
      <inkml:brushProperty name="color" value="#CC0066"/>
    </inkml:brush>
  </inkml:definitions>
  <inkml:trace contextRef="#ctx0" brushRef="#br0">0 921 2561,'0'0'5675,"0"-6"-5019,0-9-287,1 0 0,1 0 1,0-1-1,1 1 0,1 1 0,0-1 0,1 0 1,1 1-1,0 0 0,1 0 0,0 1 0,13-18 1,12-19-295,2 1-1,2 2 1,2 1 0,3 3 0,1 0 0,2 3 0,1 2 0,2 2 0,2 2 0,104-55 0,152-34 812,-244 104-289,0 3 0,2 3 0,73-7 0,-129 19-830,5-1 487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21.804"/>
    </inkml:context>
    <inkml:brush xml:id="br0">
      <inkml:brushProperty name="width" value="0.1" units="cm"/>
      <inkml:brushProperty name="height" value="0.1" units="cm"/>
      <inkml:brushProperty name="color" value="#CC0066"/>
    </inkml:brush>
  </inkml:definitions>
  <inkml:trace contextRef="#ctx0" brushRef="#br0">1 18 4098,'0'0'6518,"13"-2"-5753,66-8 704,1 5-1,113 5 0,-76 2-772,-100-2-595,3-1-53,1 2-1,0 0 1,-1 1-1,31 7 1,-50-8-87,0 0-1,0 1 1,0-1 0,0 0 0,0 1-1,0-1 1,0 1 0,0 0-1,-1-1 1,1 1 0,0 0 0,-1-1-1,0 1 1,1 0 0,-1-1-1,0 1 1,0 0 0,0 0 0,0-1-1,-1 5 1,-3 36-251,1-35 260,0-1 0,0 0 0,0 0 0,-1 0 0,0 0 0,0-1 0,-1 1 0,0-1 0,-7 6 0,-53 42-50,55-46 76,-314 210 209,322-216-219,-1 0 1,0 0-1,0 0 0,0 0 1,0-1-1,0 0 0,0 1 1,0-1-1,0 0 0,0-1 1,0 1-1,0 0 0,0-1 1,0 0-1,0 0 0,1 1 1,-1-2-1,0 1 0,0 0 1,1-1-1,-1 1 0,1-1 1,-4-2-1,-4-15 35,1-1 1,1 1-1,1-1 0,0-1 1,-6-38-1,-1 0-202,11 46 153,1 0 0,0-1 0,0-22 0,0 1-2083,-2 21-442,-7-4-1654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24.814"/>
    </inkml:context>
    <inkml:brush xml:id="br0">
      <inkml:brushProperty name="width" value="0.1" units="cm"/>
      <inkml:brushProperty name="height" value="0.1" units="cm"/>
      <inkml:brushProperty name="color" value="#CC0066"/>
    </inkml:brush>
  </inkml:definitions>
  <inkml:trace contextRef="#ctx0" brushRef="#br0">106 574 2209,'0'0'1475,"-1"17"-610,-4 35-843,3-27 4184,-2-103-3935,-3 1 0,-4 0 0,-39-142 0,45 210 428,0 13-253,-3 31-37,1 52 446,6 1-183,2-88-664,-1 0 1,0 1-1,1-1 1,-1 0-1,0 1 1,1-1-1,-1 0 1,0 0 0,1 1-1,-1-1 1,0 0-1,1 0 1,-1 0-1,1 1 1,-1-1-1,1 0 1,-1 0-1,0 0 1,1 0-1,-1 0 1,1 0-1,-1 0 1,1 0-1,-1 0 1,1 0-1,-1 0 1,0 0-1,1 0 1,-1-1-1,1 1 1,-1 0-1,1 0 1,-1 0-1,0-1 1,1 1-1,-1 0 1,0 0-1,1-1 1,-1 1-1,0 0 1,1-1-1,-1 1 1,20-13 204,-6-4-394,-1 0-1,0-1 1,-2 0 0,0-1-1,-1-1 1,-1 1 0,0-1-1,-2-1 1,8-33 0,7-17-669,-21 69 867,0 1-1,0-1 0,-1 1 1,1 0-1,0 0 0,0-1 1,0 1-1,1 0 0,-1 0 1,0 0-1,0 0 0,0 0 1,1 1-1,-1-1 0,0 0 1,1 0-1,-1 1 0,1-1 0,-1 1 1,1 0-1,-1-1 0,1 1 1,-1 0-1,1 0 0,0 0 1,-1 0-1,1 0 0,-1 0 1,1 0-1,-1 0 0,1 1 1,-1-1-1,4 2 0,55 21 382,-47-17-262,7 1-2,0 0 1,1-1-1,0-1 1,0 0-1,0-2 1,1-1-1,-1-1 0,1 0 1,39-5-1,-57 3-158,1 0 0,-1 0 0,1-1 0,-1 0 0,1 0 0,-1 0 0,0 0 1,0 0-1,0-1 0,0 0 0,0 0 0,-1 0 0,0 0 0,1-1 0,-1 1 0,0-1 0,0 0 0,-1 0 0,5-7 0,-3 2-46,0 1 0,-1 0 1,0-1-1,0 0 0,-1 0 1,0 0-1,0 0 0,-1 0 1,0-9-1,-1 16 371,0 17 142,-17 261 2481,0 9-133,22-193-2159,-2-58-1743,-2-6-3578,-1-50 1845,0-12-3508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25.610"/>
    </inkml:context>
    <inkml:brush xml:id="br0">
      <inkml:brushProperty name="width" value="0.1" units="cm"/>
      <inkml:brushProperty name="height" value="0.1" units="cm"/>
      <inkml:brushProperty name="color" value="#CC0066"/>
    </inkml:brush>
  </inkml:definitions>
  <inkml:trace contextRef="#ctx0" brushRef="#br0">328 149 6931,'0'0'3580,"-5"-18"-3454,-19-57-212,22 72 72,0-1 0,0 1-1,0 0 1,0 0-1,0 0 1,-1 0-1,1 1 1,-1-1 0,0 1-1,0-1 1,0 1-1,0 0 1,0 0-1,0 0 1,-1 1 0,1-1-1,0 1 1,-6-2-1,-2 1-69,0 0-1,0 0 0,0 1 0,-13 0 1,15 1 26,2 0 72,-1 0-1,1 0 0,-1 1 0,0 0 0,1 0 0,-1 0 0,1 1 0,0 0 0,0 1 0,0 0 0,-8 4 0,10-3 69,0-1-1,0 1 1,1 0-1,-1 0 1,1 1-1,0-1 1,1 1-1,-1 0 1,1 0-1,0 0 1,0 0-1,0 1 1,1-1-1,-3 13 1,2-11-10,1 1 1,0-1-1,1 1 1,0 0-1,0 0 1,1 0-1,0-1 1,0 1-1,1 0 1,2 10-1,-2-15-44,-1 0-1,1 0 1,1 0-1,-1 0 1,0-1 0,1 1-1,-1-1 1,1 1-1,0-1 1,-1 1 0,1-1-1,0 0 1,1 0-1,-1 0 1,0 0-1,1 0 1,-1-1 0,1 1-1,-1-1 1,1 1-1,0-1 1,0 0-1,-1 0 1,1 0 0,0 0-1,0-1 1,0 1-1,0-1 1,4 0 0,1 1-64,-1-1-1,0 0 1,1-1 0,-1 0 0,0 0 0,0 0 0,0-1 0,0 0 0,0-1 0,0 1 0,-1-1 0,1-1 0,-1 1 0,0-1 0,0 0 0,0 0 0,0-1 0,-1 0 0,0 0 0,0 0 0,0-1 0,0 1 0,-1-1 0,0 0 0,0-1 0,-1 1 0,3-8 0,-2 5-115,14-24-186,-18 33 337,0-1-1,1 1 1,-1-1 0,1 1-1,-1-1 1,1 1 0,-1 0-1,1-1 1,-1 1-1,1-1 1,-1 1 0,1 0-1,-1 0 1,1-1-1,0 1 1,-1 0 0,1 0-1,-1 0 1,1-1-1,0 1 1,-1 0 0,1 0-1,0 0 1,-1 0 0,1 0-1,-1 0 1,1 0-1,0 1 1,-1-1 0,1 0-1,0 0 1,-1 0-1,1 1 1,-1-1 0,1 0-1,-1 1 1,1-1-1,-1 0 1,1 1 0,-1-1-1,1 1 1,-1-1 0,1 1-1,-1-1 1,0 1-1,1-1 1,-1 1 0,1 0-1,9 14 184,-1 0 0,0 0-1,-1 1 1,11 31 0,17 72 979,-24-65-805,-3 1 0,-2 0 0,-3 0 0,-4 83 0,0-125-390,-1 0 0,-1 1 0,0-1 1,-1 0-1,0-1 0,-1 1 0,-1 0 1,0-1-1,0 0 0,-1 0 0,-1-1 1,0 1-1,0-1 0,-1-1 0,-1 0 1,0 0-1,0 0 0,-1-1 1,0-1-1,0 1 0,-21 10 0,29-17 5,0-1-1,0 1 1,0-1-1,0 0 1,-1 1-1,1-1 1,-1 0-1,1-1 1,-1 1-1,1 0 0,-1-1 1,1 0-1,-1 1 1,0-1-1,1 0 1,-1 0-1,0 0 1,1-1-1,-1 1 1,1-1-1,-1 1 1,1-1-1,-1 0 1,1 0-1,-1 0 1,1 0-1,0-1 1,0 1-1,-1-1 1,1 1-1,0-1 0,0 0 1,1 1-1,-1-1 1,0 0-1,0 0 1,1 0-1,0-1 1,-1 1-1,1 0 1,0-1-1,-2-4 1,-2-7-103,1-1 1,0 1-1,1-1 1,1 0-1,0-1 1,1-15 0,0 5 48,1 0 0,2 1 1,0-1-1,2 0 1,1 1-1,11-35 1,-11 44 130,2 1-1,-1-1 1,2 2 0,0-1 0,1 1 0,1 1 0,0-1 0,0 2 0,1-1 0,1 2 0,15-13 0,-7 9 18,24-22-656,-20 8-2720,-13 7-1096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26.082"/>
    </inkml:context>
    <inkml:brush xml:id="br0">
      <inkml:brushProperty name="width" value="0.1" units="cm"/>
      <inkml:brushProperty name="height" value="0.1" units="cm"/>
      <inkml:brushProperty name="color" value="#CC0066"/>
    </inkml:brush>
  </inkml:definitions>
  <inkml:trace contextRef="#ctx0" brushRef="#br0">0 65 2081,'0'0'9356,"21"-11"-8150,67-33-427,-85 42-674,0 1-1,0 0 0,1-1 1,-1 1-1,1 0 1,-1 1-1,0-1 1,1 1-1,-1-1 0,1 1 1,4 0-1,-7 1-77,1-1 0,-1 0 1,0 1-1,0-1 0,0 1 0,1-1 0,-1 1 0,0-1 0,0 1 0,0 0 0,0 0 0,0-1 0,0 1 0,0 0 0,0 0 0,-1 0 1,1 0-1,0 0 0,0 0 0,0 2 0,1 3 8,0 0 0,-1-1 0,0 1 0,0 0 0,-1 0 0,1 0 0,-1 0 0,-2 10 1,2-1 121,-2-1-105,0 0 0,-1 0 0,0 0 1,-1 0-1,-1-1 0,0 1 0,-1-1 1,0 0-1,-1-1 0,0 0 0,-11 13 1,10-13-42,0 0 1,0 0 0,1 1 0,1-1 0,0 2-1,1-1 1,0 1 0,1-1 0,1 1-1,0 0 1,-1 17 0,4-30-18,1-1 0,0 1 1,0 0-1,0-1 0,0 1 0,0-1 0,-1 1 1,1-1-1,0 1 0,0-1 0,0 0 1,0 0-1,0 1 0,0-1 0,1 0 0,-1 0 1,0 0-1,0 0 0,0 0 0,2 0 1,32-1-240,-29 1 40,-3 0 136,2 1-349,0-1 1,0 0-1,0 0 0,0 0 1,-1-1-1,1 0 1,0 0-1,0 0 0,0 0 1,-1-1-1,1 0 0,-1 0 1,1 0-1,5-4 0,13-16-4376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26.424"/>
    </inkml:context>
    <inkml:brush xml:id="br0">
      <inkml:brushProperty name="width" value="0.1" units="cm"/>
      <inkml:brushProperty name="height" value="0.1" units="cm"/>
      <inkml:brushProperty name="color" value="#CC0066"/>
    </inkml:brush>
  </inkml:definitions>
  <inkml:trace contextRef="#ctx0" brushRef="#br0">1 31 8740,'0'0'5058,"146"-21"-4209,-104 17-161,0 2-176,-6 0-336,-7 0-176,-10 2-128,-8 0-976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26.784"/>
    </inkml:context>
    <inkml:brush xml:id="br0">
      <inkml:brushProperty name="width" value="0.1" units="cm"/>
      <inkml:brushProperty name="height" value="0.1" units="cm"/>
      <inkml:brushProperty name="color" value="#CC0066"/>
    </inkml:brush>
  </inkml:definitions>
  <inkml:trace contextRef="#ctx0" brushRef="#br0">24 0 1056,'0'0'8116,"-17"135"-6131,17-68-528,0-1-817,0 2-272,0-5-368,0-4-64,0-8-1408,-6-13-2002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47.640"/>
    </inkml:context>
    <inkml:brush xml:id="br0">
      <inkml:brushProperty name="width" value="0.1" units="cm"/>
      <inkml:brushProperty name="height" value="0.1" units="cm"/>
      <inkml:brushProperty name="color" value="#F6630D"/>
    </inkml:brush>
  </inkml:definitions>
  <inkml:trace contextRef="#ctx0" brushRef="#br0">21 75 1777,'0'0'4698,"2"-15"-4343,8-45 1739,-9 66-1138,1 21-431,0 39-146,-19 535 4639,-4-163-2835,25-289-9851,-8-182 1273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59.615"/>
    </inkml:context>
    <inkml:brush xml:id="br0">
      <inkml:brushProperty name="width" value="0.1" units="cm"/>
      <inkml:brushProperty name="height" value="0.1" units="cm"/>
      <inkml:brushProperty name="color" value="#66CC00"/>
    </inkml:brush>
  </inkml:definitions>
  <inkml:trace contextRef="#ctx0" brushRef="#br0">326 236 4130,'0'0'4114,"-5"-11"-1350,8 7-2737,0 1 1,1-1 0,-1 1-1,1 0 1,-1 1 0,1-1 0,0 0-1,0 1 1,1 0 0,7-3-1,-7 3-19,0 0 0,0 0-1,0-1 1,0 0 0,-1 0-1,1 0 1,-1 0 0,4-5-1,-8 8-9,1 0 0,-1-1 0,0 1 0,0 0 0,1-1 0,-1 1 0,0-1 1,0 1-1,0 0 0,0-1 0,0 1 0,1-1 0,-1 1 0,0 0 0,0-1 0,0 1 0,0-1 0,0 1 0,0-1 0,0 1 0,-1 0 0,1-1 0,0 1 0,0-1 0,0 1 0,0 0 0,0-1 0,-1 1 0,1 0 0,0-1 0,0 1 0,-1-1 1,1 1-1,0 0 0,-1 0 0,1-1 0,0 1 0,-1 0 0,1 0 0,0-1 0,-1 1 0,1 0 0,0 0 0,-1 0 0,1 0 0,-1-1 0,1 1 0,0 0 0,-1 0 0,1 0 0,-1 0 0,1 0 0,-1 0 0,1 0 0,0 0 0,-1 0 0,1 0 1,-1 0-1,0 1 0,-33-3-80,30 2 81,-115 0 559,119 0-446,0-1-75,1 0 1,0 0 0,-1 0-1,1 0 1,0 0-1,0 0 1,0 0-1,-1 0 1,1 0 0,0 0-1,0 0 1,1 0-1,-1 1 1,0-1 0,0 1-1,0-1 1,0 0-1,2 0 1,30-11-49,-26 9 44,16-7-14,-16 6-41,1 0-1,-1 1 1,0 0-1,1 1 0,-1 0 1,12-2-1,-19 4-46,-20 1-846,2 4 913,1 0-1,-33 16 1,-17 6 366,84-34 19,-1-1-1,-1-1 0,30-21 1,-15 10-800,-30 20 398,0 0 1,-1 0-1,1 0 0,0 0 1,0-1-1,0 1 1,0 0-1,0 0 0,0 0 1,0 0-1,0 0 0,0 0 1,0 0-1,-1 0 1,1 0-1,0 0 0,0 0 1,0-1-1,0 1 1,0 0-1,0 0 0,0 0 1,0 0-1,0 0 0,0 0 1,0 0-1,0 0 1,0-1-1,0 1 0,0 0 1,0 0-1,0 0 1,0 0-1,0 0 0,0 0 1,0 0-1,0-1 0,0 1 1,0 0-1,0 0 1,0 0-1,0 0 0,1 0 1,-1 0-1,0 0 0,0 0 1,0 0-1,0 0 1,0-1-1,0 1 0,0 0 1,0 0-1,0 0 1,0 0-1,1 0 0,-1 0 1,0 0-1,0 0 0,0 0 1,0 0-1,0 0 1,0 0-1,0 0 0,1 0 1,-1 0-1,0 0 0,0 0 1,0 0-1,0 0 1,-13 0-264,-17 5 234,-112 44 379,208-84 1022,-59 31-1481,-1 0 0,0 0 0,0 0 1,0-1-1,0 0 0,-1-1 0,0 1 1,7-10-1,-13 14 85,0 1 1,1-1-1,-1 0 0,0 0 1,0 1-1,1-1 1,-1 1-1,0-1 0,0 1 1,0-1-1,0 1 0,0-1 1,0 1-1,0 0 1,0-1-1,0 1 0,0 0 1,0 0-1,0 0 1,0 0-1,0 0 0,0 0 1,0 0-1,0 0 1,0 0-1,-2 1 0,-35-1 31,27 2 18,0 0 0,0 0 1,0 2-1,0-1 1,1 1-1,-1 0 1,-11 8-1,-4 0 986,114-75-576,-88 62-469,-21 22-1057,-141 121 1459,240-144 294,105 0-1098,-156 2-61,-78-1 589,0-3 0,-61-11 0,94 12-71,4 1-61,28 1 49,41 3 81,63 12-1,-70-7-75,-48-7 1,1 0-128,0 0 0,0 0 0,0 0 0,0 0 0,0 0 0,0 0 0,0 0 0,0 1 0,0-1 0,-1 0 0,1 1 0,0-1 0,0 0 0,0 1 0,0-1 0,-1 1 0,1 0 0,0-1 0,0 1 0,-1 0 0,2 1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48.918"/>
    </inkml:context>
    <inkml:brush xml:id="br0">
      <inkml:brushProperty name="width" value="0.1" units="cm"/>
      <inkml:brushProperty name="height" value="0.1" units="cm"/>
      <inkml:brushProperty name="color" value="#F6630D"/>
    </inkml:brush>
  </inkml:definitions>
  <inkml:trace contextRef="#ctx0" brushRef="#br0">0 60 784,'0'0'9450,"7"0"-8532,291-22-224,-115 4-599,1268-2 2133,-678 53-1823,31 1-90,-618-33-203,170 6 1124,-270 8-915,-67-10-229,1-1-1,0-1 1,22 0 0,-41 36-5201,-1-35 4624,-1 99 2184,-24 168 0,-95 531 1780,120-802-3640,0 1 0,0-1-1,0 1 1,-1-1 0,1 0 0,0 1-1,0-1 1,-1 1 0,-1 1-807,2-2 807,-1 0-1,1 0 1,-1 0 0,1 1 0,-1-1-1,1 0 1,-1 0 0,1 0-1,-1 0 1,1 0 0,-1 0-1,1 0 1,-1 0 0,1 0 0,-1 0-1,1 0 1,0 0 0,-1 0-1,1 0 1,-1 0 0,1 0 0,-1 0-1,1-1 1,-1 1 0,1 0-1,-1 0 1,1-1 0,0 1 0,-1 0-1,0-1 1,-18-10-6722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50.471"/>
    </inkml:context>
    <inkml:brush xml:id="br0">
      <inkml:brushProperty name="width" value="0.1" units="cm"/>
      <inkml:brushProperty name="height" value="0.1" units="cm"/>
      <inkml:brushProperty name="color" value="#F6630D"/>
    </inkml:brush>
  </inkml:definitions>
  <inkml:trace contextRef="#ctx0" brushRef="#br0">1 112 448,'0'0'6486,"44"0"-2460,536-5-2291,633 13-2384,-58 1-443,-859-36 419,-166 11 378,31-9 306,34-4 39,-171 27-47,1 1 12,0-1 0,0-1 1,28-8-1,-11 3-572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0.836"/>
    </inkml:context>
    <inkml:brush xml:id="br0">
      <inkml:brushProperty name="width" value="0.1" units="cm"/>
      <inkml:brushProperty name="height" value="0.1" units="cm"/>
      <inkml:brushProperty name="color" value="#F6630D"/>
    </inkml:brush>
  </inkml:definitions>
  <inkml:trace contextRef="#ctx0" brushRef="#br0">129 130 1889,'0'0'3476,"0"14"-62,-6 61-1852,-2 14-485,3 98 1,5-182-1136,0-24-2626,-2-27 830,-12-71 0,6 71 1646,-1-73-1,8 110 402,1 1 0,1-1 0,0 1 0,0-1 0,1 1-1,0 0 1,0-1 0,4-9 0,-3 14-139,-1 0 0,1 0 0,-1 1 0,1-1 0,0 0 0,0 1 0,1 0 0,-1 0 0,1 0 0,0 0 1,-1 0-1,1 1 0,1-1 0,-1 1 0,0 0 0,9-2 0,-6 1 108,0 1 0,1 0 1,-1 0-1,0 1 0,1 0 0,-1 0 0,1 1 1,0 0-1,-1 0 0,1 0 0,-1 1 1,14 4-1,-18-4-107,1 1 1,-1-1-1,1 1 1,-1 0-1,0 0 1,0 1-1,0-1 1,0 1-1,0-1 0,0 1 1,0 0-1,-1 0 1,0 0-1,0 0 1,0 1-1,0-1 1,0 0-1,0 1 1,-1 0-1,0-1 0,0 1 1,0 0-1,0 0 1,0-1-1,0 9 1,0-4-18,-1-1 1,1 1-1,-1 0 1,-1 0-1,0-1 0,0 1 1,0 0-1,-1-1 1,0 1-1,0-1 1,-1 1-1,0-1 0,-4 7 1,1-6-76,0 1 0,-1-1 1,0-1-1,0 1 0,-1-1 0,0-1 1,0 1-1,-1-1 0,-11 6 0,5-3-359,1-2-1,-1 0 0,-1 0 0,1-2 0,-1 0 0,0 0 1,-1-2-1,1 0 0,-1 0 0,1-2 0,-19 0 0,34-2 336,0 1 0,1-1 0,-1 0 0,0 1 0,0-1-1,0 0 1,1 0 0,-1 0 0,0 0 0,1 0 0,-1 0-1,1 0 1,-1 0 0,1 0 0,-1 0 0,1 0 0,0 0 0,0 0-1,-1 0 1,1 0 0,0 0 0,0 0 0,0 0 0,0 0-1,0-1 1,0 1 0,0 0 0,1 0 0,0-2 0,-1 0 87,0 1 1,0-1 0,0 1-1,1-1 1,-1 1-1,1-1 1,0 1 0,0-1-1,0 1 1,0-1-1,0 1 1,1 0 0,1-3-1,0 3 177,1 0-1,-1 0 1,1 0-1,-1 1 0,1 0 1,0-1-1,0 1 1,0 1-1,-1-1 1,1 1-1,0-1 0,0 1 1,0 0-1,0 0 1,0 1-1,0-1 1,0 1-1,-1 0 0,1 0 1,0 0-1,0 0 1,-1 1-1,1 0 1,-1 0-1,1 0 0,-1 0 1,0 0-1,3 3 1,11 9 714,0 1 1,-2 0 0,28 35-1,-15-16-434,-11-14-751,19 22 843,-16-26-2671,-1-10-3425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1.175"/>
    </inkml:context>
    <inkml:brush xml:id="br0">
      <inkml:brushProperty name="width" value="0.1" units="cm"/>
      <inkml:brushProperty name="height" value="0.1" units="cm"/>
      <inkml:brushProperty name="color" value="#F6630D"/>
    </inkml:brush>
  </inkml:definitions>
  <inkml:trace contextRef="#ctx0" brushRef="#br0">1 196 6259,'0'0'5114,"12"17"-4559,41 53-328,-49-64-164,1 0 0,0 0 0,0-1 0,0 0 0,0 0 0,1 0 0,0-1 0,0 1 0,0-2 0,1 1 0,-1-1 0,1 1 0,0-2 0,0 1 0,0-1 0,0 0 0,0-1 0,0 1 0,1-1 0,10 0 0,-16-2-46,0 1 0,-1-1 0,1 1-1,-1-1 1,0 0 0,1 0 0,-1 1 0,0-1-1,1 0 1,-1 0 0,0 0 0,0 0 0,0-1-1,0 1 1,0 0 0,0 0 0,0-1 0,0 1-1,0 0 1,0-1 0,-1 1 0,1-1-1,-1 1 1,1-1 0,-1 1 0,0-1 0,1 1-1,-1-1 1,0 0 0,0-1 0,3-58-286,-3 54 217,-3-49-1479,-19-108-1,21 162 1394,-5-27-2639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1.565"/>
    </inkml:context>
    <inkml:brush xml:id="br0">
      <inkml:brushProperty name="width" value="0.1" units="cm"/>
      <inkml:brushProperty name="height" value="0.1" units="cm"/>
      <inkml:brushProperty name="color" value="#F6630D"/>
    </inkml:brush>
  </inkml:definitions>
  <inkml:trace contextRef="#ctx0" brushRef="#br0">0 1 0,'0'0'11725,"11"18"-10895,0 0-622,-5-10-97,-1 0 0,0 1 0,0-1 0,-1 1 0,0 0 0,0 0 0,-1 1 0,0-1 0,-1 1 0,0-1 0,0 15-1,9 163 1634,-9-62-5403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1.911"/>
    </inkml:context>
    <inkml:brush xml:id="br0">
      <inkml:brushProperty name="width" value="0.1" units="cm"/>
      <inkml:brushProperty name="height" value="0.1" units="cm"/>
      <inkml:brushProperty name="color" value="#F6630D"/>
    </inkml:brush>
  </inkml:definitions>
  <inkml:trace contextRef="#ctx0" brushRef="#br0">0 1 8228,'0'0'1486,"21"0"-174,67 3-525,-84-2-731,1 0-1,-1 0 0,0 1 0,1-1 0,-1 1 0,0 0 0,0 0 0,0 0 0,0 1 1,0-1-1,-1 1 0,1 0 0,-1 0 0,1 0 0,-1 1 0,0-1 0,-1 1 0,1 0 1,3 5-1,-2 0 32,0-1-1,0 1 1,-1 0 0,0 0 0,0 1 0,2 16 0,-4-18-143,0 0 0,0 0 1,-1 0-1,0-1 1,-1 1-1,0 0 1,0 0-1,0-1 1,-1 1-1,0 0 0,-1-1 1,0 0-1,0 1 1,-5 7-1,5-11-123,0 0 0,-1 0-1,0 0 1,1 0 0,-1-1-1,-1 1 1,1-1 0,0 0-1,-1 0 1,0-1 0,0 1 0,1-1-1,-1 0 1,0 0 0,-1-1-1,1 0 1,0 0 0,0 0-1,-1 0 1,1-1 0,-9 0-1,12 0 87,0 1-1,1-1 1,-1 0-1,0 0 1,1 0-1,-1-1 0,1 1 1,-1 0-1,0-1 1,1 1-1,-1-1 1,1 1-1,-1-1 0,1 0 1,-1 1-1,1-1 1,-1 0-1,-1-2 1,2 1-21,0-1 0,0 1 0,0 0 0,0-1-1,1 1 1,-1-1 0,1 1 0,-1-1 0,1 1 0,0-1 0,0 1 0,0-4 0,1 1 57,-1 1 1,1-1-1,-1 1 0,1-1 1,0 1-1,1 0 0,-1 0 0,1-1 1,0 1-1,0 0 0,0 0 1,0 0-1,1 1 0,0-1 0,5-5 1,-1 2 158,0 1 1,1 0-1,0 0 1,0 0-1,0 1 1,0 1-1,11-5 1,0 2 746,-1 0 0,2 1 0,-1 1 0,1 1 0,0 1 0,33-1 0,-50 4-732,-1-1 0,1 1-1,-1 1 1,1-1 0,-1 0-1,1 0 1,-1 1 0,0-1-1,1 1 1,-1 0 0,0 0-1,1 0 1,-1 0 0,0 0-1,0 1 1,0-1 0,3 3-1,-2 0-19,0 0 0,-1 0 0,1 1 0,-1 0 0,0-1 0,0 1 0,1 7 0,7 12-76,4 13-848,-11-14-3815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2.256"/>
    </inkml:context>
    <inkml:brush xml:id="br0">
      <inkml:brushProperty name="width" value="0.1" units="cm"/>
      <inkml:brushProperty name="height" value="0.1" units="cm"/>
      <inkml:brushProperty name="color" value="#F6630D"/>
    </inkml:brush>
  </inkml:definitions>
  <inkml:trace contextRef="#ctx0" brushRef="#br0">0 1 7828,'0'0'0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2.602"/>
    </inkml:context>
    <inkml:brush xml:id="br0">
      <inkml:brushProperty name="width" value="0.1" units="cm"/>
      <inkml:brushProperty name="height" value="0.1" units="cm"/>
      <inkml:brushProperty name="color" value="#F6630D"/>
    </inkml:brush>
  </inkml:definitions>
  <inkml:trace contextRef="#ctx0" brushRef="#br0">207 44 9957,'0'0'3593,"3"-3"-3542,-3 3-59,1-1-1,-1 1 1,1-1 0,-1 1-1,1 0 1,-1-1 0,0 1-1,1-1 1,-1 1 0,1-1-1,-1 1 1,0-1 0,0 1-1,1-1 1,-1 1 0,0-1-1,0 1 1,1-1 0,-1 0-1,0 1 1,0-1 0,0 1-1,0-1 1,0 0 0,0 1-1,0-1 1,0 0 0,0 1-1,-1-1 1,1 1 0,0-1-1,0 1 1,0-1 0,-1 0-1,1 1 1,0-1 0,0 1-1,-1-1 1,0 0 0,-31-10-644,14 8 370,1 1 0,-1 0 0,0 2-1,-30 2 1,47-2 282,0 0-1,1 1 1,-1 0 0,0-1-1,1 1 1,-1-1 0,0 1-1,1 0 1,-1-1 0,1 1-1,0 0 1,-1-1 0,1 1-1,-1 0 1,1 0 0,0 0-1,0-1 1,-1 1 0,1 0-1,0 0 1,0 0 0,0 0-1,0 0 1,0-1 0,0 1-1,0 0 1,0 0 0,0 0-1,1 0 1,-1-1 0,0 1-1,0 0 1,1 0 0,-1 0-1,1 0 1,12 32 156,-1-16 153,1-1 0,22 22 0,26 32 340,-57-64-660,-1-1-1,0 0 1,0 1-1,0-1 1,-1 1-1,0 0 1,0 0-1,0 0 1,0 0-1,-1 0 1,0 12-1,-1-16-37,0 0 0,0-1 0,0 1-1,0 0 1,-1-1 0,1 1 0,-1 0 0,1-1-1,-1 1 1,0 0 0,0-1 0,1 1 0,-1-1-1,0 0 1,-1 1 0,1-1 0,0 0 0,0 1-1,0-1 1,-1 0 0,1 0 0,-2 1 0,-1 0-4,-1 0 0,1 0 1,-1 0-1,0 0 1,1-1-1,-1 1 0,-9 0 1,-5-1-85,1 0 0,-1-1 0,-23-3 1,39 2 81,1 1 0,0 0 0,0-1 0,-1 1 1,1-1-1,0 0 0,0 0 0,0 0 0,0 0 0,0 0 1,0 0-1,0 0 0,0-1 0,1 1 0,-1-1 1,0 1-1,1-1 0,-1 0 0,1 1 0,0-1 1,-1 0-1,0-2 0,0-1-281,0 0 1,1 0-1,-1 0 0,1 0 0,0 0 1,1-1-1,-1 1 0,1-8 1,0-6-2870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3.153"/>
    </inkml:context>
    <inkml:brush xml:id="br0">
      <inkml:brushProperty name="width" value="0.1" units="cm"/>
      <inkml:brushProperty name="height" value="0.1" units="cm"/>
      <inkml:brushProperty name="color" value="#F6630D"/>
    </inkml:brush>
  </inkml:definitions>
  <inkml:trace contextRef="#ctx0" brushRef="#br0">151 17 7892,'0'0'2449,"-17"2"-2241,-53 5 288,67-6-410,0-1 0,0 1 0,0 0 0,0 0 0,0 0 0,0 1-1,1-1 1,-1 1 0,0-1 0,1 1 0,0 0 0,-1 0 0,1 0 0,0 0 0,0 0 0,0 1 0,0-1 0,0 1-1,1-1 1,-1 1 0,1 0 0,-1-1 0,1 1 0,0 0 0,-1 4 0,0 2 180,1 1-1,0 0 1,0 0 0,0 0-1,2 14 1,0-18-167,0-1-137,0 0 0,1 0 0,-1 0 0,1 0 0,0 0 0,1 0-1,-1-1 1,1 1 0,0-1 0,0 0 0,0 0 0,1 0 0,-1 0 0,1 0-1,0-1 1,0 0 0,1 0 0,-1 0 0,0 0 0,1-1 0,0 1 0,0-1 0,-1 0-1,1-1 1,1 1 0,-1-1 0,0 0 0,0 0 0,0-1 0,0 1 0,1-1 0,-1 0-1,0-1 1,7 0 0,-10-1-81,1 1 0,0 0 0,-1-1-1,1 0 1,-1 1 0,0-1 0,0 0-1,1 0 1,-1 0 0,-1-1 0,1 1-1,0 0 1,0-1 0,-1 1 0,2-5 0,-1 4 151,-1 0 0,1 0 1,0 1-1,-1-1 0,1 0 0,0 1 1,1-1-1,-1 1 0,0 0 1,1 0-1,-1 0 0,1 0 1,0 0-1,-1 1 0,1-1 1,0 1-1,4-2 0,7 1 213,1 1-1,0 0 0,0 1 1,-1 1-1,1 0 0,0 1 0,-1 0 1,1 1-1,20 8 0,-15-5-24,-1-1 0,1-1 0,0-1 0,23 1 0,-42-4-188,0-1 0,0 1-1,0 0 1,0 0 0,0 0 0,0-1-1,1 1 1,-1-1 0,0 1 0,-1-1-1,1 1 1,0-1 0,0 0 0,0 1-1,0-1 1,0 0 0,-1 0 0,1 1-1,0-1 1,0 0 0,-1 0-1,1 0 1,0-2 0,9-33 74,-9 26-174,0 0-1,-1-1 0,-1 1 1,0-1-1,-2-9 0,2 15 46,-1 0-1,0 0 1,-1 1-1,1-1 1,-1 1-1,0 0 1,0-1-1,0 1 1,0 1-1,-1-1 1,0 0-1,0 1 1,0 0-1,0 0 1,0 0-1,-1 0 1,1 1-1,-1-1 1,0 1-1,0 1 1,-5-3-1,-1 1 28,0 0 0,0 1 0,0 0-1,0 0 1,0 1 0,-1 1 0,1 0 0,-21 3 0,28-3 17,0 1 0,0 1 1,0-1-1,0 0 0,0 1 1,0 0-1,1 0 0,-1 0 1,1 0-1,-1 1 1,1-1-1,0 1 0,0 0 1,0 0-1,0 0 0,0 0 1,1 1-1,0-1 1,-1 1-1,1-1 0,-2 6 1,1 0-546,-1 1 0,1-1 1,1 1-1,0 0 0,0 0 1,1-1-1,0 19 1,1-10-3455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5.291"/>
    </inkml:context>
    <inkml:brush xml:id="br0">
      <inkml:brushProperty name="width" value="0.1" units="cm"/>
      <inkml:brushProperty name="height" value="0.1" units="cm"/>
      <inkml:brushProperty name="color" value="#F6630D"/>
    </inkml:brush>
  </inkml:definitions>
  <inkml:trace contextRef="#ctx0" brushRef="#br0">43 3 3298,'0'0'4233,"3"-3"-3664,-10 18-99,1 1 0,1-1 0,0 1 0,2 0 0,-1 0 0,2 1 0,-1 18 0,-7 165 1338,11-191-1776,0-1 0,0 0 1,1 0-1,0 0 0,0 0 0,1 0 1,0 0-1,0-1 0,1 0 1,0 1-1,0-1 0,1 0 1,0-1-1,0 1 0,10 8 1,-11-11-33,-1-1 1,1 0-1,-1 0 1,1 0-1,0 0 1,0-1 0,0 1-1,1-1 1,-1 0-1,0-1 1,1 1-1,-1-1 1,1 1 0,0-1-1,-1-1 1,1 1-1,0-1 1,0 0-1,-1 0 1,1 0 0,0 0-1,0-1 1,-1 0-1,1 0 1,-1 0-1,1-1 1,-1 0 0,7-3-1,-5 1-76,-1 0 1,0-1-1,0 1 0,0-1 0,0-1 0,-1 1 1,0 0-1,0-1 0,-1 0 0,1 0 0,-1 0 1,-1 0-1,1-1 0,-1 1 0,0-1 0,0 0 1,-1 1-1,0-1 0,0 0 0,-1 0 0,0 0 1,0 0-1,0 1 0,-1-1 0,0 0 0,0 0 1,-1 1-1,0-1 0,0 0 0,-1 1 0,1 0 1,-1 0-1,-8-12 0,11 18 66,-1-1 1,1 0-1,0 1 1,-1-1-1,1 0 1,-1 1-1,1-1 1,-1 1-1,1-1 1,-1 1-1,0 0 1,1-1-1,-1 1 0,0-1 1,1 1-1,-1 0 1,0-1-1,1 1 1,-1 0-1,0 0 1,1 0-1,-1 0 1,0 0-1,0-1 1,1 1-1,-1 0 0,0 1 1,0-1-1,1 0 1,-1 0-1,0 0 1,-1 1-1,1 0 10,0 0 0,-1 0 0,1 1 0,0-1 0,0 0-1,0 1 1,0-1 0,0 1 0,0 0 0,0-1 0,1 1 0,-2 3 0,-8 51 180,9-44-109,1 0-1,1 0 1,0 0 0,0 0 0,1 0 0,5 14-1,-5-22-58,0 0 0,0 0 0,0 0-1,1 0 1,0 0 0,-1 0 0,1-1 0,1 1-1,-1-1 1,1 0 0,-1 0 0,1 0-1,0-1 1,0 1 0,0-1 0,0 0 0,0 0-1,1 0 1,4 1 0,5 1 19,0-1 0,0 0 0,0-1 0,1 0 0,-1-1 0,0-1 0,17-2 0,-27 1-31,0 0-1,-1 0 1,1 0 0,0-1-1,-1 1 1,1-1 0,-1 0-1,0 0 1,0 0-1,0 0 1,0-1 0,0 0-1,0 1 1,0-1 0,-1 0-1,0 0 1,1 0 0,-1 0-1,0-1 1,-1 1-1,1-1 1,2-5 0,0-1 44,-1 0 1,1 0 0,-1 0-1,-1-1 1,0 1 0,1-22-1,-3 32-33,0 0 0,0 0 1,1 1-1,-1-1 0,0 0 0,0 0 0,0 0 0,0 0 1,0 0-1,0 0 0,0 1 0,0-1 0,0 0 0,1 0 0,-1 0 1,0 0-1,0 0 0,0 0 0,0 0 0,0 0 0,0 0 0,1 0 1,-1 0-1,0 0 0,0 0 0,0 0 0,0 0 0,0 0 0,1 0 1,-1 0-1,0 0 0,0 0 0,0 0 0,0 0 0,0 0 0,1 0 1,-1 0-1,0 0 0,0 0 0,0 0 0,0 0 0,0 0 1,0 0-1,1 0 0,-1 0 0,0 0 0,0-1 0,0 1 0,0 0 1,0 0-1,0 0 0,7 13-313,6 38 696,-3 0 1,6 88 0,-11 106 83,-5-229-484,0-10 1,0 0-1,0 0 0,-1 1 1,1-1-1,-2 0 0,1 0 1,-1 0-1,0 0 0,-4 8 1,5-11-38,-1-1 0,1 0 0,-1 1 1,0-1-1,0 0 0,0 0 0,0-1 0,0 1 1,0 0-1,-1-1 0,1 1 0,-1-1 1,1 0-1,-1 0 0,1 0 0,-1 0 1,1 0-1,-1 0 0,0-1 0,0 1 1,1-1-1,-1 0 0,-5 0 0,5 0-18,0 0 0,0 0 0,0 0 0,0 0-1,0-1 1,0 1 0,0-1 0,0 0 0,0 0 0,0 0 0,0 0-1,0-1 1,1 1 0,-1-1 0,0 1 0,1-1 0,0 0 0,-1 0-1,1 0 1,0-1 0,0 1 0,0 0 0,0-1 0,0 1-1,1-1 1,-1 0 0,1 1 0,0-1 0,0 0 0,0 0 0,0 0-1,0 0 1,0 0 0,1 0 0,0 0 0,-1 0 0,1-5 0,0 0 14,-1 0 1,1 0 0,0 0 0,1 0 0,0 0 0,0 0 0,1 0 0,0 0 0,0 0 0,1 1 0,0-1 0,0 1 0,1 0 0,7-10 0,-1 2 88,2 2 0,0 0 0,0 0 1,1 1-1,24-17 0,6-3 170,-8 7 55,-2-1 0,47-47 0,-70 63-303,-1-1 0,-1 0 0,0-1 0,0 0 0,-1-1 0,0 1 0,-1-1 0,-1 0 1,0-1-1,-1 1 0,4-24 0,-2 7 25,1-57 0,-7 87 33,0-1 0,1 1 0,-1-1 1,0 1-1,0 0 0,1-1 0,-1 1 0,0 0 0,0-1 0,1 1 0,-1 0 0,0 0 0,1-1 0,-1 1 1,0 0-1,1 0 0,-1 0 0,0-1 0,1 1 0,-1 0 0,1 0 0,-1 0 0,1 0 0,-1 0 0,0 0 1,1 0-1,-1 0 0,1 0 0,-1 0 0,0 0 0,1 0 0,-1 0 0,1 0 0,-1 0 0,0 0 0,1 0 1,-1 1-1,1-1 0,-1 0 0,0 0 0,1 1 0,19 8-99,-5 3 153,16 11 330,0 2 0,-2 1 0,-1 1-1,32 40 1,-58-64-411,0 0-1,1 0 1,-1 1-1,0-1 1,-1 0-1,1 1 1,-1 0-1,1-1 1,-1 1-1,0 0 0,0 0 1,-1-1-1,1 1 1,-1 0-1,0 0 1,0 0-1,0 0 1,-1-1-1,1 1 1,-1 0-1,-1 6 1,-1-6-22,1 1-1,-1-1 1,0 1 0,0-1 0,0 0 0,-1 0 0,1 0 0,-1-1 0,0 1 0,0-1-1,0 0 1,-1 0 0,1 0 0,-10 4 0,4-3-137,0 0-1,0 0 1,-1-1-1,0 0 1,1-1-1,-22 1 1,-33-1-6467,50-2 1444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03.448"/>
    </inkml:context>
    <inkml:brush xml:id="br0">
      <inkml:brushProperty name="width" value="0.1" units="cm"/>
      <inkml:brushProperty name="height" value="0.1" units="cm"/>
      <inkml:brushProperty name="color" value="#66CC00"/>
    </inkml:brush>
  </inkml:definitions>
  <inkml:trace contextRef="#ctx0" brushRef="#br0">555 1 560,'-9'3'10844,"-36"19"-10757,10 5 134,2 1 1,0 2-1,2 1 1,1 2-1,1 0 1,2 2-1,-31 53 1,20-21 351,3 1 1,3 1-1,-32 104 0,52-138-380,-3 8 263,-14 73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6.508"/>
    </inkml:context>
    <inkml:brush xml:id="br0">
      <inkml:brushProperty name="width" value="0.1" units="cm"/>
      <inkml:brushProperty name="height" value="0.1" units="cm"/>
      <inkml:brushProperty name="color" value="#F6630D"/>
    </inkml:brush>
  </inkml:definitions>
  <inkml:trace contextRef="#ctx0" brushRef="#br0">1 311 3009,'0'0'4501,"4"0"-3746,62 12 1957,-30-5-1981,0-1-1,50 1 1,-66-6-670,0-1 1,0-1 0,0-1-1,0 0 1,0-2 0,-1 0-1,1-1 1,23-10 0,-32 10-48,-1 0 1,1-1 0,-1 0 0,-1 0 0,1-1 0,-1 0-1,0-1 1,12-14 0,-16 16-41,-1 0 1,0 0-1,0-1 0,0 0 0,-1 0 0,0 0 1,0 0-1,-1 0 0,0 0 0,0-1 0,-1 1 1,0-1-1,0 0 0,-1-9 0,0 12-33,0 0 0,0 0 0,-1 0-1,0 0 1,0 0 0,-1 1 0,1-1 0,-1 0 0,0 0-1,0 1 1,0 0 0,-1-1 0,0 1 0,0 0 0,0 0-1,0 0 1,0 0 0,-1 1 0,0-1 0,0 1 0,0 0-1,0 0 1,0 1 0,-1-1 0,1 1 0,-1 0 0,-5-2-1,4 2 10,1 0 0,-1 0 0,0 0 0,0 1-1,1-1 1,-1 2 0,0-1 0,0 1 0,0 0 0,0 0-1,0 0 1,0 1 0,0 0 0,0 0 0,0 0-1,0 1 1,1 0 0,-1 0 0,1 1 0,-1-1 0,1 1-1,0 1 1,0-1 0,0 0 0,1 1 0,-1 0-1,1 0 1,0 1 0,0-1 0,0 1 0,1 0-1,-1 0 1,1 0 0,0 0 0,1 1 0,-3 5 0,-1 9-382,0 1 1,1-1 0,1 1 0,-1 23 0,1 3-2488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7.415"/>
    </inkml:context>
    <inkml:brush xml:id="br0">
      <inkml:brushProperty name="width" value="0.1" units="cm"/>
      <inkml:brushProperty name="height" value="0.1" units="cm"/>
      <inkml:brushProperty name="color" value="#F6630D"/>
    </inkml:brush>
  </inkml:definitions>
  <inkml:trace contextRef="#ctx0" brushRef="#br0">51 8 3217,'0'0'4010,"0"-8"-3343,-16 393 5363,0 6-2719,16-320-3210,-19-82-7913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8.276"/>
    </inkml:context>
    <inkml:brush xml:id="br0">
      <inkml:brushProperty name="width" value="0.1" units="cm"/>
      <inkml:brushProperty name="height" value="0.1" units="cm"/>
      <inkml:brushProperty name="color" value="#F6630D"/>
    </inkml:brush>
  </inkml:definitions>
  <inkml:trace contextRef="#ctx0" brushRef="#br0">36 190 976,'0'0'6566,"0"-7"-6003,-14 291 5867,11-278-6501,-2-13-75,-2-17-331,5-18-571,-1-7 112,1 0 0,3 0 0,13-90 0,-14 138 945,0 0-1,0 0 0,1 0 0,-1 0 0,0 0 0,0 0 1,1 0-1,-1 0 0,0 0 0,1 0 0,-1 0 0,1 0 1,-1 0-1,1 1 0,-1-1 0,1 0 0,0 0 0,-1 1 1,1-1-1,0 0 0,0 1 0,0-1 0,0 0 0,1 0 0,-1 1 6,0 1 0,0-1-1,0 0 1,0 0-1,0 1 1,0-1 0,0 0-1,0 1 1,-1-1-1,1 1 1,0 0 0,0-1-1,0 1 1,0-1-1,-1 1 1,1 0 0,0 0-1,-1 0 1,2 0-1,30 54 756,-28-48-570,9 17 155,0 0 0,2-1 0,1-1 0,0 0 0,33 32 0,-41-47-306,0 0 0,0 0 0,1-1 0,0 0 0,0 0 0,1-1 0,-1-1 0,1 1 0,0-2 0,0 1 0,1-1 0,-1-1 0,1 0 0,-1 0 0,1-1 0,0 0 0,14-2 0,-21 1-40,-1-1 0,0 0 0,1 0 0,-1 0 0,0-1 0,0 1 0,0-1 0,0 0 0,0 1 0,0-2 0,-1 1 0,1 0 0,0 0 0,-1-1 0,0 1 0,0-1 0,1 0 0,-2 0 0,1 0 0,0 0 0,-1 0 0,1 0 0,-1 0 0,0 0 0,0 0 0,0-1 0,0-3 0,3-10-217,-1 1 0,0-1 0,-2 0-1,0-20 1,-1 5-330,1-3 380,-7-51 0,4 72-886,0 0 1,-2 1 0,-9-25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8.607"/>
    </inkml:context>
    <inkml:brush xml:id="br0">
      <inkml:brushProperty name="width" value="0.1" units="cm"/>
      <inkml:brushProperty name="height" value="0.1" units="cm"/>
      <inkml:brushProperty name="color" value="#F6630D"/>
    </inkml:brush>
  </inkml:definitions>
  <inkml:trace contextRef="#ctx0" brushRef="#br0">49 1 7459,'0'0'1937,"3"127"-496,-3-78-673,0-1-592,0-5-80,0-8-96,0-7-16,-5-9-336,-1-6-256,0-5-176,-3-8-465,-1 0-320,-5-8-1744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08.994"/>
    </inkml:context>
    <inkml:brush xml:id="br0">
      <inkml:brushProperty name="width" value="0.1" units="cm"/>
      <inkml:brushProperty name="height" value="0.1" units="cm"/>
      <inkml:brushProperty name="color" value="#F6630D"/>
    </inkml:brush>
  </inkml:definitions>
  <inkml:trace contextRef="#ctx0" brushRef="#br0">0 244 8356,'0'0'3079,"23"1"-2546,172 2-87,-192-3-462,1 0 0,-1 0 1,1 0-1,0-1 1,-1 1-1,1-1 0,-1 0 1,1 0-1,-1-1 1,0 1-1,1 0 0,-1-1 1,0 0-1,0 0 0,0 0 1,0 0-1,0-1 1,-1 1-1,1-1 0,-1 1 1,1-1-1,-1 0 1,0 0-1,0 0 0,0 0 1,-1-1-1,1 1 0,-1 0 1,0-1-1,1 1 1,-2-1-1,1 1 0,0-7 1,3-26-662,-2-72 0,-3 82 2933,-4 169 1014,1-74-1629,8 121 0,4-158-1922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11.748"/>
    </inkml:context>
    <inkml:brush xml:id="br0">
      <inkml:brushProperty name="width" value="0.1" units="cm"/>
      <inkml:brushProperty name="height" value="0.1" units="cm"/>
      <inkml:brushProperty name="color" value="#F6630D"/>
    </inkml:brush>
  </inkml:definitions>
  <inkml:trace contextRef="#ctx0" brushRef="#br0">0 55 480,'9'-1'10038,"13"-6"-9212,-10 0-781,2 0 1,-1 1-1,1 1 0,0 0 1,0 1-1,0 0 0,1 1 1,-1 1-1,1 0 0,0 1 1,-1 0-1,1 2 0,28 3 1,-41-3-42,-1 0 0,1 0 0,-1 0 0,1 0 0,-1 0 0,0 1 1,1-1-1,-1 1 0,0-1 0,0 1 0,0-1 0,0 1 0,0-1 0,0 1 0,-1 0 0,1 0 1,0-1-1,-1 1 0,1 0 0,-1 0 0,0 0 0,0 0 0,0-1 0,0 1 0,0 0 0,0 3 1,0 3 81,0 0 0,0 0 1,-1 0-1,0 0 1,-2 8-1,0-9-68,0-1 0,-1 0-1,0 0 1,0 0-1,0-1 1,0 1-1,-1-1 1,0 0 0,0 0-1,-1-1 1,1 1-1,-13 6 1,10-6-404,1-1 0,-1 0 1,0 0-1,-1 0 0,1-1 1,-1-1-1,1 1 0,-1-2 1,-17 3-1,29-17-4029,0 10 4209,0 0 0,1 0 0,-1 1 1,1-1-1,0 1 0,-1 0 0,1 1 0,0-1 1,0 0-1,0 1 0,0 0 0,1 0 0,-1 0 1,5 0-1,67-2 1757,-62 3-698,-10 1-657,0-1 1,-1 1 0,1 0-1,-1 1 1,1-1 0,-1 0-1,1 1 1,-1 0 0,0 0 0,1 0-1,-1 0 1,0 1 0,0-1-1,-1 1 1,1-1 0,-1 1-1,1 0 1,-1 0 0,0 0-1,0 1 1,0-1 0,0 0-1,-1 1 1,3 6 0,1 4 165,0 0 0,-1 0 1,-1 0-1,0 0 1,1 18-1,-3-24-268,0 1 1,-1 0-1,0-1 0,0 1 0,-1 0 1,0 0-1,-1-1 0,-2 9 0,3-14-85,-1 0 0,0 0 0,1-1-1,-1 1 1,0 0 0,0-1 0,-1 0-1,1 1 1,0-1 0,-1 0 0,1 0-1,-1 0 1,0 0 0,0-1 0,0 1-1,0-1 1,0 0 0,0 0 0,0 0-1,0 0 1,0 0 0,0-1 0,-1 1-1,-3-1 1,-9 2-21,0 0-1,0-1 0,0-1 1,0-1-1,-1 0 0,1-1 1,1-1-1,-25-7 0,28 5-911,0 1-1,1-2 0,0 1 0,-10-9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15.032"/>
    </inkml:context>
    <inkml:brush xml:id="br0">
      <inkml:brushProperty name="width" value="0.1" units="cm"/>
      <inkml:brushProperty name="height" value="0.1" units="cm"/>
      <inkml:brushProperty name="color" value="#F6630D"/>
    </inkml:brush>
  </inkml:definitions>
  <inkml:trace contextRef="#ctx0" brushRef="#br0">1 503 7123,'0'0'1865,"22"0"-1478,7 1-188,7 0 616,68-5 1,-93 3-735,-1-1 0,0 0 0,0-1 0,0 0 0,-1-1 0,1 0 0,-1-1 0,1 1 0,-2-2 0,1 1 0,0-1 0,-1-1 0,0 0 0,-1 0 0,0 0 0,0-1 0,0 0 0,-1 0 1,0-1-1,0 1 0,6-16 0,-3 3-286,-1-1 1,0 0 0,-2-1-1,0 0 1,-2 0 0,-1 0 0,0-1-1,-2-31 1,0 46 198,-1 1 0,-1-1 0,0 1 0,0 0 0,-1-1 0,1 1 0,-2 0 0,-3-11 0,4 16 12,0 1 0,1-1-1,-1 0 1,0 1-1,0-1 1,0 1-1,-1 0 1,1 0-1,0 0 1,-1 0 0,0 0-1,1 0 1,-1 1-1,0-1 1,0 1-1,0 0 1,0 0-1,0 0 1,0 0 0,0 0-1,0 1 1,0-1-1,-1 1 1,1 0-1,-4 0 1,5 1-4,0-1-1,0 1 1,1-1 0,-1 1 0,0 0-1,1-1 1,-1 1 0,0 0 0,1 0-1,-1 0 1,1 1 0,-1-1 0,1 0 0,0 1-1,0-1 1,-1 0 0,1 1 0,0-1-1,0 1 1,0 0 0,1-1 0,-2 3-1,-16 42 84,17-42-79,-8 34 217,1 0 0,2 1 0,2 0 1,2 0-1,3 42 0,-1-77-205,0 3 1,1 0-1,0 0 0,0 0 1,1 0-1,-1 0 0,2-1 1,-1 1-1,1 0 0,0-1 1,0 0-1,1 0 0,0 0 1,0 0-1,0-1 0,1 1 0,-1-1 1,1 0-1,1-1 0,5 5 1,-6-5-43,0 0 0,0-1 0,1 0 0,0 0-1,-1 0 1,1-1 0,0 0 0,0 0 0,0 0 0,1-1 0,-1 0 0,0 0 0,1-1 0,-1 1 0,0-2 0,1 1 0,-1 0 0,0-1 0,0 0 0,1-1 0,9-3 0,-10 2-141,0-1 1,0 1 0,-1-1 0,1-1-1,-1 1 1,0-1 0,0 0 0,0 0-1,-1 0 1,1-1 0,-1 0 0,-1 0-1,1 0 1,-1 0 0,0 0-1,0-1 1,-1 1 0,0-1 0,0 0-1,-1 0 1,1 1 0,-1-1 0,-1 0-1,0 0 1,0 0 0,0 0 0,-2-12-1,0 44 1788,1-18-1583,-1 0-1,2 0 0,-1 0 0,1 0 0,0 0 0,0 0 0,1 0 0,0 0 0,0 0 1,1 0-1,0-1 0,4 10 0,-5-13-88,1 1 0,0-1 1,0 0-1,0 0 0,1 0 0,-1 0 0,1 0 0,0-1 1,0 1-1,-1-1 0,2 0 0,-1 0 0,0 0 1,0 0-1,1 0 0,-1-1 0,1 1 0,-1-1 0,1 0 1,-1 0-1,1 0 0,0-1 0,0 1 0,-1-1 1,1 0-1,0 0 0,0-1 0,-1 1 0,1-1 0,0 1 1,-1-1-1,1 0 0,0 0 0,-1-1 0,1 1 1,-1-1-1,0 0 0,1 0 0,-1 0 0,0 0 0,0-1 1,-1 1-1,1-1 0,0 1 0,-1-1 0,1 0 1,-1 0-1,0 0 0,0-1 0,0 1 0,-1 0 0,1-1 1,-1 1-1,0-1 0,0 1 0,1-5 0,2-11-953,-1 1 0,-1-1-1,0-20 1,-6-56 1388,-2 82 3807,8 47-3087,37 110 1075,-27-106-1721,-1 2 0,-1 0 0,-3 0 1,5 71-1,-12-101-492,0 0 0,0 0 0,-1 0 0,-1 0 0,1 0-1,-2 0 1,-4 14 0,6-22-21,-1 1 0,1 0 0,-1-1 0,0 1 0,0-1-1,0 1 1,0-1 0,0 0 0,-1 0 0,1 0 0,-1 0-1,1 0 1,-1-1 0,1 1 0,-1-1 0,0 0 0,0 1-1,0-1 1,0-1 0,0 1 0,0 0 0,0-1 0,0 1-1,0-1 1,0 0 0,-1 0 0,1 0 0,-3-1 0,5 1-1,-1-1 0,1 1 0,0 0 1,-1-1-1,1 1 0,0 0 0,-1-1 1,1 0-1,0 1 0,0-1 0,-1 0 1,1 0-1,0 1 0,0-1 0,0 0 1,0 0-1,0 0 0,0 0 0,1-1 1,-1 1-1,-1-2 0,-10-37-909,12 30 816,-1 0-1,1 0 1,0 0 0,1 0-1,0 0 1,3-10-1,-1 12 83,1 0 0,-1 0 0,1 1 0,0 0-1,1 0 1,0 0 0,0 0 0,1 1 0,-1 0 0,1 0-1,1 0 1,-1 1 0,12-8 0,12-5 346,0 1-1,34-14 1,-11 5 518,-41 21-679,-2-1 0,1 0 0,-1-1 0,0-1 1,0 1-1,-1-2 0,0 1 0,0-1 0,-1 0 1,0-1-1,-1 0 0,0 0 0,-1-1 0,0 0 1,0 0-1,-1 0 0,5-17 0,-9 24-86,0 0 0,1 1 0,0-1 0,-1 0 0,1 1 1,1-1-1,-1 1 0,0 0 0,1 0 0,0 0 0,0 0 0,0 0 0,0 0 0,0 1 0,0 0 0,7-4 0,-8 5-16,1 0 0,-1 0-1,0 1 1,1-1 0,-1 1 0,1 0-1,-1-1 1,1 1 0,-1 0 0,1 0-1,-1 1 1,1-1 0,-1 0 0,1 1-1,-1 0 1,1-1 0,-1 1 0,0 0-1,0 0 1,1 1 0,-1-1 0,0 0 0,0 1-1,0-1 1,0 1 0,0 0 0,-1-1-1,4 4 1,2 4 67,-1 0 0,0 0 0,0 0 0,0 1 0,-1-1 1,-1 1-1,0 0 0,0 1 0,-1-1 0,0 1 0,-1-1 0,0 1 0,-1 0 0,0 0 0,-1 0 0,0 0 0,-2 15 0,1-22-88,0-1-1,-1 0 0,1 1 0,-1-1 0,1 0 0,-1 1 0,0-1 0,0 0 0,0 0 0,-1-1 0,1 1 1,-1 0-1,0-1 0,1 0 0,-1 1 0,0-1 0,0 0 0,-1 0 0,1-1 0,0 1 0,-1-1 1,1 0-1,0 0 0,-1 0 0,0 0 0,-3 0 0,-6 2-653,1-1 0,-1-1-1,0 0 1,0 0 0,0-2 0,-16-1-1,4-5-2375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56.830"/>
    </inkml:context>
    <inkml:brush xml:id="br0">
      <inkml:brushProperty name="width" value="0.1" units="cm"/>
      <inkml:brushProperty name="height" value="0.1" units="cm"/>
      <inkml:brushProperty name="color" value="#F6630D"/>
    </inkml:brush>
  </inkml:definitions>
  <inkml:trace contextRef="#ctx0" brushRef="#br0">75 35 4226,'0'0'4231,"0"-6"-3719,0-16 43,0 16 222,0 21-591,-5 929 7140,4-949-7650,0 1-1,0 0 0,0-1 0,-1 1 0,0 0 0,0 0 1,-2-4-1,-7-14-1009,0-12-980,2 0 0,-7-50 0,8 21-1952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57.718"/>
    </inkml:context>
    <inkml:brush xml:id="br0">
      <inkml:brushProperty name="width" value="0.1" units="cm"/>
      <inkml:brushProperty name="height" value="0.1" units="cm"/>
      <inkml:brushProperty name="color" value="#F6630D"/>
    </inkml:brush>
  </inkml:definitions>
  <inkml:trace contextRef="#ctx0" brushRef="#br0">0 56 1553,'0'0'3516,"6"-6"-2766,-2 0-494,-3 3-167,1 1-1,-1-1 0,1 1 1,-1 0-1,1 0 1,0 0-1,0 0 0,0 0 1,0 0-1,0 0 0,0 1 1,0-1-1,1 1 0,2-2 1,10-1 128,1 1-1,0 1 1,-1 0 0,1 1 0,0 1 0,30 2-1,3 0 105,423 17 3003,106 13-2925,-279-19-304,777 29 286,-948-38-240,138 11 484,-68-2-378,-155-12 207,-39 34-891,-3 47 866,-4 0 0,-4 0 0,-31 151-1,33-209-311,-58 282 1093,51-225-942,-4 148 0,16-225-280,-3 11-1550,-7-15-2558,-7-11-1477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58.715"/>
    </inkml:context>
    <inkml:brush xml:id="br0">
      <inkml:brushProperty name="width" value="0.1" units="cm"/>
      <inkml:brushProperty name="height" value="0.1" units="cm"/>
      <inkml:brushProperty name="color" value="#F6630D"/>
    </inkml:brush>
  </inkml:definitions>
  <inkml:trace contextRef="#ctx0" brushRef="#br0">0 1 3874,'0'0'3383,"24"1"-2548,404 28 2934,-349-26-3601,1281 91 2580,-691-54-2385,-433-26 96,-91-3-2208,-46-8-4087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04.219"/>
    </inkml:context>
    <inkml:brush xml:id="br0">
      <inkml:brushProperty name="width" value="0.1" units="cm"/>
      <inkml:brushProperty name="height" value="0.1" units="cm"/>
      <inkml:brushProperty name="color" value="#66CC00"/>
    </inkml:brush>
  </inkml:definitions>
  <inkml:trace contextRef="#ctx0" brushRef="#br0">0 160 4226,'0'0'3311,"18"19"-2047,56 57-143,-66-70-929,-1 0 1,1 0-1,0-1 0,0 0 1,0 0-1,1-1 0,-1 0 1,1 0-1,0-1 0,18 4 1,-6-4 315,-1-1 1,1-1 0,25-2-1,-11 0 125,-26 1-501,0 0 0,0-1 0,0 0 0,-1-1 0,1 0 0,0 0 0,-1-1-1,1 0 1,-1-1 0,0 1 0,0-2 0,13-8 0,-16 9-113,-1 0 0,1 0 0,-1 0 0,0-1 0,0 1 1,0-1-1,-1 0 0,0 0 0,0 0 0,0-1 0,-1 1 0,1-1 0,-1 0 1,-1 1-1,1-1 0,-1 0 0,0 0 0,0 0 0,0-10 0,-1 12-37,0-1 0,0 0 0,0 0 0,0 1 0,-1-1 0,0 0 0,0 0 0,0 1 0,0-1 0,-1 1-1,0-1 1,1 1 0,-2 0 0,1 0 0,0 0 0,-1 0 0,0 0 0,0 0 0,0 1 0,-1-1 0,1 1 0,-1 0-1,1 0 1,-1 0 0,0 1 0,-8-4 0,-2-2-76,-1 1 0,0 0 0,-1 2 0,1-1 0,-1 2-1,0 0 1,-27-2 0,8 3-24,-1 2 0,-51 5 0,77-3 109,1 0 0,-1 1 0,0 0 0,1 0 0,-1 1-1,1 0 1,0 1 0,-13 7 0,18-9 31,0 1-1,1-1 0,-1 1 1,1 0-1,-1 0 1,1 0-1,0 1 1,0-1-1,1 1 0,-1 0 1,1 0-1,0-1 1,0 1-1,0 1 1,0-1-1,1 0 0,-1 0 1,1 1-1,0-1 1,0 7-1,0-5 30,1-1-1,0 1 1,0 0 0,0-1-1,1 1 1,0 0 0,0-1-1,0 1 1,1-1 0,-1 1-1,1-1 1,1 0 0,-1 0-1,1 0 1,5 8 0,-3-7-17,0-1 1,1 0-1,-1-1 1,1 1-1,0-1 1,0-1-1,0 1 1,0-1-1,1 0 1,-1 0-1,1 0 1,9 1-1,-4-1-349,1 0 0,-1-2 0,1 1 0,21-1 0,-27-1-804,0-1 1,0 0-1,0 0 1,0 0-1,11-4 1,6-8-6358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16.931"/>
    </inkml:context>
    <inkml:brush xml:id="br0">
      <inkml:brushProperty name="width" value="0.1" units="cm"/>
      <inkml:brushProperty name="height" value="0.1" units="cm"/>
      <inkml:brushProperty name="color" value="#F6630D"/>
    </inkml:brush>
  </inkml:definitions>
  <inkml:trace contextRef="#ctx0" brushRef="#br0">0 604 8580,'0'0'1809,"19"0"-1214,7 0-284,0-1 1,-1 0 0,1-2 0,-1-2 0,0 0-1,34-11 1,-41 8-235,-1 0 0,1-1 0,-2 0 0,1-1 0,-1-1 0,-1-1 0,0-1 0,-1 0 0,24-27-1,-29 27-226,1 0 0,-2-1 0,0 0-1,0-1 1,-2 0 0,0 0-1,0 0 1,-1-1 0,-1 0-1,-1 1 1,0-2 0,0-16-1,-1 8 51,0 0-147,0 0-1,-4-35 1,2 55 221,0 0 0,-1 0 0,0 0 0,0 0 0,0 1 0,0-1 0,-1 1 0,0-1 0,0 1 0,0-1 0,0 1 0,-1 0 0,0 0 0,1 0 0,-2 0 0,1 1 0,0-1 0,-7-4 0,8 7 30,0 0 1,0 0-1,0 0 1,0 0-1,0 1 0,0-1 1,0 1-1,0-1 1,0 1-1,0 0 0,0 0 1,0 0-1,0 0 1,0 0-1,0 1 0,0-1 1,0 1-1,0-1 1,0 1-1,0 0 0,0-1 1,0 1-1,0 0 1,0 0-1,1 1 1,-1-1-1,0 0 0,1 1 1,-1-1-1,1 0 1,-1 1-1,1 0 0,0-1 1,0 1-1,-2 2 1,-4 6 60,1 1 0,0 0 1,0 0-1,-6 16 0,2 9 230,0 0-1,3 0 1,1 1-1,1-1 1,2 2-1,2-1 1,6 60-1,-4-88-284,0-1 1,1 1-1,0-1 0,1 1 1,0-1-1,0 0 0,1 0 1,0 0-1,0-1 0,1 0 1,0 1-1,0-2 0,0 1 0,1 0 1,0-1-1,10 7 0,-10-8-58,0 0-1,0-1 0,0 0 0,0-1 0,1 1 1,0-1-1,-1-1 0,1 1 0,0-1 1,1 0-1,-1-1 0,0 1 0,0-2 0,1 1 1,-1-1-1,0 0 0,1 0 0,-1-1 1,15-3-1,-19 3-52,1-1 1,-1 0 0,0 0-1,1 0 1,-1-1 0,0 1-1,0-1 1,0 0-1,-1 1 1,1-1 0,-1 0-1,0-1 1,1 1 0,-1 0-1,-1-1 1,1 1 0,0-1-1,-1 0 1,0 1-1,1-5 1,0 1-31,0 1 0,-1-1 0,1 0 0,-2 1 0,1-1 0,-1 0 0,0 0 1,0 1-1,-1-1 0,0 0 0,-1-6 0,-5 2 421,3 20-5,4 23-164,2-25-100,1 1 0,-1-1 0,1 0 0,1 0 0,-1 0 0,1 0 0,0-1 0,1 1 0,0-1 0,0 0 0,0 0 0,7 5 0,-9-8-65,0 0 0,0-1 0,0 1 0,0-1 0,0 0 0,1 0 0,-1 0 0,1 0 0,-1-1 0,1 1 0,0-1 0,0 0 0,-1 0 0,1 0 0,0-1 0,0 1 0,0-1 0,0 0 0,0 0 0,0-1 0,0 1 0,0-1 0,0 0 0,-1 0 0,1 0 0,4-2 0,-3 0-315,-1-1-1,0 1 1,-1-1-1,1 0 1,-1 0-1,1-1 1,-1 1-1,-1-1 1,1 1-1,-1-1 1,1 0 0,-1 0-1,-1 0 1,2-6-1,4-13-1723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17.494"/>
    </inkml:context>
    <inkml:brush xml:id="br0">
      <inkml:brushProperty name="width" value="0.1" units="cm"/>
      <inkml:brushProperty name="height" value="0.1" units="cm"/>
      <inkml:brushProperty name="color" value="#F6630D"/>
    </inkml:brush>
  </inkml:definitions>
  <inkml:trace contextRef="#ctx0" brushRef="#br0">62 1 1489,'0'0'4311,"6"14"-3383,7 17-340,-3 0 0,-1 0 0,-1 1 0,5 39 0,-5 25 472,-6 130-1,-2-218-1068,-1-1-1,0 1 1,0 0 0,-1-1 0,0 1 0,0-1 0,-1 1-1,-6 13 1,7-18-30,0-1-1,0 1 1,0 0-1,0-1 0,0 1 1,0-1-1,-1 0 1,1 0-1,-1 0 0,0 0 1,1 0-1,-1 0 1,0-1-1,0 1 1,0-1-1,0 0 0,0 0 1,-1 0-1,1 0 1,0-1-1,0 1 0,-1-1 1,-2 0-1,4 0-31,0-1-1,0 1 1,0-1-1,0 0 1,1 0-1,-1 0 1,0 0-1,1 0 1,-1 0-1,0 0 1,1 0-1,-1 0 1,1-1-1,0 1 1,-1-1-1,1 1 1,0-1-1,0 0 1,0 1-1,0-1 1,0 0-1,1 0 1,-1 1-1,0-1 1,1 0-1,-1 0 1,1 0-1,0 0 0,0 0 1,-1-2-1,-3-68-2924,4 64 2615,1-2 161,0 0 1,1 0-1,0 1 0,1-1 1,0 0-1,0 1 1,1 0-1,0 0 0,1 0 1,0 0-1,0 1 1,9-11-1,13-15-394,49-46 0,-44 48 495,-4 0 1033,31-44 0,2-4 2039,-56 76-2797,0 0 0,0 0 0,0 0 1,0 1-1,1-1 0,-1 1 1,1 1-1,0-1 0,0 1 0,0 0 1,0 1-1,0-1 0,0 1 0,0 0 1,0 1-1,1-1 0,-1 1 1,0 1-1,1-1 0,11 3 0,-14-2-113,1-1-1,-1 1 1,1 0-1,-1 1 1,1-1-1,-1 1 1,0 0-1,1 0 1,-1 0-1,0 0 1,0 1-1,-1 0 1,1 0-1,-1 0 1,1 0-1,-1 0 1,0 1-1,0-1 1,0 1-1,-1 0 1,1 0-1,-1 0 1,0 0-1,0 0 1,0 1-1,-1-1 1,0 1-1,2 5 1,-2-5-20,-1 0 0,1-1 0,-1 1 0,0 0 0,0 0 0,-1-1 1,1 1-1,-1 0 0,0-1 0,-1 1 0,1 0 0,-1-1 0,1 0 0,-1 1 1,-1-1-1,1 0 0,-1 0 0,1 0 0,-1 0 0,0-1 0,-1 1 0,1-1 0,0 0 1,-1 0-1,0 0 0,0 0 0,0 0 0,0-1 0,0 0 0,0 0 0,-1 0 1,1-1-1,-1 1 0,1-1 0,-7 1 0,-2 1-728,-1-1-1,1 0 1,-1-1 0,-20-1-1,27 0-401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53.185"/>
    </inkml:context>
    <inkml:brush xml:id="br0">
      <inkml:brushProperty name="width" value="0.1" units="cm"/>
      <inkml:brushProperty name="height" value="0.1" units="cm"/>
      <inkml:brushProperty name="color" value="#F6630D"/>
    </inkml:brush>
  </inkml:definitions>
  <inkml:trace contextRef="#ctx0" brushRef="#br0">0 0 3458,'0'0'3140,"13"11"-27,6 407 1576,-18-280-2866,25 200 0,-21-306-2168,3 25 1654,-5-44-3459,-2-57-10836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54.124"/>
    </inkml:context>
    <inkml:brush xml:id="br0">
      <inkml:brushProperty name="width" value="0.1" units="cm"/>
      <inkml:brushProperty name="height" value="0.1" units="cm"/>
      <inkml:brushProperty name="color" value="#F6630D"/>
    </inkml:brush>
  </inkml:definitions>
  <inkml:trace contextRef="#ctx0" brushRef="#br0">1 0 3169,'0'0'5128,"12"7"-4624,13-1 87,1-1 0,1 0 0,-1-2 0,48-1 0,-26-1-117,749 5 1858,-446-9-1919,1900-4-376,-2250 8-50,1-1 1,-1 1-1,1 0 0,-1 0 1,1 0-1,-1 0 0,0 0 0,1 0 1,-1 1-1,0-1 0,0 0 1,0 1-1,0-1 0,0 0 0,0 1 1,-1-1-1,1 1 0,0 0 0,-1-1 1,2 4-1,10 35-19,-4 8 397,-1 1 0,-3-1-1,-5 94 1,0-63 247,-26 239 1813,-1 3-2292,28-320-518,-25-13-9816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7:55.420"/>
    </inkml:context>
    <inkml:brush xml:id="br0">
      <inkml:brushProperty name="width" value="0.1" units="cm"/>
      <inkml:brushProperty name="height" value="0.1" units="cm"/>
      <inkml:brushProperty name="color" value="#F6630D"/>
    </inkml:brush>
  </inkml:definitions>
  <inkml:trace contextRef="#ctx0" brushRef="#br0">1 4 2385,'0'0'4506,"10"0"-3951,678-2 6471,22 0-6131,-80 21-1132,-301-5 122,266-11-435,-483-7 561,187-14 192,-132 4-1046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20.115"/>
    </inkml:context>
    <inkml:brush xml:id="br0">
      <inkml:brushProperty name="width" value="0.1" units="cm"/>
      <inkml:brushProperty name="height" value="0.1" units="cm"/>
      <inkml:brushProperty name="color" value="#F6630D"/>
    </inkml:brush>
  </inkml:definitions>
  <inkml:trace contextRef="#ctx0" brushRef="#br0">38 0 2465,'0'0'5605,"0"3"-5263,-19 369 5269,0 3-3464,24-337-1967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22.516"/>
    </inkml:context>
    <inkml:brush xml:id="br0">
      <inkml:brushProperty name="width" value="0.1" units="cm"/>
      <inkml:brushProperty name="height" value="0.1" units="cm"/>
      <inkml:brushProperty name="color" value="#F6630D"/>
    </inkml:brush>
  </inkml:definitions>
  <inkml:trace contextRef="#ctx0" brushRef="#br0">24 110 3185,'0'0'758,"-3"18"333,-18 258 5966,21-287-6769,4-61-1886,4 0-1,2 1 1,21-74 0,-31 144 1575,0 1 69,0-1 0,0 1 1,0 0-1,0 0 0,0-1 0,0 1 1,0 0-1,0-1 0,0 1 0,0 0 1,0 0-1,0-1 0,0 1 1,1 0-1,-1 0 0,0-1 0,0 1 1,0 0-1,0 0 0,0-1 1,0 1-1,1 0 0,-1 0 0,0 0 1,0-1-1,0 1 0,1 0 0,-1 0 1,0 0-1,0 0 0,0-1 1,1 1-1,-1 0 0,0 0 0,0 0 1,1 0-1,-1 0 0,0 0 1,1 0-1,-1 0 0,0 0 0,0 0 1,1 0-1,-1 0 0,0 0 0,0 0 1,1 0-1,10 15 658,9 32-358,-18-42-2,12 33 273,3-1-1,1-1 1,24 37 0,-29-55-507,0 0 1,0-1-1,2-1 1,0 0-1,1 0 1,0-2-1,27 18 1,-40-29-94,1-1 1,-1 0-1,0 0 1,1 0-1,-1-1 1,1 1-1,0-1 1,-1 0-1,1 0 1,0 0-1,0-1 1,0 1-1,0-1 1,-1 0-1,1 0 1,0 0-1,0 0 1,0-1-1,0 0 1,5-1-1,-6 0-11,0 0 0,0 0-1,0 0 1,0 0 0,0 0 0,0-1-1,-1 0 1,1 1 0,-1-1-1,0 0 1,0 0 0,0 0 0,0-1-1,0 1 1,-1 0 0,1-1 0,-1 1-1,0-1 1,0 1 0,0-1-1,0-3 1,4-33-154,-2-1-1,-2 1 1,-3-45-1,-1 2-420,3 3-1221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23.511"/>
    </inkml:context>
    <inkml:brush xml:id="br0">
      <inkml:brushProperty name="width" value="0.1" units="cm"/>
      <inkml:brushProperty name="height" value="0.1" units="cm"/>
      <inkml:brushProperty name="color" value="#F6630D"/>
    </inkml:brush>
  </inkml:definitions>
  <inkml:trace contextRef="#ctx0" brushRef="#br0">15 75 704,'0'0'5091,"4"-12"-3827,1 0-818,-3 8-182,0 0-1,0 0 1,-1 0-1,0 0 1,1-1 0,-1 1-1,-1 0 1,1-1-1,-1-7 2156,0 16-2347,3 96 540,0-49-800,-3 1 0,-1-1-1,-14 82 1,15-132 22,0-1 0,0 1 1,0-1-1,-1 1 0,1-1 0,0 0 0,0 1 1,0-1-1,-1 1 0,1-1 0,-7 5-3149,6-5 3149,1 0 0,-1 0 0,1 0 0,-1 0 1,1 0-1,-1 0 0,0-1 0,0 1-294,-9 0-2552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23.917"/>
    </inkml:context>
    <inkml:brush xml:id="br0">
      <inkml:brushProperty name="width" value="0.1" units="cm"/>
      <inkml:brushProperty name="height" value="0.1" units="cm"/>
      <inkml:brushProperty name="color" value="#F6630D"/>
    </inkml:brush>
  </inkml:definitions>
  <inkml:trace contextRef="#ctx0" brushRef="#br0">1 224 800,'0'0'7238,"18"0"-6483,204 2-368,-219-2-395,-1 0-1,1-1 1,-1 1-1,0-1 1,1 1-1,-1-1 1,1 0-1,-1 0 1,0 0-1,0 0 1,1 0-1,-1 0 1,0-1-1,0 1 1,0-1-1,0 1 1,3-4-1,-2 0-101,1 0 0,-1 0-1,0 0 1,0 0-1,-1 0 1,1-1 0,1-7-1,1-3-301,-2 0 1,0 0-1,-1 0 0,1-27 0,-3 23-312,-2-9 4975,-3 47-3826,-5 34 733,2 0 1,-2 82 0,9 27-1921,1-111-504,-3-15-2245,-11-8-2814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26.176"/>
    </inkml:context>
    <inkml:brush xml:id="br0">
      <inkml:brushProperty name="width" value="0.1" units="cm"/>
      <inkml:brushProperty name="height" value="0.1" units="cm"/>
      <inkml:brushProperty name="color" value="#F6630D"/>
    </inkml:brush>
  </inkml:definitions>
  <inkml:trace contextRef="#ctx0" brushRef="#br0">1 15 4610,'0'0'4698,"6"-15"-2393,21 233-336,-21-167-3039,-3-18-1176,-3-5-817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04.925"/>
    </inkml:context>
    <inkml:brush xml:id="br0">
      <inkml:brushProperty name="width" value="0.1" units="cm"/>
      <inkml:brushProperty name="height" value="0.1" units="cm"/>
      <inkml:brushProperty name="color" value="#66CC00"/>
    </inkml:brush>
  </inkml:definitions>
  <inkml:trace contextRef="#ctx0" brushRef="#br0">178 114 4386,'0'0'3578,"0"-22"-2733,0 19-761,-1-1 0,1 1-1,0 0 1,0-1 0,0 1 0,1 0-1,-1 0 1,1-1 0,-1 1-1,1 0 1,0 0 0,1 0 0,-1-1-1,0 1 1,1 1 0,0-1-1,0 0 1,0 0 0,0 1-1,0-1 1,0 1 0,0-1 0,1 1-1,0 0 1,-1 0 0,1 0-1,0 0 1,0 1 0,0-1 0,0 1-1,0 0 1,0 0 0,0 0-1,0 0 1,1 0 0,-1 1-1,0-1 1,1 1 0,4 0 0,-5 0-2,0-1 0,-1 1 0,1-1 0,0 1 0,-1 0 0,1 0 0,0 1 0,0-1 0,-1 0 1,1 1-1,-1 0 0,1-1 0,0 1 0,-1 0 0,1 0 0,-1 1 0,0-1 0,1 0 0,-1 1 0,0 0 1,0-1-1,3 4 0,-2 0 0,-1 0 0,0 0 0,0 0 0,0 0 0,0 0 0,-1 0 0,0 0 0,0 0 0,-1 1 0,1 9 0,-1-4-34,0 1 0,0-1 0,-1 1-1,-1-1 1,0 0 0,0 1 0,-1-1 0,-1 0-1,1-1 1,-2 1 0,0 0 0,-6 9 0,1-5-41,0-1 0,-1 0 1,-1-1-1,0 0 0,0 0 1,-2-2-1,-17 13 0,13-10-253,0-2 0,-1 0-1,-1-1 1,0-1-1,-1-1 1,0 0-1,-28 6 1,57-25-2028,17-5 2544,-18 12-118,1 0-1,0 1 1,0 0-1,0 1 1,1 0-1,-1 0 1,0 1-1,0 0 1,0 0-1,1 1 1,9 2-1,6 2 60,0 2 0,32 14 0,-38-13-92,1-1 0,-1-1 0,2-1 0,-1 0 0,22 2-1,-34-7-73,7 2 186,-1-2-1,1 1 1,-1-2 0,1 0-1,20-4 1,-30 4-200,0 0 0,0-1 1,0 1-1,-1-1 0,1 0 0,-1 0 0,1-1 1,-1 1-1,0 0 0,0-1 0,0 0 0,0 0 0,-1 0 1,1 0-1,-1 0 0,1-1 0,-1 1 0,0-1 1,-1 1-1,1-1 0,0 0 0,-1 0 0,1-5 0,1-3-252,-1 0-1,0 0 1,-1-1-1,0-12 0,-3-26-3624,0 30 258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27.460"/>
    </inkml:context>
    <inkml:brush xml:id="br0">
      <inkml:brushProperty name="width" value="0.1" units="cm"/>
      <inkml:brushProperty name="height" value="0.1" units="cm"/>
      <inkml:brushProperty name="color" value="#F6630D"/>
    </inkml:brush>
  </inkml:definitions>
  <inkml:trace contextRef="#ctx0" brushRef="#br0">220 142 5106,'0'0'1969,"-18"-6"-1939,-58-15 92,73 20-50,0 1 0,0-1 0,-1 1 0,1 0-1,0 0 1,0 0 0,-1 0 0,1 1 0,0-1-1,0 1 1,-1 0 0,1 0 0,0 0-1,0 0 1,0 0 0,0 1 0,0-1 0,1 1-1,-1 0 1,0 0 0,1 0 0,-1 0 0,1 1-1,0-1 1,-3 5 0,-1 1 290,1 0 0,0 0 0,0 1 0,1 0 0,-6 18 0,7-19-202,1 1-1,0-1 0,0 1 0,1 0 1,0-1-1,0 1 0,1 0 0,0-1 0,1 1 1,0 0-1,0-1 0,5 15 0,-4-16-143,1-1 1,-1 0-1,2 0 0,-1 0 0,1 0 0,-1-1 1,2 0-1,-1 1 0,0-1 0,1-1 0,0 1 1,0-1-1,1 0 0,-1 0 0,1 0 0,11 5 1,-8-5-171,1 1 0,0-1-1,0-1 1,0 0 0,0 0 0,0-1 0,1 0 0,-1-1 0,1 0 0,-1-1 0,1 0 0,-1 0 0,1-1 0,-1-1 0,0 1 0,1-2 0,-1 0 0,0 0 0,0-1 0,0 0 0,-1 0 0,0-1 0,0 0 0,0-1 0,0 0 0,-1-1 0,0 0 0,0 0 0,-1 0 0,0-1 0,0 0 0,-1-1 0,8-11 0,21 19 2824,-17 4-2331,1 0 0,-1 0 0,24 9 0,-21-5 56,0-2-1,25 3 1,-34-6-259,1 0 11,0-1 0,1 0-1,-1-1 1,26-3 0,-36 2-154,0 1 1,0-1-1,-1 0 0,1 0 1,0 0-1,0 0 0,-1 0 1,1-1-1,-1 1 0,1-1 0,-1 0 1,0 0-1,1 1 0,-1-2 1,0 1-1,0 0 0,-1 0 1,1-1-1,0 1 0,-1-1 1,1 1-1,-1-1 0,0 1 1,0-1-1,0 0 0,0 0 1,0-5-1,1 0-92,0 0 1,0-1 0,-1 1-1,-1-1 1,1 1-1,-2 0 1,1-1 0,-1 1-1,0-1 1,-1 1-1,0 0 1,0-1-1,0 1 1,-1 0 0,-1 1-1,1-1 1,-1 1-1,-1-1 1,1 1 0,-1 0-1,-1 1 1,1-1-1,-1 1 1,0 0-1,0 0 1,-12-7 0,6 5 66,-1 0 0,0 1 0,0 0 0,0 1 0,-1 1 0,0 0 0,0 1 0,0 0 0,-1 2 0,0-1-1,1 2 1,-1 0 0,-15 1 0,27 0 74,1 0-1,0 0 0,0 1 0,0-1 0,0 1 0,0 0 0,0 0 0,-1 0 0,2 0 1,-1 0-1,0 0 0,0 0 0,0 1 0,0-1 0,1 1 0,-1-1 0,1 1 0,-1-1 1,1 1-1,0 0 0,-1 0 0,1 0 0,0 0 0,0 0 0,1 0 0,-1 0 0,0 0 1,1 0-1,-1 0 0,0 5 0,-1 7 363,0 0 0,1 0 0,0 23 0,1-27-229,0-7-134,0 1 0,1 0 0,-1-1 0,1 1 0,0 0 0,0-1 0,0 1 0,0-1 0,0 1 0,1-1 0,0 1 0,-1-1 0,1 0 0,1 0 0,-1 0 0,0 0 0,5 4 0,-1-2-15,0-1 0,-1 0 0,2 0 0,-1-1 1,0 0-1,1 0 0,-1 0 0,13 2 0,7 1-186,1-2 0,-1-1 0,50-1 0,-60-1-179,0-1 0,0 0 0,0-2 0,0 0 0,0 0-1,0-2 1,28-9 0,-30 8 532,1 0 0,-1 2 0,1 0 0,0 0 0,0 2 0,0 0 0,0 0 0,0 1 0,0 1 0,0 1 0,0 0 0,22 6 0,22 2 532,-53-9-627,0 0 1,0 0-1,1-1 1,-1 0 0,0 0-1,0 0 1,0-1 0,11-2-1,-15 2-104,1-1 1,-1 1-1,0-1 0,1 1 0,-1-1 0,0 0 1,0 0-1,0 0 0,0 0 0,0 0 0,0 0 1,-1-1-1,1 1 0,-1 0 0,1-1 0,-1 1 1,0-1-1,0 0 0,0 1 0,0-6 0,2 1-99,-1 0-1,0-1 0,-1 1 0,0 0 1,0-1-1,-1 1 0,0-1 0,0 1 1,0 0-1,-1-1 0,0 1 1,-1-1-1,0 1 0,0 0 0,0 0 1,-1 0-1,0 0 0,0 1 1,-1-1-1,0 1 0,0 0 0,0 0 1,-1 0-1,0 0 0,0 1 0,-1 0 1,1 0-1,-1 0 0,0 1 1,0 0-1,-1 0 0,1 0 0,-1 1 1,0 0-1,0 0 0,0 1 0,0 0 1,0 0-1,-1 1 0,1 0 1,-1 0-1,-8 0 0,9 1 163,0-1 0,-1 1-1,1 1 1,0-1 0,0 1-1,0 0 1,0 1 0,0-1 0,0 1-1,0 1 1,1 0 0,-1-1-1,1 2 1,-1-1 0,1 1 0,0 0-1,1 0 1,-1 1 0,1 0 0,0 0-1,0 0 1,0 0 0,1 1-1,-1 0 1,2 0 0,-6 10 0,5-10 80,1 1 1,0-1 0,0 1 0,0 0 0,1 0 0,0 0 0,1 1-1,-2 11 1,3-17-182,-1 0 0,1 0-1,0 0 1,0 0 0,0 0 0,1 0-1,-1 0 1,0 0 0,1 0-1,-1 0 1,1 0 0,0 0 0,-1-1-1,1 1 1,0 0 0,0 0-1,0-1 1,0 1 0,1 0-1,-1-1 1,0 1 0,1-1 0,-1 0-1,1 1 1,-1-1 0,1 0-1,0 0 1,0 0 0,-1 0 0,1 0-1,0-1 1,0 1 0,0 0-1,4 0 1,24 0-1829,2-1-1494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27.805"/>
    </inkml:context>
    <inkml:brush xml:id="br0">
      <inkml:brushProperty name="width" value="0.1" units="cm"/>
      <inkml:brushProperty name="height" value="0.1" units="cm"/>
      <inkml:brushProperty name="color" value="#F6630D"/>
    </inkml:brush>
  </inkml:definitions>
  <inkml:trace contextRef="#ctx0" brushRef="#br0">1 0 8084,'0'0'5389,"24"0"-3876,181 6 375,-94-3-643,-63-2-5931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29.033"/>
    </inkml:context>
    <inkml:brush xml:id="br0">
      <inkml:brushProperty name="width" value="0.1" units="cm"/>
      <inkml:brushProperty name="height" value="0.1" units="cm"/>
      <inkml:brushProperty name="color" value="#F6630D"/>
    </inkml:brush>
  </inkml:definitions>
  <inkml:trace contextRef="#ctx0" brushRef="#br0">2 0 992,'0'0'10261,"0"13"-9733,-1 153 1307,7 251 607,-6-413-2661,2 8 506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29.756"/>
    </inkml:context>
    <inkml:brush xml:id="br0">
      <inkml:brushProperty name="width" value="0.1" units="cm"/>
      <inkml:brushProperty name="height" value="0.1" units="cm"/>
      <inkml:brushProperty name="color" value="#F6630D"/>
    </inkml:brush>
  </inkml:definitions>
  <inkml:trace contextRef="#ctx0" brushRef="#br0">28 258 6019,'0'0'699,"-4"20"101,-20 119 873,27-266-1887,1 93-180,3-14 48,12-50 1,-19 98 365,0-1 1,0 1 0,0 0 0,0-1 0,0 1 0,0-1 0,0 1 0,0 0-1,1-1 1,-1 1 0,0 0 0,0-1 0,0 1 0,0-1 0,0 1-1,1 0 1,-1-1 0,0 1 0,0 0 0,1-1 0,-1 1 0,0 0 0,0 0-1,1-1 1,-1 1 0,0 0 0,1 0 0,-1 0 0,0-1 0,1 1-1,-1 0 1,0 0 0,1 0 0,-1 0 0,1-1 0,6 16 366,5 38 172,-10-41-167,4 15 85,1 0 1,20 50 0,-22-66-448,0-1 0,1 0 1,0 0-1,0 0 0,1-1 1,0 0-1,1 0 1,0-1-1,16 14 0,-20-19-21,0-1-1,0 1 0,0-1 0,1 0 0,-1 0 1,1-1-1,-1 1 0,1-1 0,-1 0 0,1 0 0,0 0 1,0-1-1,-1 0 0,1 1 0,0-2 0,0 1 1,-1-1-1,1 1 0,0-1 0,-1-1 0,1 1 1,0-1-1,-1 1 0,0-1 0,1-1 0,-1 1 1,0-1-1,0 1 0,0-1 0,-1 0 0,1 0 0,-1-1 1,1 1-1,-1-1 0,0 0 0,-1 0 0,1 0 1,-1 0-1,1 0 0,-1 0 0,0-1 0,2-7 1,1-14-42,0 1 1,-2-1 0,-1-1 0,0 1-1,-6-50 1,2 7-361,-2 5-1555,2 45 225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30.101"/>
    </inkml:context>
    <inkml:brush xml:id="br0">
      <inkml:brushProperty name="width" value="0.1" units="cm"/>
      <inkml:brushProperty name="height" value="0.1" units="cm"/>
      <inkml:brushProperty name="color" value="#F6630D"/>
    </inkml:brush>
  </inkml:definitions>
  <inkml:trace contextRef="#ctx0" brushRef="#br0">1 0 5763,'0'0'3841,"4"141"-2416,-4-90-224,0 0-737,0-5-400,0-6-16,0-6-48,0-9-192,0-6-513,0-12-159,0-3-224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30.429"/>
    </inkml:context>
    <inkml:brush xml:id="br0">
      <inkml:brushProperty name="width" value="0.1" units="cm"/>
      <inkml:brushProperty name="height" value="0.1" units="cm"/>
      <inkml:brushProperty name="color" value="#F6630D"/>
    </inkml:brush>
  </inkml:definitions>
  <inkml:trace contextRef="#ctx0" brushRef="#br0">1 353 1921,'0'0'5827,"18"-1"-5262,149 0-125,-162 1-484,1 0 0,0 0 0,-1 0-1,1-1 1,0 0 0,-1 0 0,1 0-1,-1-1 1,0 1 0,1-2 0,4-1-1,-5 0-112,-1 1-1,-1-1 1,1 0-1,0 0 0,-1 0 1,0-1-1,0 1 0,0-1 1,0 0-1,-1 1 1,4-11-1,0-4-279,0 1-1,-1-1 1,-1 0-1,-1 0 1,-1-1 0,0-30-1,-2-21 2388,0 30 1915,-2 59-3413,-1 0 0,0-1 0,-1 1 0,-10 27 0,-6 21 428,-21 154 828,20-96-2725,12-89-1218,-3-10-1498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30.770"/>
    </inkml:context>
    <inkml:brush xml:id="br0">
      <inkml:brushProperty name="width" value="0.1" units="cm"/>
      <inkml:brushProperty name="height" value="0.1" units="cm"/>
      <inkml:brushProperty name="color" value="#F6630D"/>
    </inkml:brush>
  </inkml:definitions>
  <inkml:trace contextRef="#ctx0" brushRef="#br0">0 0 16,'0'0'13414,"19"122"-12998,-17-86-416,-2 2-272,0 0-608,0-4-1201,-4-9-1377,-13-8-2897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32.097"/>
    </inkml:context>
    <inkml:brush xml:id="br0">
      <inkml:brushProperty name="width" value="0.1" units="cm"/>
      <inkml:brushProperty name="height" value="0.1" units="cm"/>
      <inkml:brushProperty name="color" value="#F6630D"/>
    </inkml:brush>
  </inkml:definitions>
  <inkml:trace contextRef="#ctx0" brushRef="#br0">324 182 8452,'0'0'1451,"-1"-12"-1528,1 9 65,1-1 9,-1 0 1,0 1-1,0-1 1,-1 0-1,1 1 1,-1-1-1,1 1 1,-1-1-1,0 1 0,-1-1 1,1 1-1,-1 0 1,1-1-1,-1 1 1,0 0-1,0 0 1,0 0-1,-1 0 1,1 1-1,-1-1 1,1 1-1,-1-1 1,0 1-1,0 0 1,0 0-1,0 0 1,-4-1-1,-2-1 98,0 0 0,0 0 0,-1 1-1,0 0 1,1 1 0,-1 0 0,0 1 0,0 0 0,0 0-1,0 1 1,-1 0 0,1 1 0,-16 3 0,20-2 60,0-1 1,0 2-1,0-1 1,0 1-1,0 0 1,0 0-1,1 0 1,-1 1-1,1 0 1,0 0-1,0 0 1,0 1-1,1 0 1,0 0-1,0 0 1,0 0-1,0 0 1,1 1-1,0 0 1,0 0-1,-3 10 1,3-9-73,1 1 0,-1 0 0,2 0 1,-1 0-1,1 0 0,0 0 0,1 0 0,0 0 0,0 0 0,1 1 1,3 13-1,-3-17-55,1-1 1,0 1-1,0-1 1,0 1-1,0-1 0,1 0 1,0 0-1,0 0 1,0 0-1,0-1 1,0 1-1,1-1 1,0 1-1,0-1 1,0-1-1,0 1 1,0 0-1,0-1 0,1 0 1,6 2-1,-1 0-258,0 0-1,1-1 0,0 0 0,-1-1 1,1-1-1,0 0 0,0 0 0,0-1 0,0 0 1,0-1-1,0 0 0,-1 0 0,1-1 1,0-1-1,-1 0 0,1-1 0,-1 0 0,0 0 1,0-1-1,-1 0 0,0-1 0,1 0 1,-2 0-1,1-1 0,-1 0 0,0-1 1,8-9-1,2-20-1030,-7 14 2410,-11 23-1057,1 0 0,0 0 0,-1-1 0,1 1 1,-1 1-1,1-1 0,0 0 0,-1 0 0,1 0 0,-1 0 1,1 0-1,-1 0 0,1 1 0,0-1 0,-1 0 1,1 1-1,-1-1 0,1 0 0,-1 1 0,0-1 0,1 0 1,-1 1-1,1-1 0,-1 1 0,0-1 0,1 1 0,-1-1 1,0 1-1,1-1 0,-1 1 0,0 0 0,21 26-187,-16-20 447,4 4-232,1-1 0,0 0 0,0-1 0,1 0-1,0 0 1,1-1 0,0-1 0,25 11 0,-28-14-88,0 0 0,1-1 0,-1 0 0,1-1 0,0 0 0,0 0 0,0-1 0,0-1 0,0 1 0,0-2 0,0 1 0,0-2 0,13-2 0,-18 3-107,-1-1 0,0 0 0,0 0 0,0-1 0,0 1 0,0-1 0,0 1 0,0-1 0,-1 0 0,0-1 0,1 1 0,-1-1 0,0 1 0,-1-1 0,1 0 0,-1 0 0,0 0 0,0 0 0,0-1 0,0 1 0,-1-1 0,1 1 0,-1-1 0,0 1 0,-1-1 0,1-5 0,0 3-59,-1 0 1,0 1 0,0-1 0,-1 0 0,1 1 0,-1-1 0,-1 1 0,1-1 0,-1 1 0,0-1-1,-1 1 1,0 0 0,0 0 0,0 0 0,0 1 0,-1-1 0,-8-8 0,-1 1-78,-2 1-1,1 1 1,-2 1 0,1 0-1,-28-13 1,34 19 309,0 1 0,0-1-1,0 1 1,0 1 0,0 0 0,0 0 0,-1 1-1,1 0 1,0 1 0,-1 0 0,1 0 0,-1 1-1,-9 2 1,14-1 20,1 0 0,0 0-1,1 0 1,-1 1-1,0 0 1,1 0 0,-1 0-1,1 0 1,0 0 0,0 1-1,0-1 1,1 1 0,-1 0-1,1 0 1,0 0 0,0 0-1,0 0 1,1 0 0,-1 1-1,-1 7 1,2-9-62,0 1 0,0 0 0,0 0 0,0 0 0,1 0 0,-1 0 0,1 0 0,0 0 0,0 0 0,1 0 0,-1 0 0,1-1 0,0 1 0,0 0 0,0 0 0,1 0 0,-1-1 0,1 1 0,0-1 0,0 1 0,0-1 0,0 1 0,4 3 0,3-1-138,1-1 0,-1 1 0,1-2-1,0 1 1,0-1 0,1-1-1,-1 0 1,1 0 0,0-1 0,17 1-1,18-1-1024,56-4-1,-35 0 589,-4 2 1605,1 2 0,113 19 0,-165-18-902,-1-1 0,1 0 0,0-1 0,0 0 0,22-1 0,-32-1-199,1 1 1,0-1 0,-1 0 0,1 1-1,0-1 1,-1 0 0,1-1 0,-1 1-1,0 0 1,1-1 0,-1 1-1,0-1 1,0 0 0,0 0 0,0 0-1,0 0 1,0 0 0,-1 0 0,1 0-1,-1-1 1,1 1 0,-1 0 0,0-1-1,0 1 1,0-1 0,0 0-1,0 1 1,-1-1 0,1 0 0,-1-4-1,1 1-130,0-1 0,-1 1-1,1-1 1,-1 1 0,-1-1-1,1 0 1,-1 1 0,-1-1-1,1 1 1,-1-1 0,0 1-1,0 0 1,-1 0 0,0 0-1,0 0 1,-5-7 0,0 3-16,-1 1 1,1 0 0,-1 1-1,-1 0 1,0 0-1,0 1 1,-21-11 0,20 12 64,-1 0 1,-1 0-1,1 1 0,-1 1 1,0 0-1,-20-3 1,28 7 162,0-1 0,-1 1 0,1-1 1,0 1-1,-1 1 0,1-1 0,0 1 1,-1 0-1,1 0 0,0 0 0,0 1 0,0 0 1,0 0-1,0 0 0,1 1 0,-1-1 1,1 1-1,-9 7 0,4 0 300,0 0 0,0 0 0,1 1 0,0 0 0,-12 23 0,17-28-361,1-1 0,-1 1 0,1 0 0,0 0 0,1-1 0,-1 1 0,1 0 0,1 0-1,-1 1 1,1-1 0,0 0 0,0 0 0,0 0 0,1 0 0,3 10 0,-3-14-129,0-1 0,0 1-1,0 0 1,0-1 0,1 1-1,-1-1 1,1 1 0,-1-1 0,1 0-1,0 1 1,-1-1 0,1 0 0,0 0-1,0 0 1,0-1 0,0 1 0,0 0-1,0-1 1,0 1 0,0-1 0,0 0-1,0 1 1,0-1 0,3 0 0,32 1-2783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38.027"/>
    </inkml:context>
    <inkml:brush xml:id="br0">
      <inkml:brushProperty name="width" value="0.1" units="cm"/>
      <inkml:brushProperty name="height" value="0.1" units="cm"/>
      <inkml:brushProperty name="color" value="#F6630D"/>
    </inkml:brush>
  </inkml:definitions>
  <inkml:trace contextRef="#ctx0" brushRef="#br0">77 1 848,'-2'1'9287,"-6"20"-9247,-11 52 647,3 1 0,3 0 0,-5 119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38.986"/>
    </inkml:context>
    <inkml:brush xml:id="br0">
      <inkml:brushProperty name="width" value="0.1" units="cm"/>
      <inkml:brushProperty name="height" value="0.1" units="cm"/>
      <inkml:brushProperty name="color" value="#F6630D"/>
    </inkml:brush>
  </inkml:definitions>
  <inkml:trace contextRef="#ctx0" brushRef="#br0">74 140 3153,'0'0'2492,"1"17"-1208,1 376 3881,-2-396-5051,-1-54-947,-2-1-1,-2 1 0,-21-90 0,13 96 665,5 27 428,2 0 0,1 0 0,1 0 0,-1-35 0,5 58-213,1 0-1,-1 0 1,1 0-1,0 0 0,-1 1 1,1-1-1,0 0 1,0 0-1,0 1 0,-1-1 1,1 0-1,0 1 1,0-1-1,0 1 1,0-1-1,0 1 0,0-1 1,0 1-1,0 0 1,1-1-1,-1 1 0,0 0 1,0 0-1,2 0 1,36-4-165,-34 4 193,55-4 153,97 8 0,-153-4-200,0 1-1,-1-1 1,1 1 0,-1 0-1,0 0 1,1 0-1,-1 1 1,0-1 0,0 1-1,1 0 1,-1 0 0,-1 0-1,1 0 1,0 0 0,0 1-1,-1-1 1,1 1 0,-1-1-1,0 1 1,0 0 0,0 0-1,0 0 1,-1 0 0,1 1-1,-1-1 1,1 0-1,-1 1 1,0-1 0,0 6-1,2 9 96,-2-1 0,0 1 0,0 0 0,-5 30 0,2-24 203,-11 70 263,9-76-872,0 1 1,1 0 0,1 1 0,1-1 0,1 0-1,1 0 1,3 22 0,4-28-3047,10-6-2331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39.392"/>
    </inkml:context>
    <inkml:brush xml:id="br0">
      <inkml:brushProperty name="width" value="0.1" units="cm"/>
      <inkml:brushProperty name="height" value="0.1" units="cm"/>
      <inkml:brushProperty name="color" value="#004F8B"/>
    </inkml:brush>
  </inkml:definitions>
  <inkml:trace contextRef="#ctx0" brushRef="#br0">0 430 5747,'0'0'2371,"0"13"340,2-31-2888,0 0-1,6-28 1,4-17-473,-10 35 404,1-9-488,14-62 0,-15 90 692,0 0-1,1 1 1,0-1-1,0 1 1,1 0 0,0 0-1,1 0 1,-1 1 0,2 0-1,-1 0 1,1 0-1,11-11 1,-14 15 112,0 1 1,0 0-1,0 0 0,0 0 1,1 1-1,-1-1 0,0 1 1,1 0-1,-1 0 0,0 0 1,1 0-1,0 0 0,-1 1 1,1 0-1,-1 0 0,1 0 0,0 0 1,-1 0-1,1 1 0,4 0 1,-3 1 32,-1 0 0,1 0 0,0 0-1,0 1 1,-1 0 0,0 0 0,1 0 0,-1 0 0,0 1 0,0-1 0,-1 1 0,7 8 0,13 24 306,-1 1 1,-2 1 0,-2 0-1,-1 2 1,-2 0 0,-1 0-1,-3 2 1,8 52 0,-18-88-515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16.643"/>
    </inkml:context>
    <inkml:brush xml:id="br0">
      <inkml:brushProperty name="width" value="0.1" units="cm"/>
      <inkml:brushProperty name="height" value="0.1" units="cm"/>
      <inkml:brushProperty name="color" value="#004F8B"/>
    </inkml:brush>
  </inkml:definitions>
  <inkml:trace contextRef="#ctx0" brushRef="#br0">209 1 960,'0'0'7503,"23"0"-3499,-15 9-3891,-1 1-1,0 0 1,-1 1 0,0 0-1,-1 0 1,0 0-1,5 20 1,1-2 13,0 1 41,-1 0-1,-2 1 1,-1 0-1,-2 0 1,2 32 0,-3 162 831,-5-141-624,1-72-336,-2 1 0,0-1 0,0 0 0,-1 0 0,-1 0 0,0 0 0,0-1 0,-2 0 0,-5 12 0,-67 96 153,64-99-143,8-13-45,0-1 1,0 1-1,-1-1 1,0 0-1,0-1 1,-15 9-1,13-9-11,1 1 0,0 0 0,0 0 0,-14 15 0,-4 1-919,20-18-210,-1-1 1,0 0-1,1 0 0,-1-1 0,-9 2 0,-11 1-2782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39.660"/>
    </inkml:context>
    <inkml:brush xml:id="br0">
      <inkml:brushProperty name="width" value="0.1" units="cm"/>
      <inkml:brushProperty name="height" value="0.1" units="cm"/>
      <inkml:brushProperty name="color" value="#F6630D"/>
    </inkml:brush>
  </inkml:definitions>
  <inkml:trace contextRef="#ctx0" brushRef="#br0">222 120 9236,'0'0'2108,"-6"-15"-1684,-24-49-384,28 61-57,0 0-1,0 0 1,0 1 0,0-1-1,0 1 1,0 0 0,-1-1-1,1 1 1,-1 0-1,0 1 1,0-1 0,1 0-1,-1 1 1,0-1 0,-1 1-1,1 0 1,0 0 0,-5-1-1,-1 1-35,0 0 0,0 1 0,1 0-1,-15 2 1,18-2 43,2 1 14,0-1-1,0 1 0,0 0 0,0 0 0,1 0 0,-1 0 0,0 0 0,0 1 0,1-1 0,-1 1 0,1 0 0,0-1 0,-1 1 0,1 0 1,0 1-1,0-1 0,0 0 0,1 1 0,-1-1 0,0 1 0,1-1 0,0 1 0,-1 0 0,1-1 0,0 1 0,1 0 0,-2 4 0,-1 7 34,0 1 0,2-1 0,-1 1-1,2 17 1,0-31-34,0 1 1,0-1-1,0 0 0,0 0 1,1 1-1,-1-1 0,0 0 1,1 0-1,-1 1 0,1-1 1,-1 0-1,1 0 0,0 0 1,-1 0-1,1 0 1,0 0-1,0 0 0,0 0 1,0 0-1,0 0 0,0 0 1,0 0-1,0 0 0,0-1 1,2 2-1,0-1 22,0 0 0,1 0-1,0 0 1,-1 0 0,1-1 0,0 1-1,-1-1 1,1 0 0,4 0 0,0 0-36,0-1 0,-1 0 0,1-1 0,-1 1 1,1-2-1,-1 1 0,0-1 0,12-6 0,-3-4-275,-1 0-1,0-1 1,-2-1 0,1 0-1,17-27 1,-4 6 19,-27 36 296,0-1-1,0 1 0,1-1 0,-1 1 0,1-1 0,-1 1 0,1-1 0,-1 1 0,1-1 0,-1 1 0,1 0 0,-1-1 0,1 1 0,-1 0 0,1 0 0,-1-1 0,1 1 0,0 0 1,-1 0-1,1 0 0,-1 0 0,1 0 0,0 0 0,-1 0 0,1 0 0,0 0 0,-1 0 0,1 0 0,-1 0 0,1 0 0,0 0 0,0 1 0,17 17 350,7 38 1,-22-50-207,15 41 363,22 94-1,-35-119-428,-2-1 0,0 0 0,-1 1-1,-2-1 1,0 1 0,-1-1-1,-5 26 1,5-42-129,0-1 0,-1 1-1,1-1 1,-1 1 0,0-1 0,0 0 0,-1 0-1,1 0 1,-1 0 0,0 0 0,0-1-1,-1 1 1,1-1 0,0 0 0,-1 1-1,0-2 1,0 1 0,0 0 0,0-1-1,0 0 1,-1 0 0,1 0 0,-1-1-1,1 1 1,-1-1 0,1 0 0,-1 0 0,0-1-1,0 1 1,-7-1 0,10-1 17,0 1 0,1 0 0,-1-1 0,0 0-1,0 1 1,1-1 0,-1 0 0,0 0 0,1 0 0,-1 0 0,1 0 0,-1 0 0,1 0 0,0-1 0,-1 1 0,1 0-1,0-1 1,0 1 0,0-1 0,0 1 0,0-1 0,0 0 0,0 1 0,1-1 0,-1 0 0,1 0 0,-1 0 0,1 1 0,0-1-1,-1 0 1,1-2 0,-4-68-274,5 59 189,-1 3 87,0 0 0,1 1-1,1-1 1,0 0-1,0 1 1,1-1 0,0 1-1,0-1 1,1 1 0,1 1-1,-1-1 1,1 0 0,1 1-1,0 0 1,0 0 0,0 1-1,13-12 1,3 1 110,1 1 0,1 1-1,0 2 1,50-24 0,-39 15-2651,-21 8-622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40.111"/>
    </inkml:context>
    <inkml:brush xml:id="br0">
      <inkml:brushProperty name="width" value="0.1" units="cm"/>
      <inkml:brushProperty name="height" value="0.1" units="cm"/>
      <inkml:brushProperty name="color" value="#F6630D"/>
    </inkml:brush>
  </inkml:definitions>
  <inkml:trace contextRef="#ctx0" brushRef="#br0">1 31 6403,'0'0'5133,"19"-6"-4509,62-15 118,-43 18 434,-37 3-1146,0 0 0,0 0 0,0 0 0,0 1 0,0-1 0,0 0-1,0 1 1,0-1 0,0 1 0,0-1 0,0 1 0,0 0 0,0-1 0,-1 1 0,1 0 0,0 0 0,0-1 0,0 2-1,0 1-7,0 0 0,0 0-1,-1 0 1,1 1 0,-1-1-1,1 0 1,-1 0 0,0 0-1,-1 0 1,1 0 0,0 0-1,-2 4 1,1 4 33,-2 0 5,0 0 1,0-1-1,-1 1 1,-1 0-1,0-1 1,0 0-1,-1 0 0,0-1 1,-1 0-1,-9 11 1,9-12-14,0 0 1,1 0-1,0 1 0,0 0 1,1 0-1,0 0 1,1 0-1,0 1 0,1 0 1,-1 0-1,2 0 1,0 0-1,-2 11 0,34-18-414,-29-3 300,7-2-470,0 0 0,0-1 0,0 0 0,-1 0 0,1 0 0,-1-1 0,0 0 0,0-1 0,0 0 0,-1 0 0,1 0 0,-1-1 0,8-9-1,12-11-3962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40.439"/>
    </inkml:context>
    <inkml:brush xml:id="br0">
      <inkml:brushProperty name="width" value="0.1" units="cm"/>
      <inkml:brushProperty name="height" value="0.1" units="cm"/>
      <inkml:brushProperty name="color" value="#F6630D"/>
    </inkml:brush>
  </inkml:definitions>
  <inkml:trace contextRef="#ctx0" brushRef="#br0">0 32 5523,'0'0'6931,"118"-15"-6499,-86 13-176,0 2-192,-3-2-64,-2 0-192,-5 2-720,-1-1-705,-4-3-816,-5-2-1057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40.781"/>
    </inkml:context>
    <inkml:brush xml:id="br0">
      <inkml:brushProperty name="width" value="0.1" units="cm"/>
      <inkml:brushProperty name="height" value="0.1" units="cm"/>
      <inkml:brushProperty name="color" value="#F6630D"/>
    </inkml:brush>
  </inkml:definitions>
  <inkml:trace contextRef="#ctx0" brushRef="#br0">83 1 2881,'0'0'3346,"-40"137"-1025,25-69-320,7 0-865,1-1-896,3-1-192,4-5-48,-2-12-1792,-4-11-5124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50.496"/>
    </inkml:context>
    <inkml:brush xml:id="br0">
      <inkml:brushProperty name="width" value="0.1" units="cm"/>
      <inkml:brushProperty name="height" value="0.1" units="cm"/>
      <inkml:brushProperty name="color" value="#004F8B"/>
    </inkml:brush>
  </inkml:definitions>
  <inkml:trace contextRef="#ctx0" brushRef="#br0">1 13 576,'0'-1'10423,"15"-2"-9937,687-5 2983,-464 9-2322,-230 5-2473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50.934"/>
    </inkml:context>
    <inkml:brush xml:id="br0">
      <inkml:brushProperty name="width" value="0.1" units="cm"/>
      <inkml:brushProperty name="height" value="0.1" units="cm"/>
      <inkml:brushProperty name="color" value="#004F8B"/>
    </inkml:brush>
  </inkml:definitions>
  <inkml:trace contextRef="#ctx0" brushRef="#br0">0 0 944,'0'0'497,"18"6"1349,81 30 1637,167 85 0,-258-116-3392,0 0 0,0 1 0,0 0 0,-1 0 0,0 0 0,0 1 0,-1 0 0,9 11 0,-14-16-87,0 0 0,0 0 0,0 1 0,1-1 1,-2 0-1,1 0 0,0 1 0,0-1 1,-1 0-1,0 1 0,1-1 0,-1 0 0,0 1 1,0-1-1,0 1 0,0-1 0,-1 0 0,1 1 1,-1-1-1,1 1 0,-1-1 0,0 0 1,0 0-1,0 1 0,0-1 0,0 0 0,0 0 1,-1 0-1,1 0 0,-1-1 0,1 1 1,-1 0-1,0 0 0,0-1 0,0 1 0,0-1 1,-2 1-1,-27 20 39,-1-3 1,-1 0-1,-1-3 1,0 0-1,-1-2 1,-43 10-1,42-19-1980,21-5-1243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54.384"/>
    </inkml:context>
    <inkml:brush xml:id="br0">
      <inkml:brushProperty name="width" value="0.1" units="cm"/>
      <inkml:brushProperty name="height" value="0.1" units="cm"/>
      <inkml:brushProperty name="color" value="#004F8B"/>
    </inkml:brush>
  </inkml:definitions>
  <inkml:trace contextRef="#ctx0" brushRef="#br0">1 1 2353,'0'0'6232,"1"16"-5920,25 46 133,-14-34 141,17 56 0,-14-13-53,-2 0 1,-4 1-1,-3 0 0,-3 76 1,-8-30 754,-36 200 0,36-294-1113,-1 8 32,1-1 1,-1 45-1,6-76-95,0-28-6026,0 14 2109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55.072"/>
    </inkml:context>
    <inkml:brush xml:id="br0">
      <inkml:brushProperty name="width" value="0.1" units="cm"/>
      <inkml:brushProperty name="height" value="0.1" units="cm"/>
      <inkml:brushProperty name="color" value="#004F8B"/>
    </inkml:brush>
  </inkml:definitions>
  <inkml:trace contextRef="#ctx0" brushRef="#br0">63 0 1505,'0'0'4450,"8"19"-3047,13 34-835,11 27 1840,49 88 0,-79-163-2341,0-1 0,1 0 1,0 0-1,0 0 0,1 0 1,-1-1-1,1 1 0,-1-1 0,1 0 1,0 0-1,6 3 0,-8-5-41,0 0 0,0-1 0,0 1 0,0-1 1,1 1-1,-1-1 0,0 0 0,0 0 0,0 0 0,0 0 0,1 0 0,-1-1 0,0 1 0,0 0 0,0-1 0,0 0 0,0 1 0,0-1 0,0 0 0,0 0 0,0 0 0,0-1 0,0 1 0,-1 0 0,1-1 0,-1 1 1,3-3-1,21-19 7,0-1 0,-2-2 1,0 0-1,-2-1 0,-1-1 1,-2-1-1,25-49 0,-42 75-32,0-1-1,1 1 1,-1 0 0,0 0-1,-1-1 1,1 1-1,0 0 1,-1-1-1,0 1 1,0-1 0,0 1-1,0 0 1,-1-5-1,0 7 0,0-1 0,0 1-1,0 0 1,0-1 0,0 1 0,0 0-1,0 0 1,0 0 0,-1 0-1,1 0 1,0 0 0,-1 0-1,1 0 1,-1 0 0,1 1 0,-1-1-1,1 1 1,-1-1 0,1 1-1,-1-1 1,0 1 0,1 0 0,-1 0-1,0 0 1,1 0 0,-4 0-1,-55-1-212,-118 13-1,145-7 141,1 2-1,0 1 0,0 1 0,1 2 0,-36 17 1,60-24 49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57.720"/>
    </inkml:context>
    <inkml:brush xml:id="br0">
      <inkml:brushProperty name="width" value="0.1" units="cm"/>
      <inkml:brushProperty name="height" value="0.1" units="cm"/>
      <inkml:brushProperty name="color" value="#004F8B"/>
    </inkml:brush>
  </inkml:definitions>
  <inkml:trace contextRef="#ctx0" brushRef="#br0">236 217 3762,'0'0'4570,"-8"-36"-2927,6 24-1514,0 1 0,1-1 0,0 1 0,1-1 0,1 0 0,3-21 0,-3 29-129,0 0-1,1 0 1,-1 0 0,1 0-1,0 0 1,1 1 0,-1-1 0,1 0-1,-1 1 1,1 0 0,0 0-1,0 0 1,0 0 0,1 0 0,-1 1-1,1-1 1,-1 1 0,1 0-1,0 0 1,0 0 0,6-1 0,-7 1 0,1 1 0,0 0 0,0-1 0,0 2 0,0-1 0,0 0 0,0 1 0,0 0 0,0 0 0,5 0 0,-7 1 6,0-1 0,-1 1 0,1-1 0,-1 1-1,1 0 1,-1-1 0,1 1 0,-1 0 0,1 0-1,-1 0 1,0 0 0,0 0 0,1 1 0,-1-1-1,0 0 1,0 0 0,0 1 0,0-1 0,-1 1-1,1-1 1,0 1 0,0-1 0,-1 1 0,1-1-1,-1 1 1,1 3 0,2 12 68,0 0 0,-1 1 0,0-1 0,-2 1-1,0-1 1,-1 1 0,0-1 0,-2 1 0,0-1 0,-1 0 0,-1 0 0,0 0 0,-1-1-1,-1 0 1,-1 0 0,0 0 0,-1-1 0,-1-1 0,0 1 0,-1-2 0,0 1 0,-15 12-1,9-9-35,-1-1 0,0-1 0,-40 25 0,48-34-146,0-1 0,-1 0 0,1-1 0,-1 0-1,0 0 1,-1-1 0,1-1 0,0 0 0,-1 0 0,-12-1 0,24-1 80,-1 0-1,1 0 1,-1 0 0,1 0 0,0 0 0,-1 0 0,1 0 0,-1 0 0,1 0 0,-1-1 0,1 1-1,0 0 1,-1 0 0,1 0 0,-1-1 0,1 1 0,0 0 0,-1-1 0,1 1 0,0 0-1,0-1 1,-1 1 0,1 0 0,0-1 0,0 1 0,-1-1 0,1 1 0,0 0 0,0-1-1,0 1 1,0-1 0,0 1 0,-1-1 0,1 0 0,3-22-764,-2 19 648,1 0 0,-1 0 0,1-1 1,0 1-1,0 0 0,1 0 0,-1 1 0,4-5 0,2 2 290,-1 1 0,1 0 0,0 0 0,1 1 0,-1 0 0,1 1-1,0 0 1,0 0 0,0 1 0,0 0 0,0 1 0,0-1 0,0 2 0,1 0 0,-1 0 0,0 0 0,0 1 0,1 0 0,-1 1 0,0 0 0,0 1-1,0 0 1,-1 0 0,1 1 0,-1 0 0,0 0 0,0 1 0,0 0 0,11 10 0,-2 1 226,-8-8-84,-1 0-1,1 0 0,18 11 1,-24-17-552,1-1-1,-1 1 1,1-1 0,-1 0 0,1 0-1,-1 0 1,1 0 0,0-1 0,6 1-1,3-4-2458,-3-15-1725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58.067"/>
    </inkml:context>
    <inkml:brush xml:id="br0">
      <inkml:brushProperty name="width" value="0.1" units="cm"/>
      <inkml:brushProperty name="height" value="0.1" units="cm"/>
      <inkml:brushProperty name="color" value="#004F8B"/>
    </inkml:brush>
  </inkml:definitions>
  <inkml:trace contextRef="#ctx0" brushRef="#br0">51 1 4482,'0'0'6734,"2"16"-6579,7 75 712,-5 133 0,-4-222-1008,-1-1 0,1 0 1,0 1-1,-1-1 0,1 0 1,-1 1-1,0-1 0,1 0 1,-1 0-1,0 1 0,0-1 1,0 0-1,1 0 0,-1 0 1,0 0-1,-1 0 0,1 0 1,0-1-1,0 1 0,0 0 1,0 0-1,-1-1 0,1 1 1,0-1-1,-1 1 0,1-1 1,0 0-1,-1 1 0,1-1 1,0 0-1,-1 0 0,1 0 1,-1 0-1,1 0 0,0 0 1,-1 0-1,1-1 0,0 1 1,-1 0-1,1-1 0,0 1 1,-1-1-1,0 0 0,-15-9-2996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18.324"/>
    </inkml:context>
    <inkml:brush xml:id="br0">
      <inkml:brushProperty name="width" value="0.1" units="cm"/>
      <inkml:brushProperty name="height" value="0.1" units="cm"/>
      <inkml:brushProperty name="color" value="#004F8B"/>
    </inkml:brush>
  </inkml:definitions>
  <inkml:trace contextRef="#ctx0" brushRef="#br0">233 0 80,'0'0'4151,"-38"27"-2707,26-14-1201,-1-1 1,0 0 0,-1-1-1,0 0 1,-19 10 0,18-11-223,0 1 0,-19 18 0,23-19-47,7-4 30,-6 2-1411,4-8-682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58.427"/>
    </inkml:context>
    <inkml:brush xml:id="br0">
      <inkml:brushProperty name="width" value="0.1" units="cm"/>
      <inkml:brushProperty name="height" value="0.1" units="cm"/>
      <inkml:brushProperty name="color" value="#004F8B"/>
    </inkml:brush>
  </inkml:definitions>
  <inkml:trace contextRef="#ctx0" brushRef="#br0">0 308 2865,'0'0'4477,"22"0"-3076,160 0-155,-179 0-1230,0 0 0,0-1 0,0 1 0,0-1 0,0 0 0,0 0 0,-1 0 0,1 0 0,0-1 0,-1 1 0,1-1 0,-1 1 0,1-1 0,-1 0 0,0 0 0,0 0 0,0 0 0,0-1 0,0 1 0,0 0 0,-1-1 0,1 1 0,-1-1 0,1 0 1,-1 1-1,0-1 0,0 0 0,-1 0 0,1 0 0,0 0 0,-1-4 0,4-13-251,-2 0-1,-1-1 1,-1-30 0,-1 28 1,1-84-887,0 106 1322,0 9 586,-3 238 2526,4-141-1253,-1-85-1859,1-1-1,0 0 1,1 0 0,1 0 0,1-1 0,12 36 0,-16-54-285,1 1 0,-1-1 1,0 1-1,0-1 1,0 0-1,0 1 0,1-1 1,-1 0-1,0 1 1,0-1-1,1 0 1,-1 1-1,0-1 0,1 0 1,-1 1-1,0-1 1,1 0-1,-1 0 0,0 1 1,1-1-1,-1 0 1,1 0-1,-1 0 0,0 0 1,1 0-1,-1 1 1,1-1-1,-1 0 0,0 0 1,1 0-1,-1 0 1,1 0-1,-1 0 0,1 0 1,-1-1-1,0 1 1,1 0-1,-1 0 0,1 0 1,-1 0-1,0 0 1,1-1-1,-1 1 1,1 0-1,-1 0 0,0-1 1,1 1-1,-1 0 1,0 0-1,0-1 0,1 1 1,-1 0-1,0-1 1,0 1-1,1-1 0,-1 1 1,0 0-1,0-1 1,0 1-1,0-1 0,1 1 1,-1 0-1,0-1 1,0 1-1,0-1 0,0 1 1,0 0-1,0-2 1,6-18-2791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58.768"/>
    </inkml:context>
    <inkml:brush xml:id="br0">
      <inkml:brushProperty name="width" value="0.1" units="cm"/>
      <inkml:brushProperty name="height" value="0.1" units="cm"/>
      <inkml:brushProperty name="color" value="#004F8B"/>
    </inkml:brush>
  </inkml:definitions>
  <inkml:trace contextRef="#ctx0" brushRef="#br0">1 65 10053,'0'0'1552,"111"-7"481,-70 7-1232,-6 0-177,1 0 48,-6 0-48,-5 0-255,-8 0-337,-6 0 80,-3-2-112,-4 0-160,0-2-401,-1-2-383,-3-3-769,0-6-640,0-4-1633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59.145"/>
    </inkml:context>
    <inkml:brush xml:id="br0">
      <inkml:brushProperty name="width" value="0.1" units="cm"/>
      <inkml:brushProperty name="height" value="0.1" units="cm"/>
      <inkml:brushProperty name="color" value="#004F8B"/>
    </inkml:brush>
  </inkml:definitions>
  <inkml:trace contextRef="#ctx0" brushRef="#br0">0 0 8724,'0'0'592,"0"118"1057,0-67-544,4 4 31,5-3-304,-1-7-335,-1-7-353,-1-5-144,-6-9-144,0-9-1809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48.906"/>
    </inkml:context>
    <inkml:brush xml:id="br0">
      <inkml:brushProperty name="width" value="0.1" units="cm"/>
      <inkml:brushProperty name="height" value="0.1" units="cm"/>
      <inkml:brushProperty name="color" value="#004F8B"/>
    </inkml:brush>
  </inkml:definitions>
  <inkml:trace contextRef="#ctx0" brushRef="#br0">1 1 1617,'0'0'6373,"23"0"-5628,172 0 1312,158 17 910,-106-3-1575,123-8-509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8:49.388"/>
    </inkml:context>
    <inkml:brush xml:id="br0">
      <inkml:brushProperty name="width" value="0.1" units="cm"/>
      <inkml:brushProperty name="height" value="0.1" units="cm"/>
      <inkml:brushProperty name="color" value="#004F8B"/>
    </inkml:brush>
  </inkml:definitions>
  <inkml:trace contextRef="#ctx0" brushRef="#br0">1 0 1105,'0'0'3679,"25"12"-2383,6 3-946,121 48 1224,-137-58-1300,82 36 1546,-88-37-1693,1 1 0,-1 1 0,-1 0 0,1 0 0,-1 1 0,0 0 0,12 14 0,-17-18-124,-1 0 0,0 1 0,0-1 0,-1 1-1,1-1 1,-1 1 0,1-1 0,-1 1 0,0 0-1,-1 0 1,1-1 0,-1 1 0,1 0 0,-1 0-1,0 0 1,-1 0 0,1 0 0,-1-1 0,1 1-1,-1 0 1,0 0 0,-1-1 0,1 1 0,0 0-1,-1-1 1,0 0 0,0 1 0,0-1 0,0 0-1,-4 4 1,-6 8 23,-2-1-1,1 0 0,-2-1 1,-22 17-1,-217 153 31,248-180-815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9:01.951"/>
    </inkml:context>
    <inkml:brush xml:id="br0">
      <inkml:brushProperty name="width" value="0.1" units="cm"/>
      <inkml:brushProperty name="height" value="0.1" units="cm"/>
      <inkml:brushProperty name="color" value="#004F8B"/>
    </inkml:brush>
  </inkml:definitions>
  <inkml:trace contextRef="#ctx0" brushRef="#br0">32 0 848,'0'0'2212,"-2"20"-1302,-19 236 2449,15-97-1427,3 307 2797,5-447-4593,1 1 1,1-2-1,0 1 0,1 0 0,1-1 0,1 0 0,1 0 0,0-1 0,2 0 0,-1 0 0,2-1 0,0 0 0,1-1 0,18 18 0,-17-25-2110,-12-23-1252,-1 14 3189,-2-23-4002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9:02.405"/>
    </inkml:context>
    <inkml:brush xml:id="br0">
      <inkml:brushProperty name="width" value="0.1" units="cm"/>
      <inkml:brushProperty name="height" value="0.1" units="cm"/>
      <inkml:brushProperty name="color" value="#004F8B"/>
    </inkml:brush>
  </inkml:definitions>
  <inkml:trace contextRef="#ctx0" brushRef="#br0">1 98 2609,'0'0'4146,"18"12"-3153,9 7-541,-1 1 0,0 1 0,43 47 0,-61-59-222,23 30 1128,45 41 1,-67-71-1174,0-1 0,1 0 0,0 0 0,1-1 0,-1-1 0,1 1 0,0-2 0,1 0-1,0 0 1,17 4 0,-27-8-138,0-1 0,1 1 0,-1-1-1,1 0 1,-1 0 0,0 0 0,1 0-1,-1 0 1,1-1 0,-1 1 0,0-1-1,1 1 1,-1-1 0,0 0 0,0 0 0,1 0-1,-1 0 1,0-1 0,0 1 0,0 0-1,0-1 1,0 1 0,1-3 0,2-3 39,0 1 0,-1-1 0,0-1 0,0 1-1,4-12 1,-2 5-131,7-16 12,-1-1-1,-1 0 0,-2-1 1,5-33-1,-11 44-1233,-1 0 0,-1 0-1,-1 0 1,-3-28 0,-4 13-3637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9:03.692"/>
    </inkml:context>
    <inkml:brush xml:id="br0">
      <inkml:brushProperty name="width" value="0.1" units="cm"/>
      <inkml:brushProperty name="height" value="0.1" units="cm"/>
      <inkml:brushProperty name="color" value="#004F8B"/>
    </inkml:brush>
  </inkml:definitions>
  <inkml:trace contextRef="#ctx0" brushRef="#br0">298 75 4434,'0'0'2190,"-21"-13"-1611,-65-36-315,83 47-230,0 1 0,0-1 0,0 1 0,0 0 0,0 0 0,0 0 0,0 0 0,0 0-1,0 1 1,0-1 0,-1 1 0,1 0 0,0 0 0,0 0 0,-1 0 0,1 1-1,0-1 1,0 1 0,0 0 0,0 0 0,0 0 0,0 0 0,0 0 0,0 1 0,0 0-1,-4 3 1,1 1 47,0 0 0,0 1-1,1-1 1,0 1 0,0 1 0,1-1-1,-4 10 1,0-3 157,0 2 107,1 0 1,0 0 0,1 1 0,0 0-1,2 0 1,0 0 0,1 0 0,-1 19 0,3-27-248,1 0 0,0 0 0,0 0 0,1 0 0,0 0 0,1 0 0,0 0 0,0 0 0,1 0 0,0-1 0,1 1 0,-1-1 0,2 0 0,-1 0 0,1 0 0,0-1 0,7 8 0,-4-7-72,0-1 0,0 1-1,0-1 1,1-1-1,0 0 1,1 0 0,-1 0-1,1-1 1,0-1-1,1 0 1,-1 0-1,1-1 1,-1 0 0,1-1-1,0-1 1,16 2-1,-25-4-29,1 1 0,-1-1 0,1 0 0,-1 0 0,1 0 0,-1 0 0,1-1 0,-1 1 0,0 0 0,0-1 0,0 0 0,0 1-1,0-1 1,0 0 0,0 0 0,-1 0 0,1 0 0,-1-1 0,1 1 0,-1 0 0,0 0 0,1-4 0,24-27-256,-25 31 243,1 1 1,0 0 0,-1 0-1,1 0 1,0 1 0,0-1 0,-1 0-1,1 1 1,0-1 0,0 1-1,0 0 1,0-1 0,0 1-1,0 0 1,-1 0 0,1 0 0,0 0-1,0 1 1,0-1 0,0 0-1,2 2 1,5 1 33,0 2 1,-1-1-1,1 1 0,-1 0 1,0 1-1,0 0 0,8 9 1,29 19 123,-31-25-91,0-2 0,0 0 0,21 7 0,-29-12-31,1 0 0,-1 0 0,0-1 0,1 0 0,-1 0 0,0-1-1,1 0 1,-1 0 0,1 0 0,-1-1 0,9-1 0,-12 0-21,0 0 0,0 1 0,0-1 0,0 0 0,0-1 0,-1 1 0,1 0 0,-1-1 0,0 1 0,1-1 0,-1 0 0,-1 0 0,1 0 1,0 0-1,-1 0 0,1 0 0,-1 0 0,0-1 0,0 1 0,0 0 0,0-1 0,-1 1 0,1-7 0,0-2-124,0 0 1,0-1-1,-1 1 1,-1 0-1,-3-19 1,2 25 77,0 0 0,0 0 0,-1 0 0,0 1 0,0-1 0,-1 1 0,1-1 0,-1 1 0,-1 0-1,1 0 1,-1 1 0,1 0 0,-1-1 0,0 1 0,-1 1 0,1-1 0,-1 1 0,0 0 0,1 0 0,-11-2 0,5 0 71,0 2 0,-1-1 0,1 1-1,-1 1 1,0 0 0,0 1 0,0 0 0,1 1-1,-1 0 1,-18 4 0,26-3 0,0 0 0,1 1 0,-1 0 0,1 0-1,-1 0 1,1 0 0,0 0 0,0 1 0,0 0 0,0-1 0,0 1 0,1 0-1,-1 0 1,1 1 0,0-1 0,0 0 0,0 1 0,0-1 0,0 1 0,-1 6 0,-1 2 113,0 0 1,1 0 0,1 0 0,0 0 0,-1 18 0,3-23-111,0 0-1,0 1 1,0-1 0,1 0-1,1 1 1,-1-1-1,1 0 1,0 0 0,1 0-1,-1 0 1,7 10 0,-6-13-107,0 0 1,0 0-1,0 0 1,1-1-1,-1 1 1,1-1-1,0 0 1,0 0-1,0-1 1,1 1-1,-1-1 1,1 1-1,-1-2 1,1 1-1,0 0 1,-1-1-1,1 0 1,5 1-1,12-1-2013,-1-1-1351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9:04.220"/>
    </inkml:context>
    <inkml:brush xml:id="br0">
      <inkml:brushProperty name="width" value="0.1" units="cm"/>
      <inkml:brushProperty name="height" value="0.1" units="cm"/>
      <inkml:brushProperty name="color" value="#004F8B"/>
    </inkml:brush>
  </inkml:definitions>
  <inkml:trace contextRef="#ctx0" brushRef="#br0">1 1 6771,'0'0'4773,"17"1"-4496,53 4-60,-69-5-201,1 0 0,-1 1 0,1-1 0,-1 1 1,1-1-1,-1 1 0,1 0 0,-1-1 0,0 1 1,1 0-1,-1 0 0,0 0 0,0 0 0,0 0 1,0 0-1,0 1 0,0-1 0,0 0 0,0 0 1,0 1-1,0-1 0,-1 1 0,1-1 0,-1 1 1,1-1-1,0 3 0,0 38 119,-1-33-49,1 5 22,-1-1 0,-1 1-1,0-1 1,-1 1 0,0-1-1,-1 1 1,-1-1-1,-5 14 1,6-22-84,1 0 0,0 0 0,0 0 1,0 1-1,1-1 0,-1 0 0,1 1 0,1-1 0,-1 10 1,1-13-17,1 0 1,0 0 0,0-1-1,0 1 1,0 0 0,0 0-1,0-1 1,1 1 0,-1-1-1,0 1 1,1-1 0,-1 0 0,1 1-1,0-1 1,-1 0 0,1 0-1,0 0 1,0 0 0,-1 0-1,1-1 1,0 1 0,0-1-1,0 1 1,0-1 0,0 1-1,0-1 1,0 0 0,2 0-1,97 8 427,-78-8-548,0 1 1,-1 1-1,44 10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9:16.121"/>
    </inkml:context>
    <inkml:brush xml:id="br0">
      <inkml:brushProperty name="width" value="0.1" units="cm"/>
      <inkml:brushProperty name="height" value="0.1" units="cm"/>
      <inkml:brushProperty name="color" value="#CC0066"/>
    </inkml:brush>
  </inkml:definitions>
  <inkml:trace contextRef="#ctx0" brushRef="#br0">1 15 8452,'0'0'2593,"6"0"-2033,1 0-960,-3-15-1969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20.042"/>
    </inkml:context>
    <inkml:brush xml:id="br0">
      <inkml:brushProperty name="width" value="0.1" units="cm"/>
      <inkml:brushProperty name="height" value="0.1" units="cm"/>
      <inkml:brushProperty name="color" value="#004F8B"/>
    </inkml:brush>
  </inkml:definitions>
  <inkml:trace contextRef="#ctx0" brushRef="#br0">391 31 1393,'0'0'3214,"-18"-23"3021,9 20-6186,1 2-1,-1-1 1,0 1-1,1 1 1,-1 0-1,0 0 1,-14 2-1,-1-1-6,12 1 23,-1 0-1,1 0 1,0 1 0,0 0 0,0 1-1,0 1 1,1 0 0,-1 0 0,1 1-1,1 1 1,-1-1 0,1 2 0,0 0 0,1 0-1,0 0 1,0 1 0,1 1 0,0-1-1,0 1 1,1 1 0,1-1 0,0 1-1,0 1 1,1-1 0,1 1 0,-1-1-1,2 1 1,-3 17 0,3-14 74,2-1 0,0 0 1,1 0-1,0 1 0,1-1 0,1 0 0,4 19 0,-3-24-63,0-1 0,1 1 0,-1-1 0,2 0 0,-1 0 0,1 0-1,1 0 1,-1-1 0,1 0 0,0 0 0,1 0 0,9 7 0,-5-6-71,0 0 0,1-1 1,0 0-1,0 0 0,1-1 1,0-1-1,0 0 0,0-1 1,1-1-1,-1 0 0,1 0 1,0-1-1,0-1 0,24-1 1,-37 0-67,1-1 1,0 1 0,-1 0-1,1-1 1,0 1 0,-1-1-1,1 0 1,0 1-1,-1-1 1,1 0 0,-1 0-1,0 0 1,1 0 0,-1-1-1,0 1 1,1 0 0,-1 0-1,0-1 1,0 1 0,0-1-1,1-2 1,11-11-627,-12 15 681,0-1 0,0 1 0,0-1 0,1 1 0,-1 0 0,0 0 0,0-1 0,1 1-1,-1 0 1,0 0 0,1 0 0,-1 1 0,0-1 0,0 0 0,1 0 0,-1 1 0,0-1-1,0 0 1,1 1 0,1 1 0,28 13 289,-24-11-237,-1-1 21,-1 0 0,1 0 1,0-1-1,0 0 1,0 0-1,1 0 1,-1-1-1,0 0 0,1 0 1,-1-1-1,0 1 1,8-2-1,-11 0-58,0 0 0,0 0 0,0 0 0,0 0 0,0 0 0,0-1 0,-1 1 0,1-1 0,-1 0 0,1 0 0,-1 0 0,1 0 0,-1 0 0,0-1 0,0 1 0,0-1 0,0 1 0,-1-1 0,1 0 0,-1 1 0,0-1-1,1 0 1,-1 0 0,0 0 0,0-6 0,2 1-50,-2 0-1,1 0 0,-1 0 0,-1 0 0,1-1 1,-1 1-1,-1 0 0,0 0 0,0 0 0,0 0 1,-1 0-1,0 0 0,-1 0 0,1 1 1,-2-1-1,1 1 0,-1-1 0,0 1 0,0 1 1,-1-1-1,-7-7 0,5 7 31,0 0 0,0 0 0,-1 1 0,0 0 0,0 1 0,-1 0 0,1 0 0,-1 0 0,0 1 0,-1 1 0,1 0 0,-1 0 0,1 1 0,-1 0 0,0 0 0,0 1 0,-11 0 0,16 2 10,0-1 0,0 1 1,0 0-1,0 0 1,0 0-1,1 1 1,-1 0-1,0 0 1,1 0-1,0 0 1,-1 1-1,1 0 0,0 0 1,0 0-1,0 0 1,1 1-1,-1-1 1,1 1-1,0 0 1,0 0-1,0 0 1,0 0-1,-3 9 0,1-3 59,1 0 0,0 0 0,1 1 0,0-1 0,0 1 0,1 0 0,0 0-1,1 0 1,1 19 0,0-26-48,1-1-1,0 0 1,0 0 0,0 0-1,0 0 1,0 1-1,1-1 1,-1-1 0,1 1-1,0 0 1,0 0-1,0-1 1,0 1 0,0-1-1,1 1 1,-1-1 0,1 0-1,-1 0 1,1 0-1,0-1 1,0 1 0,0 0-1,4 0 1,35 12-1391,-2-9-3829,-21-5-390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9:16.479"/>
    </inkml:context>
    <inkml:brush xml:id="br0">
      <inkml:brushProperty name="width" value="0.1" units="cm"/>
      <inkml:brushProperty name="height" value="0.1" units="cm"/>
      <inkml:brushProperty name="color" value="#CC0066"/>
    </inkml:brush>
  </inkml:definitions>
  <inkml:trace contextRef="#ctx0" brushRef="#br0">0 1 10389,'0'0'0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9:16.807"/>
    </inkml:context>
    <inkml:brush xml:id="br0">
      <inkml:brushProperty name="width" value="0.1" units="cm"/>
      <inkml:brushProperty name="height" value="0.1" units="cm"/>
      <inkml:brushProperty name="color" value="#CC0066"/>
    </inkml:brush>
  </inkml:definitions>
  <inkml:trace contextRef="#ctx0" brushRef="#br0">1 394 9604,'0'0'657,"126"-68"-9846</inkml:trace>
  <inkml:trace contextRef="#ctx0" brushRef="#br0" timeOffset="1">370 197 8420,'0'0'640</inkml:trace>
  <inkml:trace contextRef="#ctx0" brushRef="#br0" timeOffset="2">695 1 7203,'0'0'2177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9:17.150"/>
    </inkml:context>
    <inkml:brush xml:id="br0">
      <inkml:brushProperty name="width" value="0.1" units="cm"/>
      <inkml:brushProperty name="height" value="0.1" units="cm"/>
      <inkml:brushProperty name="color" value="#CC0066"/>
    </inkml:brush>
  </inkml:definitions>
  <inkml:trace contextRef="#ctx0" brushRef="#br0">1 122 8740,'0'0'160</inkml:trace>
  <inkml:trace contextRef="#ctx0" brushRef="#br0" timeOffset="1">436 0 6099,'0'0'4274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9:17.491"/>
    </inkml:context>
    <inkml:brush xml:id="br0">
      <inkml:brushProperty name="width" value="0.1" units="cm"/>
      <inkml:brushProperty name="height" value="0.1" units="cm"/>
      <inkml:brushProperty name="color" value="#CC0066"/>
    </inkml:brush>
  </inkml:definitions>
  <inkml:trace contextRef="#ctx0" brushRef="#br0">1 6 9957,'0'0'6995,"15"-6"-8532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4:59:17.994"/>
    </inkml:context>
    <inkml:brush xml:id="br0">
      <inkml:brushProperty name="width" value="0.1" units="cm"/>
      <inkml:brushProperty name="height" value="0.1" units="cm"/>
      <inkml:brushProperty name="color" value="#CC0066"/>
    </inkml:brush>
  </inkml:definitions>
  <inkml:trace contextRef="#ctx0" brushRef="#br0">13 1 6371,'0'0'4874,"9"1"-4671,109 16 1079,-58-11-911,-1 3 0,108 32 1,-162-40-397,-1 1 1,1 0-1,-1 0 1,1 0-1,-1 1 1,0-1-1,0 1 1,0 0-1,5 5 1,-8-7 9,0 1 1,0-1-1,-1 1 0,1-1 0,0 1 1,0-1-1,-1 1 0,1-1 0,-1 1 1,0 0-1,1-1 0,-1 1 0,0 0 1,0-1-1,0 1 0,0 0 0,0 0 1,0-1-1,-1 1 0,1 0 1,0-1-1,-1 1 0,1-1 0,-1 1 1,0-1-1,0 1 0,1-1 0,-1 1 1,0-1-1,0 1 0,0-1 0,-2 1 1,-18 23 118,-1-2 1,-1-1 0,-42 31-1,8-6-5,32-26 18,1 2 0,1 0-1,-39 52 1,62-75-136,0 1 0,-1-1-1,1 1 1,-1-1 0,1 0 0,-1 1-1,1-1 1,-1 0 0,1 1-1,-1-1 1,1 0 0,-1 0 0,1 1-1,-1-1 1,0 0 0,1 0 0,-1 0-1,1 0 1,-1 0 0,0 0-1,1 0 1,-1 0 0,1 0 0,-1 0-1,0 0 1,1 0 0,-1 0 0,1-1-1,-1 1 1,0 0 0,1 0 0,-1-1-1,1 1 1,-1 0 0,1-1-1,-1 1 1,1 0 0,0-1 0,-1 1-1,1-1 1,-1 1 0,1-1 0,0 1-1,-1-1 1,1 1 0,0-1 0,-1 1-1,1-1 1,0 0 0,0 0-1,-20-34-1424,18 30 1289,-26-51-698,-40-116 1,62 130 862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2:22.250"/>
    </inkml:context>
    <inkml:brush xml:id="br0">
      <inkml:brushProperty name="width" value="0.05" units="cm"/>
      <inkml:brushProperty name="height" value="0.05" units="cm"/>
      <inkml:brushProperty name="color" value="#004F8B"/>
    </inkml:brush>
  </inkml:definitions>
  <inkml:trace contextRef="#ctx0" brushRef="#br0">744 972 6563,'0'0'2988,"5"0"-2580,87 1 327,99-3 802,-166 0-1305,-1-1 0,0-2-1,0 0 1,0-2 0,42-17 0,-50 17-174,-1-1 1,0 0-1,0-1 0,-1 0 0,0-1 1,-1-1-1,15-14 0,-24 20-34,1-1 0,-1 1 1,0-1-1,0 0 0,-1 0 0,1 0 0,-1-1 1,-1 1-1,1-1 0,-1 0 0,-1 0 0,1 0 1,-1 1-1,0-1 0,-1-1 0,1 1 0,-1 0 0,-1 0 1,1 0-1,-3-8 0,1 7-26,-1-1 1,-1 0-1,0 1 1,0 0-1,0 0 1,-1 0-1,0 0 1,-1 1-1,1 0 1,-2 0-1,1 0 1,-1 1-1,0 0 1,0 0-1,0 1 1,-1 0-1,0 0 1,-16-7-1,0 1-11,0 1-1,-1 1 1,-1 1 0,1 1-1,-38-5 1,36 8 11,-1 2 0,1 0 0,-1 2 0,0 1 0,1 1 0,-1 1 0,-26 8 0,44-9 1,0 1 0,1 0 1,-1 0-1,1 1 0,0 1 0,0-1 1,1 1-1,-1 1 0,1 0 1,0 0-1,1 0 0,-1 1 1,1 0-1,1 1 0,-1 0 0,1 0 1,1 0-1,-1 1 0,1-1 1,1 1-1,0 0 0,-5 15 1,6-12 8,0 0 1,0 0 0,1 0-1,1 0 1,0 1-1,1-1 1,0 0 0,1 1-1,0-1 1,1 0 0,0 0-1,1 0 1,0 0-1,1 0 1,1-1 0,-1 0-1,2 1 1,12 18 0,-7-15-5,1-1 1,0-1 0,1 0-1,0 0 1,1-2-1,1 1 1,0-2 0,0 0-1,1-1 1,0 0-1,1-1 1,19 6 0,-4-4-29,-1 0 1,1-3-1,0 0 0,1-2 1,-1-2-1,1-1 1,56-3-1,-69-1 6,-1 0 0,0-1 0,-1-1 0,1 0 0,-1-2 0,1 0 0,-2-1 0,1 0 0,-1-2 0,0 0 0,-1-1 0,0-1 0,0 0 0,20-20 0,-29 23 33,0 0 0,-1-1 0,0 1 0,-1-1 1,0 0-1,0 0 0,-1-1 0,0 0 0,0 0 0,-1 0 0,-1 0 1,1 0-1,-2 0 0,1-1 0,-2 1 0,1-1 0,-1 1 0,-1 0 1,-2-13-1,0 7 9,0-1 1,-1 1-1,-1 0 1,-1 0-1,0 1 1,-1 0 0,-1 0-1,0 0 1,-1 1-1,-1 1 1,-13-16-1,6 11-1,-1 1-1,-1 1 0,0 1 1,-1 0-1,0 1 0,-2 2 0,1 0 1,-2 1-1,1 1 0,-1 1 1,-31-7-1,16 7 34,-1 2 0,0 1 0,0 2 0,0 1 0,0 3-1,-54 5 1,79-3-32,1 0 0,0 0 0,0 1-1,0 1 1,0 0 0,0 1 0,1 1-1,0 0 1,0 0 0,0 1-1,-15 12 1,21-14-16,0 1 0,1 0-1,-1 0 1,1 0-1,0 0 1,0 1 0,1 0-1,0 0 1,0 0 0,1 0-1,0 1 1,0-1 0,1 1-1,0 0 1,0 0 0,1-1-1,0 1 1,0 0 0,1 1-1,0 7 1,0-10-15,1-1-1,0 1 1,0-1 0,0 1-1,1-1 1,0 1 0,0-1 0,0 0-1,1 0 1,-1 0 0,1 0-1,1 0 1,-1-1 0,0 1-1,6 4 1,-2-2-24,1-1-1,0 0 0,0 0 1,1-1-1,-1 0 1,1-1-1,0 0 1,11 4-1,9 0-102,0-1 1,1-1-1,-1-2 0,57 2 0,-53-7-19,0 0-1,0-2 1,0-2 0,0 0-1,-1-3 1,0 0 0,0-2-1,30-15 1,-38 14 119,0-1 0,-1-1-1,0-1 1,-1-1 0,-1-1 0,-1 0 0,0-2 0,-1-1 0,-1 0 0,25-34 0,-38 46 42,0-1 0,-1 1 0,1-1 0,-2 0 0,1 0 0,-1-1 0,0 1 0,-1-1 0,0 0 0,-1 1 0,1-1 0,-2 0 0,1 0 0,-1 0 0,0 0 0,-1 1 0,0-1 0,-1 0 0,0 0 0,0 1 0,0-1 0,-1 1 0,-1 0 0,0-1 0,0 2 0,0-1 0,-1 0 0,0 1 0,0 0 0,-1 0 0,-10-9 0,-12-9-7,-2 2 1,0 1-1,-2 1 1,0 2-1,-1 1 1,-1 1-1,-53-17 1,42 19 188,-1 3 0,0 1 0,-1 2 0,0 3 0,-75-1 0,107 6-108,0 2 0,0 0 1,0 1-1,0 1 0,0 0 0,0 0 0,1 2 0,-24 10 0,32-12-78,0 0 0,0 1 0,1-1-1,0 1 1,-1 1 0,2-1 0,-1 1 0,0 0 0,1 0-1,0 0 1,0 0 0,0 1 0,1 0 0,0-1 0,0 1-1,1 1 1,-1-1 0,1 0 0,0 0 0,1 1 0,0-1 0,-1 10-1,1-6-3,1 0-1,0 0 0,0 1 0,1-1 0,0 0 0,1 0 1,1 0-1,-1 0 0,1 0 0,1-1 0,0 1 0,0-1 1,1 0-1,8 12 0,-4-9-15,1-1 0,0 0-1,1 0 1,0-1 0,0 0 0,1-1 0,1-1 0,-1 0-1,16 7 1,2-1-111,1-2-1,1-1 1,0-1 0,0-2-1,1-1 1,0-1 0,1-2-1,42-1 1,-52-3 43,0-1 0,0-1 0,0-1 0,34-9 0,-53 11 94,1-1 0,0 0-1,-1 1 1,0-2 0,1 1 0,-1 0-1,0-1 1,0 0 0,0-1 0,0 1-1,-1-1 1,0 0 0,1 0 0,-1 0-1,-1 0 1,1-1 0,-1 1-1,1-1 1,-1 0 0,-1 0 0,1-1-1,-1 1 1,0 0 0,2-9 0,-3 9 3,-1 0 0,-1 1 0,1-1-1,-1 0 1,1 0 0,-2 0 0,1 1 0,0-1 0,-1 0 0,0 1 0,0 0 0,0-1 0,-1 1 0,1 0 0,-1 0 0,0 0 0,0 0 0,0 1 0,-1-1 0,1 1 0,-1 0 0,0 0-1,0 0 1,-6-3 0,-14-8 36,0 0 0,-1 2 0,-26-10 0,46 20-43,-51-19 192,-1 3 0,0 2 0,-2 3 0,1 2 0,-2 3 0,1 2 0,-1 3 0,-73 6 0,113-2-139,0 2 0,1 1 0,-1 0-1,0 1 1,1 1 0,0 1 0,1 1-1,-1 0 1,-19 14 0,28-16-61,1 0 1,0 1-1,0 0 1,1 0-1,0 1 1,0 0-1,1 1 1,0 0-1,0 0 1,1 0-1,0 1 1,1 0-1,0 0 1,1 0-1,0 1 1,0-1-1,-3 22 1,5-18-18,1 1 1,0-1-1,1 1 0,1-1 1,0 0-1,1 1 1,0-1-1,2 0 1,-1 0-1,12 26 0,-7-22-3,1-1 0,1 0 0,1 0-1,0-2 1,1 1 0,1-1 0,22 20-1,-12-16-95,0 0-1,1-2 1,1-1-1,1 0 1,0-2-1,1-1 1,0-2-1,1 0 1,0-2-1,53 10 1,-36-12-320,0-2 1,56-1 0,-84-4 303,0-1 1,0 0-1,0-2 0,0 0 0,-1 0 0,1-2 1,-1 0-1,0-1 0,17-9 0,-29 13 130,0 0 1,0-1-1,0 0 0,0 0 0,-1 0 0,1-1 0,-1 1 1,0-1-1,0 1 0,0-1 0,0 0 0,-1 0 0,0-1 1,0 1-1,0 0 0,0-1 0,0 1 0,-1-1 0,0 0 1,0 1-1,0-1 0,-1 0 0,1 0 0,-1 0 0,0 1 1,-1-1-1,1 0 0,-1 0 0,0 1 0,0-1 0,0 0 0,-1 1 1,0-1-1,0 1 0,0-1 0,0 1 0,-1 0 0,1 0 1,-1 0-1,-6-6 0,-5-3-21,0 0 0,-1 2 0,0 0 0,-1 0-1,0 1 1,-1 1 0,0 1 0,0 0 0,-23-6 0,-5 1 11,-1 1 0,-74-9-1,77 15 128,-1 3 0,1 1 0,-1 2 0,1 2-1,-58 11 1,82-10-7,2 1-1,-1 1 1,0 1 0,1 0-1,0 1 1,1 1-1,-1 1 1,1 0 0,1 1-1,0 1 1,1 0-1,0 1 1,0 1 0,1 0-1,-13 17 1,21-22-88,-1 0 0,1-1 0,1 2 0,-1-1 0,1 1 1,1-1-1,0 1 0,0 0 0,1 0 0,0 0 0,0 1 0,1-1 0,0 0 0,1 1 0,0-1 1,0 1-1,1-1 0,1 0 0,-1 1 0,4 9 0,-1-8-53,1 0 0,0-1 0,0 0 0,1 0 0,0 0 0,0-1 1,1 0-1,1 0 0,-1 0 0,1-1 0,1-1 0,0 1 0,0-1 0,0-1 0,20 11 0,-6-6-217,0-2 0,0 0 1,0-2-1,1-1 0,0 0 0,1-2 0,48 2 1,-52-5-15,-1-1 1,1-1 0,-1-1 0,1-1 0,-1-1 0,0 0-1,0-2 1,-1 0 0,36-17 0,-48 18 112,1 1-1,-1-1 1,1-1-1,-1 0 1,-1 0-1,1 0 1,8-12 0,-13 16 108,0 0 1,0 0-1,-1-1 1,1 1-1,-1-1 1,0 1 0,0-1-1,0 0 1,0 1-1,0-1 1,0 0-1,-1 0 1,0 0 0,1 0-1,-1 1 1,0-1-1,0 0 1,0 0-1,-1 0 1,1 0 0,-1 1-1,0-1 1,1 0-1,-1 0 1,0 1-1,-1-1 1,1 1 0,-2-4-1,-2 1-3,0-1 0,-1 1 0,1 0 0,-1 1 0,0-1 0,-1 1 0,1 0-1,0 1 1,-1-1 0,0 1 0,0 1 0,-11-4 0,-11-1-76,-54-9 1,27 9 443,0 3 0,-106 5 0,136 1-61,0 1 1,-1 1-1,1 2 1,0 0-1,1 2 0,0 1 1,0 1-1,-29 16 1,50-23-246,-1 0 1,1 0-1,0 0 1,0 1-1,0 0 1,0 0-1,-6 8 0,9-11-23,0 1-1,0-1 0,1 0 0,-1 0 1,0 0-1,1 1 0,-1-1 0,1 0 1,-1 1-1,1-1 0,0 0 0,0 1 1,-1-1-1,1 0 0,0 1 0,0-1 0,0 1 1,1-1-1,-1 0 0,0 1 0,0-1 1,1 1-1,-1-1 0,1 0 0,-1 0 1,1 1-1,0-1 0,-1 0 0,1 0 1,0 0-1,0 1 0,0-1 0,0 0 0,0 0 1,0-1-1,1 2 0,6 2-121,-1 0 0,1-1 0,0 0 0,0 0 0,0-1 0,0 0 0,0 0 0,1-1 0,12 0 0,42 1-2024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2:23.434"/>
    </inkml:context>
    <inkml:brush xml:id="br0">
      <inkml:brushProperty name="width" value="0.05" units="cm"/>
      <inkml:brushProperty name="height" value="0.05" units="cm"/>
      <inkml:brushProperty name="color" value="#004F8B"/>
    </inkml:brush>
  </inkml:definitions>
  <inkml:trace contextRef="#ctx0" brushRef="#br0">976 1203 8244,'0'0'-1350,"16"-23"1443,48-76 102,-62 95-184,0 1 1,0-1-1,-1 1 1,1-1-1,-1 0 0,0 0 1,1 0-1,-2 0 0,1 0 1,0 0-1,-1 0 1,0 0-1,0 0 0,0 0 1,0 0-1,-1 0 1,1 0-1,-1 0 0,0 1 1,-1-1-1,1 0 0,0 0 1,-1 1-1,0-1 1,0 0-1,0 1 0,0 0 1,-1 0-1,1-1 1,-5-2-1,-3-3 100,-1 1 0,-1 0 1,1 0-1,-1 2 0,0-1 0,-19-6 1,28 12-89,-53-21 251,0 3-1,-1 2 1,-1 3 0,0 2-1,-1 3 1,0 2-1,-1 3 1,-104 7 0,147-2-215,0 1 0,0 1 0,1 0 1,-1 1-1,1 1 0,-1 1 0,1 0 0,1 1 1,-30 18-1,42-24-62,1 1-1,0 0 1,-1 0 0,1 0-1,0 0 1,0 0 0,0 0-1,0 0 1,0 1 0,1-1-1,-1 1 1,1-1-1,-1 1 1,1 0 0,0 0-1,0-1 1,0 1 0,1 0-1,-1 0 1,0 0 0,1 0-1,0 0 1,0 0 0,0 0-1,0 0 1,0 0 0,1 0-1,-1 0 1,1 0 0,0-1-1,0 1 1,0 0 0,3 5-1,1 0-22,0 1 1,0-1-1,1 0 0,0 0 0,1-1 0,-1 0 0,1 0 0,16 11 0,-2-5-31,0 0 0,1-1-1,0-1 1,1-2 0,0 0 0,0-1-1,44 8 1,-35-11-20,0 0-1,1-3 1,-1 0-1,1-2 1,47-7-1,-73 7 65,0-2 0,0 1 0,0-1 0,0 0-1,0-1 1,0 1 0,-1-1 0,1-1 0,-1 1 0,0-1 0,0 0 0,0 0 0,0-1-1,-1 0 1,0 0 0,0 0 0,0-1 0,-1 1 0,5-9 0,-6 9 13,-1 0 0,0-1 0,0 1 0,0-1 0,-1 1 1,0-1-1,0 0 0,-1 1 0,1-1 0,-1 0 0,0 0 0,-1 1 1,1-1-1,-1 0 0,0 0 0,-1 1 0,1-1 0,-1 1 0,-1 0 0,1-1 1,0 1-1,-1 0 0,0 0 0,-1 0 0,-3-4 0,-13-15 12,0 0-1,-2 2 1,-1 0-1,-1 2 1,0 0-1,-30-17 1,6 8 161,-2 1 0,-79-32 0,97 49 50,0 1 0,0 2 0,-1 1 0,0 1 0,0 2 0,-57 0 0,87 3-189,1 1-1,0 0 1,0 0-1,0 0 1,0 1-1,0-1 1,0 0-1,0 1 1,0-1-1,0 1 1,0 0-1,0 0 1,0 0-1,-2 1 1,3-1-38,1 0 1,-1 1-1,1-1 1,-1 0-1,1 0 1,-1 0-1,1 0 1,0 1 0,-1-1-1,1 0 1,0 1-1,0-1 1,0 0-1,0 0 1,0 1-1,1-1 1,-1 0-1,0 0 1,0 1 0,1-1-1,-1 0 1,1 0-1,-1 0 1,2 2-1,2 5-16,0 0-1,1 0 1,0-1-1,1 1 1,-1-1-1,1 0 1,1-1-1,-1 0 1,1 0-1,0 0 1,1-1-1,-1 0 1,13 7-1,-1-2-71,0-1 0,1-1 0,0-1 0,37 10 0,-27-12-148,-1 0 0,1-2-1,-1-2 1,56-3-1,-70 1 145,0-1 0,0-1-1,-1 0 1,1-1-1,-1 0 1,1-1 0,-1-1-1,-1 0 1,1-1 0,-1-1-1,15-11 1,-24 17 91,-1-1 0,0 1 1,0-1-1,1 0 0,-2 0 1,1 0-1,0 0 0,-1-1 0,1 1 1,-1-1-1,0 1 0,0-1 1,0 0-1,-1 0 0,1 0 0,-1 0 1,0 0-1,0 0 0,-1 0 1,1 0-1,-1-1 0,0 1 0,0 0 1,0 0-1,0 0 0,-1-1 0,0 1 1,0 0-1,0 0 0,0 0 1,-1 0-1,1 0 0,-1 1 0,0-1 1,0 0-1,-1 1 0,-2-4 1,-5-5-2,0 0 1,-1 1 0,-1 0-1,1 0 1,-2 2 0,1-1 0,-1 2-1,-24-12 1,9 7 96,-1 1 1,0 2-1,-1 1 0,0 1 0,0 1 1,-1 2-1,1 1 0,-1 2 0,-50 2 1,76 0-28,0 1 0,-1-1 0,1 1 0,0 1 0,0-1 0,0 1 0,0-1 0,0 2 0,0-1 1,0 0-1,-7 6 0,11-7-60,-1 1 0,1-1 0,-1 0 0,1 1 0,0-1 0,0 1 0,0 0 0,-1-1 0,2 1 0,-1 0 0,0 0 0,0-1 0,0 1 1,1 0-1,-1 0 0,1 0 0,-1 0 0,1 0 0,0 0 0,0 0 0,0 0 0,0 0 0,0 0 0,1 0 0,-1 0 0,0 0 0,1 0 0,-1 0 0,1-1 0,0 1 0,0 0 0,0 0 1,0 0-1,0-1 0,2 3 0,2 3-21,0-1-1,1 0 1,0-1 0,0 1 0,0-1 0,1 0 0,0-1 0,0 0 0,0 0-1,0 0 1,1-1 0,-1 0 0,1 0 0,0-1 0,0 0 0,10 1 0,13 2-194,1-1 0,57-2 1,-72-2 123,-1-2 1,1 1 0,-1-2-1,0 0 1,0-1 0,0-1-1,28-13 1,-38 16 44,-1-1 1,0 0-1,1 0 0,-1 0 1,0-1-1,-1 1 0,1-1 1,-1 0-1,1-1 1,-1 1-1,-1-1 0,1 0 1,-1 0-1,1 0 0,-1 0 1,-1-1-1,1 1 1,-1-1-1,0 1 0,0-1 1,-1 0-1,1 0 0,-1 0 1,0-9-1,-2 11 38,1-1 0,-1 1 0,0 0 0,-1-1 0,1 1 0,-1 0 0,1 0 1,-1 0-1,0 0 0,-1 1 0,1-1 0,-1 1 0,0-1 0,1 1 0,-2 0 0,1 0 0,0 0 0,0 0 0,-1 1 0,0-1 0,1 1 0,-9-4 0,-6-3 24,-2 1-1,1 1 0,-33-9 1,12 7 190,0 1 1,0 3-1,-1 1 0,0 2 1,0 1-1,-53 7 0,89-5-132,-1 0-1,0 1 0,1-1 0,-1 1 0,1 1 0,0-1 1,-9 5-1,13-6-76,1-1 1,-1 1 0,0 0-1,0-1 1,0 1-1,0-1 1,0 1 0,1 0-1,-1 0 1,0 0 0,1-1-1,-1 1 1,1 0-1,-1 0 1,1 0 0,-1 0-1,1 0 1,-1 0 0,1 0-1,0 0 1,0 0-1,0 0 1,-1 0 0,1 0-1,0 0 1,0 0 0,0 0-1,0 0 1,1 0-1,-1 0 1,0 0 0,0 0-1,1 0 1,-1 0 0,0 0-1,1 0 1,-1 0-1,1 0 1,-1 0 0,1 0-1,0 0 1,-1-1-1,1 1 1,0 0 0,0 0-1,-1-1 1,1 1 0,0-1-1,0 1 1,0-1-1,1 2 1,9 4-11,-1 0-1,1 0 1,0-1-1,1-1 1,-1 0-1,1 0 0,-1-1 1,1-1-1,0 0 1,20 1-1,5-1-94,-1-2-1,49-6 0,-65 3-6,-1 0 0,0-2-1,0 0 1,-1-1 0,1-1-1,-1 0 1,18-12-1,-30 16 59,0-1 1,-1 0-1,0 0 0,0 0 0,0 0 0,-1-1 0,1 0 0,-1 0 0,0 0 0,0 0 0,3-8 0,-6 9 28,1 1 0,-1-1 0,0 0 0,0 0 0,0 0 0,-1 0 0,1 0 0,-1 0 1,0 0-1,0 0 0,-1 0 0,1-1 0,-1 1 0,0 1 0,0-1 0,0 0 0,0 0 0,-1 0 0,-3-5 0,1 1 18,-2 1 0,1 0-1,-1 1 1,0-1 0,0 1 0,-1 0-1,0 0 1,0 1 0,0 0-1,-1 0 1,-16-7 0,-7-2 116,-57-18 0,55 23 208,-1 1-1,-1 2 1,1 1-1,-1 2 1,-67 2 0,101 1-311,-1 0 1,1 1-1,0-1 1,-1 1 0,1-1-1,0 1 1,0 0-1,0-1 1,0 1-1,-1 0 1,1 0 0,0 0-1,0 0 1,0 0-1,1 0 1,-1 0 0,0 0-1,0 0 1,1 0-1,-1 0 1,0 1 0,1-1-1,-1 0 1,1 0-1,-1 1 1,1-1-1,0 0 1,0 1 0,0-1-1,0 1 1,-1-1-1,2 0 1,-1 1 0,0-1-1,0 0 1,0 1-1,1-1 1,-1 0 0,1 1-1,-1-1 1,1 0-1,-1 0 1,1 0-1,0 1 1,-1-1 0,1 0-1,0 0 1,1 1-1,6 4-207,0 0 0,0-1-1,1 0 1,-1-1 0,1 1-1,0-2 1,0 1 0,0-1-1,0-1 1,1 0 0,-1 0 0,15 0-1,33 2-2314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2:24.961"/>
    </inkml:context>
    <inkml:brush xml:id="br0">
      <inkml:brushProperty name="width" value="0.05" units="cm"/>
      <inkml:brushProperty name="height" value="0.05" units="cm"/>
      <inkml:brushProperty name="color" value="#004F8B"/>
    </inkml:brush>
  </inkml:definitions>
  <inkml:trace contextRef="#ctx0" brushRef="#br0">254 177 4594,'0'0'3220,"-2"20"-3009,-23 114 260,-51 161 0,62-247-240,7-23-93,15-55-6,55-269 304,-37 160-645,-24 130 212,-1 1 0,1 0 0,0 0 0,1 0 0,0 0 0,0 1 0,1-1 0,0 1 0,0 0 0,1 0 0,-1 0 0,2 1 0,-1-1 0,1 1 0,0 0 0,0 1 0,0 0-1,1 0 1,0 0 0,0 1 0,0 0 0,1 0 0,-1 0 0,1 1 0,0 1 0,10-3 0,22-4 12,1 3-1,0 1 0,0 2 1,0 2-1,51 5 1,5-2 50,-86-2-49,-7 1 32,1-1-1,-1 1 0,0-1 1,0-1-1,1 1 1,-1 0-1,0-1 1,0 0-1,0 0 0,0 0 1,0-1-1,0 0 1,0 1-1,0-1 1,0 0-1,-1-1 1,7-4 378,-10-3-59,1-3-396,-1 13 21,0 0 1,0-1-1,-1 1 0,1 0 0,0 0 0,0 0 0,0-1 1,0 1-1,0 0 0,0 0 0,0 0 0,0-1 1,-1 1-1,1 0 0,0 0 0,0 0 0,0 0 0,0 0 1,0-1-1,-1 1 0,1 0 0,0 0 0,0 0 0,0 0 1,-1 0-1,1 0 0,0 0 0,0 0 0,0 0 0,-1 0 1,1 0-1,0 0 0,0 0 0,0 0 0,-1 0 1,1 0-1,0 0 0,0 0 0,-1 0 0,1 0 0,0 0 1,0 0-1,0 0 0,-1 0 0,1 0 0,0 1 0,-16 7-38,1 0-1,1 2 0,0 0 1,0 0-1,1 1 0,-23 25 0,16-16 12,-38 36 197,-68 88 0,100-109-48,1 1-1,2 1 1,1 1 0,-20 48 0,31-46-95,12-38-31,-1-1 1,0 1-1,-1 0 0,1 0 0,0-1 0,0 1 0,-1 0 0,1 0 0,-1-1 0,0 1 0,1 0 1,-1-1-1,0 1 0,0-1 0,0 1 0,0-1 0,0 0 0,0 1 0,-1-1 0,1 0 0,-2 2 1,-15-3-28,0 1 1,0 1-1,0 0 1,0 2-1,0 0 1,1 1 0,-1 0-1,1 2 1,-23 11-1,-13 5 41,34-15 79,0 0 0,0 1 0,-31 21 0,50-31-85,1 0 0,0 0 0,0 1 0,0-1 0,0 1 0,0-1 1,0 0-1,0 1 0,0 0 0,0-1 0,0 1 0,0 0 0,0-1 0,0 1 0,0 0 0,0 0 0,0 0 1,0 0-1,1 0 0,-1 0 0,0 0 0,0 0 0,0 0 0,0 1 0,0-1 0,0 0 0,0 1 1,0-1-1,0 1 0,0-1 0,0 1 0,0 0 0,0-1 0,0 1 0,-1 0 0,1-1 0,0 1 0,0 0 1,-1 0-1,1 0 0,0 0 0,-1 0 0,1 0 0,-1 0 0,1 0 0,-1 0 0,0 0 0,1 0 1,-1 0-1,0 0 0,0 0 0,0 0 0,0 0 0,0 1 0,0-1 0,0 0 0,0 0 0,0 0 0,0 0 1,-1 0-1,1 0 0,0 0 0,-1 0 0,1 0 0,-1 0 0,1 0 0,-1 0 0,0 1 0,13-24 198,0-1 0,-1 0 0,-2 0 0,0-1 0,8-40 0,15-39-1902,-27 90 1188,-1 1 1,0-1-1,0 0 0,-2 0 0,3-21 0,-5 10-2841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2:26.085"/>
    </inkml:context>
    <inkml:brush xml:id="br0">
      <inkml:brushProperty name="width" value="0.05" units="cm"/>
      <inkml:brushProperty name="height" value="0.05" units="cm"/>
      <inkml:brushProperty name="color" value="#004F8B"/>
    </inkml:brush>
  </inkml:definitions>
  <inkml:trace contextRef="#ctx0" brushRef="#br0">0 723 48,'0'0'5560,"2"-10"-5083,-2 9-479,1-6 156,0 0 1,1 1-1,-1-1 0,1 0 0,1 1 0,5-13 0,-6 17-110,0-1 0,0 0 0,0 1-1,1 0 1,-1-1 0,1 1 0,-1 0 0,1 0 0,0 0-1,-1 1 1,1-1 0,0 1 0,0 0 0,0-1 0,1 1-1,-1 1 1,0-1 0,0 0 0,0 1 0,1-1 0,3 1-1,8 0-15,0 0 0,0 1-1,0 1 1,0 0-1,-1 1 1,1 1 0,14 5-1,96 46 36,-39-14-2,-53-26-61,2-2 0,-1-1 0,2-1 1,-1-2-1,1-1 0,1-3 1,-1 0-1,48-2 0,-72-4 55,-1-1 0,1 0 0,-1-1 0,1 0 0,-1-1 0,0 0 0,0-1 0,0 0 0,-1-1 0,0 0 0,0-1 0,-1 0 0,1 0 0,-1-1 0,-1 0 0,0 0 0,0-1 0,0-1 0,-1 1 0,8-16 0,-4 6 103,0 0 0,-2-1-1,0 1 1,-1-2 0,-2 1-1,0-1 1,-1 0 0,0 0-1,-2-1 1,1-29 0,-4 43-136,0 0 1,0-1 0,0 1-1,-1 0 1,0 0 0,-1 0-1,0 0 1,0 0 0,-1 0-1,0 1 1,0-1 0,-1 1-1,0 0 1,0 0 0,0 0-1,-1 0 1,0 1 0,-1 0-1,1 0 1,-1 0 0,0 1-1,-1 0 1,1 0 0,-1 0-1,0 1 1,0 0 0,-8-3-1,-6-1-68,-1 1-1,1 1 0,-1 1 1,0 1-1,0 1 0,-1 1 0,1 1 1,-34 2-1,41-1 33,15 0-213,3 0-371,47 1 362,-1-3 0,1-2-1,-1-2 1,66-16-1,-110 20 238,14-4 49,0 1 0,0 1 0,1 1 0,29-2 0,-48 7-46,1-1 1,-1 1-1,0 0 0,0-1 1,0 1-1,0 0 0,0-1 0,-1 1 1,1 0-1,0 0 0,-1 0 0,0 0 1,1 0-1,-1 3 0,2 2 2,-1-2 8,1 1 1,-1-1 0,1 0 0,1 1 0,-1-1-1,1 0 1,0 0 0,0-1 0,0 1 0,1-1-1,-1 1 1,1-1 0,0 0 0,1 0 0,-1-1-1,1 1 1,6 3 0,-2-3-33,1-1 0,-1 0 1,1 0-1,0-1 0,0 0 0,0-1 1,0 0-1,20-1 0,-25 0 29,0-1-1,1 0 0,-1-1 1,0 1-1,0-1 1,0 0-1,0 0 0,0 0 1,0-1-1,0 0 0,-1 0 1,1 0-1,-1 0 1,0-1-1,0 1 0,0-1 1,-1 0-1,1-1 0,-1 1 1,0 0-1,0-1 1,0 0-1,-1 0 0,0 0 1,0 0-1,0 0 1,0 0-1,-1 0 0,0-1 1,0 1-1,0 0 0,-1-1 1,0 1-1,0-1 1,0 1-1,-1-1 0,0 1 1,0 0-1,0-1 0,0 1 1,-1 0-1,0 0 1,0 0-1,-1 0 0,-3-6 1,0 3 14,-1 1-1,0-1 1,0 1 0,0 1-1,-1-1 1,0 1 0,-1 1-1,1 0 1,-1 0 0,0 0 0,0 1-1,0 0 1,-1 1 0,0 0-1,1 1 1,-1 0 0,0 0 0,-13 0-1,20 3-7,-1 1-1,1-1 1,-1 1 0,1-1-1,-1 1 1,1 0-1,0 0 1,0 1-1,0-1 1,0 1 0,0-1-1,1 1 1,-1 0-1,1 0 1,0 0-1,0 0 1,0 1-1,0-1 1,0 0 0,1 1-1,-1-1 1,1 1-1,-1 7 1,-5 11 35,1 1 1,-4 34-1,7-39-44,2 0-1,-1 0 1,2 0-1,1 0 0,0-1 1,1 1-1,8 34 1,-6-42-25,0 0 1,0 0-1,1 0 0,0-1 1,0 1-1,1-1 1,1-1-1,0 1 0,0-1 1,0 0-1,1 0 1,0-1-1,1 0 0,12 7 1,-4-4-156,0-1 0,1 0 0,0-2 1,0 0-1,1-1 0,0-1 0,0-1 0,0 0 1,1-2-1,-1 0 0,1-1 0,-1-1 0,1-1 0,19-3 1,-33 3 128,0-1 1,0 1-1,0-2 0,-1 1 1,1 0-1,-1-1 1,0 0-1,1 0 1,-1-1-1,-1 0 1,1 1-1,-1-2 1,1 1-1,-1 0 1,6-9-1,-7 9 44,-1 0-1,1 1 1,-1-1-1,0 0 1,0 0-1,-1 0 1,1-1-1,-1 1 1,0 0-1,0 0 1,0-1-1,-1 1 1,1-1-1,-1 1 1,0 0-1,0-1 1,-1 1-1,1-1 1,-1 1-1,0 0 1,-3-9-1,2 10 50,-1 1 0,1-1 1,0 1-1,-1-1 0,0 1 0,1 0 1,-1 0-1,0 0 0,0 0 0,0 0 1,0 1-1,-1 0 0,1-1 0,0 1 1,-1 0-1,1 1 0,0-1 0,-1 1 0,1-1 1,-1 1-1,1 0 0,-1 0 0,1 0 1,-1 1-1,1-1 0,-1 1 0,1 0 1,0 0-1,-1 0 0,1 1 0,0-1 0,0 1 1,0-1-1,-4 4 0,2 1-13,0 1-1,0-1 0,0 1 1,1 0-1,0 1 1,1-1-1,-1 1 0,2-1 1,-1 1-1,1 0 1,0 0-1,-2 15 0,1 9-58,2 61-1,2-84-7,0 5-87,1 0 0,0-1 0,1 1-1,7 19 1,-5-21-713,-2 1 0,0-1-1,0 1 1,-1 0-1,1 14 1,-3 1-3327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2:27.988"/>
    </inkml:context>
    <inkml:brush xml:id="br0">
      <inkml:brushProperty name="width" value="0.05" units="cm"/>
      <inkml:brushProperty name="height" value="0.05" units="cm"/>
      <inkml:brushProperty name="color" value="#004F8B"/>
    </inkml:brush>
  </inkml:definitions>
  <inkml:trace contextRef="#ctx0" brushRef="#br0">1 1 2081,'0'0'3698,"1"9"-3568,40 196 3251,14 94-1479,-67-372-5957,-16-32-59,12 51 2067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20.621"/>
    </inkml:context>
    <inkml:brush xml:id="br0">
      <inkml:brushProperty name="width" value="0.1" units="cm"/>
      <inkml:brushProperty name="height" value="0.1" units="cm"/>
      <inkml:brushProperty name="color" value="#004F8B"/>
    </inkml:brush>
  </inkml:definitions>
  <inkml:trace contextRef="#ctx0" brushRef="#br0">1 61 4306,'0'0'3842,"20"-9"-2895,61-27-91,-76 33-675,-1 1 0,0 0 0,0 0 0,1 1-1,-1-1 1,1 1 0,0 0 0,-1 0 0,1 1-1,0-1 1,5 1 0,2 0 261,-11 1-439,-1-1 0,1 0-1,0 1 1,-1-1 0,1 1 0,0-1-1,-1 1 1,1-1 0,-1 1 0,1-1-1,-1 1 1,1 0 0,-1-1-1,1 1 1,-1 0 0,0-1 0,1 1-1,-1 0 1,0 0 0,0-1 0,0 1-1,1 0 1,-1 0 0,0 0 0,0 0-1,3 27 103,-2-25-86,1 20 29,-1-1 1,0 1 0,-2-1-1,-1 1 1,0-1 0,-2 1-1,0-1 1,-12 33-1,7-8 17,9-45-60,0-1 0,-1 1 0,1-1 0,0 1 0,0-1 0,1 1 0,-1-1 0,0 1 0,0-1 0,1 1 0,-1-1 0,1 0 0,-1 1 0,1-1 0,0 1 0,-1-1 0,1 0 0,0 0 0,0 0 1,0 1-1,0-1 0,0 0 0,0 0 0,0 0 0,0 0 0,1-1 0,0 2 0,25 4 267,0 0 0,1-2-1,-1-2 1,1 0 0,34-3 0,-27 1 95,-35 0-356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2:28.645"/>
    </inkml:context>
    <inkml:brush xml:id="br0">
      <inkml:brushProperty name="width" value="0.05" units="cm"/>
      <inkml:brushProperty name="height" value="0.05" units="cm"/>
      <inkml:brushProperty name="color" value="#004F8B"/>
    </inkml:brush>
  </inkml:definitions>
  <inkml:trace contextRef="#ctx0" brushRef="#br0">34 200 480,'0'0'3591,"-5"-17"-2414,-17-54-289,20 68-816,1 0-1,0-1 1,0 1-1,1 0 1,-1 0-1,1-1 1,-1 1-1,1 0 1,0 0-1,0-1 1,0 1-1,1 0 1,-1-1-1,1 1 0,0 0 1,0 0-1,0 0 1,0-1-1,1 1 1,-1 0-1,1 1 1,0-1-1,-1 0 1,1 0-1,1 1 1,-1-1-1,0 1 1,1 0-1,-1 0 1,1-1-1,-1 2 1,1-1-1,0 0 1,0 1-1,0-1 1,0 1-1,0 0 1,0 0-1,1 0 1,4-1-1,3 0 35,-1 1 0,1 0 0,-1 0 0,1 1-1,-1 1 1,1 0 0,-1 0 0,1 1 0,-1 0 0,19 7-1,-21-5-41,1 1-1,-1 0 1,0 1-1,0-1 1,0 2-1,-1-1 1,0 1-1,0 0 0,-1 0 1,0 1-1,0 0 1,-1 0-1,0 0 1,0 1-1,-1 0 1,0 0-1,0 0 1,-1 0-1,-1 1 1,3 13-1,-3-11-46,0 0 0,-1-1 0,0 1-1,-1 0 1,0 0 0,-1 0 0,0-1 0,-1 1 0,0-1 0,-1 1 0,0-1-1,-1 0 1,-1 0 0,1 0 0,-2 0 0,-10 16 0,5-14-51,1 0-1,-2-1 1,1-1 0,-18 13 0,25-21 14,0 0 0,0 0 0,0 0 1,-1 0-1,1-1 0,-1 0 0,0 0 1,1 0-1,-1 0 0,0-1 0,0 0 0,0 0 1,0 0-1,0 0 0,-1-1 0,1 0 0,0 0 1,-5-1-1,9 0 5,0 0 1,0 0-1,0 0 1,0 0-1,1 0 1,-1 0-1,0 0 1,1 0 0,-1 0-1,0 0 1,1 0-1,-1 0 1,1 0-1,0-1 1,-1 1-1,1 0 1,0 0-1,0 0 1,0-1-1,0 1 1,0 0-1,0 0 1,0-1-1,1 0 1,3-34-417,-1 28 415,1 1-1,0 0 1,0 0-1,0 0 1,1 0-1,0 1 1,0-1-1,1 1 1,0 1-1,0-1 1,0 1-1,1 0 0,9-6 1,-6 4 38,1 1 0,1-1 0,-1 2 1,1 0-1,0 0 0,0 1 0,1 0 0,12-1 0,-22 5-13,0-1 0,0 1 0,0 1-1,-1-1 1,1 0 0,0 1-1,0-1 1,0 1 0,0 0 0,-1 0-1,1 0 1,0 1 0,-1-1 0,1 0-1,-1 1 1,1 0 0,-1-1-1,0 1 1,0 0 0,1 0 0,-2 1-1,1-1 1,0 0 0,1 3-1,5 8 97,0 1-1,-1 0 1,8 24-1,8 15 149,-19-47-297,0 0 1,-1-1 0,2 1-1,-1-1 1,0 0-1,1 0 1,0-1 0,0 1-1,1-1 1,-1 0-1,1-1 1,0 1 0,0-1-1,0 0 1,0-1-1,1 0 1,-1 0 0,1 0-1,-1 0 1,14 0-1,-15-2-91,0 0-1,0 0 0,0-1 0,0 0 0,-1 0 0,1 0 0,0 0 0,-1-1 0,1 0 0,-1 0 0,1 0 0,-1 0 1,0-1-1,0 0 0,0 0 0,0 0 0,0 0 0,-1 0 0,1-1 0,-1 0 0,0 1 0,0-1 0,-1-1 0,1 1 1,-1 0-1,0 0 0,0-1 0,0 0 0,1-5 0,0 0 199,0-1 1,-1 0-1,0 0 1,0 0-1,-2 0 1,1 0-1,-1 0 1,-1-1-1,-2-14 1,3 26-8,-1 0 1,1 0-1,0 1 1,0-1-1,0 0 1,0 0-1,-1 1 1,1-1-1,0 0 1,0 0-1,0 0 1,-1 1-1,1-1 1,0 0-1,0 0 1,-1 0-1,1 0 1,0 0-1,0 1 1,-1-1-1,1 0 1,0 0-1,-1 0 1,1 0-1,0 0 1,0 0-1,-1 0 1,1 0-1,0 0 1,-1 0 0,1 0-1,0 0 1,-1 0-1,1 0 1,0-1-1,0 1 1,-1 0-1,1 0 1,0 0-1,0 0 1,-1 0-1,1-1 1,0 1-1,0 0 1,-1 0-1,1 0 1,0-1-1,0 1 1,0 0-1,0 0 1,-1-1-1,1 1 1,0 0-1,0 0 1,0-1-1,0 1 1,0 0-1,0-1 1,0 1-1,0 0 1,0 0-1,0-1 1,0 1-1,0 0 1,0-1-1,0 1 1,0 0-1,0-1 1,-1 3-29,1-1 1,-1 1 0,0-1-1,1 1 1,0 0 0,-1-1 0,1 1-1,0 0 1,0-1 0,0 1-1,0-1 1,0 1 0,1 3 0,0-2-60,0-1 1,1 1-1,-1 0 1,1-1-1,0 1 1,0-1-1,0 1 1,0-1-1,0 0 1,0 0 0,1 0-1,-1 0 1,1 0-1,-1-1 1,1 1-1,0-1 1,0 1-1,3 0 1,0 0-97,-1 0 0,1-1-1,0 1 1,0-1 0,-1 0 0,1-1-1,0 0 1,11 0 0,-17-1 127,1 1 1,0-1-1,-1 0 1,1 1-1,-1-1 1,1 1-1,-1-1 0,0 0 1,1 0-1,-1 1 1,0-1-1,1 0 0,-1 0 1,0 1-1,0-1 1,0 0-1,0 0 0,0 0 1,0 1-1,0-1 1,0 0-1,0 0 1,0 0-1,0-1 0,-3-22 17,0 10-61,-1 0 0,-1 1 0,0 0 0,-1 0 0,-8-13 0,8 15-342,0 0 1,0 0 0,2 0-1,-1 0 1,1-1-1,1 0 1,0 0 0,-1-18-1,3 5-3834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2:29.051"/>
    </inkml:context>
    <inkml:brush xml:id="br0">
      <inkml:brushProperty name="width" value="0.05" units="cm"/>
      <inkml:brushProperty name="height" value="0.05" units="cm"/>
      <inkml:brushProperty name="color" value="#004F8B"/>
    </inkml:brush>
  </inkml:definitions>
  <inkml:trace contextRef="#ctx0" brushRef="#br0">0 1 4946,'0'0'9277,"0"11"-8861,1 9-383,0 0-1,1 0 1,2 0 0,0 0 0,11 34 0,49 107 270,-21-56-366,-33-82-334,7 27-610,-12-16-5246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2:29.397"/>
    </inkml:context>
    <inkml:brush xml:id="br0">
      <inkml:brushProperty name="width" value="0.05" units="cm"/>
      <inkml:brushProperty name="height" value="0.05" units="cm"/>
      <inkml:brushProperty name="color" value="#004F8B"/>
    </inkml:brush>
  </inkml:definitions>
  <inkml:trace contextRef="#ctx0" brushRef="#br0">1 98 4674,'0'0'4946,"20"2"-4167,-1 1-594,-1 0 0,28 9 0,-44-11-162,1 0-1,0 1 1,-1-1-1,1 1 1,-1 0-1,0 0 1,1 0-1,-1 0 1,0 0-1,0 0 0,0 1 1,-1-1-1,1 1 1,-1-1-1,1 1 1,-1 0-1,0-1 1,0 1-1,0 0 1,1 4-1,0 3-20,0 1 1,-1-1-1,0 21 0,-1-19 0,0 5-165,0-1 0,-1 1 1,0-1-1,-6 22 0,7-34 14,-1-1 1,0 1-1,-1 0 1,1-1-1,0 1 1,-1 0-1,0-1 1,0 0-1,0 0 1,0 1-1,-1-1 1,1 0-1,-1-1 0,0 1 1,0 0-1,0-1 1,0 0-1,0 1 1,0-1-1,-1 0 1,1-1-1,-1 1 1,1-1-1,-6 2 1,8-3 79,1 0-1,-1 0 1,0 1 0,1-1-1,-1 0 1,0 0 0,0 0-1,1-1 1,-1 1 0,0 0-1,1 0 1,-1 0 0,0 0-1,1-1 1,-1 1 0,0 0-1,1-1 1,-1 1 0,1 0-1,-1-1 1,1 1 0,-1-1-1,0 1 1,1-1 0,0 1-1,-1-1 1,1 1 0,-1-1 0,1 1-1,0-1 1,-1-1 0,-5-29-1035,6 20 1012,0 0 0,1 0 0,5-22 0,-2 22 278,0 0 0,1 1 1,1-1-1,0 1 0,0 0 0,0 0 0,15-15 1,-16 20 161,0-1 1,0 1 0,1 0-1,0 0 1,0 0 0,0 1-1,0 0 1,1 0 0,-1 1-1,1 0 1,0 0 0,0 0-1,10-1 1,-15 4-289,1 0 0,0 0 0,0 1 0,-1-1 0,1 1 0,-1 0-1,1 0 1,0 0 0,-1 0 0,0 0 0,1 0 0,-1 1 0,0-1 0,1 1 0,-1 0 0,0-1 0,0 1-1,-1 0 1,1 0 0,0 1 0,-1-1 0,1 0 0,-1 0 0,1 1 0,-1-1 0,0 1 0,0-1 0,1 4-1,5 13-376,-1-1-1,7 34 0,-10-40-180,1 7-1693,-4-8-1461</inkml:trace>
  <inkml:trace contextRef="#ctx0" brushRef="#br0" timeOffset="1">146 1 8036,'0'0'3425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2:29.741"/>
    </inkml:context>
    <inkml:brush xml:id="br0">
      <inkml:brushProperty name="width" value="0.05" units="cm"/>
      <inkml:brushProperty name="height" value="0.05" units="cm"/>
      <inkml:brushProperty name="color" value="#004F8B"/>
    </inkml:brush>
  </inkml:definitions>
  <inkml:trace contextRef="#ctx0" brushRef="#br0">201 42 8548,'0'0'1022,"-18"-6"-374,-55-22-536,70 27-124,-1 0-1,1-1 0,0 1 1,0 1-1,0-1 1,0 0-1,-1 1 1,1 0-1,0-1 1,-1 1-1,1 1 1,0-1-1,-1 0 1,1 1-1,0 0 1,0-1-1,0 1 0,0 1 1,-1-1-1,1 0 1,1 1-1,-1-1 1,0 1-1,0 0 1,1 0-1,-1 0 1,1 0-1,-1 1 1,1-1-1,0 1 0,0-1 1,0 1-1,0 0 1,0 0-1,1 0 1,0 0-1,-1 0 1,1 0-1,0 0 1,0 0-1,1 0 1,-1 1-1,1-1 1,-1 0-1,1 0 0,0 1 1,0-1-1,0 0 1,1 1-1,-1-1 1,1 0-1,0 0 1,0 0-1,0 1 1,0-1-1,1 0 1,-1 0-1,1-1 1,0 1-1,0 0 0,0 0 1,4 3-1,7 6 230,2 0 0,25 15 0,-24-17-116,-1 0-1,0 1 1,20 20-1,-32-28-93,0 1 0,0-1-1,0 1 1,0 0 0,-1 0-1,1 0 1,-1 0 0,0 0-1,0 1 1,-1-1-1,1 1 1,-1-1 0,0 1-1,0 0 1,-1-1 0,1 1-1,-1 0 1,-1 5 0,1-7-2,-2 1 0,1-1 0,0 0 0,-1 0 0,1 0 0,-1 0 0,0 0 0,0-1 0,0 1 0,0 0 0,0-1 0,-1 1 0,1-1 0,-1 0 0,1 0 0,-1 0 0,0 0 0,0-1 0,0 1 0,0-1 0,0 1 0,-1-1 0,1 0 0,0-1 0,0 1 0,-4 0 0,-10 3-29,0-1 0,0-1 1,-30 1-1,47-4-20,-1 1 0,1-1 0,0 1 0,-1 0 0,1-1 1,0 1-1,-1-1 0,1 1 0,0 0 0,0-1 0,-1 1 0,1-1 1,0 1-1,0-1 0,0 1 0,0-1 0,0 1 0,0-1 1,0 1-1,0-1 0,0 1 0,0-1 0,0 1 0,0-1 1,0 1-1,0-1 0,0 1 0,0-1 0,1 1 0,-1-1 1,0 0-1,1 0-138,6-22-2638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2:30.259"/>
    </inkml:context>
    <inkml:brush xml:id="br0">
      <inkml:brushProperty name="width" value="0.05" units="cm"/>
      <inkml:brushProperty name="height" value="0.05" units="cm"/>
      <inkml:brushProperty name="color" value="#004F8B"/>
    </inkml:brush>
  </inkml:definitions>
  <inkml:trace contextRef="#ctx0" brushRef="#br0">173 149 8740,'0'0'2065,"-18"-3"-1574,-57-6-406,71 10-85,0-1-1,0 1 0,1 0 0,-1 0 1,0 0-1,1 1 0,-1-1 1,1 1-1,0 0 0,-1 0 1,1 0-1,0 1 0,0-1 1,0 0-1,0 1 0,1 0 1,-1 0-1,1 0 0,0 0 1,0 0-1,0 0 0,0 1 1,0-1-1,1 1 0,-1-1 0,1 1 1,0 0-1,0-1 0,0 1 1,1 0-1,-1 0 0,1 0 1,0 0-1,0-1 0,0 1 1,1 0-1,0 0 0,-1 0 1,1-1-1,0 1 0,1 0 1,1 4-1,2-3 36,0 0 0,0 0 0,1-1 0,-1 1 0,1-1 0,0-1-1,0 1 1,0-1 0,0 0 0,1-1 0,-1 1 0,1-1 0,-1-1 0,14 3 0,10 0 37,0-2 0,32-1 1,-56-1-70,3 0 18,0 0 0,0 0-1,0-1 1,-1 0 0,1-1-1,0 0 1,13-5 0,-17 5 74,-1 0 0,0-1 0,0 0 1,0 0-1,-1 0 0,1 0 0,-1 0 0,1-1 1,-1 0-1,0 0 0,-1 1 0,1-2 0,0 1 1,-1 0-1,2-7 0,-2 9 3,-1 0 1,1-1-1,0 1 1,0 0-1,0 0 1,0 1-1,0-1 1,0 0-1,0 1 1,0-1-1,1 1 1,-1 0-1,1-1 1,-1 1-1,1 0 1,-1 1-1,1-1 1,5 0-1,58-6 335,-42 5-213,4 0-143,-11 1 89,1-1 1,31-8-1,-47 9-144,-1-1 0,1 1 0,-1 0 0,1-1 0,-1 1 1,0-1-1,1 0 0,-1 1 0,0-1 0,0 0 0,0 0 0,0 0 0,-1 0 0,1 0 0,-1 0 0,1 0 0,-1 0 0,1 0 0,-1 0 1,0 0-1,0 0 0,0 0 0,-1-3 0,2-3-29,-2 0-1,1 0 1,-1 0 0,-4-14 0,3 16-98,-2 0 1,1 0-1,-1 0 0,0 1 1,0-1-1,0 1 1,-1 0-1,0 1 1,0-1-1,0 1 1,0 0-1,-1 0 1,0 0-1,1 1 1,-1 0-1,-1 0 1,1 1-1,-12-4 0,12 4 119,1 0 0,-1 1-1,0-1 1,1 1 0,-1 1-1,0-1 1,0 1-1,1 0 1,-1 0 0,0 1-1,0-1 1,1 1 0,-1 1-1,0-1 1,1 1-1,0 0 1,-1 0 0,1 1-1,0-1 1,0 1 0,0 0-1,-5 4 1,4-1 63,1-1 0,0 1 0,0 0 0,0 0 0,1 0 1,0 1-1,0 0 0,1-1 0,0 1 0,0 0 0,0 1 0,1-1 0,0 0 0,1 1 1,-1 0-1,1-1 0,1 1 0,0-1 0,0 1 0,2 14 0,-1-20-222,0 0-1,0 0 1,0 0 0,1 0-1,-1 0 1,0 0-1,1-1 1,0 1 0,-1 0-1,1-1 1,0 1-1,0-1 1,0 0 0,0 1-1,0-1 1,0 0-1,0 0 1,1 0 0,-1-1-1,0 1 1,0-1-1,1 1 1,-1-1 0,1 0-1,3 1 1,39 0-4308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52:30.603"/>
    </inkml:context>
    <inkml:brush xml:id="br0">
      <inkml:brushProperty name="width" value="0.05" units="cm"/>
      <inkml:brushProperty name="height" value="0.05" units="cm"/>
      <inkml:brushProperty name="color" value="#004F8B"/>
    </inkml:brush>
  </inkml:definitions>
  <inkml:trace contextRef="#ctx0" brushRef="#br0">0 1 13926,'0'0'2401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04.343"/>
    </inkml:context>
    <inkml:brush xml:id="br0">
      <inkml:brushProperty name="width" value="0.05" units="cm"/>
      <inkml:brushProperty name="height" value="0.05" units="cm"/>
      <inkml:brushProperty name="color" value="#004F8B"/>
    </inkml:brush>
  </inkml:definitions>
  <inkml:trace contextRef="#ctx0" brushRef="#br0">0 0 368,'0'0'6347,"6"0"-2240,29 0-3705,43 4 343,108 19 0,-11-1 35,510 9 4009,-681-27-5541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05.155"/>
    </inkml:context>
    <inkml:brush xml:id="br0">
      <inkml:brushProperty name="width" value="0.05" units="cm"/>
      <inkml:brushProperty name="height" value="0.05" units="cm"/>
      <inkml:brushProperty name="color" value="#004F8B"/>
    </inkml:brush>
  </inkml:definitions>
  <inkml:trace contextRef="#ctx0" brushRef="#br0">25 35 5747,'0'0'4202,"18"-3"-3696,-4 3-320,-1 1 0,0 1 0,0 1 0,0-1 0,0 2-1,0 0 1,-1 0 0,1 2 0,-1-1 0,19 13-1,23 8 498,-11-10-226,-27-11-384,-2 0 0,1 1 0,-1 0 0,0 1 0,0 1 0,0 0 0,16 14 0,-29-21-80,-1 0 1,1 0 0,0 0 0,0 0 0,0 0 0,-1 0 0,1 0 0,-1 0 0,1 0 0,-1 0 0,1 0 0,-1 0 0,0 1 0,1-1 0,-1 0 0,0 0 0,0 0 0,0 1 0,0-1 0,0 0 0,0 0 0,0 0 0,0 1 0,-1-1 0,1 0 0,0 0 0,-1 0 0,1 0 0,-1 1 0,1-1 0,-1 0 0,1 0 0,-1 0 0,0 0 0,0 0-1,0-1 1,1 1 0,-1 0 0,0 0 0,0 0 0,0-1 0,0 1 0,0 0 0,0-1 0,-2 1 0,-7 5 46,0 0 0,-1-1 0,-18 7-1,18-7-46,-166 53 124,23-9 25,153-49-169,1 1 1,0-1-1,-1 0 0,1 0 1,-1 0-1,1 0 0,0 0 1,-1 0-1,1 0 0,0 0 1,-1 0-1,1 0 1,-1 0-1,1 0 0,0 0 1,-1-1-1,1 1 0,0 0 1,-1 0-1,1 0 0,0 0 1,-1-1-1,1 1 0,0 0 1,-1 0-1,1 0 1,0-1-1,0 1 0,-1 0 1,1-1-1,0 1 0,0 0 1,0-1-1,-1 0 0,-4-19-737,4-30-641,1 42 959,-1-22 279,1 0 1,2 0 0,1 1-1,2-1 1,13-48 0,-12 61 266,-3 11 114,-1 0-1,0 0 0,0-1 0,-1 1 0,2-13 504,-3 29-765,0 161-400,0-138-1561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6:48.179"/>
    </inkml:context>
    <inkml:brush xml:id="br0">
      <inkml:brushProperty name="width" value="0.05" units="cm"/>
      <inkml:brushProperty name="height" value="0.05" units="cm"/>
      <inkml:brushProperty name="color" value="#004F8B"/>
    </inkml:brush>
  </inkml:definitions>
  <inkml:trace contextRef="#ctx0" brushRef="#br0">64 128 0,'0'5'10336,"0"30"-10299,-14 187 2318,-1 73-274,13-318-1542,0-349-2171,4 190 1610,-3 178 3,1-1 0,0 1 0,0 0 0,0 0 0,1 0 0,0 0-1,-1 0 1,2 0 0,-1 0 0,0 0 0,1 0 0,-1 0 0,1 0 0,0 1-1,1-1 1,-1 1 0,0-1 0,1 1 0,0 0 0,0 0 0,0 0 0,0 1 0,0-1-1,1 1 1,-1-1 0,1 1 0,-1 0 0,1 0 0,0 1 0,0-1 0,0 1-1,0 0 1,0 0 0,0 0 0,7 0 0,-7 1 23,0 0 0,0 0 0,-1 0 0,1 1 0,0-1 0,0 1 0,-1 0 0,1 0 0,-1 1 0,1-1 0,-1 1 0,1-1 1,-1 1-1,0 0 0,0 1 0,0-1 0,0 0 0,0 1 0,-1-1 0,1 1 0,-1 0 0,1 0 0,-1 0 0,0 0 0,0 1 0,0-1 0,-1 0 0,1 1 0,-1-1 0,1 6 0,5 12 61,-2 0 0,0 0 0,-2 0 0,0 0 0,-2 1 0,0-1 0,-1 1 0,-4 29 0,2-44-53,1 0 0,-1 0 0,-1 0 0,1-1 0,-1 1 0,0-1 0,0 0 0,-1 0 0,0 0 0,0 0 0,-1-1 0,1 1 0,-1-1 1,0 0-1,-1-1 0,1 1 0,-10 5 0,7-5-48,-2 1 0,1-1-1,0-1 1,-1 0 0,0 0 0,0-1 0,0 0 0,0 0 0,-1-1 0,1-1 0,-12 1 0,20-3 20,1 1 1,-1-1 0,1 1 0,0-1-1,-1 0 1,1 1 0,0-1 0,0 0 0,-1 0-1,1 0 1,0 0 0,0 0 0,0 0 0,0 0-1,0 0 1,0-1 0,0 1 0,1 0 0,-1-1-1,0 1 1,1 0 0,-1-1 0,1 1 0,-1-1-1,1 1 1,0-1 0,0 1 0,-1-1-1,1-1 1,-1-2-2,1 1 1,-1-1-1,1 0 0,0 0 0,0 0 0,1 1 0,-1-1 0,3-7 0,-3 11 14,1 0-1,0 1 0,-1-1 1,1 0-1,0 1 1,0-1-1,-1 1 0,1-1 1,0 1-1,0-1 1,0 1-1,0-1 0,0 1 1,-1 0-1,1-1 0,0 1 1,0 0-1,0 0 1,0 0-1,0 0 0,0 0 1,0 0-1,0 0 1,0 0-1,0 0 0,0 1 1,0-1-1,0 0 1,1 1-1,27 11 11,-13 3 216,0 2 0,-1 1 0,-1-1 1,-1 2-1,12 21 0,4 4 95,17 24-1263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6:48.506"/>
    </inkml:context>
    <inkml:brush xml:id="br0">
      <inkml:brushProperty name="width" value="0.05" units="cm"/>
      <inkml:brushProperty name="height" value="0.05" units="cm"/>
      <inkml:brushProperty name="color" value="#004F8B"/>
    </inkml:brush>
  </inkml:definitions>
  <inkml:trace contextRef="#ctx0" brushRef="#br0">1 215 7652,'0'0'2553,"10"18"-1876,38 57-191,-44-70-429,0 0-1,0 0 1,0 0 0,1 0 0,0-1 0,0 0-1,0 0 1,1 0 0,-1-1 0,1 0-1,0 0 1,-1 0 0,1-1 0,1 0-1,-1 0 1,0 0 0,0-1 0,1 0 0,-1 0-1,1-1 1,-1 1 0,1-1 0,-1-1-1,12-1 1,-17 1-17,1 0 0,-1 0 0,0 0 0,0 0-1,0 0 1,0 0 0,0 0 0,0 0 0,-1 0 0,1 0 0,0-1-1,0 1 1,-1 0 0,1-1 0,-1 1 0,1 0 0,-1-1 0,0 1-1,1 0 1,-1-1 0,0 1 0,0-3 0,3-37 209,-3 36-201,1-27-128,-1 0 0,-2 0 0,-1 0 0,-9-40 0,9 59-1357,1 1-1,1 0 1,0-21 0,1 9-4414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33.865"/>
    </inkml:context>
    <inkml:brush xml:id="br0">
      <inkml:brushProperty name="width" value="0.1" units="cm"/>
      <inkml:brushProperty name="height" value="0.1" units="cm"/>
      <inkml:brushProperty name="color" value="#CC0066"/>
    </inkml:brush>
  </inkml:definitions>
  <inkml:trace contextRef="#ctx0" brushRef="#br0">95 122 1008,'0'0'3525,"0"20"-913,-3 248 3426,1-1-3963,-1-249-2068,-3-27-258,-6-28-250,1-14-185,2-1 0,2-1 0,3 1 0,2-1 0,7-81 0,-4 120 669,1 1 1,0 0 0,2-1-1,-1 1 1,1 1-1,1-1 1,0 1 0,1-1-1,1 1 1,0 1-1,0 0 1,11-14-1,-11 18 109,0 0 0,1 0 0,-1 1 0,1 0 0,0 0 0,1 1 0,0 0 0,-1 0 0,1 1 0,1 0 0,-1 1 0,1 0 0,-1 0 0,1 1 0,0 1 0,19-2 0,-24 3-36,0-1 0,0 1 0,0 0 0,0 0 0,0 1 0,0 0 0,0-1 0,0 2 0,0-1 0,-1 1 0,1-1 0,8 6 0,-10-4-32,1 0 1,-1 0 0,-1 0 0,1 1-1,0 0 1,-1-1 0,0 1 0,0 0-1,0 0 1,0 0 0,-1 1 0,1-1-1,-1 0 1,1 9 0,1-2 6,0 0 1,-1 0-1,-1 0 1,0 0-1,0 1 0,-1-1 1,0 0-1,-1 1 1,0-1-1,-1 0 1,-1 0-1,1 0 1,-2 0-1,1 0 0,-2-1 1,1 1-1,-1-1 1,-1 0-1,0-1 1,0 1-1,-1-1 0,-11 11 1,4-6-104,-1 0 1,-1-1-1,-1 0 1,0-2-1,0 0 1,-1-1-1,-35 15 1,38-20-473,0 0 0,0-1 1,-1 0-1,0-2 0,0 1 1,-21-1-1,36-2 464,-1-1-1,1 1 1,0 0 0,0-1 0,0 1-1,-1-1 1,1 0 0,0 1 0,0-1-1,0 0 1,0 1 0,0-1 0,0 0-1,0 0 1,0 0 0,0 0-1,1 0 1,-1 0 0,0 0 0,1 0-1,-1 0 1,0 0 0,1-1 0,-1 1-1,1 0 1,0 0 0,-1 0 0,1-1-1,0 1 1,0 0 0,0-1 0,0-1-1,0-50-165,1 45 246,-1 6 67,1 0-1,0 1 0,-1-1 1,1 0-1,0 1 1,0-1-1,0 1 0,0-1 1,0 1-1,0-1 1,0 1-1,0 0 0,1-1 1,-1 1-1,1 0 1,-1 0-1,1 0 0,-1 0 1,1 0-1,-1 0 1,1 1-1,0-1 0,-1 1 1,1-1-1,0 1 1,0-1-1,0 1 0,-1 0 1,1 0-1,0 0 1,3 0-1,0 0 186,0 0 0,-1 0-1,1 0 1,0 1 0,0-1 0,-1 1 0,1 0-1,-1 1 1,1-1 0,-1 1 0,9 4 0,35 32 1733,48 49 1,-32-27-3111,-54-53-2650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6:48.849"/>
    </inkml:context>
    <inkml:brush xml:id="br0">
      <inkml:brushProperty name="width" value="0.05" units="cm"/>
      <inkml:brushProperty name="height" value="0.05" units="cm"/>
      <inkml:brushProperty name="color" value="#004F8B"/>
    </inkml:brush>
  </inkml:definitions>
  <inkml:trace contextRef="#ctx0" brushRef="#br0">1 1 800,'0'0'11795,"2"2"-11619,1 1-147,0 0 0,-1 0 0,1 0 0,-1 1 0,0-1 0,0 1 0,0 0 0,0-1 0,-1 1 0,0 0 0,1 0 0,-1 0 0,0 5 0,8 65 717,-7-49-385,9 145 1358,11 76-1411,-19-199-3872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6:49.226"/>
    </inkml:context>
    <inkml:brush xml:id="br0">
      <inkml:brushProperty name="width" value="0.05" units="cm"/>
      <inkml:brushProperty name="height" value="0.05" units="cm"/>
      <inkml:brushProperty name="color" value="#004F8B"/>
    </inkml:brush>
  </inkml:definitions>
  <inkml:trace contextRef="#ctx0" brushRef="#br0">1 26 4994,'0'0'5950,"13"-5"-5510,47-14 222,-56 18-581,0 1 0,1-1 0,-1 1 0,0 0 0,0 0 0,0 1 0,1-1 0,-1 1 0,0 0 0,0 0 0,0 0 0,0 1 0,0 0 1,0-1-1,-1 1 0,1 0 0,0 1 0,-1-1 0,0 1 0,0-1 0,1 1 0,-1 0 0,-1 0 0,5 6 0,0 0 87,0 1-1,-1-1 1,0 1-1,-1 0 1,0 1-1,0-1 1,3 15-1,-5-14-141,-1 0 0,0 0-1,-1 0 1,0 0-1,-1 0 1,0 1 0,0-1-1,-2 0 1,1 0 0,-1 0-1,-5 13 1,6-19-100,-1-1 0,0 1 0,0-1 0,0 0 0,0 0 0,-1 1 0,0-1 0,0-1 0,0 1 0,0 0 0,0-1 0,-1 0 0,0 0 0,1 0 0,-1 0 0,0 0 0,-1-1 0,1 0 0,0 0 0,-1 0 0,1 0 0,-1-1 0,1 1 0,-1-1 0,0-1 0,0 1 0,1-1 0,-7 1 0,10-2 54,0 0-1,0 0 1,0 0-1,1-1 1,-1 1-1,0 0 1,1 0-1,-1 0 1,1 0-1,-1-1 1,1 1-1,0 0 1,-1-1-1,1 1 1,0 0-1,0 0 1,0-1-1,0 1 1,0 0-1,0-1 1,1-1-1,3-35-253,-1 31 264,0 1 0,0-1 0,1 1 0,-1 0 0,1 1 0,1-1 0,-1 1 0,1-1 0,0 1 0,0 1 0,1-1 0,-1 1 0,1 0 0,0 0 0,0 0 0,8-2 0,-3 0 244,1 2-1,0-1 1,0 2-1,0-1 0,1 2 1,-1 0-1,1 0 1,14 1-1,-25 1-197,0 0 0,0 0 0,0 0 0,0 1 0,0-1 0,0 1 0,0 0 0,0-1 0,0 1 0,0 0 0,0 0 0,0 0 0,-1 0 0,1 1 1,0-1-1,-1 0 0,1 1 0,-1-1 0,2 3 0,0 0 49,0 1 0,0 0 0,0 0 1,-1 0-1,0 0 0,0 0 0,1 7 0,1 4-653,-1 1-1,-1 1 0,1 28 1,-3-44 152,0-1 303,0-1 0,0 0 1,0 1-1,0-1 1,0 0-1,0 0 0,0 1 1,0-1-1,0 0 0,0 0 1,0 1-1,0-1 1,0 0-1,0 1 0,0-1 1,0 0-1,0 0 1,-1 1-1,1-1 0,0 0 1,0 0-1,0 0 0,0 1 1,0-1-1,-1 0 1,1 0-1,0 0 0,0 1 1,0-1-1,-1 0 0,1 0 1,0 0-1,0 0 1,-1 0-1,1 1 0,0-1 1,0 0-1,-1 0 1,1 0-1,0 0 0,-1 0 1,1 0-1,0 0 0,0 0 1,-1 0-1,1 0 1,0 0-1,0 0 0,-1 0 1,1 0-1,-1-1 0,-16 1-5921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6:49.570"/>
    </inkml:context>
    <inkml:brush xml:id="br0">
      <inkml:brushProperty name="width" value="0.05" units="cm"/>
      <inkml:brushProperty name="height" value="0.05" units="cm"/>
      <inkml:brushProperty name="color" value="#004F8B"/>
    </inkml:brush>
  </inkml:definitions>
  <inkml:trace contextRef="#ctx0" brushRef="#br0">1 1 2785,'0'0'7828,"52"9"-11478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6:49.896"/>
    </inkml:context>
    <inkml:brush xml:id="br0">
      <inkml:brushProperty name="width" value="0.05" units="cm"/>
      <inkml:brushProperty name="height" value="0.05" units="cm"/>
      <inkml:brushProperty name="color" value="#004F8B"/>
    </inkml:brush>
  </inkml:definitions>
  <inkml:trace contextRef="#ctx0" brushRef="#br0">221 118 6243,'0'0'7737,"5"-11"-7345,13-38-213,-18 48-175,0 0 0,1 0 1,-1 0-1,0 0 0,0 0 1,0 0-1,0-1 0,0 1 1,0 0-1,-1 0 1,1 0-1,0 0 0,0 0 1,-1 0-1,1 0 0,-1 0 1,1 0-1,-1 0 0,1 0 1,-1 0-1,0 0 0,1 0 1,-1 0-1,0 0 1,0 1-1,0-1 0,1 0 1,-1 0-1,0 1 0,0-1 1,0 1-1,0-1 0,-2 0 1,-37-11-141,31 10 110,-9-2-62,0 1-1,0 1 0,-1 0 0,1 1 0,-1 1 1,-23 3-1,41-3 84,0 1 0,-1-1-1,1 0 1,0 1 0,0-1 0,0 1 0,-1-1 0,1 1 0,0 0 0,0-1 0,0 1 0,0 0-1,0 0 1,0 0 0,0 0 0,1-1 0,-1 1 0,0 1 0,0-1 0,1 0 0,-1 0 0,1 0-1,-1 0 1,1 0 0,-1 0 0,1 1 0,0-1 0,-1 0 0,1 0 0,0 1 0,0-1 0,0 0-1,0 1 1,0-1 0,0 0 0,0 0 0,1 1 0,-1-1 0,0 0 0,2 2 0,-2 1 15,1 0 0,1 0 0,-1 0 0,1 0 0,-1 0 0,1-1 0,0 1 0,0 0 0,1-1 1,-1 0-1,4 4 0,63 38 671,-58-39-573,0 0 0,0 1-1,-1 0 1,0 0 0,0 1 0,0 1 0,-1-1 0,0 1-1,-1 1 1,10 14 0,-17-22-111,0-1 1,0 1-1,0 0 0,-1 0 0,1 0 0,0 0 1,-1 0-1,1 0 0,-1 0 0,0 0 0,0 0 1,0 1-1,0-1 0,0 0 0,0 0 0,0 0 1,-1 0-1,1 0 0,-1 0 0,0 0 0,-1 4 1,0-3 9,-1 0 0,1 0 0,-1 0 0,1 0 0,-1-1 0,0 1 0,0-1 0,0 1 0,-1-1 0,1 0 0,-4 1 0,-9 4 19,1-1 1,-1 0-1,-1-1 0,-19 2 1,-22 2 13,57-9-96,14-29-2855,10 10-210,2 0-1767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6:50.510"/>
    </inkml:context>
    <inkml:brush xml:id="br0">
      <inkml:brushProperty name="width" value="0.05" units="cm"/>
      <inkml:brushProperty name="height" value="0.05" units="cm"/>
      <inkml:brushProperty name="color" value="#004F8B"/>
    </inkml:brush>
  </inkml:definitions>
  <inkml:trace contextRef="#ctx0" brushRef="#br0">142 75 8036,'0'0'6125,"-5"-8"-5639,-19-27-81,22 34-365,0-1 0,-1 1 0,1-1 0,0 1 0,-1 0 0,1 0 0,-1 0 0,1 1 0,-1-1 0,0 1 0,1-1-1,-1 1 1,0 0 0,1 0 0,-1 0 0,1 0 0,-1 0 0,0 1 0,1-1 0,-1 1 0,0 0 0,1 0 0,0 0 0,-1 0 0,1 0 0,-1 0-1,1 0 1,0 1 0,0 0 0,0-1 0,-3 3 0,2 0-17,0 0 0,0 0-1,0 0 1,0 1 0,1-1-1,-1 1 1,1 0 0,0 0-1,1-1 1,-1 1 0,1 0-1,0 0 1,0 1 0,0-1 0,1 0-1,0 0 1,0 0 0,0 0-1,1 0 1,0 1 0,0-1-1,0 0 1,0 0 0,1 0-1,0-1 1,0 1 0,0 0-1,1-1 1,-1 1 0,4 4 0,-1-3-1,0 1 0,1-1 0,0 0 0,0 0 0,0-1 0,0 1 0,1-1 0,0-1 0,0 1 0,0-1 1,0 0-1,1-1 0,0 0 0,0 0 0,0-1 0,0 0 0,0 0 0,11 0 0,-16-1 0,0-1 0,0 0 1,1 0-1,-1 0 0,0-1 0,0 1 0,0-1 0,0 0 0,0 1 0,0-1 0,0-1 0,-1 1 0,1 0 0,0-1 0,0 1 0,-1-1 1,1 0-1,3-3 0,-1-2 0,0 0 0,0 0 0,0-1 0,-1 1 0,5-15 1,-2 4-81,-7 17 67,0-1 0,1 1 0,-1-1 0,0 1-1,1-1 1,-1 1 0,1 0 0,-1-1-1,1 1 1,0-1 0,-1 1 0,1 0 0,0 0-1,0 0 1,0-1 0,0 1 0,0 0-1,0 0 1,1 0 0,-1 0 0,0 1 0,0-1-1,1 0 1,-1 0 0,0 1 0,1-1 0,-1 1-1,1-1 1,-1 1 0,1 0 0,-1-1-1,1 1 1,-1 0 0,1 0 0,-1 0 0,1 0-1,-1 0 1,1 1 0,-1-1 0,1 0-1,-1 1 1,0-1 0,1 1 0,-1-1 0,2 2-1,76 25-6,-61-19 29,1 0 0,0-2 0,1-1 0,-1 0 0,1-1 0,33 2 0,-48-6 10,-1 0-1,1 0 0,0 0 1,-1-1-1,1 1 1,0-1-1,-1 0 0,1 0 1,-1-1-1,8-3 1,-9 3-17,-1 0 0,0 0 1,0 0-1,0-1 0,-1 1 1,1 0-1,0-1 0,-1 0 1,0 1-1,1-1 0,-1 0 1,0 0-1,-1 1 0,1-1 1,0 0-1,-1 0 1,1 0-1,-1-3 0,1-2-17,0 1-1,0 0 1,-1 0 0,0-1-1,0 1 1,-1 0-1,0-1 1,-3-10-1,3 15-6,-1-1-1,0 0 1,0 1-1,0 0 0,0-1 1,0 1-1,-1 0 0,0 0 1,1 1-1,-1-1 1,0 0-1,0 1 0,-1 0 1,1 0-1,0 0 1,-1 0-1,-4-2 0,-3-1-19,0 1 0,-1 0 0,1 1 0,-1 0 0,0 1 0,0 0 0,0 1 0,0 0 0,0 1 0,0 0 0,0 1 0,-19 3 0,26-3 10,-1 1 0,1-1 0,-1 1 0,1 0-1,0 0 1,0 1 0,0 0 0,0 0 0,0 0 0,0 0-1,1 1 1,0-1 0,0 1 0,0 0 0,0 1 0,0-1-1,1 1 1,0-1 0,0 1 0,0 0 0,1 0 0,-1 1-1,1-1 1,0 0 0,1 1 0,0-1 0,-1 1 0,1 6-1,0-4-211,0-1-1,1 0 0,0 1 0,0-1 1,1 0-1,0 1 0,3 9 0,-3-14-226,0 0-1,0 0 1,0 0-1,1 0 1,0 0-1,-1 0 0,1-1 1,0 1-1,0-1 1,1 1-1,3 2 1,13 8-5327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10.089"/>
    </inkml:context>
    <inkml:brush xml:id="br0">
      <inkml:brushProperty name="width" value="0.05" units="cm"/>
      <inkml:brushProperty name="height" value="0.05" units="cm"/>
      <inkml:brushProperty name="color" value="#004F8B"/>
    </inkml:brush>
  </inkml:definitions>
  <inkml:trace contextRef="#ctx0" brushRef="#br0">0 3 368,'0'0'7166,"0"0"-7113,0-1 0,0 1 0,0 0 0,0 0 1,0 0-1,0 0 0,1 0 0,-1 0 0,0-1 0,0 1 0,0 0 0,0 0 0,0 0 0,0 0 0,0 0 1,0 0-1,1 0 0,-1 0 0,0 0 0,0-1 0,0 1 0,0 0 0,0 0 0,1 0 0,-1 0 0,0 0 1,0 0-1,0 0 0,0 0 0,0 0 0,1 0 0,-1 0 0,0 0 0,0 0 0,0 0 0,0 0 0,0 0 1,1 0-1,-1 0 0,0 1 0,0-1 0,0 0 0,0 0 0,0 0 0,0 0 0,1 0 0,-1 0 0,0 0 1,0 1-1,8 125 2636,-6-78-1801,7 50 1,16 6-526,-24-99-2321,-1-15-5547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10.427"/>
    </inkml:context>
    <inkml:brush xml:id="br0">
      <inkml:brushProperty name="width" value="0.05" units="cm"/>
      <inkml:brushProperty name="height" value="0.05" units="cm"/>
      <inkml:brushProperty name="color" value="#004F8B"/>
    </inkml:brush>
  </inkml:definitions>
  <inkml:trace contextRef="#ctx0" brushRef="#br0">4 8 9428,'0'0'2706,"-4"-8"-2706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10.883"/>
    </inkml:context>
    <inkml:brush xml:id="br0">
      <inkml:brushProperty name="width" value="0.05" units="cm"/>
      <inkml:brushProperty name="height" value="0.05" units="cm"/>
      <inkml:brushProperty name="color" value="#004F8B"/>
    </inkml:brush>
  </inkml:definitions>
  <inkml:trace contextRef="#ctx0" brushRef="#br0">1 321 544,'0'0'5501,"2"11"-4767,1 1-506,2 30 2489,-5-59-2566,1 1 0,0 0 0,1 0 0,1 0 0,0 0 0,1 1 0,1-1 0,0 1 0,9-18 0,-14 33-132,1-1-1,-1 1 1,1-1-1,-1 0 0,0 1 1,1-1-1,-1 1 0,1-1 1,-1 1-1,1 0 0,0-1 1,-1 1-1,1 0 0,-1-1 1,1 1-1,0 0 0,-1 0 1,1-1-1,0 1 0,-1 0 1,1 0-1,0 0 0,0 0 1,-1 0-1,1 0 0,0 0 1,-1 0-1,1 0 0,0 0 1,-1 0-1,1 1 0,0-1 1,-1 0-1,1 0 1,0 1-1,-1-1 0,1 0 1,-1 1-1,1-1 0,-1 1 1,1-1-1,-1 1 0,2 0 1,19 26-202,-19-24 276,5 10 67,2 0 0,0 0 0,0 0 0,1-2 1,1 1-1,0-1 0,1-1 0,0 0 0,0 0 0,19 10 0,-26-28 2823,-5-22-2713,0 25-65,0-182-71,0 124-2754,0 0-3707,0 45 274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11.567"/>
    </inkml:context>
    <inkml:brush xml:id="br0">
      <inkml:brushProperty name="width" value="0.05" units="cm"/>
      <inkml:brushProperty name="height" value="0.05" units="cm"/>
      <inkml:brushProperty name="color" value="#004F8B"/>
    </inkml:brush>
  </inkml:definitions>
  <inkml:trace contextRef="#ctx0" brushRef="#br0">0 1 5170,'0'0'4920,"3"2"-4829,0 0-55,0 0 1,-1 1 0,0-1-1,0 1 1,1 0 0,-1 0-1,-1 0 1,1 0-1,0 0 1,-1 0 0,0 1-1,0-1 1,0 0 0,1 7-1,9 60 811,-9-55-645,9 105 1014,-7-61-1068,3 0-1,20 81 1,-8-169-1295,6-38 123,-20 51 807,1 0-1,0 0 0,1 1 0,17-29 0,-19 59 753,0 0 0,2 0 1,-1 0-1,17 24 0,-21-35-495,1 0 0,0-1-1,0 0 1,0 0 0,0 0 0,1 0 0,-1 0 0,1-1 0,0 1 0,-1-1-1,1 0 1,0 0 0,1 0 0,-1-1 0,0 0 0,0 1 0,7 0-1,-7-2-26,-1-1-1,0 1 0,0 0 1,0-1-1,0 0 0,1 1 0,-1-1 1,0-1-1,0 1 0,0 0 0,-1-1 1,1 1-1,0-1 0,0 0 1,-1 0-1,1 0 0,-1 0 0,0 0 1,0-1-1,0 1 0,0-1 1,0 1-1,0-1 0,2-4 0,3-6-155,-1 0-1,0 0 1,-1 0-1,-1-1 1,0 1-1,-1-1 1,0 0-1,-1 0 1,1-24 965,3 75-558,14 24 140,-2-33-1443,-17-26 645,1-1 0,0 1 0,-1-1 0,1 0-1,0 1 1,-1-1 0,1 0 0,0 0-1,0 0 1,0 0 0,3 1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11.911"/>
    </inkml:context>
    <inkml:brush xml:id="br0">
      <inkml:brushProperty name="width" value="0.05" units="cm"/>
      <inkml:brushProperty name="height" value="0.05" units="cm"/>
      <inkml:brushProperty name="color" value="#004F8B"/>
    </inkml:brush>
  </inkml:definitions>
  <inkml:trace contextRef="#ctx0" brushRef="#br0">1 1 6659,'0'0'0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34.312"/>
    </inkml:context>
    <inkml:brush xml:id="br0">
      <inkml:brushProperty name="width" value="0.1" units="cm"/>
      <inkml:brushProperty name="height" value="0.1" units="cm"/>
      <inkml:brushProperty name="color" value="#CC0066"/>
    </inkml:brush>
  </inkml:definitions>
  <inkml:trace contextRef="#ctx0" brushRef="#br0">0 159 4066,'0'0'3452,"2"2"-2694,3 4-483,-1 0 1,0 0 0,-1 1 0,0-1-1,0 1 1,0-1 0,-1 1-1,2 8 1,14 33 634,-13-41-803,-1 1 1,1-1 0,1 0 0,-1-1-1,1 1 1,1-1 0,-1 0-1,1-1 1,0 1 0,0-2-1,0 1 1,1-1 0,-1 0 0,16 6-1,-19-9-76,1 1 0,-1-1 0,0 0 0,1-1 0,-1 1 0,1-1 0,-1 0 0,1 0 0,-1 0 0,1 0 0,-1-1 0,1 0-1,-1 0 1,0 0 0,1 0 0,-1-1 0,0 0 0,0 0 0,0 0 0,0 0 0,-1 0 0,1-1 0,0 0 0,-1 0 0,0 0 0,0 0-1,0 0 1,0-1 0,0 1 0,3-6 0,0-3-193,0-1 0,0 0 0,-1 0 0,-1 0 0,0 0 0,-1-1 0,0 0 0,-1 1 0,1-17 0,-2-6-117,-1 0 0,-7-48 0,7 83-273,-3-16 1564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12.274"/>
    </inkml:context>
    <inkml:brush xml:id="br0">
      <inkml:brushProperty name="width" value="0.05" units="cm"/>
      <inkml:brushProperty name="height" value="0.05" units="cm"/>
      <inkml:brushProperty name="color" value="#004F8B"/>
    </inkml:brush>
  </inkml:definitions>
  <inkml:trace contextRef="#ctx0" brushRef="#br0">1 126 8724,'100'-105'40,"-77"84"189,-23 21-221,0 0 0,0 0 0,0 1 0,0-1 0,-1 0 1,1 0-1,0 0 0,0 0 0,0 0 0,0 0 0,0 0 0,0 0 1,0 0-1,0 0 0,0 0 0,0 0 0,0 1 0,0-1 0,0 0 0,0 0 1,0 0-1,0 0 0,0 0 0,0 0 0,0 0 0,0 0 0,0 0 1,0 0-1,1 0 0,-1 0 0,0 1 0,0-1 0,0 0 0,0 0 1,0 0-1,0 0 0,0 0 0,0 0 0,0 0 0,0 0 0,0 0 0,0 0 1,0 0-1,0 0 0,0 0 0,1 0 0,-1 0 0,0 0 0,0 0 1,0 0-1,0 0 0,0 0 0,0 0 0,0 0 0,0 0 0,0 0 1,0 0-1,0 0 0,1 0 0,-1 0 0,0 0 0,-1 4 286,15 83 1584,3 145 0,-9-78-1659,-7-147-36,3 27-770,1-29-88,2-21 79,-6 11 416,5-13-370,0-1-1,1 1 1,1 1-1,16-28 1,-23 43 620,0-1 0,1 0 0,0 1 0,0-1-1,0 1 1,0-1 0,0 1 0,0 0 0,0 0 0,1 0 0,-1 0 0,1 1 0,-1-1 0,1 1 0,0-1-1,0 1 1,-1 0 0,1 0 0,0 0 0,0 0 0,0 1 0,0-1 0,0 1 0,0 0 0,0 0 0,1 0 0,-1 0-1,0 0 1,0 1 0,0-1 0,0 1 0,0 0 0,-1 0 0,1 0 0,0 0 0,0 1 0,0-1 0,4 4-1,0 0 203,0 1 0,0 0-1,0 1 1,-1-1-1,0 1 1,0 0 0,-1 1-1,9 15 1,-11-18-207,0 0 0,-1 1 0,1-1 0,-1 1 0,-1-1 0,1 1 0,-1 0 0,0 0 0,0 0 0,-1 0 0,1-1 0,-1 1 0,-1 0 0,1 0 0,-2 8 0,-1-10-59,1-1 1,0 1 0,-1 0 0,1-1-1,-1 1 1,0-1 0,0 0 0,0 0-1,-1 0 1,1 0 0,-1-1 0,1 0-1,-1 1 1,0-1 0,0 0-1,0-1 1,0 1 0,-1-1 0,-3 1-1,-11 4-18,1-2 0,-38 5 0,48-8-27,-2 0-58,-1 0-1,0-1 1,1 0-1,-1 0 1,-13-3-1,22 3 53,0-1 0,0 1 0,0-1 0,0 0 0,0 0 0,0 0 0,0 0 0,0 0 0,0 0 0,1 0 0,-1 0 0,0-1 0,1 1 0,-1-1 0,1 1 0,0-1 0,-1 0 0,1 1-1,0-1 1,0 0 0,0 0 0,0 0 0,0 0 0,1 0 0,-1 0 0,1 0 0,-1 0 0,1 0 0,-1 0 0,1 0 0,0 0 0,0-3 0,0-2-266,0 2-104,0 1-1,0 0 1,0 0 0,1 0-1,-1 0 1,1 0 0,2-7-1,14-10-3081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12.916"/>
    </inkml:context>
    <inkml:brush xml:id="br0">
      <inkml:brushProperty name="width" value="0.05" units="cm"/>
      <inkml:brushProperty name="height" value="0.05" units="cm"/>
      <inkml:brushProperty name="color" value="#004F8B"/>
    </inkml:brush>
  </inkml:definitions>
  <inkml:trace contextRef="#ctx0" brushRef="#br0">1 139 5827,'0'0'4346,"19"1"-2663,149 4 1012,-159-5-2632,0-1 1,1 1-1,-1-1 1,0-1-1,0 0 1,0 0-1,0-1 1,-1 0-1,9-4 1,-13 5-47,-1 0 1,0 0-1,0 0 1,0 0-1,0 0 1,0-1-1,-1 0 1,1 1-1,-1-1 1,1 0-1,-1 0 1,0-1-1,0 1 1,-1 0-1,1-1 1,-1 1-1,1 0 1,-1-1-1,0 0 1,-1 1-1,1-1 1,-1 0-1,1 1 1,-1-6-1,0 7-24,0 0 0,0 1 0,-1-1 1,1 0-1,0 1 0,-1-1 0,1 0 0,-1 1 0,0-1 0,0 0 0,1 1 0,-1-1 0,0 1 0,0-1 0,0 1 1,-1 0-1,1-1 0,0 1 0,0 0 0,-1 0 0,1 0 0,-1 0 0,1 0 0,-1 0 0,1 0 0,-1 1 1,0-1-1,1 0 0,-1 1 0,0-1 0,1 1 0,-4-1 0,-4 0-43,-1 0-1,1 1 1,0 0-1,-18 2 1,24-1 59,0-1 1,1 1-1,-1 0 1,1 0-1,0 0 1,-1 1-1,1-1 0,0 1 1,0-1-1,-1 1 1,1 0-1,1 0 1,-1 0-1,0 0 0,0 0 1,1 0-1,-1 0 1,1 0-1,0 1 1,-1-1-1,1 1 1,0-1-1,1 1 0,-1-1 1,0 1-1,0 2 1,-1 8 75,-1 0 1,2-1 0,-1 26 0,1-33-51,1 0 1,0 0 0,0 0 0,1 0-1,0 0 1,-1-1 0,2 1 0,-1 0-1,0-1 1,1 1 0,0-1 0,0 1 0,0-1-1,1 0 1,0 0 0,-1 0 0,1 0-1,1 0 1,-1 0 0,0-1 0,1 0-1,0 0 1,0 0 0,0 0 0,0 0 0,7 3-1,0-1-4,0 0-1,0 0 1,1-1 0,-1 0-1,1-1 1,0-1-1,19 3 1,86-4 100,-107-1-133,-3 0-29,0 0 1,1 0 0,-1-1-1,0 0 1,0-1 0,0 0-1,-1 0 1,1 0 0,0-1-1,-1 0 1,1 0-1,-1 0 1,0-1 0,0 0-1,0 0 1,-1-1 0,0 0-1,1 0 1,-2 0-1,1 0 1,0-1 0,-1 0-1,0 0 1,-1 0 0,1 0-1,-1 0 1,0-1 0,-1 0-1,0 1 1,0-1-1,0 0 1,-1 0 0,1-10-1,-1 14 7,-1 1 0,0-1 0,-1 1 0,1-1 0,0 0-1,-1 1 1,1-1 0,-1 1 0,0-1 0,1 1 0,-1 0 0,-1-1-1,1 1 1,0 0 0,0 0 0,-1-1 0,-2-2 0,2 4 20,0 0 0,-1 0 1,1 0-1,0 0 1,0 0-1,0 0 0,0 1 1,-1-1-1,1 1 0,0 0 1,-1 0-1,1 0 0,0 0 1,0 0-1,-1 0 0,1 0 1,0 1-1,0-1 0,-1 1 1,1 0-1,-4 1 0,3 0 19,-1 1 0,1-1 0,0 0 0,0 1-1,0 0 1,1 0 0,-1 0 0,1 0-1,-1 0 1,1 0 0,0 1 0,0-1 0,1 1-1,-1-1 1,1 1 0,-1 0 0,1 0 0,0-1-1,1 1 1,-1 4 0,-1-1 36,1-1 0,0 0 0,1 0 0,-1 1 0,1-1 0,1 1 0,-1-1 0,1 0 0,0 0 0,0 1 0,1-1 0,3 8 0,-1-8-10,0-1 0,1 0-1,-1 0 1,1 0 0,0-1-1,1 1 1,-1-1 0,1-1-1,0 1 1,0-1 0,0 0 0,0 0-1,1-1 1,10 4 0,0-1-143,0-1 0,1-1 0,-1-1 0,29 1 1,-32-2-410,27-4-2342,-40 3 2536,1-1-1,-1 0 1,1 1 0,-1-1-1,1 0 1,-1 0 0,0 0-1,0 0 1,1 0 0,-1 0-1,0 0 1,0 0 0,0 0-1,1-3 1,8-19-8167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13.258"/>
    </inkml:context>
    <inkml:brush xml:id="br0">
      <inkml:brushProperty name="width" value="0.05" units="cm"/>
      <inkml:brushProperty name="height" value="0.05" units="cm"/>
      <inkml:brushProperty name="color" value="#004F8B"/>
    </inkml:brush>
  </inkml:definitions>
  <inkml:trace contextRef="#ctx0" brushRef="#br0">511 0 8772,'0'0'2497,"-135"13"-1232,85 8-1025,-12 4-208,-5 3-64,-1 5-304,1-1-1985,6-2-2097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17.148"/>
    </inkml:context>
    <inkml:brush xml:id="br0">
      <inkml:brushProperty name="width" value="0.05" units="cm"/>
      <inkml:brushProperty name="height" value="0.05" units="cm"/>
      <inkml:brushProperty name="color" value="#004F8B"/>
    </inkml:brush>
  </inkml:definitions>
  <inkml:trace contextRef="#ctx0" brushRef="#br0">439 1 608,'0'0'5157,"0"31"-3553,-1 13-1114,0-28-357,0 0 1,1 0-1,1 0 1,0 0-1,1 0 1,1 0-1,0 0 1,1-1-1,13 31 1,-9-31-79,0 2 0,-2-1 0,0 1-1,0 0 1,-2 1 0,0-1 0,-1 1 0,0 0 0,-2 0 0,0 0 0,-1-1 0,-1 1 0,-1 0 0,0 0 0,-1 0 0,-1-1 0,-8 22 0,-65 121 269,-13 35-110,81-171-197,1 1 1,1 0-1,2 0 0,0 1 1,2 0-1,-1 32 0,3-47-2,1 1 0,0 0 0,1-1-1,0 1 1,1-1 0,0 1 0,1-1 0,0 0-1,1 1 1,7 15 0,27 36 79,25 50-24,-56-99-64,-1 1 0,-1 0 0,-1 1 0,0-1 0,-1 1 0,2 19-1,-4-20-12,-1-1 0,0 0-1,-1 1 1,-1-1-1,0 0 1,-1 0-1,0 0 1,-1 0-1,-8 17 1,-3-2 53,0 0 0,-39 52 1,36-57 33,-11 16 157,-37 67-1,59-93-207,0 0 1,1 1-1,1 0 1,0 0-1,1 1 1,1-1-1,0 1 1,-1 31 0,4-31-3,1 0 0,0-1 0,1 1 1,0 0-1,2 0 0,0-1 0,0 0 1,12 26-1,-2-10-3,-2 1 0,-2 0 0,0 1 0,-2 0 0,-2 0 0,-1 1 0,-2 0 0,-1 0 0,-1 0 0,-6 47 0,0-55 79,-2-1 1,0 0-1,-1 0 0,-2-1 0,-12 23 0,6-13 9,-16 53 0,26-67-60,1 2 0,1-1 0,1 0 0,-1 29 0,4-41-34,0 0 0,1-1 0,0 1 0,0 0 0,1-1 0,0 1 0,1-1 0,0 0 0,0 0 0,0 0 0,1 0 0,1 0 0,6 9 0,39 41 138,-32-38-141,-1 0 0,22 34-1,-34-45-17,0 0-1,-1-1 1,0 1 0,-1 1-1,0-1 1,0 0 0,-1 1-1,-1-1 1,1 1-1,-1 16 1,0-15 33,-2 0 1,1-1-1,-1 1 0,-1 0 0,0 0 1,0-1-1,-1 0 0,-1 1 0,1-1 0,-2 0 1,-9 16-1,12-22-2,-11 18 131,0 1 0,2 1 0,-12 31 1,21-49-143,0-1 1,1 1-1,-1 0 1,1 0 0,0 0-1,1 0 1,0 0 0,-1 0-1,2 0 1,-1 0 0,1 0-1,0 0 1,0 0 0,1-1-1,-1 1 1,1 0 0,1-1-1,-1 1 1,1-1-1,4 8 1,28 29 85,-17-21-96,-1 1 0,-1 1-1,25 47 1,-37-62-9,-1 0 1,0 0-1,0 1 0,-1-1 0,0 1 0,-1 0 0,0-1 0,0 1 0,-1 0 0,0 0 0,0-1 1,-1 1-1,-1 0 0,1-1 0,-1 1 0,0-1 0,-4 9 0,-5 6 50,0 0-1,-20 28 0,22-39 13,1 1-1,0 0 1,0 0 0,2 1-1,0 0 1,0 0-1,1 1 1,1-1 0,1 1-1,-3 22 1,5-29-45,1 1 0,1 0 0,-1 0-1,2-1 1,-1 1 0,1-1 0,0 1 0,1-1 0,0 0 0,0 0 0,1 0-1,0 0 1,0 0 0,1-1 0,0 0 0,0 0 0,1 0 0,10 9 0,-10-9-24,1 1 1,-1-1 0,0 1 0,-1 0 0,0 0 0,0 1-1,-1 0 1,0 0 0,0 0 0,-1 0 0,-1 0-1,1 1 1,-1-1 0,-1 1 0,0-1 0,0 1-1,-1 0 1,0 0 0,-1-1 0,0 1 0,0 0 0,-1-1-1,0 1 1,-1-1 0,0 0 0,-1 0 0,0 0-1,-5 10 1,-58 77 21,41-60-8,1 2 0,-21 40 0,40-67 3,1 1 1,0 0 0,1 0-1,1 0 1,-1 0-1,2 1 1,0-1 0,0 1-1,1 0 1,1 0-1,2 20 1,0-23-2,1-1 0,0 0 0,1 0 0,0 0 0,1 0 0,0-1 0,0 1 1,0-1-1,1-1 0,11 11 0,-8-7-9,0 0 0,-1 1 1,0 0-1,8 17 0,-11-17-8,-1 0 0,0 0 1,-1 0-1,-1 1 0,0-1 0,0 1 0,-1 0 0,-1-1 0,0 1 0,-1 0 0,0-1 0,-1 1 0,-6 20 0,-4 4-7,-2 0-1,-2 0 1,-20 34-1,34-68 17,-17 35 48,1 1 1,-18 60 0,30-82-20,2 1 0,1-1 0,0 1 0,1-1 0,0 1 0,2 0 0,0 0-1,5 32 1,0-36-36,0-1 0,1 0-1,0 0 1,1 0 0,0-1 0,1 1-1,0-2 1,13 14 0,22 35-104,-32-42 55,-1 0 0,0 1 0,-2 0 0,0 1 0,10 38 0,-17-49 44,1 1 0,-1-1 0,0 1 0,-1-1 0,0 1 0,-1-1 0,0 0 0,0 1 0,-1-1 0,0 0 0,-1 1 0,0-1 0,0-1 0,-1 1 0,-7 12 0,-51 65 25,47-67 7,0 0 1,1 1-1,1 1 0,1 0 1,-15 36-1,25-50-9,0-1 0,0 1 0,1-1 0,0 1 0,0 0 1,0-1-1,1 1 0,0 0 0,0 0 0,1-1 0,0 1 0,0 0 0,1-1 0,2 9 0,1-5-6,-1-1-1,2-1 0,-1 1 1,1-1-1,0 0 0,1 0 1,0 0-1,13 10 1,-13-12-24,-1 0 1,0 1 0,0-1 0,-1 1 0,0 0 0,0 1 0,0-1-1,-1 1 1,-1 0 0,1 0 0,-1 0 0,0 1 0,-1-1 0,0 1-1,0-1 1,-1 1 0,0 0 0,-1 0 0,0-1 0,0 1 0,0 0 0,-2 0-1,1-1 1,-1 1 0,0-1 0,-1 1 0,1-1 0,-8 14 0,-55 79-26,36-58 151,-28 52 1,50-80-72,1-1 0,0 1 1,1-1-1,0 2 0,2-1 0,-1 0 1,2 1-1,-1 17 0,2-23-27,1-1-1,0 1 0,0-1 1,1 1-1,0 0 0,1-1 1,0 0-1,1 1 1,0-1-1,0 0 0,1 0 1,0-1-1,1 1 0,-1-1 1,2 0-1,6 9 1,19 23 69,-4-7-122,-2 1 0,-2 1 0,30 58 0,-48-82 28,0 1-1,-1-1 1,0 1 0,-1 0-1,0 0 1,-1 1-1,-1-1 1,0 0 0,0 1-1,-1-1 1,-1 1 0,0-1-1,0 0 1,-2 1 0,1-1-1,-8 20 1,-5 0 104,-1-1 1,-2 0-1,-26 35 0,18-29 91,-28 56 0,48-80-118,0 0-1,1 1 1,1-1-1,0 1 1,0 0-1,2 0 1,0 1-1,-1 20 1,3-28-74,0 0 1,0 0 0,0 0 0,1 0-1,0 0 1,1 0 0,0 0 0,0-1 0,0 1-1,0-1 1,1 1 0,0-1 0,1 0-1,0 0 1,-1 0 0,2-1 0,-1 1 0,1-1-1,0 0 1,0 0 0,0-1 0,9 7-1,1 0-314,-5-4 176,1 1-1,-2 1 1,13 13-1,-19-18 135,0 0-1,0 0 1,0 0-1,-1 1 1,0-1-1,0 1 0,0 0 1,0 0-1,-1 0 1,0-1-1,0 1 1,1 7-1,-1 0-5,-1 0-1,0 0 1,-1 0 0,0 0-1,0 0 1,-1-1 0,-1 1-1,0 0 1,-1-1-1,-8 19 1,-2-5 130,-1-1 0,0-1-1,-28 32 1,27-35 125,0 0 0,2 2 0,0 0 0,-13 28 0,23-41-202,0 1 1,1-1 0,0 1 0,1 0-1,-1-1 1,2 1 0,0 0 0,0 0-1,0 0 1,2 1 0,-1-1-1,1 0 1,0 0 0,4 9 0,-2-11-118,0-1 1,1 1 0,0-1-1,1-1 1,0 1-1,0-1 1,0 1 0,1-1-1,0-1 1,0 1-1,0-1 1,1 0 0,0-1-1,13 8 1,-8-4-156,0 0 0,0 1 0,17 16 1,-26-21 200,1 0 1,-1 0-1,0 0 1,0 1 0,-1-1-1,1 1 1,-1 0 0,0-1-1,0 1 1,-1 0 0,1 0-1,-1 0 1,0 1-1,0 5 1,-2 4 74,1 0 0,-2-1 0,0 1 0,-1-1 0,-1 1 0,0-1 0,-1 0 0,0-1 0,-1 1 0,-13 21 0,-21 57 562,29-54-511,2 1 1,2-1-1,1 1 1,2 1-1,2 56 1,3-86-181,1 0 0,0 0 1,0 0-1,1 0 0,0 0 0,1-1 1,0 1-1,1-1 0,0 0 1,0 0-1,1-1 0,9 11 0,-8-11-38,0 1-1,-1 1 1,0-1-1,0 1 1,-1 0-1,-1 1 1,0-1-1,0 1 1,-1 0-1,3 15 1,-5 27-1120,-10-56-1739,-1-13-2855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20.977"/>
    </inkml:context>
    <inkml:brush xml:id="br0">
      <inkml:brushProperty name="width" value="0.05" units="cm"/>
      <inkml:brushProperty name="height" value="0.05" units="cm"/>
      <inkml:brushProperty name="color" value="#004F8B"/>
    </inkml:brush>
  </inkml:definitions>
  <inkml:trace contextRef="#ctx0" brushRef="#br0">1 1 3185,'0'0'3984,"5"1"233,23 3-3758,20-5-59,-28 0-295,0 0 1,0 1-1,0 2 0,0-1 0,0 2 1,34 10-1,-14 2 47,25 7 92,-2 4 1,89 49-1,-134-64-217,1 1 0,-2 1 0,0 1 0,0 0 0,-1 1 0,-1 1 0,0 0 0,-2 1 0,0 1 0,0 0 0,18 39-1,-21-34 32,-1 1 0,-1 0 0,-1 0 0,-1 1 0,-1 0 0,-1 0 0,-2 0 0,0 1 0,-2-1 0,-4 45 0,1-59-22,0 0 0,0-1 0,-1 0 0,0 1 0,0-2 0,-1 1 0,-1 0 0,0-1 0,0 0-1,-1 0 1,0-1 0,-10 10 0,2-3 7,0-2 0,0 0-1,-1-1 1,-1-1-1,-34 18 1,11-12-37,-63 16 0,65-22-18,0 2 0,-38 18 0,66-23-382,16-9-3088,6-12-181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22.723"/>
    </inkml:context>
    <inkml:brush xml:id="br0">
      <inkml:brushProperty name="width" value="0.05" units="cm"/>
      <inkml:brushProperty name="height" value="0.05" units="cm"/>
      <inkml:brushProperty name="color" value="#004F8B"/>
    </inkml:brush>
  </inkml:definitions>
  <inkml:trace contextRef="#ctx0" brushRef="#br0">0 103 560,'0'-5'10734,"5"-17"-9910,2 16-755,0 0 0,0 1 1,0-1-1,1 1 0,0 1 1,0 0-1,0 0 0,1 0 1,-1 1-1,1 0 0,17-2 1,12-2 45,58-1 0,-64 6-38,311-1 616,-307 7-663,-1 1 0,0 2-1,0 2 1,0 1 0,-2 2-1,1 1 1,-1 1 0,47 30-1,-59-32-12,0 1 1,0 1-1,-1 1 0,-1 0 0,-1 2 1,0 0-1,-1 1 0,-1 1 0,0 1 1,-2 0-1,0 1 0,20 43 0,-21-32 58,-1 0 0,-1 1 0,-3 1 0,0-1 0,-2 1 0,-1 1 0,-2-1 0,-2 1 0,-4 54 0,1-71-21,-1-1-1,-1 1 1,0-1 0,-1 0-1,-1 0 1,0-1 0,-2 0-1,0 0 1,0-1-1,-2 0 1,-18 24 0,13-22-18,-1 0 1,-1-1-1,0-1 0,-1-1 1,-1 0-1,0-1 0,-1-2 1,-31 15-1,17-11-35,-1-2 1,-1-2-1,0-1 0,-61 8 1,19-10-3,-91-3 0,-48-22-183,216 17 219,-3-9-5301,-7-1-252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24.238"/>
    </inkml:context>
    <inkml:brush xml:id="br0">
      <inkml:brushProperty name="width" value="0.05" units="cm"/>
      <inkml:brushProperty name="height" value="0.05" units="cm"/>
      <inkml:brushProperty name="color" value="#004F8B"/>
    </inkml:brush>
  </inkml:definitions>
  <inkml:trace contextRef="#ctx0" brushRef="#br0">3 211 4258,'0'0'4399,"0"11"-4196,0 32 5,0-32 1502,0-27 30,-2-150-1175,2 166-551,0 0-1,-1 0 0,1 0 1,0 0-1,0-1 0,0 1 1,0 0-1,0 0 0,0 0 1,1 0-1,-1-1 0,0 1 1,0 0-1,0 0 0,0 0 1,0 0-1,0-1 0,0 1 1,0 0-1,0 0 1,0 0-1,0 0 0,1 0 1,-1 0-1,0-1 0,0 1 1,0 0-1,0 0 0,0 0 1,1 0-1,-1 0 0,0 0 1,0 0-1,0 0 0,0 0 1,0 0-1,1-1 0,-1 1 1,0 0-1,0 0 0,0 0 1,1 0-1,-1 0 0,0 0 1,0 0-1,0 0 0,0 1 1,1-1-1,-1 0 0,0 0 1,0 0-1,0 0 0,0 0 1,0 0-1,1 0 0,-1 0 1,0 0-1,15 11 28,9 14-151,8 12 398,41 38 0,-60-64-170,1 0 1,0 0-1,0-2 1,1 1 0,0-2-1,30 13 1,-45-21-88,1 1 0,0-1 0,0 1 0,0-1 0,0 1 0,0-1 0,0 0 0,0 1 0,0-1 0,0 0 0,0 0 1,0 0-1,0 0 0,0 0 0,0 0 0,0 0 0,0 0 0,0 0 0,0 0 0,0-1 0,0 1 0,0 0 0,0-1 0,0 1 1,0-1-1,0 1 0,0-1 0,0 1 0,0-1 0,-1 0 0,1 1 0,0-1 0,0 0 0,-1 1 0,1-1 0,-1 0 0,1 0 1,0 0-1,0-1 0,0-3 158,0-1 0,-1 1 1,1 0-1,-1-1 0,0 1 0,-2-9 1,1-8-304,1-112 298,0 44-4861,0 73 758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24.832"/>
    </inkml:context>
    <inkml:brush xml:id="br0">
      <inkml:brushProperty name="width" value="0.05" units="cm"/>
      <inkml:brushProperty name="height" value="0.05" units="cm"/>
      <inkml:brushProperty name="color" value="#004F8B"/>
    </inkml:brush>
  </inkml:definitions>
  <inkml:trace contextRef="#ctx0" brushRef="#br0">0 1 6627,'0'0'2892,"7"19"-2124,25 61-167,-29-73-514,0 0 1,0 0 0,1 0 0,-1-1-1,2 1 1,-1-1 0,1 0 0,0-1-1,0 1 1,1-1 0,-1 0 0,1 0-1,0 0 1,1-1 0,-1 0 0,1 0-1,-1-1 1,1 0 0,0 0 0,1-1-1,-1 0 1,0 0 0,1 0-1,-1-1 1,1 0 0,14-1 0,-20 0-115,0 0 1,0-1 0,0 1 0,0-1-1,-1 1 1,1-1 0,0 0 0,-1 0-1,1 0 1,0 0 0,-1 0 0,1 0-1,-1 0 1,0-1 0,1 1 0,-1 0-1,0-1 1,0 1 0,0-1 0,0 0-1,0 1 1,0-1 0,0 0 0,0 1-1,-1-1 1,1 0 0,-1 0 0,1 0-1,-1 1 1,0-1 0,0-2 0,3-10-234,-2 0 0,0-1 0,-1-13 0,0 16 1534,1 30-927,0-13-345,2 0 0,-1-1 1,0 1-1,1 0 0,0 0 0,0-1 1,0 0-1,1 0 0,-1 0 0,1 0 1,0 0-1,0-1 0,1 1 0,-1-1 1,1 0-1,-1-1 0,1 1 0,0-1 0,0 0 1,0 0-1,0 0 0,0-1 0,1 0 1,-1 0-1,0 0 0,1-1 0,-1 1 1,0-1-1,1-1 0,9-1 0,-12 1-146,0 0 1,0-1-1,0 0 0,-1 0 0,1 0 0,-1 0 0,1 0 0,-1 0 0,0-1 1,1 1-1,-1-1 0,0 0 0,-1 1 0,1-1 0,0 0 0,-1 0 0,0 0 1,0 0-1,0 0 0,0-1 0,0 1 0,0-6 0,2-8-148,0-1 0,-1-32 2094,-2 53-1349,3 9-238,1 1 1,0-1-1,1 0 0,0-1 0,1 1 1,12 19-1,-13-25-319,0 1 1,1-1 0,-1 0-1,13 10 1,-13-12-401,0-1 1,-1 0-1,1 0 1,0-1-1,1 0 1,-1 0-1,11 3 1,-4-3-5103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25.203"/>
    </inkml:context>
    <inkml:brush xml:id="br0">
      <inkml:brushProperty name="width" value="0.05" units="cm"/>
      <inkml:brushProperty name="height" value="0.05" units="cm"/>
      <inkml:brushProperty name="color" value="#004F8B"/>
    </inkml:brush>
  </inkml:definitions>
  <inkml:trace contextRef="#ctx0" brushRef="#br0">1 126 7043,'0'0'0</inkml:trace>
  <inkml:trace contextRef="#ctx0" brushRef="#br0" timeOffset="1">174 1 5987,'0'0'7134,"6"21"-5800,93 372 1696,-95-372-3768,-18-24-11079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25.530"/>
    </inkml:context>
    <inkml:brush xml:id="br0">
      <inkml:brushProperty name="width" value="0.05" units="cm"/>
      <inkml:brushProperty name="height" value="0.05" units="cm"/>
      <inkml:brushProperty name="color" value="#004F8B"/>
    </inkml:brush>
  </inkml:definitions>
  <inkml:trace contextRef="#ctx0" brushRef="#br0">1 0 592,'0'0'15143,"118"0"-13254,-63 0-928,0 0-513,4 0-192,-5 0 112,-9 0-240,-9 0-80,-13 0-48,-10 0-16,-9 0-64,-17 0-9764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34.657"/>
    </inkml:context>
    <inkml:brush xml:id="br0">
      <inkml:brushProperty name="width" value="0.1" units="cm"/>
      <inkml:brushProperty name="height" value="0.1" units="cm"/>
      <inkml:brushProperty name="color" value="#CC0066"/>
    </inkml:brush>
  </inkml:definitions>
  <inkml:trace contextRef="#ctx0" brushRef="#br0">1 1 2625,'0'0'5934,"3"7"-5294,6 19 196,-2 0 0,-1 1 0,-1 0 0,4 50 0,-6 123 1395,-3-148-2205,1-37 992,-2-1-4773,-11-30-1695,-5-14-1711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34.867"/>
    </inkml:context>
    <inkml:brush xml:id="br0">
      <inkml:brushProperty name="width" value="0.05" units="cm"/>
      <inkml:brushProperty name="height" value="0.05" units="cm"/>
      <inkml:brushProperty name="color" value="#FFC114"/>
    </inkml:brush>
  </inkml:definitions>
  <inkml:trace contextRef="#ctx0" brushRef="#br0">11 1100 3906,'0'0'2129,"16"16"-990,3 4-888,13 13 845,65 52 1,-65-64-742,1 0-1,2-3 1,0-1 0,0-1 0,2-2 0,0-1-1,0-3 1,1 0 0,41 3 0,35-1 785,202-4 1,-281-10-1040,-1-1 0,0-2 0,0-1 0,0-2 0,-1-1 0,0-2 1,-1-1-1,0-1 0,-1-2 0,-1-1 0,57-40 0,-56 33-61,-2-1 0,0-2 0,-1-1-1,-2-1 1,-1-1 0,-1-2 0,-2 0 0,-1-1 0,-1-1 0,23-55-1,-34 65-13,-2 0 0,0-1 0,-2 1-1,5-44 1,-4-98 649,-8 149-667,0 0 1,0 0 0,-1 0 0,-1 0 0,-1 1 0,-1-1 0,0 1 0,0 0 0,-2 1 0,0 0 0,0 0 0,-1 0 0,-1 1 0,-14-15 0,-1 2-30,-1 0 1,-1 1 0,-1 2 0,-1 1 0,-41-23 0,26 20 7,-1 3 1,-1 2-1,-1 2 0,0 2 1,-1 2-1,-85-14 1,14 15-56,-196 1 0,283 14 64,0 1 0,1 1-1,0 2 1,0 2 0,0 0 0,1 2 0,0 1 0,1 2 0,0 1 0,-45 29-1,54-28-11,1 0 0,0 2 0,1 0 0,1 0-1,1 2 1,0 0 0,2 1 0,0 1 0,1 0 0,-18 39-1,19-30 5,0 1-1,2 0 0,2 1 0,0 0 1,3 0-1,0 0 0,0 53 0,5-73 12,1 0 0,0 0 0,1 0-1,0 0 1,1-1 0,0 1 0,1 0-1,0-1 1,0 0 0,2 0 0,-1 0-1,8 10 1,-2-7 18,1 0-1,0 0 1,1-1 0,0-1 0,1 0-1,1 0 1,22 12 0,24 13-763,68 28 0,3-12-4968,-76-37 463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35.721"/>
    </inkml:context>
    <inkml:brush xml:id="br0">
      <inkml:brushProperty name="width" value="0.05" units="cm"/>
      <inkml:brushProperty name="height" value="0.05" units="cm"/>
      <inkml:brushProperty name="color" value="#FFC114"/>
    </inkml:brush>
  </inkml:definitions>
  <inkml:trace contextRef="#ctx0" brushRef="#br0">1 1 7668,'0'0'2080,"65"123"-1903,-39-73-49,-1-5-80,-2-1-48,7-10-385,-3-9-2128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36.095"/>
    </inkml:context>
    <inkml:brush xml:id="br0">
      <inkml:brushProperty name="width" value="0.05" units="cm"/>
      <inkml:brushProperty name="height" value="0.05" units="cm"/>
      <inkml:brushProperty name="color" value="#FFC114"/>
    </inkml:brush>
  </inkml:definitions>
  <inkml:trace contextRef="#ctx0" brushRef="#br0">0 0 6659,'0'0'2721,"11"110"-2465,-9-57-192,-2-3-32,2-1-32,0-7-112,4-8-1728,1-11-3955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36.422"/>
    </inkml:context>
    <inkml:brush xml:id="br0">
      <inkml:brushProperty name="width" value="0.05" units="cm"/>
      <inkml:brushProperty name="height" value="0.05" units="cm"/>
      <inkml:brushProperty name="color" value="#FFC114"/>
    </inkml:brush>
  </inkml:definitions>
  <inkml:trace contextRef="#ctx0" brushRef="#br0">34 1 9828,'0'0'33,"-19"127"79,11-79 176,1 1-288,7 0-48,0-5-513,0-12-2160</inkml:trace>
  <inkml:trace contextRef="#ctx0" brushRef="#br0" timeOffset="1">648 284 10165,'0'0'0,"-27"99"-96,18-58 96,5 3 0,4 0-785,0-12-4849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36.749"/>
    </inkml:context>
    <inkml:brush xml:id="br0">
      <inkml:brushProperty name="width" value="0.05" units="cm"/>
      <inkml:brushProperty name="height" value="0.05" units="cm"/>
      <inkml:brushProperty name="color" value="#FFC114"/>
    </inkml:brush>
  </inkml:definitions>
  <inkml:trace contextRef="#ctx0" brushRef="#br0">74 0 5234,'0'0'2434,"-63"109"-2819,57-73 273,2-4-688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37.091"/>
    </inkml:context>
    <inkml:brush xml:id="br0">
      <inkml:brushProperty name="width" value="0.05" units="cm"/>
      <inkml:brushProperty name="height" value="0.05" units="cm"/>
      <inkml:brushProperty name="color" value="#FFC114"/>
    </inkml:brush>
  </inkml:definitions>
  <inkml:trace contextRef="#ctx0" brushRef="#br0">258 1 3666,'0'0'4754,"99"103"-3842,-74-77-416,1 1-431,-5-5-65,-7-1-337,-7-4-1535,-7-9-4387</inkml:trace>
  <inkml:trace contextRef="#ctx0" brushRef="#br0" timeOffset="1">0 214 10629,'0'0'0,"0"96"608,5-65-288,5-1-288,-4-3-32,-1-2-384,-5-8-816,0-8-1650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37.419"/>
    </inkml:context>
    <inkml:brush xml:id="br0">
      <inkml:brushProperty name="width" value="0.05" units="cm"/>
      <inkml:brushProperty name="height" value="0.05" units="cm"/>
      <inkml:brushProperty name="color" value="#FFC114"/>
    </inkml:brush>
  </inkml:definitions>
  <inkml:trace contextRef="#ctx0" brushRef="#br0">36 0 9220,'0'0'1425,"-13"123"-993,13-90 0,0-5-432,0-5 0,0-4-752,-4-9-769,-15-7-2224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37.765"/>
    </inkml:context>
    <inkml:brush xml:id="br0">
      <inkml:brushProperty name="width" value="0.05" units="cm"/>
      <inkml:brushProperty name="height" value="0.05" units="cm"/>
      <inkml:brushProperty name="color" value="#FFC114"/>
    </inkml:brush>
  </inkml:definitions>
  <inkml:trace contextRef="#ctx0" brushRef="#br0">709 1 7267,'0'0'3122,"-27"125"-2962,23-95 240,-1-3-368,1-2-32,-4-8-560,-5-6-577,-6-5-1824</inkml:trace>
  <inkml:trace contextRef="#ctx0" brushRef="#br0" timeOffset="1">161 137 9204,'0'0'448,"-78"124"129,65-94-545,-2-3-32,2-8-256,-3-8-801,-10-7-1984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38.124"/>
    </inkml:context>
    <inkml:brush xml:id="br0">
      <inkml:brushProperty name="width" value="0.05" units="cm"/>
      <inkml:brushProperty name="height" value="0.05" units="cm"/>
      <inkml:brushProperty name="color" value="#FFC114"/>
    </inkml:brush>
  </inkml:definitions>
  <inkml:trace contextRef="#ctx0" brushRef="#br0">420 650 6195,'0'0'3361,"-114"61"-3361,87-42 449,6-2-1,8-4-448,0-5-240,3-8-1185,-3 0-864,-2-8-4210</inkml:trace>
  <inkml:trace contextRef="#ctx0" brushRef="#br0" timeOffset="1">0 1 6819,'0'0'0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38.455"/>
    </inkml:context>
    <inkml:brush xml:id="br0">
      <inkml:brushProperty name="width" value="0.05" units="cm"/>
      <inkml:brushProperty name="height" value="0.05" units="cm"/>
      <inkml:brushProperty name="color" value="#FFC114"/>
    </inkml:brush>
  </inkml:definitions>
  <inkml:trace contextRef="#ctx0" brushRef="#br0">1 0 9284,'0'0'1217,"133"82"-481,-89-42-160,1 0-448,3-2-96,-4-4-64,-4-8-208,-6-7-1280,-13-11-2306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35.365"/>
    </inkml:context>
    <inkml:brush xml:id="br0">
      <inkml:brushProperty name="width" value="0.1" units="cm"/>
      <inkml:brushProperty name="height" value="0.1" units="cm"/>
      <inkml:brushProperty name="color" value="#CC0066"/>
    </inkml:brush>
  </inkml:definitions>
  <inkml:trace contextRef="#ctx0" brushRef="#br0">56 110 6307,'0'0'2748,"8"-12"-2452,23-39 120,-26 47-337,-1 0 0,0 0 0,1 0 1,0 0-1,0 1 0,0 0 0,0 0 0,1 0 0,-1 0 0,1 1 0,-1 0 1,1 0-1,0 1 0,0-1 0,0 1 0,0 1 0,0-1 0,0 1 0,0 0 1,9 1-1,-12-1-17,0 0 10,1 0 0,0 0 0,-1 0 0,1 0 1,0 1-1,-1-1 0,1 1 0,0 0 0,-1 0 1,1 0-1,-1 1 0,0-1 0,1 1 0,-1 0 1,5 3-1,-6-2-66,0 1 1,1-1 0,-1 0-1,0 1 1,-1-1 0,1 1-1,-1-1 1,0 1 0,1 0-1,-1-1 1,-1 1 0,1 0-1,-1 0 1,1 0 0,-1 4 0,0 2-38,1 0 1,-1 0 0,-1 0 0,0-1 0,0 1 0,-1 0 0,0 0 0,-1-1 0,0 1 0,0-1 0,-1 0 0,0 0 0,-1 0 0,0 0 0,-1-1 0,1 0 0,-2 0 0,1 0 0,-1-1 0,0 0 0,0 0 0,-1-1 0,0 0 0,0 0 0,-1-1 0,1 0 0,-18 7 0,-26 3-1870,38-12 173,36-11 1643,-14 6 310,1 0 0,0 1 0,0-1 0,-1 2 0,1-1 0,0 1 0,0 1 0,0-1 0,0 2 0,-1-1 0,1 1 0,0 0 0,-1 1 0,0 0 0,10 5 0,-11-4-185,1 0 1,0 1-1,-1-1 0,0 2 0,0-1 0,0 1 1,-1 0-1,1 1 0,-2-1 0,1 1 0,-1 0 1,0 1-1,0-1 0,-1 1 0,0 0 0,0 0 0,-1 0 1,0 1-1,-1-1 0,0 1 0,0-1 0,0 1 1,-1 14-1,-1-19-33,0 0 0,0 0 1,0 1-1,-1-1 0,0 0 0,0 0 0,0 0 1,0 1-1,-1-1 0,1 0 0,-1-1 0,0 1 1,-1 0-1,1-1 0,0 1 0,-4 3 0,0-2-8,0 0 0,0 0-1,-1-1 1,1 0 0,-1 0-1,0 0 1,0-1-1,-9 3 1,-14 3-718,-1-1 0,0-2 0,0-1 0,-1-2 0,1 0 0,-48-4 0,78 1 662,0 0-12,0-1 1,0 1 0,0 0 0,0-1-1,0 1 1,0-1 0,0 0 0,0 1-1,0-1 1,0 0 0,0 1 0,1-1-1,-1 0 1,0 0 0,0 0 0,1 0-1,-1 0 1,1 0 0,-1 0 0,1 0-1,-1 0 1,1 0 0,-1 0 0,1 0 0,0 0-1,0 0 1,0 0 0,-1 0 0,1 0-1,0-1 1,0 1 0,0 0 0,1 0-1,-1 0 1,0 0 0,0 0 0,1 0-1,-1 0 1,0 0 0,1 0 0,-1 0-1,1 0 1,0-2 0,8-9-1825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40.601"/>
    </inkml:context>
    <inkml:brush xml:id="br0">
      <inkml:brushProperty name="width" value="0.05" units="cm"/>
      <inkml:brushProperty name="height" value="0.05" units="cm"/>
      <inkml:brushProperty name="color" value="#FFC114"/>
    </inkml:brush>
  </inkml:definitions>
  <inkml:trace contextRef="#ctx0" brushRef="#br0">1 0 5843,'0'0'1817,"7"21"-1212,12 44 641,18 117 0,-27-74 68,-6 178 0,-12-228-1325,7-55 15,0 0 0,0 1 0,0-1 0,0 0 0,0-1 0,-1 1 0,1 0 0,-1 0 0,0 0 0,1-1 0,-1 1 0,0-1 0,-1 0 0,1 1 0,-4 1 0,6-4 7,-1 0-1,0 0 1,1 0 0,-1 0-1,0 0 1,1 0 0,-1 0-1,1 0 1,-1 0 0,0-1-1,1 1 1,-1 0 0,0 0-1,1-1 1,-1 1 0,1 0-1,-1-1 1,1 1 0,-1-1-1,1 1 1,-1-1-1,1 1 1,0-1 0,-1 1-1,1-1 1,-1 1 0,1-1-1,0 1 1,0-1 0,-1 0-1,1 1 1,0-1 0,0 1-1,0-1 1,0 0 0,-1 1-1,1-1 1,0 0 0,1-1-1,-7-31-59,6 32 59,-4-28-177,2 0 1,1 0-1,6-55 0,-5 75 219,2 1 1,-1-1-1,1 1 0,1-1 0,-1 1 0,1 0 0,1 0 1,-1 0-1,2 0 0,-1 1 0,1 0 0,0-1 0,0 2 0,1-1 1,0 1-1,0-1 0,11-7 0,-11 11-43,0 0 0,0 0 0,0 0 0,0 1 0,1 0 0,-1 0 0,0 1 0,1 0-1,-1 0 1,1 0 0,0 1 0,6 0 0,12 2-53,48 9 1,-51-6 79,-1-2 1,27 2 0,-33-5-149,-12 0 184,1 1 0,-1-1 1,0 0-1,1-1 0,-1 1 0,0 0 0,1-1 0,4-1 1,-7 1-52,0 0 0,0 0 1,0 0-1,0 1 1,0-1-1,0 0 0,0-1 1,0 1-1,-1 0 0,1 0 1,0 0-1,-1 0 1,1-1-1,-1 1 0,1 0 1,-1 0-1,0-1 1,1 1-1,-1 0 0,0-1 1,0 1-1,0 0 1,0-1-1,0 1 0,0-2 1,0-4-108,1-1 1,-1 1 0,0 0-1,-1 0 1,0 0-1,0 0 1,0 0 0,-1 0-1,0 0 1,0 0 0,-1 0-1,0 1 1,0-1-1,-1 1 1,1 0 0,-2 0-1,1 0 1,0 1 0,-1-1-1,0 1 1,0 0-1,-1 1 1,1-1 0,-1 1-1,-10-6 1,10 7 36,3 0 54,-1 0 0,0 1-1,0-1 1,0 1 0,0 0-1,-1 1 1,1-1 0,0 1-1,-1 0 1,-5-1 0,9 10-107,1 2 110,1-1 0,0 1 0,0-1 0,0 0 0,1 1 0,1-1 0,0 0 0,0-1 0,1 1 0,0 0 0,0-1 0,1 0 0,0 0 0,0 0 0,1-1 0,0 1 0,0-2 0,1 1 0,0-1 0,15 11 0,-11-9 56,0 0 0,1-1 0,0 0-1,0-1 1,0-1 0,1 0-1,0 0 1,0-1 0,1-1 0,-1 0-1,1-1 1,-1-1 0,1 0-1,0 0 1,-1-2 0,18-1 0,-29 1-45,0 0 1,0 0 0,0 0 0,0 0 0,0 0 0,-1 0 0,1 0-1,0-1 1,-1 1 0,1-1 0,0 1 0,-1-1 0,0 0 0,1 0 0,-1 1-1,0-1 1,0 0 0,0 0 0,0 0 0,0 0 0,-1 0 0,1 0-1,-1 0 1,1-1 0,-1 1 0,0-3 0,3-66-92,-4 54 32,0-13-65,0 22-199,0 0 0,1 0-1,0 0 1,0 0 0,1 0-1,0 1 1,0-1-1,1 0 1,4-13 0,5 6-3055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40.959"/>
    </inkml:context>
    <inkml:brush xml:id="br0">
      <inkml:brushProperty name="width" value="0.05" units="cm"/>
      <inkml:brushProperty name="height" value="0.05" units="cm"/>
      <inkml:brushProperty name="color" value="#FFC114"/>
    </inkml:brush>
  </inkml:definitions>
  <inkml:trace contextRef="#ctx0" brushRef="#br0">0 296 9060,'0'0'4013,"3"-12"-3840,1-1-45,0 0 0,1 0 0,1 0 0,0 1 0,0 0 0,1 0 0,1 0 1,0 1-1,1 0 0,0 1 0,0 0 0,19-15 0,-12 14 61,1 1 1,23-11-1,-24 13-316,0-1 0,26-18 0,-41 26-84,0 1 1,-1-1-1,1 1 1,-1-1-1,1 1 1,0-1 0,-1 0-1,1 1 1,-1-1-1,0 0 1,1 1-1,-1-1 1,1 0 0,-1 0-1,0 1 1,0-1-1,1 0 1,-1 0-1,0 1 1,0-1 0,0 0-1,0 0 1,0-1-1,0-11-5370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41.302"/>
    </inkml:context>
    <inkml:brush xml:id="br0">
      <inkml:brushProperty name="width" value="0.05" units="cm"/>
      <inkml:brushProperty name="height" value="0.05" units="cm"/>
      <inkml:brushProperty name="color" value="#FFC114"/>
    </inkml:brush>
  </inkml:definitions>
  <inkml:trace contextRef="#ctx0" brushRef="#br0">0 1 13414,'0'0'4946,"0"7"-5346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52.990"/>
    </inkml:context>
    <inkml:brush xml:id="br0">
      <inkml:brushProperty name="width" value="0.05" units="cm"/>
      <inkml:brushProperty name="height" value="0.05" units="cm"/>
      <inkml:brushProperty name="color" value="#004F8B"/>
    </inkml:brush>
  </inkml:definitions>
  <inkml:trace contextRef="#ctx0" brushRef="#br0">104 15 1873,'0'0'5773,"8"-15"-466,-12 34-5256,0 0 1,-1 0 0,-1 0-1,-9 20 1,-8 28 215,8-13-163,2 1 0,3 0 0,2 0 0,-1 79 0,10-132-89,-1 0 0,1 0 0,-1 0 0,1 0 0,0 0 0,0 0 0,0 0 0,0 0-1,0 0 1,1-1 0,-1 1 0,0 0 0,1-1 0,-1 1 0,1-1 0,0 1 0,-1-1-1,1 0 1,0 0 0,0 0 0,0 0 0,0 0 0,0 0 0,0 0 0,0-1 0,0 1-1,0-1 1,0 0 0,3 1 0,69 7 248,-68-8-239,21 2 17,-15 0-28,0-1 0,0-1-1,0 0 1,1-1 0,21-3-1,-32 3-43,0-1-1,0 1 0,-1 0 1,1-1-1,0 1 0,0-1 1,-1 0-1,1 1 0,-1-1 0,1 0 1,-1 0-1,0 0 0,0 0 1,0 0-1,0 0 0,0 0 0,0 0 1,0-1-1,0-1 0,10-54-995,-8 36 567,1 2 356,-2 1-1,1-37 0,-3 55 406,0 14-464,0 3 158,0-1 0,1 1-1,1-1 1,0 0-1,1 1 1,8 23-1,-9-35 28,-1 0 0,1 0 0,1 0 0,-1 0 0,0 0 0,1 0 0,0 0 0,0-1 0,0 0 0,0 1 0,1-1 0,-1-1 0,1 1 0,0 0 0,0-1-1,0 0 1,0 1 0,0-2 0,0 1 0,1 0 0,-1-1 0,0 0 0,1 0 0,-1 0 0,1-1 0,0 1 0,6-1 0,-8 0-13,0 0 0,0 0 1,0 0-1,-1-1 0,1 1 1,0-1-1,0 1 0,0-1 0,0 0 1,-1 0-1,1 0 0,0-1 1,-1 1-1,1-1 0,-1 1 1,0-1-1,1 0 0,-1 0 0,2-2 1,1-3-80,-1 1-1,0-1 1,0-1 0,-1 1 0,5-14 0,-4 9 8,1 0 0,-2 0 0,0-1-1,0 1 1,-1-1 0,1-21 0,-3 34 430,27-16-285,-24 14-50,-1-1-1,1 1 1,-1-1-1,1 0 1,-1 0 0,0 0-1,0 0 1,-1 0-1,1 0 1,-1-1 0,1 1-1,-1 0 1,0-1-1,0 1 1,0-1 0,-1 0-1,1-5 505,-16 39-617,8 6 137,2-1 1,0 1-1,3 0 0,1-1 1,4 43-1,-2-66-19,2 17 7,1-1 1,2 1-1,1-1 0,1 0 1,14 31-1,-12-32 0,0 1-1,-2 0 0,0 0 1,-2 1-1,2 34 0,-7-51-27,-1-1 0,0 1 0,0 0 0,-2-1 0,-4 23 0,5-31-7,0 0-1,0 0 0,-1-1 0,1 1 1,-1 0-1,0-1 0,1 1 1,-1-1-1,0 1 0,-1-1 0,1 0 1,0 0-1,-1 0 0,1 0 0,-1 0 1,1-1-1,-1 1 0,0-1 0,0 1 1,0-1-1,0 0 0,0 0 1,0-1-1,0 1 0,0-1 0,-6 1 1,5 0-4,0-1 0,0 0 0,0 0 0,0 0 0,0 0 1,0-1-1,0 1 0,0-1 0,0 0 0,0 0 0,1-1 1,-1 1-1,0-1 0,1 0 0,-1 0 0,1 0 0,0 0 1,-1-1-1,1 1 0,-4-5 0,3 2-10,0-1-1,1 1 1,0-1-1,0 1 1,0-1 0,1 0-1,0 0 1,0 0-1,0-1 1,1 1-1,0 0 1,0-10 0,-2-6-64,2 0 1,1-1 0,1 1 0,5-33-1,-3 42 57,0 0-1,1 0 1,1 0-1,0 1 1,1 0-1,0 0 1,1 0-1,13-18 0,38-45 28,66-91 61,-107 139-67,0-1-1,-2 0 1,-1-2 0,13-38 0,-24 57-22,-1-1 0,0 1 0,-1-1 0,0 1 0,-1-16 0,-1 14 25,1 13 97,4 1-282,-1 1 123,0-1 0,0 1 0,0 0 0,0 0 0,0 0 0,-1 0 0,1 1 0,-1-1 0,1 1 0,-1 0 0,0-1 0,0 1 0,3 6 0,6 6 63,-8-12-8,22 26 123,0 2 0,28 48-1,-47-70-128,-1 0-1,0 1 1,-1 0-1,0-1 1,-1 1-1,0 1 1,-1-1-1,0 0 1,0 1-1,-1-1 1,0 1-1,-1-1 1,0 1-1,-3 15 1,2-23 32,1 0 1,-2 0 0,1 1-1,0-1 1,-1 0-1,1 0 1,-1 0 0,0 0-1,0-1 1,0 1-1,0 0 1,-1-1 0,1 0-1,-1 1 1,1-1-1,-1 0 1,0 0 0,0-1-1,0 1 1,0 0 0,0-1-1,-4 2 1,-43 7-1400,18-8-3856,17-2-535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54.017"/>
    </inkml:context>
    <inkml:brush xml:id="br0">
      <inkml:brushProperty name="width" value="0.05" units="cm"/>
      <inkml:brushProperty name="height" value="0.05" units="cm"/>
      <inkml:brushProperty name="color" value="#004F8B"/>
    </inkml:brush>
  </inkml:definitions>
  <inkml:trace contextRef="#ctx0" brushRef="#br0">1 14 1745,'0'0'6003,"0"-14"-2789,0 458 1178,1-425-4232,1 0 0,0 0 0,2 0 0,0-1 0,8 22 0,0 0-42,-10-38-50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56.277"/>
    </inkml:context>
    <inkml:brush xml:id="br0">
      <inkml:brushProperty name="width" value="0.05" units="cm"/>
      <inkml:brushProperty name="height" value="0.05" units="cm"/>
      <inkml:brushProperty name="color" value="#004F8B"/>
    </inkml:brush>
  </inkml:definitions>
  <inkml:trace contextRef="#ctx0" brushRef="#br0">22 101 1153,'0'0'1243,"0"20"694,0 307 4447,0-326-5832,0-8 51,-14-248-1898,9 197 1155,3-70 986,17 147-897,46 93 489,21 36 356,-73-134-751,1-1 1,0-1-1,0 0 0,1 0 1,1-1-1,0-1 0,0 0 1,17 11-1,-27-20-23,1 0 0,-1 1 0,0-1 0,0 0 0,0 0 0,1 0 0,-1 0 0,1-1 1,-1 1-1,1 0 0,-1-1 0,0 0 0,1 0 0,0 0 0,-1 0 0,1 0 0,-1 0 0,4-1 0,-4 0 0,0 0 0,-1 0 0,1 0-1,0-1 1,-1 1 0,1 0 0,-1-1 0,1 1 0,-1-1-1,0 1 1,0-1 0,0 0 0,0 1 0,0-1-1,0 0 1,0 0 0,0 0 0,0-2 0,2-10 26,0 0 0,-1 0 1,-1-1-1,0 1 0,-1-16 1,-1 18-104,2-16-169,-5-97 715,-12 42-3188,15 74-278,0 1-2562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56.604"/>
    </inkml:context>
    <inkml:brush xml:id="br0">
      <inkml:brushProperty name="width" value="0.05" units="cm"/>
      <inkml:brushProperty name="height" value="0.05" units="cm"/>
      <inkml:brushProperty name="color" value="#004F8B"/>
    </inkml:brush>
  </inkml:definitions>
  <inkml:trace contextRef="#ctx0" brushRef="#br0">0 0 6243,'0'0'4122,"4"20"-3501,50 363 2672,-56-375-6819,-6-17 667,-6-11-873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57.029"/>
    </inkml:context>
    <inkml:brush xml:id="br0">
      <inkml:brushProperty name="width" value="0.05" units="cm"/>
      <inkml:brushProperty name="height" value="0.05" units="cm"/>
      <inkml:brushProperty name="color" value="#004F8B"/>
    </inkml:brush>
  </inkml:definitions>
  <inkml:trace contextRef="#ctx0" brushRef="#br0">1 266 1825,'0'0'8721,"26"-9"-7979,37 11-336,-36 0-334,1-1 0,-1-2 0,33-4-1,-57 3-82,1 1-1,-1-1 1,0 1-1,0-1 0,0 0 1,0 0-1,0 0 0,0-1 1,-1 1-1,1-1 1,-1 0-1,0 1 0,1-1 1,-1 0-1,-1 0 0,1-1 1,0 1-1,-1 0 1,3-6-1,0-4-236,0 1 0,0-1 0,3-26 0,-6-42-638,-3 39 2354,-10 79-353,4 31 285,4 0 0,6 110-1,-1-125-1207,-1-43-186,1 0 0,-1 0 0,1-1 0,1 1 0,0-1 0,0 1 0,1-1-1,7 15 1,-10-24-113,0 0-1,0 0 0,1 0 0,-1 0 1,0-1-1,0 1 0,1 0 0,-1 0 1,0 0-1,0 0 0,1 0 1,-1-1-1,0 1 0,0 0 0,0 0 1,1-1-1,-1 1 0,0 0 0,0 0 1,0-1-1,0 1 0,0 0 0,0 0 1,0-1-1,1 1 0,-1 0 0,0 0 1,0-1-1,0 1 0,0 0 0,0-1 1,0 1-1,0 0 0,0 0 0,0-1 1,-1 1-1,1 0 0,0-1 0,0-21-3192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57.640"/>
    </inkml:context>
    <inkml:brush xml:id="br0">
      <inkml:brushProperty name="width" value="0.05" units="cm"/>
      <inkml:brushProperty name="height" value="0.05" units="cm"/>
      <inkml:brushProperty name="color" value="#004F8B"/>
    </inkml:brush>
  </inkml:definitions>
  <inkml:trace contextRef="#ctx0" brushRef="#br0">14 1 4322,'0'0'6742,"15"4"-6419,47 19-121,-60-21-192,0-1 0,0 1 0,0 0 0,0 0 0,0 0 0,0 0 0,-1 0 0,1 0 0,-1 1 0,1-1 0,-1 0 0,0 1 0,0-1-1,0 1 1,0 0 0,0-1 0,-1 1 0,1 0 0,-1-1 0,0 1 0,0 4 0,1-1-1,-1 0 0,-1-1 0,1 1 0,-1 0 0,0 0 0,0 0 0,-3 9 0,0-11-68,1 1 0,-1-1 0,0 1 0,0-1 0,0 0 0,-1-1 0,1 1 0,-1-1-1,0 0 1,0 0 0,0 0 0,0 0 0,-1-1 0,1 0 0,-1 0 0,1-1 0,-1 0 0,0 0 0,1 0 0,-8 0 0,16-24-611,-1 20 717,1 1 1,0 0-1,-1-1 1,1 1 0,0 0-1,0 0 1,0 1-1,0-1 1,0 1-1,1-1 1,-1 1-1,0 0 1,1 0-1,-1 1 1,1-1-1,-1 1 1,1-1-1,-1 1 1,1 0 0,-1 1-1,1-1 1,-1 1-1,1-1 1,5 3-1,-1-1 58,-1 1-1,1 0 1,-1 0-1,0 1 1,0 0-1,0 0 0,-1 1 1,1-1-1,10 12 1,-9-8 2,0 0 0,0 1 0,-1 0-1,0 0 1,-1 1 0,0 0 0,-1 0 0,1 0 0,-2 1 0,0 0 0,0 0 0,-1 0-1,0 0 1,-1 0 0,1 19 0,-3-27-96,-1 0 1,0-1-1,0 1 0,0-1 1,0 1-1,-1-1 1,1 0-1,0 1 0,-1-1 1,0 0-1,0 0 0,0 0 1,1 0-1,-2 0 0,1-1 1,0 1-1,0-1 1,-1 1-1,1-1 0,0 0 1,-1 0-1,1 0 0,-1 0 1,0 0-1,-3 0 0,-75 17 227,78-18-243,3 1 5,-14 1-6,-1 0-1,1 0 0,-1-1 0,0-1 0,1-1 0,-16-2 0,27-18-3276,3 17 2031,0-12-2459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58.049"/>
    </inkml:context>
    <inkml:brush xml:id="br0">
      <inkml:brushProperty name="width" value="0.05" units="cm"/>
      <inkml:brushProperty name="height" value="0.05" units="cm"/>
      <inkml:brushProperty name="color" value="#004F8B"/>
    </inkml:brush>
  </inkml:definitions>
  <inkml:trace contextRef="#ctx0" brushRef="#br0">1 65 7459,'0'0'6270,"17"-1"-5566,145-9 1639,-157 10-2277,29-1 88,0-2 0,59-13 0,-92 16-352,0 0 0,-1 0 0,1-1-1,0 1 1,0 0 0,-1-1 0,1 1 0,0 0 0,0-1 0,-1 1 0,1-1 0,0 1-1,-1-1 1,1 0 0,-1 1 0,1-1 0,-1 0 0,1 1 0,-1-1 0,1 0 0,-1 0 0,0 1-1,1-1 1,-1 0 0,0 0 0,0 0 0,0 1 0,1-1 0,-1 0 0,0 0 0,0 0-1,0 0 1,0 0 0,-1 0 0,1-10-4041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35.751"/>
    </inkml:context>
    <inkml:brush xml:id="br0">
      <inkml:brushProperty name="width" value="0.1" units="cm"/>
      <inkml:brushProperty name="height" value="0.1" units="cm"/>
      <inkml:brushProperty name="color" value="#CC0066"/>
    </inkml:brush>
  </inkml:definitions>
  <inkml:trace contextRef="#ctx0" brushRef="#br0">0 15 656,'0'0'6822,"2"-15"-5515,5 50-504,-1 1 0,2 62 0,-3-21 310,5 0-438,3 40 13,-15-41-4756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7:58.393"/>
    </inkml:context>
    <inkml:brush xml:id="br0">
      <inkml:brushProperty name="width" value="0.05" units="cm"/>
      <inkml:brushProperty name="height" value="0.05" units="cm"/>
      <inkml:brushProperty name="color" value="#004F8B"/>
    </inkml:brush>
  </inkml:definitions>
  <inkml:trace contextRef="#ctx0" brushRef="#br0">2 0 3474,'0'0'6563,"-2"57"-5795,2-15 352,0 5-303,0 3 63,0-5-592,0-3-128,5-6-128,-1-5-32,-2-5-800,-2-7-1761,0-7-2017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00.514"/>
    </inkml:context>
    <inkml:brush xml:id="br0">
      <inkml:brushProperty name="width" value="0.05" units="cm"/>
      <inkml:brushProperty name="height" value="0.05" units="cm"/>
      <inkml:brushProperty name="color" value="#004F8B"/>
    </inkml:brush>
  </inkml:definitions>
  <inkml:trace contextRef="#ctx0" brushRef="#br0">1 2 3265,'0'0'9207,"32"0"-6645,410 0 1295,-146 0-8352,-289-2 152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01.048"/>
    </inkml:context>
    <inkml:brush xml:id="br0">
      <inkml:brushProperty name="width" value="0.05" units="cm"/>
      <inkml:brushProperty name="height" value="0.05" units="cm"/>
      <inkml:brushProperty name="color" value="#004F8B"/>
    </inkml:brush>
  </inkml:definitions>
  <inkml:trace contextRef="#ctx0" brushRef="#br0">0 0 1313,'0'0'8022,"5"0"-7593,7 1-215,-1-1-1,0 2 1,0 0-1,0 0 1,0 1-1,-1 1 1,1-1-1,-1 2 1,1-1-1,11 9 1,101 68 1188,-115-75-1367,142 107 405,-149-112-448,0 0 0,0 0-1,0 0 1,0 0 0,0 0 0,0 0-1,-1 0 1,1 0 0,0 0-1,0 0 1,-1 0 0,1 1-1,-1-1 1,1 0 0,-1 0-1,0 1 1,1-1 0,-1 0 0,0 1-1,0-1 1,0 0 0,0 1-1,0-1 1,0 0 0,0 1-1,0-1 1,-1 0 0,1 1-1,0-1 1,-1 0 0,1 0 0,-1 0-1,0 1 1,1-1 0,-1 0-1,0 0 1,0 0 0,0 0-1,1 0 1,-1 0 0,0 0-1,0 0 1,-1 0 0,1-1 0,-1 2-1,-7 5 69,0 0-1,0-1 0,0 0 1,-11 5-1,-86 31 276,24-10-270,76-28-171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07.506"/>
    </inkml:context>
    <inkml:brush xml:id="br0">
      <inkml:brushProperty name="width" value="0.05" units="cm"/>
      <inkml:brushProperty name="height" value="0.05" units="cm"/>
      <inkml:brushProperty name="color" value="#004F8B"/>
    </inkml:brush>
  </inkml:definitions>
  <inkml:trace contextRef="#ctx0" brushRef="#br0">0 694 48,'7'-7'12897,"12"-8"-11158,11-6-1371,7-3 89,-2-2 0,60-57-1,-85 73-414,-1-1 1,0-1-1,-1 0 0,0 0 0,0 0 0,-2-1 0,1 0 1,-2 0-1,0-1 0,0 0 0,-1 0 0,3-26 0,-2-14-22,-2-1 0,-7-73-1,3 118 17,0 0 1,0 1-1,-1-1 1,0 1-1,-1-1 0,0 1 1,-6-12-1,0 19-7346,-6 2 2775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08.346"/>
    </inkml:context>
    <inkml:brush xml:id="br0">
      <inkml:brushProperty name="width" value="0.05" units="cm"/>
      <inkml:brushProperty name="height" value="0.05" units="cm"/>
      <inkml:brushProperty name="color" value="#004F8B"/>
    </inkml:brush>
  </inkml:definitions>
  <inkml:trace contextRef="#ctx0" brushRef="#br0">97 75 1201,'0'0'5904,"-13"18"-5171,-42 53-175,54-69-350,0 0 1,0 0-1,0-1 1,-1 1 0,1 0-1,-1-1 1,1 1-1,-1-1 1,1 0-1,-1 1 1,0-1-1,0 0 1,-2 1-1,3-2-193,1-1-1,0 1 1,-1 0-1,1 0 1,0-1-1,-1 1 1,1 0-1,0-1 1,-1 1-1,1 0 1,0-1-1,0 1 1,-1-1 0,1 1-1,0 0 1,0-1-1,0 1 1,0-1-1,-1 1 1,1-1-1,0 1 1,0-1-1,0 1 1,0-1-1,0 1 1,0 0-1,0-1 1,0 1-1,1-1 1,-1 1-1,0-1 1,0 0-1,10-43-355,-9 43 338,3-13 3,1 0-1,1 0 0,0 1 1,1 0-1,0 0 0,1 1 1,14-17-1,-21 28 25,0 1-1,1-1 1,-1 0-1,0 1 1,1 0-1,-1-1 1,1 1-1,-1 0 1,0 0-1,1 0 0,-1 0 1,1 0-1,-1 0 1,1 0-1,-1 0 1,1 1-1,-1-1 1,0 0-1,1 1 1,-1-1-1,0 1 1,1 0-1,-1-1 1,0 1-1,2 1 1,30 22 267,140 132 1886,-168-153-2116,0 1-343,-22-8-13669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09.857"/>
    </inkml:context>
    <inkml:brush xml:id="br0">
      <inkml:brushProperty name="width" value="0.05" units="cm"/>
      <inkml:brushProperty name="height" value="0.05" units="cm"/>
      <inkml:brushProperty name="color" value="#004F8B"/>
    </inkml:brush>
  </inkml:definitions>
  <inkml:trace contextRef="#ctx0" brushRef="#br0">53 33 1377,'0'0'6424,"-1"3"-6168,-1 47 796,1 1 0,3-1 1,10 60-1,-3-26-251,-7-71-1006,1 13 917,-5-22-1873,-4-13-2293,-6-12 1246,-25-48-2130,18 22 5785,21 41 3475,9 3-3289,17 2-2203,-19 1 1202,6 0-495,7-1 15,0 0 0,0-1 1,0-1-1,28-8 1,-46 10-173,1-1 1,-1 1-1,1-1 1,-1 0 0,0 0-1,1-1 1,-1 1-1,-1-1 1,1 0-1,0 0 1,-1 0-1,1 0 1,-1-1-1,0 0 1,0 1-1,0-1 1,-1 0-1,1 0 1,-1-1 0,0 1-1,0 0 1,0-1-1,-1 1 1,0-1-1,0 1 1,1-6-1,4-69-660,-6 72 688,0-1 0,0 1-1,-1 0 1,0 0 0,0 0-1,-1 0 1,0 0 0,-5-12 594,7 36-332,-1 55 414,4 119 1818,-1-166-2269,2 0 0,0 0 0,2-1 0,0 0-1,16 37 1,-17-54-774,-3-10-1823,-1-15-1774,-1-11-4506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10.229"/>
    </inkml:context>
    <inkml:brush xml:id="br0">
      <inkml:brushProperty name="width" value="0.05" units="cm"/>
      <inkml:brushProperty name="height" value="0.05" units="cm"/>
      <inkml:brushProperty name="color" value="#004F8B"/>
    </inkml:brush>
  </inkml:definitions>
  <inkml:trace contextRef="#ctx0" brushRef="#br0">1 23 6419,'0'0'7227,"14"0"-6680,316-2 1732,-328-10-8778,-4 3 832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10.560"/>
    </inkml:context>
    <inkml:brush xml:id="br0">
      <inkml:brushProperty name="width" value="0.05" units="cm"/>
      <inkml:brushProperty name="height" value="0.05" units="cm"/>
      <inkml:brushProperty name="color" value="#004F8B"/>
    </inkml:brush>
  </inkml:definitions>
  <inkml:trace contextRef="#ctx0" brushRef="#br0">1 1 6819,'0'0'3482,"0"24"-2250,-1 4-826,1 0-1,2 0 1,1-1-1,0 1 1,3-1-1,8 29 1,-11-47-589,7 20-789,-8-9-3935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02.215"/>
    </inkml:context>
    <inkml:brush xml:id="br0">
      <inkml:brushProperty name="width" value="0.05" units="cm"/>
      <inkml:brushProperty name="height" value="0.05" units="cm"/>
      <inkml:brushProperty name="color" value="#004F8B"/>
    </inkml:brush>
  </inkml:definitions>
  <inkml:trace contextRef="#ctx0" brushRef="#br0">1 1 6835,'0'0'5747,"29"2"-3416,269 10 327,0 1-1239,-227-13-1221,11 0-292,-21 0-9540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02.700"/>
    </inkml:context>
    <inkml:brush xml:id="br0">
      <inkml:brushProperty name="width" value="0.05" units="cm"/>
      <inkml:brushProperty name="height" value="0.05" units="cm"/>
      <inkml:brushProperty name="color" value="#004F8B"/>
    </inkml:brush>
  </inkml:definitions>
  <inkml:trace contextRef="#ctx0" brushRef="#br0">1 1 8500,'0'0'2820,"20"4"-2110,7 2-374,0 1 1,0 1 0,-1 1-1,46 23 1,-40-14 293,2 0-340,-1 1 0,-1 2 1,0 0-1,-2 3 0,39 37 1,-68-60-304,0 0 1,0 0 0,-1 0-1,1 1 1,0-1 0,-1 0-1,1 0 1,0 0 0,-1 1-1,0-1 1,1 0 0,-1 1-1,0-1 1,0 0 0,1 1-1,-1-1 1,0 1 0,0-1 0,-1 0-1,1 1 1,0-1 0,0 0-1,-1 1 1,1-1 0,-1 0-1,1 1 1,-1-1 0,1 0-1,-1 0 1,0 0 0,0 0-1,1 1 1,-1-1 0,0 0-1,0 0 1,0-1 0,0 1-1,0 0 1,0 0 0,-2 1-1,-7 5 68,0-1 0,0 0 0,-20 8-1,16-7-47,-79 34 143,61-28-174,0 1-1,-36 22 1,57-32-4330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36.264"/>
    </inkml:context>
    <inkml:brush xml:id="br0">
      <inkml:brushProperty name="width" value="0.1" units="cm"/>
      <inkml:brushProperty name="height" value="0.1" units="cm"/>
      <inkml:brushProperty name="color" value="#CC0066"/>
    </inkml:brush>
  </inkml:definitions>
  <inkml:trace contextRef="#ctx0" brushRef="#br0">6 101 1569,'0'0'5578,"4"-10"-5234,-2 6-315,-1 0 10,0 1 0,1-1-1,-1 1 1,1 0 0,0 0 0,0-1 0,0 1-1,0 0 1,1 1 0,-1-1 0,1 0-1,0 1 1,0-1 0,0 1 0,0 0 0,0 0-1,0 0 1,1 0 0,-1 1 0,7-3-1,35-6 681,1 3 0,1 1 0,-1 2 0,1 2 0,54 5 0,-96-2-695,0 0-1,0 0 0,0 0 0,0 0 1,0 1-1,-1 0 0,1 0 0,0 0 0,-1 1 1,0-1-1,1 1 0,-1 0 0,0 1 1,0-1-1,-1 1 0,1-1 0,-1 1 1,1 0-1,-1 0 0,-1 1 0,1-1 0,-1 1 1,4 7-1,-2-2-10,-1 0 0,0 1-1,0-1 1,-1 0 0,0 1 0,-1 0 0,-1-1 0,1 1 0,-2 0 0,-1 16-1,0-20-1,0 0 0,-1-1 0,0 1 0,1-1 0,-2 0-1,1 0 1,-1 0 0,0-1 0,0 1 0,-1-1-1,1 0 1,-1 0 0,0 0 0,-1-1 0,1 0-1,-1 0 1,0 0 0,-11 5 0,-5 2-29,0-2 0,-1 0-1,0-1 1,-26 5 0,-148 16-2284,106-19-756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14.344"/>
    </inkml:context>
    <inkml:brush xml:id="br0">
      <inkml:brushProperty name="width" value="0.05" units="cm"/>
      <inkml:brushProperty name="height" value="0.05" units="cm"/>
      <inkml:brushProperty name="color" value="#004F8B"/>
    </inkml:brush>
  </inkml:definitions>
  <inkml:trace contextRef="#ctx0" brushRef="#br0">0 14 1008,'0'0'7132,"0"4"-3708,0 20-3263,1 0 106,0 0 0,1 0-1,2 0 1,0-1 0,2 1 0,0-1-1,2 0 1,1-1 0,0 1-1,15 23 1,-16-33-204,0-1 0,0 0 1,2 0-1,-1-1 0,2 0 0,-1 0 0,1-2 1,1 1-1,0-1 0,0-1 0,1 0 0,0-1 1,0 0-1,0-1 0,1-1 0,0 0 0,25 6 1,-17-7 17,0-1 0,-1-1 1,1 0-1,0-2 1,0-1-1,0 0 1,23-6-1,-34 5-54,0-1 1,0 0-1,0-1 1,-1 0-1,0-1 1,1 0-1,-2-1 1,1 0-1,-1 0 1,0-1-1,0 0 1,-1-1-1,1 0 1,-2 0-1,11-14 1,2-11-12,-1 0 1,-1-1 0,-2-1-1,-1-1 1,-2 0-1,-2-1 1,-1 0 0,7-53-1,-17 90 238,0-5 11,0 4-473,0 1 0,0 0 1,0 0-1,0-1 1,0 1-1,0 0 1,0-1-1,0 1 1,0 0-1,-1-1 1,1 1-1,0 0 1,0 0-1,0-1 1,-1 1-623,0-1 622,1 1 1,0 0-1,0 0 0,-1 0 1,1 0-1,0-1 1,-1 1-1,1 0 1,0 0-1,-1 0 1,1 0-1,0 0 1,-1 0-1,1 0 1,0 0-1,-1 0 1,-16-3-3891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14.905"/>
    </inkml:context>
    <inkml:brush xml:id="br0">
      <inkml:brushProperty name="width" value="0.05" units="cm"/>
      <inkml:brushProperty name="height" value="0.05" units="cm"/>
      <inkml:brushProperty name="color" value="#004F8B"/>
    </inkml:brush>
  </inkml:definitions>
  <inkml:trace contextRef="#ctx0" brushRef="#br0">1 87 4770,'0'0'5499,"16"-1"-5038,28-5-70,0-2 0,-1-1 0,0-3 0,-1-1-1,53-25 1,-95 39-363,1-1-1,0 0 1,0 0-1,0 0 0,-1 0 1,1 1-1,0-1 1,0 0-1,0 1 0,-1-1 1,1 0-1,0 1 1,-1-1-1,1 1 1,0-1-1,-1 1 0,1-1 1,-1 1-1,1 0 1,0-1-1,-1 1 0,0 0 1,1 0-1,-1-1 1,1 1-1,-1 0 0,0 0 1,0-1-1,1 1 1,-1 0-1,0 0 1,0 0-1,0 0 0,0 0 1,10 39 307,-9-35-122,17 99 1490,11 41-1264,-29-143-1494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16.612"/>
    </inkml:context>
    <inkml:brush xml:id="br0">
      <inkml:brushProperty name="width" value="0.05" units="cm"/>
      <inkml:brushProperty name="height" value="0.05" units="cm"/>
      <inkml:brushProperty name="color" value="#004F8B"/>
    </inkml:brush>
  </inkml:definitions>
  <inkml:trace contextRef="#ctx0" brushRef="#br0">396 58 4066,'0'0'3548,"-4"-9"-3046,2 4-439,2 2-9,-1 1-1,0 0 0,1 0 1,-1 0-1,0 0 1,-1 0-1,1 0 0,0 0 1,0 0-1,-1 0 0,1 0 1,-1 0-1,0 1 1,1-1-1,-1 1 0,0-1 1,0 1-1,0 0 0,0 0 1,0 0-1,0 0 1,0 0-1,-1 0 0,1 0 1,0 1-1,0-1 0,-4 0 1,-11 0 32,1 1 1,-1 1-1,1 0 0,-1 1 1,1 0-1,0 1 1,0 1-1,0 1 0,0 0 1,1 2-1,-20 9 1,26-11 55,0 1-1,1-1 1,-1 2 0,1-1 0,0 1 0,1 0 0,0 1-1,0 0 1,0 0 0,1 0 0,1 1 0,-1 0 0,1 0-1,1 0 1,0 1 0,0-1 0,1 1 0,0 0 0,-2 13 0,3-12-13,1 0 1,0 1-1,0-1 1,1 0-1,1 1 1,0-1 0,1 0-1,0 1 1,0-1-1,1 0 1,1-1 0,7 17-1,-8-21-94,1 0 1,0-1-1,0 0 0,0 1 0,0-2 0,1 1 1,0 0-1,0-1 0,0 0 0,0 0 0,1-1 0,0 1 1,0-1-1,0 0 0,0-1 0,0 1 0,0-1 1,1-1-1,-1 1 0,1-1 0,-1 0 0,1 0 0,6-1 1,-2 1-148,-1-1 1,1-1 0,0 1 0,0-2 0,-1 1-1,16-6 1,-21 6-50,0-1-1,-1-1 0,1 1 1,0-1-1,-1 1 1,0-1-1,0-1 0,0 1 1,0 0-1,0-1 1,0 0-1,-1 0 0,0 0 1,0 0-1,4-7 0,-6 10 217,0 0 0,1 0-1,-1 0 1,1 0 0,-1 0-1,1 1 1,-1-1 0,1 0-1,0 1 1,-1 0 0,1-1-1,0 1 1,-1 0 0,1 0-1,0 0 1,-1 0 0,1 0-1,3 1 1,32 3 179,31 14 297,-45-10-246,1-2 1,-1-1-1,1-1 1,37 2-1,-59-6-280,-1 0 0,1-1-1,-1 1 1,1 0-1,0-1 1,-1 1 0,1-1-1,-1 1 1,1-1 0,-1 0-1,1 1 1,-1-1 0,0 0-1,1 0 1,-1 0-1,0 0 1,0 0 0,0 0-1,0-1 1,1 1 0,-2 0-1,2-2 1,1-1-106,-1-1 0,0 1 0,0-1 0,-1 1 0,1-1 0,-1 0 0,1-7 0,-1-1-187,0 1 0,-1-1 0,0 1-1,-1-1 1,-3-15 0,3 22 263,-1 0 0,0 0 0,-1 0 0,1 0 1,-1 0-1,0 1 0,-1-1 0,1 1 0,-1 0 0,0 0 0,0 0 1,-1 0-1,1 1 0,-1 0 0,0 0 0,0 0 0,-1 0 1,1 1-1,-1 0 0,0 0 0,1 1 0,-10-3 0,-3-1 52,0 2 1,0 0-1,-1 2 0,1 0 0,-1 0 0,-26 3 0,40-1 44,0 1-1,0 0 0,-1 0 1,1 1-1,0 0 0,0-1 0,0 2 1,1-1-1,-1 0 0,0 1 1,1 0-1,-1 0 0,1 0 0,0 1 1,0-1-1,1 1 0,-1 0 1,1 0-1,-1 1 0,1-1 0,-2 6 1,1-4 32,0 1 0,1 0-1,0 0 1,1 0 0,-1 1 0,1-1 0,1 0 0,-1 1 0,1-1-1,1 1 1,-1-1 0,1 1 0,1 0 0,1 10 0,-2-16-106,1 0 1,0 0-1,0 0 1,0 0 0,0 0-1,0 0 1,0-1-1,0 1 1,1 0-1,-1-1 1,1 1 0,-1-1-1,1 1 1,0-1-1,-1 0 1,1 0 0,0 0-1,0 0 1,0 0-1,0 0 1,0 0-1,0 0 1,0-1 0,2 1-1,53 5-5117,-34-6-478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17.092"/>
    </inkml:context>
    <inkml:brush xml:id="br0">
      <inkml:brushProperty name="width" value="0.05" units="cm"/>
      <inkml:brushProperty name="height" value="0.05" units="cm"/>
      <inkml:brushProperty name="color" value="#004F8B"/>
    </inkml:brush>
  </inkml:definitions>
  <inkml:trace contextRef="#ctx0" brushRef="#br0">0 19 7203,'0'0'4949,"19"-3"-4410,6-2-353,-12 1 4,1 2-1,0 0 1,0 0-1,24 1 1,-37 2-182,0-1 1,1 0-1,-1 1 0,0-1 0,0 1 1,0 0-1,0-1 0,0 1 0,0 0 1,0 0-1,0-1 0,0 1 0,0 0 1,0 0-1,0 0 0,0 0 0,-1 0 1,1 1-1,0-1 0,-1 0 0,1 0 1,-1 0-1,0 0 0,1 1 1,-1-1-1,0 0 0,1 0 0,-1 1 1,0-1-1,0 0 0,0 2 0,1 51-49,-2-43 55,1 0 19,-2-1-1,0 1 0,0-1 0,-1 0 1,0 0-1,0 0 0,-1 0 0,-9 16 0,7-17-9,2 0 0,0 1-1,0-1 1,0 1 0,1 0-1,1 0 1,0 1-1,-2 17 1,5-26-2,-1 0 0,1-1-1,0 1 1,-1-1 0,1 1 0,0-1 0,0 1 0,0-1-1,1 1 1,-1-1 0,0 0 0,0 1 0,1-1-1,-1 0 1,1 0 0,-1 0 0,1 0 0,-1 0-1,1-1 1,0 1 0,-1 0 0,1-1 0,0 1 0,0-1-1,-1 0 1,1 1 0,0-1 0,3 0 0,62 4 304,-58-3-291,134-1 265,-142 0-334,7 2-4140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17.885"/>
    </inkml:context>
    <inkml:brush xml:id="br0">
      <inkml:brushProperty name="width" value="0.05" units="cm"/>
      <inkml:brushProperty name="height" value="0.05" units="cm"/>
      <inkml:brushProperty name="color" value="#004F8B"/>
    </inkml:brush>
  </inkml:definitions>
  <inkml:trace contextRef="#ctx0" brushRef="#br0">62 0 3169,'0'0'5945,"0"24"-5089,-2 198 1972,-8-59-1812,9-162-1166,1 0 0,-1 0 0,1 0 0,-1-1 0,0 1 0,1 0-1,-1 0 1,0-1 0,1 1 0,-1 0 0,0-1 0,0 1 0,0-1-1,0 1 1,1-1 0,-1 0 0,0 1 0,0-1 0,0 0 0,0 1-1,0-1 1,0 0 0,0 0 0,0 0 0,0 0 0,0 0 0,0 0 0,0 0-1,0 0 1,0-1 0,0 1 0,0 0 0,0 0 0,0-1 0,1 1-1,-1-1 1,0 1 0,0-1 0,-1 0 0,-12-13-4249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18.310"/>
    </inkml:context>
    <inkml:brush xml:id="br0">
      <inkml:brushProperty name="width" value="0.05" units="cm"/>
      <inkml:brushProperty name="height" value="0.05" units="cm"/>
      <inkml:brushProperty name="color" value="#004F8B"/>
    </inkml:brush>
  </inkml:definitions>
  <inkml:trace contextRef="#ctx0" brushRef="#br0">1 270 2785,'0'0'7924,"15"-1"-7172,206-4 467,-217 4-1228,1 0-1,0-1 0,-1 1 0,0-1 1,1 0-1,-1 0 0,0 0 0,0 0 0,0-1 1,0 0-1,0 0 0,0 0 0,-1 0 1,0-1-1,1 1 0,-1-1 0,-1 0 0,1 0 1,0 0-1,3-8 0,3-5-183,-1-1-1,-1 0 1,8-30-1,-4-25-649,-10 48 3156,-2 114-1616,0 1 344,17 165 1,-16-254-1209,0-1 72,0 0 1,0 0 0,0 0 0,0 1-1,0-1 1,0 0 0,0 0 0,0 0-1,0 0 1,0 0 0,0 1 0,0-1 0,0 0-1,0 0 1,0 0 0,0 0 0,0 0-1,0 0 1,0 1 0,1-1 0,-1 0-1,0 0 1,2 1-1979,-2-1 1979,0 0 0,0 0 0,1 0-1,-1 0 1,0 0 0,0 0 0,0 0-1,0 0 1,0 0 0,0 0 0,1 0-1,-1 0 1,0 0 0,1-1-566,4-4-3462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18.652"/>
    </inkml:context>
    <inkml:brush xml:id="br0">
      <inkml:brushProperty name="width" value="0.05" units="cm"/>
      <inkml:brushProperty name="height" value="0.05" units="cm"/>
      <inkml:brushProperty name="color" value="#004F8B"/>
    </inkml:brush>
  </inkml:definitions>
  <inkml:trace contextRef="#ctx0" brushRef="#br0">0 29 1745,'0'0'13078,"20"-2"-12355,188-3 2120,-111 4-6679,-95-8-2444,-2-3-232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18.995"/>
    </inkml:context>
    <inkml:brush xml:id="br0">
      <inkml:brushProperty name="width" value="0.05" units="cm"/>
      <inkml:brushProperty name="height" value="0.05" units="cm"/>
      <inkml:brushProperty name="color" value="#004F8B"/>
    </inkml:brush>
  </inkml:definitions>
  <inkml:trace contextRef="#ctx0" brushRef="#br0">0 1 7379,'0'0'4338,"2"104"-2849,3-56-320,-1 1-209,-2 1-576,2-7-256,0-3-128,1-6 0,-1-7-880,-2-10-2594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03.850"/>
    </inkml:context>
    <inkml:brush xml:id="br0">
      <inkml:brushProperty name="width" value="0.05" units="cm"/>
      <inkml:brushProperty name="height" value="0.05" units="cm"/>
      <inkml:brushProperty name="color" value="#004F8B"/>
    </inkml:brush>
  </inkml:definitions>
  <inkml:trace contextRef="#ctx0" brushRef="#br0">7 6 2193,'0'0'6550,"-7"-6"-3346,958 18 4354,-950-12-7515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04.368"/>
    </inkml:context>
    <inkml:brush xml:id="br0">
      <inkml:brushProperty name="width" value="0.05" units="cm"/>
      <inkml:brushProperty name="height" value="0.05" units="cm"/>
      <inkml:brushProperty name="color" value="#004F8B"/>
    </inkml:brush>
  </inkml:definitions>
  <inkml:trace contextRef="#ctx0" brushRef="#br0">1 0 6723,'0'0'6456,"6"0"-5898,8 3-308,0 0 0,0 0 0,-1 1 0,1 1 0,-1 1 0,0 0 0,-1 0 0,1 1 0,13 10 0,31 16 446,35 7 206,-55-24-713,60 32 1,-95-47-204,-1 0 1,1 0-1,-1-1 1,0 1 0,0 0-1,1 0 1,-1 0-1,0 0 1,0 0 0,0 1-1,0-1 1,0 0-1,0 0 1,0 1 0,0-1-1,-1 1 1,1-1-1,0 1 1,-1-1-1,1 1 1,-1-1 0,0 1-1,0-1 1,1 1-1,-1 2 1,-1-1 0,0-1 0,0 0 0,0 1 0,0-1 1,0 1-1,0-1 0,-1 0 0,1 0 0,-1 0 0,1 0 0,-1 0 1,0 0-1,0 0 0,-2 1 0,-9 7-1,-1-1 1,0-1 0,-25 12-1,38-19 17,-276 118-131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39.732"/>
    </inkml:context>
    <inkml:brush xml:id="br0">
      <inkml:brushProperty name="width" value="0.1" units="cm"/>
      <inkml:brushProperty name="height" value="0.1" units="cm"/>
      <inkml:brushProperty name="color" value="#004F8B"/>
    </inkml:brush>
  </inkml:definitions>
  <inkml:trace contextRef="#ctx0" brushRef="#br0">1 0 4098,'0'0'6083,"44"0"-5507,-12 0 672,8 0-527,2 0-369,0 0-128,3 0-96,-9 0-128,-3 0 0,-9 0-80,-12 0-1104,-5 0-865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48.002"/>
    </inkml:context>
    <inkml:brush xml:id="br0">
      <inkml:brushProperty name="width" value="0.1" units="cm"/>
      <inkml:brushProperty name="height" value="0.1" units="cm"/>
      <inkml:brushProperty name="color" value="#CC0066"/>
    </inkml:brush>
  </inkml:definitions>
  <inkml:trace contextRef="#ctx0" brushRef="#br0">23 14 896,'0'0'4026,"5"-13"910,-7 39-4834,0 0 1,-8 29-1,-4 45 509,14 148 757,40 307 1,-27-419-993,-13-125-297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21.583"/>
    </inkml:context>
    <inkml:brush xml:id="br0">
      <inkml:brushProperty name="width" value="0.05" units="cm"/>
      <inkml:brushProperty name="height" value="0.05" units="cm"/>
      <inkml:brushProperty name="color" value="#004F8B"/>
    </inkml:brush>
  </inkml:definitions>
  <inkml:trace contextRef="#ctx0" brushRef="#br0">21 0 160,'-1'3'11534,"-4"13"-11428,-4 54 814,4 1 1,5 133-1,2-187-847,0 0-1,0 0 1,2 0 0,0-1-1,1 1 1,1-1-1,0-1 1,1 1-1,1-1 1,0 0 0,1-1-1,0 0 1,2 0-1,-1-1 1,2 0-1,0-1 1,0 0 0,1-1-1,25 17 1,-36-27 76,-2-1-256,0 1 0,1-1 0,-1 0 1,0 1-1,1-1 0,-1 0 0,0 1 0,1-1 1,-1 0-1,1 0 0,-1 1 0,0-1 1,1 0-1,-1 0 0,1 0 0,-1 0 0,1 0 1,-1 1-1,1-1 0,-1 0 0,0 0 1,1 0-1,-1 0 0,1 0 0,-1 0 1,1-1-1,-1 1 0,1 0 0,-1 0 0,1 0 1,-1 0-1,0 0 0,1-1 0,-1 1 1,1 0-1,-1 0 0,0-1 0,1 1 1,0-1-1,0-15-4933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23.102"/>
    </inkml:context>
    <inkml:brush xml:id="br0">
      <inkml:brushProperty name="width" value="0.05" units="cm"/>
      <inkml:brushProperty name="height" value="0.05" units="cm"/>
      <inkml:brushProperty name="color" value="#004F8B"/>
    </inkml:brush>
  </inkml:definitions>
  <inkml:trace contextRef="#ctx0" brushRef="#br0">66 194 2785,'0'0'2073,"-1"20"-704,-7 178 3012,8-141-3152,0-56-975,0-22 442,2-41-994,-4-1 0,-3 1 0,-2 0 1,-3 1-1,-20-70 0,25 124 1511,5 22-1176,8 29-113,-5-33 130,1 0 0,1 0 0,0-1 0,1 0 0,0 0 0,0 0 0,1-1 0,0 0 0,1 0 0,11 10 0,-12-14-23,0 0 0,0 0 0,0 0 1,1-1-1,0-1 0,0 1 0,0-1 0,0 0 0,0-1 1,1 0-1,-1 0 0,1-1 0,0 0 0,12 0 0,-14-1-96,0 0 0,-1 0-1,1-1 1,0 0-1,-1 0 1,1 0 0,0-1-1,-1 0 1,9-4-1,-11 3-32,0 1-1,-1-1 0,1 0 0,-1 0 0,0 0 0,0-1 0,0 1 1,0-1-1,0 1 0,-1-1 0,0 0 0,0 0 0,0 0 0,0 0 1,1-6-1,18-86-1479,-18 74 3668,-18 254 1404,3-111-1591,10-5-1612,2-115-441,0 0 0,1-1 1,-1 1-1,1-1 0,-1 1 0,1 0 1,-1-1-1,1 1 0,-1-1 1,1 0-1,-1 1 0,1-1 0,-1 1 1,1-1-1,0 0 0,-1 1 0,1-1 1,0 0-1,-1 0 0,1 1 0,0-1 1,-1 0-1,1 0 0,0 0 1,0 0-1,-1 0 0,1 0 0,0 0 1,-1 0-1,1 0 0,0-1 0,-1 1 1,2 0-1,2 0-1162,11 0-4251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23.851"/>
    </inkml:context>
    <inkml:brush xml:id="br0">
      <inkml:brushProperty name="width" value="0.05" units="cm"/>
      <inkml:brushProperty name="height" value="0.05" units="cm"/>
      <inkml:brushProperty name="color" value="#004F8B"/>
    </inkml:brush>
  </inkml:definitions>
  <inkml:trace contextRef="#ctx0" brushRef="#br0">184 94 1617,'0'0'10965,"2"-4"-10778,-1 2-178,0-1 1,0 1-1,-1 0 1,1 0 0,0 0-1,-1-1 1,1 1-1,-1 0 1,0-1 0,0 1-1,0 0 1,0-1 0,0 1-1,-1 0 1,1 0-1,-1-1 1,1 1 0,-1 0-1,0 0 1,0 0 0,0-1-1,0 1 1,0 0-1,0 0 1,0 1 0,-1-1-1,1 0 1,-1 0 0,0 1-1,1-1 1,-1 1-1,-3-3 1,1 2-10,0-1 0,0 1 0,1 0 1,-1 0-1,-1 1 0,1-1 0,0 1 0,0 0 0,-1 0 0,1 0 0,0 1 1,-1-1-1,1 1 0,-1 0 0,1 1 0,0-1 0,-1 1 0,1 0 1,0 0-1,-1 0 0,1 0 0,0 1 0,0-1 0,0 1 0,0 0 0,0 1 1,1-1-1,-1 1 0,1-1 0,-1 1 0,1 0 0,0 1 0,0-1 1,0 0-1,1 1 0,-1-1 0,1 1 0,0 0 0,-3 6 0,2 0 75,0 0 0,1-1 0,0 1 0,0 0 0,1 0 0,0 1 0,2 16-1,-1-17-48,0-9-13,0 1 1,0-1 0,0 0 0,1 0 0,-1 0-1,0 0 1,1 0 0,-1 1 0,1-1-1,-1 0 1,1 0 0,-1 0 0,1 0 0,0 0-1,-1-1 1,1 1 0,0 0 0,0 0-1,0 0 1,0-1 0,0 1 0,0 0 0,2 0-1,34 8 403,-32-8-472,0-1 1,0 0 0,0 0-1,-1 0 1,1-1 0,0 0-1,0 0 1,0 0 0,0-1-1,-1 1 1,1-1 0,5-3-1,-5-1-238,0 1-1,-1-1 1,0 0-1,-1 0 0,1 0 1,-1 0-1,0-1 1,-1 1-1,1-1 0,-1 0 1,-1 0-1,1 0 1,0-12-1,11-35 916,-13 54-597,0 0-1,0 0 0,0 0 0,0-1 1,1 1-1,-1 0 0,0 0 0,0 0 1,0 0-1,1-1 0,-1 1 1,0 0-1,0 0 0,1 0 0,-1 0 1,0 0-1,0 0 0,1 0 0,-1 0 1,0 0-1,0 0 0,1 0 0,-1 0 1,0 0-1,0 0 0,1 0 1,-1 0-1,0 0 0,0 0 0,1 0 1,-1 0-1,0 0 0,0 0 0,1 1 1,-1-1-1,0 0 0,0 0 0,0 0 1,1 0-1,-1 0 0,0 1 1,0-1-1,0 0 0,0 0 0,1 0 1,-1 1-1,0-1 0,0 0 0,0 0 1,0 1-1,0-1 0,0 0 0,0 0 1,0 1-1,0-1 0,9 14-133,5 23 416,-2 0 0,-1 0 0,-2 1-1,4 41 1,0 157 1097,-13-229-1390,-1 1 0,1-1 0,-1 1 1,-1 0-1,1-1 0,-1 1 0,0-1 0,-1 0 1,0 0-1,0 0 0,-1 0 0,1 0 0,-2-1 1,-6 9-1,7-11-45,0 1 0,-1-1 1,1 0-1,-1 0 0,-1-1 0,1 1 1,0-1-1,-1 0 0,1-1 0,-1 1 0,0-1 1,0 0-1,0-1 0,0 0 0,0 1 1,0-2-1,0 1 0,-7-1 0,11 0-22,-1 0 0,1 0 0,0 0 0,0-1 0,0 1 0,-1-1 0,1 1 0,0-1 0,0 0 0,0 0 0,0 0 0,0 0 0,0 0 0,0 0 0,0-1 0,1 1 0,-1 0 0,0-1 0,1 0 0,-1 1 0,-1-3 0,1 0-73,0-1 0,0 1 0,0 0 0,0-1 0,1 1 1,0-1-1,0 1 0,0-1 0,0 1 0,0-6 0,1 0-35,0 0-1,1 0 1,0 0-1,0 0 0,1 0 1,0 0-1,1 0 1,0 0-1,5-12 0,4 4 328,1 0 0,1 0-1,0 1 1,1 1-1,1 0 1,0 1 0,1 1-1,25-16 1,23-21 1728,-60 48-1964,-1-1-1,0 0 0,0-1 1,0 1-1,-1-1 0,1 1 1,-1-1-1,4-9 0,3-27-4904,-9 13-2366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24.322"/>
    </inkml:context>
    <inkml:brush xml:id="br0">
      <inkml:brushProperty name="width" value="0.05" units="cm"/>
      <inkml:brushProperty name="height" value="0.05" units="cm"/>
      <inkml:brushProperty name="color" value="#004F8B"/>
    </inkml:brush>
  </inkml:definitions>
  <inkml:trace contextRef="#ctx0" brushRef="#br0">1 27 8324,'0'0'4711,"14"-4"-4094,3-3-353,-10 4-126,-1 1 0,1-1 0,0 1 1,-1 1-1,1-1 0,0 1 0,0 0 0,13 1 0,-19 0-115,1 0 0,-1 0-1,0 0 1,1 0 0,-1 1 0,0-1-1,1 0 1,-1 1 0,0-1 0,1 1 0,-1 0-1,0-1 1,0 1 0,1 0 0,-1 0-1,0 0 1,0 0 0,0 0 0,0 0 0,0 0-1,0 0 1,-1 0 0,3 3 0,-2-1-16,1 1-1,-1 0 1,0 0 0,1 0 0,-2 0 0,1 1 0,0-1 0,-1 6-1,0 1-7,0 0 0,-1 0-1,-1 1 1,0-1 0,-6 19-1,-16 23 189,19-43-166,0 0-1,0 0 1,1 0 0,0 1 0,1-1-1,0 1 1,1 0 0,-3 22 0,6-31-6,-1-1 0,1 1 0,0-1 0,0 1 0,-1-1 0,1 0 1,0 1-1,0-1 0,0 0 0,1 0 0,-1 1 0,0-1 0,0 0 0,1 0 0,-1-1 1,0 1-1,1 0 0,-1 0 0,1-1 0,-1 1 0,1 0 0,-1-1 0,1 0 0,-1 1 1,1-1-1,0 0 0,-1 0 0,1 0 0,2 0 0,59 3 353,-54-4-309,-1 1-54,46-4-752,-51 3 380,0 0 0,-1 0 0,1 0 1,0-1-1,0 1 0,-1-1 0,1 1 0,-1-1 1,1 0-1,-1 0 0,0 0 0,0-1 0,0 1 1,0 0-1,3-6 0,7-17-6337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24.660"/>
    </inkml:context>
    <inkml:brush xml:id="br0">
      <inkml:brushProperty name="width" value="0.05" units="cm"/>
      <inkml:brushProperty name="height" value="0.05" units="cm"/>
      <inkml:brushProperty name="color" value="#004F8B"/>
    </inkml:brush>
  </inkml:definitions>
  <inkml:trace contextRef="#ctx0" brushRef="#br0">0 33 9428,'0'0'4642,"123"-21"-4177,-92 21 31,-1-2-256,-3 2-176,-6 0-48,-4 0-32,-4 0-832,0-2-1041,-5 0-384,-2-4-1185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25.004"/>
    </inkml:context>
    <inkml:brush xml:id="br0">
      <inkml:brushProperty name="width" value="0.05" units="cm"/>
      <inkml:brushProperty name="height" value="0.05" units="cm"/>
      <inkml:brushProperty name="color" value="#004F8B"/>
    </inkml:brush>
  </inkml:definitions>
  <inkml:trace contextRef="#ctx0" brushRef="#br0">34 0 1905,'0'0'8628,"-29"124"-7236,25-67-127,4 2-657,0 1-416,0-3-192,0-5-32,2-13-1953,2-14-2657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28.784"/>
    </inkml:context>
    <inkml:brush xml:id="br0">
      <inkml:brushProperty name="width" value="0.05" units="cm"/>
      <inkml:brushProperty name="height" value="0.05" units="cm"/>
      <inkml:brushProperty name="color" value="#004F8B"/>
    </inkml:brush>
  </inkml:definitions>
  <inkml:trace contextRef="#ctx0" brushRef="#br0">1 183 5795,'0'0'3268,"15"5"-2444,9 2-345,-1-1-1,1-1 1,1-1 0,31 1-1,-40-5-304,-1 0-1,1-1 1,0-1-1,0-1 1,-1 0-1,0-1 1,16-6-1,-24 7-173,-1 0-1,1 0 1,-1-1-1,0 0 1,0 0 0,-1-1-1,1 1 1,-1-1-1,0 0 1,0-1-1,-1 1 1,1-1-1,-1 0 1,0 0-1,-1 0 1,1 0 0,-2-1-1,4-8 1,-3 4-70,0-1 0,-1 0 0,-1 1 0,0-1 1,-1-18-1,0 29 353,0 37-70,1-29-170,0 1 1,0-1 0,0 1-1,1-1 1,0 0-1,1 0 1,0 0-1,0 0 1,0 0-1,1-1 1,0 1-1,0-1 1,0 0-1,1 0 1,0-1-1,0 1 1,8 5-1,-8-7-276,-1-1-1,0 0 0,1-1 0,0 1 0,-1-1 0,1 0 0,0 0 0,0 0 0,8 1 1,7-2-2889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29.139"/>
    </inkml:context>
    <inkml:brush xml:id="br0">
      <inkml:brushProperty name="width" value="0.05" units="cm"/>
      <inkml:brushProperty name="height" value="0.05" units="cm"/>
      <inkml:brushProperty name="color" value="#004F8B"/>
    </inkml:brush>
  </inkml:definitions>
  <inkml:trace contextRef="#ctx0" brushRef="#br0">0 1 8660,'0'0'1441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29.483"/>
    </inkml:context>
    <inkml:brush xml:id="br0">
      <inkml:brushProperty name="width" value="0.05" units="cm"/>
      <inkml:brushProperty name="height" value="0.05" units="cm"/>
      <inkml:brushProperty name="color" value="#004F8B"/>
    </inkml:brush>
  </inkml:definitions>
  <inkml:trace contextRef="#ctx0" brushRef="#br0">0 242 5907,'0'0'4516,"3"2"-3894,-3-1-577,0-1-1,1 1 1,-1-1-1,0 1 1,0-1 0,1 1-1,-1-1 1,0 0-1,1 1 1,-1-1 0,1 1-1,-1-1 1,0 0-1,1 0 1,-1 1-1,1-1 1,-1 0 0,1 0-1,-1 1 1,1-1-1,-1 0 1,1 0 0,-1 0-1,1 0 1,-1 0-1,1 0 1,0 0 0,-1 0-1,1 0 1,-1 0-1,1 0 1,-1 0-1,1 0 1,-1 0 0,1-1-1,-1 1 1,1 0-1,-1 0 1,1-1 0,-1 1-1,0 0 1,1 0-1,-1-1 1,1 1-1,-1-1 1,1 0 0,13-32 524,-8 4-496,-5 22-50,0 0 0,1 0 1,-1 0-1,2 0 1,-1 0-1,1 1 0,0-1 1,5-7-1,-7 13-21,0 0 1,0 1-1,0-1 0,0 1 1,0-1-1,0 1 0,0-1 0,1 1 1,-1-1-1,0 1 0,0 0 1,1 0-1,-1 0 0,0 0 0,0 0 1,1 0-1,-1 0 0,0 0 1,0 0-1,1 0 0,-1 1 0,0-1 1,0 0-1,0 1 0,1 0 1,-1-1-1,0 1 0,2 1 1,32 21 29,-33-22-19,0 1-1,17 14 71,2-1 0,-1-1-1,2-1 1,-1 0 0,2-2 0,0-1 0,30 10 0,-52-22-68,0 0 1,0 0-1,0 0 1,0 0-1,-1 0 0,1 0 1,-1-1-1,1 1 0,-1 0 1,0 0-1,0-1 1,0 1-1,0 0 0,0-1 1,-1-3-1,1 2-45,0-35-503,1 2-1717,-6-47-1,-4 33-1084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0.016"/>
    </inkml:context>
    <inkml:brush xml:id="br0">
      <inkml:brushProperty name="width" value="0.05" units="cm"/>
      <inkml:brushProperty name="height" value="0.05" units="cm"/>
      <inkml:brushProperty name="color" value="#004F8B"/>
    </inkml:brush>
  </inkml:definitions>
  <inkml:trace contextRef="#ctx0" brushRef="#br0">0 0 5122,'0'0'7420,"4"7"-7177,7 14 17,-2 0 0,0 1 0,-2 1 0,-1-1 0,0 1 0,-2 0 0,2 27 0,16 64 37,-20-106-189,-1-2-154,1-1 1,-1 1 0,1 0 0,0 0-1,1-1 1,-1 1 0,1-1 0,4 6-1,-5-10 16,-1 0 0,1 0 0,-1 0 0,1 0-1,-1 0 1,1 0 0,0-1 0,0 1 0,-1-1 0,1 1 0,0-1-1,0 1 1,0-1 0,0 0 0,-1 0 0,1 0 0,0 0-1,0 0 1,0-1 0,0 1 0,0 0 0,-1-1 0,1 1-1,0-1 1,0 0 0,-1 0 0,1 1 0,-1-1 0,1 0-1,-1-1 1,2 0 0,20-15-87,-19 14 88,-1-1-1,0 1 0,1 1 0,0-1 0,0 1 0,0-1 0,0 1 0,0 0 0,0 0 0,9-2 0,-10 5 77,0 1 0,0-1-1,0 1 1,0 0-1,0 0 1,0 0 0,0 0-1,-1 0 1,1 1-1,-1-1 1,0 1-1,4 5 1,13 11 311,-15-17-344,1 3 65,1-1-1,1 0 1,-1 0-1,1-1 1,-1 0-1,15 5 1,-19-8-81,0 1 0,0-1 0,0 0 1,0-1-1,0 1 0,0 0 0,0 0 0,0-1 0,0 1 0,0-1 1,0 0-1,-1 1 0,1-1 0,0 0 0,0 0 0,-1 0 0,1 0 1,0-1-1,-1 1 0,1 0 0,-1-1 0,0 1 0,1-1 0,-1 1 1,0-1-1,0 0 0,0 1 0,0-1 0,0 0 0,1-3 0,5-15-673,-1-1-1,0 0 0,-1 0 0,-2-1 0,2-26 0,-3 12 1303,1 56-263,1 0 0,1 0 0,8 21-1,-11-35-615,1-1-1,-1 1 1,1-1-1,0 0 1,0 1-1,1-1 1,-1-1-1,1 1 1,0 0-1,0-1 1,1 0-1,-1 0 1,1 0-1,0-1 1,7 5-1,-5-7-5053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49.617"/>
    </inkml:context>
    <inkml:brush xml:id="br0">
      <inkml:brushProperty name="width" value="0.1" units="cm"/>
      <inkml:brushProperty name="height" value="0.1" units="cm"/>
      <inkml:brushProperty name="color" value="#CC0066"/>
    </inkml:brush>
  </inkml:definitions>
  <inkml:trace contextRef="#ctx0" brushRef="#br0">0 9 944,'7'-1'8680,"27"-2"-8214,508-2 683,-287 8-929,20-5-246,287 4 22,-171 27-44,124-22-688,-513-4 721,0 0 1,0 0-1,0 0 1,0 1-1,-1-1 1,1 0-1,-1 1 1,0-1-1,0 1 1,0 0-1,-1-1 1,1 6-1,0-6 12,8 67 261,-3 1 0,-7 133 0,-1-82-48,2 566 1922,15-614-3239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1.173"/>
    </inkml:context>
    <inkml:brush xml:id="br0">
      <inkml:brushProperty name="width" value="0.05" units="cm"/>
      <inkml:brushProperty name="height" value="0.05" units="cm"/>
      <inkml:brushProperty name="color" value="#004F8B"/>
    </inkml:brush>
  </inkml:definitions>
  <inkml:trace contextRef="#ctx0" brushRef="#br0">0 0 2161,'0'0'10600,"4"26"-9651,20 169 1012,-18-135-1916,3-1 0,2 0-1,28 83 1,-17-187-3898,-18 35 3508,1 0-1,0 1 1,1 0-1,0 0 1,13-14-1,-17 21 418,0 0 0,0 0 0,0 0 0,0 0 0,1 0 1,-1 0-1,1 1 0,-1 0 0,1-1 0,-1 1 0,1 0 0,0 0 0,0 0 0,-1 1 0,1-1 0,0 1 0,0-1 0,0 1 0,0 0 0,0 0 0,-1 0 0,1 1 0,0-1 0,0 1 0,0-1 0,5 3 0,-5-1 19,1 1-1,-1 0 1,0 0 0,0 0-1,0 0 1,-1 0-1,1 1 1,-1-1-1,1 1 1,-1-1-1,0 1 1,-1 0-1,1 0 1,-1 0-1,0 0 1,1 0-1,-2 0 1,1 0-1,0 0 1,-1 7-1,1-6-83,-1 0-1,1 0 0,-1 0 0,0 0 0,0 0 0,-1 0 0,0 0 1,0 0-1,0 0 0,0 0 0,-1-1 0,1 1 0,-1 0 0,0-1 1,-1 0-1,1 1 0,-4 3 0,2-5-66,1 0 0,-1-1-1,0 0 1,0 0 0,0 0 0,0 0-1,0-1 1,0 1 0,0-1 0,-1 0-1,-5 1 1,9-2-1,-1 0 0,1 0 0,0 0 0,0 1 1,-1-1-1,1 0 0,0 0 0,0-1 0,0 1 0,-1 0 0,1 0 0,0-1 0,0 1 0,0 0 0,-1-1 0,1 1 1,0-1-1,0 0 0,0 1 0,0-1 0,0 0 0,0 0 0,0 1 0,0-1 0,1 0 0,-1 0 0,0 0 0,0 0 0,1 0 1,-1 0-1,1 0 0,-1 0 0,1-1 0,-1 1 0,1 0 0,-1 0 0,1 0 0,0-1 0,0 1 0,0 0 0,0-2 1,0 0 33,0 0 1,0 0 0,0 1 0,0-1 0,1 0 0,-1 0 0,1 1 0,0-1-1,0 0 1,0 1 0,0-1 0,0 1 0,1-1 0,-1 1 0,1-1-1,-1 1 1,4-3 0,-1 2 61,1-1-1,-1 1 1,1 1-1,0-1 1,0 0-1,0 1 1,0 0-1,7-1 0,12-3 201,0 1 1,0 2-1,0 0 0,0 2 0,44 2 0,-43 1-110,1-2 1,0-1-1,0-1 1,45-10 0,-69 12-101,0-1 1,1 1-1,-1-1 0,0 0 1,0 0-1,0 0 1,0 0-1,0-1 1,0 1-1,0-1 0,-1 1 1,1-1-1,0 1 1,-1-1-1,1 0 0,-1 0 1,0 0-1,1 0 1,1-3-1,-2 0 13,0 1-1,0 0 1,0-1-1,0 1 0,-1-1 1,0 1-1,0-1 1,0 1-1,-1-7 1,0 9-21,0 0 1,0 0 0,0 1 0,0-1-1,-1 0 1,1 1 0,0-1-1,-1 1 1,1-1 0,-1 1-1,0 0 1,1 0 0,-1 0-1,0 0 1,0 0 0,0 0 0,0 0-1,1 0 1,-1 1 0,0-1-1,0 1 1,-1 0 0,1-1-1,0 1 1,-3 0 0,2 0-8,0-1 0,0 1 1,0 0-1,0-1 0,0 1 1,0 1-1,0-1 0,0 0 1,1 1-1,-1 0 0,0-1 1,0 1-1,0 0 0,1 1 1,-1-1-1,0 0 0,1 1 1,-3 1-1,2 1 18,1 0 0,0 0 0,0 0 0,0 0-1,0 0 1,1 0 0,-1 1 0,1-1 0,0 0 0,0 1 0,1-1-1,0 1 1,-1-1 0,1 1 0,1-1 0,-1 1 0,1-1 0,0 0 0,2 8-1,-1-6 21,0 0 0,1 1 0,0-1 0,0-1 0,0 1-1,1 0 1,0-1 0,0 0 0,0 1 0,1-2 0,-1 1-1,9 6 1,-1-3 7,1 0 0,1-1-1,-1-1 1,1 0 0,0 0 0,1-1-1,-1-1 1,1-1 0,18 3 0,-5-3-10,0-2 0,-1 0 0,1-2 1,31-4-1,-53 4-61,0 0 0,-1-1 0,1 0 1,-1 0-1,1 0 0,-1-1 0,0 1 0,0-1 0,0-1 0,0 1 0,-1-1 1,1 1-1,-1-1 0,0-1 0,0 1 0,4-6 0,-5 6-29,-1 0 1,1 0-1,-1 0 0,0 0 0,0 0 0,0-1 0,-1 1 1,1-1-1,-1 1 0,0-1 0,0 0 0,-1 1 0,0-1 1,1 0-1,-1 1 0,-1-1 0,1 0 0,-1 1 0,0-1 1,-2-7-1,2 9 77,-1 0 0,1 1 0,-1-1 0,0 0 1,0 1-1,0-1 0,0 1 0,0-1 0,-1 1 0,1 0 1,-1 0-1,1 0 0,-1 1 0,0-1 0,-4-2 0,6 4-12,-1-1 0,1 1 0,0-1 1,-1 1-1,1-1 0,0 1 0,-1 0 0,1 0 0,0 0 0,-1 0 0,1 0 0,-1 0 0,1 0 0,-1 0 0,1 0 0,0 1 0,-1-1 0,1 0 0,0 1 0,-1-1 0,1 1 1,0 0-1,0-1 0,-1 1 0,1 0 0,0 0 0,0 0 0,0 0 0,0 0 0,0 0 0,0 0 0,0 0 0,1 0 0,-1 0 0,0 1 0,0 1 0,-2 3 67,0 1 0,0-1 0,1 1 0,0 0 0,1 0 0,0 0 0,0 0 0,0 0 0,1 0 0,0 0 0,0 0 0,0 0 0,1 0 0,1 0 0,-1 0 1,5 12-1,-4-14-153,0 0 0,1-1 0,0 1 0,0 0 0,0-1 0,0 0 0,0 0 0,1 0 0,0 0 0,0-1 0,0 1 0,0-1 0,1 0 0,-1 0 0,1-1 1,0 1-1,0-1 0,0 0 0,0 0 0,0-1 0,0 1 0,10 0 0,3-1-2442,-4-1-1310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1.512"/>
    </inkml:context>
    <inkml:brush xml:id="br0">
      <inkml:brushProperty name="width" value="0.05" units="cm"/>
      <inkml:brushProperty name="height" value="0.05" units="cm"/>
      <inkml:brushProperty name="color" value="#004F8B"/>
    </inkml:brush>
  </inkml:definitions>
  <inkml:trace contextRef="#ctx0" brushRef="#br0">271 1 11813,'0'0'2546,"-108"49"-2546,79-24-64,-9 1-817,-7-1-1344,-5-6-1905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1.889"/>
    </inkml:context>
    <inkml:brush xml:id="br0">
      <inkml:brushProperty name="width" value="0.05" units="cm"/>
      <inkml:brushProperty name="height" value="0.05" units="cm"/>
      <inkml:brushProperty name="color" value="#004F8B"/>
    </inkml:brush>
  </inkml:definitions>
  <inkml:trace contextRef="#ctx0" brushRef="#br0">0 1 10325,'0'0'3217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3.827"/>
    </inkml:context>
    <inkml:brush xml:id="br0">
      <inkml:brushProperty name="width" value="0.05" units="cm"/>
      <inkml:brushProperty name="height" value="0.05" units="cm"/>
      <inkml:brushProperty name="color" value="#004F8B"/>
    </inkml:brush>
  </inkml:definitions>
  <inkml:trace contextRef="#ctx0" brushRef="#br0">0 64 3698,'0'0'6285,"4"8"-5335,-2-3-753,1 1 1,0-1-1,0 0 0,1 0 0,-1-1 1,1 1-1,0-1 0,0 1 1,1-1-1,-1-1 0,1 1 0,0-1 1,0 1-1,0-1 0,1-1 1,-1 1-1,0-1 0,1 0 1,8 2-1,-1-1-120,0 0 1,0-1-1,0 0 1,1-1-1,-1 0 0,0-1 1,0-1-1,0 0 1,0-1-1,0-1 0,0 0 1,17-6-1,-24 7-219,0 0-1,-1-1 1,1 0-1,-1-1 1,1 1 0,-1-1-1,0 0 1,0 0-1,-1 0 1,1-1-1,-1 0 1,0 0-1,0 0 1,-1 0-1,1-1 1,-1 1-1,-1-1 1,1 0-1,-1 0 1,0 0-1,0 0 1,0 0-1,-1 0 1,0 0 0,0-1-1,-1 1 1,0-7-1,6 33 1046,1-1 1,15 31-1,-16-38-910,1 1-1,1-2 1,11 15 0,-16-22-192,0-1 0,0 1 0,0-1 0,1 0 0,-1 0 0,1 0 0,0-1 0,0 1 0,0-1 0,0 0 1,8 3-1,1-4-3027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4.187"/>
    </inkml:context>
    <inkml:brush xml:id="br0">
      <inkml:brushProperty name="width" value="0.05" units="cm"/>
      <inkml:brushProperty name="height" value="0.05" units="cm"/>
      <inkml:brushProperty name="color" value="#004F8B"/>
    </inkml:brush>
  </inkml:definitions>
  <inkml:trace contextRef="#ctx0" brushRef="#br0">0 0 5010,'0'0'4851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4.527"/>
    </inkml:context>
    <inkml:brush xml:id="br0">
      <inkml:brushProperty name="width" value="0.05" units="cm"/>
      <inkml:brushProperty name="height" value="0.05" units="cm"/>
      <inkml:brushProperty name="color" value="#004F8B"/>
    </inkml:brush>
  </inkml:definitions>
  <inkml:trace contextRef="#ctx0" brushRef="#br0">1 305 2065,'0'0'7307,"2"10"-3454,0-20-3606,14-46 313,-15 54-539,0 0-1,-1 0 1,1 0-1,0 1 1,0-1-1,0 0 1,1 0-1,-1 1 1,0-1-1,1 1 1,-1-1 0,0 1-1,1 0 1,0-1-1,-1 1 1,1 0-1,0 0 1,0 0-1,-1 0 1,1 1-1,0-1 1,0 0-1,0 1 1,4-1-1,6 2 46,1 1 0,-1 0-1,0 1 1,0 0-1,0 1 1,0 0 0,14 9-1,-16-8-6,0-1-1,0 0 1,0 0-1,0-1 1,1 0-1,-1 0 1,1-1-1,0-1 1,-1 0 0,1 0-1,12-2 1,-22 1-58,0-1 1,0 0 0,0 0 0,0 0 0,0 1 0,0-1-1,-1 0 1,1 0 0,0 0 0,-1 0 0,1-1 0,0 1 0,-1 0-1,0 0 1,1 0 0,-1 0 0,1 0 0,-1-1 0,0 1 0,0 0-1,0 0 1,0-1 0,0 0 0,2-36-192,-2 35 191,-7-139-843,2 81-2056,4 54 441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4.902"/>
    </inkml:context>
    <inkml:brush xml:id="br0">
      <inkml:brushProperty name="width" value="0.05" units="cm"/>
      <inkml:brushProperty name="height" value="0.05" units="cm"/>
      <inkml:brushProperty name="color" value="#004F8B"/>
    </inkml:brush>
  </inkml:definitions>
  <inkml:trace contextRef="#ctx0" brushRef="#br0">164 83 5587,'0'0'6138,"5"-8"-5673,0 2-324,-3 5-109,-1-1 0,1-1 1,0 1-1,-1 0 0,1 0 1,-1-1-1,1 1 1,-1 0-1,0-1 0,0 1 1,0-1-1,0 0 0,-1 1 1,1-1-1,-1-3 1,0 4-36,0 1 1,-1 0-1,1-1 1,-1 1-1,0 0 1,1 0 0,-1 0-1,0 0 1,0 0-1,0-1 1,0 1-1,0 1 1,0-1 0,0 0-1,0 0 1,0 0-1,0 0 1,0 1-1,-1-1 1,1 1 0,0-1-1,0 1 1,-1-1-1,1 1 1,0 0-1,-1-1 1,1 1-1,-1 0 1,-1 0 0,-46-3-113,46 3 116,-2 0-2,0 0 0,-1 0 0,1 1 0,-1-1 0,1 1 0,0 1 0,0-1 0,-1 1 0,1 0 0,0 0 0,0 0 0,-6 4 0,8-3 6,1-1 0,-1 1 0,0 0 0,1 0 0,-1 0 0,1 0 0,0 0 0,0 0 0,0 1 0,1-1 0,-1 1 0,1-1 0,0 1 0,0-1 0,0 1 0,0 0 0,1 0 0,-1 6 1,0-5 31,1 0 0,-1 0 0,1 0 0,0 0 0,0 0 0,1 0 1,0 0-1,-1 0 0,2 0 0,-1-1 0,0 1 0,1 0 1,0 0-1,0-1 0,1 1 0,-1-1 0,1 0 0,0 0 0,0 0 1,0 0-1,1 0 0,-1-1 0,1 1 0,0-1 0,0 0 1,0 0-1,0-1 0,1 1 0,-1-1 0,1 0 0,-1 0 0,1 0 1,0-1-1,0 1 0,0-1 0,0 0 0,0-1 0,0 1 1,0-1-1,8-1 0,-10 1-46,0 0 1,0 0-1,-1-1 0,1 1 1,0-1-1,-1 0 0,1 1 1,0-1-1,-1-1 0,1 1 1,-1 0-1,0 0 0,1-1 1,-1 0-1,0 1 0,0-1 1,0 0-1,0 0 0,0 0 1,0 0-1,2-4 0,0 0-446,-1-1 1,0 1-1,0-1 0,-1 0 0,1 0 0,-1 0 0,1-11 0,2-46-2151,-7 41 5512,2 26-2888,1 0 0,-1 0 0,1 0 0,-1 0 0,1 0-1,0 0 1,0 0 0,0 0 0,1 0 0,-1-1 0,1 1 0,-1-1 0,1 1-1,0-1 1,0 1 0,0-1 0,0 0 0,1 0 0,3 3 0,-1-2-438,0 0 0,0 0 0,0 0 0,1 0 0,-1-1 0,1 0 0,-1 0 0,1-1 0,9 2 0,16-1-5307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5.230"/>
    </inkml:context>
    <inkml:brush xml:id="br0">
      <inkml:brushProperty name="width" value="0.05" units="cm"/>
      <inkml:brushProperty name="height" value="0.05" units="cm"/>
      <inkml:brushProperty name="color" value="#004F8B"/>
    </inkml:brush>
  </inkml:definitions>
  <inkml:trace contextRef="#ctx0" brushRef="#br0">260 94 4882,'0'0'5750,"-9"-13"-5078,-33-41-19,38 51-613,1 0-1,-1 0 0,0 1 1,0-1-1,0 1 0,-1 0 0,1 0 1,0 1-1,-1 0 0,1-1 1,-1 1-1,1 1 0,-1-1 0,1 1 1,-1-1-1,0 1 0,1 1 0,-1-1 1,-8 2-1,-7 0 37,15-2-13,1 1 0,0 0 0,-1 0 0,1 0-1,0 0 1,0 1 0,0-1 0,0 1 0,0 0 0,0 1-1,0-1 1,1 1 0,-1-1 0,1 1 0,0 0 0,0 0-1,0 1 1,0-1 0,0 1 0,1-1 0,-1 1-1,1 0 1,0 0 0,0 0 0,1 0 0,-1 0 0,1 0-1,0 1 1,0-1 0,0 0 0,1 1 0,-1-1 0,1 0-1,0 1 1,0-1 0,1 1 0,-1-1 0,1 0 0,0 1-1,0-1 1,1 0 0,-1 0 0,1 0 0,0 0 0,0 0-1,0 0 1,1 0 0,4 5 0,0-3-55,0 0 0,1-1 0,0 0 0,0 0 0,1 0 0,0-1 0,-1-1 0,1 1 0,0-1 0,1-1 0,-1 0 0,0 0 0,18 1 0,-18-3-580,0 0 0,0 0-1,0-1 1,0 0 0,10-3-1,4-9-2455,-5-8-629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5.561"/>
    </inkml:context>
    <inkml:brush xml:id="br0">
      <inkml:brushProperty name="width" value="0.05" units="cm"/>
      <inkml:brushProperty name="height" value="0.05" units="cm"/>
      <inkml:brushProperty name="color" value="#004F8B"/>
    </inkml:brush>
  </inkml:definitions>
  <inkml:trace contextRef="#ctx0" brushRef="#br0">1 0 7363,'0'0'4272,"0"19"-4078,4 45 448,3 0-1,20 88 0,-19-119-852,6 17 238,-11-29-7324,-3-29 6716,0 1 0,1-1 0,0 1 0,0 0 0,1-1 0,-1 1 0,2 0 0,5-14 0,-7 19 836,1-1-1,0 0 1,0 1-1,0-1 1,0 1-1,0-1 1,0 1-1,1 0 1,4-3 0,-5 3 298,1 1-1,0-1 1,0 1 0,0 0 0,0 0 0,0 0 0,0 0 0,0 1 0,1-1 0,-1 1-1,4 0 1,-5 0-384,-1 1 0,1-1 0,0 1 0,-1 0 0,1 0 0,0 0 0,-1 0-1,1 0 1,-1 0 0,1 0 0,-1 0 0,0 0 0,1 1 0,-1-1 0,0 0 0,1 3-1,23 33 898,-12-18-870,-9-13-296,25 28 117,-6-19-3442,-14-14-604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5.935"/>
    </inkml:context>
    <inkml:brush xml:id="br0">
      <inkml:brushProperty name="width" value="0.05" units="cm"/>
      <inkml:brushProperty name="height" value="0.05" units="cm"/>
      <inkml:brushProperty name="color" value="#004F8B"/>
    </inkml:brush>
  </inkml:definitions>
  <inkml:trace contextRef="#ctx0" brushRef="#br0">1 76 7475,'0'0'977</inkml:trace>
  <inkml:trace contextRef="#ctx0" brushRef="#br0" timeOffset="1">1 76 592,'24'23'822,"47"45"191,-7-4 2659,-59-59-3140,1 0 1,0-1 0,1 1-1,-1-1 1,1-1 0,0 1-1,7 2 1,-8-4-376,0 1 0,1-1 1,0 0-1,-1-1 0,1 1 0,0-1 0,0-1 0,0 1 1,-1-1-1,1 0 0,0-1 0,0 0 0,9-2 0,-14 2-145,-1 0 0,1 0-1,-1 0 1,0 0 0,1 0-1,-1-1 1,0 1 0,0 0-1,1-1 1,-1 1 0,0-1-1,-1 1 1,1-1 0,0 0-1,0 1 1,-1-1 0,1 0-1,-1 0 1,1 1 0,-1-1 0,0-3-1,3-43-116,-3 40 97,0-112 3,0 68-3199,0 39-688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51.367"/>
    </inkml:context>
    <inkml:brush xml:id="br0">
      <inkml:brushProperty name="width" value="0.1" units="cm"/>
      <inkml:brushProperty name="height" value="0.1" units="cm"/>
      <inkml:brushProperty name="color" value="#CC0066"/>
    </inkml:brush>
  </inkml:definitions>
  <inkml:trace contextRef="#ctx0" brushRef="#br0">0 183 96,'0'0'1598,"23"-6"4098,-14 5-5693,298-5 2109,-182 7-1663,310 15 109,-172-3-190,-218-11-258,662 5 380,-565-11-463,163-10 71,-197 6 73,-107 8-98,-1-1 0,1 1 0,-1-1 0,0 1-1,1 0 1,-1-1 0,1 1 0,-1-1 0,0 1 0,1-1 0,-1 1-1,0-1 1,1 0 0,-1 1 0,0-1 0,0 1 0,0-1 0,0 0 0,1 1-1,-1-1 1,0 1 0,0-1 0,0 0 0,0 1 0,0-1 0,0 1-1,-1-1 1,1 0 0,0 1 0,0-1 0,0 1 0,-1-1 0,1 0 0,0 1-1,0-1 1,-1 1 0,1-1 0,-1 0 0,-13-34-593,10 27 503,-28-74-4678,18 47 1648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6.311"/>
    </inkml:context>
    <inkml:brush xml:id="br0">
      <inkml:brushProperty name="width" value="0.05" units="cm"/>
      <inkml:brushProperty name="height" value="0.05" units="cm"/>
      <inkml:brushProperty name="color" value="#004F8B"/>
    </inkml:brush>
  </inkml:definitions>
  <inkml:trace contextRef="#ctx0" brushRef="#br0">0 135 4322,'0'0'3177,"18"0"-1338,1 0-1524,0 2-73,0-2 0,0 0 0,1-1 0,-1-1 0,0 0 0,21-7 0,-36 7-209,1 1 1,-1-1 0,1 0 0,-1-1 0,0 1 0,0-1 0,0 0 0,0 0 0,-1 0 0,6-6 0,-7 7-54,-1 0 1,0 0-1,1-1 0,-1 1 0,0 0 1,0-1-1,-1 1 0,1-1 0,0 1 0,-1-1 1,1 0-1,-1 1 0,0-1 0,0 1 1,0-1-1,0 0 0,0 1 0,-1-1 1,1 1-1,-1-1 0,-1-3 0,0 4 11,1-1 0,-1 1 0,0 0 0,0 0 0,0 0 0,0 0 0,0 0 0,-1 1-1,1-1 1,-1 1 0,1-1 0,-1 1 0,1 0 0,-1 0 0,0 0 0,0 0 0,1 0 0,-1 1 0,0-1 0,0 1 0,0 0-1,-4 0 1,0-1 55,0 1 0,0 0 0,0 0-1,0 0 1,0 1 0,1 0-1,-1 1 1,-11 3 0,14-2 69,1-1 1,-1 1-1,1 1 0,-1-1 1,1 0-1,0 1 0,1 0 1,-1-1-1,1 1 0,-1 0 1,1 0-1,0 1 0,0-1 1,1 0-1,-1 1 0,1-1 1,0 1-1,1-1 0,-1 1 1,1-1-1,-1 1 0,1-1 1,1 1-1,-1 0 0,1-1 0,-1 1 1,1-1-1,1 1 0,-1-1 1,1 1-1,-1-1 0,1 0 1,1 0-1,2 4 0,4 0 84,0 0-1,1-1 0,0-1 0,0 0 0,0 0 0,1-1 0,0 0 0,0 0 0,0-2 0,1 1 0,0-1 1,13 1-1,17 2-585,1-2-1,45-2 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7.937"/>
    </inkml:context>
    <inkml:brush xml:id="br0">
      <inkml:brushProperty name="width" value="0.05" units="cm"/>
      <inkml:brushProperty name="height" value="0.05" units="cm"/>
      <inkml:brushProperty name="color" value="#004F8B"/>
    </inkml:brush>
  </inkml:definitions>
  <inkml:trace contextRef="#ctx0" brushRef="#br0">279 1 656,'0'0'4218,"-18"14"-3236,-153 113 2630,164-123-3464,1 0 0,0 1-1,-1 0 1,2 0-1,-1 0 1,0 1-1,1 0 1,0 0 0,1 1-1,-1-1 1,1 1-1,1 0 1,-1 0-1,1 0 1,0 1 0,1-1-1,0 1 1,0-1-1,0 1 1,1 0 0,0 12-1,1-17-56,0 0-1,1 0 1,0 0 0,-1 0-1,1 0 1,0 0 0,1 0-1,-1 0 1,0 0 0,1-1-1,0 1 1,-1 0 0,1-1-1,0 0 1,0 1 0,1-1-1,-1 0 1,0 0 0,1 0-1,-1 0 1,1-1 0,0 1-1,-1-1 1,6 3 0,9 3 317,0-1 0,1-1 0,21 5 1,-12-4-46,-12-2-859,66 15 2040,-54-15-3841,-2-2-3702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39.611"/>
    </inkml:context>
    <inkml:brush xml:id="br0">
      <inkml:brushProperty name="width" value="0.05" units="cm"/>
      <inkml:brushProperty name="height" value="0.05" units="cm"/>
      <inkml:brushProperty name="color" value="#004F8B"/>
    </inkml:brush>
  </inkml:definitions>
  <inkml:trace contextRef="#ctx0" brushRef="#br0">1 0 144,'0'0'10994,"26"0"-9057,289 18-1240,2 1-671,569 20-82,-190-2 108,-646-36-48,835 2-179,-448-6 161,293-8 401,-3 0 157,-21 29 251,102-17-334,-779-2-471,813-4 2200,-633 5-637,-209 0-1718,-7-7-5052,6 6 4396,-10-3-3781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0.014"/>
    </inkml:context>
    <inkml:brush xml:id="br0">
      <inkml:brushProperty name="width" value="0.05" units="cm"/>
      <inkml:brushProperty name="height" value="0.05" units="cm"/>
      <inkml:brushProperty name="color" value="#004F8B"/>
    </inkml:brush>
  </inkml:definitions>
  <inkml:trace contextRef="#ctx0" brushRef="#br0">0 1 7988,'0'0'4986,"18"3"-4503,7 3-223,-1 0 0,0 2-1,0 0 1,28 15 0,-38-15-147,-3-3 50,-1 1 1,0 0-1,18 15 1,-25-19-150,-1 1 1,1-1-1,-1 1 1,0 0 0,0 0-1,0 0 1,0 0 0,0 0-1,-1 0 1,0 0-1,1 0 1,-1 1 0,0-1-1,-1 1 1,1-1 0,-1 0-1,1 7 1,-1-2 32,0 0 1,0-1 0,-1 1-1,0 0 1,0-1-1,-1 1 1,0-1-1,0 1 1,0-1-1,-1 0 1,-1 0 0,1 0-1,-1 0 1,0-1-1,-1 1 1,1-1-1,-1 0 1,0-1-1,-1 1 1,0-1 0,1 0-1,-13 8 1,4-6-648,0 0 0,-1-1 0,1-1 0,-1 0 0,0-1 0,-26 3 0,1-2-3436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1.124"/>
    </inkml:context>
    <inkml:brush xml:id="br0">
      <inkml:brushProperty name="width" value="0.05" units="cm"/>
      <inkml:brushProperty name="height" value="0.05" units="cm"/>
      <inkml:brushProperty name="color" value="#004F8B"/>
    </inkml:brush>
  </inkml:definitions>
  <inkml:trace contextRef="#ctx0" brushRef="#br0">215 139 5763,'0'0'5322,"12"-9"-4828,36-25 135,-46 33-615,-1-1-1,1 1 1,-1 0 0,0 0-1,0-1 1,0 1 0,0 0-1,0-1 1,0 1-1,0-1 1,0 0 0,0 1-1,0-1 1,-1 1-1,1-1 1,-1 0 0,0 0-1,1 1 1,-1-1-1,0 0 1,0 0 0,0 0-1,0 1 1,0-1 0,0 0-1,-1 0 1,1 1-1,-1-1 1,1 0 0,-1 0-1,1 1 1,-1-1-1,0 1 1,0-1 0,0 1-1,0-1 1,0 1 0,0-1-1,0 1 1,-1 0-1,1 0 1,0-1 0,-1 1-1,1 0 1,-1 0-1,1 1 1,-1-1 0,-2-1-1,-7-2-54,0-1 0,0 2 0,-1 0 0,0 0 0,1 1 1,-1 1-1,0 0 0,0 0 0,0 1 0,0 1 0,-19 2 0,26-2 40,0 0 1,0 1-1,0-1 1,0 1-1,0 0 1,0 0-1,0 0 1,1 1-1,-1-1 0,1 1 1,-1 0-1,1 1 1,0-1-1,1 1 1,-1 0-1,0 0 1,1 0-1,0 0 1,0 0-1,0 1 1,1 0-1,-1-1 1,1 1-1,0 0 0,1 0 1,-1 0-1,1 0 1,-1 6-1,1-5 52,0 0-1,0 0 0,1 1 1,0-1-1,0 0 0,1 0 1,0 1-1,0-1 0,0 0 1,1 0-1,-1 0 0,1 0 0,4 7 1,-3-9 20,-1-1-1,1 0 1,-1-1 0,1 1 0,0 0-1,0-1 1,0 1 0,0-1 0,0 0-1,1 0 1,-1 0 0,1-1 0,-1 1-1,1-1 1,0 0 0,0 0 0,-1 0-1,1 0 1,0-1 0,0 0 0,0 1-1,6-2 1,-4 1-88,1 0-1,-1 0 1,0-1 0,0 0-1,-1 0 1,1-1 0,0 0-1,0 0 1,-1 0 0,1-1-1,-1 1 1,1-1 0,5-5-1,-7 4-344,1 0-1,-1 0 1,0 0-1,0-1 1,0 0 0,-1 0-1,0 0 1,0 0-1,0 0 1,0-1-1,-1 1 1,0-1-1,2-8 1,-1-31-4005,-4 18 3836,4 9 5936,-2 25-4976,-1 0 0,2 0 0,-1-1 1,1 1-1,0-1 0,0 1 0,6 10 1,-4-9-378,0 0 0,1 0 0,-1 0 0,2-1 0,-1 0 0,1 0 0,0 0 0,1-1 0,11 9 0,-13-12-400,1 0 1,-1-1-1,0 0 1,1 0 0,-1 0-1,1-1 1,0 0-1,8 1 1,18-1-2927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1.483"/>
    </inkml:context>
    <inkml:brush xml:id="br0">
      <inkml:brushProperty name="width" value="0.05" units="cm"/>
      <inkml:brushProperty name="height" value="0.05" units="cm"/>
      <inkml:brushProperty name="color" value="#004F8B"/>
    </inkml:brush>
  </inkml:definitions>
  <inkml:trace contextRef="#ctx0" brushRef="#br0">277 97 5282,'0'0'6860,"-7"-13"-5961,-23-44-304,28 54-578,-1 1 1,0-1 0,1 1 0,-1 0 0,0 0-1,0 0 1,-1 1 0,1-1 0,0 1 0,-1-1-1,1 1 1,0 0 0,-1 0 0,1 1 0,-1-1-1,0 1 1,1 0 0,-1-1 0,1 2 0,-1-1-1,0 0 1,-6 2 0,-5-1 15,6-1-22,0 0-1,0 1 0,0-1 0,0 2 0,0-1 0,1 1 0,-1 1 0,-16 6 0,22-8 34,0 2 0,0-1 1,0 0-1,0 1 0,0-1 0,0 1 0,1 0 0,-1 0 0,1 0 1,0 0-1,0 0 0,0 1 0,0-1 0,1 0 0,-1 1 0,1 0 0,0-1 1,0 1-1,0 0 0,0-1 0,1 1 0,0 0 0,0 6 0,-1-5 8,0 1-1,1-1 1,0 0-1,0 1 0,0-1 1,1 0-1,0 1 1,0-1-1,0 0 1,0 0-1,1 0 0,0 0 1,0 0-1,0 0 1,1-1-1,0 1 1,0-1-1,0 1 0,0-1 1,1 0-1,-1 0 1,1-1-1,0 1 1,0-1-1,1 0 0,-1 0 1,1 0-1,8 4 1,2-1-129,0 0 0,0-2 0,0 1 0,1-2 0,-1 0 0,19 1 0,-22-4-833,-1 1 0,1-2 0,-1 1-1,1-2 1,14-3 0,9-10-3263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1.827"/>
    </inkml:context>
    <inkml:brush xml:id="br0">
      <inkml:brushProperty name="width" value="0.05" units="cm"/>
      <inkml:brushProperty name="height" value="0.05" units="cm"/>
      <inkml:brushProperty name="color" value="#004F8B"/>
    </inkml:brush>
  </inkml:definitions>
  <inkml:trace contextRef="#ctx0" brushRef="#br0">22 0 6787,'0'0'4930,"10"137"-4113,-3-92-273,-3 1-192,2-4-256,-4-6-96,1-4-80,-3-7-944,0-6-881,0-12-48</inkml:trace>
  <inkml:trace contextRef="#ctx0" brushRef="#br0" timeOffset="1">1 255 3682,'0'0'11413,"126"47"-10613,-98-22-416,-3-3-207,0 1-177,-6-4 0,-2-2-849,-4-7-2048,-5-8-1169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2.153"/>
    </inkml:context>
    <inkml:brush xml:id="br0">
      <inkml:brushProperty name="width" value="0.05" units="cm"/>
      <inkml:brushProperty name="height" value="0.05" units="cm"/>
      <inkml:brushProperty name="color" value="#004F8B"/>
    </inkml:brush>
  </inkml:definitions>
  <inkml:trace contextRef="#ctx0" brushRef="#br0">0 15 2801,'0'0'9749,"55"-15"-19642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2.496"/>
    </inkml:context>
    <inkml:brush xml:id="br0">
      <inkml:brushProperty name="width" value="0.05" units="cm"/>
      <inkml:brushProperty name="height" value="0.05" units="cm"/>
      <inkml:brushProperty name="color" value="#004F8B"/>
    </inkml:brush>
  </inkml:definitions>
  <inkml:trace contextRef="#ctx0" brushRef="#br0">1 75 8004,'0'0'2126,"13"18"-205,-4-4-1543,7 11 285,2 0 0,0-2 0,1 0-1,23 20 1,-35-36-650,0 0-1,1-1 1,0 0-1,0-1 1,0 0-1,1 0 1,0 0-1,0-1 1,0-1-1,0 1 1,1-2-1,11 3 1,-20-5-71,-1-1 0,1 1 1,0 0-1,-1-1 0,1 1 0,-1-1 1,1 1-1,-1-1 0,1 0 0,-1 1 1,1-1-1,-1 1 0,0-1 0,1 0 1,-1 1-1,0-1 0,0 0 0,1 0 1,-1 1-1,0-1 0,0 0 0,0 1 1,0-1-1,0 0 0,0-1 0,2-27-1144,-2 23 755,0-26-176,-1 1-1,-2-1 0,-12-58 1,9 50 125,6 15-2617,0 18-2268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2.841"/>
    </inkml:context>
    <inkml:brush xml:id="br0">
      <inkml:brushProperty name="width" value="0.05" units="cm"/>
      <inkml:brushProperty name="height" value="0.05" units="cm"/>
      <inkml:brushProperty name="color" value="#004F8B"/>
    </inkml:brush>
  </inkml:definitions>
  <inkml:trace contextRef="#ctx0" brushRef="#br0">223 96 6035,'0'0'4874,"-1"-8"-4511,1 6-362,0-1-1,-1 1 1,1 0 0,-1-1 0,1 1-1,-1 0 1,0-1 0,0 1-1,0 0 1,0 0 0,0 0 0,-1 0-1,1 0 1,-1 0 0,1 0 0,-1 0-1,1 1 1,-1-1 0,0 1 0,-2-2-1,-2 0-8,0 0 0,0 0 1,-1 1-1,1 0 0,0 0 0,-1 1 0,-12-2 0,19 3 8,-12-2 1,1 0 0,0 1-1,-1 1 1,0 0 0,-18 2 0,27-1 6,1-1 0,0 1-1,0 0 1,-1 0 0,1 0 0,0 0-1,0 0 1,0 0 0,0 0 0,0 1-1,0-1 1,1 1 0,-1-1 0,0 1-1,1 0 1,-1 0 0,1 0 0,-1-1-1,1 2 1,0-1 0,0 0 0,0 0-1,0 0 1,0 0 0,1 1 0,-1-1-1,1 0 1,-1 1 0,1-1 0,0 0-1,0 1 1,0-1 0,0 3 0,0-1 39,0 1 1,0 0 0,0 0-1,0-1 1,1 1-1,0 0 1,0-1 0,0 1-1,1 0 1,-1-1 0,1 0-1,0 1 1,0-1 0,1 0-1,-1 0 1,1 0 0,0 0-1,0-1 1,0 1 0,1-1-1,-1 0 1,1 0-1,0 0 1,0 0 0,0 0-1,0-1 1,0 0 0,0 0-1,1 0 1,-1-1 0,1 1-1,5 0 1,-6 0-103,0-1 1,0 0-1,0 0 1,0 0-1,0 0 1,0-1-1,0 0 0,0 0 1,0 0-1,0 0 1,0 0-1,0-1 1,0 0-1,0 0 1,0 0-1,0 0 0,0-1 1,0 1-1,-1-1 1,1 0-1,-1 0 1,1-1-1,-1 1 1,0-1-1,0 1 0,0-1 1,4-5-1,-3 1-624,0 0 0,0-1-1,0 0 1,-1 0 0,-1 0 0,1 0-1,-1-1 1,0 1 0,-1-1-1,0 1 1,-1-1 0,0-11 0,0 8-2089,-2-4 3376,0-12 6142,9 46-3290,16 42-2963,-21-57-792,-1 0 0,1 1 1,0-1-1,0-1 1,0 1-1,0 0 0,1 0 1,-1-1-1,1 1 1,-1-1-1,1 0 0,0 0 1,0 0-1,0 0 1,6 2-1,6-2-5411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52.646"/>
    </inkml:context>
    <inkml:brush xml:id="br0">
      <inkml:brushProperty name="width" value="0.1" units="cm"/>
      <inkml:brushProperty name="height" value="0.1" units="cm"/>
      <inkml:brushProperty name="color" value="#CC0066"/>
    </inkml:brush>
  </inkml:definitions>
  <inkml:trace contextRef="#ctx0" brushRef="#br0">0 1 416,'0'0'4698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3.644"/>
    </inkml:context>
    <inkml:brush xml:id="br0">
      <inkml:brushProperty name="width" value="0.05" units="cm"/>
      <inkml:brushProperty name="height" value="0.05" units="cm"/>
      <inkml:brushProperty name="color" value="#004F8B"/>
    </inkml:brush>
  </inkml:definitions>
  <inkml:trace contextRef="#ctx0" brushRef="#br0">1 0 7395,'0'0'2548,"4"21"-1633,-3-13-845,82 349 3297,-83-356-3386,0-1 0,0 1 1,1-1-1,-1 0 1,0 1-1,0-1 1,0 1-1,0-1 1,1 0-1,-1 1 0,0-1 1,0 0-1,1 1 1,-1-1-1,0 0 1,0 0-1,1 1 1,-1-1-1,0 0 1,1 0-1,-1 1 0,1-1 1,-1 0-1,0 0 1,1 0-1,-1 0 1,0 1-1,1-1 1,-1 0-1,1 0 0,-1 0 1,1 0-1,-1 0 1,0 0-1,1 0 1,-1 0-1,1 0 1,-1 0-1,0-1 0,1 1 1,-1 0-1,1 0 1,-1 0-1,0 0 1,1-1-1,-1 1 1,0 0-1,1 0 0,-1-1 1,0 1-1,1 0 1,-1 0-1,1-1 1,23-27-1913,0 2 680,-16 22 1393,0 0-1,-1 0 0,1 1 1,1 0-1,-1 0 0,0 1 1,1 0-1,-1 1 1,1 0-1,-1 0 0,1 1 1,16 1-1,-24-1-60,0 0-21,0 0 1,1 1 0,-1-1-1,0 1 1,0-1 0,0 1-1,0 0 1,0 0 0,1-1 0,-1 1-1,-1 0 1,1 0 0,0 0-1,0 0 1,0 0 0,0 0-1,-1 0 1,1 0 0,0 0 0,-1 1-1,1-1 1,-1 0 0,1 0-1,-1 1 1,0-1 0,1 0 0,-1 0-1,0 1 1,0-1 0,0 0-1,0 1 1,0-1 0,0 0-1,-1 3 1,1 0-49,0 0 0,-1 1 0,1-1 0,-1 0 0,0 0 0,0 0 0,0 1 0,0-1 0,-1 0 1,-2 4-1,-1-3-21,0-1 1,-1 1 0,1-1 0,-1 0 0,0-1 0,0 1 0,0-1-1,0 0 1,-1-1 0,1 1 0,-1-1 0,0-1 0,0 1 0,0-1 0,1 0-1,-1-1 1,0 0 0,0 0 0,0 0 0,-13-3 0,18 2-18,0 0 0,0 0 1,0 0-1,1-1 0,-1 1 1,1 0-1,-1-1 0,1 1 1,-1-1-1,1 0 0,0 1 0,0-1 1,-1 0-1,1 0 0,1 0 1,-1 0-1,0 0 0,0 0 1,1 0-1,-1 0 0,1 0 0,0 0 1,-1 0-1,1 0 0,0 0 1,0 0-1,1-1 0,-1-1 1,0-2-59,1 0 1,-1 0-1,1 1 1,0-1-1,0 0 1,1 0 0,0 1-1,0-1 1,4-7-1,2 2-38,1-1 0,1 2 0,0 0 0,0 0 0,1 0-1,18-10 1,81-47-95,-52 33-37,-29 16 945,-1-2 0,34-31 1542,-65 91-2363,0-21 351,-2 2 68,1 1 0,1 0 0,1 0 0,1 40 0,2-55-262,0-1 0,0 1 0,1 0 0,0-1 0,0 0 0,0 1 0,1-1 0,0 0 0,0 0 0,1-1 0,-1 1 0,1-1 0,0 1 0,1-1 0,-1-1 0,1 1 0,0-1 0,1 1 0,-1-1 0,9 4 0,-6-3-71,1 0 1,-1-1 0,1-1-1,0 1 1,0-2-1,0 1 1,1-1 0,-1 0-1,1-1 1,-1 0-1,1-1 1,-1 0 0,1 0-1,-1-1 1,1 0 0,-1-1-1,0 0 1,1 0-1,8-5 1,-11 5-96,-1-1 0,0-1-1,0 1 1,0-1 0,0 0 0,0 0 0,-1-1-1,0 0 1,0 0 0,0 0 0,-1-1 0,0 1-1,0-1 1,0 0 0,0 0 0,-1 0 0,0-1-1,-1 1 1,1-1 0,-1 0 0,0 1 0,-1-1-1,0 0 1,0 0 0,0 0 0,-1-9 0,0 13 172,0 0 1,0 0 0,0 0-1,0 0 1,0 0-1,-1 0 1,1 0 0,-1 0-1,0 0 1,0 0 0,0 0-1,0 1 1,-1-1-1,1 0 1,-1 1 0,1-1-1,-1 1 1,-2-3 0,1 3 55,0 0-1,0 1 1,0-1 0,-1 1 0,1 0 0,0 0 0,0 0 0,-1 1 0,1-1 0,0 1 0,-1 0-1,1 0 1,0 0 0,-1 0 0,1 0 0,-5 2 0,5-1-30,0-1-1,0 1 1,1 1 0,-1-1-1,0 0 1,1 0 0,0 1-1,-1 0 1,1-1 0,0 1-1,-1 0 1,1 0 0,0 0-1,1 0 1,-1 1-1,0-1 1,1 0 0,-1 1-1,1-1 1,-1 1 0,1 0-1,0-1 1,0 1 0,1 0-1,-1 0 1,0 4 0,-1 1 46,1-1 1,0 1-1,1-1 1,0 1-1,0-1 1,0 1-1,1-1 1,0 1-1,4 12 0,-1-11-51,1-1-1,0 1 0,0-1 1,1 1-1,0-2 0,0 1 1,1-1-1,0 0 0,0 0 1,1 0-1,0-1 0,0-1 0,0 1 1,1-1-1,16 7 0,1-1-55,1-1-1,0-1 1,0-1-1,39 6 1,-46-10-515,3 0-1411,-9-2-3095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5.551"/>
    </inkml:context>
    <inkml:brush xml:id="br0">
      <inkml:brushProperty name="width" value="0.05" units="cm"/>
      <inkml:brushProperty name="height" value="0.05" units="cm"/>
      <inkml:brushProperty name="color" value="#004F8B"/>
    </inkml:brush>
  </inkml:definitions>
  <inkml:trace contextRef="#ctx0" brushRef="#br0">322 175 6035,'0'0'6109,"4"-10"-5466,-2 4-620,0 1 112,0 0 0,0-1 0,0 1 0,-1-1 0,0 0 0,0 1 0,0-7 0,-2 9-97,1 0 0,0 0 1,-1 1-1,0-1 0,0 0 1,0 0-1,0 1 0,0-1 1,0 1-1,-1-1 0,1 1 1,-1-1-1,1 1 0,-1 0 1,0 0-1,0 0 0,0 0 1,0 0-1,-1 0 0,-2-1 1,-7-5-31,0 1 1,0 0-1,0 1 1,-1 1-1,0 0 1,0 1-1,-1 0 1,1 1-1,-1 0 0,0 1 1,1 1-1,-1 0 1,0 1-1,0 0 1,0 1-1,-16 3 1,27-3 1,-1 1 0,0 0-1,0-1 1,1 1 0,-1 1 0,1-1 0,-1 0 0,1 1-1,0 0 1,0-1 0,0 1 0,1 0 0,-1 1 0,1-1 0,-1 0-1,1 1 1,0-1 0,0 1 0,1 0 0,-1 0 0,1 0 0,0-1-1,0 1 1,0 0 0,0 8 0,0-8 28,1 0 0,-1 1 1,1-1-1,0 0 0,0 0 0,1 1 0,-1-1 1,1 0-1,0 0 0,0 0 0,1 0 0,-1 0 1,1 0-1,0 0 0,0 0 0,0 0 0,0-1 1,1 1-1,-1-1 0,1 0 0,0 0 0,0 0 1,0 0-1,5 3 0,4 0 31,0-2 1,0 1-1,1-2 0,-1 1 1,1-2-1,-1 0 1,1 0-1,0-1 0,0-1 1,16-1-1,-20 1-327,0-1 0,1-1 0,-1 1 0,0-1 1,0-1-1,0 0 0,0 0 0,13-7 0,-17 7-21,-2 1 1,1-1-1,0 0 0,0 0 0,-1-1 1,0 1-1,0-1 0,0 1 1,0-1-1,0 0 0,-1 0 0,1 0 1,-1 0-1,0-1 0,-1 1 1,2-5-1,0-5 427,-1 1-1,0-1 1,-1 1 0,-2-17 0,1 24 1647,2 8-1662,0 1 0,-1-1 0,0 0 0,1 1 0,-1-1 0,0 0 0,0 1-1,-1 0 1,1-1 0,0 1 0,0 5 0,1 0 116,0 0-201,1 0-1,1 0 1,-1 0 0,2 0 0,-1-1 0,1 1 0,0-1-1,0-1 1,1 1 0,0-1 0,10 9 0,-8-8-474,0-1 0,1 0 0,0-1 0,1 1 0,12 4 0,24 5-3944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5.906"/>
    </inkml:context>
    <inkml:brush xml:id="br0">
      <inkml:brushProperty name="width" value="0.05" units="cm"/>
      <inkml:brushProperty name="height" value="0.05" units="cm"/>
      <inkml:brushProperty name="color" value="#004F8B"/>
    </inkml:brush>
  </inkml:definitions>
  <inkml:trace contextRef="#ctx0" brushRef="#br0">312 70 7091,'0'0'6168,"-18"-11"-6021,-59-33-115,72 41-2,-1 1 0,1 0 1,-1 0-1,0 0 0,1 1 0,-1 0 0,0 0 0,0 1 1,0-1-1,0 1 0,0 0 0,0 1 0,0 0 0,0-1 1,0 2-1,1-1 0,-1 1 0,0 0 0,1 0 0,-1 1 0,1-1 1,-6 5-1,4-3 133,1 1-1,0 1 1,0-1 0,0 1-1,0 0 1,1 0 0,0 1 0,1-1-1,-1 1 1,1 0 0,-6 15-1,8-19-138,1 1-1,0-1 1,-1 1-1,1-1 0,0 1 1,1 0-1,-1-1 0,1 1 1,-1 0-1,1 0 0,0 0 1,1-1-1,-1 1 0,1 0 1,-1 0-1,1-1 0,0 1 1,0-1-1,1 1 1,-1-1-1,1 1 0,0-1 1,0 0-1,0 1 0,0-1 1,1 0-1,3 3 0,2 0-60,0 0-1,0-1 1,1-1-1,-1 1 0,1-1 1,0-1-1,0 0 1,1 0-1,-1 0 1,15 1-1,-5-2-1472,0 0 0,-1-2 0,1 0 0,29-4 0,-8-5-4256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6.238"/>
    </inkml:context>
    <inkml:brush xml:id="br0">
      <inkml:brushProperty name="width" value="0.05" units="cm"/>
      <inkml:brushProperty name="height" value="0.05" units="cm"/>
      <inkml:brushProperty name="color" value="#004F8B"/>
    </inkml:brush>
  </inkml:definitions>
  <inkml:trace contextRef="#ctx0" brushRef="#br0">0 1 9236,'0'0'3634,"0"112"-3106,0-57-112,0-2 49,0-5-449,0-7 64,0-4-80,0-9-465,0-5-1856,2-8-208,-2-7-480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6.613"/>
    </inkml:context>
    <inkml:brush xml:id="br0">
      <inkml:brushProperty name="width" value="0.05" units="cm"/>
      <inkml:brushProperty name="height" value="0.05" units="cm"/>
      <inkml:brushProperty name="color" value="#004F8B"/>
    </inkml:brush>
  </inkml:definitions>
  <inkml:trace contextRef="#ctx0" brushRef="#br0">1 211 1489,'0'0'14550,"135"-19"-13541,-106 29-401,-3 5-224,-1 2-192,0-2-192,-4 2 0,3-2-768,-7-1-1697,-3-7-1937</inkml:trace>
  <inkml:trace contextRef="#ctx0" brushRef="#br0" timeOffset="1">347 0 2049,'0'0'0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6.955"/>
    </inkml:context>
    <inkml:brush xml:id="br0">
      <inkml:brushProperty name="width" value="0.05" units="cm"/>
      <inkml:brushProperty name="height" value="0.05" units="cm"/>
      <inkml:brushProperty name="color" value="#004F8B"/>
    </inkml:brush>
  </inkml:definitions>
  <inkml:trace contextRef="#ctx0" brushRef="#br0">0 122 2561,'12'15'1754,"0"-1"0,1-1 0,0 0-1,1 0 1,22 14 0,-24-18-1466,1-1 0,1 0 0,-1-1 0,1 0 0,1-2 0,-1 1 0,1-2 1,0 0-1,0 0 0,0-2 0,25 2 0,-39-4-293,0-1-1,0 1 1,-1-1 0,1 1-1,0-1 1,0 1 0,-1-1-1,1 0 1,-1 1 0,1-1-1,0 0 1,-1 1 0,1-1 0,-1 0-1,0 0 1,1 0 0,-1 1-1,0-1 1,1 0 0,-1 0-1,0 0 1,0 0 0,0 0-1,1 1 1,-1-1 0,0 0-1,0 0 1,-1-1 0,2-35-344,-1 30 364,3-93-411,0 49-1404,-2 2-3432,-1 30-1008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47.300"/>
    </inkml:context>
    <inkml:brush xml:id="br0">
      <inkml:brushProperty name="width" value="0.05" units="cm"/>
      <inkml:brushProperty name="height" value="0.05" units="cm"/>
      <inkml:brushProperty name="color" value="#004F8B"/>
    </inkml:brush>
  </inkml:definitions>
  <inkml:trace contextRef="#ctx0" brushRef="#br0">0 161 7267,'0'0'1449,"22"0"237,4 0-1251,22 1 491,66-6-1,-106 4-706,0 0-1,0-1 0,-1 1 1,1-2-1,-1 1 0,1-1 1,-1 0-1,12-7 0,-17 9-207,0-1 0,0 0-1,1 0 1,-1 0 0,0-1-1,-1 1 1,1 0 0,0-1 0,-1 1-1,1-1 1,-1 0 0,0 1 0,0-1-1,0 0 1,0 0 0,0 0 0,-1 0-1,1 0 1,-1 0 0,0 0-1,0 1 1,0-1 0,0 0 0,-1 0-1,1 0 1,-1-3 0,-1 3-28,1-1 0,-1 1-1,1 0 1,-1 0 0,0 0 0,0 0 0,-1 0 0,1 1 0,0-1 0,-1 0 0,0 1-1,1 0 1,-1 0 0,0 0 0,0 0 0,0 0 0,-1 0 0,1 1 0,0 0 0,-1 0-1,1 0 1,-1 0 0,-4-1 0,6 1 33,0 1 0,0-1 0,0 1 0,-1-1 0,1 1 1,0 0-1,0 0 0,0 0 0,-1 0 0,1 0 0,0 1 0,0-1 0,0 1 0,0-1 0,0 1 0,0 0 0,-1-1 0,2 1 0,-1 0 1,0 1-1,0-1 0,0 0 0,0 0 0,1 1 0,-1-1 0,1 1 0,-1-1 0,1 1 0,-1 0 0,1 0 0,0 0 0,0 0 1,0-1-1,0 1 0,0 1 0,0-1 0,1 0 0,-2 4 0,2-1 93,-1 1-1,1-1 1,0 1 0,0-1 0,1 1 0,0-1-1,-1 0 1,2 1 0,-1-1 0,1 0 0,0 0-1,0 1 1,0-2 0,1 1 0,5 8-1,-3-6 9,1 0-1,1 0 1,-1-1-1,1 0 1,1 0-1,-1-1 1,1 0-1,13 7 1,11 2 65,1-1 0,0-2 0,65 12 0,-94-22-177,52 8 72,-36-7-761,-1 2 0,31 8 0,-48-10-602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50.925"/>
    </inkml:context>
    <inkml:brush xml:id="br0">
      <inkml:brushProperty name="width" value="0.05" units="cm"/>
      <inkml:brushProperty name="height" value="0.05" units="cm"/>
      <inkml:brushProperty name="color" value="#004F8B"/>
    </inkml:brush>
  </inkml:definitions>
  <inkml:trace contextRef="#ctx0" brushRef="#br0">0 217 4210,'0'0'5477,"13"3"-4500,36 6 281,0-2 0,72 1 1,-111-8-1221,-1 0 0,0-1 0,1 0 1,-1 0-1,0-1 0,0 0 0,0 0 1,0-1-1,0-1 0,15-8 0,-19 9-49,-1 0-1,-1 0 0,1 0 1,0-1-1,-1 0 0,0 1 1,0-1-1,0 0 0,0-1 0,-1 1 1,1 0-1,-1-1 0,0 0 1,-1 1-1,1-1 0,-1 0 1,0 0-1,0 0 0,0 0 1,-1 0-1,0 0 0,0-5 1,0 6-22,-1 0 0,0 0-1,1 0 1,-1 0 0,-1 0 0,1 0 0,-1 0 0,1 1 0,-1-1 0,0 1 0,0-1 0,-1 1 0,1 0 0,-1-1 0,1 1 0,-1 1 0,0-1-1,0 0 1,0 1 0,-1-1 0,1 1 0,-1 0 0,1 0 0,-1 1 0,0-1 0,1 1 0,-1-1 0,0 1 0,0 0 0,0 1 0,0-1-1,0 1 1,0-1 0,0 1 0,0 1 0,0-1 0,-8 2 0,10-1 32,0 0-1,0 0 1,0 0 0,0 0-1,1 0 1,-1 0-1,0 1 1,1-1 0,-1 1-1,1-1 1,-1 1-1,1 0 1,0-1 0,-1 1-1,1 0 1,0 0-1,0 0 1,0 0 0,1 0-1,-1 0 1,0 0-1,1 0 1,0 0 0,-1 1-1,1-1 1,0 0 0,0 3-1,-1 4 140,1 1-1,-1 0 0,2 0 1,2 18-1,-1-23-91,-1 1 0,1-1-1,0 0 1,1-1 0,-1 1-1,1 0 1,0-1-1,0 0 1,1 1 0,-1-1-1,1 0 1,0-1-1,0 1 1,0-1 0,1 0-1,-1 0 1,1 0 0,-1 0-1,1-1 1,0 0-1,0 0 1,0 0 0,7 1-1,8 2 45,-1-1-1,2 0 1,-1-2-1,36 0 0,-52-2-193,-1 0 0,1-1 0,-1 0 0,1 0 0,-1 0 0,0 0 0,1-1 0,-1 1 0,0-1 0,0 1 0,0-1 0,0 0 0,0-1 0,-1 1-1,1 0 1,-1-1 0,1 1 0,-1-1 0,0 0 0,0 0 0,0 0 0,0 0 0,-1 0 0,1 0 0,-1-1 0,0 1 0,0 0 0,0-1 0,0 1-1,0-6 1,2-4-413,-1-1-1,0 0 1,-1 0-1,-1 0 1,0 0-1,-4-21 1,-9 6 148,11 26 599,0 1-1,1 0 1,0-1 0,-1 1 0,1 0 0,0-1-1,0 0 1,1 1 0,-2-5 672,2 49 221,0-36-969,1 1-1,0-1 0,0 0 0,0 0 0,0 0 0,1 0 1,0 0-1,0 0 0,1 0 0,0-1 0,0 1 1,0-1-1,0 0 0,1 0 0,0 0 0,0 0 1,1-1-1,8 8 0,-6-7-116,0 0 0,0-1 0,1 1 0,-1-2 0,1 1 0,0-1 0,0 0 0,1 0 0,-1-1 0,0 0 0,1-1 0,0 0 0,11 0 0,-18-1-124,0-1 1,0 1 0,-1-1 0,1 0-1,0 0 1,-1 1 0,1-1 0,-1 0-1,1-1 1,-1 1 0,1 0-1,-1 0 1,1-1 0,-1 1 0,0 0-1,0-1 1,0 1 0,0-1 0,0 0-1,0 1 1,0-1 0,-1 0 0,1 1-1,-1-1 1,1 0 0,-1 0 0,0 0-1,1 0 1,-1-3 0,5-59-2405,-5 61 2391,0-71 442,0 99 914,0-15-914,0 0 0,1 0-1,1 0 1,-1 0 0,5 13-1,12 11-706,-16-32 22,0 0 0,0 0 0,1 0 0,-1 0 0,0 0 0,1 0 0,-1-1 0,1 1-1,-1-1 1,5 2 0,-2-2-3493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8:52.744"/>
    </inkml:context>
    <inkml:brush xml:id="br0">
      <inkml:brushProperty name="width" value="0.05" units="cm"/>
      <inkml:brushProperty name="height" value="0.05" units="cm"/>
      <inkml:brushProperty name="color" value="#004F8B"/>
    </inkml:brush>
  </inkml:definitions>
  <inkml:trace contextRef="#ctx0" brushRef="#br0">22 0 9748,'0'0'4357,"6"7"-4280,-2-2-69,0 0 0,0 1-1,-1-1 1,0 1-1,0 0 1,0 0-1,-1 0 1,0 0-1,3 10 1,-4-12-34,-1-1 0,1 1 0,-1 0 0,0-1 0,0 1 1,0 0-1,0 0 0,-1-1 0,1 1 0,-1 0 0,0-1 0,0 1 1,0-1-1,-1 1 0,1-1 0,-1 1 0,0-1 0,0 0 0,0 0 1,0 0-1,-5 4 0,3-3-94,0 0 1,0-1-1,0 0 0,-1 0 1,0 0-1,-6 2 0,10-5-109,2-1 185,0 0 0,-1 1 0,1-1 0,0 0 0,-1 0 0,1 0 0,0 0 0,0 1 0,0-1 0,0 0 0,0 1 0,0-1 0,0 0 0,0 1 0,0-1 0,0 1 0,0 0 0,0-1 0,0 1 0,0 0 0,0 0 0,0 0 0,1 0 0,-1 0 0,2 0 0,33-3 249,-27 2-80,-1 1 0,1 0 1,-1 0-1,1 1 1,-1 0-1,1 1 0,-1 0 1,0 0-1,1 1 1,-1 0-1,0 0 0,-1 1 1,1 0-1,-1 0 1,1 1-1,-2 0 0,1 0 1,0 1-1,-1 0 0,0 0 1,8 10-1,-5-3-46,0 1 0,-1 0 0,-1 0 0,0 1 0,-1 0 0,0 0 0,-2 0 0,1 1 0,-2-1 0,0 1 0,-1 0 0,-1 0 0,0 0 0,-1 0 0,-4 32 0,2-37-69,0 1-1,-1-1 0,0 0 0,-1 0 0,0 0 1,0 0-1,-1-1 0,-1 1 0,0-1 0,-8 10 1,8-13 3,1-1 1,-1 0-1,-1 0 1,1-1-1,-1 0 1,0 0-1,0 0 1,0-1-1,-1 0 1,1-1 0,-1 0-1,0 0 1,0 0-1,0-1 1,-9 1-1,14-2-28,0 0 0,0 0 0,-1-1 0,1 1 0,0-1 0,0 0-1,0 0 1,0 0 0,0 0 0,0-1 0,-1 1 0,1-1 0,0 0 0,0 0-1,0 0 1,0 0 0,1 0 0,-1-1 0,0 0 0,0 1 0,-3-4 0,4 1-40,-1 0 0,1 0 1,0 0-1,0-1 0,1 1 1,-1 0-1,1-1 0,0 1 1,0-1-1,1 0 0,-1 1 1,1-1-1,0 0 0,1-4 1,0-8-42,0 1-1,1 0 1,1 0 0,1 0 0,0 0 0,2 0-1,-1 1 1,2 0 0,0 0 0,0 0 0,2 1 0,0 0-1,0 1 1,1 0 0,1 0 0,0 1 0,15-12-1,-25 23 97,14-14 114,1 1-1,0 1 1,1 0-1,22-12 1,-34 22-103,-1 1 0,1 0 0,0 0-1,0 0 1,0 1 0,0 0 0,0-1 0,0 2 0,0-1 0,0 1 0,0 0 0,0 0 0,1 0 0,-1 0 0,0 1 0,0 0 0,0 0 0,0 1 0,0-1 0,0 1 0,-1 0-1,7 4 1,-3-2 65,0 0 0,0 0-1,0-1 1,0 0 0,0-1-1,1 0 1,-1 0 0,1-1-1,-1 0 1,18 0 0,-25-1-66,1-1 1,-1 0-1,1 1 1,-1-1-1,1 0 1,-1 0-1,1 1 1,-1-1-1,0 0 1,0-1-1,1 1 1,-1 0-1,0 0 1,0 0-1,0-1 1,0 1-1,0 0 1,-1-1-1,1 1 1,0-1 0,-1 1-1,1-1 1,-1 0-1,1 1 1,-1-1-1,0 1 1,1-3-1,5-47-235,-6-99 588,13 172-456,7 23 279,-3 0 1,-2 1 0,-2 1 0,-1 0-1,-3 0 1,-2 1 0,-2 1 0,-2 71-1,-3-113-207,-1 0-1,1 1 0,-2-1 0,1 0 0,-1 0 0,1 0 1,-2 0-1,1 0 0,-1-1 0,0 1 0,-1-1 1,1 1-1,-1-1 0,-1 0 0,1-1 0,-1 1 1,0-1-1,0 0 0,0 0 0,-1 0 0,0-1 0,0 0 1,0 0-1,0 0 0,-1-1 0,0 0 0,1 0 1,-1-1-1,0 0 0,0 0 0,0-1 0,0 1 1,-10-1-1,15-1 8,1 0 0,-1 0 1,1-1-1,-1 1 0,1 0 1,-1-1-1,1 1 1,0-1-1,-1 0 0,1 1 1,0-1-1,-1 0 0,1 0 1,0 0-1,0 0 0,0 0 1,0 0-1,0 0 0,0 0 1,0 0-1,0-1 1,0 1-1,0 0 0,1-1 1,-1 1-1,1 0 0,-1-1 1,1 1-1,-1-1 0,1 1 1,0-1-1,0-1 0,-2-60-609,3 44 477,0 4 34,1 0 0,0 1 0,1-1 0,1 1 0,0-1 0,1 1 0,1 0 0,0 1 0,1-1 0,13-18 0,2 0-133,1 0 1,50-51-1,-72 82 247,11-13 109,1 1 0,1 0 0,0 0 1,1 2-1,0-1 0,1 2 0,19-10 0,-34 20-88,0-1-1,1 1 0,-1 0 1,0 0-1,0 0 0,0 0 1,0 0-1,0 0 1,0 0-1,1 1 0,-1-1 1,0 0-1,0 1 0,0-1 1,0 0-1,0 1 0,0-1 1,0 1-1,0 0 1,0-1-1,-1 1 0,1 0 1,0-1-1,0 1 0,0 0 1,-1 0-1,1 0 0,0 0 1,-1 0-1,1 0 1,-1 0-1,1 0 0,-1 0 1,1 0-1,-1 0 0,0 2 1,14 53 79,-9-32 81,-5-23-178,0 1 0,0 0 0,1-1 0,-1 1 0,0 0 0,1-1 0,0 1 0,-1-1-1,1 1 1,0-1 0,0 1 0,0-1 0,0 0 0,0 1 0,0-1 0,0 0 0,0 0 0,1 0 0,-1 0 0,3 2 0,-3-3-25,0 0-1,0-1 1,0 1-1,0 0 1,0-1 0,0 1-1,0-1 1,0 1 0,0-1-1,0 1 1,0-1-1,-1 0 1,1 1 0,0-1-1,0 0 1,-1 0-1,1 0 1,0 1 0,-1-1-1,1 0 1,-1 0 0,1 0-1,-1-1 1,7-12-665,-1 1 0,7-28 0,-12 40 649,1-8-216,-1 5 261,0 0 1,-1 0 0,2 1-1,-1-1 1,0 0 0,1 1-1,0 0 1,3-6 0,-4 9 45,-1-1 0,1 1 1,0 0-1,-1 0 1,1-1-1,0 1 0,-1 0 1,1 0-1,0 0 1,0 0-1,-1 0 1,1 0-1,0 0 0,-1 0 1,1 0-1,0 0 1,-1 1-1,1-1 0,0 0 1,-1 0-1,1 1 1,0-1-1,-1 0 0,1 1 1,-1-1-1,1 1 1,-1-1-1,1 0 0,0 2 1,20 18 64,-12-11 80,-6-7-191,1 1 0,-1-1 0,1 1 0,0-1 0,0 0 0,0-1 0,0 1 0,0-1 0,0 1 0,0-1 0,1-1 0,-1 1 0,0 0 0,1-1 0,-1 0 0,1 0 0,-1 0 0,0-1 0,1 0 0,-1 0 0,0 0 0,0 0 0,0 0 0,0-1 0,0 0 0,0 0 0,0 0 0,0 0 0,-1 0 0,1-1 0,3-3 0,-2 1-91,1 0-1,-1-1 1,0 0-1,-1 0 1,0-1 0,0 1-1,0-1 1,0 0-1,-1 0 1,-1 0 0,1 0-1,-1 0 1,0-1 0,0 1-1,-1-1 1,0-14-1,0 22 116,-1 0-1,0 0 0,1-1 1,-1 1-1,0 0 1,1 0-1,-1 0 0,0 0 1,1-1-1,-1 1 0,0 0 1,1 0-1,-1 0 0,0 0 1,1 0-1,-1 0 1,1 0-1,-1 0 0,0 0 1,1 0-1,-1 0 0,0 0 1,1 0-1,-1 0 1,1 1-1,-1-1 0,0 0 1,1 0-1,-1 0 0,0 1 1,1-1-1,-1 0 0,0 0 1,0 0-1,1 1 1,-1-1-1,0 0 0,0 1 1,1-1-1,-1 0 0,0 1 1,0-1-1,0 0 0,1 1 1,-1-1-1,0 0 1,0 1-1,0-1 0,0 0 1,0 1-1,0-1 0,0 1 1,3 9-8,1 1 0,0-1 0,0 0 0,1-1 1,0 1-1,1-1 0,0 0 0,0 0 0,12 12 0,-13-17-6,1 1 0,0-1 0,-1 0 0,1-1-1,1 1 1,-1-1 0,0 0 0,1-1-1,0 1 1,-1-1 0,1-1 0,0 1 0,0-1-1,0 0 1,0-1 0,7 0 0,0 0-1,-1 0 0,0-1 1,0 0-1,1-1 0,-1-1 1,0 0-1,22-9 0,-30 10-73,-1-1-1,1 1 0,-1-1 1,0 0-1,0 0 1,0 0-1,0-1 1,0 0-1,-1 1 0,0-1 1,0 0-1,0-1 1,0 1-1,0 0 1,-1-1-1,0 0 0,0 1 1,0-1-1,-1 0 1,1 0-1,-1 0 1,0 0-1,0-8 1,-1 10-19,1-3-25,0 1 0,-1 0 0,0 0 0,0 0 0,0 0 0,-1-1 0,-2-9 0,3 14 127,-1-1-1,0 1 0,0 0 0,-1-1 0,1 1 0,0 0 0,0 0 0,0 0 0,-1 0 0,1 0 0,-1 0 0,1 0 1,-1 0-1,1 0 0,-1 1 0,1-1 0,-1 0 0,0 1 0,1 0 0,-1-1 0,0 1 0,0 0 0,1 0 0,-1 0 1,0 0-1,1 0 0,-3 1 0,2-1 6,-1 1 0,1-1 0,0 1 0,0 0 0,-1 0 0,1 0 0,0 0 0,0 0 0,0 1 0,0-1 0,0 1 1,0-1-1,1 1 0,-1 0 0,0-1 0,1 1 0,0 0 0,-1 0 0,1 0 0,0 0 0,0 1 0,0-1 0,0 0 0,0 0 0,0 1 0,1-1 1,-1 0-1,1 1 0,0 3 0,-2 3 69,1-1 1,0 0 0,0 1 0,1 0 0,1-1-1,-1 1 1,4 12 0,-2-15-49,0-1 1,1 0-1,0 0 1,0 0-1,1 0 0,-1-1 1,1 1-1,0-1 1,0 0-1,1 0 0,-1 0 1,1-1-1,0 1 1,-1-1-1,2 0 0,4 2 1,9 4 54,0-1 1,1 0 0,22 5-1,24-1 73,-48-10-339,0 1-1,27 9 0,-38-8-1082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1.222"/>
    </inkml:context>
    <inkml:brush xml:id="br0">
      <inkml:brushProperty name="width" value="0.05" units="cm"/>
      <inkml:brushProperty name="height" value="0.05" units="cm"/>
      <inkml:brushProperty name="color" value="#004F8B"/>
    </inkml:brush>
  </inkml:definitions>
  <inkml:trace contextRef="#ctx0" brushRef="#br0">1 5 880,'0'0'6393,"0"0"-6331,0-1 0,1 1 0,-1 0 1,0-1-1,0 1 0,0 0 0,1 0 1,-1 0-1,0-1 0,0 1 0,1 0 1,-1 0-1,0 0 0,1 0 0,-1-1 1,0 1-1,1 0 0,-1 0 0,0 0 1,0 0-1,1 0 0,-1 0 0,0 0 1,1 0-1,-1 0 0,0 0 0,1 0 1,-1 0-1,0 0 0,1 0 0,-1 0 1,0 0-1,1 1 0,-1-1 0,0 0 1,1 0-1,-1 0 0,0 0 0,0 1 1,1-1-1,-1 0 0,0 0 0,0 0 1,1 1-1,-1-1 0,0 0 0,0 1 1,20 57 1000,-3 2 0,-2 0 0,10 92 0,-6-31-489,-13-87-556,-1-5-184,0 0 0,3 0 0,17 47 0,-25-74-325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4:53.602"/>
    </inkml:context>
    <inkml:brush xml:id="br0">
      <inkml:brushProperty name="width" value="0.1" units="cm"/>
      <inkml:brushProperty name="height" value="0.1" units="cm"/>
      <inkml:brushProperty name="color" value="#CC0066"/>
    </inkml:brush>
  </inkml:definitions>
  <inkml:trace contextRef="#ctx0" brushRef="#br0">5 1 416,'0'0'1732,"0"5"-1367,-2 25 478,0-16-87,1 1 0,1 0 0,0 0 0,1 0 0,5 21 0,-5-34-710,0 0 0,0-1 0,1 1 1,-1-1-1,0 1 0,1-1 0,0 0 0,-1 0 1,1 0-1,0 0 0,-1 0 0,1 0 1,0 0-1,0 0 0,0 0 0,0-1 0,0 1 1,0-1-1,0 0 0,0 0 0,0 1 1,3-1-1,58-1 43,-41 0-30,109 1-1401,-119 0-1409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1.837"/>
    </inkml:context>
    <inkml:brush xml:id="br0">
      <inkml:brushProperty name="width" value="0.05" units="cm"/>
      <inkml:brushProperty name="height" value="0.05" units="cm"/>
      <inkml:brushProperty name="color" value="#004F8B"/>
    </inkml:brush>
  </inkml:definitions>
  <inkml:trace contextRef="#ctx0" brushRef="#br0">1 39 6787,'0'0'2703,"17"-7"-2471,-9 3-227,1 0 130,0 0 1,0 0 0,0 1-1,1 0 1,-1 0-1,1 1 1,-1 0-1,1 1 1,0 0 0,0 1-1,-1 0 1,1 0-1,0 1 1,0 0 0,9 3-1,-9 0-66,0 1 0,-1-1 0,0 2 0,0-1 0,-1 1 0,1 1 0,-1 0 0,-1 0 0,1 0 0,-1 1 0,-1 0 0,1 0 0,-1 1 0,-1 0 1,1 0-1,4 13 0,-8-17-60,0 0 0,0 0 1,-1-1-1,1 1 1,-1 1-1,-1-1 0,1 0 1,-1 0-1,0 0 0,0 0 1,0 0-1,-1 1 1,0-1-1,0 0 0,0 0 1,0 0-1,-1 0 1,0-1-1,0 1 0,0 0 1,-1-1-1,1 1 0,-1-1 1,0 0-1,0 0 1,-1 0-1,1 0 0,-1-1 1,0 1-1,0-1 1,0 0-1,0 0 0,-1-1 1,-7 5-1,0-2-235,1 0 0,-1-1-1,0-1 1,0 1 0,0-2-1,0 0 1,-1 0 0,1-1 0,-1-1-1,-23-1 1,34 0 185,0 1 0,0-1 0,0 1 0,0-1 0,0 0 0,0 0-1,0 0 1,1 0 0,-1 0 0,0 0 0,0-1 0,1 1 0,-1 0 0,1-1 0,-1 0 0,1 1 0,0-1 0,0 0-1,-1 1 1,1-1 0,0 0 0,1 0 0,-1 0 0,0 0 0,0 0 0,1 0 0,-1 0 0,1 0 0,0 0 0,0-1-1,0-1 1,-1 0-3,1 1 0,0-1 0,0 1 0,0-1 0,0 1 0,1-1 0,0 1-1,-1-1 1,1 1 0,1-1 0,-1 1 0,0 0 0,1-1 0,-1 1 0,1 0-1,0 0 1,0 0 0,4-3 0,2 0 187,1 0 1,0 1-1,0 0 1,0 0-1,1 1 0,-1 0 1,1 1-1,0 0 1,0 1-1,0 0 0,1 0 1,-1 1-1,0 1 1,16 0-1,-19 0-45,1 0 1,-1 1-1,0 0 0,0 0 1,0 1-1,1 0 0,-2 0 1,1 0-1,0 1 0,0 0 0,-1 1 1,1-1-1,-1 1 0,0 0 1,0 1-1,-1-1 0,1 1 1,-1 0-1,0 1 0,-1-1 1,6 8-1,-9-12-111,-1 0 1,1 0-1,-1 0 0,1 0 1,-1 0-1,1 0 1,-1 0-1,0 0 0,1 0 1,-1 1-1,0-1 0,0 0 1,0 0-1,0 0 1,0 0-1,0 0 0,0 0 1,0 1-1,0-1 0,0 0 1,-1 0-1,1 0 1,0 0-1,-2 2 0,2-3 18,-1 0 1,0 0-1,1 1 0,-1-1 0,1 0 1,-1 0-1,1 0 0,-1 0 0,0 0 1,1 0-1,-1 0 0,1 0 0,-1-1 1,0 1-1,1 0 0,-1 0 0,1 0 0,-1-1 1,1 1-1,-1 0 0,1 0 0,-1-1 1,1 1-1,-1-1 0,1 1 0,-1 0 1,1-1-1,0 1 0,-1-1 0,1 1 1,0-1-1,-1 1 0,1-1 0,0 1 0,0-1 1,-1 1-1,1-1 0,0 1 0,0-1 1,0 0-1,0 1 0,0-1 0,0 0 1,-4-9 22,1 0 1,0-1-1,1 1 0,0 0 1,0-1-1,1 0 1,1 1-1,0-1 1,0 1-1,1-1 1,2-11-1,-2 19-15,0 0 1,1 0-1,-1 1 0,1-1 1,0 1-1,-1-1 0,1 1 0,0 0 1,1 0-1,-1 0 0,0 0 1,0 0-1,1 0 0,-1 0 1,1 1-1,0 0 0,-1-1 0,1 1 1,0 0-1,0 0 0,0 0 1,4 0-1,6-2-1270,1 1 0,-1 1 0,20 0 0,-15 1-3249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2.228"/>
    </inkml:context>
    <inkml:brush xml:id="br0">
      <inkml:brushProperty name="width" value="0.05" units="cm"/>
      <inkml:brushProperty name="height" value="0.05" units="cm"/>
      <inkml:brushProperty name="color" value="#004F8B"/>
    </inkml:brush>
  </inkml:definitions>
  <inkml:trace contextRef="#ctx0" brushRef="#br0">0 129 2065,'0'0'6707,"22"7"-4922,8 2-1146,-1-2-1,1-1 1,0 0 0,49 0-1,-69-6-381,71-4 849,-78 3-1071,1 1-1,0-1 0,-1 0 0,1 0 1,-1 0-1,1 0 0,-1-1 1,1 1-1,-1-1 0,0 0 0,0 0 1,0 0-1,0 0 0,0-1 0,-1 1 1,1-1-1,-1 1 0,5-7 1,-6 7-23,0 0 0,0 0 1,0 0-1,0-1 0,0 1 1,-1-1-1,1 1 0,-1 0 1,1-1-1,-1 1 0,0-1 1,0 1-1,0-1 1,0 1-1,-1-1 0,1 1 1,-1 0-1,1-1 0,-1 1 1,0 0-1,0-1 0,0 1 1,-1-3-1,-1 1-21,0 1 1,-1-1-1,1 1 1,-1-1-1,0 1 0,0 0 1,0 0-1,0 1 0,0-1 1,-1 1-1,-4-2 1,-7-2-34,0 0 1,-1 1-1,0 1 1,0 1-1,-27-2 1,36 5 36,-3-1-15,0 0 0,0 1 0,0 0 1,1 1-1,-1 1 0,-13 2 0,21-3 15,1 0 0,-1 1-1,0-1 1,1 0 0,0 1 0,-1 0-1,1-1 1,0 1 0,0 0-1,0 0 1,0 0 0,0 1 0,0-1-1,0 0 1,1 1 0,-1-1 0,1 1-1,0 0 1,0-1 0,0 1 0,0 0-1,0-1 1,0 1 0,1 0-1,0 0 1,-1 0 0,1 0 0,0 3-1,0-3 8,0 1 0,0 0-1,0-1 1,0 1 0,0-1 0,1 1-1,-1 0 1,1-1 0,0 1-1,0-1 1,0 0 0,1 1-1,-1-1 1,1 0 0,0 0 0,0 0-1,4 5 1,-2-5-3,-1 0 1,1-1 0,0 1-1,0-1 1,0 0-1,0 0 1,1-1-1,-1 1 1,1-1-1,-1 0 1,1 0-1,-1 0 1,9 0-1,13 0-2498,46-2-1,-44-4-2126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2.571"/>
    </inkml:context>
    <inkml:brush xml:id="br0">
      <inkml:brushProperty name="width" value="0.05" units="cm"/>
      <inkml:brushProperty name="height" value="0.05" units="cm"/>
      <inkml:brushProperty name="color" value="#004F8B"/>
    </inkml:brush>
  </inkml:definitions>
  <inkml:trace contextRef="#ctx0" brushRef="#br0">0 0 8708,'0'0'5330,"41"114"-4705,-22-70-129,0-4-304,-3-4-176,1-4-16,-6-5-320,-5-6-1009,-4-4-784,-2-10-560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2.899"/>
    </inkml:context>
    <inkml:brush xml:id="br0">
      <inkml:brushProperty name="width" value="0.05" units="cm"/>
      <inkml:brushProperty name="height" value="0.05" units="cm"/>
      <inkml:brushProperty name="color" value="#004F8B"/>
    </inkml:brush>
  </inkml:definitions>
  <inkml:trace contextRef="#ctx0" brushRef="#br0">0 93 10501,'0'0'2222,"22"0"-1686,68-3-394,-74 3-101,1 1 0,-1 1 0,0 1 1,1 0-1,-1 1 0,-1 0 0,29 13 0,38 9 270,-50-21-30,1-2 0,-1-1-1,66-4 1,-97 1-266,1 1-1,-1-1 1,0 1 0,0 0-1,0-1 1,0 0-1,1 1 1,-1-1-1,0 0 1,0 0-1,0 1 1,-1-1 0,1 0-1,0 0 1,0 0-1,0 0 1,-1 0-1,1 0 1,0 0 0,-1-1-1,1 1 1,-1 0-1,1 0 1,-1 0-1,0-1 1,1 1-1,-1 0 1,0 0 0,0-1-1,0 1 1,0 0-1,0 0 1,0-1-1,0 1 1,-1 0 0,0-2-1,1-1-21,0 1-1,-1-1 0,0 1 1,1-1-1,-1 1 1,-1 0-1,1-1 0,0 1 1,-1 0-1,0 0 1,0 0-1,-3-5 0,-6 0-13,-1 0-1,1 0 0,-1 1 0,-1 0 0,0 1 0,0 1 0,0 0 0,0 1 0,-1 0 0,1 1 0,-1 0 0,0 1 0,0 1 0,0 0 0,0 1 1,0 1-1,-18 2 0,28-2 42,1 1-1,-1-1 1,1 1 0,0 0 0,0 0 0,-1 0 0,1 0 0,1 1 0,-1-1 0,0 1 0,0 0-1,1-1 1,0 1 0,0 0 0,0 1 0,0-1 0,0 0 0,0 1 0,1-1 0,-1 1 0,1-1-1,0 1 1,0 4 0,0-4 4,0-1-1,0 1 0,0-1 1,1 1-1,0-1 0,0 1 1,0 0-1,0-1 1,0 1-1,1-1 0,0 1 1,-1-1-1,1 1 0,1-1 1,-1 1-1,0-1 1,1 0-1,0 0 0,0 0 1,0 0-1,0 0 0,0 0 1,0 0-1,4 2 0,1 0-101,0-1 0,1 1 0,0-2 0,0 1-1,0-1 1,0 0 0,12 2 0,34 1-4307,-28-5-521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3.247"/>
    </inkml:context>
    <inkml:brush xml:id="br0">
      <inkml:brushProperty name="width" value="0.05" units="cm"/>
      <inkml:brushProperty name="height" value="0.05" units="cm"/>
      <inkml:brushProperty name="color" value="#004F8B"/>
    </inkml:brush>
  </inkml:definitions>
  <inkml:trace contextRef="#ctx0" brushRef="#br0">1 226 8228,'0'0'3391,"0"-7"251,6-23-3536,-5 28-118,0 1 0,1-1-1,-1 1 1,0-1 0,1 1 0,-1 0-1,1 0 1,0-1 0,-1 1 0,1 0 0,0 1-1,-1-1 1,1 0 0,0 0 0,0 1-1,0-1 1,0 1 0,0 0 0,0-1-1,0 1 1,0 0 0,0 0 0,0 0 0,0 1-1,3 0 1,54 10 170,-22 1-75,1-2-1,0-2 1,1-1 0,0-2-1,43 1 1,-81-6-76,-1 0-1,1 0 0,0 0 1,0 0-1,-1 0 1,1 0-1,0-1 0,-1 1 1,1 0-1,0 0 0,-1-1 1,1 1-1,0 0 1,-1-1-1,1 1 0,0 0 1,-1-1-1,1 1 1,-1-1-1,1 1 0,-1-1 1,1 1-1,-1-1 0,0 0 1,1 1-1,-1-1 1,0 1-1,1-1 0,-1 0 1,0 1-1,0-1 1,1-1-1,-3-29-55,-21-27 21,9 27-8,-27-45-4867,27 56 56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3.589"/>
    </inkml:context>
    <inkml:brush xml:id="br0">
      <inkml:brushProperty name="width" value="0.05" units="cm"/>
      <inkml:brushProperty name="height" value="0.05" units="cm"/>
      <inkml:brushProperty name="color" value="#004F8B"/>
    </inkml:brush>
  </inkml:definitions>
  <inkml:trace contextRef="#ctx0" brushRef="#br0">1 254 1713,'0'0'10317,"3"-5"-10235,0 0-50,0 1 0,0-1 0,0 1 0,0 0 0,1 0 0,0 0 0,0 1 0,0-1 0,0 1 0,0 0 0,1 0 0,-1 0 0,1 1 0,0-1 0,0 1 0,0 1 0,0-1 0,0 1 0,0-1 1,1 1-1,-1 1 0,0-1 0,0 1 0,7 0 0,14 2 375,-1 0 1,47 11-1,-47-7-210,1-1 1,47 1-1,-72-7-89,1 0 0,-1 0-1,0-1 1,0 1 0,0 0 0,-1-1 0,1 1 0,0-1 0,-1 1 0,1-1 0,-1 1-1,1-1 1,-1 0 0,1 1 0,-1-1 0,0 1 0,0-1 0,0 0 0,0 1-1,0-1 1,0 0 0,-1-3 0,-4-45-234,-18-18-1328,3 24-4095,9 26-816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4.234"/>
    </inkml:context>
    <inkml:brush xml:id="br0">
      <inkml:brushProperty name="width" value="0.05" units="cm"/>
      <inkml:brushProperty name="height" value="0.05" units="cm"/>
      <inkml:brushProperty name="color" value="#004F8B"/>
    </inkml:brush>
  </inkml:definitions>
  <inkml:trace contextRef="#ctx0" brushRef="#br0">0 100 7203,'0'0'2431,"24"0"-502,4 0-1474,6 2 4,0-2-1,0-1 0,39-7 1,-63 6-366,0 0 0,-1-1 0,1 0 1,16-8-1,-24 10-64,1 0 0,-1 0 0,0-1 0,0 1 0,0-1 0,0 1 0,0-1 0,-1 0-1,1 0 1,-1 0 0,1 0 0,-1 0 0,1 0 0,-1 0 0,0-1 0,0 1 0,0 0 0,0-1 0,-1 1 0,1-1 0,-1 1 0,1-1 0,-1 1 0,0-3 0,0 4-37,-1-1 1,0 1 0,1 0 0,-1 0 0,0 0 0,1 0-1,-1 0 1,0 0 0,0 0 0,0 1 0,0-1 0,0 0-1,0 0 1,0 1 0,0-1 0,0 0 0,-1 1 0,1-1 0,0 1-1,0 0 1,0-1 0,-1 1 0,1 0 0,0 0 0,-1 0-1,1 0 1,0 0 0,-2 0 0,-48-1 1,43 1 22,6 0 13,0 0 1,0 0-1,0 1 0,0-1 0,0 1 1,0 0-1,0-1 0,0 1 0,1 0 1,-1 0-1,0 0 0,0 0 1,1 0-1,-1 1 0,1-1 0,-1 0 1,1 1-1,-1 0 0,1-1 0,0 1 1,0-1-1,0 1 0,0 0 0,0 0 1,0 0-1,0 0 0,1-1 0,-1 1 1,1 0-1,-1 0 0,1 0 0,0 0 1,0 0-1,0 0 0,0 1 1,0-1-1,0 0 0,1 3 0,0 1 51,-1-1-1,1 1 0,0-1 1,0 1-1,0-1 0,1 1 1,0-1-1,0 0 0,1 0 1,-1 0-1,1 0 0,0-1 1,6 8-1,2-3-11,1 0 1,0-1-1,1 0 1,-1-1-1,1 0 1,1-1 0,-1-1-1,1 0 1,0-1-1,1 0 1,16 1-1,3-1-51,0-1-1,1-2 1,56-5-1,-77 2-28,-1 0 0,0-1 0,0 0-1,0-1 1,0 0 0,-1-1 0,18-10-1,-26 14-17,-1-1 0,1 0 0,-1 0 0,1-1-1,-1 1 1,0-1 0,0 0 0,0 1 0,0-1-1,-1 0 1,1-1 0,-1 1 0,1 0-1,-1-1 1,0 0 0,-1 1 0,1-1 0,-1 0-1,1 0 1,-1 0 0,0 0 0,0 0 0,-1 0-1,1 0 1,-1 0 0,0 0 0,0 0 0,-2-6-1,2 8 28,-1 0-1,0 0 1,0 1-1,0-1 0,-1 1 1,1-1-1,0 1 1,-1 0-1,1-1 0,-1 1 1,1 0-1,-1 0 0,1 0 1,-1 0-1,0 0 1,0 0-1,1 1 0,-1-1 1,-3 0-1,2 0 26,0 0-1,-1 0 1,1 0-1,0 1 1,0-1 0,0 1-1,0 0 1,-1 0-1,1 0 1,0 0 0,-5 2-1,6-1 1,1 0 0,0 1 0,0-1 0,0 0-1,0 1 1,0-1 0,0 1 0,0-1 0,0 1-1,1 0 1,-1-1 0,1 1 0,-1 0 0,1-1 0,0 1-1,-1 0 1,1-1 0,0 1 0,0 0 0,0 0 0,0-1-1,1 4 1,-1-2 27,0 1 0,1 0 0,-1 0 0,1-1 0,0 1 0,0 0 1,0-1-1,0 1 0,4 6 0,1-5 9,-1 0-1,1 0 1,0 0 0,0-1 0,1 0 0,-1-1 0,1 1 0,0-1 0,0 0 0,0-1 0,0 0-1,1 0 1,8 1 0,11 1-361,0-1 0,37-1 0,-52-1-210,-5-1-314,0 0-1,0 0 1,0 0 0,0-1-1,0 0 1,12-4 0,5-11-5133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4.608"/>
    </inkml:context>
    <inkml:brush xml:id="br0">
      <inkml:brushProperty name="width" value="0.05" units="cm"/>
      <inkml:brushProperty name="height" value="0.05" units="cm"/>
      <inkml:brushProperty name="color" value="#004F8B"/>
    </inkml:brush>
  </inkml:definitions>
  <inkml:trace contextRef="#ctx0" brushRef="#br0">276 0 11445,'0'0'3378,"-120"82"-3282,82-34-80,0 5-32,-4 0-1057,4-9-3153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7.930"/>
    </inkml:context>
    <inkml:brush xml:id="br0">
      <inkml:brushProperty name="width" value="0.05" units="cm"/>
      <inkml:brushProperty name="height" value="0.05" units="cm"/>
      <inkml:brushProperty name="color" value="#004F8B"/>
    </inkml:brush>
  </inkml:definitions>
  <inkml:trace contextRef="#ctx0" brushRef="#br0">1 194 2145,'0'0'10503,"27"7"-8141,-10-7-2125,16 1 119,1-2 0,-1-1 0,57-11 1,-82 11-453,0 0-1,0 0 1,0-1 0,-1 0 0,1 0 0,-1-1-1,0 0 1,0 0 0,0-1 0,0 0 0,-1 0 0,1-1-1,-2 1 1,1-1 0,0-1 0,-1 1 0,-1-1 0,1 0-1,-1 0 1,6-13 0,-3-49-624,-7 66 830,0 12 14,0 7-49,1-6 18,0 0-1,0 0 1,0 0 0,2 0-1,-1 0 1,1 0 0,0 0-1,6 11 1,-7-17-271,1 0 0,-1 1 0,1-1 0,-1 0 0,1 0 0,1 0 0,-1 0 0,0-1 0,1 1 0,0-1 0,0 0 0,0 0 0,0 0 0,0-1 0,1 1 0,-1-1 0,1 0 0,-1-1 0,6 2 0,8-1-3814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8.304"/>
    </inkml:context>
    <inkml:brush xml:id="br0">
      <inkml:brushProperty name="width" value="0.05" units="cm"/>
      <inkml:brushProperty name="height" value="0.05" units="cm"/>
      <inkml:brushProperty name="color" value="#004F8B"/>
    </inkml:brush>
  </inkml:definitions>
  <inkml:trace contextRef="#ctx0" brushRef="#br0">0 1 10325,'0'0'0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4:59.908"/>
    </inkml:context>
    <inkml:brush xml:id="br0">
      <inkml:brushProperty name="width" value="0.05" units="cm"/>
      <inkml:brushProperty name="height" value="0.05" units="cm"/>
      <inkml:brushProperty name="color" value="#004F8B"/>
    </inkml:brush>
  </inkml:definitions>
  <inkml:trace contextRef="#ctx0" brushRef="#br0">5 77 1553,'-4'7'12733,"8"-6"-11014,76-2-1711,-1-3 1,0-4 0,116-26-1,-192 33-320,31-9 980,-19 1-1863,-15 9 1064,0 0 0,0-1 0,0 1 1,1 0-1,-1 0 0,0-1 0,0 1 0,0 0 0,0 0 0,1-1 0,-1 1 0,0 0 0,0-1 1,0 1-1,0 0 0,0 0 0,0-1 0,0 1 0,0 0 0,0-1 0,0 1 0,0 0 1,0-1-1,0 1 0,0 0 0,0 0 0,0-1 0,-1 1 0,1 0 0,0 0 0,0-1 0,0 1 1,0 0-1,0 0 0,-1-1 0,1 1 0,0 0 0,-9-7-3420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8.630"/>
    </inkml:context>
    <inkml:brush xml:id="br0">
      <inkml:brushProperty name="width" value="0.05" units="cm"/>
      <inkml:brushProperty name="height" value="0.05" units="cm"/>
      <inkml:brushProperty name="color" value="#004F8B"/>
    </inkml:brush>
  </inkml:definitions>
  <inkml:trace contextRef="#ctx0" brushRef="#br0">1 232 3858,'0'0'6766,"3"2"-6094,-1-2-629,-1 0 0,1 1 0,-1-1 0,1 0 0,-1 0 0,1 0 0,-1 0 0,0 0-1,1 0 1,-1 0 0,1 0 0,-1 0 0,1-1 0,-1 1 0,1-1 0,-1 1 0,0-1 0,1 0 0,-1 1 0,0-1 0,0 0 0,1 0 0,-1 0 0,0 0 0,1-1 0,26-39 264,0-2-215,-27 41-67,1 0 0,-1 1 0,1-1 0,0 0 0,0 1 0,0-1 0,0 1 0,0 0 0,0 0 0,1-1 1,-1 2-1,0-1 0,1 0 0,-1 0 0,0 1 0,5-1 0,4 1 112,0 2 1,0-1-1,1 2 0,-1-1 0,0 2 1,-1-1-1,1 1 0,-1 1 0,1 0 1,11 8-1,44 18 170,-64-30-310,0 0 1,0 0-1,0 0 0,1-1 1,-1 1-1,0-1 1,0 1-1,1-1 0,-1 0 1,0 0-1,1 0 0,-1 0 1,0 0-1,1 0 1,-1 0-1,0-1 0,1 0 1,-1 1-1,0-1 0,0 0 1,4-2-1,-3 0-163,-1 0 0,1-1 0,-1 1 0,0-1-1,0 1 1,0-1 0,-1 0 0,1 0 0,-1 0 0,0 0-1,1-7 1,2-5-1610,-1-1 0,-1 0 0,0-32 0,-2 9-3323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9.036"/>
    </inkml:context>
    <inkml:brush xml:id="br0">
      <inkml:brushProperty name="width" value="0.05" units="cm"/>
      <inkml:brushProperty name="height" value="0.05" units="cm"/>
      <inkml:brushProperty name="color" value="#004F8B"/>
    </inkml:brush>
  </inkml:definitions>
  <inkml:trace contextRef="#ctx0" brushRef="#br0">0 1 6739,'0'0'606,"1"16"938,4 42 415,14 65-1,-4-59-860,34 131-494,-49-194-626,0-1 1,1 0-1,-1 1 1,0-1-1,0 0 1,1 1-1,-1-1 1,0 0-1,1 0 1,-1 1-1,0-1 1,1 0-1,-1 0 1,0 1-1,1-1 1,-1 0-1,0 0 1,1 0-1,-1 0 1,1 0-1,-1 1 1,0-1-1,1 0 1,-1 0-1,1 0 1,-1 0-1,0 0 1,1 0-1,-1 0 1,1-1-1,-1 1 1,0 0-1,1 0 1,-1 0-1,1 0 1,-1 0-1,0-1 1,1 1-1,-1 0 1,0 0-1,1-1 1,-1 1-1,0 0 1,1 0-1,-1-1 1,0 1-1,0 0 1,1-1-1,-1 1 1,0 0-1,0-1 1,0 1-1,0-1 1,1 0-1,15-19-706,-16 20 678,25-52-1187,-22 43 1170,0 0 0,1 1 0,0-1 1,1 1-1,5-8 0,15 63 2623,-22-40-2473,1-1 0,-1 0 1,2 0-1,-1 0 0,1-1 0,0 1 1,0-1-1,0 0 0,1-1 0,0 1 0,0-1 1,0 0-1,0 0 0,1-1 0,-1 0 1,1 0-1,0-1 0,0 0 0,0 0 1,0 0-1,0-1 0,0 0 0,1 0 1,8-1-1,-13-1-101,-1 0 0,1 1 1,0-1-1,-1-1 0,1 1 0,0 0 1,-1-1-1,0 1 0,1-1 0,-1 1 1,0-1-1,0 0 0,0 0 1,0 0-1,0-1 0,0 1 0,-1 0 1,1-1-1,-1 1 0,0-1 0,1 1 1,-1-1-1,1-4 0,20-67-1421,-8 2 60,-12 73 1517,0 0-1,-1 1 1,1 0 0,-1-1 0,0 1 0,1 0 0,-1 0 0,0 0 0,0 0 0,0 0 0,0 0 0,1 3-1,0 3-106,2 0-1,-1 0 0,1 0 1,0-1-1,1 1 1,-1-1-1,1 0 0,10 10 1,-12-14-403,0-1 0,0 0 1,0 0-1,0 0 1,0 0-1,0 0 1,1 0-1,3 1 1,9-1-5739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9.378"/>
    </inkml:context>
    <inkml:brush xml:id="br0">
      <inkml:brushProperty name="width" value="0.05" units="cm"/>
      <inkml:brushProperty name="height" value="0.05" units="cm"/>
      <inkml:brushProperty name="color" value="#004F8B"/>
    </inkml:brush>
  </inkml:definitions>
  <inkml:trace contextRef="#ctx0" brushRef="#br0">1 0 8292,'0'0'720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09.740"/>
    </inkml:context>
    <inkml:brush xml:id="br0">
      <inkml:brushProperty name="width" value="0.05" units="cm"/>
      <inkml:brushProperty name="height" value="0.05" units="cm"/>
      <inkml:brushProperty name="color" value="#004F8B"/>
    </inkml:brush>
  </inkml:definitions>
  <inkml:trace contextRef="#ctx0" brushRef="#br0">1 97 2385,'23'-81'2703,"-15"66"1849,-1 16-3203,1 15-1309,-7-15 235,68 235 4549,12 32-3808,-76-286-6274,13-14 3333,-16 28 1985,0 1 0,1 0 0,-1 0-1,1 0 1,-1 0 0,1 0 0,0 1 0,0-1-1,0 1 1,0-1 0,1 1 0,-1 0 0,1 1-1,-1-1 1,1 1 0,0-1 0,-1 1 0,1 0-1,7-1 1,-9 2 72,0 1-1,0-1 1,1 0 0,-1 1-1,0-1 1,0 1 0,0-1-1,0 1 1,0 0 0,0 0-1,0 0 1,0 0-1,0 0 1,0 1 0,0-1-1,0 1 1,-1-1 0,1 1-1,-1-1 1,2 3 0,0 0-9,-1 1 0,1-1 0,-1 0 0,0 1 0,-1-1 0,1 1 0,-1 0 0,0-1 0,1 8 0,-1-6-98,0 1 1,-1-1-1,0 1 0,0-1 0,0 1 0,-1-1 0,0 1 0,0-1 0,-1 0 0,0 0 0,0 1 0,0-1 1,-1 0-1,0-1 0,-4 7 0,2-7-86,0 0 0,-1 0 1,0 0-1,0-1 0,0 0 1,0 0-1,-1-1 0,0 1 1,1-2-1,-1 1 0,0-1 1,-1 0-1,1 0 0,-13 1 1,18-3-101,-1 1 0,0-1 0,0 0 0,1 0 1,-1 0-1,0-1 0,1 1 0,-1-1 1,0 1-1,1-1 0,-1 0 0,0 0 1,1 0-1,-1 0 0,1 0 0,0-1 1,-1 1-1,1-1 0,0 1 0,0-1 1,0 0-1,0 0 0,0 0 0,0 0 1,1 0-1,-1-1 0,1 1 0,-1 0 0,1-1 1,0 1-1,0-1 0,0 0 0,0 1 1,1-1-1,-1 1 0,1-1 0,-1 0 1,1 0-1,0 1 0,0-1 0,1-3 1,-1-22-4066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10.225"/>
    </inkml:context>
    <inkml:brush xml:id="br0">
      <inkml:brushProperty name="width" value="0.05" units="cm"/>
      <inkml:brushProperty name="height" value="0.05" units="cm"/>
      <inkml:brushProperty name="color" value="#004F8B"/>
    </inkml:brush>
  </inkml:definitions>
  <inkml:trace contextRef="#ctx0" brushRef="#br0">1 108 1265,'0'0'6949,"19"0"-4078,38 1-1335,157-3 1888,-212 2-3408,0 0-1,0 0 1,0 0 0,-1-1 0,1 1 0,0-1 0,0 1 0,0-1 0,0 0 0,0 1 0,-1-1-1,1 0 1,0 0 0,-1-1 0,1 1 0,0 0 0,-1 0 0,0-1 0,1 1 0,1-3 0,-1 0-54,-1 0 1,0 1-1,0-1 1,0 0 0,-1 1-1,1-1 1,-1 0-1,0 0 1,0-5 0,-1 7 26,1 0-1,-1 0 1,0 0 0,0 0 0,0 0 0,0 0 0,0 1-1,0-1 1,-1 0 0,1 0 0,-1 1 0,1-1 0,-1 1-1,0 0 1,1-1 0,-1 1 0,0 0 0,0 0 0,0 0-1,0 0 1,0 0 0,0 1 0,0-1 0,0 1 0,0-1-1,0 1 1,-4-1 0,-63-6-69,67 7 86,-1 0 0,1 0 0,-1 0 0,1 0 0,-1 0 0,0 1 0,1-1-1,-1 1 1,1-1 0,-1 1 0,1 0 0,0 0 0,-1 0 0,1 0-1,0 1 1,0-1 0,0 1 0,0-1 0,0 1 0,-2 2 0,2 0 26,0 0 0,0 0 0,1 0 0,-1 0 0,1 0-1,0 0 1,0 0 0,1 1 0,-1-1 0,1 0 0,1 9 0,-1-7 20,1 0-1,0 0 1,0-1-1,0 1 0,1 0 1,0 0-1,0-1 0,1 1 1,-1-1-1,1 0 1,1 1-1,-1-1 0,1-1 1,-1 1-1,1 0 0,0-1 1,1 0-1,-1 0 1,1 0-1,0-1 0,0 0 1,0 1-1,0-2 1,1 1-1,6 2 0,5 2 9,-1-1 0,1-1 0,1 0-1,-1-2 1,0 0 0,1 0 0,25-1 0,-22-2-38,12 0 11,0-1 0,37-6 0,-61 6-49,0-1-1,-1 0 0,1 0 0,0-1 1,-1 0-1,0-1 0,0 0 0,0 0 1,0-1-1,-1 0 0,0 0 0,13-12 1,-17 13-65,0 0 1,-1 0 0,1 0-1,-1 0 1,0-1 0,0 1-1,0-1 1,-1 1 0,1-1-1,-1 0 1,0 1 0,-1-1-1,1 0 1,-1 0 0,0 0-1,0 1 1,0-1 0,-1 0-1,-1-6 1,2 9 78,-1-1 1,0 1-1,1-1 0,-1 1 0,0 0 1,0 0-1,0-1 0,-1 1 1,1 0-1,0 0 0,-1 0 1,1 0-1,-1 0 0,0 1 0,0-1 1,1 0-1,-1 1 0,0 0 1,-1-1-1,1 1 0,0 0 1,0 0-1,0 0 0,-1 0 1,1 0-1,0 1 0,-1-1 0,1 1 1,-1-1-1,1 1 0,-1 0 1,1 0-1,-1 0 0,1 0 1,-1 1-1,1-1 0,0 1 0,-5 1 1,5-1 30,0 1 1,0-1-1,0 1 1,0 0-1,0 0 1,1 0 0,-1 0-1,1 0 1,-1 0-1,1 0 1,0 0-1,0 0 1,0 1-1,0-1 1,0 1-1,0-1 1,1 0 0,-1 1-1,1-1 1,-1 1-1,1-1 1,1 5-1,-2-1 37,1 0-1,-1-1 0,2 1 1,-1-1-1,0 1 0,1 0 0,0-1 1,1 0-1,-1 1 0,4 5 1,-1-5-21,0-1 0,1 0 0,-1 0 0,1 0 0,1-1 0,-1 1 1,0-1-1,1 0 0,0-1 0,0 0 0,0 0 0,12 4 0,-5-3-685,-1 0-1,1 0 0,0-2 1,-1 0-1,26 1 0,-16-3-3675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10.601"/>
    </inkml:context>
    <inkml:brush xml:id="br0">
      <inkml:brushProperty name="width" value="0.05" units="cm"/>
      <inkml:brushProperty name="height" value="0.05" units="cm"/>
      <inkml:brushProperty name="color" value="#004F8B"/>
    </inkml:brush>
  </inkml:definitions>
  <inkml:trace contextRef="#ctx0" brushRef="#br0">235 1 13846,'0'0'865,"-116"57"-865,84-23-192,-6 6-1985,-10-6-1729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10.944"/>
    </inkml:context>
    <inkml:brush xml:id="br0">
      <inkml:brushProperty name="width" value="0.05" units="cm"/>
      <inkml:brushProperty name="height" value="0.05" units="cm"/>
      <inkml:brushProperty name="color" value="#004F8B"/>
    </inkml:brush>
  </inkml:definitions>
  <inkml:trace contextRef="#ctx0" brushRef="#br0">0 0 14231,'0'0'1600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14.261"/>
    </inkml:context>
    <inkml:brush xml:id="br0">
      <inkml:brushProperty name="width" value="0.05" units="cm"/>
      <inkml:brushProperty name="height" value="0.05" units="cm"/>
      <inkml:brushProperty name="color" value="#004F8B"/>
    </inkml:brush>
  </inkml:definitions>
  <inkml:trace contextRef="#ctx0" brushRef="#br0">1 0 1857,'0'0'7072,"0"11"-6407,1 69 649,4 0 0,3-1 0,35 148-1,-41-219-1514,9 32 647,-10-39-583,-1 1 0,0-1-1,1 0 1,-1 1 0,1-1 0,-1 0 0,1 0 0,0 1 0,0-1 0,-1 0 0,1 0 0,0 0 0,0 0 0,0 0 0,0 0 0,0 0 0,0 0-1,1 0 1,1 1 0,-2-9-4403,-1-15-7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14.609"/>
    </inkml:context>
    <inkml:brush xml:id="br0">
      <inkml:brushProperty name="width" value="0.05" units="cm"/>
      <inkml:brushProperty name="height" value="0.05" units="cm"/>
      <inkml:brushProperty name="color" value="#004F8B"/>
    </inkml:brush>
  </inkml:definitions>
  <inkml:trace contextRef="#ctx0" brushRef="#br0">0 6 6419,'0'0'984,"21"-2"428,-6 1-1108,-4 0-136,0 0 1,1 0-1,-1 1 0,0 1 1,0 0-1,1 0 0,-1 1 0,0 0 1,0 1-1,16 7 0,-4 0 357,-1 1-1,-1 2 0,39 27 0,-55-36-477,1 1-1,-1-1 1,0 1-1,0 0 1,-1 0-1,0 1 1,0 0-1,0-1 1,0 1-1,-1 0 1,0 1-1,0-1 1,-1 1-1,1-1 0,-2 1 1,1 0-1,-1 0 1,1 10-1,-2-14-51,-1 1 0,0-1 0,-1 1 0,1-1 0,0 0 0,-1 1 0,0-1 0,0 0 0,0 0 0,0 0 0,0 0 0,0-1 0,-1 1 0,1-1 0,-1 1 0,0-1 0,0 0 0,0 0 0,0 0 0,0 0 0,0-1 0,-1 1 0,-4 1 0,-7 3 69,-1 0 0,-1-1 0,-28 6 0,26-8-297,0 0 0,1-2 0,-1 0 0,0-2 0,-23-2 0,40 3 101,1-1-1,-1 0 0,1 1 0,0-1 0,-1 0 0,1 0 0,0 1 0,0-1 0,0 0 0,-1 0 0,1 0 0,0-1 1,0 1-1,0 0 0,1 0 0,-1 0 0,0-1 0,0 1 0,1 0 0,-1-1 0,1 1 0,-1-1 0,1 1 0,0-1 1,-1 1-1,1-1 0,0 1 0,0-1 0,0 1 0,0-1 0,0 1 0,0-1 0,1 1 0,-1-1 0,0 1 1,1 0-1,-1-1 0,2-2 0,9-9-3786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15.331"/>
    </inkml:context>
    <inkml:brush xml:id="br0">
      <inkml:brushProperty name="width" value="0.05" units="cm"/>
      <inkml:brushProperty name="height" value="0.05" units="cm"/>
      <inkml:brushProperty name="color" value="#004F8B"/>
    </inkml:brush>
  </inkml:definitions>
  <inkml:trace contextRef="#ctx0" brushRef="#br0">202 154 7443,'0'0'5894,"5"-5"-5219,-3 3-567,0 0 1,1 0-1,-1-1 0,0 1 1,-1-1-1,1 1 0,0-1 1,-1 1-1,1-1 1,1-5-1,-3 7-104,0 0 0,0 0 1,0-1-1,-1 1 0,1 0 1,0 0-1,0-1 0,-1 1 0,1 0 1,-1 0-1,1-1 0,-1 1 1,1 0-1,-1 0 0,0 0 0,1 0 1,-1 0-1,0 0 0,0 0 1,0 0-1,0 1 0,0-1 0,0 0 1,0 0-1,0 1 0,0-1 0,0 0 1,-1 1-1,1-1 0,0 1 1,0 0-1,0-1 0,-1 1 0,-1 0 1,-12-4-18,0 0 0,0 2 0,0 0 1,-1 0-1,1 1 0,-1 1 0,1 1 1,-17 2-1,29-2 2,1-1 0,-1 1 0,1 0 0,0 0 0,0 0-1,-1 0 1,1 0 0,0 0 0,0 0 0,0 1 0,0-1 0,1 1 0,-1 0 0,0-1 0,0 1 0,1 0-1,-1 0 1,1 0 0,0 0 0,0 0 0,0 0 0,0 1 0,0-1 0,0 0 0,0 0 0,1 1 0,-1-1 0,1 1-1,-1-1 1,1 0 0,0 5 0,0-3 11,0 0-1,1-1 1,-1 1-1,1 0 0,-1 0 1,1-1-1,0 1 1,1 0-1,-1-1 1,1 1-1,-1-1 1,1 0-1,0 1 1,0-1-1,0 0 1,1 0-1,-1 0 1,1 0-1,5 4 0,2-1 54,0 0-1,1-1 1,0 0-1,0 0 1,0-1-1,0-1 1,0 0-1,1 0 1,-1-1-1,1 0 1,0-1-1,0-1 1,0 0-1,17-2 1,-25 1-100,0-1 1,-1 1 0,1-1 0,0 1 0,-1-1-1,0 0 1,1-1 0,-1 1 0,0 0 0,0-1-1,0 0 1,0 0 0,-1 0 0,1 0 0,-1 0-1,0 0 1,0-1 0,0 1 0,0-1 0,-1 1-1,1-1 1,-1 0 0,0 0 0,1-6 0,2-7-519,0-1 0,-2 1 1,0-1-1,-1-18 1,-1 25 394,1 9 212,-1 0 0,1-1 0,-1 1 1,0 0-1,0-1 0,0 1 0,0 0 0,0-1 0,0 1 0,-1 0 0,1-1 0,-1 1 0,0 0 0,0 0 1,0-1-1,0 1 0,0 0 0,0 0 0,-4-3 758,5 12-638,1-1-118,0 0-1,1 0 1,-1-1-1,1 1 1,0-1-1,0 1 1,1-1-1,0 0 1,0 1-1,0-2 1,0 1-1,1 0 1,0-1-1,0 1 0,0-1 1,0 0-1,1 0 1,0-1-1,0 1 1,0-1-1,0 0 1,0-1-1,8 4 1,-3-1-38,0-1 1,0 0-1,0-1 1,0 0-1,1-1 1,-1 0 0,1 0-1,0-1 1,-1 0-1,1-1 1,0-1-1,16-1 1,-25 1-98,1 0 0,0 0 0,0-1 0,-1 1 0,1-1 0,-1 1 0,0-1 0,1 0 0,-1 0 0,0 0 0,0 0 0,0 0 0,0 0 0,0 0 0,0-1 0,-1 1 0,1-1-1,-1 1 1,0-1 0,0 0 0,0 0 0,0 1 0,0-1 0,0-5 0,2-6-94,-2-1-1,1 0 1,-2-23-1,0 24 587,26 50 2734,-17-25-2975,-1 0 1,2-1 0,0 0 0,0-1 0,15 11 0,34 13-4096,-41-27 163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00.336"/>
    </inkml:context>
    <inkml:brush xml:id="br0">
      <inkml:brushProperty name="width" value="0.05" units="cm"/>
      <inkml:brushProperty name="height" value="0.05" units="cm"/>
      <inkml:brushProperty name="color" value="#004F8B"/>
    </inkml:brush>
  </inkml:definitions>
  <inkml:trace contextRef="#ctx0" brushRef="#br0">0 14 144,'0'0'11773,"23"3"-10793,172 12 914,-174-14-1657,0-2 0,0 0 0,41-9-1,-12-10-4313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15.978"/>
    </inkml:context>
    <inkml:brush xml:id="br0">
      <inkml:brushProperty name="width" value="0.05" units="cm"/>
      <inkml:brushProperty name="height" value="0.05" units="cm"/>
      <inkml:brushProperty name="color" value="#004F8B"/>
    </inkml:brush>
  </inkml:definitions>
  <inkml:trace contextRef="#ctx0" brushRef="#br0">139 115 8980,'0'0'3159,"4"-16"-2799,12-50-243,-16 65-112,1 0 0,-1 0 0,0 0 0,0 0 0,0 0 0,0 0 0,1 0 0,-1 0 0,-1 0 0,1 0 0,0 0 0,0 0 0,0 0 0,0 0 0,-1 0 0,1 0 0,0 0 0,-1 0 0,1 1 0,-1-1 0,1 0 0,-1 0 0,0 0 0,1 1 0,-1-1 0,0 0 0,1 0 0,-1 1 0,0-1 0,0 1 0,0-1 0,-1 0 0,-26-2 136,22 3-129,1 0-14,0 0-1,-1 0 1,1 0 0,-1 0 0,1 1 0,0 0-1,-1 0 1,1 0 0,0 1 0,0-1-1,0 1 1,0 0 0,0 1 0,-8 5 0,10-5 4,0 0 1,1 1-1,-1-1 1,1 0-1,0 1 0,0-1 1,1 1-1,-1 0 1,1 0-1,-1 0 1,1 0-1,0 0 1,1 0-1,-1 0 1,1 0-1,0 0 1,0 0-1,0 0 1,0 0-1,1 0 1,0 4-1,0-1 98,1-1 0,0 1-1,0-1 1,0 0 0,0 1-1,1-1 1,0 0 0,1-1-1,-1 1 1,7 8 0,53 51 1240,-50-54-1208,0 2 0,-1-1 0,0 2 1,13 19-1,-24-32-150,0 0 1,0 0 0,0 0 0,-1 0-1,1 0 1,0 0 0,-1 0 0,1 1-1,-1-1 1,1 0 0,-1 0 0,0 0-1,1 1 1,-1-1 0,0 0 0,0 0-1,0 1 1,0-1 0,0 0-1,0 0 1,0 1 0,0-1 0,0 0-1,-1 0 1,1 0 0,-1 1 0,1-1-1,-1 0 1,1 0 0,-1 0 0,1 0-1,-1 0 1,0 0 0,0 0 0,1 0-1,-1 0 1,0 0 0,0 0-1,0 0 1,0-1 0,0 1 0,0 0-1,0-1 1,-1 1 0,1-1 0,0 1-1,0-1 1,0 0 0,-1 1 0,-1-1-1,-6 2-158,0-1-1,0 0 1,0-1-1,0 0 1,-15-2-1,23 1 121,-1 1-1,1-1 1,-1 0-1,1 0 1,-1 0-1,1 1 0,0-2 1,0 1-1,-1 0 1,1 0-1,0 0 1,0 0-1,0-1 1,0 1-1,1 0 1,-1-1-1,0 1 1,0-1-1,1 1 1,-1-1-1,1 1 1,0-1-1,-1 0 1,1 1-1,0-1 0,0 1 1,0-1-1,0 0 1,0 1-1,0-3 1,0-1-66,0 1 0,1-1 0,-1 1 0,1-1 0,-1 0 0,2 1 0,-1 0 0,0-1-1,1 1 1,2-6 0,1 5 114,-1 0 0,1 0 0,0 1 0,0 0-1,0 0 1,1 0 0,-1 0 0,1 1 0,0 0 0,0 0-1,0 1 1,1 0 0,-1 0 0,0 0 0,1 1-1,9-2 1,8 1 311,0 0 0,1 2 0,29 3 0,-41-1-84,0 0-1,-1 1 1,1 1 0,13 5 0,-15-5 45,0 0 0,0-1 0,0 0 0,0 0 0,1-2 0,13 2 1,-25-40 295,-4-42-397,1 2-4429,3 68 875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16.952"/>
    </inkml:context>
    <inkml:brush xml:id="br0">
      <inkml:brushProperty name="width" value="0.05" units="cm"/>
      <inkml:brushProperty name="height" value="0.05" units="cm"/>
      <inkml:brushProperty name="color" value="#004F8B"/>
    </inkml:brush>
  </inkml:definitions>
  <inkml:trace contextRef="#ctx0" brushRef="#br0">198 63 8820,'0'0'3340,"-13"-9"-3249,-43-26 56,52 33-118,1 0 1,-1 1 0,1-1 0,-1 1-1,0 0 1,1 0 0,-1 0 0,0 1-1,0-1 1,0 1 0,0 0-1,0 0 1,1 0 0,-1 0 0,0 1-1,0 0 1,0 0 0,1 0 0,-1 0-1,0 0 1,1 1 0,-1-1-1,1 1 1,-1 0 0,1 0 0,0 1-1,-3 2 1,4-3-4,-1 1 1,1-1-1,0 1 0,0-1 1,0 1-1,1 0 0,-1 0 1,1 0-1,-1 0 0,1 0 0,0 0 1,0 1-1,1-1 0,-1 0 1,1 0-1,-1 1 0,1-1 1,0 0-1,0 1 0,1-1 1,-1 0-1,1 1 0,-1-1 1,1 0-1,0 0 0,0 0 0,0 0 1,3 5-1,-1-3 20,1-1 0,-1-1-1,0 1 1,1 0 0,0-1 0,0 0-1,0 0 1,0 0 0,0 0 0,1-1-1,-1 0 1,1 0 0,0 0 0,-1 0-1,11 2 1,-6-2 3,1 0 0,-1-1 0,1 0 0,-1 0 0,1-1-1,0 0 1,15-3 0,-20 2-118,0-1 0,0 0 0,-1 0-1,1-1 1,-1 1 0,1-1 0,-1 0-1,0 0 1,0 0 0,0-1 0,-1 1-1,1-1 1,-1 0 0,6-8 0,-5 6 191,-1 1 0,0-1-1,1 0 1,-2 0 0,1 0 0,-1 0 0,0-1 0,0 1 0,0-1 0,-1 1 0,0-8-1,0 20-88,-1 0 0,1 0 0,1 0-1,-1 0 1,1-1 0,0 1 0,0 0-1,1-1 1,-1 0 0,1 1 0,0-1-1,1 0 1,-1-1 0,1 1 0,0-1-1,0 1 1,1-1 0,-1 0 0,1-1-1,10 7 1,-5-4 20,1 1 0,0-2 0,0 0 0,1 0 0,0-1-1,0 0 1,0-1 0,0-1 0,14 2 0,-19-3-66,9 0 73,0 0 1,1 0-1,-1-2 0,29-3 1,-42 3-79,0 0 0,0 1 1,0-1-1,0 0 1,0-1-1,0 1 1,0 0-1,0-1 0,0 0 1,0 1-1,-1-1 1,1 0-1,-1 0 1,0-1-1,1 1 0,-1 0 1,0-1-1,0 1 1,-1-1-1,1 0 1,0 0-1,-1 0 0,0 0 1,0 0-1,0 0 1,0 0-1,0 0 1,0 0-1,-1 0 0,1-5 1,-1 3-81,1-1 0,-1 1 0,0 0 0,0 0 0,-1 0 0,0 0 0,0 0 0,0 0 0,0 0 0,-1 1 0,1-1 0,-5-6 1,5 9 113,-1 0 0,0 0 1,0 0-1,0 1 1,0-1-1,0 1 1,0-1-1,-1 1 0,1 0 1,0 0-1,-1 0 1,1 0-1,-1 1 1,1-1-1,-1 0 0,1 1 1,-1 0-1,1 0 1,-1-1-1,1 1 1,-1 1-1,0-1 0,1 0 1,-1 1-1,1-1 1,-5 3-1,5-2-30,-1 0-1,1 0 1,0 0 0,-1 1-1,1 0 1,0-1 0,0 1-1,0 0 1,0 0 0,1 0-1,-1 0 1,0 0 0,1 0-1,0 1 1,-1-1 0,1 0-1,0 1 1,0-1 0,0 1-1,0-1 1,1 1 0,-1 0-1,1-1 1,-1 5 0,0-1-14,0 1 0,1-1 1,0 1-1,0-1 0,0 1 1,1-1-1,-1 0 1,2 1-1,1 8 0,-1-11 41,0 0-1,0-1 0,1 1 1,-1 0-1,1-1 1,0 1-1,0-1 1,0 0-1,0 0 0,0 0 1,1 0-1,0-1 1,-1 1-1,1-1 1,0 0-1,0 0 0,0-1 1,6 3-1,2-1-64,1 0-1,0-1 0,-1 0 1,1-1-1,15-1 0,-25 0-47,0-1-1,0 1 0,0-1 1,-1 0-1,1 0 1,0 0-1,0-1 0,-1 1 1,1 0-1,-1-1 1,1 0-1,-1 0 0,0 0 1,1 0-1,-1 0 1,0 0-1,-1 0 0,1 0 1,0-1-1,0 1 1,-1-1-1,0 0 0,1 1 1,-1-1-1,0 0 1,1-4-1,4-13-853,0 0-1,4-37 1,-5 29 925,-4 25 163,-1 0-1,1 0 1,0 0-1,0 1 1,0-1 0,0 0-1,0 1 1,1-1-1,-1 1 1,1-1-1,0 1 1,-1-1-1,1 1 1,0 0-1,0 0 1,1 0 0,-1 0-1,0 1 1,1-1-1,-1 0 1,1 1-1,5-2 1,-5 2 73,1 0 0,0 0 0,-1 1-1,1 0 1,0 0 0,0 0 0,-1 0 0,1 0 0,0 1 0,-1 0 0,1 0 0,0 0 0,-1 0 0,1 0 0,-1 1 0,0-1 0,1 1 0,3 3-1,1 1 103,0 0 0,0 0-1,0 1 1,-1 0 0,0 0-1,0 1 1,9 14 0,-13-18-312,-1-1 0,0 1 0,0 0 0,0 0 0,0 0 0,-1 0 1,0 0-1,0 0 0,0 0 0,0 0 0,0 0 0,-1 1 1,0-1-1,0 0 0,0 0 0,0 1 0,-1-1 0,1 0 0,-1 0 1,0 0-1,-3 6 0,3-7-102,-1 0 0,-1 0 0,1 0 0,0-1 0,-1 1 0,1-1 0,-1 1 0,0-1 0,0 0 0,0 0 0,0 0-1,0 0 1,0-1 0,-4 2 0,-32 6-3876,14-8-656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17.292"/>
    </inkml:context>
    <inkml:brush xml:id="br0">
      <inkml:brushProperty name="width" value="0.05" units="cm"/>
      <inkml:brushProperty name="height" value="0.05" units="cm"/>
      <inkml:brushProperty name="color" value="#004F8B"/>
    </inkml:brush>
  </inkml:definitions>
  <inkml:trace contextRef="#ctx0" brushRef="#br0">0 23 12086,'0'0'4642,"116"0"-3922,-78 0-624,0 0-96,-4 0-544,-4-4-1553,-9-4-1857,-4-3-2465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17.622"/>
    </inkml:context>
    <inkml:brush xml:id="br0">
      <inkml:brushProperty name="width" value="0.05" units="cm"/>
      <inkml:brushProperty name="height" value="0.05" units="cm"/>
      <inkml:brushProperty name="color" value="#004F8B"/>
    </inkml:brush>
  </inkml:definitions>
  <inkml:trace contextRef="#ctx0" brushRef="#br0">0 0 7988,'0'0'3929,"3"22"-2429,18 160 1552,-7-77-2820,-14-104-707,0-13-2676,0-40-1547,-2 19 1395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17.950"/>
    </inkml:context>
    <inkml:brush xml:id="br0">
      <inkml:brushProperty name="width" value="0.05" units="cm"/>
      <inkml:brushProperty name="height" value="0.05" units="cm"/>
      <inkml:brushProperty name="color" value="#004F8B"/>
    </inkml:brush>
  </inkml:definitions>
  <inkml:trace contextRef="#ctx0" brushRef="#br0">57 168 1377,'-2'-137'3513,"2"135"-3313,1 0-1,-1 1 1,1-1 0,0 1-1,-1-1 1,1 1 0,0-1-1,0 1 1,0 0-1,0-1 1,0 1 0,0 0-1,0 0 1,1-1 0,-1 1-1,0 0 1,1 0-1,-1 1 1,0-1 0,1 0-1,-1 0 1,1 1 0,0-1-1,-1 1 1,1-1-1,-1 1 1,1 0 0,0-1-1,-1 1 1,1 0-1,0 0 1,-1 0 0,3 1-1,65 1 945,-63-1-844,8 1-60,0 1-1,-1 0 1,1 1 0,-1 1 0,0 0 0,16 9-1,-21-10-123,0 0-1,-1 0 0,0 1 1,0 0-1,0 0 0,-1 1 1,0 0-1,0 0 0,0 1 1,-1 0-1,7 10 0,-10-15-113,-1 1 0,0-1 0,1 1 0,-1-1 0,-1 1 0,1 0 0,0-1 1,-1 1-1,1 0 0,-1 0 0,0-1 0,1 1 0,-2 0 0,1 0 0,0-1 0,0 1 0,-1 0 0,0 0 0,1-1 0,-1 1 0,0-1 0,-2 4 0,1-2 10,-1-1 1,0 0-1,0 0 0,0 0 1,0 0-1,-1 0 1,1-1-1,-1 1 0,0-1 1,0 0-1,0 0 1,-7 2-1,-10 3-133,0-1-1,-1-2 1,0 0 0,-27 1-1,49-5 111,-101 4-3150,34-3-2721,55-1 4186,6 0-3018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18.310"/>
    </inkml:context>
    <inkml:brush xml:id="br0">
      <inkml:brushProperty name="width" value="0.05" units="cm"/>
      <inkml:brushProperty name="height" value="0.05" units="cm"/>
      <inkml:brushProperty name="color" value="#004F8B"/>
    </inkml:brush>
  </inkml:definitions>
  <inkml:trace contextRef="#ctx0" brushRef="#br0">195 529 8884,'0'0'1379,"7"17"393,30 54-470,-34-66-1202,1 0 1,0 0-1,0 0 1,0-1-1,0 1 0,1-1 1,0-1-1,0 1 1,0-1-1,0 1 1,1-1-1,-1-1 1,9 4-1,1-1 122,1-1 1,0 0-1,20 1 0,-31-4-169,23 2 135,-1 0 0,1-2 0,-1-1 0,1-1 0,-1-1 0,1-2 0,26-6 0,-45 8-183,0-1 0,0 0-1,0 0 1,0-1 0,-1 0 0,1-1 0,-1 0-1,0 0 1,0 0 0,-1-1 0,0 0 0,0-1-1,0 0 1,-1 0 0,0 0 0,0-1-1,-1 0 1,0 0 0,0 0 0,-1-1 0,0 1-1,0-1 1,4-17 0,-5 8-19,-1 0 1,-1 0-1,0 0 1,-1 0-1,-1 0 1,-1 0-1,0 0 0,-2 0 1,0 0-1,-1 1 1,0-1-1,-2 1 1,0 1-1,-1-1 1,0 1-1,-1 1 0,-20-26 1,18 26-5,-1 0 0,-1 1-1,0 0 1,-1 1 0,0 0 0,-1 2 0,-1-1 0,1 2 0,-2 0 0,0 1-1,0 0 1,0 2 0,-1 0 0,0 1 0,0 1 0,-34-6 0,37 10 3,1 0 1,-1 1-1,0 0 0,0 1 1,0 1-1,1 0 1,-1 1-1,1 1 0,-1 0 1,-26 12-1,26-7 27,1-1-1,0 2 0,1 0 0,0 0 1,0 1-1,1 1 0,1 0 0,0 1 0,-15 21 1,12-13 7,1 0-1,2 1 1,0 0 0,1 1 0,1 0 0,1 1 0,1-1 0,1 1 0,1 1-1,1-1 1,2 1 0,0 31 0,2-49-184,0 1-1,0 0 1,1-1-1,0 1 1,1 0 0,0-1-1,0 0 1,1 1-1,-1-1 1,1 0 0,1 0-1,0-1 1,0 1-1,0-1 1,1 0 0,-1 0-1,2 0 1,-1 0-1,0-1 1,1 0 0,8 5-1,37 24-4484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47.020"/>
    </inkml:context>
    <inkml:brush xml:id="br0">
      <inkml:brushProperty name="width" value="0.05" units="cm"/>
      <inkml:brushProperty name="height" value="0.05" units="cm"/>
      <inkml:brushProperty name="color" value="#004F8B"/>
    </inkml:brush>
  </inkml:definitions>
  <inkml:trace contextRef="#ctx0" brushRef="#br0">0 1 96,'0'0'9580,"24"9"-8758,-8 10-623,1 0-1,0-1 1,2-1-1,0-1 1,1-1-1,0 0 1,1-1-1,1-2 1,0 0-1,36 13 1,26 5 459,141 30 1,-136-38-470,-34-10-68,0-3 1,94 5-1,114-14 410,-112-2-407,41 2 284,-191 0-280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47.943"/>
    </inkml:context>
    <inkml:brush xml:id="br0">
      <inkml:brushProperty name="width" value="0.05" units="cm"/>
      <inkml:brushProperty name="height" value="0.05" units="cm"/>
      <inkml:brushProperty name="color" value="#004F8B"/>
    </inkml:brush>
  </inkml:definitions>
  <inkml:trace contextRef="#ctx0" brushRef="#br0">89 71 2673,'0'0'3757,"0"17"-1911,7 146 1494,-5-147-2770,3 19 489,-6-31-335,-7-19 231,-23-58-1515,21 52 355,0 0 1,1-1-1,1 0 0,1 0 0,1-1 0,1 0 1,-3-40 770,72 67-189,0 3-1,0 2 1,98 29 0,-111-25-305,-42-11-62,-3-1-13,0 0 1,-1 0-1,1 1 1,0 0-1,0 0 1,-1 1-1,1 0 0,8 6 1,-13-8-19,-1 0 1,0 0-1,0 0 1,1 0 0,-1 0-1,0 0 1,0 0-1,0 0 1,0 0-1,0 0 1,0 0-1,0 0 1,-1 0-1,1 0 1,0 0-1,0 0 1,-1-1-1,1 1 1,-1 0-1,1 0 1,-1 0-1,1 0 1,-1 0-1,1-1 1,-1 1-1,0 0 1,0 0 0,1-1-1,-1 1 1,0-1-1,0 1 1,-1 0-1,-28 23 227,-5-4-97,-1-3 1,-47 18-1,41-19 2,-59 32 0,93-43-116,6-4-1,-1 0 0,1 0 0,-1 0 0,1 0 1,0 1-1,0-1 0,0 1 0,0-1 0,0 1 0,0 0 0,0 0 0,0 0 0,1 0 0,-3 3 1,4-5-65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51.442"/>
    </inkml:context>
    <inkml:brush xml:id="br0">
      <inkml:brushProperty name="width" value="0.05" units="cm"/>
      <inkml:brushProperty name="height" value="0.05" units="cm"/>
      <inkml:brushProperty name="color" value="#004F8B"/>
    </inkml:brush>
  </inkml:definitions>
  <inkml:trace contextRef="#ctx0" brushRef="#br0">0 167 816,'0'0'6030,"13"14"-3234,-9 10-1824,0-1 1551,-2-45-1288,-2 4-1267,1 1 0,6-32 0,-6 44 36,0 0 1,0 0 0,0 0-1,1 0 1,0 1 0,0-1-1,0 0 1,0 1 0,1 0 0,0 0-1,0 0 1,0 0 0,0 0-1,1 0 1,4-3 0,-7 7-13,0-1 0,0 0 0,0 1 0,0 0 0,0-1 0,0 1 0,0 0 0,1-1 0,-1 1 0,0 0-1,0 0 1,0 0 0,0 0 0,1 0 0,-1 0 0,0 0 0,0 1 0,0-1 0,0 0 0,1 0 0,-1 1 0,0-1 0,0 1 0,0-1 0,0 1 0,0 0 0,0-1 0,0 1 0,0 0 0,1 1 0,26 33-31,-21-23 57,23 26 155,37 40 0,-57-68-146,0 0 1,1-1 0,0 0 0,0-1-1,1 0 1,0-1 0,1 0-1,21 8 1,-32-13-11,0-1 0,0-1 0,0 1 0,0 0 0,0 0-1,0-1 1,0 1 0,0-1 0,1 0 0,-1 1 0,0-1 0,0 0 0,1 0 0,-1-1-1,0 1 1,0 0 0,0-1 0,0 1 0,1-1 0,-1 0 0,0 0 0,0 0 0,0 0-1,0 0 1,0 0 0,-1 0 0,1-1 0,0 1 0,-1-1 0,1 1 0,0-1 0,-1 0-1,0 0 1,1 1 0,-1-1 0,0 0 0,0 0 0,0 0 0,0 0 0,-1 0 0,2-3 0,0-9-16,1 0 0,-2 0 0,0 0 0,-1 0 0,-2-22 0,1 5-53,1-3-176,0-24 558,0 21-5196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51.795"/>
    </inkml:context>
    <inkml:brush xml:id="br0">
      <inkml:brushProperty name="width" value="0.05" units="cm"/>
      <inkml:brushProperty name="height" value="0.05" units="cm"/>
      <inkml:brushProperty name="color" value="#004F8B"/>
    </inkml:brush>
  </inkml:definitions>
  <inkml:trace contextRef="#ctx0" brushRef="#br0">1 84 4786,'0'0'4127,"10"16"-3612,34 52-50,-40-63-438,0 1 1,0-1 0,1 0 0,-1-1 0,1 1 0,0-1 0,0 0 0,1 0 0,0 0 0,-1-1 0,1 0 0,0 0 0,0 0 0,1-1 0,-1 0 0,0 0 0,1-1 0,0 1 0,-1-2 0,1 1 0,-1-1 0,1 0 0,0 0 0,12-2 0,-16 1-102,0-1 0,-1 1 0,1 0 0,-1-1 0,0 1 0,1-1 0,-1 0 0,0 0 0,0 0 0,0 0 0,0 0 1,-1 0-1,1 0 0,-1-1 0,1 1 0,-1 0 0,0-1 0,1 0 0,-1 1 0,-1-1 0,1 0 0,0 1 1,-1-1-1,1 0 0,-1 0 0,0-2 0,2-6-144,-1 1-1,0-1 1,-1 1 0,-1-1-1,-2-18 1,3 37 2243,-1-4-1933,0 0 0,0 0-1,1 0 1,0-1 0,0 1 0,0 0 0,0 0-1,0 0 1,1 0 0,0 0 0,0 0 0,0-1-1,0 1 1,1 0 0,-1-1 0,1 1 0,0-1-1,0 1 1,0-1 0,0 0 0,5 5 0,-3-5-69,0 0 0,0-1 1,1 1-1,-1-1 1,0 0-1,1 0 0,0 0 1,-1-1-1,1 1 1,0-1-1,0-1 1,0 1-1,0 0 0,0-1 1,0 0-1,0 0 1,0-1-1,0 1 0,-1-1 1,1 0-1,0-1 1,0 1-1,-1-1 1,8-3-1,-6 1-311,0 0 0,0 0 1,-1 0-1,1 0 0,-1-1 1,0 0-1,0 0 0,-1-1 0,0 1 1,0-1-1,0 0 0,-1 0 0,1 0 1,-1-1-1,-1 1 0,4-12 1,8-48-4443,-13 37 10447,6 54-3423,-3-15-1995,0-1 0,0 1 0,1-1 0,0 0 0,13 16-1,-16-21-502,0-1-1,1 0 1,0 0-1,0 0 1,0 0-1,0-1 0,0 1 1,0-1-1,0 0 1,1 0-1,0 0 1,-1 0-1,1-1 0,0 1 1,0-1-1,-1 0 1,9 1-1,-4-2-3714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04.484"/>
    </inkml:context>
    <inkml:brush xml:id="br0">
      <inkml:brushProperty name="width" value="0.05" units="cm"/>
      <inkml:brushProperty name="height" value="0.05" units="cm"/>
      <inkml:brushProperty name="color" value="#004F8B"/>
    </inkml:brush>
  </inkml:definitions>
  <inkml:trace contextRef="#ctx0" brushRef="#br0">1 407 7123,'0'0'-371,"21"-4"913,13-5-289,0-1 0,0-1 0,-1-2 0,-1-1 0,41-25 0,-63 32-115,-1 1 0,0-2 0,0 1 0,0-1 0,-1-1 0,-1 1 0,1-1 0,-1-1 0,7-13 0,-11 17-26,0 0 0,-1 0 1,1 0-1,-2 0 0,1 0 0,-1-1 1,1 1-1,-2-1 0,1 1 1,-1-1-1,0 1 0,0-1 1,-1 0-1,0 1 0,0 0 1,-1-1-1,1 1 0,-4-7 1,3 8-62,-1-1 1,0 1-1,-1 0 1,1 0-1,-1 0 1,0 0-1,0 1 1,-1-1-1,1 1 1,-1 0-1,0 1 1,0-1-1,0 1 1,-7-3-1,8 3-54,-1 1 0,0 0 0,1 0 0,-1 1 1,0-1-1,0 1 0,0 0 0,0 0 0,0 1 0,0 0 0,-1-1 0,1 2 0,0-1 1,0 1-1,0-1 0,0 1 0,-8 3 0,9-1-14,1-1 1,0 0-1,0 1 1,0 0-1,0 0 1,0 0-1,0 0 1,1 0-1,0 1 1,-1-1-1,1 1 1,1-1-1,-1 1 0,0 0 1,1 0-1,0 0 1,0 0-1,0 0 1,-1 6-1,0 4-7,0 1 0,1-1 0,1 1 0,1 17 0,0-26 21,0 1 0,0-1 0,1 0 0,-1 0 0,1 0 0,1 0 0,-1-1 0,1 1 0,0-1 0,0 1 0,1-1 0,-1 0 0,9 8 0,-4-6 3,-1 0 1,2 0-1,-1-1 1,1-1-1,0 1 1,0-1-1,17 6 0,-3-3-1,1-1 1,1-1-1,-1-2 0,1 0 0,0-1 0,28-1 0,-42-2-21,1-1 1,-1 0-1,0-1 0,1 0 1,-1-1-1,0 0 0,0-1 1,-1 0-1,1 0 1,-1-1-1,0-1 0,12-8 1,-17 11 40,-1-1 1,1 0-1,-1 0 0,0 0 1,0 0-1,0-1 1,-1 0-1,0 1 1,0-1-1,0 0 0,0-1 1,-1 1-1,0 0 1,0-1-1,0 0 1,-1 1-1,1-1 0,-2 0 1,1 1-1,0-1 1,-1 0-1,0 0 1,-1 0-1,1 0 0,-3-9 1,2 13 17,1 1 1,-1-1-1,1 1 1,-1-1-1,0 1 1,0-1-1,1 1 0,-1-1 1,0 1-1,0 0 1,0 0-1,-1-1 1,1 1-1,0 0 1,0 0-1,-1 0 0,1 0 1,-1 0-1,1 1 1,0-1-1,-1 0 1,0 1-1,1-1 1,-1 1-1,1-1 1,-3 1-1,1 5 73,3-1-119,0 7-45,0 1 1,1-1-1,0 0 0,1 0 0,0 0 0,5 15 0,-4-20 55,-1 0 0,2 0 0,-1 0 0,1 0 1,-1-1-1,2 0 0,-1 1 0,1-1 0,-1-1 0,1 1 0,1-1 0,6 6 1,-2-4-35,0 0 1,0 0 0,0-1 0,1 0 0,-1-1-1,1 0 1,0-1 0,1 0 0,-1-1 0,0 0 0,1 0-1,-1-2 1,1 1 0,-1-1 0,23-4 0,-30 3 20,0-1 1,0 1 0,0-1 0,-1 0-1,1 0 1,-1-1 0,1 1-1,-1-1 1,0 1 0,0-1 0,0 0-1,0 0 1,-1-1 0,1 1-1,-1-1 1,0 1 0,0-1 0,0 0-1,0 1 1,0-1 0,-1 0 0,0 0-1,0 0 1,1-6 0,1-11-13,0 0 1,-1 0 0,-1-30 0,-1 41-8,0-89 447,3 124-391,1 0-1,2-1 0,0 0 1,2 0-1,1-1 0,0 0 1,21 35-1,21 23-248,-46-75-378,0 1-1,0-1 0,1 0 0,0-1 0,0 1 0,1-1 0,-1 0 0,1-1 0,10 5 0,6-2-6358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52.127"/>
    </inkml:context>
    <inkml:brush xml:id="br0">
      <inkml:brushProperty name="width" value="0.05" units="cm"/>
      <inkml:brushProperty name="height" value="0.05" units="cm"/>
      <inkml:brushProperty name="color" value="#004F8B"/>
    </inkml:brush>
  </inkml:definitions>
  <inkml:trace contextRef="#ctx0" brushRef="#br0">1 0 6787,'0'0'3695,"7"23"-2558,51 186 1619,-41-146-2441,10 44 25,-20-37-3493</inkml:trace>
  <inkml:trace contextRef="#ctx0" brushRef="#br0" timeOffset="1">96 302 7491,'0'0'7156,"129"-7"-6996,-100 3-64,3 0-80,-11 2-16,-2-2-192,-11 1-1169,-8-3-1552,0-2-2610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52.469"/>
    </inkml:context>
    <inkml:brush xml:id="br0">
      <inkml:brushProperty name="width" value="0.05" units="cm"/>
      <inkml:brushProperty name="height" value="0.05" units="cm"/>
      <inkml:brushProperty name="color" value="#004F8B"/>
    </inkml:brush>
  </inkml:definitions>
  <inkml:trace contextRef="#ctx0" brushRef="#br0">1 2 3570,'0'0'14022,"0"-2"-14022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53.314"/>
    </inkml:context>
    <inkml:brush xml:id="br0">
      <inkml:brushProperty name="width" value="0.05" units="cm"/>
      <inkml:brushProperty name="height" value="0.05" units="cm"/>
      <inkml:brushProperty name="color" value="#004F8B"/>
    </inkml:brush>
  </inkml:definitions>
  <inkml:trace contextRef="#ctx0" brushRef="#br0">150 128 4162,'0'0'4895,"5"-12"-3953,-4 10-946,16-44 1203,-16 44-1116,-1 0-1,1 0 1,-1 1-1,1-1 1,-1 0-1,0 0 1,1 0-1,-1 0 1,0 0-1,0 0 1,0 0-1,-1 0 1,1 0-1,0 0 1,-1 0-1,0 0 1,1 0-1,-1 0 1,0 0-1,0 0 1,0 1-1,0-1 1,0 0-1,-3-2 1,-4 0-106,-1 1 0,0 0 0,0 1 0,0 0 0,0 0 0,0 1 0,0 0 0,0 1 0,-1 0 0,1 1 0,0-1 0,-16 5 0,24-5 10,-1 0-1,1 0 1,-1 1 0,1-1-1,-1 1 1,1-1 0,0 1 0,-1 0-1,1 0 1,0-1 0,-1 1-1,1 0 1,0 0 0,0 0 0,0 0-1,0 0 1,0 1 0,0-1-1,0 0 1,0 0 0,1 1-1,-1-1 1,0 0 0,1 1 0,-1-1-1,1 1 1,-1-1 0,1 1-1,0-1 1,0 1 0,0-1 0,-1 1-1,1-1 1,1 1 0,-1-1-1,0 1 1,0-1 0,1 1-1,-1-1 1,0 1 0,1-1 0,0 0-1,-1 1 1,1-1 0,1 3-1,1 2 11,1 0-1,0 0 0,0 0 0,0 0 0,1-1 1,0 0-1,0 1 0,6 3 0,51 31 461,-47-32-375,0 1 0,-1 0 0,0 1 0,-1 0 0,0 1 0,0 1 0,20 24 0,-32-34-102,0 0 1,0-1-1,0 1 0,1 0 1,-2 0-1,1 0 0,0 0 1,0 0-1,-1 0 0,1 0 1,-1 0-1,1 0 0,-1 0 1,0 0-1,0 0 0,0 1 1,0-1-1,0 0 1,0 0-1,-2 4 0,1-4 28,0 0 0,0-1 0,-1 1-1,1 0 1,0-1 0,-1 1 0,1-1 0,-1 0-1,0 1 1,0-1 0,1 0 0,-1 0 0,0 0-1,0 0 1,0 0 0,-4 0 0,-7 3 132,-1-2 0,1 0 0,-1-1 0,-23 0 0,36-1-139,0 0 0,0-1 0,0 0-1,0 1 1,1-1-1,-1 0 1,0 0 0,0 0-1,0 1 1,1-1 0,-1 0-1,0 0 1,1 0-1,-1 0 1,1 0 0,-1 0-1,1-1 1,-1 1-1,1 0 1,0 0 0,0 0-1,0 0 1,-1 0 0,1-1-1,0 1 1,0 0-1,1 0 1,-1 0 0,0-2-1,3-37-3139,2 21 402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54.667"/>
    </inkml:context>
    <inkml:brush xml:id="br0">
      <inkml:brushProperty name="width" value="0.05" units="cm"/>
      <inkml:brushProperty name="height" value="0.05" units="cm"/>
      <inkml:brushProperty name="color" value="#004F8B"/>
    </inkml:brush>
  </inkml:definitions>
  <inkml:trace contextRef="#ctx0" brushRef="#br0">0 20 2673,'0'0'6926,"0"-19"-5480,4 96-1026,24 137 0,-10-97-209,-19-127-255,0 1-1,1-1 0,0 1 1,0 0-1,1-1 1,1 1-1,1-11 0,-2 17 45,0 0 0,0-1-1,0 1 1,1 0 0,-1 0-1,1 0 1,-1 0 0,1 0-1,0 1 1,0-1 0,1 1 0,-1-1-1,0 1 1,1-1 0,-1 1-1,1 0 1,0 0 0,0 1-1,0-1 1,0 0 0,0 1-1,0 0 1,0 0 0,0 0-1,1 0 1,5-1 0,-2 1 86,0 0 0,1 1 1,-1-1-1,0 1 0,0 1 1,0-1-1,1 1 0,-1 1 1,0-1-1,0 1 0,0 0 1,-1 1-1,1-1 0,0 2 1,-1-1-1,0 1 0,0-1 1,0 2-1,0-1 0,0 1 1,-1 0-1,0 0 0,0 0 1,6 10-1,-11-16-620,1-63-2585,-1 61 3137,0 0-1,0 0 1,0 0-1,1 0 1,-1 0-1,1 1 1,0-1-1,-1 0 0,1 0 1,0 1-1,1-1 1,-1 0-1,0 1 1,1-1-1,-1 1 1,1 0-1,0-1 1,0 1-1,0 0 1,0 0-1,0 0 1,0 0-1,5-2 1,-5 4 34,0 1 1,1 0 0,-1 0 0,0 0 0,-1 0 0,1 1 0,0-1 0,0 1 0,0-1 0,-1 1 0,1-1 0,-1 1-1,1 0 1,-1-1 0,0 1 0,0 0 0,0 0 0,0 0 0,0 0 0,2 5 0,6 8 108,-4-9-68,1 1 0,0-1 1,1 0-1,0 0 0,0-1 0,0 0 0,0 0 0,1-1 1,0 0-1,0 0 0,0-1 0,0 0 0,1 0 0,-1-1 0,1 0 1,-1 0-1,1-1 0,0-1 0,0 1 0,-1-1 0,1-1 1,0 1-1,8-3 0,-14 2-70,0 0 1,0-1 0,-1 1-1,1 0 1,-1-1 0,1 0-1,-1 0 1,0 0 0,1 0-1,-1 0 1,0 0 0,0 0-1,-1-1 1,1 1 0,0-1-1,-1 1 1,1-1 0,-1 0-1,0 1 1,0-1 0,0 0-1,0 0 1,-1 0 0,1 0-1,-1 0 1,0 0 0,0-4-1,1 2-152,0 0 0,-1-1 0,0 1 0,0-1-1,-1 1 1,0 0 0,0-1 0,0 1 0,0 0-1,-1 0 1,0 0 0,0 0 0,0 0 0,-4-6 0,-1 4-11,1 1 1,-1 0-1,0 1 1,-1 0-1,1 0 0,-1 1 1,0-1-1,-1 2 1,1-1-1,0 1 1,-1 0-1,0 1 1,0 0-1,0 1 1,0-1-1,-16 1 1,78 13 285,-20-2 508,-30-10-609,119 30 1583,-106-25-1497,0 0 0,-1 1 0,0 1 1,0 0-1,22 16 0,-35-21-189,1-1 0,-1 1-1,0 0 1,0 0 0,0 0 0,0 1 0,0-1-1,0 0 1,-1 1 0,1-1 0,-1 1 0,1 0 0,-1-1-1,0 1 1,0 0 0,-1 0 0,1 0 0,0 0-1,-1 0 1,0 3 0,5-31-2335,12-22 1188,-17 45 1234,1 0 0,0 1 0,-1-1 0,1 0 0,0 0-1,0 0 1,0 1 0,1-1 0,-1 0 0,0 1 0,1-1 0,-1 1 0,1-1 0,-1 1 0,1 0 0,0 0 0,-1 0 0,1 0 0,0 0 0,0 0 0,2-1 0,-2 3 66,-1 0 1,0-1 0,1 1-1,-1 0 1,0-1-1,1 1 1,-1 0 0,0 0-1,0 0 1,0 0 0,0 0-1,0 0 1,0 1-1,0-1 1,0 0 0,-1 0-1,2 3 1,16 31 428,-13-24-181,-2-4-264,1-1 0,0 0 0,0 0 0,0 0 0,1 0 1,0 0-1,5 4 0,-8-9-118,-1 0 0,0 0 0,0 0-1,1 0 1,-1 0 0,1-1 0,-1 1 0,0-1 0,1 1 0,-1-1 0,1 1 0,-1-1 0,1 0 0,0 0 0,-1 0-1,1 0 1,-1 0 0,1 0 0,-1 0 0,1 0 0,-1 0 0,1-1 0,-1 1 0,1-1 0,-1 1 0,1-1 0,-1 0-1,0 1 1,1-1 0,-1 0 0,0 0 0,1 0 0,-1 0 0,0 0 0,0 0 0,0-1 0,0 1 0,1-1 0,5-8-193,-1 0 1,0 0 0,0 0 0,-1-1 0,0 0 0,-1 0 0,0 0-1,-1-1 1,0 1 0,2-22 0,-5 32 299,0 1-1,0 0 1,0-1-1,0 1 1,0 0-1,0 0 1,0-1-1,0 1 1,0 0 0,0-1-1,0 1 1,0 0-1,1-1 1,-1 1-1,0 0 1,0 0-1,0-1 1,0 1-1,1 0 1,-1 0 0,0-1-1,0 1 1,0 0-1,1 0 1,-1 0-1,0-1 1,0 1-1,1 0 1,-1 0-1,0 0 1,0 0 0,1 0-1,-1-1 1,0 1-1,1 0 1,-1 0-1,10 9 561,8 24-1443,-15-26 904,13 15-1940,1 0-1652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55.141"/>
    </inkml:context>
    <inkml:brush xml:id="br0">
      <inkml:brushProperty name="width" value="0.05" units="cm"/>
      <inkml:brushProperty name="height" value="0.05" units="cm"/>
      <inkml:brushProperty name="color" value="#004F8B"/>
    </inkml:brush>
  </inkml:definitions>
  <inkml:trace contextRef="#ctx0" brushRef="#br0">197 120 7155,'0'0'6747,"2"-16"-6416,5-49-248,-7 63-82,0 1 0,0-1 0,0 1 1,0-1-1,-1 1 0,1 0 0,0-1 0,-1 1 0,1-1 0,-1 1 1,0 0-1,1-1 0,-1 1 0,0 0 0,0 0 0,0-1 1,0 1-1,0 0 0,0 0 0,0 0 0,0 0 0,0 0 1,-1 0-1,1 1 0,0-1 0,-1 0 0,1 1 0,0-1 0,-1 1 1,1-1-1,-3 0 0,-43-2-133,40 3 99,0 0 26,1 0 0,-1 1 0,1-1 0,-1 1 0,1 1 0,-1-1 0,1 1 0,-1 0 0,1 1 0,0-1 0,-8 6 0,11-6 7,0 0 0,0 1 1,0-1-1,1 1 0,-1 0 0,1 0 0,0 0 0,-1 0 1,1 0-1,1 1 0,-1-1 0,0 1 0,1-1 0,0 1 1,0-1-1,0 1 0,0 0 0,1-1 0,-1 1 0,1 0 1,0 5-1,0-5 27,0 0 1,0 0 0,0 0-1,0 0 1,1 0 0,0 0-1,0 0 1,0 0 0,0 0-1,0-1 1,1 1-1,0-1 1,0 1 0,3 4-1,-3-6 9,1 0-1,0 0 1,-1 0-1,1 0 0,0 0 1,0 0-1,1-1 1,-1 1-1,0-1 0,0 0 1,1 0-1,-1 0 1,0-1-1,1 1 0,-1-1 1,7 0-1,-5 1-80,1-1-1,-1 0 0,0 0 1,0-1-1,0 0 1,0 0-1,1 0 0,-1 0 1,-1-1-1,1 0 0,0 0 1,0 0-1,-1 0 1,1-1-1,4-4 0,-4 3-329,-1 0-1,0 0 0,0-1 1,-1 1-1,1-1 0,-1 0 1,0 0-1,0-1 1,-1 1-1,0 0 0,0-1 1,3-11-1,-4 16 502,-1 0 0,1 0 1,0 1-1,-1-1 0,1 0 0,0 0 0,0 1 0,0-1 1,0 0-1,0 1 0,0-1 0,0 1 0,-1-1 0,2 1 1,-1 0-1,0-1 0,0 1 0,0 0 0,0 0 0,0 0 1,0 0-1,0 0 0,0 0 0,0 0 0,0 0 0,0 0 1,0 0-1,0 1 0,2 0 0,35 8 1283,-7 0-602,0-2 0,0-1 0,0-1 0,42 1 0,61-4-1930,-111-2 506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56.104"/>
    </inkml:context>
    <inkml:brush xml:id="br0">
      <inkml:brushProperty name="width" value="0.05" units="cm"/>
      <inkml:brushProperty name="height" value="0.05" units="cm"/>
      <inkml:brushProperty name="color" value="#004F8B"/>
    </inkml:brush>
  </inkml:definitions>
  <inkml:trace contextRef="#ctx0" brushRef="#br0">9 148 4258,'0'0'6075,"0"0"-6060,1 0 0,-1-1 0,0 1-1,0 0 1,1 0 0,-1-1 0,0 1 0,1 0 0,-1 0 0,0 0 0,1-1 0,-1 1 0,1 0 0,-1 0 0,0 0 0,1 0 0,-1 0 0,0 0 0,1-1 0,-1 1-1,1 0 1,-1 0 0,1 0 0,-1 1 0,0-1 0,1 0 0,-1 0 0,0 0 0,1 0 0,13 34 567,-9-19-281,61 207 3193,-27-84-2922,-38-155-940,-1 0 1,0 1-1,-4-20 1,-16-55-1903,9 46 1484,1 0-1,3-1 1,-3-65-1,9 89 640,1 13 319,0-1 0,0 1 1,0-1-1,1 1 0,3-14 0,-3 21-95,0 0 1,0 0-1,-1 0 0,1 0 0,0 0 0,1 0 0,-1 0 0,0 0 0,1 0 0,-1 1 0,1-1 0,-1 1 0,1-1 0,0 1 0,-1 0 1,1-1-1,0 1 0,0 0 0,0 0 0,0 0 0,0 1 0,0-1 0,0 0 0,0 1 0,1-1 0,-1 1 0,0 0 0,4 0 0,-1-1-20,0 1 0,1 1 0,-1-1 0,0 1 0,1 0 0,-1 0-1,0 0 1,0 1 0,1 0 0,-1 0 0,-1 0 0,1 1 0,0-1 0,-1 1-1,1 0 1,-1 1 0,0-1 0,0 1 0,0 0 0,0 0 0,-1 0-1,1 0 1,-1 1 0,0-1 0,-1 1 0,1 0 0,-1-1 0,0 1-1,0 1 1,0-1 0,0 6 0,0-7-47,-1 1 0,0-1 0,-1 1 0,1 0 1,-1-1-1,0 1 0,0 0 0,0-1 0,-1 1 0,1 0 0,-1-1 1,0 1-1,0-1 0,-1 1 0,0-1 0,1 0 0,-2 0 0,1 0 0,0 0 1,-1 0-1,1 0 0,-1 0 0,0-1 0,-1 1 0,1-1 0,0 0 1,-1 0-1,0 0 0,0-1 0,0 1 0,0-1 0,-8 4 0,-3-1-241,-1 0 0,1 0-1,-1-1 1,0-1 0,0-1-1,0 0 1,0-1 0,-21-2 0,35 1 141,1 0 1,-1 0 0,1 0 0,-1 0 0,1-1 0,-1 1 0,1 0 0,0-1 0,-1 1 0,1-1 0,-1 1 0,1-1 0,0 0 0,0 0 0,-1 0 0,1 1 0,0-1 0,0 0 0,0 0 0,0-1 0,0 1 0,0 0 0,0 0 0,0 0-1,-1-3 1,1-1-197,0 1 0,0-1 0,0 0 0,0 1-1,1-1 1,0 0 0,0-5 0,0-14-1913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56.730"/>
    </inkml:context>
    <inkml:brush xml:id="br0">
      <inkml:brushProperty name="width" value="0.05" units="cm"/>
      <inkml:brushProperty name="height" value="0.05" units="cm"/>
      <inkml:brushProperty name="color" value="#004F8B"/>
    </inkml:brush>
  </inkml:definitions>
  <inkml:trace contextRef="#ctx0" brushRef="#br0">0 133 5346,'0'0'4445,"5"15"-3839,4 20-512,0 1 1,-2 0 0,3 60 0,-18-99-3169,6-2 2520,0 0 0,0-1-1,1 1 1,0 0 0,0-1-1,0 0 1,0 1 0,1-1-1,0 1 1,1-11 0,-1 13 780,1 0 1,-1 0-1,0 0 1,1 0-1,0 1 1,-1-1-1,1 0 1,0 0-1,1 1 1,-1-1-1,0 1 1,1-1-1,-1 1 0,1-1 1,0 1-1,0 0 1,0 0-1,0 0 1,0 0-1,0 0 1,1 0-1,3-2 1,59-9 2931,-52 11-2883,0 0-1,-1 0 0,24-9 0,-32 9-267,0 0 0,0 0-1,-1 0 1,1 0 0,-1-1 0,0 1-1,1-1 1,-1 0 0,0 0 0,-1 0-1,1 0 1,0 0 0,-1-1 0,0 1-1,0-1 1,2-5 0,0-2-253,0-1 0,-1 0 0,-1 0 0,0 0 0,0 0 0,-2-1 1,0-22-1,0 18 2922,0 33-2318,0 11 281,2 0 1,1 0-1,1 0 0,1-1 0,13 38 1,-12-47-875,1 0 0,0-1-1,1 0 1,1 0 0,16 21 0,-18-31-2353,-3-5-792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09.561"/>
    </inkml:context>
    <inkml:brush xml:id="br0">
      <inkml:brushProperty name="width" value="0.05" units="cm"/>
      <inkml:brushProperty name="height" value="0.05" units="cm"/>
      <inkml:brushProperty name="color" value="#004F8B"/>
    </inkml:brush>
  </inkml:definitions>
  <inkml:trace contextRef="#ctx0" brushRef="#br0">49 0 48,'0'0'48,"-44"44"-48,40-36-48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10.632"/>
    </inkml:context>
    <inkml:brush xml:id="br0">
      <inkml:brushProperty name="width" value="0.05" units="cm"/>
      <inkml:brushProperty name="height" value="0.05" units="cm"/>
      <inkml:brushProperty name="color" value="#004F8B"/>
    </inkml:brush>
  </inkml:definitions>
  <inkml:trace contextRef="#ctx0" brushRef="#br0">15 257 208,'0'0'5261,"0"6"-4311,0 28 540,2 0-1,13 63 1,-7-48-442,-8-93-570,-1 20-742,-2 0 0,0 1 0,-11-37 0,-5-37-169,58 135 905,-18-16 14,1-2 1,1 0-1,40 27 0,-52-40-331,0-1-1,1 0 1,0-1-1,0 0 1,0-1-1,1 0 1,-1-1-1,1 0 1,0-1-1,26 0 1,-38-2-135,0 0 1,0-1-1,0 1 1,0-1-1,0 1 1,0-1-1,0 1 1,0-1-1,0 0 1,0 0 0,0 1-1,0-1 1,0 0-1,-1 0 1,1 0-1,0 0 1,0 0-1,-1 0 1,1 0-1,-1 0 1,1 0 0,-1 0-1,0 0 1,1-1-1,-1 1 1,0 0-1,0 0 1,0 0-1,1 0 1,-1-1-1,-1-1 1,2-49 725,-2 39-655,-1-4-364,0-1 1,-1 1 0,-1 1 0,-1-1-1,0 0 1,-1 1 0,-1 0-1,-13-23 1,8 17-412,2 0 0,1-1 0,-9-33 0,16 49-2549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11.429"/>
    </inkml:context>
    <inkml:brush xml:id="br0">
      <inkml:brushProperty name="width" value="0.05" units="cm"/>
      <inkml:brushProperty name="height" value="0.05" units="cm"/>
      <inkml:brushProperty name="color" value="#004F8B"/>
    </inkml:brush>
  </inkml:definitions>
  <inkml:trace contextRef="#ctx0" brushRef="#br0">0 293 8900,'0'0'3853,"20"-3"-3459,63-11-47,-78 13-289,1 0 0,0-1 0,0 1 0,-1-1 0,1 0 0,-1 0 0,1-1 0,-1 1 0,0-1 0,0-1 0,0 1 0,-1-1 0,1 1 0,-1-1 0,1-1 0,-1 1 0,6-9 0,-7 5-64,1 1 0,-2-1-1,1 1 1,-1-1 0,0 0 0,-1 0 0,1 0 0,-2 0 0,1 0 0,-1-11 0,0 18-16,0-1 0,-1 0 1,1 0-1,0 1 1,-1-1-1,1 0 0,-1 0 1,1 1-1,-1-1 1,0 0-1,0 1 0,0-1 1,0 1-1,0-1 1,0 1-1,0 0 0,0-1 1,0 1-1,-1 0 1,-2-2-1,0 0-1,0 1-1,-1 0 1,1 0-1,-1 0 1,1 0-1,-1 1 1,-8-2-1,-4 1 17,1 0 0,-1 1 0,-25 3 0,39-2 11,1 0 1,0 1-1,-1-1 1,1 1-1,0 0 1,0 0-1,0 0 1,-1 0-1,1 0 0,0 0 1,0 0-1,1 1 1,-1-1-1,0 1 1,0-1-1,1 1 1,-1 0-1,-2 3 0,1 0 32,0 0-1,1 0 0,0 0 0,-1 0 0,1 1 0,1-1 0,-3 11 0,3-9 19,0-1 0,0 1-1,1 0 1,-1 0 0,2-1 0,-1 1-1,1 0 1,0-1 0,0 1-1,1-1 1,-1 1 0,2-1 0,-1 0-1,4 8 1,-1-9-2,-1 0 1,1-1-1,0 1 0,1-1 0,-1 0 0,1 0 0,-1 0 1,1-1-1,0 0 0,1 0 0,-1-1 0,0 0 0,1 0 1,-1 0-1,13 1 0,8 0 129,1-1-1,39-2 1,-63 0-176,1 0 1,-1 0 0,1-1-1,-1 1 1,1-1 0,-1 0-1,0 0 1,1 0-1,-1-1 1,0 0 0,0 0-1,0 0 1,0 0 0,0 0-1,-1-1 1,1 0-1,-1 1 1,1-1 0,-1-1-1,0 1 1,4-6 0,-4 2-69,1 0 0,-1-1 1,0 1-1,-1-1 0,0 0 1,0 0-1,-1 0 0,0 0 1,0 0-1,-1-15 0,0 18 1,0-1 1,0 1-1,0 0 0,-1 0 0,1-1 0,-1 1 0,-1 0 0,1 0 1,-1 0-1,0 0 0,0 0 0,0 0 0,0 1 0,-1-1 1,0 1-1,0 0 0,0-1 0,-1 1 0,0 1 0,1-1 0,-9-6 1,11 10 210,1 8-102,1-1 0,0 1 0,0 0 0,0 0 0,1-1 0,0 1 0,1-1 1,0 1-1,0-1 0,4 8 0,-4-11-18,-1 0 0,1-1 0,0 1 0,0-1 0,0 1 0,0-1 0,0 0 0,1 0 0,0 0 0,-1-1 0,1 1 0,0-1 1,0 0-1,0 0 0,1 0 0,-1-1 0,0 1 0,9 0 0,-12-1-23,1-1 1,-1 0-1,0 0 0,0 0 1,0 0-1,0 0 0,0-1 1,0 1-1,0 0 0,0 0 1,0-1-1,0 1 1,0-1-1,0 1 0,0-1 1,0 1-1,0-1 0,0 1 1,-1-1-1,1 0 0,0 1 1,0-1-1,-1 0 1,1 0-1,0 0 0,-1 0 1,2-1-1,-1-1-39,1-1 0,-1 0 0,0 0 1,1 0-1,-2 0 0,1 0 0,0-7 0,0-8-502,-2 1 1,-3-29-1,3 42 337,0 1 0,-1-1 0,1 1 0,-1 0 1,0 0-1,0 0 0,-5-8 0,-4-8 986,19 34-769,0-1 0,1-1 1,0 1-1,1-2 0,1 1 0,0-1 0,0-1 1,1 0-1,0 0 0,1-2 0,0 1 1,0-1-1,1-1 0,15 5 0,-27-11-317,0 0 1,1 0-1,-1 0 0,0-1 1,0 1-1,1-1 0,-1 1 1,0-1-1,1 0 0,-1 0 0,1 0 1,-1 0-1,0 0 0,1-1 1,-1 1-1,4-2 0,-1-12-2548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05.077"/>
    </inkml:context>
    <inkml:brush xml:id="br0">
      <inkml:brushProperty name="width" value="0.05" units="cm"/>
      <inkml:brushProperty name="height" value="0.05" units="cm"/>
      <inkml:brushProperty name="color" value="#004F8B"/>
    </inkml:brush>
  </inkml:definitions>
  <inkml:trace contextRef="#ctx0" brushRef="#br0">1 0 11813,'0'0'4573,"13"4"-4450,-5-1-143,-4-3 10,0 1 0,0 0-1,-1 0 1,1 1 0,0-1-1,-1 1 1,1-1 0,-1 1 0,0 0-1,1 0 1,-1 1 0,0-1 0,0 1-1,-1 0 1,1-1 0,0 1-1,-1 0 1,0 0 0,0 1 0,0-1-1,0 0 1,2 5 0,-1 5-135,0 0-1,0 1 1,-2-1 0,1 0 0,-2 1 0,0-1-1,0 0 1,-1 1 0,-4 14 0,2-16-468,0 1 0,-1-1 1,0 0-1,-1 0 0,0 0 0,-1 0 1,-1-1-1,0 0 0,-11 14 0,20-28-1542,6-7 1982,1 0 1,1 0 0,0 1 0,0 0 0,1 0 0,0 1-1,1 1 1,0 0 0,0 1 0,0 0 0,15-5-1,-20 8 387,0 1-1,0 0 0,1 0 0,-1 0 0,1 1 0,0 0 0,-1 1 0,1-1 1,-1 2-1,1-1 0,0 1 0,-1 0 0,1 0 0,-1 1 0,1 0 0,-1 1 1,0 0-1,0 0 0,0 0 0,0 1 0,10 7 0,7 10 261,-2 1 1,0 1-1,-2 1 0,0 1 0,-2 1 0,-1 0 1,0 1-1,19 47 0,-22-39-290,-1-1-1,-2 2 1,-1-1-1,-2 1 1,-1 1-1,-2-1 1,0 40-1,-5-58-155,-1 0 1,0 0-1,-1 0 0,-1 0 1,-1 0-1,0-1 0,-1 1 0,-1-1 1,-12 24-1,12-32-18,1 1-1,-2-1 1,1 0 0,-1 0 0,-1-1-1,1 0 1,-1 0 0,-1-1 0,1 0-1,-1 0 1,-1-1 0,1 0-1,-1-1 1,0 0 0,0-1 0,-18 6-1,20-7-26,-1-1 0,1 0 0,-1-1-1,1 0 1,-1 0 0,0-1 0,0 0 0,1 0-1,-1-1 1,0 0 0,1-1 0,-16-4-1,18 4-15,1-1 0,0 1 0,0-1 1,0 0-1,0-1 0,0 1 0,1-1 0,0 0 0,0 0 0,0-1 0,0 1 0,0-1 0,1 0 0,0 1 0,0-2 0,0 1 0,1 0 0,0 0 0,-3-11 0,1 3-21,1 1 0,1 0 0,0-1 0,1 0 0,0 0 0,1 1 0,0-1 0,1 0 0,1 1 0,0-1 1,0 0-1,5-12 0,0 8 22,0 0 0,0 1 0,2 0 0,0 0 0,1 1 1,1 0-1,19-22 0,3 5 130,0 2 0,2 1 0,1 1 0,2 3 0,77-41 0,-33 25 377,-16 8 912,70-45 1,-135 76-1386,-1 2-237,-10-2-4455,-13-3-2107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11.961"/>
    </inkml:context>
    <inkml:brush xml:id="br0">
      <inkml:brushProperty name="width" value="0.05" units="cm"/>
      <inkml:brushProperty name="height" value="0.05" units="cm"/>
      <inkml:brushProperty name="color" value="#004F8B"/>
    </inkml:brush>
  </inkml:definitions>
  <inkml:trace contextRef="#ctx0" brushRef="#br0">0 0 4018,'0'0'5346,"13"19"-4404,94 148 616,-106-165-1551,6 8-27,-1 1 0,0 0-1,0 0 1,-1 0 0,0 1 0,-1-1 0,-1 1 0,0 0-1,2 18 1,-5-29-214,1-25-863,-1 21 1091,0 0 0,0 0-1,1 0 1,-1 0 0,1 0-1,0 0 1,0 1 0,0-1 0,0 0-1,1 0 1,-1 1 0,1-1 0,0 0-1,-1 1 1,1 0 0,0-1 0,0 1-1,1 0 1,-1 0 0,0 0 0,1 0-1,-1 1 1,1-1 0,0 1-1,-1-1 1,1 1 0,0 0 0,0 0-1,0 0 1,0 1 0,0-1 0,0 1-1,5-1 1,1 1 253,0-1-1,0 2 1,0-1 0,0 1-1,-1 1 1,1 0-1,0 0 1,-1 0 0,0 1-1,14 7 1,-9-2-20,-9-5-177,-1-1-1,1 0 0,0 0 1,-1 0-1,1 0 1,0 0-1,0-1 1,6 2-1,-10-33 722,-17-160-80,18 189-702,-1 0-1,0 0 0,1 0 1,-1 0-1,0 0 1,1 0-1,-1 1 0,1-1 1,0 0-1,-1 0 1,1 1-1,-1-1 0,1 0 1,0 1-1,0-1 1,-1 1-1,1-1 1,0 1-1,0-1 0,0 1 1,0-1-1,-1 1 1,1 0-1,0 0 0,0-1 1,0 1-1,0 0 1,0 0-1,0 0 0,0 0 1,1 0-1,37-1-3983,-31 1 1241,-1 0-2009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12.330"/>
    </inkml:context>
    <inkml:brush xml:id="br0">
      <inkml:brushProperty name="width" value="0.05" units="cm"/>
      <inkml:brushProperty name="height" value="0.05" units="cm"/>
      <inkml:brushProperty name="color" value="#004F8B"/>
    </inkml:brush>
  </inkml:definitions>
  <inkml:trace contextRef="#ctx0" brushRef="#br0">1 212 3778,'0'0'3249,"21"-1"-976,13-1-1304,0-2 0,0-1 1,50-15-1,-75 17-822,6-2 83,1 0 0,-1-2-1,21-10 1,-33 15-211,0 0 1,0 0-1,-1 0 1,1 0-1,0 0 0,-1 0 1,1-1-1,-1 1 1,0-1-1,1 0 0,-1 0 1,-1 0-1,1 0 1,0 0-1,-1 0 0,1 0 1,-1-1-1,0 1 1,0 0-1,-1-1 1,1 1-1,0-5 0,-1 5-50,-1 0-1,1 0 1,0 0-1,-1 0 0,1 0 1,-1 1-1,0-1 1,0 0-1,0 0 0,-1 0 1,1 1-1,-1-1 1,1 1-1,-1-1 1,0 1-1,0 0 0,0 0 1,0-1-1,0 1 1,-1 1-1,1-1 0,-1 0 1,1 0-1,-1 1 1,1 0-1,-1-1 0,0 1 1,0 0-1,0 0 1,1 1-1,-7-2 0,-7 0-1,0 0-1,-1 1 1,1 0-1,-26 3 0,39-1 76,-1 0 0,0-1 0,1 2 0,-1-1 0,1 0-1,-1 1 1,1 0 0,0-1 0,-1 1 0,1 1 0,0-1 0,0 0 0,1 1 0,-1-1-1,0 1 1,1 0 0,0 0 0,0 0 0,0 0 0,0 0 0,0 1 0,0-1 0,1 1-1,0-1 1,-1 1 0,1-1 0,1 1 0,-2 5 0,1-2 97,-1-1 0,2 1 0,-1 0 0,1 0 0,0 0 0,0-1 0,1 1 0,-1 0 0,2 0 0,-1-1 0,1 1 0,0-1 0,0 1 0,1-1 0,5 9 0,-3-8-22,1 0-1,0-1 1,0 1-1,1-1 1,0-1-1,0 1 1,0-1-1,1-1 1,-1 1-1,1-1 1,0-1-1,1 1 1,-1-1-1,12 2 1,4 0-322,0-1 0,1 0 0,46-2 1,-70-2 102,-1 0 0,1 0 0,-1 0 0,1-1-1,-1 1 1,1 0 0,-1-1 0,1 1 0,-1 0 0,1-1 0,-1 1 0,0 0 0,1-1 0,-1 1 0,0-1 0,1 1 0,-1-1 0,0 1 0,0-1 0,1 1 0,-1-1 0,0 1 0,0-1 0,0 1 0,0-1 0,0 1 0,0-1 0,0 1 0,0-1 0,0 0 0,0 1 0,0-1 0,0 1 0,0-1 0,-4-22-3846,-12-3-2921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12.717"/>
    </inkml:context>
    <inkml:brush xml:id="br0">
      <inkml:brushProperty name="width" value="0.05" units="cm"/>
      <inkml:brushProperty name="height" value="0.05" units="cm"/>
      <inkml:brushProperty name="color" value="#004F8B"/>
    </inkml:brush>
  </inkml:definitions>
  <inkml:trace contextRef="#ctx0" brushRef="#br0">23 247 2769,'0'0'8025,"-5"2"-6688,-7 2-822,6-2 302,9-3 97,66-27 2362,311-149-89,-271 129-3079,-129 48-10963,-4 0 4732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27.109"/>
    </inkml:context>
    <inkml:brush xml:id="br0">
      <inkml:brushProperty name="width" value="0.05" units="cm"/>
      <inkml:brushProperty name="height" value="0.05" units="cm"/>
      <inkml:brushProperty name="color" value="#004F8B"/>
    </inkml:brush>
  </inkml:definitions>
  <inkml:trace contextRef="#ctx0" brushRef="#br0">1 203 656,'0'0'10050,"19"0"-8340,21 2-683,-23-1-849,-1 0 0,1-1 0,0-1 0,0-1 0,20-4 0,-33 5-177,-1 0-1,0 0 0,1 0 0,-1 0 1,0-1-1,0 0 0,0 1 0,0-1 0,0 0 1,-1-1-1,1 1 0,-1 0 0,1-1 1,-1 0-1,0 1 0,0-1 0,0 0 1,0 0-1,0 0 0,-1 0 0,1 0 1,-1-1-1,0 1 0,0 0 0,0-1 0,-1 1 1,1 0-1,-1-1 0,0 1 0,0-7 1,0 1-161,0 1 1,0-1-1,-1 1 1,0-1 0,-1 1-1,0 0 1,-3-9-1,4 15 136,0 0 0,0-1 0,-1 1 0,1 0 0,-1 0 0,1 0 0,-1 0 0,0 0 0,0 0 0,0 0 0,0 0 0,0 1 0,0-1 0,0 1 0,0-1 0,-1 1 0,1 0 0,-1 0 0,1 0 0,-1 0 0,1 1 0,-1-1 0,1 1 0,-1-1 0,0 1 0,1 0 0,-4 0 0,5 1 20,-1-1-1,0 1 1,1-1-1,-1 1 1,1 0-1,-1 0 0,1 0 1,-1 0-1,1 0 1,-1 0-1,1 0 1,0 0-1,0 0 1,-1 1-1,1-1 1,0 0-1,0 1 1,0-1-1,1 1 1,-1-1-1,0 1 1,0 0-1,1-1 1,-1 1-1,1 0 1,0-1-1,-1 1 1,1 0-1,0 2 1,-4 56 232,4-59-222,-1 6 55,1 1 0,1-1 0,-1 1 0,1-1 0,1 1 0,-1-1 0,1 0 0,5 12 0,-4-14-12,-1-1 0,1 0 1,0 0-1,0-1 0,1 1 1,-1-1-1,1 1 0,0-1 1,0 0-1,0 0 0,0-1 0,0 1 1,0-1-1,8 3 0,1 0 20,0-1 0,1 0-1,0-1 1,0-1 0,0 0-1,0-1 1,0 0-1,0-1 1,0-1 0,26-4-1,-36 5-84,-1-1 0,0 0 1,0-1-1,-1 1 0,1 0 0,0-1 0,0 0 0,-1 1 0,1-1 0,-1 0 0,1-1 0,-1 1 0,0 0 0,0-1 0,0 1 0,0-1 0,0 1 0,-1-1 0,1 0 0,-1 0 0,0 0 0,0 0 0,0 0 1,1-4-1,1-6-302,-1-1 1,-1 0-1,0 0 1,-1-17 0,0 17 832,0 37-363,0-19-93,0 0 0,0 0-1,0 0 1,1 0 0,0 0-1,-1 0 1,1 0-1,1 0 1,-1 0 0,1-1-1,-1 1 1,1 0-1,0-1 1,0 1 0,1-1-1,-1 0 1,1 0 0,-1 0-1,5 3 1,-3-3-14,1 0 1,0 0 0,0-1-1,0 1 1,0-1 0,0 0-1,1-1 1,-1 1 0,1-1-1,-1 0 1,1 0 0,-1-1-1,10 0 1,-10 0-109,0 0 1,0 0-1,0 0 0,0-1 1,0 1-1,0-1 0,-1-1 1,1 1-1,0-1 0,0 1 1,-1-1-1,1-1 1,-1 1-1,0-1 0,0 1 1,0-1-1,0-1 0,0 1 1,-1 0-1,1-1 0,-1 0 1,0 0-1,0 0 0,0 0 1,0 0-1,-1 0 0,0-1 1,3-6-1,-1-4-404,0-1 1,-1 1-1,0-1 0,-2 1 1,1-22-1,-2 17 2923,0 35-1908,1-1-1,0 0 1,1 0 0,1 1 0,7 22-1,-8-32-584,0-1-1,0 1 0,0 0 0,1-1 1,0 1-1,0-1 0,0 0 1,6 6-1,-7-7-305,1-1 0,-1-1 0,1 1 0,0 0 0,-1-1 0,1 1 1,0-1-1,0 0 0,0 0 0,0 0 0,0 0 0,0 0 0,0-1 0,0 1 0,5-1 0,1 0-4624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09:28.857"/>
    </inkml:context>
    <inkml:brush xml:id="br0">
      <inkml:brushProperty name="width" value="0.05" units="cm"/>
      <inkml:brushProperty name="height" value="0.05" units="cm"/>
      <inkml:brushProperty name="color" value="#004F8B"/>
    </inkml:brush>
  </inkml:definitions>
  <inkml:trace contextRef="#ctx0" brushRef="#br0">5 93 7860,'0'0'4676,"2"4"-3955,0-1-712,0 1 0,0 0 0,0 0 0,-1 0 1,1 0-1,-1 0 0,0 1 0,-1-1 0,1 0 1,-1 0-1,0 1 0,0-1 0,0 0 0,0 1 0,-1-1 1,0 0-1,1 0 0,-2 0 0,1 0 0,0 0 0,-1 0 1,0 0-1,0 0 0,-4 6 0,40-5-1335,-23-5 1369,3 3 215,0-1-1,-1 2 1,1 0 0,-1 0 0,0 2 0,0-1-1,-1 2 1,1 0 0,-1 0 0,16 14-1,-14-10 7,0 1-1,0 1 1,-1 0-1,-1 1 1,0 0-1,-1 1 1,14 24 0,-21-32-249,-1 0 1,1 1-1,-1 0 1,-1 0-1,0 0 1,0 0 0,0 0-1,-1 0 1,0 0-1,-1 1 1,0-1 0,0 0-1,-1 0 1,0 1-1,0-1 1,-1 0 0,0 0-1,0 0 1,-1 0-1,0-1 1,-1 1 0,1-1-1,-1 1 1,-1-1-1,1-1 1,-1 1-1,-1-1 1,1 1 0,-1-1-1,0-1 1,-13 10-1,7-6-116,0-1-1,0-1 1,0 0-1,-1 0 1,0-1-1,0-1 0,0 0 1,-1-1-1,0-1 1,1 0-1,-1-1 1,-1 0-1,-23 0 0,36-2 6,0 0 0,0 0 0,0-1 0,0 1 0,0 0 0,0-1 0,0 1 0,0-1 0,0 0 0,0 1 0,0-1 0,0 0 0,0 0 0,0-1 0,0 1 0,1 0-1,-1 0 1,1-1 0,-1 1 0,1-1 0,-1 0 0,0-1 0,0-1-54,0 0 0,0 1 0,1-1-1,0 0 1,-1 0 0,1 0 0,1 0 0,-1 0 0,1-1-1,-1-7 1,2 2-104,0 0 0,0-1 0,1 1 0,0 0 0,0 0 0,1 0 1,1 0-1,7-15 0,14-13 469,2 2 0,1 1 0,2 1 0,2 1 1,0 2-1,2 1 0,1 2 0,41-25 1,-74 53-199,-1-1 0,0 1 0,1-1 0,-1 1 0,0-1 0,1 1 0,-1 0 0,1-1 0,-1 1 0,1 0 0,-1 0 0,1 0 0,-1 0 0,1 1 0,-1-1 0,1 0 0,-1 1 0,0-1 0,1 0 0,-1 1 1,2 0-1,31 20 377,-11-6 29,-13-10-270,1-1 0,-1 0 1,1-1-1,0 0 0,22 3 0,-29-6-111,-1 1 1,1-1-1,-1 0 0,1 0 0,0 0 1,-1-1-1,1 1 0,-1-1 0,1 0 1,-1 0-1,1 0 0,-1-1 0,1 1 1,-1-1-1,0 0 0,0 0 1,0 0-1,0 0 0,0 0 0,-1 0 1,6-6-1,-3 0-57,-1 0-1,0 1 1,0-2-1,-1 1 1,0 0 0,0-1-1,-1 1 1,0-1 0,-1 0-1,1-13 1,-1 8 63,-1-1-1,0 1 1,-1 0 0,-1-1 0,-5-23-1,53 161 801,8 20-130,-42-96-636,-2 0 1,-2 0-1,-2 1 0,0 55 0,-6-96-99,0-1 0,-1 0-1,0 0 1,0 0-1,-1 0 1,0 0 0,0-1-1,0 1 1,-1 0 0,1-1-1,-1 1 1,-1-1 0,1 0-1,-1 0 1,0-1 0,0 1-1,0-1 1,-1 0 0,1 0-1,-1 0 1,0 0 0,0-1-1,-1 0 1,1 0 0,-1 0-1,1-1 1,-1 0 0,0 0-1,0 0 1,0-1 0,0 0-1,0 0 1,0 0 0,0-1-1,0 0 1,-1 0 0,-5-2-1,11 2 9,0 0 0,0-1 0,0 1 0,0-1 0,0 0 0,0 1-1,0-1 1,1 0 0,-1 0 0,0 1 0,0-1 0,1 0 0,-1 0 0,0 0 0,1 0-1,-1 0 1,1 0 0,-1 0 0,1 0 0,0 0 0,-1 0 0,1 0 0,0 0 0,0 0-1,0-1 1,-1 1 0,1 0 0,1-2 0,-1-44-221,0 34 135,1 3 40,0 0 0,0 0-1,1 0 1,0 1 0,1-1 0,0 1 0,1 0 0,0-1 0,0 2 0,1-1 0,0 0 0,0 1 0,1 0 0,11-11 0,10-10 29,2 1-1,45-33 1,9-8-38,-47 27-463,-29 32 295,1 1 0,0 0 1,1 0-1,10-8 0,-19 17 238,1 0-1,0 0 0,0 0 1,-1 0-1,1 0 1,0 1-1,-1-1 1,1 0-1,-1 0 1,1 1-1,0-1 1,-1 1-1,1-1 0,-1 0 1,1 1-1,-1-1 1,1 1-1,-1-1 1,1 1-1,-1-1 1,1 1-1,-1 0 0,0-1 1,1 1-1,-1-1 1,0 1-1,0 0 1,1-1-1,-1 1 1,0 0-1,0-1 1,0 1-1,0 1 0,11 31 123,-10-29-54,3 10 22,-2-7-33,0 1 0,1-1 1,-1 1-1,2-1 1,-1 0-1,1 0 0,6 9 1,-9-15-59,-1-1 1,1 1-1,-1-1 1,1 1 0,0-1-1,-1 0 1,1 1-1,0-1 1,-1 0-1,1 1 1,0-1-1,-1 0 1,1 0-1,0 0 1,-1 0-1,1 0 1,0 0-1,0 0 1,-1 0 0,1 0-1,0 0 1,-1 0-1,1 0 1,0 0-1,-1 0 1,1-1-1,0 1 1,-1 0-1,1-1 1,0 1-1,-1 0 1,1-1-1,-1 1 1,1-1 0,0 1-1,-1-1 1,1 1-1,-1-1 1,0 1-1,1-1 1,-1 1-1,1-2 1,16-26-666,-11 10-311,-1-1-1,-1 1 1,-1-1-1,-1 0 1,1-21-1,-2-4 1319,0 33 4252,1 17-4498,1 0 0,-1 0 0,2 0 0,-1-1-1,0 1 1,1-1 0,0 0 0,0 0 0,1 0-1,-1 0 1,1-1 0,0 0 0,1 0 0,-1 0 0,1 0-1,10 4 1,-11-5-80,0-1-1,1 0 1,-1 0 0,1 0-1,-1 0 1,1-1 0,0 0-1,0 0 1,0-1-1,0 0 1,0 0 0,-1 0-1,1 0 1,0-1-1,0 0 1,0 0 0,-1-1-1,1 0 1,6-3 0,-7 3-136,-1-1 0,0-1 0,0 1 0,0-1 0,0 1 0,0-1 0,-1 0 0,0 0 0,0-1 0,0 1 1,0-1-1,-1 1 0,1-1 0,-1 0 0,0 0 0,-1 0 0,2-6 0,1-6-112,-1 0 0,-1 0-1,0-34 1,9 67 1449,-7-4-1146,1 0-1,0 0 1,0-1-1,1 0 1,0 0-1,1-1 1,1 0-1,16 19 1,-18-24-26,0 1-1,0-1 1,1-1 0,0 1 0,0-1 0,0 0 0,1 0-1,-1-1 1,1 0 0,0-1 0,0 0 0,0 0 0,0 0 0,15 0-1,-9-1-10,-1-1 0,0-1 0,1 0 0,-1 0 0,0-2 0,0 1 0,0-2 0,0 0 0,17-7 0,-25 8-118,0 1 0,0-1 0,-1 0 0,1 0 1,-1-1-1,1 1 0,-1-1 0,0 0 0,0 0 1,-1-1-1,1 1 0,-1-1 0,0 1 1,0-1-1,-1 0 0,1 0 0,-1 0 0,0-1 1,-1 1-1,1 0 0,-1-1 0,0 1 0,0-1 1,-1 0-1,0-5 0,1 7 37,-1-1 0,-1 1 0,1 0 0,0-1 1,-1 1-1,0 0 0,0-1 0,0 1 0,-1 0 0,1 0 0,-1 0 0,0 0 0,-5-7 1,5 9 111,-1 0 0,1 0 1,-1-1-1,0 1 0,0 1 1,0-1-1,0 0 0,0 1 0,0 0 1,0-1-1,0 1 0,-1 0 1,1 1-1,0-1 0,-1 1 1,1-1-1,-1 1 0,-5 0 1,8 1-27,0 0-1,0-1 1,0 1 0,0 0 0,0-1 0,1 1 0,-1 0 0,0 0 0,0 0-1,1 0 1,-1 0 0,0 0 0,1 0 0,-1 0 0,1 0 0,-1 0 0,1 0-1,0 0 1,-1 0 0,1 0 0,0 0 0,0 0 0,0 1 0,0-1 0,0 0-1,0 0 1,0 0 0,1 2 0,0 41 864,-1-42-861,2 5 37,0 1-1,0-1 0,1 1 1,0-1-1,0 0 1,0 0-1,1 0 0,0 0 1,1-1-1,-1 0 0,1 0 1,1 0-1,-1 0 1,1-1-1,0 0 0,0 0 1,0 0-1,1-1 0,13 7 1,7 3 43,0-2-1,1 0 1,54 13 0,-63-21-150,-15-3-244,0-1-1,-1 1 1,1 0 0,0 0 0,0 1-1,-1-1 1,6 4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18.447"/>
    </inkml:context>
    <inkml:brush xml:id="br0">
      <inkml:brushProperty name="width" value="0.05" units="cm"/>
      <inkml:brushProperty name="height" value="0.05" units="cm"/>
      <inkml:brushProperty name="color" value="#004F8B"/>
    </inkml:brush>
  </inkml:definitions>
  <inkml:trace contextRef="#ctx0" brushRef="#br0">221 1 2353,'0'3'8012,"0"18"-7964,4 330 3377,-4-350-3470,-6-2-120,0 0-1,0 0 1,1 0-1,-1-1 1,1 0-1,-1 0 1,-7-5-1,-19-6-207,10 8 311,0 0-1,0 1 1,-1 1-1,-26 1 1,48 2 187,1 1-102,0 1 0,0-1-1,0 1 1,0 0-1,1-1 1,-1 1 0,0-1-1,1 1 1,-1-1-1,1 1 1,0-1 0,-1 1-1,1-1 1,2 3-1,4 4 84,2 0 0,-1 0 1,1-1-1,0-1 0,1 1 0,0-1 0,0-1 0,0 0 0,0 0 0,1-1 0,20 5 0,-2-2 56,1-1 0,-1-1 0,42 0 0,-59-4-101,19 0 66,0-1 1,55-6 0,-79 4-127,1 1 1,0-1 0,-1 0-1,1 0 1,-1-1 0,1 0 0,-1 0-1,0-1 1,0 0 0,-1 0-1,1-1 1,-1 0 0,0 0-1,0 0 1,-1-1 0,7-7-1,-9 9-40,-1 1-1,0-1 0,0 0 0,0 0 0,0 1 0,-1-1 0,1 0 1,-1-1-1,0 1 0,-1 0 0,1 0 0,0 0 0,-1-1 0,0 1 1,0 0-1,-1 0 0,1-1 0,-1 1 0,0 0 0,0 0 0,0 0 1,0 0-1,-1 0 0,0 0 0,0 0 0,0 0 0,0 1 1,0-1-1,-1 1 0,0-1 0,0 1 0,0 0 0,0 0 0,0 1 1,0-1-1,-1 0 0,1 1 0,-1 0 0,0 0 0,1 0 0,-1 0 1,0 1-1,0 0 0,-1-1 0,1 1 0,0 1 0,-7-2 0,2 1 47,0 0-1,-1 0 1,1 1-1,-1 0 1,1 1-1,0 0 1,-1 1-1,-12 3 1,19-4 23,0 0 0,0 1 0,0-1 0,0 1 0,0 0 0,1 0 0,-1 0 0,0 0 0,1 0-1,0 0 1,-1 1 0,1 0 0,0-1 0,0 1 0,0 0 0,1 0 0,-1 0 0,1 0 0,0 0 0,0 0 0,0 0 0,0 0 0,0 1 0,0-1 0,1 0 0,0 6 0,-1-4-2,0-1 0,1 1 1,-1-1-1,1 1 0,0-1 1,1 1-1,-1-1 1,1 1-1,0-1 0,0 0 1,0 1-1,0-1 0,1 0 1,0 0-1,0 0 1,0 0-1,0 0 0,1 0 1,0 0-1,-1-1 0,1 0 1,0 1-1,1-1 1,-1 0-1,1 0 0,-1-1 1,1 1-1,0-1 0,0 0 1,0 0-1,0 0 1,8 2-1,5 2-139,0-1 1,-1-1-1,1 0 0,1-1 1,-1-1-1,0-1 1,0-1-1,1 0 0,-1-1 1,0-1-1,1 0 0,-1-1 1,0-1-1,32-13 1,-47 16 98,-1 1 0,1-1 0,0 0 0,0 1 0,0-1 0,0 1 1,0 0-1,0 0 0,-1-1 0,1 1 0,0 1 0,0-1 0,0 0 1,0 0-1,0 1 0,0-1 0,0 1 0,0-1 0,-1 1 0,1 0 1,0 0-1,0 0 0,-1 0 0,1 0 0,-1 0 0,1 0 0,-1 0 1,1 1-1,-1-1 0,0 1 0,0-1 0,1 1 0,-1-1 0,0 1 1,0 2-1,5 7 243,0 0 1,-1 1 0,-1 0-1,4 17 1,-3-11-22,7 20 281,1 0-131,-1 1 0,8 60 1,-77-168-898,37 41 348,2-2-1,0 0 0,2 0 0,1-2 0,2 0 0,1-1 1,1 0-1,2 0 0,1-1 0,2 0 0,2-1 1,-1-48-1,5 82 224,0 0 0,0 0 0,0-1 0,0 1 0,1 0 0,-1 0 0,0 0 1,1 0-1,-1 0 0,1-1 0,-1 1 0,1 0 0,0 0 0,0 0 0,-1 0 0,1 1 0,0-1 1,0 0-1,0 0 0,0 0 0,0 1 0,0-1 0,2-1 0,34-7 420,-26 8-314,-1 1 0,0 0 0,0 1 0,0 0 1,16 4-1,-21-3-95,1 1 0,-1-1 1,0 1-1,0 0 0,0 1 0,0-1 1,-1 1-1,1 0 0,-1 0 1,0 0-1,0 1 0,0-1 0,-1 1 1,0 0-1,0 0 0,0 0 1,0 1-1,-1-1 0,3 10 1,-1-3-24,-1 0 0,0 1 0,-1-1 0,0 1 0,-1-1 0,-1 1 0,0 0 0,-2 15 0,1-22-127,-1-1 1,0 0-1,0 0 0,0 0 1,-1 0-1,0 0 0,0 0 1,0-1-1,0 0 0,-1 1 1,1-1-1,-1 0 0,0-1 1,-1 1-1,1-1 0,0 0 1,-1 0-1,0 0 0,0 0 1,0-1-1,0 0 0,0 0 1,0 0-1,-1-1 0,1 0 1,0 0-1,-1 0 0,1-1 1,-1 1-1,1-1 0,-1-1 1,1 1-1,-11-3 0,14 1 21,-1 1 0,1-1 0,0 0 0,0 0 0,0 0 0,0-1 0,0 1 0,1 0 0,-1-1 0,0 0 0,1 1 0,0-1 0,0 0 0,0 1 0,0-1 0,0 0 0,0 0 0,1 0 0,-1 0 0,1 0 0,0 0 0,0-3 0,0-2 16,-1 0 1,1 1 0,1-1 0,-1 0-1,1 0 1,1 0 0,3-12 0,-2 16 112,0-1 1,0 0 0,0 1 0,1 0-1,0-1 1,0 1 0,0 1 0,0-1-1,0 1 1,1-1 0,0 1 0,0 1-1,-1-1 1,2 1 0,-1-1 0,0 1-1,0 1 1,1-1 0,7 0 0,-8 0 96,0 1 0,0 1 0,1-1 0,-1 1 0,0 0 0,1 0 0,-1 0 0,0 1 0,0-1 0,1 1 0,-1 1 0,0-1 0,0 1 0,0 0 0,0 0 0,0 0 0,-1 1 0,1 0 0,-1 0 0,7 5 0,-2 2-71,0 0-1,-1 1 1,0 0-1,-1 0 0,-1 1 1,1 0-1,-2 0 1,1 0-1,-2 1 0,0 0 1,0 0-1,1 16 1,-5-28-330,0-36 0,-1-2 163,2-47 99,-1 79-42,1 1 0,-1-1 0,1 0 0,1 1-1,-1-1 1,1 1 0,-1 0 0,1-1 0,0 1 0,1 0-1,-1 0 1,1 0 0,0 0 0,4-4 0,-4 6-238,-1 1 0,0-1 1,1 1-1,-1 0 1,1 0-1,0 0 0,-1 0 1,1 0-1,0 0 0,0 1 1,-1-1-1,1 1 1,0 0-1,0 0 0,5 0 1,-6 0-266,11 0-4185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18.791"/>
    </inkml:context>
    <inkml:brush xml:id="br0">
      <inkml:brushProperty name="width" value="0.05" units="cm"/>
      <inkml:brushProperty name="height" value="0.05" units="cm"/>
      <inkml:brushProperty name="color" value="#004F8B"/>
    </inkml:brush>
  </inkml:definitions>
  <inkml:trace contextRef="#ctx0" brushRef="#br0">49 155 5106,'0'0'6566,"22"4"-4971,162 11 489,-182-15-2073,-1 0 0,0 0 0,1-1 0,-1 1 0,1 0 0,-1-1 0,0 0 0,0 1 0,1-1 0,-1 0 0,0 1 0,0-1 0,0 0 0,1 0 0,-1 0 0,0 0 0,0 0 0,-1 0 0,1-1 0,0 1 0,0 0 0,0 0 0,-1-1 0,1 1 0,-1 0 0,1-1 0,-1 1 0,0 0 0,1-1 0,-1 1 0,0-1-1,0 1 1,0-1 0,0 1 0,0 0 0,0-1 0,0 1 0,-1-3 0,0-1-73,1 1-1,-1-1 1,0 1-1,0-1 0,0 1 1,0 0-1,-1-1 1,0 1-1,0 0 0,0 0 1,-4-6-1,-4 2-52,1 0 0,-1 1-1,0 0 1,0 1 0,0 0-1,-1 1 1,0 0 0,0 0-1,-1 2 1,1-1 0,-1 1-1,0 1 1,0 0 0,0 1 0,0 0-1,0 0 1,-21 3 0,31-1 128,0-1 1,0 1 0,0-1-1,0 1 1,-1 0 0,1 0 0,0 0-1,0 0 1,1 0 0,-1 1 0,0-1-1,0 1 1,1-1 0,-1 1-1,0-1 1,1 1 0,0 0 0,-1 0-1,1 0 1,0 0 0,0 0-1,0 0 1,0 0 0,0 0 0,1 0-1,-1 0 1,1 1 0,-1-1-1,1 0 1,0 0 0,0 1 0,0-1-1,0 0 1,1 4 0,-1-2 1,0 0-1,0 0 1,0 0 0,1 0 0,0 0-1,0 0 1,0 0 0,0 0 0,1 0-1,0 0 1,-1 0 0,1-1-1,1 1 1,-1-1 0,0 1 0,1-1-1,0 0 1,4 3 0,2-1-200,0 0-1,1-1 1,0-1-1,0 1 1,0-2 0,0 1-1,0-2 1,17 2-1,-16-2-788,-1-1 0,0 0 0,1-1 0,19-4 0,-2-7-4311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19.388"/>
    </inkml:context>
    <inkml:brush xml:id="br0">
      <inkml:brushProperty name="width" value="0.05" units="cm"/>
      <inkml:brushProperty name="height" value="0.05" units="cm"/>
      <inkml:brushProperty name="color" value="#004F8B"/>
    </inkml:brush>
  </inkml:definitions>
  <inkml:trace contextRef="#ctx0" brushRef="#br0">1 0 8724,'0'0'1363,"3"18"-624,24 94 313,-9-45-971,13 98 0,-27-139-2373,-1-37-794,10-37 1722,-11 45 1527,-1-1-1,1 1 0,-1 0 0,1 0 0,0 0 0,1 0 0,-1 0 0,0 0 0,1 1 0,0-1 0,-1 1 0,1 0 0,0 0 0,0 0 1,0 0-1,0 0 0,1 1 0,-1-1 0,0 1 0,6-2 0,-1 3 246,-1 0 1,0 0-1,1 1 0,-1 0 0,0 0 1,1 0-1,-1 1 0,0 0 0,8 4 1,9 2 40,0-2 1,1 0-1,0-2 1,0-1-1,0-1 1,0-1-1,40-3 1,-64 1-444,1 1 0,-1-1 0,1 0 1,-1 0-1,1 0 0,-1 0 0,1-1 0,-1 1 0,0 0 1,0-1-1,0 1 0,1 0 0,-1-1 0,-1 0 0,1 1 1,0-1-1,0 1 0,0-1 0,-1 0 0,1 0 0,-1 1 1,0-1-1,1 0 0,-1 0 0,0 1 0,0-1 1,0 0-1,-1-3 0,2 0-79,-1 1 0,0-1-1,0 0 1,-1 1 0,0-1 0,1 0 0,-1 1 0,-1-1-1,1 1 1,-1 0 0,-2-5 0,0 3-4,-1 1 1,-1 0-1,1 1 1,0-1 0,-1 1-1,0 0 1,0 0-1,-1 1 1,1 0-1,0 0 1,-1 0-1,0 1 1,0 0 0,-12-2-1,-2 1-26,0 0-1,-1 2 1,-36 1-1,54 0 126,0 1-1,1-1 1,-1 1 0,0 0 0,0 0-1,1 0 1,-1 1 0,0-1-1,1 1 1,-1 0 0,1 0-1,0 0 1,0 1 0,0-1-1,0 1 1,0-1 0,0 1-1,1 0 1,-1 0 0,1 0-1,-4 7 1,3-3 53,0 0-1,0 0 1,0 0-1,1 0 1,0 0-1,1 1 1,-1-1-1,2 1 1,-1-1-1,1 12 1,0-16-89,1-1 1,-1 0-1,1 1 1,0-1-1,0 1 1,-1-1-1,2 0 0,-1 1 1,0-1-1,0 0 1,1 0-1,-1 0 1,1 0-1,0 0 1,-1 0-1,1-1 1,0 1-1,0-1 1,0 1-1,0-1 1,1 1-1,-1-1 0,0 0 1,0 0-1,1 0 1,-1-1-1,1 1 1,2 0-1,7 2-1026,0-1 0,1 0 1,-1-1-1,17 0 0,0-1-4672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19.779"/>
    </inkml:context>
    <inkml:brush xml:id="br0">
      <inkml:brushProperty name="width" value="0.05" units="cm"/>
      <inkml:brushProperty name="height" value="0.05" units="cm"/>
      <inkml:brushProperty name="color" value="#004F8B"/>
    </inkml:brush>
  </inkml:definitions>
  <inkml:trace contextRef="#ctx0" brushRef="#br0">1 198 7475,'0'0'2948,"6"7"-626,-6-11-2266,0-1-1,0 1 1,0-1 0,1 1 0,-1-1 0,1 1 0,0-1 0,4-7 0,-4 10-25,0 1 0,0 0 0,0 0 0,0 0 0,0 0 0,0 0 0,1 0 0,-1 0 0,0 0 0,1 0 0,-1 0 0,1 1 0,-1-1 0,1 1 0,-1-1 0,1 1 0,-1-1 0,1 1 0,-1 0 0,1 0 0,0 0 0,-1 0 0,1 0 0,-1 0 0,1 0 0,0 1 0,-1-1 0,1 0 0,-1 1 0,3 0 0,56 23 833,-51-19-778,1 0 0,-1-1 0,1-1-1,0 0 1,0 0 0,0 0-1,0-2 1,11 2 0,-20-9-57,1 1-1,-1-1 1,-1 1 0,1-1 0,-1 0 0,0 1 0,-1-9 0,1 9-103,0-107-4851,0 84 1147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20.171"/>
    </inkml:context>
    <inkml:brush xml:id="br0">
      <inkml:brushProperty name="width" value="0.05" units="cm"/>
      <inkml:brushProperty name="height" value="0.05" units="cm"/>
      <inkml:brushProperty name="color" value="#004F8B"/>
    </inkml:brush>
  </inkml:definitions>
  <inkml:trace contextRef="#ctx0" brushRef="#br0">0 267 6835,'0'0'4333,"11"-21"-3573,-10 18-716,0 0-1,1 1 1,-1-1 0,1 1-1,0-1 1,0 1 0,0 0 0,0 0-1,0-1 1,0 2 0,1-1-1,-1 0 1,1 0 0,-1 1-1,1-1 1,0 1 0,-1 0-1,1 0 1,0 0 0,0 0-1,0 0 1,0 1 0,0-1-1,0 1 1,0 0 0,5 0-1,9 0 257,0 1-1,-1 0 1,27 7-1,-23-4-22,1-1-1,39 1 1,-58-48 1249,-2 16-1633,-1-1 0,-6-33 1,-6 11-3157,9 40 78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07.783"/>
    </inkml:context>
    <inkml:brush xml:id="br0">
      <inkml:brushProperty name="width" value="0.05" units="cm"/>
      <inkml:brushProperty name="height" value="0.05" units="cm"/>
      <inkml:brushProperty name="color" value="#004F8B"/>
    </inkml:brush>
  </inkml:definitions>
  <inkml:trace contextRef="#ctx0" brushRef="#br0">127 285 7491,'0'0'1983,"24"5"-1268,78 15-64,-94-19-531,0 1 0,0-2 1,0 1-1,0-1 0,0 0 1,0-1-1,0 0 0,0 0 1,0-1-1,0 0 0,0 0 1,0-1-1,-1 0 0,0 0 1,14-9-1,-16 9-41,-1-1 0,0 1 0,1-1 0,-2 0 0,1-1 0,-1 1 0,1-1 0,-1 0 1,0 1-1,-1-1 0,1 0 0,-1-1 0,0 1 0,0 0 0,-1-1 0,0 1 0,0-1 0,0 1 0,0-1 0,-1-7 0,0 4-81,0 1 0,0-1 0,-1 0 0,-1 1 0,1-1 0,-1 1 0,-1-1 0,-3-8 0,4 12-7,-1 0-1,-1 0 1,1 1 0,-1-1-1,1 0 1,-1 1 0,0 0-1,-1 0 1,1 0-1,-1 1 1,0 0 0,0-1-1,-7-2 1,0 1-49,1 0-1,-1 1 1,0 0 0,0 1-1,-1 1 1,1 0 0,-1 0 0,1 1-1,-1 1 1,1 0 0,-1 1-1,1 0 1,-24 6 0,27-5 36,-1 0 1,1 1-1,-1 0 1,1 1-1,0 0 1,0 1-1,0 0 1,1 0-1,0 1 1,0 0-1,0 0 1,1 1-1,0 0 1,0 0-1,0 0 1,1 1-1,-10 17 1,13-19-1,1 0 1,-1 1-1,1-1 0,0 1 1,1-1-1,0 1 1,0 0-1,0 0 1,1 0-1,0-1 1,0 1-1,0 0 1,1 0-1,0 0 1,1-1-1,-1 1 1,2 0-1,-1-1 0,0 0 1,1 1-1,0-1 1,1 0-1,-1-1 1,1 1-1,0 0 1,1-1-1,8 9 1,13 9 29,0 0 0,1-1 0,1-2 1,39 22-1,-32-21 44,-35-20-51,41 24 124,-1 2-1,69 62 1,-99-80-99,-1 0 0,0 1-1,0 1 1,-1 0 0,-1 0 0,0 0-1,-1 1 1,0 0 0,0 0 0,-1 0-1,-1 1 1,0 0 0,-1 0 0,0 0-1,1 19 1,-4-26-16,1 9 31,-1-1 0,0 1 0,-4 20 0,4-32-37,0-1 0,-1 1 0,1 0 0,-1-1 0,1 1 0,-1-1 0,0 1 0,0-1 0,-1 0 0,1 1 0,0-1 0,-1 0 0,1 0 0,-1 0 0,0 0 1,1 0-1,-1 0 0,0-1 0,0 1 0,-1 0 0,1-1 0,0 0 0,0 1 0,-1-1 0,1 0 0,-5 1 0,6-2-20,0 0 0,0 0 0,0 0 1,0 0-1,0 0 0,0 0 0,0-1 0,0 1 1,0 0-1,1-1 0,-1 1 0,0-1 0,0 1 0,0-1 1,0 1-1,1-1 0,-1 1 0,0-1 0,0 0 1,1 1-1,-1-1 0,1 0 0,-1 0 0,0 0 0,1 1 1,0-1-1,-1 0 0,1 0 0,-1 0 0,1 0 1,0 0-1,0 0 0,0 0 0,-1 0 0,1-1 1,-4-43-1181,3 35 819,-5-110-1538,-9-105-1349,10 187 3645,-1 0 0,-2 1 0,-25-67 0,31 98 47,0 0 1,0 0 0,-1 1 0,0-1 0,0 1-1,-1 0 1,1 0 0,-1 0 0,0 0 0,-6-5-1,8 15-409,1 1-1,0-1 0,0 1 1,1-1-1,0 1 0,0 7 0,0-5-19,0-1-1,1 1 0,0-1 1,0 0-1,0 1 0,1-1 1,1 0-1,-1 0 0,1 0 0,0-1 1,0 1-1,1-1 0,4 7 1,-4-9 6,-1 0 0,1 0-1,0-1 1,0 1 0,0-1 0,0 0 0,0 0 0,1-1 0,-1 1 0,1-1 0,0 0 0,0 0 0,0 0 0,0-1 0,0 0-1,0 0 1,0 0 0,0 0 0,9-1 0,-10 0-11,1 0 0,-1 0 0,0 0-1,1-1 1,-1 0 0,1 0 0,-1 0-1,0 0 1,0-1 0,0 1 0,0-1-1,0 0 1,0 0 0,0-1 0,0 1 0,-1-1-1,1 0 1,-1 0 0,0 0 0,0 0-1,0 0 1,0-1 0,-1 1 0,1-1 0,-1 0-1,0 0 1,0 0 0,-1 0 0,1 0-1,-1 0 1,1-1 0,0-6 0,0 0 9,1 1 0,-2-1 0,1 0 1,-2 0-1,1 0 0,-1 0 0,-1 0 0,0 1 1,-3-15-1,-3 15 1168,4 18-514,7 22-735,-1-23-16,0-1 0,1 0 0,-1 0 0,2 0 0,-1 0 0,1-1 0,-1 1 0,2-1-1,-1 0 1,0-1 0,1 1 0,0-1 0,0 0 0,0-1 0,1 0 0,-1 0 0,12 4 0,1-2-429,-1 0-1,0-1 0,1-2 1,-1 1-1,31-2 1,-45-1 456,-1 0 0,0 0 0,0 0 0,0-1 0,0 1 0,1-1 0,-1 0 0,0 0 0,0 0 0,0 0 0,0 0 0,-1-1 0,1 0 0,0 1 0,-1-1 0,1 0 0,-1 0 0,1 0 0,-1-1 0,0 1 0,0 0 0,0-1 0,0 0 0,0 1 1,2-6-1,-2 2 128,0 0 0,0 1 0,-1-1 0,0 0 0,0 0 0,-1 0 0,1 0 0,-1 0 0,0 0 1,-1 0-1,0 0 0,0 0 0,-2-7 0,1 8 254,1 1 1,-1 0 0,-1-1-1,1 1 1,0 0-1,-1 0 1,0 1-1,0-1 1,0 0-1,-1 1 1,1 0-1,-1 0 1,1 0-1,-7-3 1727,12 9-2061,-1 0 0,1 0 1,0 0-1,-1 0 0,1 0 0,1 0 0,-1 0 1,0-1-1,1 1 0,-1-1 0,6 4 1,-3-2 13,6 6-10,1 0-1,0-1 0,1 0 0,0-1 0,0 0 0,1-2 0,-1 1 1,2-2-1,-1 1 0,0-2 0,1 0 0,0-1 0,0-1 0,0 0 0,1 0 1,-1-2-1,0 0 0,21-3 0,-33 2 14,0 0 0,-1 0 1,1-1-1,0 1 0,-1-1 0,1 0 0,0 0 1,-1 0-1,0 0 0,1 0 0,-1 0 0,0 0 1,0-1-1,-1 1 0,1-1 0,0 0 0,-1 1 1,1-1-1,-1 0 0,0 0 0,0 0 0,0 0 1,-1 0-1,1 0 0,0-4 0,2-13-133,0 0 0,0-34 0,-3 42-27,0-56 197,8 73 69,-3 1-263,10 13 101,1-1 0,29 26 1,-38-39-273,0 0 1,1 0 0,-1-1 0,1 0 0,0 0-1,0 0 1,0-1 0,1 0 0,-1-1 0,17 3-1,17-3-4242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20.780"/>
    </inkml:context>
    <inkml:brush xml:id="br0">
      <inkml:brushProperty name="width" value="0.05" units="cm"/>
      <inkml:brushProperty name="height" value="0.05" units="cm"/>
      <inkml:brushProperty name="color" value="#004F8B"/>
    </inkml:brush>
  </inkml:definitions>
  <inkml:trace contextRef="#ctx0" brushRef="#br0">0 151 9204,'0'0'1926,"19"-1"361,-13 0-2124,15 0 173,-1-1 1,1-2-1,0 0 1,-1-1-1,0-1 1,24-10-1,-42 16-327,0-1 0,0 0 0,0 0 0,0-1 0,0 1 0,0 0 0,0-1-1,-1 1 1,1-1 0,0 1 0,-1-1 0,0 0 0,1 0 0,-1 0 0,0 1 0,0-1-1,0 0 1,0-1 0,0 1 0,0 0 0,0 0 0,-1 0 0,1-1 0,-1 1 0,0 0 0,1 0-1,-1-1 1,0 1 0,-1-4 0,0 5-29,0-1 1,0 1-1,0 0 0,0-1 0,0 1 0,0 0 1,-1 0-1,1 0 0,0 0 0,-1 0 1,1 0-1,-1 0 0,1 0 0,-1 0 1,1 1-1,-1-1 0,0 1 0,1-1 0,-1 1 1,0 0-1,1-1 0,-4 1 0,-42-6 35,45 6-9,-1-1 1,0 1-1,1 0 1,-1 0-1,0 0 1,1 0-1,-1 0 1,1 0-1,-1 1 1,0 0-1,1-1 1,-1 1-1,1 0 0,-1 0 1,1 0-1,0 1 1,-1-1-1,1 0 1,-3 3-1,3 0 33,1-1 0,0 1 0,-1-1-1,1 1 1,0 0 0,1-1 0,-1 1 0,1 0-1,-1 0 1,1 0 0,1-1 0,-1 1-1,1 5 1,0-6-5,0-1-1,0 1 1,0 0-1,0-1 1,0 1-1,1 0 1,-1-1-1,1 0 1,0 1 0,0-1-1,-1 0 1,2 0-1,-1 0 1,0 0-1,0 0 1,1 0-1,-1-1 1,1 1-1,-1-1 1,1 0-1,-1 0 1,1 0 0,0 0-1,3 1 1,10 3 87,0-1 1,31 5-1,-20-5-75,1-2-1,0 0 1,0-2 0,46-5-1,-65 4-80,0-1-1,-1 1 1,1-1-1,-1-1 1,1 0 0,-1 0-1,0-1 1,0 0-1,0 0 1,-1-1-1,0 0 1,0 0-1,0-1 1,0 1 0,-1-2-1,0 1 1,0-1-1,8-12 1,-13 18 27,1-1 0,-1 1 0,0-1 0,0 0 0,0 1 0,0-1 0,0 0 0,-1 0 0,1 0 0,0 0 0,-1 0 0,0 0 0,1 0 0,-1 0 0,0 0 0,0 0 0,0 0 0,0 0 0,0 0 0,-1 0 0,1 0 0,0 0 0,-1 1 0,0-1 0,1 0 0,-1 0 0,0 0 0,0 0 0,0 1 0,0-1 0,0 0 0,-1 1 0,1-1 0,0 1 0,-1-1 0,1 1 0,-1 0 0,1 0 0,-1 0 0,0-1 0,0 1 0,1 1 0,-1-1 0,0 0 0,0 0 0,0 1 0,0-1 0,0 1 0,0 0 0,0-1 0,0 1 0,0 0 0,0 0 0,0 0 0,-3 1 0,3 0 48,0 0 0,1-1 0,-1 1 0,1 0 0,-1 0 0,1 0 0,0 0-1,-1 1 1,1-1 0,0 0 0,0 1 0,0-1 0,0 0 0,0 1 0,0-1 0,0 1 0,0 0 0,0-1 0,1 1 0,-1 0 0,1-1 0,-1 1 0,1 0 0,0-1 0,0 1 0,0 0 0,0 0 0,0 2 0,0 54 831,1-55-845,1 1-1,-1-1 1,1 1 0,0-1-1,0 1 1,0-1 0,1 0-1,-1 0 1,1 0 0,0 0-1,0-1 1,0 1 0,0-1-1,0 0 1,0 0 0,1 0-1,-1 0 1,1 0 0,-1-1-1,1 1 1,0-1 0,0 0-1,4 1 1,9 1-1006,-1 1 1,1-2-1,33 1 0,-29-4-2950,-9-6-1848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21.106"/>
    </inkml:context>
    <inkml:brush xml:id="br0">
      <inkml:brushProperty name="width" value="0.05" units="cm"/>
      <inkml:brushProperty name="height" value="0.05" units="cm"/>
      <inkml:brushProperty name="color" value="#004F8B"/>
    </inkml:brush>
  </inkml:definitions>
  <inkml:trace contextRef="#ctx0" brushRef="#br0">319 0 7507,'0'0'6531,"-141"74"-6178,99-28-353,-1 2-785,-3-3-1472,0-3-1841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21.748"/>
    </inkml:context>
    <inkml:brush xml:id="br0">
      <inkml:brushProperty name="width" value="0.05" units="cm"/>
      <inkml:brushProperty name="height" value="0.05" units="cm"/>
      <inkml:brushProperty name="color" value="#004F8B"/>
    </inkml:brush>
  </inkml:definitions>
  <inkml:trace contextRef="#ctx0" brushRef="#br0">239 52 3217,'0'0'7556,"10"-51"-4723,-27 51-2577,-6 2-112,-4 17-144,-5 11-32,-4 8 0,5 8-432,-7 5-1921,-7-4-3410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24.237"/>
    </inkml:context>
    <inkml:brush xml:id="br0">
      <inkml:brushProperty name="width" value="0.05" units="cm"/>
      <inkml:brushProperty name="height" value="0.05" units="cm"/>
      <inkml:brushProperty name="color" value="#004F8B"/>
    </inkml:brush>
  </inkml:definitions>
  <inkml:trace contextRef="#ctx0" brushRef="#br0">44 14 784,'0'0'3890,"2"-13"4202,-3 21-8065,0-1 1,0 1-1,-1-1 1,0 1-1,-4 8 1,-5 20 154,3 8 414,1 1 0,3 0 0,1 0 0,6 69 0,-2-105-519,0 0 0,1 0 0,0 1 0,1-1 1,-1-1-1,2 1 0,-1 0 0,1-1 0,1 0 0,0 0 1,10 14-1,-5-10-117,1-1 1,0 0 0,1-1 0,0 0-1,1-1 1,16 9 0,-26-17-1995,-3-16-5633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24.746"/>
    </inkml:context>
    <inkml:brush xml:id="br0">
      <inkml:brushProperty name="width" value="0.05" units="cm"/>
      <inkml:brushProperty name="height" value="0.05" units="cm"/>
      <inkml:brushProperty name="color" value="#004F8B"/>
    </inkml:brush>
  </inkml:definitions>
  <inkml:trace contextRef="#ctx0" brushRef="#br0">311 85 6643,'0'0'1844,"-19"-13"-1783,-62-39-29,77 49-28,-1 0 1,0 1-1,0 0 1,0 0-1,-1 0 1,1 1 0,0-1-1,-1 2 1,1-1-1,0 0 1,-1 1-1,1 0 1,-1 0-1,1 1 1,-6 0-1,-11 1 31,18-1 8,-1-1-1,0 1 1,1 0 0,-1 1 0,1-1 0,-1 1 0,1 0 0,0 0 0,-1 0 0,1 1 0,0-1-1,1 1 1,-1 0 0,0 0 0,1 0 0,-1 1 0,1-1 0,0 1 0,0 0 0,1 0 0,-1 0-1,1 0 1,0 0 0,0 0 0,0 1 0,1-1 0,-1 1 0,1-1 0,0 1 0,0 0 0,1-1-1,-1 1 1,1 0 0,0 0 0,1-1 0,-1 1 0,1 0 0,0 0 0,0-1 0,0 1 0,0-1-1,1 1 1,0-1 0,0 0 0,0 0 0,1 1 0,-1-1 0,1-1 0,3 5 0,9 5 283,0 0 0,0-1 1,1-1-1,0-1 1,34 16-1,-25-13 86,44 29 0,-68-41-420,0 0 0,1 0 0,-1 0 0,1 0 0,-1 0-1,0 0 1,0 0 0,0 0 0,1 0 0,-1 1 0,0-1 0,-1 0 0,1 1-1,0-1 1,0 1 0,0-1 0,-1 1 0,1-1 0,-1 1 0,1-1 0,-1 1-1,0 0 1,0-1 0,0 1 0,0-1 0,0 3 0,-1-2-18,0 0 0,0 0 1,0 0-1,-1 0 0,1 0 1,-1 0-1,1-1 0,-1 1 1,0-1-1,1 1 0,-1-1 1,0 1-1,0-1 0,0 0 1,0 0-1,-3 1 1,-9 4-183,-1-1 0,-1-1 0,1 0 1,-17 2-1,28-5 65,0 0-1,0 0 0,0-1 1,0 0-1,0 0 1,-1 0-1,1 0 0,0-1 1,-6-1-1,8 1 3,1 0 1,0 0-1,0 0 0,0 0 0,0 0 0,0 0 1,0 0-1,0-1 0,1 1 0,-1 0 0,0-1 1,1 1-1,-1-1 0,1 1 0,-1-1 0,1 1 1,0-1-1,-1 1 0,1-1 0,0 1 0,0-1 0,0 1 1,0-1-1,0 1 0,1-1 0,-1 1 0,1-3 1,3-20-2528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26.028"/>
    </inkml:context>
    <inkml:brush xml:id="br0">
      <inkml:brushProperty name="width" value="0.05" units="cm"/>
      <inkml:brushProperty name="height" value="0.05" units="cm"/>
      <inkml:brushProperty name="color" value="#004F8B"/>
    </inkml:brush>
  </inkml:definitions>
  <inkml:trace contextRef="#ctx0" brushRef="#br0">1 1 6371,'0'0'3060,"2"11"-2903,39 138 2103,17 72-878,-56-198-1849,-7-29-1000,-7-37-209,11 36 1638,0 0 0,0-1 0,1 1 0,0 0 0,0 0 0,0-1 0,1 1 1,2-9-1,-2 14 66,0-1 1,0 1 0,0 0 0,1 1 0,-1-1 0,0 0 0,1 0 0,0 0 0,-1 1 0,1-1-1,0 1 1,0 0 0,0-1 0,0 1 0,0 0 0,0 0 0,0 0 0,0 0 0,0 0 0,0 1-1,1-1 1,-1 1 0,0-1 0,1 1 0,-1 0 0,0 0 0,0 0 0,5 1 0,-3-1 21,-1 1 0,1 0 0,-1-1 0,1 1 0,-1 1 0,1-1 0,-1 1 0,0-1 0,0 1 0,0 0 0,0 0 0,0 0 0,0 0 0,0 1 0,-1-1 0,1 1 0,-1 0 0,0 0 0,0 0 0,0 0 0,0 0 0,0 0 0,0 0 0,1 6 0,3 7 224,0 0 0,-1 1 1,6 31-1,-10-44-663,0-18-535,0 3 455,0 1 0,0-1 1,1 1-1,4-16 0,-4 20 526,1 1 1,0-1 0,0 1-1,1-1 1,0 1 0,-1 0-1,10-8 1,-12 12 8,0 0 1,0 0-1,1 0 1,-1 0-1,0 1 1,1-1-1,-1 0 0,0 1 1,1-1-1,-1 1 1,1-1-1,-1 1 1,1 0-1,-1 0 0,1-1 1,-1 1-1,1 0 1,-1 0-1,1 1 0,-1-1 1,1 0-1,-1 0 1,1 1-1,-1-1 1,0 1-1,1-1 0,-1 1 1,1 0-1,-1-1 1,0 1-1,0 0 1,1 0-1,-1 0 0,0 0 1,0 0-1,0 0 1,1 2-1,4 3 74,1 0-1,-1 0 0,1 0 1,0-1-1,1 0 1,-1-1-1,1 0 1,0 0-1,0 0 1,0-1-1,1 0 1,-1-1-1,1 0 1,-1 0-1,1-1 1,0 0-1,15 0 1,-22-2-129,-1 1 0,1-1 0,0 0 0,-1 0 1,1 1-1,0-1 0,-1 0 0,1 0 1,-1 0-1,0-1 0,1 1 0,-1 0 1,0-1-1,0 1 0,1 0 0,-1-1 1,0 1-1,-1-1 0,1 0 0,0 1 0,0-1 1,-1 0-1,1 1 0,-1-1 0,1 0 1,-1 0-1,0 0 0,0 1 0,0-1 1,0-3-1,1 0-122,-1 0 1,0 0-1,0 1 0,0-1 1,0 0-1,-1 0 0,0 0 1,0 1-1,0-1 1,0 0-1,-4-6 0,-2 3-33,-1 0 0,-1 1 0,1 0 0,-1 0 0,0 0 0,-1 1 0,1 1 0,-1 0 0,0 0 0,-1 1 0,1 0 0,-19-4 0,39 9 386,0 0 0,0 1 0,0 0 1,0 1-1,-1 0 0,1 1 1,-1 0-1,1 0 0,-2 1 0,10 5 1,-5-1 8,-1-1-1,0 1 1,0 1 0,-1 0 0,0 1-1,11 14 1,-4 6 0,-1-4-151,-11-20-1074,-4-18-1424,-3 3 2197,0 0 0,1 0 1,0-1-1,1 1 0,-1 0 1,2 0-1,-1 0 0,1 0 1,0 1-1,1-1 0,0 0 1,0 1-1,1 0 0,0 0 1,6-10-1,-9 16 303,0 0 1,0 0-1,0 0 0,0 0 1,0 1-1,0-1 0,0 0 1,0 1-1,0-1 0,1 1 1,-1-1-1,0 1 1,0-1-1,0 1 0,1 0 1,-1 0-1,0 0 0,1-1 1,-1 1-1,0 0 0,0 1 1,1-1-1,-1 0 0,0 0 1,0 0-1,1 1 0,-1-1 1,0 1-1,0-1 0,0 1 1,1-1-1,-1 1 0,0 0 1,0-1-1,0 1 0,0 0 1,1 1-1,5 5 286,1 1 0,-1 0 1,11 16-1,0 0-121,3-10-375,-21-14 84,1 0 0,-1 0 1,1 0-1,-1 0 0,1 0 1,-1 0-1,1 0 0,-1 0 1,1 0-1,-1 0 0,1 0 0,-1 0 1,1 0-1,-1-1 0,0 1 1,1 0-1,-1 0 0,1-1 1,-1 1-1,1 0 0,-1 0 1,0-1-1,1 1 0,-1 0 1,0-1-1,1 1 0,-1-1 1,2-3-64,0-1 0,-1 1 1,0-1-1,1 1 1,-2-1-1,1 1 0,0-9 1,0-6-315,-2 14 323,1 0-1,0 0 0,1 0 1,0 0-1,-1 0 0,1 0 1,2-5-1,-2 10 118,-1 0 0,1 0 1,-1 0-1,1 0 0,-1 1 0,1-1 1,-1 0-1,1 0 0,-1 0 0,1 0 1,-1 0-1,0 1 0,1-1 0,-1 0 1,1 0-1,-1 1 0,1-1 0,-1 0 1,0 1-1,1-1 0,-1 0 0,0 1 1,1-1-1,-1 0 0,0 1 0,0-1 1,1 1-1,-1-1 0,0 1 0,0-1 1,0 1-1,1 0 0,12 22-241,-11-20 296,40 53-1829,-7-27-3813,-13-18-1210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26.449"/>
    </inkml:context>
    <inkml:brush xml:id="br0">
      <inkml:brushProperty name="width" value="0.05" units="cm"/>
      <inkml:brushProperty name="height" value="0.05" units="cm"/>
      <inkml:brushProperty name="color" value="#004F8B"/>
    </inkml:brush>
  </inkml:definitions>
  <inkml:trace contextRef="#ctx0" brushRef="#br0">252 67 5523,'0'0'7536,"-2"-11"-7141,2 5-322,-6-25 112,6 30-180,0 0 0,-1 0 0,0 0 0,1 0 0,-1 0 0,1 0 0,-1 0 0,0 0 0,0 0 0,0 0 0,0 0 0,1 1 0,-1-1 0,0 0 0,0 1 0,0-1 0,-1 0 0,1 1 0,0-1 0,0 1 0,0 0 0,0-1 0,0 1 0,0 0 0,-1 0 0,1 0 0,-2 0 0,-13 0 17,-1 1 1,0 0-1,1 2 1,-1 0-1,-20 6 1,31-7 47,0 0 1,1 0-1,-1 0 1,1 1-1,0 0 1,0 0-1,0 0 1,0 1 0,0-1-1,1 1 1,0 0-1,0 1 1,0-1-1,0 1 1,0-1-1,1 1 1,0 0-1,-4 9 1,6-12-52,0 0 0,0 0 0,0 1 0,0-1 0,1 0 0,-1 0 0,1 1 0,0-1 0,-1 0 0,1 1 0,0-1 0,0 0 0,0 1 0,1-1 0,-1 0 0,1 0 0,-1 1 0,1-1 0,0 0 0,-1 0 0,3 4 0,-1-4-3,0 0 0,1-1 1,-1 1-1,0-1 0,0 0 1,1 1-1,-1-1 1,1 0-1,-1-1 0,1 1 1,-1 0-1,1-1 0,0 1 1,-1-1-1,1 0 1,0 0-1,4 0 0,-3 0-79,-1 0-1,1 0 0,0-1 0,-1 1 1,1-1-1,-1 0 0,0 0 0,1 0 1,-1 0-1,0-1 0,1 1 1,-1-1-1,0 0 0,0 0 0,0 0 1,-1 0-1,5-4 0,-1-2-535,0 0-1,0 0 1,0-1-1,7-16 1,-10 18 216,-2 5 415,0 1 1,0 0-1,0 0 1,0 0-1,0 0 1,0 0-1,0 0 1,0 0-1,0 0 1,0 0-1,0 0 1,1 0-1,-1 1 1,0-1-1,1 1 1,-1-1-1,0 1 1,1-1-1,-1 1 1,1 0-1,-1 0 1,1-1-1,-1 1 1,0 0-1,1 0 1,-1 1-1,1-1 1,-1 0-1,1 0 1,-1 1-1,0-1 1,1 1-1,1 0 1,47 25 2561,-43-22-2265,36 22 1076,51 20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0.247"/>
    </inkml:context>
    <inkml:brush xml:id="br0">
      <inkml:brushProperty name="width" value="0.05" units="cm"/>
      <inkml:brushProperty name="height" value="0.05" units="cm"/>
      <inkml:brushProperty name="color" value="#004F8B"/>
    </inkml:brush>
  </inkml:definitions>
  <inkml:trace contextRef="#ctx0" brushRef="#br0">152 357 1713,'0'0'6403,"5"0"-5416,-1 0-1139,-3 0 235,0 0-1,-1 1 1,1-1-1,0 0 1,0 0-1,0 0 0,-1 0 1,1 0-1,0 0 1,0-1-1,0 1 1,0 0-1,-1 0 1,1-1-1,0 1 1,0 0-1,-1-1 1,1 1-1,0 0 1,-1-1-1,1 1 1,0-1-1,-1 0 1,1 1-1,0-1 1,-1 1-1,1-1 1,-1 0-1,0 1 1,1-1-1,-1 0 0,1 0 1,-1 1-1,0-1 1,0 0-1,1 0 1,-1 0-1,0 1 1,0-1-1,0 0 1,0 0-1,0 0 1,0 0-1,0 1 1,0-1-1,0 0 1,0 0-1,-1-1 1,1 1-87,-1 0 0,1 0 1,-1-1-1,0 1 1,1 0-1,-1 0 1,0 0-1,0 0 0,0 0 1,1 0-1,-1 0 1,0 1-1,0-1 0,-1 0 1,1 0-1,0 1 1,0-1-1,0 1 0,0-1 1,0 1-1,-1-1 1,1 1-1,0 0 1,0-1-1,-1 1 0,1 0 1,-3 0-1,-41-4-157,40 4 156,-3-1 37,0 1 0,0 0 0,0 0 1,0 1-1,0 0 0,-15 4 0,21-4-21,0 0-1,0 0 0,0 0 0,0 1 1,0-1-1,0 0 0,1 1 0,-1-1 1,0 1-1,1 0 0,-1 0 0,1-1 1,0 1-1,-1 0 0,1 0 0,0 0 1,0 1-1,0-1 0,1 0 0,-1 0 1,0 0-1,1 1 0,0-1 0,-1 0 1,1 0-1,0 1 0,0-1 0,0 3 1,1-1 25,-1 0 0,1-1 1,-1 1-1,1-1 0,0 1 0,0-1 1,1 1-1,-1-1 0,1 1 0,0-1 1,-1 0-1,1 0 0,1 0 1,-1 0-1,0 0 0,1-1 0,0 1 1,-1-1-1,1 1 0,0-1 1,0 0-1,4 2 0,-2-1-29,0-1 1,0 1-1,1-1 0,-1 0 1,0-1-1,1 1 0,-1-1 1,1 0-1,0-1 0,-1 1 1,1-1-1,0 0 0,-1-1 1,11-1-1,-15 0-125,0-1-1,1 0 0,-1 0 1,0 1-1,0-1 1,-1 0-1,1 0 0,0 0 1,-1 0-1,0 0 1,0 0-1,0 0 1,0 0-1,-1-4 0,1 3-132,1-15-477,0 14 711,0 0 0,-1 0 0,1 0 0,-1 0 0,0 0 0,-1-1 0,1 1 1,-1 0-1,0 0 0,-1 0 0,-3-9 0,7 60 2317,0-42-2245,0 0 1,1 0 0,-1 0-1,1 0 1,0-1 0,0 1 0,1-1-1,-1 0 1,1 0 0,-1 0 0,1 0-1,0-1 1,0 1 0,0-1 0,1 0-1,-1 0 1,0 0 0,1-1 0,-1 0-1,7 1 1,8 2 106,1-1 1,-1-1-1,29 0 0,-43-2-159,-1 0-1,0-1 1,1 1 0,-1-1-1,0 0 1,1 0 0,-1 0 0,0 0-1,0-1 1,0 0 0,0 0-1,0 0 1,-1 0 0,1-1-1,0 1 1,-1-1 0,6-6-1,-4 3-33,-1 0-1,1-1 0,-1 1 0,-1-1 0,1 0 1,-1 0-1,0-1 0,-1 1 0,3-11 1,-1-8-102,0-1 0,-2 1 0,-1-1 0,-4-47 0,2 65 105,0 0-1,0 0 1,-1 0-1,-1 0 0,1 0 1,-2 0-1,1 1 1,-1-1-1,0 1 0,-1 0 1,0 0-1,0 0 1,-12-13-1,16 21 46,1-1 0,-1 1 0,1-1-1,-1 1 1,1-1 0,-1 1 0,1-1 0,-1 1 0,1-1 0,-1 1-1,0 0 1,1-1 0,-1 1 0,0 0 0,1-1 0,-1 1-1,0 0 1,0 0 0,1 0 0,-1 0 0,0 0 0,1 0 0,-1 0-1,0 0 1,0 0 0,1 0 0,-1 0 0,0 0 0,0 0-1,1 1 1,-1-1 0,0 0 0,1 0 0,-1 1 0,0-1 0,1 1-1,-1-1 1,1 1 0,-1-1 0,1 1 0,-1-1 0,1 1 0,-1-1-1,1 1 1,-1-1 0,1 1 0,0 0 0,-1-1 0,0 2-1,-14 40 165,14-35-62,-6 24 304,2 0 1,1 0-1,1 0 0,2 1 0,5 50 1,-4-76-392,1 0 0,0-1 0,0 1 0,0 0 0,1 0 0,0-1 0,0 1 0,1-1 1,-1 1-1,1-1 0,0 0 0,1 0 0,-1 0 0,1-1 0,0 1 0,0-1 0,0 0 0,1 0 0,0 0 1,-1-1-1,1 1 0,1-1 0,5 2 0,-2-1-246,0 0 1,0-1-1,1 0 1,-1 0-1,16 1 1,-11-3-973,-1 0-1,1-1 1,21-2 0,-2-4-2533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0.604"/>
    </inkml:context>
    <inkml:brush xml:id="br0">
      <inkml:brushProperty name="width" value="0.05" units="cm"/>
      <inkml:brushProperty name="height" value="0.05" units="cm"/>
      <inkml:brushProperty name="color" value="#004F8B"/>
    </inkml:brush>
  </inkml:definitions>
  <inkml:trace contextRef="#ctx0" brushRef="#br0">229 33 9668,'0'0'3954,"-11"-6"-3804,6 3-128,-2-1-18,0 0-1,0 1 0,-1 0 0,-14-4 1,19 6 7,-1 1 1,1-1-1,-1 1 0,1 0 1,-1 0-1,1 0 1,0 0-1,-1 1 1,1-1-1,0 1 0,-1 0 1,1 0-1,0 0 1,0 0-1,-1 1 0,1-1 1,0 1-1,-3 3 1,-2 0 128,0 1 0,1 0 1,0 0-1,1 1 0,-1 0 0,1 0 1,1 0-1,-1 1 0,1 0 1,1 0-1,-1 0 0,1 1 0,1-1 1,0 1-1,0 0 0,0 0 1,1 0-1,1 0 0,-1 1 0,2-1 1,-1 0-1,1 1 0,2 16 1,-1-24-165,0 1 1,0-1 0,0 1 0,1-1 0,-1 0 0,1 1 0,-1-1 0,1 0-1,0 0 1,-1 0 0,1 0 0,0-1 0,0 1 0,1 0 0,-1-1 0,0 1-1,1-1 1,-1 0 0,0 0 0,1 0 0,-1 0 0,1 0 0,0-1 0,-1 1-1,1-1 1,2 1 0,13 1-1178,-1 0-1,34-2 1,-31-1-488,20 0-1507,0-2-1003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1.403"/>
    </inkml:context>
    <inkml:brush xml:id="br0">
      <inkml:brushProperty name="width" value="0.05" units="cm"/>
      <inkml:brushProperty name="height" value="0.05" units="cm"/>
      <inkml:brushProperty name="color" value="#004F8B"/>
    </inkml:brush>
  </inkml:definitions>
  <inkml:trace contextRef="#ctx0" brushRef="#br0">182 312 5202,'0'0'7345,"-7"-10"-6833,-24-32-98,28 40-379,0 0 0,1 1 0,-1-1 0,0 1 1,0 0-1,0 0 0,0 0 0,0 0 0,0 0 0,0 1 0,0-1 1,-1 1-1,1 0 0,0 0 0,0 0 0,0 0 0,0 1 0,-6 1 1,-2-1 112,9-1-115,-1 1 0,0-1 0,0 0 0,0 1 0,1 0 0,-1 0 0,0 0 0,1 0 0,-1 0 0,0 0-1,1 1 1,0 0 0,-1-1 0,1 1 0,0 0 0,0 0 0,0 0 0,0 0 0,0 0 0,0 0 0,1 1 0,-1-1 0,1 1 0,0-1 0,-1 1 0,1 0-1,-1 3 1,-1 6 71,1 0-1,0 0 0,1 0 0,1 0 1,0 13-1,0-16-52,0-6-76,1-1 0,0 0-1,0 1 1,0-1 0,0 0 0,0 0 0,0 0 0,1 0 0,-1 0-1,1 0 1,-1 0 0,1 0 0,0 0 0,0-1 0,0 1 0,0-1-1,0 1 1,0-1 0,0 0 0,0 0 0,1 0 0,-1 0 0,0 0-1,1 0 1,-1-1 0,0 1 0,1-1 0,-1 0 0,1 0 0,-1 0-1,1 0 1,-1 0 0,1 0 0,-1 0 0,1-1 0,-1 1 0,0-1-1,1 0 1,-1 0 0,0 0 0,0 0 0,1 0 0,-1 0 0,0-1-1,0 1 1,3-4 0,0-5-175,-1 0-1,0-1 1,0 1-1,-1-1 1,-1 0-1,0 0 1,0 0-1,-1 0 1,0 0-1,-1-1 1,-2-18-1,1-2 1916,1 42-1032,0-8-669,0 9 59,0 0-1,0 0 1,1-1 0,0 1-1,1 0 1,4 13 0,-4-21-63,-1 0 0,1 0 1,-1 0-1,1 0 1,0-1-1,0 1 0,0 0 1,1-1-1,-1 0 0,0 1 1,1-1-1,0 0 1,-1 0-1,1-1 0,0 1 1,0 0-1,0-1 0,0 0 1,0 0-1,1 0 1,-1 0-1,0 0 0,0 0 1,1-1-1,4 0 0,-2 1-46,-1-1 0,1 0-1,-1 0 1,1 0 0,-1-1-1,1 1 1,-1-1 0,0-1 0,1 1-1,-1-1 1,0 0 0,0 0-1,0-1 1,6-3 0,-7 3-32,-1 0 0,0 0 0,0 0 0,0-1 0,0 1 0,0-1 0,-1 1 0,1-1 0,-1 0 0,0 0 0,0 0 0,-1 0 1,1-1-1,-1 1 0,0 0 0,0-1 0,-1 1 0,1-8 0,1-5 25,-1-1 1,-1 1-1,-1-1 1,0 0-1,-1 1 1,-1 0-1,-1-1 1,0 1-1,-2 1 1,1-1-1,-2 1 1,0 0-1,-1 0 1,-17-24-1,25 39 66,-1 1 0,1-1 0,0 0 0,-1 1 0,1-1 0,-1 1 0,1-1 0,0 0 0,-1 1 0,0-1 0,1 1-1,-1-1 1,1 1 0,-1-1 0,0 1 0,1 0 0,-1-1 0,0 1 0,1 0 0,-1 0 0,0-1 0,1 1 0,-1 0 0,0 0 0,0 0-1,1 0 1,-1 0 0,0 0 0,0 0 0,1 0 0,-1 0 0,0 0 0,1 0 0,-1 0 0,0 1 0,0-1 0,1 0 0,-1 1 0,0-1-1,1 0 1,-1 1 0,1-1 0,-1 1 0,0-1 0,1 1 0,-1-1 0,1 1 0,-1-1 0,1 1 0,-1 0 0,1-1 0,0 1 0,-1-1-1,1 1 1,0 0 0,-1 1 0,-14 44 46,14-41 49,-4 18 139,1 1 0,1 0 0,1 0 0,1 1 0,1-1 0,7 44-1,-5-60-234,0 0 0,1 0 0,1 0 0,-1-1 0,1 1-1,0-1 1,1 0 0,0 0 0,0-1 0,0 1 0,1-1-1,0 0 1,0-1 0,7 6 0,-9-8-12,1 0 0,-1 0 0,0 0 0,1-1 0,0 0-1,-1 1 1,1-2 0,0 1 0,0 0 0,0-1 0,0 0 0,1 0 0,-1-1 0,0 1 0,0-1 0,1 0 0,-1-1 0,0 1-1,0-1 1,0 0 0,0 0 0,0-1 0,9-3 0,-9 2-92,0 0 1,0-1-1,0 0 0,0 0 0,-1 0 1,1 0-1,-1-1 0,0 0 0,-1 0 1,1 0-1,-1 0 0,0 0 1,4-10-1,-3 6-29,-1-1 0,0 0 1,0 0-1,-1 0 0,0 0 0,0 0 1,-1-15-1,-1 34 414,1 0-1,0 0 1,0 0 0,1 0 0,5 13 0,9 10-1337,-14-30 625,0 0 0,0 0 0,-1 0 0,1-1 0,1 1 0,-1 0 0,0-1 0,0 1 0,1-1 0,3 2-1,-1-2-3557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50.812"/>
    </inkml:context>
    <inkml:brush xml:id="br0">
      <inkml:brushProperty name="width" value="0.1" units="cm"/>
      <inkml:brushProperty name="height" value="0.1" units="cm"/>
      <inkml:brushProperty name="color" value="#004F8B"/>
    </inkml:brush>
  </inkml:definitions>
  <inkml:trace contextRef="#ctx0" brushRef="#br0">2972 5979 480,'0'0'8874,"-25"14"-8696,4-4-115,-1-1-1,0 0 1,0-2-1,-31 7 1,-96 12 66,124-22-106,-150 16 201,-1-7 0,-178-10 0,304-8-1,1-3 1,0-2-1,0-1 0,-63-25 1,108 34-221,-87-33 436,3-3 0,-111-67-1,-13-6-65,171 92-319,2-2 0,-67-47 0,87 53 13,0-2 0,0 0 1,2-1-1,0 0 0,1-2 0,-20-32 0,-19-34-59,-4 3-1,-101-111 0,117 141-22,2-2 1,-52-92 0,30 45 57,42 71-55,2-1 0,0 0 0,3-2 1,0 0-1,3-1 0,-17-63 0,14 22 15,5-1-1,-4-152 1,12 112 24,0 54-45,3 0 0,15-115 0,-1 119-55,3 1 0,40-91 0,-28 77 44,-5 17 20,63-101 0,-61 115 1,-1-1 1,-3-1-1,-2-1 1,17-50-1,-26 60 5,1 1 0,2 0 0,1 1 0,25-38-1,89-113-101,18-30 82,-119 168 38,1 2 1,3 1-1,1 1 0,42-38 1,165-136 41,-94 89-9,342-324 544,-459 425-590,2 2-1,1 1 1,0 1 0,44-20-1,148-54-53,-91 41 21,111-54 32,-44 17-20,304-94 0,-215 100 133,274-70-95,49 49-31,6 37 91,-486 56-95,242-34-17,-116 13 47,276-2 0,-388 36-31,222 3-44,-313 1 46,-1 2 0,0 4 0,79 22-1,150 65-59,-243-79 45,-1 2 0,-1 2 0,-2 1 0,55 44 0,6 3 196,-67-47-83,0 1 0,31 34 0,-7-7-25,-37-33-69,-2 0 0,0 1-1,21 37 1,-13-20 19,84 109 44,-45-65-72,-18-14-11,45 88 1,-5-7 83,-16-27-53,-46-81-34,-1 0 1,22 60 0,-14-30 53,-1-17 46,-28-50 212,6-2-1075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08.143"/>
    </inkml:context>
    <inkml:brush xml:id="br0">
      <inkml:brushProperty name="width" value="0.05" units="cm"/>
      <inkml:brushProperty name="height" value="0.05" units="cm"/>
      <inkml:brushProperty name="color" value="#004F8B"/>
    </inkml:brush>
  </inkml:definitions>
  <inkml:trace contextRef="#ctx0" brushRef="#br0">1 0 3298,'0'0'12677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1.749"/>
    </inkml:context>
    <inkml:brush xml:id="br0">
      <inkml:brushProperty name="width" value="0.05" units="cm"/>
      <inkml:brushProperty name="height" value="0.05" units="cm"/>
      <inkml:brushProperty name="color" value="#004F8B"/>
    </inkml:brush>
  </inkml:definitions>
  <inkml:trace contextRef="#ctx0" brushRef="#br0">0 0 8548,'0'0'0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2.140"/>
    </inkml:context>
    <inkml:brush xml:id="br0">
      <inkml:brushProperty name="width" value="0.05" units="cm"/>
      <inkml:brushProperty name="height" value="0.05" units="cm"/>
      <inkml:brushProperty name="color" value="#004F8B"/>
    </inkml:brush>
  </inkml:definitions>
  <inkml:trace contextRef="#ctx0" brushRef="#br0">1 211 6563,'0'0'6427,"19"-4"-3869,-16 2-2564,-1-1-1,1 1 0,-1 0 1,1 0-1,0 0 1,0 0-1,0 1 0,0-1 1,0 1-1,0 0 0,0-1 1,1 1-1,-1 1 0,0-1 1,1 0-1,-1 1 0,1 0 1,3 0-1,3 1-1,1 1-1,-1 0 1,0 0 0,15 6 0,-15-4 359,-1-1 1,1 0-1,0-1 1,19 2 0,-29-36 365,2-108-6389,-2 99 1508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2.463"/>
    </inkml:context>
    <inkml:brush xml:id="br0">
      <inkml:brushProperty name="width" value="0.05" units="cm"/>
      <inkml:brushProperty name="height" value="0.05" units="cm"/>
      <inkml:brushProperty name="color" value="#004F8B"/>
    </inkml:brush>
  </inkml:definitions>
  <inkml:trace contextRef="#ctx0" brushRef="#br0">1 1 10101,'0'0'880,"130"89"1585,-66-34-416,-1 9-512,-8 9-369,-13 1-367,-15 5-65,-10-6-400,-10-5-240,-7-5-96,0-12-32,-28-2-320,-3-5-448,-3-6-481,4-8-944,5-5-1216,8-10-1154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5.480"/>
    </inkml:context>
    <inkml:brush xml:id="br0">
      <inkml:brushProperty name="width" value="0.05" units="cm"/>
      <inkml:brushProperty name="height" value="0.05" units="cm"/>
      <inkml:brushProperty name="color" value="#004F8B"/>
    </inkml:brush>
  </inkml:definitions>
  <inkml:trace contextRef="#ctx0" brushRef="#br0">1 205 5747,'0'0'4031,"16"3"-3135,-3-1-807,5 2 258,1-2-1,-1 0 1,25 0-1,-37-3-296,0 1 0,0-1 0,1 0 0,-1 0 0,0 0 0,0-1-1,0 0 1,0-1 0,0 1 0,-1-1 0,1 0 0,-1 0 0,1-1 0,-1 0-1,7-6 1,-4 0-266,0 0-1,-1 0 1,0-1-1,-1 0 0,0-1 1,0 1-1,-1-1 1,-1 0-1,6-25 1,-8-6 2360,1 53-1956,0 0-1,0 0 1,1-1-1,1 1 1,-1-1-1,1 0 1,1-1 0,0 1-1,0-1 1,13 14-1,-12-16-261,-1-1 0,1 1 0,0-1 0,0 0 0,14 6 0,-15-8-425,0-1-1,0 0 1,1 0-1,-1 0 1,1-1-1,-1 0 1,1 0-1,6 0 1,-3-1-3996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5.823"/>
    </inkml:context>
    <inkml:brush xml:id="br0">
      <inkml:brushProperty name="width" value="0.05" units="cm"/>
      <inkml:brushProperty name="height" value="0.05" units="cm"/>
      <inkml:brushProperty name="color" value="#004F8B"/>
    </inkml:brush>
  </inkml:definitions>
  <inkml:trace contextRef="#ctx0" brushRef="#br0">1 1 7812,'0'0'0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6.155"/>
    </inkml:context>
    <inkml:brush xml:id="br0">
      <inkml:brushProperty name="width" value="0.05" units="cm"/>
      <inkml:brushProperty name="height" value="0.05" units="cm"/>
      <inkml:brushProperty name="color" value="#004F8B"/>
    </inkml:brush>
  </inkml:definitions>
  <inkml:trace contextRef="#ctx0" brushRef="#br0">0 295 6643,'0'0'4442,"1"-6"-4298,0-1-87,12-47 276,-13 52-277,1 0-1,-1 1 1,1-1 0,-1 0-1,1 0 1,0 0 0,0 1-1,0-1 1,0 0 0,0 1 0,0-1-1,1 1 1,-1-1 0,0 1-1,1 0 1,-1 0 0,1-1 0,-1 1-1,1 0 1,0 0 0,0 1-1,-1-1 1,1 0 0,0 0 0,3 0-1,9 3 144,-1 0 0,1 0 0,-1 1 1,1 1-1,-1 0 0,0 1 0,21 11 0,-21-9-116,1-1 1,-1 0-1,1-1 0,0-1 1,0 0-1,0-1 1,28 2-1,-41-5-78,0-1-1,0 1 0,0 0 1,0-1-1,0 1 1,0-1-1,0 1 1,0-1-1,0 0 1,-1 1-1,1-1 1,0 0-1,0 0 1,-1 0-1,1 0 1,0 0-1,-1 1 1,1-1-1,-1 0 1,1 0-1,-1 0 1,1-1-1,-1 1 1,0 0-1,1 0 1,-1 0-1,0 0 1,0 0-1,0 0 1,0 0-1,0 0 0,0-2 1,-1-49-234,0 34 161,-7-62-282,0 0-4220,8 69 43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6.498"/>
    </inkml:context>
    <inkml:brush xml:id="br0">
      <inkml:brushProperty name="width" value="0.05" units="cm"/>
      <inkml:brushProperty name="height" value="0.05" units="cm"/>
      <inkml:brushProperty name="color" value="#004F8B"/>
    </inkml:brush>
  </inkml:definitions>
  <inkml:trace contextRef="#ctx0" brushRef="#br0">176 72 9060,'0'0'3140,"0"-8"-3062,0-24 90,-1 30-167,1 0 1,-1 1 0,0-1-1,1 0 1,-1 1 0,0-1-1,0 1 1,0-1 0,0 1-1,0-1 1,-1 1 0,1 0-1,0-1 1,-1 1 0,1 0-1,-1 0 1,1 0 0,-1 0-1,1 0 1,-1 1 0,0-1-1,1 0 1,-1 1 0,0-1-1,0 1 1,1 0 0,-1-1-1,0 1 1,0 0 0,0 0-1,-2 1 1,-57 1-34,58-1 51,-1 0 0,1 0 1,0 1-1,-1 0 0,1-1 0,0 1 0,0 0 1,0 1-1,0-1 0,0 0 0,1 1 0,-1-1 1,1 1-1,0 0 0,0 0 0,0 0 0,0 0 1,0 1-1,0-1 0,1 0 0,0 1 1,-2 5-1,1-2 52,0 0-1,0 0 1,1 0 0,0 0 0,0 0 0,1 0-1,0 0 1,0 0 0,1 0 0,-1 0-1,3 8 1,-1-12-48,-1 0 0,1 0 0,0 0 0,0-1 0,0 1 0,1 0 0,-1-1 1,1 1-1,-1-1 0,1 0 0,0 0 0,0 0 0,0 0 0,0-1 0,0 1 0,0-1 0,0 1 0,0-1 0,1 0 0,-1-1 0,1 1 0,-1 0 0,6-1 0,-6 1-52,1-1-1,0 1 1,0-1 0,0 0 0,0 0 0,0 0-1,-1-1 1,1 0 0,0 1 0,0-1-1,-1 0 1,1-1 0,0 1 0,-1-1-1,1 0 1,-1 0 0,0 0 0,0 0-1,0 0 1,6-6 0,-4-1-365,-1 0 1,1 0-1,-2-1 1,1 0-1,-1 0 1,-1 0-1,0 0 1,0-1-1,-1 1 1,0 0-1,-1-1 1,0 1-1,-1 0 1,0-1-1,-4-14 1,7 34 4818,-1-4-4179,0 1 1,0-1-1,1 1 0,0-1 1,0 0-1,0 0 0,1 1 1,-1-1-1,7 7 0,-4-6-346,1 0-1,-1-1 0,1 0 1,0 0-1,1-1 0,-1 1 1,1-1-1,0-1 0,13 6 1,-12-6-817,1-1 1,-1 1-1,1-2 1,15 3-1,4-4-2389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6.827"/>
    </inkml:context>
    <inkml:brush xml:id="br0">
      <inkml:brushProperty name="width" value="0.05" units="cm"/>
      <inkml:brushProperty name="height" value="0.05" units="cm"/>
      <inkml:brushProperty name="color" value="#004F8B"/>
    </inkml:brush>
  </inkml:definitions>
  <inkml:trace contextRef="#ctx0" brushRef="#br0">209 72 3666,'0'0'7574,"-7"-11"-6416,-25-35-121,31 45-971,-1-1 0,1 1 0,-1 0 0,1 0 0,-1 0 0,1 0 0,-1 0 0,0 0-1,0 0 1,1 0 0,-1 1 0,0-1 0,0 1 0,0-1 0,0 1 0,0 0-1,0 0 1,0-1 0,0 1 0,0 1 0,0-1 0,1 0 0,-1 0 0,-3 2-1,-4-1 145,4-1-124,1 0-1,0 1 0,-1-1 1,1 1-1,0 0 0,0 0 1,-1 1-1,1-1 0,0 1 1,0 0-1,1 0 0,-1 0 1,0 1-1,1-1 1,-1 1-1,1 0 0,0 0 1,0 0-1,0 0 0,0 1 1,1-1-1,-1 1 0,1-1 1,-3 7-1,1-2 14,0 1 1,1 0-1,0 0 0,1 1 0,0-1 1,0 1-1,1-1 0,1 1 0,-1-1 1,2 12-1,0-17-100,0 0 1,0 0 0,0 0-1,0-1 1,1 1 0,-1 0-1,1-1 1,0 1 0,1-1-1,-1 1 1,0-1 0,1 0-1,0 0 1,0 0 0,0 0 0,0-1-1,0 1 1,0-1 0,1 0-1,-1 0 1,1 0 0,0 0-1,-1-1 1,1 1 0,0-1-1,8 1 1,6 3-732,1-2 0,-1 0 0,1-1 0,27 0 0,-42-2 328,0 0 0,1 0 0,-1-1 0,0 1 0,0-1 0,0 0 0,0 0 0,0 0 0,0-1-1,0 1 1,0-1 0,0 0 0,-1 0 0,7-5 0,16-18-4734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7.157"/>
    </inkml:context>
    <inkml:brush xml:id="br0">
      <inkml:brushProperty name="width" value="0.05" units="cm"/>
      <inkml:brushProperty name="height" value="0.05" units="cm"/>
      <inkml:brushProperty name="color" value="#004F8B"/>
    </inkml:brush>
  </inkml:definitions>
  <inkml:trace contextRef="#ctx0" brushRef="#br0">1 1 8308,'0'0'4605,"0"18"-4010,1 18-190,1 0 1,14 69-1,7 7-607,-18-85-9163,-5-30 9260,0-1-1,0 1 1,0 0 0,1 0-1,0-1 1,0 1 0,0 0-1,0 0 1,0 0 0,0 0-1,3-4 1,-2 4 374,0 0 0,1 1 0,-1-1 0,1 0 0,0 1 0,-1 0 0,1 0 0,0 0 0,0 0-1,0 0 1,1 0 0,-1 1 0,0-1 0,7-1 0,-4 2 217,0 0 0,-1 0 0,1 1-1,0-1 1,0 1 0,-1 0 0,1 1 0,0 0 0,-1 0-1,1 0 1,0 0 0,-1 1 0,1 0 0,-1 0-1,0 0 1,9 6 0,36 33 1142,0 1-2594,-16-23-6035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7.513"/>
    </inkml:context>
    <inkml:brush xml:id="br0">
      <inkml:brushProperty name="width" value="0.05" units="cm"/>
      <inkml:brushProperty name="height" value="0.05" units="cm"/>
      <inkml:brushProperty name="color" value="#004F8B"/>
    </inkml:brush>
  </inkml:definitions>
  <inkml:trace contextRef="#ctx0" brushRef="#br0">1 69 5106,'0'0'-907,"12"12"731,24 25 362,44 45 3811,-73-76-3393,0 0-1,0 0 1,1 0-1,16 8 1,-21-12-422,0-1 1,0 0-1,1 1 1,-1-1-1,0 0 1,1-1-1,-1 1 1,1-1-1,-1 1 1,1-1-1,-1 0 1,1 0-1,-1 0 1,1-1 0,-1 0-1,6-1 1,-6 1-120,-1-1 0,0 0 0,0 0 1,1 0-1,-1 0 0,-1 0 0,1 0 0,0 0 1,0-1-1,-1 1 0,1-1 0,-1 1 1,0-1-1,0 0 0,0 1 0,0-1 1,0 0-1,-1 0 0,1 1 0,-1-4 1,7-63 40,-7 64-88,0-77-12,0 46-4709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08.703"/>
    </inkml:context>
    <inkml:brush xml:id="br0">
      <inkml:brushProperty name="width" value="0.05" units="cm"/>
      <inkml:brushProperty name="height" value="0.05" units="cm"/>
      <inkml:brushProperty name="color" value="#004F8B"/>
    </inkml:brush>
  </inkml:definitions>
  <inkml:trace contextRef="#ctx0" brushRef="#br0">196 62 10293,'0'0'5026,"-7"-9"-4741,-25-28-122,28 35-149,1 0 0,-1 0-1,0 0 1,0 0 0,0 1 0,0 0-1,0 0 1,-1 0 0,1 0 0,0 1-1,0 0 1,-1 0 0,1 0 0,0 0-1,0 0 1,-1 1 0,1 0-1,0 0 1,0 0 0,0 0 0,0 1-1,0 0 1,0-1 0,0 2 0,1-1-1,-7 5 1,6-3 25,0 0 0,0 1 0,0-1 0,1 1 0,0 0 0,0 0 0,0 0 0,1 0 0,0 1 0,0-1 0,0 1 0,1-1 0,-1 1 0,1 0 0,1-1 0,-1 1 0,1 0 0,0 6 0,1-8-45,-1 0-1,1 1 0,0-1 0,0 0 1,1 0-1,-1 0 0,1 0 0,0 0 0,0 0 1,0 0-1,1 0 0,-1-1 0,1 1 1,0-1-1,0 0 0,0 0 0,1 0 1,-1 0-1,1-1 0,-1 1 0,1-1 1,0 0-1,8 4 0,13 1-562,1-1-1,0 0 1,1-2-1,-1-1 1,1-2-1,0 0 1,31-4-1,-13 2-666,-9 0-60,1-1 0,-1-3 0,0 0 0,-1-3 0,44-14 0,-55 13 1630,0-1 0,30-17 0,-51 25 226,1 0-1,-1-1 1,1 1 0,-1-1-1,0 0 1,0 0-1,0 0 1,0-1 0,-1 1-1,1-1 1,-1 1-1,0-1 1,0 0-1,0 0 1,-1 0 0,1 0-1,-1 0 1,1-8-1,-1 8-287,-1 0 0,0 0 0,0 0-1,0 0 1,-1 0 0,1 0-1,-3-6 1,2 7-256,0 1 0,0 0 0,-1 0 0,1 0-1,-1 0 1,0 0 0,1 0 0,-1 1 0,0-1 0,0 1 0,0-1 0,0 1-1,-1 0 1,1-1 0,0 1 0,0 0 0,-1 1 0,1-1 0,-1 0 0,1 1-1,-1-1 1,-4 1 0,-63-4-258,61 4 258,-5 0-55,0 0 1,0 1-1,0 1 0,0 0 1,1 1-1,-1 1 1,-14 5-1,24-8 19,0 1-1,0 0 1,1 0 0,-1 0-1,0 1 1,1-1-1,-1 1 1,1 0 0,0 0-1,0 0 1,0 0 0,0 1-1,1-1 1,-1 1-1,1 0 1,0 0 0,0-1-1,0 1 1,1 0-1,-1 1 1,1-1 0,0 0-1,0 0 1,1 1 0,-1-1-1,1 7 1,0-7-1,0-1 1,0 0-1,1 1 1,-1-1-1,1 0 0,0 0 1,0 0-1,0 0 1,1 1-1,-1-1 1,1-1-1,-1 1 1,1 0-1,0 0 0,0-1 1,0 1-1,4 3 1,0-2-48,0 1 0,0-1 0,0 0 0,0-1 0,0 0-1,1 0 1,12 4 0,2-1-224,-1-2-1,1 0 1,0-2-1,35 1 1,-51-2 231,1-1 1,-1 0-1,1-1 1,-1 1-1,1-1 1,-1 0-1,1-1 1,-1 1-1,7-4 1,-10 4 64,0-1 0,0 1 0,0-1 0,-1 0 0,1 1 0,0-1 0,-1 0 0,0 0 0,1 0 0,-1 0 0,0 0 0,0-1-1,0 1 1,-1 0 0,1 0 0,0-1 0,-1 1 0,1-1 0,-1 1 0,0 0 0,0-1 0,0 1 0,-1-4 0,2-8 145,-3-34-196,2 47 83,-1 0-1,1 0 1,0-1-1,-1 1 1,1 0-1,0 0 1,-1 0-1,0-1 1,1 1-1,-1 0 1,0 0-1,1 0 1,-1 0-1,0 0 1,0 0-1,0 1 1,0-1-1,0 0 1,0 0-1,0 1 1,0-1-1,0 0 1,0 1-1,0-1 1,0 1-1,-1-1 1,1 1-1,0 0 1,0 0-1,-1-1 1,-1 1-1,0 27-753,3-23 643,0 0 0,0 0-1,0 0 1,0 0 0,0 0 0,1-1-1,0 1 1,0 0 0,0 0-1,0-1 1,1 1 0,-1 0 0,1-1-1,0 0 1,0 1 0,0-1-1,0 0 1,1 0 0,-1 0-1,1 0 1,0-1 0,0 1 0,0-1-1,0 1 1,0-1 0,1 0-1,-1 0 1,1-1 0,-1 1 0,1-1-1,0 1 1,-1-1 0,1-1-1,0 1 1,6 0 0,-1 1-437,1 0 0,-1-1 0,1 0 0,0-1 1,-1 0-1,1 0 0,0-1 0,-1 0 0,1-1 0,-1 0 0,1-1 1,-1 0-1,17-7 0,8-15-1977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7.905"/>
    </inkml:context>
    <inkml:brush xml:id="br0">
      <inkml:brushProperty name="width" value="0.05" units="cm"/>
      <inkml:brushProperty name="height" value="0.05" units="cm"/>
      <inkml:brushProperty name="color" value="#004F8B"/>
    </inkml:brush>
  </inkml:definitions>
  <inkml:trace contextRef="#ctx0" brushRef="#br0">0 164 7443,'0'0'3229,"22"-1"-1148,170-17 1267,-183 17-3297,0-1 1,-1 0 0,1-1-1,0 0 1,-1 0 0,0 0-1,11-7 1,-17 9-66,0-1 0,0 0 0,0 1 0,0-1 0,0 0 0,0 0 0,-1 0-1,1 0 1,-1 0 0,1 0 0,-1-1 0,0 1 0,0 0 0,0-1 0,0 1 0,0-1 0,-1 1 0,1-1 0,-1 1 0,1-1 0,-1 1 0,0-1 0,0 0 0,0 1 0,0-1 0,-1 1 0,1-1 0,-1 1 0,-1-4 0,1 3-54,0 1 0,-1-1 0,1 1 0,-1-1 0,0 1 1,1 0-1,-1 0 0,0 0 0,0 0 0,-1 0 0,1 1 1,0-1-1,-1 1 0,1-1 0,0 1 0,-1 0 0,0 0 0,1 0 1,-1 0-1,0 0 0,-3 0 0,-5-2-90,-1 1 1,1 1-1,-22-1 0,26 2 181,0-1-1,0 2 1,0-1 0,-1 1 0,1 0-1,0 0 1,0 1 0,-9 4-1,13-5 62,1 1 1,0 0-1,-1 0 0,1 0 0,0 0 0,0 0 0,0 0 0,1 0 0,-1 1 0,0-1 0,1 1 0,0-1 0,-1 1 1,1 0-1,0-1 0,1 1 0,-1 0 0,0 0 0,1 0 0,-1 0 0,1 0 0,0-1 0,0 6 0,0-3 42,0-1 0,1 0 0,-1 0 0,1 0-1,-1 0 1,1 1 0,0-1 0,1 0 0,-1 0-1,1-1 1,0 1 0,0 0 0,0-1 0,0 1-1,1-1 1,-1 1 0,5 3 0,0-1 35,-1 0 0,1-1 1,1 0-1,-1 0 0,1-1 0,0 0 1,16 6-1,5-1 17,1-1 1,1-2-1,52 5 1,-79-10-435,34 2 393,-11-2-6066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38.368"/>
    </inkml:context>
    <inkml:brush xml:id="br0">
      <inkml:brushProperty name="width" value="0.05" units="cm"/>
      <inkml:brushProperty name="height" value="0.05" units="cm"/>
      <inkml:brushProperty name="color" value="#004F8B"/>
    </inkml:brush>
  </inkml:definitions>
  <inkml:trace contextRef="#ctx0" brushRef="#br0">1 41 7732,'0'0'7587,"139"2"-6482,-76-8-753,-1-4-144,-8 3-208,-9-1-352,-16 2-1921,-14 1-2001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43.512"/>
    </inkml:context>
    <inkml:brush xml:id="br0">
      <inkml:brushProperty name="width" value="0.05" units="cm"/>
      <inkml:brushProperty name="height" value="0.05" units="cm"/>
      <inkml:brushProperty name="color" value="#004F8B"/>
    </inkml:brush>
  </inkml:definitions>
  <inkml:trace contextRef="#ctx0" brushRef="#br0">287 87 4114,'0'0'4044,"2"-4"-3270,9-31 2570,-11 34-3295,0 0 1,0 0-1,0-1 1,0 1-1,-1 0 1,1 0-1,0-1 0,0 1 1,-1 0-1,1 0 1,-1-1-1,1 1 1,-1 0-1,1 0 1,-1 0-1,0 0 1,0 0-1,1 0 0,-1 0 1,0 0-1,0 0 1,0 1-1,0-1 1,0 0-1,0 0 1,0 1-1,0-1 1,0 1-1,-1-1 1,-1 0-1,-20-4-99,0 0 0,0 2-1,0 1 1,0 1 0,0 0 0,-26 4 0,27-2 38,17-1 4,1 1-1,-1 0 1,1 0-1,-1 0 1,1 0-1,-1 0 1,1 1-1,0 0 1,0 0-1,-7 5 1,10-7 6,0 1 1,0 0 0,0 0-1,0-1 1,0 1-1,0 0 1,1 0 0,-1 0-1,0 0 1,1 0-1,-1 0 1,0 0 0,1 0-1,-1 1 1,1-1-1,0 0 1,-1 0 0,1 0-1,0 1 1,0-1-1,-1 0 1,1 0 0,0 0-1,0 1 1,1-1 0,-1 0-1,0 0 1,0 1-1,1-1 1,-1 0 0,0 0-1,1 0 1,-1 0-1,1 0 1,0 1 0,-1-1-1,1 0 1,0 0-1,-1-1 1,1 1 0,0 0-1,0 0 1,2 1-1,9 8 94,0 0 0,0-1 1,1-1-1,1 0 0,22 9 0,27 16 335,7 18-112,-64-46-304,-1-1 1,0 1-1,0 0 0,-1 1 0,1-1 0,-1 1 0,0 0 0,-1 0 0,1 0 0,3 8 0,-7-12-20,0-1-1,1 0 1,-1 0-1,0 0 1,0 0 0,0 0-1,0 0 1,0 1-1,0-1 1,0 0-1,0 0 1,0 0 0,0 0-1,-1 0 1,1 1-1,0-1 1,-1 0-1,1 0 1,-1 0 0,1 0-1,-1 0 1,0 0-1,1 0 1,-1 0 0,-1 1-1,0-1 4,-1 1-1,1 0 0,-1-1 1,1 1-1,-1-1 1,0 0-1,0 0 1,1 0-1,-1 0 1,-3 0-1,-11 1-12,0 0-1,-32-2 1,37 0-46,-2 1-18,10 0 51,-1 0 0,0-1 0,1 0-1,-1 0 1,1 0 0,-1 0 0,1-1-1,-1 0 1,1 1 0,-1-2 0,-5-1-1,10 2-223,0 0 0,0 0 0,-1 0-1,1 0 1,0 0 0,0 0 0,0 0-1,0 0 1,0 0 0,0 0 0,1 0-1,-1 0 1,0 0 0,0 0 0,1 0-1,-1 0 1,1 0 0,-1 0 0,1 0-1,0-1 1,12-6-4255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44.803"/>
    </inkml:context>
    <inkml:brush xml:id="br0">
      <inkml:brushProperty name="width" value="0.05" units="cm"/>
      <inkml:brushProperty name="height" value="0.05" units="cm"/>
      <inkml:brushProperty name="color" value="#004F8B"/>
    </inkml:brush>
  </inkml:definitions>
  <inkml:trace contextRef="#ctx0" brushRef="#br0">342 160 7267,'0'0'4624,"0"-7"-4157,0 4-401,0 0 0,-1-1 0,1 1 1,-1 0-1,1 0 0,-1 0 0,0 0 1,0 0-1,0 0 0,-1 0 0,1 0 1,-1 0-1,0 0 0,1 1 0,-1-1 0,-1 1 1,1-1-1,0 1 0,0 0 0,-1 0 1,1 0-1,-1 0 0,0 0 0,1 1 1,-1-1-1,0 1 0,0 0 0,-4-2 1,-8-1-89,-1 0 0,-1 1 0,1 0 0,0 1 0,-1 1 0,-30 2 0,18 0-9,24-1 25,0 0-1,0 1 0,1 0 1,-1 0-1,0 1 1,1-1-1,-1 1 0,1 0 1,0 0-1,-1 0 0,1 1 1,0-1-1,0 1 0,1 0 1,-1 0-1,1 1 0,-1-1 1,1 1-1,0 0 0,0-1 1,1 1-1,-4 7 0,2-5 13,1 0 0,1 0 0,-1 0 0,1 0 0,0 0 1,1 1-1,0-1 0,0 0 0,0 1 0,0-1 0,1 1 0,0 0 0,1-1 0,-1 1 0,1-1 0,3 9 0,-3-13 11,0 1 1,1-1 0,-1 0-1,1 0 1,-1 0 0,1 0-1,0-1 1,0 1 0,0 0-1,0-1 1,0 1 0,0-1-1,0 0 1,0 0 0,0 0-1,1 0 1,-1 0 0,1 0-1,-1 0 1,0-1 0,1 1-1,3-1 1,63 4 259,-56-5-221,-6 1-49,0 0-1,0 0 1,0-1 0,-1 0 0,1 0-1,0-1 1,0 0 0,-1 0 0,12-6 0,-15 6-54,0 0 1,-1 1 0,1-1 0,-1-1 0,0 1 0,1 0-1,-1 0 1,0-1 0,0 1 0,-1-1 0,1 0-1,0 0 1,-1 1 0,0-1 0,1 0 0,-1 0 0,0 0-1,-1 0 1,1-1 0,0 1 0,-1 0 0,0 0-1,0-5 1,1-11-218,-1-23-757,0 40 1031,-1 1 1,1-1-1,0 0 0,-1 1 1,1-1-1,-1 1 1,0-1-1,1 1 0,-1-1 1,0 1-1,0-1 1,0 1-1,0 0 0,0-1 1,0 1-1,0 0 1,-1 0-1,1 0 0,0 0 1,-3-1-1,4 44 342,0-38-317,1 1 0,-1-1 0,1 1 0,0-1 0,0 1 0,0-1 0,0 0 0,1 1 0,0-1 0,0 0-1,0 0 1,1 0 0,-1 0 0,1-1 0,0 1 0,0-1 0,0 0 0,0 1 0,1-1 0,-1-1 0,1 1 0,0 0 0,-1-1 0,1 0-1,0 0 1,1 0 0,6 2 0,1 0 7,0-1 1,1 0-1,-1-1 0,1 0 0,-1-1 1,1 0-1,0-1 0,24-3 0,-34 2-78,0 0 1,0 0-1,0 0 0,-1 0 0,1 0 0,0 0 0,-1-1 0,1 0 1,0 1-1,-1-1 0,0 0 0,1 0 0,-1 0 0,0 0 0,0-1 1,0 1-1,-1 0 0,1-1 0,0 0 0,-1 1 0,0-1 0,1 0 1,-1 0-1,0 1 0,1-6 0,0-2-207,0 0 0,-1 0 0,0 0 0,0 0 0,-1 0 0,-2-15 0,-1 13 703,0 21 486,-1 21-135,4-26-775,1 0 1,0 0-1,0 0 0,0 0 1,1 0-1,-1 0 0,1-1 0,0 1 1,0 0-1,0-1 0,0 0 1,1 1-1,-1-1 0,1 0 1,0 0-1,0-1 0,0 1 0,0-1 1,0 1-1,1-1 0,-1 0 1,1 0-1,0 0 0,-1-1 0,1 1 1,0-1-1,0 0 0,0 0 1,0 0-1,0-1 0,0 1 1,0-1-1,0 0 0,0 0 0,0-1 1,0 1-1,6-2 0,-7 0-87,0 1 0,0-1 0,0 0-1,0-1 1,-1 1 0,1 0 0,-1-1-1,1 1 1,-1-1 0,0 0 0,0 0-1,0 0 1,-1 0 0,1 0 0,-1 0-1,1 0 1,-1 0 0,0-1 0,0 1-1,0-6 1,3-6-662,-2 0 1,0 0-1,0-20 0,-2 8 561,1 36 1063,9 57 590,-6-56-1408,1 0-1,0-1 1,0 0-1,10 12 1,-13-19-86,0 1 0,0-1 1,0 0-1,1 1 0,-1-1 0,1 0 0,-1 0 1,1-1-1,0 1 0,0 0 0,0-1 1,0 0-1,0 0 0,0 0 0,0 0 1,0 0-1,0 0 0,5-1 0,-7 0-19,0-1 0,0 0-1,0 1 1,0-1 0,0 0 0,0 0 0,0 0-1,0 0 1,0 0 0,-1 0 0,1 0-1,0 0 1,-1 0 0,1 0 0,0 0-1,-1-1 1,0 1 0,1 0 0,-1 0-1,0-1 1,1-1 0,6-31-751,-3 2-312,-3 20 762,0 0 0,1 0 0,0 0 0,1 0 0,5-12-1,-7 21 379,1 0 0,-1 1-1,0-1 1,1 0 0,0 1-1,0 0 1,0-1 0,0 1-1,0 0 1,0 0-1,0 0 1,1 0 0,-1 1-1,1-1 1,-1 1 0,1-1-1,0 1 1,0 0 0,-1 0-1,1 0 1,0 0 0,0 1-1,0-1 1,0 1-1,5-1 1,14 1 573,-1 1 0,1 0 0,-1 2-1,36 8 1,-47-9-502,-1 1 0,1 0 0,-1 1-1,0 0 1,0 1 0,0-1 0,-1 2 0,0-1-1,0 1 1,0 0 0,0 1 0,9 11-1,-15-16-140,-1 0 0,1-1-1,-1 1 1,0 0 0,1 0-1,-1 0 1,0 1-1,0-1 1,-1 0 0,1 0-1,0 1 1,-1-1 0,1 0-1,-1 1 1,0-1 0,0 0-1,0 1 1,0-1-1,0 0 1,0 1 0,-1 3-1,-1-3-37,1 0-1,-1 0 0,0 0 1,0 0-1,0-1 0,0 1 1,0-1-1,0 1 0,-1-1 1,1 0-1,-1 0 1,0 0-1,-4 3 0,-4 0-299,1 0 1,-1 0-1,0-1 0,0 0 1,0-1-1,0-1 0,-21 3 0,25-4-49,-25 0-926,31-1 1212,0 0-1,1 0 1,-1 0-1,0 0 1,1 0-1,-1 0 1,0 0-1,1 0 0,-1 0 1,0-1-1,1 1 1,-1 0-1,0 0 1,1-1-1,-1 1 1,1 0-1,-1-1 0,1 1 1,-1-1-1,0 1 1,1 0-1,0-1 1,-1 1-1,1-1 1,-1 0-1,1 1 0,-1-1 1,1 1-1,0-1 1,0 0-1,-1 1 1,1-2-1,0-14-2507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45.814"/>
    </inkml:context>
    <inkml:brush xml:id="br0">
      <inkml:brushProperty name="width" value="0.05" units="cm"/>
      <inkml:brushProperty name="height" value="0.05" units="cm"/>
      <inkml:brushProperty name="color" value="#004F8B"/>
    </inkml:brush>
  </inkml:definitions>
  <inkml:trace contextRef="#ctx0" brushRef="#br0">116 60 4866,'0'0'5483,"-4"-9"-5096,-14-28-11,17 35-312,-1 1-1,0 0 1,0-1 0,0 1 0,0 0 0,0 0 0,-1 0 0,1 1-1,0-1 1,0 0 0,-1 1 0,1-1 0,0 1 0,0 0 0,-1 0-1,1 0 1,0 0 0,-1 0 0,1 0 0,0 1 0,-1-1 0,1 1-1,0 0 1,0 0 0,-1-1 0,1 1 0,0 1 0,0-1 0,0 0-1,-2 2 1,1 2 57,0 0 1,0 1-1,0-1 0,1 1 0,0 0 0,0 0 0,0 0 0,1 0 0,-1 0 0,2 0 0,-1 0 0,1 0 0,0 0 1,0 0-1,0 0 0,1 0 0,0 1 0,3 9 0,-2-9-67,1 0-1,-1 0 1,1 0 0,1 0-1,-1 0 1,1-1 0,0 1-1,1-1 1,-1 0 0,1 0-1,0-1 1,1 1-1,0-1 1,11 7 0,-15-10-44,1 0 0,-1 0 0,1-1 0,-1 1 0,1-1 0,0 0 0,0 0 0,0 0 0,0 0-1,0-1 1,0 1 0,0-1 0,0 1 0,0-1 0,0 0 0,0 0 0,0-1 0,0 1 0,0-1 0,4 0 0,-4-1-77,0 0 0,0 0-1,-1 0 1,1-1 0,0 1 0,-1-1-1,1 1 1,-1-1 0,0 0 0,0 0-1,0 0 1,0 0 0,-1 0 0,1 0-1,-1 0 1,2-7 0,3-15-859,-6 21 812,1-1 1,0 1 0,0 0-1,0 0 1,0-1 0,1 1-1,2-5 1,-3 9 168,-1 0 1,1-1-1,-1 1 0,1 0 0,0-1 0,-1 1 1,1 0-1,-1 0 0,1 0 0,-1-1 1,1 1-1,0 0 0,-1 0 0,1 0 0,0 0 1,-1 0-1,1 0 0,-1 0 0,1 0 1,0 1-1,-1-1 0,1 0 0,-1 0 0,1 0 1,0 1-1,-1-1 0,1 0 0,-1 1 1,1-1-1,-1 0 0,1 1 0,-1-1 0,1 1 1,18 16-32,-17-16 163,6 7 12,1 0 0,0-1-1,1-1 1,0 1 0,13 5 0,-18-9-152,0-1 0,0 0-1,0 0 1,0-1 0,0 0 0,1 1 0,-1-2 0,1 1 0,-1-1-1,0 1 1,1-1 0,-1-1 0,9-1 0,-13 2-55,0-1 1,0 0-1,-1 1 1,1-1-1,0 0 0,0 0 1,-1 0-1,1 0 1,0 0-1,-1 0 1,1 0-1,-1 0 0,0 0 1,1 0-1,-1 0 1,0 0-1,1 0 1,-1 0-1,0 0 0,0-1 1,0 1-1,0-2 1,0-34-709,0 28 333,0 6 277,0-1-1,-1 1 1,1 0-1,-1-1 1,1 1-1,-1 0 1,0 0-1,0-1 1,-1 1-1,1 0 1,-1 0-1,1 0 0,-1 0 1,0 1-1,0-1 1,0 0-1,-4-2 1,2 1-18,-1 0 0,-1 0 1,1 1-1,-1 0 0,1 0 1,-1 0-1,0 1 0,-9-4 1,-6 1 44,0 1 1,0 1-1,0 1 1,-31 0-1,50 2 118,0 0 0,0 0-1,0 0 1,0 0 0,0 1-1,-1-1 1,1 1 0,0-1-1,0 1 1,0 0 0,-3 1-1,4-1-2,1-1-1,-1 1 0,0 0 1,0 0-1,1 0 0,-1 0 1,0 0-1,1 0 0,-1 1 1,1-1-1,0 0 0,-1 0 1,1 0-1,0 0 0,-1 0 1,1 1-1,0-1 0,0 0 1,0 0-1,1 2 0,-1-2-19,0 0-1,1 0 0,-1 0 0,0 0 1,1-1-1,-1 1 0,1 0 0,0-1 1,-1 1-1,1 0 0,0-1 0,-1 1 1,1 0-1,0-1 0,-1 1 0,1-1 0,0 0 1,0 1-1,0-1 0,0 0 0,-1 1 1,1-1-1,0 0 0,0 0 0,0 0 1,0 1-1,0-1 0,1-1 0,32 3 406,-31-2-350,159-4 217,-160 4-288,0 1 0,0-1 0,0 1 0,0-1 0,-1 1 0,1 0 0,0 0 0,0 0 0,-1 0 0,1 0 0,-1 0 0,1 0 0,-1 0 0,1 1-1,-1-1 1,0 1 0,0-1 0,1 1 0,-1-1 0,0 1 0,0-1 0,-1 1 0,2 2 0,18 51 266,-13-33-171,-6-19 18,17 34-635,-17-36 477,-1 0 0,1-1-1,-1 1 1,1-1 0,0 1-1,-1 0 1,1-1 0,-1 1 0,1-1-1,0 0 1,0 1 0,-1-1 0,1 0-1,0 1 1,0-1 0,0 0-1,-1 0 1,1 0 0,0 1 0,0-1-1,0 0 1,-1 0 0,1 0 0,0 0-1,0-1 1,0 1 0,0 0-1,-1 0 1,1 0 0,0-1 0,0 1-1,-1 0 1,1-1 0,0 1-1,-1-1 1,1 1 0,0-1 0,-1 1-1,1-1 1,0 1 0,-1-1 0,1 0-1,-1 1 1,1-1 0,-1 0-1,1 1 1,-1-2 0,11-13-13,-1 0 1,-1 0-1,0-1 1,-1 0-1,-1-1 1,10-33-1,-16 50 149,-1-1 0,1 1 1,0 0-1,-1-1 0,1 1 0,-1 0 1,1 0-1,-1 0 0,1 0 0,0 0 1,-1 0-1,1 0 0,0 0 0,-1 0 0,1 0 1,-1 0-1,1 0 0,0 0 0,-1 0 1,1 0-1,-1 0 0,1 1 0,-1-1 0,1 0 1,-1 1-1,1-1 0,-1 0 0,1 1 1,-1-1-1,1 1 0,25 14-604,-20-12 591,40 16-4077,-21-11-51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46.222"/>
    </inkml:context>
    <inkml:brush xml:id="br0">
      <inkml:brushProperty name="width" value="0.05" units="cm"/>
      <inkml:brushProperty name="height" value="0.05" units="cm"/>
      <inkml:brushProperty name="color" value="#004F8B"/>
    </inkml:brush>
  </inkml:definitions>
  <inkml:trace contextRef="#ctx0" brushRef="#br0">15 343 4674,'0'0'1886,"3"18"-181,-1-6-1486,4 29 2968,23 80-1,-12-78-2073,-15-97-1100,-5 16-746,-2 1 0,-13-48 1,-4-26-882,21 104 1497,-6-41-418,3-1-1,1-84 0,4 132 605,-1 0 0,1 0-1,0 0 1,-1 0 0,1 0-1,0 0 1,0 0-1,-1 0 1,1 1 0,0-1-1,0 0 1,0 1-1,0-1 1,0 0 0,0 1-1,0-1 1,0 1 0,0 0-1,0-1 1,0 1-1,1 0 1,-1 0 0,0 0-1,0-1 1,0 1-1,0 0 1,0 1 0,0-1-1,1 0 1,0 0-1,3 0 98,-1 1-1,0-1 0,1 1 1,-1 0-1,1 0 0,-1 0 1,6 3-1,-5-1-72,0 1-1,0 1 1,0-1 0,0 1 0,-1-1-1,0 1 1,0 1 0,0-1-1,-1 0 1,1 1 0,-1 0 0,-1 0-1,1 0 1,2 12 0,-2-9-76,-1 0 1,0 0 0,0 0-1,-1 0 1,-1 0 0,1 1-1,-1-1 1,-1 0-1,0 1 1,-2 9 0,2-16-87,-1 1 1,1-1-1,-1 1 0,0-1 1,0 0-1,0 0 0,0 0 1,-1 0-1,1 0 0,-1 0 1,0-1-1,0 1 1,0-1-1,0 0 0,0 0 1,0 0-1,-1 0 0,-4 2 1,3-2-316,0 0-1,0-1 1,0 1 0,0-1 0,-1 0-1,1 0 1,0-1 0,-1 0 0,1 0 0,0 0-1,-1 0 1,-6-2 0,-3-8-2719,7-13-1232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46.582"/>
    </inkml:context>
    <inkml:brush xml:id="br0">
      <inkml:brushProperty name="width" value="0.05" units="cm"/>
      <inkml:brushProperty name="height" value="0.05" units="cm"/>
      <inkml:brushProperty name="color" value="#004F8B"/>
    </inkml:brush>
  </inkml:definitions>
  <inkml:trace contextRef="#ctx0" brushRef="#br0">1 143 1553,'0'0'9428,"19"4"-8014,9 1-866,0 2-1,0 0 1,33 15-1,-53-18-448,-1-1 0,1 0 0,1 0 0,-1-1-1,0 0 1,1-1 0,15 2 0,-22-3-96,0-1-1,0 1 1,0 0 0,1-1 0,-1 1-1,0-1 1,0 0 0,0 0-1,-1 1 1,1-1 0,0-1 0,0 1-1,0 0 1,-1 0 0,1-1-1,0 1 1,-1-1 0,0 1 0,1-1-1,-1 1 1,0-1 0,0 0-1,1 0 1,-2 0 0,1 0 0,0 0-1,0 0 1,0 0 0,-1 0-1,0 0 1,1 0 0,-1 0 0,0 0-1,0 0 1,0-3 0,1-3-138,0 0 1,-1 0 0,0 0-1,0 0 1,-1 0-1,0 0 1,-4-15-1,3 19 74,0 0-1,0 0 1,0 1-1,0-1 1,0 0-1,-1 1 1,0 0-1,0 0 1,0 0-1,0 0 1,0 0-1,-1 0 1,1 1-1,-1 0 1,1 0-1,-6-3 1,0 1 45,0 1-1,0-1 1,0 2 0,0-1 0,0 1 0,-1 1 0,1-1 0,-1 2 0,1-1-1,-1 1 1,-9 2 0,16-2 45,0 0 0,-1 1 0,1-1 0,0 1 0,0 0 0,0 0 0,0 1 0,0-1 0,0 0-1,0 1 1,0 0 0,0 0 0,1 0 0,-1 0 0,1 0 0,-1 0 0,1 1 0,0-1 0,0 1 0,0 0 0,0-1 0,0 1 0,1 0 0,-1 0-1,1 0 1,0 0 0,0 0 0,0 1 0,0-1 0,1 0 0,-1 0 0,1 1 0,0-1 0,0 4 0,0-5-111,-1-1 0,1 1 0,0 0 0,0-1 0,0 1 0,1-1 0,-1 1 1,0 0-1,1-1 0,-1 1 0,1-1 0,-1 1 0,1-1 0,0 1 0,-1-1 0,1 1 0,0-1 0,0 0 1,0 0-1,0 1 0,0-1 0,0 0 0,1 0 0,-1 0 0,3 2 0,0-2-609,1 0 0,0 0 0,0 0-1,-1 0 1,1-1 0,0 0 0,8 0 0,-12 0 506,27 0-6143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47.413"/>
    </inkml:context>
    <inkml:brush xml:id="br0">
      <inkml:brushProperty name="width" value="0.05" units="cm"/>
      <inkml:brushProperty name="height" value="0.05" units="cm"/>
      <inkml:brushProperty name="color" value="#004F8B"/>
    </inkml:brush>
  </inkml:definitions>
  <inkml:trace contextRef="#ctx0" brushRef="#br0">87 68 4674,'0'0'3807,"-6"-7"-3545,-23-22-20,29 28-228,-1 1-1,0-1 0,0 1 1,0-1-1,0 1 0,0 0 1,0-1-1,0 1 0,0 0 1,0 0-1,0 0 0,0 0 1,0-1-1,0 1 0,0 1 1,0-1-1,0 0 0,0 0 1,0 0-1,0 0 0,0 1 1,0-1-1,0 0 0,0 1 1,0-1-1,1 1 0,-1-1 1,0 1-1,0 0 0,0-1 1,1 1-1,-1 0 0,0-1 1,1 1-1,-1 0 0,0 0 1,1 0-1,-1 0 0,1-1 1,-1 1-1,1 0 0,-1 2 0,-13 40 743,13-34-552,1 0 1,0-1-1,1 1 0,0 0 1,0 0-1,1 0 0,0 0 1,0-1-1,1 1 0,1-1 1,-1 0-1,1 0 1,1 0-1,-1 0 0,8 8 1,6 13 265,-16-23-616,1-1 0,-1 1 0,0 0-1,0-1 1,-1 1 0,1 0-1,-1 0 1,-1 0 0,1 0 0,-1 0-1,0 6 1,0-19-1965,2 2 2029,-1 1 1,0-1 0,1 1 0,0-1 0,0 1 0,0 0 0,1 0 0,-1 0-1,1 0 1,0 0 0,0 0 0,1 1 0,-1-1 0,1 1 0,0 0 0,-1 0-1,8-4 1,12-8 333,46-22 0,-67 37-255,90-34 756,-74 29-96,-1 0 1,1-2-1,-1 0 0,0-1 0,27-17 0,-43 25-618,0 0 1,-1-1 0,1 1-1,-1-1 1,1 1 0,-1-1-1,1 1 1,-1-1 0,1 1 0,-1-1-1,1 1 1,-1-1 0,1 0-1,-1 1 1,0-1 0,1 0-1,-1 1 1,0-1 0,0 0-1,0 1 1,1-1 0,-1 0-1,0 0 1,0 1 0,0-1-1,0 0 1,0 1 0,0-1-1,-1-1 1,-16-14-169,12 13-3,-1 0 1,0 0-1,0 1 1,0 0-1,-11-2 1,12 3 115,1 1 0,-1-1-1,0 1 1,0 0 0,0 0 0,0 1 0,1-1 0,-1 1 0,-7 2-1,11-2 21,-1 0-1,0 1 1,1-1-1,-1 0 1,1 1-1,0-1 1,-1 0-1,1 1 0,0 0 1,0-1-1,0 1 1,0 0-1,0-1 1,1 1-1,-1 0 0,0 0 1,1 0-1,-1 0 1,1 0-1,0 0 1,0 0-1,-1 0 0,1 0 1,1 0-1,-1 3 1,0 0 19,1 0 1,-1 1-1,1-1 0,0 0 1,0 1-1,1-1 0,-1 0 1,1 0-1,0 0 1,1 0-1,-1-1 0,1 1 1,0-1-1,0 1 0,0-1 1,1 0-1,0 0 1,-1-1-1,1 1 0,1-1 1,-1 1-1,0-1 0,1-1 1,0 1-1,-1-1 1,11 4-1,-1-1-69,1-1 0,-1 0 0,1-1 0,0-1-1,0 0 1,0-1 0,0 0 0,24-3 0,-34 1-42,-1 0 1,1 0-1,-1 0 1,1 0-1,-1 0 1,0-1-1,0 0 1,1 0-1,-1 0 1,0 0-1,-1-1 1,1 0-1,0 1 1,-1-1-1,1-1 1,-1 1-1,4-6 1,2-4-303,-1 0 0,-1-1 0,12-27 0,-14 27 312,2 0 0,-1 0 0,2 1 0,8-13 0,-13 23 186,0-1 0,0 1 0,0 0 0,1 0 0,-1 0 0,0 0 0,1 1 0,0-1 0,0 1-1,0 0 1,0 0 0,0 1 0,0-1 0,0 1 0,1 0 0,-1 0 0,9-1 0,-3 1 316,0 1-1,0 0 1,0 0 0,0 1 0,0 0 0,0 1-1,0 0 1,-1 1 0,1 0 0,13 6-1,-19-7-345,0 0-1,0 1 0,0-1 1,-1 1-1,1 0 0,-1 1 1,0-1-1,0 0 0,0 1 1,0 0-1,0 0 1,-1 0-1,0 0 0,0 0 1,0 0-1,0 0 0,0 1 1,-1-1-1,0 1 0,0-1 1,0 1-1,-1-1 0,1 1 1,-2 7-1,1-7-127,0-1-1,-1 1 1,0 0 0,0-1-1,0 1 1,0-1 0,-1 0-1,0 1 1,0-1 0,0 0 0,0 0-1,-1 0 1,1 0 0,-1-1-1,0 1 1,0-1 0,-1 1-1,1-1 1,-1 0 0,1 0 0,-1-1-1,0 1 1,0-1 0,0 0-1,0 0 1,-1 0 0,1 0-1,-8 1 1,0 0-829,-1 0-1,1-1 0,-1 0 1,0-1-1,0 0 0,1-1 1,-1 0-1,0-1 0,-21-5 0,-16-12-5416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47.753"/>
    </inkml:context>
    <inkml:brush xml:id="br0">
      <inkml:brushProperty name="width" value="0.05" units="cm"/>
      <inkml:brushProperty name="height" value="0.05" units="cm"/>
      <inkml:brushProperty name="color" value="#004F8B"/>
    </inkml:brush>
  </inkml:definitions>
  <inkml:trace contextRef="#ctx0" brushRef="#br0">155 0 10277,'0'0'4114,"-121"103"-6387,88-67-1985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49.910"/>
    </inkml:context>
    <inkml:brush xml:id="br0">
      <inkml:brushProperty name="width" value="0.05" units="cm"/>
      <inkml:brushProperty name="height" value="0.05" units="cm"/>
      <inkml:brushProperty name="color" value="#004F8B"/>
    </inkml:brush>
  </inkml:definitions>
  <inkml:trace contextRef="#ctx0" brushRef="#br0">201 99 6659,'0'0'2681,"-16"-14"-2088,-50-44 23,64 55-533,-1 1 1,0-1 0,0 1-1,0 0 1,0 0-1,0 0 1,-1 0 0,1 1-1,-1-1 1,1 1-1,-1 0 1,0 0 0,1 0-1,-1 0 1,0 1-1,1-1 1,-1 1 0,0 0-1,0 0 1,0 1-1,-6 0 1,8 0-72,0 0-1,0 0 1,0 0-1,0 0 1,0 1 0,0-1-1,0 0 1,0 1 0,0 0-1,1-1 1,-1 1-1,1 0 1,-1 0 0,1 0-1,-1 0 1,1 0 0,0 0-1,0 0 1,0 0-1,0 0 1,1 0 0,-1 1-1,1-1 1,-1 0 0,1 1-1,0 2 1,-1 3 68,1 1 0,1-1 0,0 0 0,0 1 0,1-1-1,0 0 1,0 0 0,0 0 0,6 9 0,2 3 213,1-2-1,17 23 0,-19-29-242,-3-5-49,0 1 0,-1-1 0,0 1-1,0 0 1,-1 0 0,0 0 0,0 0 0,-1 1 0,0-1 0,-1 1 0,0 0 0,0 0 0,-1 0-1,1 14 1,-3-21-42,1 0 0,-1 0 0,1 0-1,-1 0 1,0 0 0,0 0 0,0 0-1,0-1 1,0 1 0,-1 0 0,1 0-1,0-1 1,-1 1 0,1-1 0,-1 1-1,0-1 1,1 0 0,-1 0 0,0 1 0,0-1-1,0 0 1,0-1 0,0 1 0,0 0-1,0-1 1,0 1 0,-4 0 0,-5 1-230,0 0 1,-1 0 0,-20-1 0,31-2 215,0 1 1,0-1 0,1 1-1,-1-1 1,0 0 0,1 1 0,-1-1-1,0 0 1,1 0 0,-1 1-1,1-1 1,0 0 0,-1 0 0,1 0-1,0 0 1,-1 0 0,1 1-1,0-1 1,0 0 0,0 0 0,0 0-1,-1 0 1,2 0 0,-1 0 0,0 0-1,0 0 1,0 0 0,0 0-1,0 0 1,1 0 0,0-1 0,9-35-1427,-5 29 1536,1 1 0,0-1 0,0 1 0,1 0 0,0 1 0,0-1 0,0 2 0,1-1 0,0 1-1,0 0 1,0 0 0,1 1 0,0 0 0,0 1 0,0 0 0,0 0 0,0 1 0,0 0 0,1 1 0,-1 0 0,14 0 0,-16 3 213,-1 0 0,1 1-1,0 0 1,-1 0 0,0 0 0,0 1 0,0 0 0,0 0 0,0 1 0,-1-1 0,10 12 0,26 18 446,-38-32-668,0 0 0,0-1-1,0 1 1,1 0-1,-1-1 1,0 0 0,1 0-1,-1 0 1,6 1-1,-7-2-30,-1 0 0,0-1 0,0 1-1,0-1 1,0 1 0,0-1-1,0 1 1,0-1 0,0 1 0,0-1-1,0 0 1,0 0 0,0 1 0,0-1-1,0 0 1,0 0 0,-1 0-1,1 0 1,0 0 0,-1 0 0,1 0-1,-1 0 1,1 0 0,-1 0 0,0 0-1,1-1 1,-1 1 0,0 0-1,0 0 1,1-2 0,2-20-391,0 0-1,-1 0 1,-3-45 0,0 23-1363,3 29-756,7 4-2739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09.060"/>
    </inkml:context>
    <inkml:brush xml:id="br0">
      <inkml:brushProperty name="width" value="0.05" units="cm"/>
      <inkml:brushProperty name="height" value="0.05" units="cm"/>
      <inkml:brushProperty name="color" value="#004F8B"/>
    </inkml:brush>
  </inkml:definitions>
  <inkml:trace contextRef="#ctx0" brushRef="#br0">94 148 1409,'0'0'1560,"-11"-19"97,-4-11-843,-11-17 167,-8-3 2765,29 49-1714,3 10-1536,2 16-896,0-21 607,0 23-112,1-1 0,2 1 1,1-1-1,0 0 0,2 0 1,1-1-1,12 27 0,-15-41-65,0-1-1,1 0 1,1 0-1,0-1 1,0 1-1,1-1 1,0 0-1,0-1 1,1 0-1,0 0 1,1-1-1,0 0 1,0 0-1,0-1 1,1 0-1,0 0 1,0-2-1,0 1 1,15 4-1,-16-7-421,1 1 0,-1-2-1,0 1 1,1-1-1,-1-1 1,0 0-1,1 0 1,-1 0 0,1-1-1,13-4 1,3-15-3415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50.850"/>
    </inkml:context>
    <inkml:brush xml:id="br0">
      <inkml:brushProperty name="width" value="0.05" units="cm"/>
      <inkml:brushProperty name="height" value="0.05" units="cm"/>
      <inkml:brushProperty name="color" value="#004F8B"/>
    </inkml:brush>
  </inkml:definitions>
  <inkml:trace contextRef="#ctx0" brushRef="#br0">123 89 10261,'0'0'2852,"-1"-8"-2815,1 6-37,0 0-1,0 1 1,-1-1 0,1 0-1,-1 0 1,1 0-1,-1 0 1,0 1 0,0-1-1,0 0 1,0 1 0,0-1-1,0 1 1,0-1-1,0 1 1,-1-1 0,1 1-1,-2-2 1,1 3-2,-1-1 1,1 0-1,0 0 0,0 1 1,-1-1-1,1 1 0,-1 0 1,1 0-1,0 0 0,-1 0 1,1 0-1,0 0 1,-1 1-1,1-1 0,0 1 1,-1-1-1,1 1 0,0 0 1,-3 2-1,2-2 18,0 0 0,0 1 0,0 0-1,0 0 1,0 0 0,0 0 0,0 0 0,1 0 0,-1 1 0,1-1-1,0 1 1,0 0 0,0 0 0,0 0 0,0 0 0,1 0 0,-1 0-1,1 0 1,-2 4 0,1 2 69,0 0-1,1 0 1,0 0 0,0 0-1,1 0 1,0 11 0,1-17-75,-1-1 0,1 1 0,0 0 0,0-1 0,0 1 0,0-1 0,0 1 0,1-1 0,-1 0 1,1 0-1,-1 1 0,1-1 0,0 0 0,0-1 0,0 1 0,0 0 0,0 0 0,0-1 0,1 1 0,-1-1 0,1 0 0,-1 0 1,0 0-1,1 0 0,0 0 0,3 1 0,2 0-76,0 0 0,1-1 0,-1 1 0,0-1 0,1-1 0,-1 0 0,14-1 0,-19 0-15,0 0 1,-1 0-1,1-1 1,-1 1-1,1-1 1,-1 1 0,1-1-1,-1 0 1,0 0-1,0 0 1,0 0-1,0 0 1,0 0 0,-1-1-1,1 1 1,-1-1-1,1 1 1,-1-1-1,0 0 1,0 1 0,0-1-1,0 0 1,0 0-1,-1 0 1,1 0-1,-1-3 1,3-12-730,-1-1 0,-1-29-1,-1 47 766,0-44 2206,10 83-1288,-7-33-828,1 0 1,-1-1-1,1 1 1,0 0 0,0-1-1,0 0 1,1 0 0,-1 0-1,1-1 1,0 0 0,0 0-1,0 0 1,0 0-1,1-1 1,-1 1 0,1-2-1,0 1 1,10 2 0,0-2 15,0 1 1,0-2 0,0 0 0,0-1 0,30-3-1,-43 3-64,0-1 0,0 0-1,0 0 1,1 0 0,-1 0 0,0-1-1,0 1 1,-1-1 0,1 1-1,0-1 1,0 0 0,-1 0-1,1 0 1,-1-1 0,0 1-1,0-1 1,0 1 0,0-1-1,0 0 1,0 1 0,2-6-1,-2 1-157,0 1 0,0 0-1,0-1 1,0 1 0,-1-1 0,0 1-1,-1-1 1,1 0 0,-2-11-1,0 16 163,1 1 0,-1-1 1,0 1-1,0-1 0,0 1 0,0-1 0,0 1 0,0 0 0,0-1 0,0 1 0,0 0 0,-1 0 0,1 0 0,-1 0 0,1 0 0,-1 0 0,1 0 0,-1 0 0,1 1 1,-1-1-1,0 1 0,1-1 0,-1 1 0,0-1 0,1 1 0,-1 0 0,0 0 0,-1 0 0,1 0 34,-1-1 0,1 1-1,0 0 1,0 0 0,0 0 0,0 0-1,-1 0 1,1 0 0,0 1-1,0-1 1,0 1 0,0 0 0,0-1-1,0 1 1,0 0 0,0 0 0,0 0-1,0 0 1,0 1 0,1-1 0,-4 3-1,3 0-6,0 0-1,0 0 1,0 0-1,1 0 1,-1 0-1,1 1 1,0-1-1,0 0 1,1 1-1,-1-1 1,1 0-1,0 1 1,0-1-1,0 1 1,1-1-1,0 0 0,0 1 1,0-1-1,0 0 1,0 0-1,1 0 1,0 0-1,0 0 1,0 0-1,0 0 1,1 0-1,-1-1 1,1 0-1,0 1 1,6 4-1,-2-2-8,0-1-1,0-1 1,0 1 0,1-1-1,-1-1 1,1 1 0,0-1-1,0-1 1,0 1-1,1-1 1,-1-1 0,1 1-1,-1-2 1,1 1 0,10-1-1,-17-1-77,1 0 0,0 1 0,-1-1 0,1 0 0,-1 0 0,1 0 0,-1-1 0,0 1 0,1-1 0,-1 1 0,0-1 0,0 0 0,0 0 0,0 0 0,0 0 0,-1 0 0,1 0 0,0 0 0,0-3 0,30-57-2036,-15 24 1331,-14 34 901,-1 0 0,1 0 1,0 0-1,0 0 0,0 0 0,1 1 1,-1-1-1,1 1 0,0 0 0,0 0 0,0 1 1,0-1-1,0 1 0,0 0 0,1 0 0,-1 0 1,1 1-1,0-1 0,0 1 0,-1 0 1,1 0-1,0 1 0,0 0 0,0 0 0,0 0 1,-1 0-1,1 1 0,0-1 0,0 1 0,0 1 1,-1-1-1,1 1 0,-1-1 0,1 1 1,-1 1-1,0-1 0,1 0 0,-1 1 0,0 0 1,-1 0-1,1 0 0,-1 1 0,1-1 0,-1 1 1,0 0-1,0 0 0,0 0 0,-1 0 0,0 0 1,1 1-1,-2-1 0,1 1 0,0-1 1,-1 1-1,0 0 0,0 0 0,1 8 0,-2-9-176,0 1 0,0-1 0,0 1 0,-1-1-1,1 0 1,-1 1 0,0-1 0,-1 0-1,1 1 1,-1-1 0,1 0 0,-1 0 0,0 0-1,-1 0 1,1-1 0,-1 1 0,0-1 0,0 1-1,0-1 1,0 0 0,0 0 0,-1 0 0,1-1-1,-1 1 1,0-1 0,0 0 0,1 0 0,-2 0-1,1 0 1,0-1 0,0 1 0,-6 0-1,4-1-667,1 1 0,-1-1 0,0 0 0,0 0 0,0 0 1,0-1-1,0 0 0,0 0 0,-7-2 0,-3-4-5037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51.179"/>
    </inkml:context>
    <inkml:brush xml:id="br0">
      <inkml:brushProperty name="width" value="0.05" units="cm"/>
      <inkml:brushProperty name="height" value="0.05" units="cm"/>
      <inkml:brushProperty name="color" value="#004F8B"/>
    </inkml:brush>
  </inkml:definitions>
  <inkml:trace contextRef="#ctx0" brushRef="#br0">0 19 3570,'0'0'11093,"137"0"-11173,-105 0-1137,-4-7-1744,-7-5-3234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51.551"/>
    </inkml:context>
    <inkml:brush xml:id="br0">
      <inkml:brushProperty name="width" value="0.05" units="cm"/>
      <inkml:brushProperty name="height" value="0.05" units="cm"/>
      <inkml:brushProperty name="color" value="#004F8B"/>
    </inkml:brush>
  </inkml:definitions>
  <inkml:trace contextRef="#ctx0" brushRef="#br0">0 0 6051,'0'0'4541,"3"16"-2938,13 55-217,15 84 349,-39-165-8302,-4-20 4277,6 0 294,1-3-82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51.894"/>
    </inkml:context>
    <inkml:brush xml:id="br0">
      <inkml:brushProperty name="width" value="0.05" units="cm"/>
      <inkml:brushProperty name="height" value="0.05" units="cm"/>
      <inkml:brushProperty name="color" value="#004F8B"/>
    </inkml:brush>
  </inkml:definitions>
  <inkml:trace contextRef="#ctx0" brushRef="#br0">21 123 992,'-1'-27'497,"0"19"-36,1 0-1,0-1 1,0 1 0,0 0 0,1 0-1,4-16 1,-4 23-379,0-1-1,1 0 0,-1 0 1,1 1-1,0-1 1,-1 1-1,1 0 0,0-1 1,0 1-1,0 0 1,0 0-1,0 0 0,0 0 1,0 0-1,1 1 1,-1-1-1,0 1 0,0-1 1,0 1-1,1 0 1,2 0-1,50 2 1767,-51-1-1685,1 1 0,0-1 0,-1 1 1,1 0-1,-1 1 0,0-1 0,0 1 0,0 0 0,0 0 0,0 0 0,0 0 0,-1 1 0,0-1 1,0 1-1,0 0 0,0 0 0,0 0 0,-1 1 0,4 7 0,-2-2 34,0 0 0,0 0 1,-1 0-1,0 1 0,-1 0 0,0-1 1,0 21-1,-3-28-186,0 1 0,1-1 0,-1 0 0,-1 1 0,1-1 0,0 0 1,-1 0-1,0 0 0,0 0 0,1 0 0,-2-1 0,1 1 0,0 0 1,-1-1-1,1 0 0,-1 0 0,1 1 0,-1-1 0,0-1 0,0 1 0,0 0 1,0-1-1,0 0 0,-6 2 0,-4 2-518,-1 0 1,1-2-1,-1 1 1,-26 2-1,2-5-2395,2-1-1628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52.254"/>
    </inkml:context>
    <inkml:brush xml:id="br0">
      <inkml:brushProperty name="width" value="0.05" units="cm"/>
      <inkml:brushProperty name="height" value="0.05" units="cm"/>
      <inkml:brushProperty name="color" value="#004F8B"/>
    </inkml:brush>
  </inkml:definitions>
  <inkml:trace contextRef="#ctx0" brushRef="#br0">91 549 9076,'0'0'3535,"20"15"-1662,69 46-672,-76-54-1025,0 0 1,1-2 0,-1 1 0,2-1 0,-1-1 0,0-1 0,1 0 0,0-1-1,-1 0 1,1-1 0,0-1 0,25-3 0,1 2 37,-22 1-206,-1-1 0,0 0 0,0-2 0,0 0 0,-1-1 0,1-1 0,-1-1 1,0 0-1,18-10 0,-27 12-144,1-1 0,-1 0 0,0-1 0,-1 0 0,1 0 0,-1 0 0,0-1 0,-1 0 0,0-1 0,0 0 0,0 1 0,-1-2 0,-1 1 0,1-1 0,-1 1 0,0-1 0,-1 0 0,4-19 0,-4 14-24,-1 0 0,0 0 0,-2-1 0,1 1 0,-2-1 0,0 1 0,0-1 0,-1 1 0,-1 0 0,-1 0 0,0 0-1,0 0 1,-2 1 0,0 0 0,0 0 0,-13-19 0,6 15 196,-1 0 0,0 1 0,-2 0 0,1 1 0,-2 1-1,0 1 1,-1 0 0,0 1 0,-1 1 0,-27-11 0,31 14 5,-1 2 1,-1-1-1,1 2 0,-1 0 1,0 1-1,0 1 1,0 1-1,-1 0 1,1 1-1,-1 1 0,-19 2 1,26 0 11,0 0 0,0 1 0,0 0 0,1 1 1,0 0-1,-1 1 0,1 0 0,1 0 0,-1 1 1,1 0-1,0 1 0,1 0 0,-1 1 0,1-1 0,1 2 1,-1-1-1,1 1 0,-8 14 0,0 2-5,1 0 0,2 2 0,0-1 0,2 2 0,1-1 0,1 1 0,1 1 0,2 0 0,0-1 0,2 1 0,2 1 0,2 36 0,-1-61-291,1 1-1,0-1 1,1 1-1,-1-1 1,1 1-1,0-1 1,1 0-1,-1 0 1,1 0-1,0 0 1,0-1-1,1 1 1,-1-1-1,1 0 1,0 0-1,0 0 1,0 0-1,1-1 1,-1 1 0,1-1-1,0 0 1,0-1-1,0 1 1,0-1-1,6 2 1,37 9-6830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56.726"/>
    </inkml:context>
    <inkml:brush xml:id="br0">
      <inkml:brushProperty name="width" value="0.05" units="cm"/>
      <inkml:brushProperty name="height" value="0.05" units="cm"/>
      <inkml:brushProperty name="color" value="#004F8B"/>
    </inkml:brush>
  </inkml:definitions>
  <inkml:trace contextRef="#ctx0" brushRef="#br0">208 48 4290,'0'0'3244,"-4"-8"-2628,2 4-558,1 2-32,0 0 0,0-1 0,0 1-1,0 0 1,-1 0 0,1 0-1,-1 0 1,1 1 0,-1-1 0,0 0-1,0 1 1,1-1 0,-1 1-1,0 0 1,0-1 0,0 1 0,-1 0-1,1 0 1,0 0 0,0 1-1,-1-1 1,1 0 0,0 1 0,-1-1-1,1 1 1,-5 0 0,-2 0 56,-1 1 1,0-1-1,0 2 1,1-1-1,-1 2 1,1-1-1,-1 1 1,-8 5-1,14-7 3,1 1-1,0-1 1,0 1-1,0 0 1,0 0-1,0 1 1,0-1-1,1 0 1,-1 1-1,1 0 1,0 0-1,-1 0 1,1 0-1,1 0 1,-1 0 0,0 0-1,1 0 1,-1 1-1,1-1 1,0 1-1,0-1 1,1 1-1,-1-1 1,1 1-1,-1 4 1,1-7-51,0 0 1,0 0 0,0 1-1,0-1 1,0 0 0,0 1-1,0-1 1,1 0 0,-1 0-1,0 1 1,1-1-1,-1 0 1,1 0 0,-1 0-1,1 0 1,-1 1 0,1-1-1,0 0 1,0 0 0,-1 0-1,1 0 1,0 0 0,2 1-1,28 1 642,-19-3-500,-9 0-204,0-1 0,0 0 0,-1 1 0,1-1 1,0 0-1,0-1 0,-1 1 0,1 0 0,-1-1 0,1 0 0,-1 1 0,0-1 0,1 0 0,-1 0 0,0 0 0,0 0 0,-1-1 1,1 1-1,0-1 0,-1 1 0,1-1 0,-1 1 0,2-6 0,-2 6-72,0-1 0,1 0 0,-1 0 0,1 0 0,-1 1 0,1-1 0,0 1 0,0-1 0,0 1 0,0 0 0,1 0 0,-1 0 0,1 0 0,-1 0 0,1 0 0,0 1 0,-1-1 0,1 1 0,0 0 0,0 0 0,6-2 0,-2 4 233,1 0 1,-1 0 0,1 1 0,-1 0 0,0 0 0,0 0 0,0 1 0,0 0-1,0 1 1,-1-1 0,1 1 0,-1 1 0,0-1 0,0 1 0,-1 0 0,1 0-1,-1 1 1,4 6 0,11 11 401,-2 1-1,-1 1 1,17 31 0,-25-40-416,-2 0 0,1 0 0,-2 1 0,0 0 0,-1 1 0,-1-1 0,-1 1 0,0 0 0,-1 0 1,-1 34-1,-2-48-122,1 0 0,-1 0 0,0 0 1,0 0-1,0 0 0,-1 0 0,1-1 1,-1 1-1,0 0 0,0-1 0,-1 1 0,1-1 1,0 0-1,-1 0 0,0 0 0,0 0 1,0 0-1,0-1 0,0 1 0,-1-1 1,1 0-1,-8 4 0,5-4-68,1 1 0,-1-1 0,0 0 0,0 0 0,0-1 0,0 0 0,-1 0 0,1 0 0,0-1 0,0 0 0,0 0 0,-1 0 0,1-1 0,-12-3 0,15 3-8,-1-1 1,1 0-1,0 1 1,0-1-1,0-1 0,0 1 1,0 0-1,1-1 0,-1 0 1,1 1-1,-1-1 1,1 0-1,0 0 0,0 0 1,0-1-1,1 1 0,-1 0 1,1-1-1,0 1 1,-1-1-1,2 1 0,-2-6 1,-1-10-220,1 1 1,0-1-1,2-19 0,0 35 269,1-17-34,1 1-1,0 0 1,2 0 0,0 0-1,1 0 1,1 0 0,1 1-1,1 0 1,0 1-1,1 0 1,1 0 0,1 1-1,0 0 1,1 0 0,1 2-1,0-1 1,1 2 0,0 0-1,19-13 1,-32 25 148,1 0 0,0-1 0,0 1 0,0 0 0,0 0 0,0 0-1,0 0 1,0 1 0,0-1 0,0 0 0,1 1 0,-1 0 0,0-1 0,0 1 0,0 0 0,1 0 0,-1 0 0,0 1 0,0-1 0,0 0 0,1 1 0,-1-1 0,0 1 0,0 0 0,0 0 0,0 0 0,0 0 0,2 2-1,2 2 183,-1 1 0,0 0-1,0 0 1,0 0-1,-1 1 1,7 12-1,21 30-500,-30-47 69,0 0 1,0 0 0,0 0-1,0 0 1,0 0 0,1-1 0,-1 1-1,0-1 1,1 1 0,-1-1-1,1 0 1,0 0 0,-1 0 0,1 0-1,0-1 1,4 1 0,14 0-3374,0-1-1800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57.151"/>
    </inkml:context>
    <inkml:brush xml:id="br0">
      <inkml:brushProperty name="width" value="0.05" units="cm"/>
      <inkml:brushProperty name="height" value="0.05" units="cm"/>
      <inkml:brushProperty name="color" value="#004F8B"/>
    </inkml:brush>
  </inkml:definitions>
  <inkml:trace contextRef="#ctx0" brushRef="#br0">197 69 5731,'0'0'8513,"-11"-6"-8310,3 2-189,0 0 0,0 0 0,0 1 1,0 0-1,-1 1 0,1-1 0,-13 0 1,17 2 25,0 1 1,0 0-1,0 0 1,0 1-1,0-1 1,0 1-1,0 0 1,0 0-1,0 0 1,1 0-1,-1 1 1,0 0-1,1-1 1,-1 1-1,1 1 1,0-1-1,-1 0 1,1 1-1,0 0 1,1-1-1,-1 1 1,-3 5-1,4-5-21,-1-1 0,1 1-1,0 0 1,0-1 0,0 1-1,1 0 1,-1 1-1,1-1 1,0 0 0,0 0-1,0 0 1,0 1 0,0-1-1,1 1 1,-1-1-1,1 0 1,0 1 0,0-1-1,1 1 1,-1-1 0,0 0-1,1 1 1,0-1-1,0 0 1,0 1 0,0-1-1,1 0 1,-1 0 0,1 0-1,0 0 1,0 0-1,0 0 1,0-1 0,0 1-1,1-1 1,-1 1 0,1-1-1,-1 0 1,1 0-1,0 0 1,0 0 0,0-1-1,0 1 1,0-1 0,0 0-1,1 0 1,-1 0-1,0 0 1,1 0 0,-1-1-1,1 1 1,4-1 0,-2 1-182,0 0 1,1-1 0,-1 0 0,0 0 0,0 0 0,1-1 0,-1 0 0,0 0 0,0 0 0,0-1 0,0 0 0,10-4 0,-13 3-8,0 1 0,0-1 0,0 0 1,0 1-1,0-1 0,-1-1 0,1 1 1,-1 0-1,0-1 0,0 1 0,0-1 1,-1 1-1,1-1 0,-1 0 0,1 0 0,-1 0 1,-1 0-1,1 0 0,0 0 0,-1-7 1,-1-106 2893,1 157-1919,1-38-894,-1-1-1,1 1 1,0 0-1,-1 0 1,1 0-1,0 0 1,0-1 0,0 1-1,1 0 1,-1-1-1,0 1 1,0-1-1,1 1 1,-1-1-1,1 0 1,-1 0-1,1 1 1,0-1-1,3 1 1,37 12-5341,-19-11-680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57.670"/>
    </inkml:context>
    <inkml:brush xml:id="br0">
      <inkml:brushProperty name="width" value="0.05" units="cm"/>
      <inkml:brushProperty name="height" value="0.05" units="cm"/>
      <inkml:brushProperty name="color" value="#004F8B"/>
    </inkml:brush>
  </inkml:definitions>
  <inkml:trace contextRef="#ctx0" brushRef="#br0">200 78 6019,'0'0'6691,"-9"-12"-5982,-27-37-90,33 48-564,1-1 0,-1 0 0,1 1-1,-1 0 1,0-1 0,0 1-1,0 0 1,0 0 0,0 1-1,0-1 1,0 1 0,0-1-1,0 1 1,0 0 0,0 0-1,0 0 1,0 1 0,0-1 0,0 1-1,0-1 1,0 1 0,0 0-1,0 0 1,1 0 0,-1 1-1,0-1 1,-3 3 0,0 0 19,1 0 0,0 0 0,0 0 0,0 1 0,1-1 0,-1 1 0,1 0 0,0 1 0,0-1 0,1 1 0,0-1 0,0 1 0,0 0 0,1 0 0,0 1 0,0-1 0,0 0 0,1 1 0,0-1 0,0 1 1,0-1-1,1 1 0,0-1 0,1 1 0,-1-1 0,1 1 0,2 7 0,-1-10-72,-1 0 1,1 0-1,0-1 0,0 1 1,1-1-1,-1 0 1,0 1-1,1-1 1,0 0-1,0 0 0,0-1 1,0 1-1,0-1 1,1 1-1,-1-1 1,1 0-1,0 0 1,-1-1-1,1 1 0,0-1 1,0 1-1,6 0 1,6 1-179,1 0 1,0 0-1,0-2 1,18 0-1,-19-1-75,1-1 0,-1-1 1,0 0-1,1-1 0,-1-1 0,-1 0 1,24-10-1,-31 11 109,0-1 0,-1 0 0,1-1 0,-1 0 0,0 0 0,0 0 1,0-1-1,-1 0 0,0 0 0,0-1 0,-1 0 0,1 0 0,-2 0 0,1-1 0,6-14 0,-9 16 68,0-1 0,0 0 0,-1 0 0,0 1 0,0-1 0,-1 0 0,0 0 0,0 0 0,0 0 0,-3-7 0,3 12 132,0 0 0,0 1 1,0-1-1,-1 1 1,1-1-1,-1 0 1,1 1-1,-1-1 1,0 1-1,1-1 0,-1 1 1,0 0-1,0-1 1,0 1-1,0 0 1,0-1-1,-1 1 1,1 0-1,0 0 0,0 0 1,-1 0-1,1 0 1,-1 1-1,1-1 1,-1 0-1,1 1 0,-1-1 1,1 1-1,-1-1 1,0 1-1,1 0 1,-1-1-1,1 1 1,-1 0-1,0 0 0,1 0 1,-1 0-1,0 1 1,1-1-1,-1 0 1,1 1-1,-1-1 0,0 1 1,1 0-1,-1-1 1,1 1-1,-2 1 1,1 0 31,0-1 0,1 1 1,-1 0-1,0 0 1,1 0-1,0 0 1,-1 1-1,1-1 0,0 0 1,0 0-1,0 1 1,0-1-1,1 1 0,-1-1 1,1 1-1,-1-1 1,1 1-1,0-1 1,0 1-1,0 2 0,0 0 10,0 0 0,0 0 0,0 0-1,1-1 1,0 1 0,0 0 0,0-1-1,0 1 1,1 0 0,2 5 0,2-4-47,0 0 0,0 0 1,1-1-1,-1 1 0,1-2 0,0 1 1,1-1-1,-1 0 0,1 0 1,0-1-1,-1 0 0,12 2 1,13 3 125,59 8 0,-56-11-461,19 2 230,-20-5-8616,-42-2 1089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58.856"/>
    </inkml:context>
    <inkml:brush xml:id="br0">
      <inkml:brushProperty name="width" value="0.05" units="cm"/>
      <inkml:brushProperty name="height" value="0.05" units="cm"/>
      <inkml:brushProperty name="color" value="#004F8B"/>
    </inkml:brush>
  </inkml:definitions>
  <inkml:trace contextRef="#ctx0" brushRef="#br0">201 86 3249,'0'0'5099,"0"-4"-4574,0-4-306,0 6-142,0 0-1,1-1 1,-1 1 0,0 0 0,0-1 0,0 1 0,-1 0-1,1 0 1,0-1 0,-1 1 0,1 0 0,-1 0-1,0 0 1,0-1 0,0 1 0,0 0 0,0 0-1,-1 1 1,1-1 0,0 0 0,-1 0 0,1 1-1,-1-1 1,0 0 0,0 1 0,1 0 0,-4-2-1,-1 0-49,0 0-1,0 1 0,0 0 0,0 0 0,0 0 0,-1 1 0,1 0 0,0 1 0,-1-1 0,1 1 0,0 0 0,-1 1 0,1-1 0,0 1 0,-11 3 0,13-3-4,1 1 0,-1-1-1,1 1 1,0 0 0,-1 0 0,1 0 0,0 0 0,0 0-1,0 1 1,0-1 0,1 1 0,-1 0 0,1 0 0,-1 0-1,1 0 1,0 0 0,0 1 0,0-1 0,1 1 0,-1-1-1,1 1 1,0 0 0,0-1 0,0 1 0,1 0-1,-1 4 1,0 1 65,0-1 0,1 0-1,0 0 1,0 0-1,1 0 1,0 0 0,3 10-1,-3-15-65,1 0 0,-1 0 0,1 0 0,-1 0 0,1-1 0,0 1-1,0-1 1,1 1 0,-1-1 0,0 0 0,1 0 0,-1 0 0,1 0 0,0 0 0,-1 0-1,1-1 1,0 0 0,0 1 0,0-1 0,0 0 0,4 0 0,-1 1 13,0 0-1,1-1 1,-1 1 0,0-2 0,0 1-1,0-1 1,1 0 0,-1 0 0,0 0-1,0-1 1,9-2 0,-11 2-88,-1-1 0,1 0-1,-1 1 1,0-1 0,0 0 0,0 0-1,0-1 1,0 1 0,0-1 0,0 1-1,-1-1 1,0 0 0,1 0 0,-1 0 0,0 0-1,0-1 1,-1 1 0,1-1 0,-1 1-1,2-4 1,0-7-271,-1 1-1,0-1 1,0 1-1,-2-1 1,0 0-1,-2-22 1,-1 22 696,1 18 773,2 24-234,2-21-810,0-1 1,0 1 0,0-1-1,1 0 1,0 0 0,0 0-1,1 0 1,0 0 0,0 0-1,0-1 1,1 0-1,-1 0 1,1 0 0,1-1-1,-1 0 1,12 8 0,-11-9-398,0 1 1,0-1 0,0-1 0,1 1 0,-1-1-1,1 0 1,0 0 0,-1-1 0,1 0 0,10 1-1,-5-5-3035,-8-8-3017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0:59.228"/>
    </inkml:context>
    <inkml:brush xml:id="br0">
      <inkml:brushProperty name="width" value="0.05" units="cm"/>
      <inkml:brushProperty name="height" value="0.05" units="cm"/>
      <inkml:brushProperty name="color" value="#004F8B"/>
    </inkml:brush>
  </inkml:definitions>
  <inkml:trace contextRef="#ctx0" brushRef="#br0">1 1 9652,'0'0'3954,"109"68"-3746,-64-47-176,1-2-32,-6 0-1648,-8-6-2402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09.405"/>
    </inkml:context>
    <inkml:brush xml:id="br0">
      <inkml:brushProperty name="width" value="0.05" units="cm"/>
      <inkml:brushProperty name="height" value="0.05" units="cm"/>
      <inkml:brushProperty name="color" value="#004F8B"/>
    </inkml:brush>
  </inkml:definitions>
  <inkml:trace contextRef="#ctx0" brushRef="#br0">1 1 48,'0'0'10165,"118"20"-10165,-66-20-977,-3 0-4129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2.713"/>
    </inkml:context>
    <inkml:brush xml:id="br0">
      <inkml:brushProperty name="width" value="0.05" units="cm"/>
      <inkml:brushProperty name="height" value="0.05" units="cm"/>
      <inkml:brushProperty name="color" value="#004F8B"/>
    </inkml:brush>
  </inkml:definitions>
  <inkml:trace contextRef="#ctx0" brushRef="#br0">1 404 4130,'0'0'4770,"18"0"-618,28 1-2928,-38-1-1182,0 0 0,-1-1 0,1 0 0,0 0 0,-1-1 0,1 0 0,-1 0 0,0-1 0,0 0 0,0 0 0,0-1 0,0 0 0,-1 0 0,1 0 0,-1-1 0,0 0 0,-1 0 0,1-1 0,5-6 0,-5 3-140,0 0 0,0 0 0,-1-1 0,-1 1 0,1-1 1,-1-1-1,-1 1 0,0 0 0,0-1 0,-1 1 0,-1-1 0,0 0 0,0-14 0,-1 13 10,0 0-1,-1 0 1,-1 0 0,0 0 0,0 1 0,-2-1-1,1 1 1,-7-14 0,8 20 73,0 1 0,0 0 1,-1 1-1,1-1 0,-1 0 1,0 1-1,0-1 0,0 1 0,-1 0 1,1 0-1,-1 0 0,0 1 1,1-1-1,-1 1 0,0 0 0,-1 0 1,1 0-1,0 1 0,0-1 1,-1 1-1,1 0 0,-1 0 1,1 1-1,-1-1 0,-4 1 0,7 0 17,-1 0 0,1 1-1,0-1 1,0 0-1,0 1 1,0 0 0,0-1-1,0 1 1,0 0-1,0 0 1,0 0-1,0 0 1,0 1 0,1-1-1,-1 0 1,0 1-1,1-1 1,-1 1 0,1-1-1,-2 3 1,0 2 53,-1 0 0,1 0 0,0 0 0,1 0 0,-1 0 1,-2 11-1,1 4 248,0 0 0,2 0 1,0 29-1,2-44-229,-1 9 121,1 0 0,1-1 0,0 1 1,1 0-1,6 22 0,-6-32-194,0-1 0,0 0 0,0 1 0,0-1 0,1 0 0,0-1 0,0 1 0,0 0 0,0-1 0,0 0 0,1 1 0,-1-1 0,1-1 0,0 1 0,0 0 0,0-1 0,0 0 0,0 0 0,1 0-1,-1-1 1,1 1 0,4 0 0,10 1-994,0 0-1,-1-1 1,1-1-1,20-2 0,-10 1-1022,11 0-1954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3.135"/>
    </inkml:context>
    <inkml:brush xml:id="br0">
      <inkml:brushProperty name="width" value="0.05" units="cm"/>
      <inkml:brushProperty name="height" value="0.05" units="cm"/>
      <inkml:brushProperty name="color" value="#004F8B"/>
    </inkml:brush>
  </inkml:definitions>
  <inkml:trace contextRef="#ctx0" brushRef="#br0">194 69 48,'0'0'10386,"-8"-10"-9652,-26-31-281,31 39-424,1 0-1,0 0 1,0 1-1,-1-1 0,1 1 1,0 0-1,-1-1 1,1 1-1,-1 1 1,0-1-1,1 0 1,-1 0-1,0 1 0,0 0 1,1-1-1,-1 1 1,0 0-1,0 1 1,-3-1-1,1 1-9,0 0-1,1 0 1,-1 0-1,1 0 1,-1 1 0,1 0-1,0 0 1,-6 3 0,6-1 60,-1 0 0,1 0 0,0 1 0,0 0 0,1 0 0,-1 0 1,1 0-1,0 0 0,1 0 0,-1 1 0,1 0 0,0-1 0,0 1 0,1 0 1,0 0-1,0 0 0,-1 11 0,2-13-65,0-1 1,0 0-1,0 1 0,0-1 1,1 0-1,-1 0 1,1 1-1,0-1 0,0 0 1,0 0-1,0 0 0,0 0 1,1 0-1,-1 0 0,1 0 1,0 0-1,0-1 1,0 1-1,0-1 0,1 1 1,-1-1-1,0 0 0,1 0 1,0 0-1,0 0 1,-1 0-1,1-1 0,0 1 1,0-1-1,0 0 0,1 0 1,-1 0-1,5 1 1,-2-1-161,0 0 1,0 0-1,0-1 1,0 0-1,0 0 1,0 0-1,0-1 0,0 0 1,0 0-1,-1 0 1,9-3-1,-11 2-72,-1 0-1,1 0 0,0 0 0,-1 0 0,1 0 0,-1 0 0,0 0 0,0-1 0,0 1 0,0-1 0,0 0 0,0 0 0,-1 1 0,1-1 0,-1 0 0,0 0 0,0-1 0,0 1 1,0 0-1,0 0 0,-1 0 0,1-5 0,-4-55-5288,0 22 9058,5 62-726,-1-16-2691,1 0-1,0 0 1,0-1-1,0 1 0,1 0 1,-1-1-1,1 0 0,0 1 1,1-1-1,-1-1 0,1 1 1,-1 0-1,1-1 0,0 0 1,6 4-1,-3-2-431,-1-1 0,1-1 0,1 1-1,-1-1 1,0 0 0,1-1 0,-1 1 0,1-2-1,10 2 1,12-2-4395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4.324"/>
    </inkml:context>
    <inkml:brush xml:id="br0">
      <inkml:brushProperty name="width" value="0.05" units="cm"/>
      <inkml:brushProperty name="height" value="0.05" units="cm"/>
      <inkml:brushProperty name="color" value="#004F8B"/>
    </inkml:brush>
  </inkml:definitions>
  <inkml:trace contextRef="#ctx0" brushRef="#br0">28 114 3762,'0'0'4100,"0"22"-2624,10 159 1565,-7-109-1516,0-21-866,-3-39-575,0-18-204,-13-169-2470,-1 0 711,14 169 1844,-1 0 0,2 0 0,-1 0 0,1 1 0,-1-1 0,2 0 0,-1 0 0,1 0 0,4-9 0,-5 13 54,1-1 1,0 1-1,0 0 0,0 0 1,1 0-1,-1 1 0,0-1 0,1 0 1,-1 1-1,1-1 0,-1 1 1,1 0-1,0 0 0,0 0 1,-1 0-1,1 1 0,0-1 0,0 1 1,0 0-1,0-1 0,5 2 1,-1-1 70,0 1 0,0 0 0,0 0 0,0 1 0,0-1 1,-1 2-1,1-1 0,0 1 0,-1 0 0,0 0 0,0 1 1,0-1-1,0 1 0,-1 1 0,1-1 0,-1 1 0,0 0 1,0 0-1,-1 1 0,0-1 0,0 1 0,4 7 0,-5-8-82,0-1-1,-1 1 1,0 0-1,1-1 0,-2 1 1,1 0-1,-1 0 0,1 0 1,-2 0-1,1 0 1,0 1-1,-1-1 0,0 0 1,0 0-1,-1 0 0,1 1 1,-1-1-1,0 0 1,0 0-1,-1 0 0,0 0 1,0-1-1,0 1 0,0 0 1,-1-1-1,1 1 1,-1-1-1,-1 0 0,1 0 1,-6 6-1,-2-1-196,1 0 0,-1-1 0,-1 0 0,1-1 0,-1 0 0,-1-1 0,1 0 0,-1-1-1,0-1 1,0 0 0,0 0 0,-1-2 0,1 1 0,-16-1 0,28-2 159,1 0 0,-1 0 1,1-1-1,-1 1 0,1 0 0,-1-1 1,1 1-1,-1 0 0,1-1 0,-1 1 0,1 0 1,0-1-1,-1 1 0,1-1 0,0 1 0,-1-1 1,1 1-1,0-1 0,0 1 0,-1-1 0,1 1 1,0-1-1,0 1 0,0-1 0,0 1 1,0-1-1,0 0 0,0 1 0,0-1 0,0 1 1,0-1-1,0 1 0,0-1 0,0 1 0,0-1 1,1 0-1,6-24-453,-3 21 628,0 0-1,0 1 0,0-1 1,0 1-1,1 0 0,0 0 0,-1 0 1,1 0-1,0 1 0,1 0 1,-1 0-1,0 0 0,0 1 1,1 0-1,-1 0 0,1 0 1,-1 1-1,1-1 0,-1 1 1,1 1-1,0-1 0,-1 1 0,0 0 1,1 0-1,-1 1 0,1-1 1,-1 1-1,0 0 0,0 1 1,0-1-1,0 1 0,8 7 1,11 12 165,-6-6 15,0 0 1,37 26-1,-48-39-358,-1 1-1,0-1 0,1 0 1,0 0-1,0-1 0,-1 0 1,1 0-1,0-1 0,1 0 1,-1 0-1,0-1 0,0 1 1,0-1-1,9-2 0,-14 1-55,1 0-1,-1 0 0,1 0 1,-1 0-1,0-1 1,0 1-1,0-1 0,1 0 1,-2 1-1,1-1 1,0 0-1,0 0 0,-1 0 1,1-1-1,-1 1 1,1 0-1,-1 0 0,0-1 1,0 1-1,0-1 1,0 1-1,0-1 0,-1 1 1,1-1-1,-1 0 1,0 1-1,0-5 0,2-10-729,-1 0 0,-2-30 0,0 45 759,-7-20 353,2 21 1298,4 13-981,2-6-452,0 1 0,0-1 0,1 0 0,0 1-1,0-1 1,0 0 0,1 0 0,0 0 0,0 0-1,6 11 1,-5-13-92,0 0 0,0-1 0,0 1 1,1-1-1,-1 1 0,1-1 0,0 0 0,0-1 0,0 1 0,0-1 0,1 1 0,-1-1 0,1 0 0,-1-1 1,7 2-1,-7-1-70,0-1 0,0 0 0,0 0 0,0 0 0,1 0 1,-1-1-1,0 0 0,0 1 0,0-2 0,0 1 0,1 0 0,-1-1 1,0 0-1,0 0 0,0 0 0,0 0 0,0-1 0,-1 1 1,1-1-1,0 0 0,-1 0 0,1-1 0,-1 1 0,1-1 0,2-3 1,-2 0-294,0 1 1,0-1-1,-1 0 1,0-1 0,0 1-1,-1-1 1,1 1-1,-1-1 1,-1 0 0,1 1-1,-1-1 1,-1 0-1,1 0 1,-1-10 0,0-6-584,0-28 3704,1 79-972,1-22-1759,-1 0-1,2 0 1,-1 0-1,1 0 1,0 0 0,0 0-1,0-1 1,1 1-1,0-1 1,0 0-1,0 0 1,1 0 0,0-1-1,0 0 1,0 0-1,0 0 1,0 0 0,9 3-1,27 9-2238,2-10-3451,-31-6 400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4.664"/>
    </inkml:context>
    <inkml:brush xml:id="br0">
      <inkml:brushProperty name="width" value="0.05" units="cm"/>
      <inkml:brushProperty name="height" value="0.05" units="cm"/>
      <inkml:brushProperty name="color" value="#004F8B"/>
    </inkml:brush>
  </inkml:definitions>
  <inkml:trace contextRef="#ctx0" brushRef="#br0">8 1 12005,'0'0'1828,"-1"21"-606,-1-3-975,-1 9 124,2-1 0,0 1 0,2 0 0,7 45 0,10-11 258,4 14-739,-17-27-7167,-15-65-17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5.022"/>
    </inkml:context>
    <inkml:brush xml:id="br0">
      <inkml:brushProperty name="width" value="0.05" units="cm"/>
      <inkml:brushProperty name="height" value="0.05" units="cm"/>
      <inkml:brushProperty name="color" value="#004F8B"/>
    </inkml:brush>
  </inkml:definitions>
  <inkml:trace contextRef="#ctx0" brushRef="#br0">1 0 2305,'0'0'8844,"22"4"-7411,73 13-454,-89-16-921,0 1-1,-1 0 1,1 0 0,-1 0-1,1 1 1,-1 0 0,0 0-1,0 0 1,0 0 0,-1 1 0,1 0-1,-1 0 1,0 0 0,0 1-1,0-1 1,0 1 0,-1 0 0,0 0-1,0 0 1,0 0 0,-1 1-1,0-1 1,0 1 0,0 0-1,0-1 1,-1 1 0,0 0 0,-1 0-1,1 0 1,-1 0 0,0 0-1,0 0 1,-1 0 0,-1 7-1,1-10-123,-1 1 0,1-1-1,-1 1 1,0-1 0,1 0-1,-2 0 1,1 0 0,0 0-1,0 0 1,-1-1 0,0 1-1,1-1 1,-1 0 0,0 1-1,0-1 1,0 0-1,-1-1 1,1 1 0,0 0-1,-1-1 1,1 0 0,-1 0-1,1 0 1,-7 0 0,-7 3-624,-1-1 0,0-1 0,-27 0 0,43-2 656,1 0 0,0 1 0,-1-1 0,1 0 0,0 0 0,-1 0 0,1 0 0,0 0 0,-1 0 0,1 0 0,0-1 0,0 1 0,-1 0 0,1-1 0,0 1 0,0-1 0,-1 1 0,1-1-1,0 0 1,0 0 0,0 1 0,0-1 0,0 0 0,0 0 0,0 0 0,0 0 0,0 0 0,0 0 0,1 0 0,-1 0 0,0 0 0,1-1 0,-1 1 0,1 0 0,-1 0 0,1-1 0,0 1-1,-1 0 1,1-1 0,0 1 0,0 0 0,0-1 0,0 1 0,0 0 0,0-1 0,0 1 0,1 0 0,-1 0 0,0-1 0,1 1 0,-1 0 0,1 0 0,-1-1 0,2-1 0,1-2 22,0-1 1,0 1 0,1-1 0,0 1-1,0 0 1,0 0 0,1 0 0,-1 1-1,1 0 1,0 0 0,0 0 0,1 0 0,-1 1-1,1 0 1,0 0 0,7-2 0,8-4 312,1 1 0,0 1 0,27-5 0,-33 8 723,1 2 0,-1 0-1,1 0 1,-1 2-1,31 2 1,-44-1-965,-1 0-1,1 0 1,-1 0 0,1 0-1,-1 0 1,1 1 0,-1-1-1,0 1 1,0-1 0,0 1 0,0 0-1,0 0 1,0 0 0,0 0-1,-1 0 1,1 0 0,-1 1-1,0-1 1,1 0 0,-1 1 0,0-1-1,1 4 1,6 28-1306,-8-4-4152,-5-25 1859,-11-5-1780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5.349"/>
    </inkml:context>
    <inkml:brush xml:id="br0">
      <inkml:brushProperty name="width" value="0.05" units="cm"/>
      <inkml:brushProperty name="height" value="0.05" units="cm"/>
      <inkml:brushProperty name="color" value="#004F8B"/>
    </inkml:brush>
  </inkml:definitions>
  <inkml:trace contextRef="#ctx0" brushRef="#br0">1 0 7043,'0'0'5971,"38"19"-9797,-30 0-1952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5.679"/>
    </inkml:context>
    <inkml:brush xml:id="br0">
      <inkml:brushProperty name="width" value="0.05" units="cm"/>
      <inkml:brushProperty name="height" value="0.05" units="cm"/>
      <inkml:brushProperty name="color" value="#004F8B"/>
    </inkml:brush>
  </inkml:definitions>
  <inkml:trace contextRef="#ctx0" brushRef="#br0">191 67 7603,'0'0'3210,"0"-10"-2890,0 4-312,0 4-10,1 0 0,-1 1 0,0-1 0,0 0 0,0 1 0,1-1 0,-2 0 0,1 1 0,0-1-1,0 0 1,0 1 0,-1-1 0,1 0 0,-1 1 0,0-1 0,1 0 0,-1 1 0,0-1 0,0 1 0,0 0-1,0-1 1,0 1 0,0 0 0,0-1 0,0 1 0,-1 0 0,1 0 0,0 0 0,-1 0 0,1 0-1,-1 0 1,1 1 0,-1-1 0,0 0 0,1 1 0,-1-1 0,0 1 0,1 0 0,-1-1 0,0 1 0,1 0-1,-1 0 1,0 0 0,1 0 0,-3 1 0,-10-1 68,0 0 1,0 1-1,1 1 1,-1 0-1,-18 6 0,29-7-54,1-1 0,0 1 0,0 0 0,0 0 1,-1 0-1,1 0 0,0 0 0,0 0 0,0 0 0,0 1 0,1-1 0,-1 1 0,0-1 0,1 1 0,-1 0 0,1 0 0,-1 0 0,1 0 0,0 0 0,0 0 0,0 0 0,0 0 0,0 0 1,0 0-1,1 0 0,-1 1 0,1-1 0,-1 0 0,1 1 0,0-1 0,0 0 0,0 1 0,0-1 0,0 0 0,1 1 0,-1-1 0,1 0 0,-1 0 0,1 1 0,0-1 0,2 4 0,-1-2 61,1 0-1,-1-1 1,1 1-1,0 0 1,0-1-1,0 0 1,1 0-1,-1 0 1,1 0-1,6 4 1,47 25 1133,-31-18-595,-10-5-382,40 26 285,-54-33-523,0 0 0,1 0 0,-1 0 0,0 1 0,0-1 0,0 0 0,-1 1 0,1-1-1,0 1 1,-1 0 0,0 0 0,0-1 0,0 1 0,0 0 0,0 0 0,0 0 0,-1 0 0,1 4 0,-2-6-19,1 1 1,-1 0-1,0-1 1,0 1-1,0-1 1,0 1-1,0-1 0,0 1 1,0-1-1,0 0 1,-1 0-1,1 0 1,0 1-1,-1-1 0,1-1 1,-1 1-1,1 0 1,-1 0-1,0 0 1,1-1-1,-1 1 1,0-1-1,1 1 0,-3-1 1,-49 12-194,48-12 144,0 1-26,-3 1-176,-1 0-1,1-1 1,-1 0 0,0 0 0,0-1 0,1-1 0,-1 1 0,-16-4 0,24 3 172,1 0 0,-1 0 0,0 0 0,0 0 1,1 0-1,-1 0 0,1 0 0,-1 0 0,1 0 0,-1 0 0,1 0 0,0 0 0,0 0 0,-1 0 0,1-1 0,0 1 0,0 0 0,0 0 0,0 0 0,0 0 0,0-1 0,1-1 0,3-16-2467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6.088"/>
    </inkml:context>
    <inkml:brush xml:id="br0">
      <inkml:brushProperty name="width" value="0.05" units="cm"/>
      <inkml:brushProperty name="height" value="0.05" units="cm"/>
      <inkml:brushProperty name="color" value="#004F8B"/>
    </inkml:brush>
  </inkml:definitions>
  <inkml:trace contextRef="#ctx0" brushRef="#br0">210 83 912,'0'0'7807,"-19"-2"-6676,-63-7-304,78 8-679,0 1 0,0 0 0,1-1 1,-1 1-1,0 1 0,0-1 0,0 0 0,0 1 0,0 0 1,1 0-1,-1 0 0,0 0 0,1 1 0,-1-1 0,0 1 0,1 0 1,0 0-1,0 0 0,-1 1 0,1-1 0,1 1 0,-1 0 1,0 0-1,1 0 0,-1 0 0,1 0 0,0 0 0,0 1 1,0-1-1,0 0 0,1 1 0,0 0 0,-2 4 0,2-3-64,0 0-1,0 0 1,1 0-1,0 0 1,0-1-1,0 1 1,0 0-1,1 0 1,-1 0-1,1 0 0,1 0 1,-1-1-1,1 1 1,-1 0-1,2-1 1,-1 1-1,0-1 1,1 0-1,-1 0 1,1 0-1,1 0 1,-1 0-1,4 3 0,3 0-104,1-1 1,0 0-1,0-1 0,1 0 0,0 0 0,-1-1 0,1-1 0,1 0 0,-1 0 0,0-2 0,1 1 0,-1-1 0,25-2 0,-33 0-61,1 0 0,-1 0 0,0-1 0,0 1 0,1-1 0,-1 0 0,0 0 0,0 0 0,-1-1 0,1 1 0,0-1 0,-1 0 0,0 0 0,0 0 0,0 0 0,0-1 0,0 0 0,3-5 0,-2 4 119,-1 0-1,1 0 0,0 0 1,1 1-1,-1 0 1,1 0-1,0 0 1,0 1-1,0-1 1,0 1-1,11-4 0,5 3 426,1 1-1,0 1 0,0 1 0,-1 1 0,23 4 0,-1-2 270,64-1 392,-104-2-1119,-1 1 0,0-1 0,0 0 0,-1 0-1,1 0 1,0 0 0,0 0 0,0-1 0,-1 1-1,1 0 1,-1-1 0,1 1 0,-1-1 0,1 0 0,-1 1-1,0-1 1,0 0 0,0 0 0,0 0 0,0 0 0,0 0-1,0 0 1,-1 0 0,1 0 0,-1 0 0,1-3-1,0 0-86,0 1-1,0-1 1,-1 0-1,0 0 0,0 0 1,0 0-1,0 0 1,-1 0-1,1 0 0,-3-8 1,0 8 11,-1 0 1,1 0-1,-1 1 1,0-1-1,0 1 1,0 0-1,0 0 0,-1 0 1,0 1-1,0 0 1,0-1-1,0 2 1,0-1-1,0 1 0,-8-3 1,-2 0-86,0 0-1,-1 0 1,1 2 0,-24-3-1,23 4 142,0 1 0,0 1-1,1 0 1,-31 6 0,39-5-88,0 1 0,1 1 0,-1-1 0,1 1 0,-1 0 0,1 0 0,0 1 0,0 0 0,0 0 0,1 1 0,-1-1 1,1 1-1,-5 6 0,-14 16-3258,-5-2-2056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7.119"/>
    </inkml:context>
    <inkml:brush xml:id="br0">
      <inkml:brushProperty name="width" value="0.05" units="cm"/>
      <inkml:brushProperty name="height" value="0.05" units="cm"/>
      <inkml:brushProperty name="color" value="#004F8B"/>
    </inkml:brush>
  </inkml:definitions>
  <inkml:trace contextRef="#ctx0" brushRef="#br0">221 88 4082,'0'0'6205,"2"-4"-5711,-1 1-360,1 0 0,-1 1-1,0-1 1,0 0 0,0 0 0,-1 0 0,1 0-1,-1 0 1,0 0 0,1 0 0,-1 0 0,-1-4-1,1 5-123,-1 1-1,0-1 0,0 0 1,1 0-1,-1 1 0,0-1 1,-1 1-1,1-1 0,0 1 1,0-1-1,-1 1 0,1 0 1,0-1-1,-1 1 0,0 0 1,1 0-1,-1 0 0,1 0 1,-1 1-1,0-1 0,0 0 1,0 1-1,-2-1 1,-5-2-13,-1 1 0,1 0 0,-1 0 0,0 1 0,1 0 1,-1 1-1,0 0 0,0 1 0,1 0 0,-15 3 1,20-3 12,0 0 0,0 0 0,0 0 0,1 1 0,-1-1 0,1 1 0,-1 0-1,1 0 1,-1 0 0,1 1 0,0-1 0,0 1 0,0-1 0,1 1 0,-1 0 0,1 0 0,-1 1 0,1-1 0,0 0 0,0 1 0,0-1 0,1 1 0,-1 0 0,1-1 0,0 1 0,0 0 0,0 0 0,0 5 0,1-5 35,-1 1 0,1-1 0,0 1 0,0-1 0,0 1 0,1-1 0,-1 1 0,1-1 0,1 1 0,-1-1 0,0 1-1,1-1 1,0 0 0,0 0 0,0 0 0,6 7 0,-4-7 11,1 0-1,-1 0 1,1-1-1,0 0 1,0 0-1,0 0 1,1 0 0,-1-1-1,1 0 1,-1 0-1,1-1 1,11 2-1,-7-1-4,1 0 0,-1 0 0,1-1-1,0-1 1,0 0 0,-1 0 0,20-4 0,-26 3-201,-1 0 1,1 0-1,-1-1 1,1 1-1,-1-1 1,0 0 0,0 0-1,0 0 1,0 0-1,0 0 1,0 0-1,0-1 1,-1 0 0,1 1-1,-1-1 1,0 0-1,0 0 1,0-1-1,0 1 1,0 0 0,-1 0-1,0-1 1,1 1-1,-1-1 1,1-6-1,0-3-966,0-1 0,-1 0 0,0-1 0,-1 1-1,-2-16 1,-9-7 2040,13 46 3949,-1 6-3486,2 17-550,0-26-819,-1-1 0,1 1 0,0-1 0,0 0 0,0 0 0,1 0 1,0 0-1,0-1 0,0 0 0,1 1 0,-1-1 0,1-1 0,0 1 1,0-1-1,0 0 0,0 0 0,1 0 0,0-1 0,-1 0 0,1 0 1,8 2-1,-1-2-846,0 0 0,-1 0 0,1-1 0,0-1 0,0 0 0,0 0 0,0-2 0,0 1 0,15-5 0,6-8-1800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7.463"/>
    </inkml:context>
    <inkml:brush xml:id="br0">
      <inkml:brushProperty name="width" value="0.05" units="cm"/>
      <inkml:brushProperty name="height" value="0.05" units="cm"/>
      <inkml:brushProperty name="color" value="#004F8B"/>
    </inkml:brush>
  </inkml:definitions>
  <inkml:trace contextRef="#ctx0" brushRef="#br0">219 115 1121,'0'0'8406,"2"-16"-7216,6-49-256,-8 63-897,0 1 0,0 0-1,0 0 1,0 0 0,0 0 0,-1-1 0,1 1 0,0 0 0,-1 0 0,1 0 0,-1 0 0,1 0 0,-1 0 0,1 0 0,-1 0 0,0 0 0,0 0 0,1 0 0,-1 0-1,0 0 1,0 1 0,0-1 0,0 0 0,0 1 0,0-1 0,0 1 0,0-1 0,0 1 0,-2-1 0,-29-3 355,27 4-369,-4-1 14,0 1-1,0 0 1,0 0 0,-1 1-1,1 1 1,0-1 0,1 2-1,-1-1 1,0 1-1,1 0 1,-12 7 0,16-8 46,0 1 0,0 1 1,0-1-1,0 0 0,1 1 1,0 0-1,0 0 0,0 0 1,0 0-1,0 0 0,1 0 0,0 1 1,0-1-1,0 1 0,0 0 1,1 0-1,0-1 0,0 1 1,0 0-1,1 0 0,-1 0 0,2 8 1,-2-9-61,1-1 0,-1 1 0,1-1 0,0 1 0,0-1 1,1 1-1,-1-1 0,1 1 0,0-1 0,-1 0 0,2 1 0,-1-1 0,0 0 0,1 0 1,-1 1-1,1-1 0,0-1 0,0 1 0,0 0 0,0 0 0,1-1 0,-1 1 1,1-1-1,-1 0 0,1 0 0,0 0 0,0 0 0,0 0 0,0 0 0,0-1 1,1 0-1,3 2 0,7 2-162,0-1-1,0 0 1,0-1 0,1 0 0,21 1 0,-27-3-455,1-1 0,-1 0 0,0-1 0,1 0 0,-1 0 0,0-1 1,0 0-1,0-1 0,15-5 0,8-15-4027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0.885"/>
    </inkml:context>
    <inkml:brush xml:id="br0">
      <inkml:brushProperty name="width" value="0.05" units="cm"/>
      <inkml:brushProperty name="height" value="0.05" units="cm"/>
      <inkml:brushProperty name="color" value="#004F8B"/>
    </inkml:brush>
  </inkml:definitions>
  <inkml:trace contextRef="#ctx0" brushRef="#br0">337 275 10085,'0'0'3764,"-20"-5"-3625,10 2-119,-17-4-85,-50-7 0,67 13 3,0 0 0,1 1 0,-1 0 0,0 1 1,0 0-1,1 0 0,-1 1 0,0 0 1,1 1-1,-17 7 0,19-6 17,0 0 0,0 0 0,1 1 0,0 0 0,0 0 0,0 1 0,0 0 0,1-1 0,-7 11 0,11-14 43,-1 0 0,1 0 0,0 1 0,0-1 1,0 0-1,0 1 0,0-1 0,0 0 0,1 1 0,-1-1 1,1 1-1,0-1 0,-1 1 0,1-1 0,0 1 0,1-1 0,-1 1 1,0-1-1,1 1 0,-1-1 0,1 1 0,0-1 0,0 0 0,0 1 1,0-1-1,0 0 0,0 0 0,1 0 0,-1 0 0,1 0 1,0 0-1,-1 0 0,1 0 0,2 1 0,4 3 26,1 0-1,0-1 1,0 0-1,0 0 1,0-1-1,1 0 0,-1-1 1,1 0-1,20 3 1,0-2-61,1-1-1,33-1 1,-63-2 40,1 0 0,0-1 0,-1 1 0,1 0 0,0-1 0,-1 0 0,1 1 0,-1-1 1,1 0-1,-1 0 0,0 0 0,1 0 0,-1 0 0,0 0 0,1 0 0,-1 0 0,0-1 0,0 1 0,0 0 0,0-1 0,0 1 0,-1-1 0,1 1 1,0-1-1,-1 1 0,1-1 0,-1 0 0,1 1 0,-1-1 0,0 1 0,0-1 0,1-3 0,0-10 171,0 1 1,-3-30-1,1 21 1894,3 33-2348,3-3 228,0 1 1,0-1 0,1 1 0,0-1-1,0-1 1,0 1 0,1-1-1,0-1 1,1 1 0,-1-1 0,1 0-1,0-1 1,0 0 0,13 5 0,-3-2-180,1-1 1,0 0 0,1-2 0,-1 0 0,34 2-1,-36-4 49,1-2 0,0 0-1,0-1 1,0-1-1,-1 0 1,31-9 0,-41 9 174,0-1 0,0 0 1,-1-1-1,1 0 1,-1 0-1,0 0 1,0 0-1,-1-1 1,1 0-1,-1 0 1,0-1-1,-1 0 1,1 0-1,-1 0 1,0 0-1,0 0 1,-1-1-1,0 0 1,3-7-1,-1-1 55,-1 0 1,-1 0-1,0 0 0,0-1 1,-2 1-1,0-1 0,0 0 1,-2 1-1,-2-17 0,2 23 13,0-1 0,-1 1 1,0-1-1,-1 1 0,0 0 0,-1 0 0,0 0 0,0 0 0,-1 1 1,0-1-1,0 1 0,-1 0 0,0 1 0,0 0 0,-11-10 0,14 15-52,0-1-1,0 1 1,-1 0-1,1 0 1,-1 0-1,0 0 1,1 0 0,-1 1-1,0 0 1,0 0-1,0 0 1,0 0-1,0 0 1,0 1-1,0 0 1,0 0-1,0 0 1,-7 1-1,8 0-23,-1 0 0,1 0-1,0 1 1,0-1 0,0 1-1,0 0 1,0 0 0,0 0-1,0 0 1,0 1 0,1-1-1,-1 1 1,1-1 0,0 1-1,0 0 1,0 0 0,0 0 0,0 0-1,1 0 1,-1 0 0,0 5-1,-4 9 63,2 0 0,0 1 1,0-1-1,2 1 0,0-1 0,2 1 0,0 0 0,0 0 0,2-1 0,0 1 0,1 0 1,1-1-1,10 28 0,-10-32-14,1 0 0,1 0-1,0-1 1,1 0 0,0 0 0,1 0 0,0-1 0,1 0 0,0-1 0,1 0-1,0-1 1,0 1 0,1-2 0,0 0 0,1 0 0,0-1 0,0 0 0,15 5-1,-21-10-63,0 1 0,0-2 0,0 1-1,0-1 1,0 0 0,0 0 0,0 0 0,0-1-1,0 0 1,1 0 0,-1-1 0,0 0-1,0 0 1,0 0 0,0-1 0,9-3-1,-8 1-44,0 0 0,-1-1 0,0 1 0,0-1 0,0 0 0,-1-1 0,1 1 0,-1-1 0,0 0 0,-1-1 0,0 1-1,6-12 1,-2-3 111,-1 1 0,-1-1 0,-1-1 0,4-27 0,-9 45 1170,1 10-1225,0-1 0,0 0 0,0 1 0,1-1 0,0 0-1,0 0 1,0 0 0,0 0 0,1 0 0,0 0-1,0-1 1,0 1 0,0-1 0,1 0 0,0 0 0,0 0-1,0 0 1,0-1 0,1 0 0,-1 0 0,1 0 0,9 4-1,-2-1-148,0 0 0,0-1 0,0-1 0,1 0 0,-1-1 0,1 0 0,0-1 0,22 1 0,-32-3 157,0-1 0,0 1 0,0-1 0,0 0 0,0 0 0,0 0 0,0 0 0,-1 0 0,1-1 0,0 1 0,-1-1 0,1 0 0,-1 0 0,0 0 0,1 0 0,-1 0 0,0 0 0,0-1 0,0 1 0,-1-1 0,1 1 0,-1-1 0,1 0 0,-1 1 0,0-1 0,0 0 0,0 0 0,0 0 0,-1 0 0,2-5 0,1-11-553,0 0 1,-2-1 0,0-29-1,-1 41 201,0-69-1863,0 75 2490,1 28 677,2-11-716,0 1 0,0 0 0,2-1-1,0 0 1,10 20 0,43 78 397,-10-25 90,-24-35-554,-2 1 0,-2 2-1,-3-1 1,-2 2 0,-3 0-1,-2 1 1,-2 0-1,-1 66 1,-7-120-156,0-1 0,-1 1 0,1 0 0,-1-1 0,1 1 0,-1-1 0,0 1 0,0-1 0,-1 1 0,1-1-1,-1 0 1,-3 5 0,4-7 8,0 1 0,0-1 0,0 0-1,0 0 1,-1 0 0,1 0 0,0 0 0,-1-1-1,1 1 1,-1 0 0,1 0 0,-1-1-1,1 1 1,-1-1 0,1 0 0,-1 1-1,0-1 1,1 0 0,-1 0 0,1 0 0,-1 0-1,0 0 1,1 0 0,-1-1 0,1 1-1,-1 0 1,0-1 0,1 1 0,-1-1-1,-2-1 1,1 0-21,0 0 0,0-1 0,0 1-1,1-1 1,-1 1 0,1-1 0,-1 0-1,1 0 1,0 0 0,0 0 0,0 0-1,1 0 1,-1-1 0,1 1 0,0-1-1,0 1 1,0-1 0,0 1 0,0-1-1,0-6 1,-1-12-178,1 0 0,2-26 0,-1 42 173,2-17-19,1 0 0,0 0 0,2 0 0,1 1 0,11-28 0,53-110-1,-37 89-12,7-13 10,-15 35 214,-3-2 0,-2 0 0,16-62 0,-36 112-152,0-1 0,1 1 0,-1 0 0,0 0-1,1-1 1,-1 1 0,1 0 0,-1 0 0,1 0-1,-1 0 1,1 0 0,0 0 0,0-1 0,-1 2-1,1-1 1,0 0 0,0 0 0,0 0 0,0 0 0,0 1-1,0-1 1,0 0 0,1 1 0,-1-1 0,0 1-1,1-1 1,1 1-14,-1 0 1,1 0-1,-1 0 0,0 0 1,1 0-1,-1 1 0,0-1 0,1 1 1,-1 0-1,0-1 0,0 1 0,5 3 1,3 2 11,0 0 1,-1 1 0,0 0 0,14 15 0,-6-4 55,0 1 0,-1 0 0,-2 1 1,14 24-1,-22-33 24,-1 1 0,1 0-1,-2 0 1,0 1 0,0-1 0,-1 1 0,-1 0-1,0 0 1,0 20 0,-2-30-84,0 1-1,-1-1 1,0 0-1,0 0 1,0 0 0,0 0-1,0 0 1,-1 0 0,1 0-1,-1 0 1,0 0 0,0-1-1,0 1 1,0-1-1,0 1 1,0-1 0,-1 0-1,1 0 1,-1 0 0,0 0-1,0 0 1,1-1-1,-1 1 1,0-1 0,0 0-1,0 0 1,-1 0 0,1 0-1,0 0 1,0-1-1,0 0 1,-1 1 0,1-1-1,-7-1 1,10 1-13,-1 0-1,0 0 1,0 0-1,0-1 1,0 1 0,0 0-1,1 0 1,-1-1 0,0 1-1,0-1 1,1 1-1,-1-1 1,0 1 0,0-1-1,1 1 1,-1-1 0,1 1-1,-1-1 1,0 0 0,1 1-1,-1-1 1,1 0-1,0 0 1,-1 0 0,0-1-1,-5-29-178,8-31-252,-1 58 424,0 0 1,1 0 0,-1 0-1,1 0 1,0 0 0,0 1 0,0-1-1,0 1 1,1-1 0,-1 1-1,1 0 1,0 0 0,0 0 0,0 0-1,0 1 1,1-1 0,-1 1-1,1 0 1,-1 0 0,1 0-1,0 0 1,4-1 0,12-4 24,0 1 0,1 1 0,23-4 0,-20 5-37,63-11 14,-52 11 199,-1-1-1,-1-2 1,1-2 0,60-24-1,-87 30-21,-1 0-1,0-1 1,0 0-1,0 0 0,-1-1 1,1 1-1,5-7 0,-9 9-121,-1-1 0,1 1 0,0-1 0,-1 1 0,1-1 0,-1 0-1,0 1 1,0-1 0,0 0 0,0 0 0,0 0 0,-1 0-1,1 0 1,-1 0 0,0 0 0,0 0 0,0 0 0,0 0-1,-1-4 1,0 6-48,1 0-1,-1-1 1,0 1 0,0 0-1,0 0 1,0 0 0,0 0-1,0 0 1,0 0 0,0 0-1,0 0 1,0 0-1,0 1 1,-1-1 0,1 0-1,0 1 1,-1-1 0,1 1-1,0-1 1,-1 1-1,1 0 1,-1-1 0,1 1-1,0 0 1,-4 0 0,-43 0-55,40 1 73,4-1 1,1 0 1,-1 1 0,0 0-1,0 0 1,1 0 0,-1 0-1,1 1 1,-1 0 0,1-1 0,-1 1-1,1 0 1,0 1 0,0-1-1,0 0 1,0 1 0,1 0-1,-1 0 1,1-1 0,-1 2-1,1-1 1,0 0 0,0 0 0,0 1-1,1-1 1,-1 1 0,-1 6-1,0 0 33,0 0 0,1 1-1,0-1 1,1 1 0,0 0-1,1-1 1,0 1-1,2 17 1,0-23-43,-1 1 1,1-1-1,0 0 0,1 1 1,-1-1-1,1 0 0,0-1 1,1 1-1,-1 0 0,1-1 1,0 0-1,0 1 0,0-2 1,0 1-1,1 0 0,0-1 1,-1 0-1,1 0 0,0 0 1,1-1-1,-1 0 0,8 3 1,3 0-79,1 0 0,-1 0 0,1-2 0,1 0 0,-1-1 1,21 0-1,-37-2 29,1 1 1,-1-1 0,1 0-1,-1 0 1,1-1 0,-1 1-1,1 0 1,-1 0-1,0-1 1,1 1 0,-1-1-1,1 1 1,-1-1 0,0 0-1,0 0 1,1 1-1,0-2 1,4-17-4744,-6 10-1148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7.793"/>
    </inkml:context>
    <inkml:brush xml:id="br0">
      <inkml:brushProperty name="width" value="0.05" units="cm"/>
      <inkml:brushProperty name="height" value="0.05" units="cm"/>
      <inkml:brushProperty name="color" value="#004F8B"/>
    </inkml:brush>
  </inkml:definitions>
  <inkml:trace contextRef="#ctx0" brushRef="#br0">0 1 11205,'0'0'368,"7"102"593,7-52-609,3 5-16,-2-6-160,-2-3-128,-3-8-48,-1-10-336,-3-7-544,-2-9-129,-4-7-592</inkml:trace>
  <inkml:trace contextRef="#ctx0" brushRef="#br0" timeOffset="1">121 284 5491,'0'0'9268,"111"28"-8564,-87-7-496,-3 2-208,0-4-16,-6-4-704,-1-3-1009,-7-9-1088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8.169"/>
    </inkml:context>
    <inkml:brush xml:id="br0">
      <inkml:brushProperty name="width" value="0.05" units="cm"/>
      <inkml:brushProperty name="height" value="0.05" units="cm"/>
      <inkml:brushProperty name="color" value="#004F8B"/>
    </inkml:brush>
  </inkml:definitions>
  <inkml:trace contextRef="#ctx0" brushRef="#br0">1 64 3458,'0'0'-294,"15"19"377,4 6 65,-2-1 431,2-1 0,0-1 1,29 27-1,-42-44-260,1 0 1,-1 0-1,1 0 0,-1-1 0,1 0 1,1 0-1,-1-1 0,0 0 1,1 0-1,0-1 0,-1 0 1,1 0-1,0-1 0,0 0 1,0 0-1,0-1 0,0 0 0,16-2 1,-22 1-298,0 0 1,0 0-1,0 0 0,-1 0 1,1-1-1,0 1 1,0 0-1,-1-1 1,1 1-1,-1-1 1,1 0-1,-1 1 0,0-1 1,0 0-1,0 0 1,0 0-1,0 0 1,0 0-1,0 0 0,-1 0 1,1 0-1,-1 0 1,1 0-1,-1-5 1,3-61 432,-3 54-423,0-131-4597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8.643"/>
    </inkml:context>
    <inkml:brush xml:id="br0">
      <inkml:brushProperty name="width" value="0.05" units="cm"/>
      <inkml:brushProperty name="height" value="0.05" units="cm"/>
      <inkml:brushProperty name="color" value="#004F8B"/>
    </inkml:brush>
  </inkml:definitions>
  <inkml:trace contextRef="#ctx0" brushRef="#br0">200 104 4562,'0'0'6480,"2"-11"-6290,3-35-284,-5 45 89,0-1 0,0 0 0,0 1 0,-1-1 0,1 0 0,-1 1 0,1-1-1,-1 1 1,0-1 0,0 1 0,1 0 0,-1-1 0,0 1 0,0 0 0,0-1 0,-1 1-1,1 0 1,0 0 0,0 0 0,-1 0 0,1 0 0,0 0 0,-1 0 0,1 1 0,-1-1-1,1 0 1,-1 1 0,-1-1 0,-44-8 9,44 9-6,-4-1 31,-1 0 1,0 1 0,0-1-1,0 2 1,1-1 0,-1 1-1,-15 4 1,20-4 7,0 1-1,1-1 0,-1 1 1,0-1-1,1 1 1,-1 0-1,1 0 1,0 0-1,-1 1 0,1-1 1,0 1-1,0-1 1,1 1-1,-1-1 0,0 1 1,1 0-1,0 0 1,0 0-1,0 0 1,0 0-1,0 0 0,0 4 1,-1-1 71,1 0 1,0 0 0,0 0-1,0 0 1,1 1-1,0-1 1,0 0 0,1 0-1,-1 0 1,1 1-1,1-1 1,-1 0 0,1 0-1,0-1 1,1 1-1,4 8 1,-4-10-60,0 0 0,0 0 0,1-1 0,-1 1 1,1-1-1,0 0 0,0 0 0,0-1 0,1 1 0,-1-1 0,1 0 0,-1 0 1,1 0-1,-1-1 0,1 0 0,0 0 0,0 0 0,0 0 0,0-1 0,0 1 0,6-2 1,-3 1-172,-1 0 1,1 0 0,0-1 0,-1 0-1,0-1 1,1 0 0,-1 0 0,0 0-1,0-1 1,9-5 0,-12 6-90,-1 0 0,0-1 1,1 0-1,-1 0 0,0 0 0,0 0 1,-1 0-1,1 0 0,-1-1 0,1 1 0,-1-1 1,0 0-1,-1 0 0,1 0 0,-1 0 0,1 0 1,-1 0-1,0 0 0,-1 0 0,1-5 1,-1-21-191,0 27 2013,2 7-68,6 13-882,-6-13-834,1 0 0,-1 0 0,1 0 0,0-1 0,0 1 0,0-1 0,0 0 0,1 0 0,-1 0 0,1 0 0,0-1 0,-1 1 0,1-1 0,1 0 0,-1 0-1,0 0 1,0-1 0,1 1 0,-1-1 0,1 0 0,-1-1 0,1 1 0,-1-1 0,1 0 0,-1 0 0,1 0 0,-1 0 0,1-1 0,-1 0 0,7-2 0,-5 2-116,1-1 1,-1 0-1,0 0 0,0-1 1,-1 0-1,1 0 0,0 0 1,-1 0-1,0-1 0,0 0 1,0 0-1,0-1 1,-1 1-1,1-1 0,-1 0 1,0 0-1,-1 0 0,1-1 1,-1 0-1,0 1 0,2-8 1,-1-12-303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09.262"/>
    </inkml:context>
    <inkml:brush xml:id="br0">
      <inkml:brushProperty name="width" value="0.05" units="cm"/>
      <inkml:brushProperty name="height" value="0.05" units="cm"/>
      <inkml:brushProperty name="color" value="#004F8B"/>
    </inkml:brush>
  </inkml:definitions>
  <inkml:trace contextRef="#ctx0" brushRef="#br0">31 17 192,'0'0'9303,"-5"4"-8708,3-3-544,0 0 1,0 0-1,1 0 0,-1 0 0,1 1 1,-1-1-1,1 1 0,-1-1 1,1 1-1,0-1 0,0 1 1,0 0-1,0 0 0,0 0 1,0 0-1,0-1 0,1 1 0,-1 0 1,0 0-1,1 0 0,0 0 1,0 1-1,-1 1 0,2 1 94,-1 0-1,1 0 0,0 0 0,0-1 0,0 1 0,1 0 1,0 0-1,0-1 0,0 1 0,4 6 0,8 12 475,-7-14-575,-1 1 1,0-1-1,-1 1 0,0 0 1,-1 0-1,0 0 1,0 1-1,-1 0 1,-1-1-1,3 22 0,-5-31-144,-1 0 0,1-1 0,-1 1-1,0 0 1,1 0 0,-1 0-1,0 0 1,1-1 0,-1 1-1,0 0 1,0-1 0,0 1-1,0-1 1,1 1 0,-1-1 0,0 1-1,0-1 1,0 1 0,0-1-1,0 0 1,0 0 0,0 1-1,0-1 1,0 0 0,-1 0-1,1 0 1,0 0 0,-2-1 0,2 2-47,0-1 1,0 0-1,0 0 1,-1 0-1,1 0 1,0 0-1,0 0 1,-1 0-1,1 0 1,0-1-1,0 1 1,0 0-1,0-1 1,-1 1-1,1-1 1,0 1-1,0-1 1,0 1 0,0-1-1,0 0 1,0 0-1,0 1 1,0-2-1,1-1 39,0 0 0,0 1 0,1-1-1,-1 0 1,1 1 0,0-1 0,0 1 0,0-1 0,0 1-1,0-1 1,1 1 0,-1 0 0,1 0 0,-1 0-1,1 0 1,0 0 0,0 0 0,0 0 0,0 0 0,0 0-1,0 1 1,0-1 0,1 1 0,-1 0 0,0 0-1,6-2 1,9-4 481,1 0 1,33-7-1,-34 10-213,80-17 1001,-63 15 41,-1-1-1,0-2 1,0-1-1,36-17 1,-67 26-1197,0 0-1,-1 0 1,1-1 0,0 1-1,0-1 1,-1 1 0,1-1-1,-1 1 1,0-1 0,1 0-1,-1 0 1,0 0 0,0 0-1,0 0 1,0 0 0,0 0-1,-1 0 1,1 0 0,-1 0-1,1 0 1,-1 0 0,0 0-1,1-1 1,-1 1 0,0 0-1,-1 0 1,1 0 0,0-1-1,-1 1 1,1 0 0,-1 0-1,0 0 1,1 0 0,-1 0-1,0 0 1,0 0 0,-1 0-1,1 0 1,0 1 0,0-1-1,-1 0 1,1 1 0,-1-1-1,0 1 1,1-1 0,-1 1-1,0 0 1,0 0 0,0 0-1,0 0 1,-2-1 0,-12-3-33,0 1 0,1 1 1,-1 0-1,-1 1 0,1 1 0,0 0 0,-20 2 1,14-1 118,19 0-41,1 1 0,0-1 1,0 0-1,-1 1 0,1 0 0,0-1 0,0 1 0,0 0 1,0 0-1,0 0 0,0 0 0,0 1 0,0-1 0,1 0 1,-1 1-1,0-1 0,1 1 0,-1 0 0,1 0 0,-1-1 1,1 1-1,0 0 0,0 0 0,0 0 0,0 0 0,0 0 0,0 1 1,1-1-1,-1 0 0,1 0 0,0 0 0,-1 1 0,1 3 1,-1 0 90,1-1-1,0 1 1,0 0 0,1 0 0,-1 0 0,1 0 0,0 0 0,1 0 0,-1-1 0,1 1 0,1 0 0,3 7 0,0-6-30,0 1 1,1-1 0,0 0-1,0-1 1,1 0-1,0 0 1,0 0 0,0-1-1,1 0 1,-1-1 0,1 0-1,0 0 1,1-1-1,-1 0 1,1-1 0,11 2-1,18 2-32,0-2 0,63 0 0,-20-4-3582,-81 0 3399,-1 0 0,0 0 0,0 0-1,1 0 1,-1 0 0,0 0 0,0 0 0,1 0 0,-1 0 0,0 0-1,1 0 1,-1 0 0,0 0 0,0 0 0,1 0 0,-1 0-1,0 0 1,0 0 0,1-1 0,-1 1 0,0 0 0,0 0 0,0 0-1,1 0 1,-1-1 0,0 1 0,0 0 0,0 0 0,1 0-1,-1-1 1,0 1 0,0 0 0,0 0 0,0 0 0,0-1 0,0 1-1,1 0 1,-1 0 0,0-1 0,0 1 0,0 0 0,0 0-1,0-1 1,0 1 0,0 0 0,0-1 0,0 1 0,0 0 0,0 0-1,0-1 1,-1-1-704,1-7-5093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19.065"/>
    </inkml:context>
    <inkml:brush xml:id="br0">
      <inkml:brushProperty name="width" value="0.05" units="cm"/>
      <inkml:brushProperty name="height" value="0.05" units="cm"/>
      <inkml:brushProperty name="color" value="#004F8B"/>
    </inkml:brush>
  </inkml:definitions>
  <inkml:trace contextRef="#ctx0" brushRef="#br0">96 46 1313,'0'0'7315,"5"-5"-6467,-4 4-562,22-21 379,-14 5 4921,-9 26-5653,-2 14 110,-2-1 0,0 1 0,-1-1 0,-1 0-1,-16 39 1,-1 1 103,2-1 25,-16 56 468,34-105-588,1 0 1,0 0-1,1 0 1,0 0-1,0 1 1,2-1-1,2 20 1,-2-30-40,0 0 0,0 0 0,0-1 1,0 1-1,0 0 0,0 0 0,1-1 1,-1 1-1,1 0 0,-1-1 0,1 0 1,0 1-1,-1-1 0,1 0 0,0 0 1,0 0-1,0 0 0,0 0 0,0 0 1,0 0-1,0-1 0,0 1 0,0-1 1,5 1-1,55 3 288,-59-4-274,11 0-37,-1 0 0,0 0-1,0-2 1,-1 0 0,1 0 0,23-8 0,-31 8-4,0 0 1,-1-1 0,1 0-1,-1 0 1,0 0 0,1 0-1,-1-1 1,-1 1-1,1-1 1,0 0 0,-1 0-1,0-1 1,0 1 0,0-1-1,-1 1 1,1-1 0,-1 0-1,0 0 1,2-9 0,3-48-251,-7 37-103,0 22 19,-2 9-150,1 2 518,-1 0 1,2 0-1,-1 0 1,1 0-1,0 0 1,1 0-1,0 0 0,0 0 1,1 0-1,4 14 1,-4-18-11,0-1 1,-1 0-1,1 0 0,0 0 1,0 0-1,1 0 0,-1 0 1,1-1-1,-1 1 0,1-1 1,0 0-1,0 0 1,0 0-1,0 0 0,0 0 1,1 0-1,-1-1 0,0 0 1,1 0-1,-1 0 1,1 0-1,-1 0 0,1-1 1,0 1-1,-1-1 0,7 0 1,-7 0-45,-1 1 1,1-1 0,0 0-1,0 0 1,0 0 0,0-1-1,0 1 1,0-1 0,-1 1-1,1-1 1,0 0 0,-1 0-1,1 0 1,0-1 0,-1 1-1,1-1 1,-1 1 0,0-1-1,1 0 1,-1 0 0,0 0-1,0 0 1,0 0 0,0 0-1,-1 0 1,1-1 0,-1 1-1,1-1 1,-1 1-1,0-1 1,0 0 0,0 1-1,0-1 1,0 0 0,-1 0-1,1 0 1,-1 1 0,0-4-1,3-14-169,-1 0-1,-1 0 0,0 0 1,-2 0-1,0 0 0,-6-26 1,9 57 441,-2 0 0,1-1 0,-2 1 0,-1 11-1,0 21 114,4 73 659,-6 155 498,2-252-1480,-1 1 1,-1-1 0,-1-1 0,0 1-1,-2-1 1,0 0 0,-15 27 0,17-35-61,0-1 0,-1 0 0,0 0 0,-1 0 0,0-1 0,-1 0 0,1 0 0,-1-1 0,-1 0 0,0-1 0,0 1 0,0-2 0,0 1 0,-19 7 0,27-13 0,-1 1 0,1 0 0,0-1 0,-1 1-1,1-1 1,-1 1 0,1-1 0,-1 0-1,1 1 1,-1-1 0,1 0 0,-1 0 0,1 0-1,-1 0 1,1 0 0,-1-1 0,1 1-1,-1 0 1,1-1 0,-1 1 0,1-1 0,0 1-1,-1-1 1,1 0 0,0 0 0,-1 0-1,1 1 1,0-1 0,0 0 0,0 0 0,0-1-1,0 1 1,0 0 0,0 0 0,0 0-1,0-1 1,1 1 0,-2-3 0,1-1-38,0 1-1,1-1 1,-1 0 0,1 0-1,0 1 1,0-1 0,1 0 0,0 1-1,-1-1 1,2 0 0,-1 1-1,3-7 1,0 1 12,2 0-1,-1 0 1,1 0-1,1 1 1,0 0-1,0 0 1,1 0-1,13-11 1,79-58 3,-76 61 68,18-14 16,-7 7 32,-2-1 0,-1-1-1,31-34 1,-55 52-16,0-2-1,-1 1 1,0-1-1,-1 0 1,0 0-1,0-1 1,-1 0-1,0 0 1,-1 0-1,0-1 1,-1 1-1,-1-1 1,1 0-1,-2 0 1,1-15-1,-2 26-7,-1 0 0,1-1-1,0 1 1,0 0-1,0 0 1,0 0 0,0-1-1,0 1 1,0 0 0,0 0-1,0 0 1,1-1-1,-1 1 1,0 0 0,1 0-1,-1 0 1,1 0 0,-1 0-1,1 0 1,0 0-1,-1 0 1,2-1 0,18 17 346,-6-3-423,31 25 650,-23-19-286,-1 0 1,0 1-1,28 34 0,-44-49-306,-2 1-1,1 1 1,-1-1-1,1 0 1,-1 1-1,-1 0 1,1-1-1,-1 1 1,0 0-1,0 0 1,-1 1-1,0-1 1,0 0-1,-1 0 1,1 1-1,-1-1 0,0 0 1,-1 1-1,0-1 1,0 0-1,-2 9 1,0-9-16,-1-1 1,1 1-1,-1-1 1,1 1-1,-2-1 1,1 0-1,0-1 1,-1 1-1,0-1 1,0 0-1,0 0 1,-1 0-1,0-1 1,-11 6-1,-10 3-37,-53 17-1,65-24-262,0-1 0,-1-1 0,-20 1 0,7-4-2905,4-4-4156,15-1 1051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19.422"/>
    </inkml:context>
    <inkml:brush xml:id="br0">
      <inkml:brushProperty name="width" value="0.05" units="cm"/>
      <inkml:brushProperty name="height" value="0.05" units="cm"/>
      <inkml:brushProperty name="color" value="#004F8B"/>
    </inkml:brush>
  </inkml:definitions>
  <inkml:trace contextRef="#ctx0" brushRef="#br0">1 0 9092,'0'0'4493,"1"19"-2938,29 374 3840,-29-380-5499,2 30-173,-3-42-13,0 0 0,0 1 0,0-1 0,0 0 0,0 1 0,0-1 0,0 0 0,0 1 0,-1-1 0,1 0 0,-1 1 0,1-1 0,-1 0 0,1 0 0,-1 0 0,0 1 0,0-1 0,0 0 0,1 0 0,-1 0 0,0 0 0,-2 1 0,-16 3-4038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20.126"/>
    </inkml:context>
    <inkml:brush xml:id="br0">
      <inkml:brushProperty name="width" value="0.05" units="cm"/>
      <inkml:brushProperty name="height" value="0.05" units="cm"/>
      <inkml:brushProperty name="color" value="#004F8B"/>
    </inkml:brush>
  </inkml:definitions>
  <inkml:trace contextRef="#ctx0" brushRef="#br0">17 248 2513,'0'0'4965,"0"17"-3121,1 21-929,0 24 2538,-13 118 1,8-267-3644,3 34-279,0 22 245,1-1 1,1 0-1,2 0 1,7-36-1,-10 67 230,0 0-1,1 0 1,-1 0 0,0 1-1,0-1 1,0 0 0,1 0 0,-1 1-1,0-1 1,1 0 0,-1 1-1,0-1 1,1 0 0,-1 1-1,1-1 1,-1 0 0,1 1-1,0-1 1,-1 1 0,1-1 0,-1 1-1,1-1 1,0 1 0,0-1-1,-1 1 1,1 0 0,0 0-1,0-1 1,0 1 0,1 0 21,-1 0 1,1 1-1,-1-1 1,0 1 0,1-1-1,-1 1 1,1 0-1,-1 0 1,0-1-1,0 1 1,0 0 0,1 0-1,-1 0 1,1 2-1,39 52 938,-35-44-777,9 9 109,-1 1-101,1 0 0,30 32 0,-40-49-168,0 1 1,0-1-1,0 0 0,0 0 0,1 0 0,-1-1 1,1 0-1,0 0 0,0-1 0,0 1 0,0-1 1,1 0-1,-1-1 0,1 0 0,11 1 0,-16-2-7,1-1 0,-1 1-1,0-1 1,0 0-1,1 0 1,-1 1 0,0-2-1,0 1 1,0 0 0,0 0-1,0-1 1,0 1-1,-1-1 1,1 1 0,0-1-1,-1 0 1,1 0-1,-1 1 1,0-1 0,1 0-1,-1-1 1,0 1-1,0 0 1,-1 0 0,1 0-1,0 0 1,-1-1-1,1 1 1,-1-3 0,3-10 7,0 0 0,-1 1 0,-1-19 0,0-170-150,-1 109-3149,0 85-165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20.729"/>
    </inkml:context>
    <inkml:brush xml:id="br0">
      <inkml:brushProperty name="width" value="0.05" units="cm"/>
      <inkml:brushProperty name="height" value="0.05" units="cm"/>
      <inkml:brushProperty name="color" value="#004F8B"/>
    </inkml:brush>
  </inkml:definitions>
  <inkml:trace contextRef="#ctx0" brushRef="#br0">1 36 5186,'0'0'6486,"2"18"-4040,61 325 2586,-57-318-5857,-5-22-281,-2-5-314,-6-37-5145,0 3 3851,3 14 947,-6-37 173,14 26 7479,-1 31-5577,-1 1 1,1 0-1,0 0 1,0 0-1,0 0 0,0 0 1,0 1-1,0 0 0,0-1 1,0 1-1,0 0 0,0 0 1,4 1-1,6-1 361,6-2-282,0 0-1,-1-2 0,0 0 1,0-1-1,23-9 0,-35 11-372,-1 0 0,1 0 0,-1 0 0,0-1-1,-1 0 1,1 0 0,0 0 0,-1-1 0,0 1 0,0-1 0,-1 0 0,1 0 0,-1-1-1,0 1 1,0-1 0,-1 1 0,0-1 0,0 0 0,0 0 0,1-7 0,4-67-226,-8 71 1397,-1 53-211,-5 85 1798,0 83-1040,11-186-2524,1-15-1893,5-7-5340,-2-4 1526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21.234"/>
    </inkml:context>
    <inkml:brush xml:id="br0">
      <inkml:brushProperty name="width" value="0.05" units="cm"/>
      <inkml:brushProperty name="height" value="0.05" units="cm"/>
      <inkml:brushProperty name="color" value="#004F8B"/>
    </inkml:brush>
  </inkml:definitions>
  <inkml:trace contextRef="#ctx0" brushRef="#br0">38 15 11845,'0'0'4261,"21"-3"-2860,66-7-372,-83 10-964,1-1 0,-1 1 0,1-1-1,-1 1 1,1 1 0,-1-1-1,1 1 1,-1-1 0,0 1-1,1 1 1,-1-1 0,0 1 0,0-1-1,0 1 1,0 0 0,0 1-1,0-1 1,0 1 0,-1-1-1,1 1 1,-1 0 0,0 0 0,0 1-1,0-1 1,0 1 0,-1-1-1,1 1 1,-1 0 0,0 0-1,0 0 1,1 5 0,1 5 57,-1-1 0,0 1 0,-1 0 0,0 0 0,-1 0 0,-1 0 0,-3 26 0,1-29-115,0-1-1,-1 0 0,0 0 1,-1-1-1,0 1 0,-1-1 0,0 0 1,0 0-1,-1 0 0,0-1 1,0 0-1,-1 0 0,0 0 1,-1-1-1,-15 12 0,12-10-308,-1 0 0,-1-1-1,1-1 1,-1 0-1,0 0 1,-1-2-1,0 1 1,1-2 0,-2 0-1,-25 4 1,32-8-638,17-4 752,22-2 414,1 7 375,-1 1-1,0 2 1,0 1-1,-1 2 1,57 19-1,-8-2 236,-65-21-553,0 0 0,0 0 0,0-2 0,17 1-1,-29-3-239,0-1-1,-1 1 1,1-1-1,0 0 1,-1 1-1,1-1 1,-1 0-1,0 0 1,0 0-1,0 0 1,0 0-1,0 0 0,0 0 1,0 0-1,-1 0 1,1 0-1,-1-1 1,1 1-1,-1-3 1,2-4-2,12-31-381,20-40 0,6 3-4361,-30 56 836,-3-2-2477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24.963"/>
    </inkml:context>
    <inkml:brush xml:id="br0">
      <inkml:brushProperty name="width" value="0.05" units="cm"/>
      <inkml:brushProperty name="height" value="0.05" units="cm"/>
      <inkml:brushProperty name="color" value="#004F8B"/>
    </inkml:brush>
  </inkml:definitions>
  <inkml:trace contextRef="#ctx0" brushRef="#br0">51 45 3025,'0'0'5123,"3"-6"-4432,-1 4-1176,14-29 3072,-9 26-648,-7 23-1413,-7 17 21,-22 65-1,19-71-56,2-1 0,0 1-1,-6 54 1,13-66-298,0 1 0,1-1 1,0 0-1,2 0 0,6 32 0,-7-45-179,0 0-1,1 1 1,0-1-1,0 0 1,0 0-1,0 0 1,1 0-1,0 0 1,0-1-1,0 1 1,0-1-1,0 0 1,1 0 0,-1 0-1,1 0 1,0 0-1,0-1 1,0 0-1,0 0 1,0 0-1,0 0 1,1-1-1,-1 1 1,1-1-1,-1 0 1,8 0 0,-6 0-53,1 0 1,-1 0-1,1-1 1,-1 0-1,1 0 1,0-1 0,-1 1-1,1-2 1,-1 1-1,0-1 1,1 1-1,-1-2 1,0 1-1,0-1 1,0 0 0,-1 0-1,1-1 1,8-6-1,-9 5-56,0-1-1,0 0 0,-1 0 1,0-1-1,0 1 0,0-1 0,-1 0 1,0 0-1,0 0 0,-1 0 1,0 0-1,0-1 0,-1 1 1,0-1-1,0 1 0,0-9 0,-1 10 58,1-27-264,-1 33 301,0-1-1,0 0 1,0 0 0,0 0 0,0 1 0,0-1 0,0 0-1,0 0 1,0 0 0,0 1 0,0-1 0,-1 0 0,1 0-1,0 1 1,-1-1 0,1 0 0,0 0 0,-1 1 0,1-1-1,-1 0 1,1 1 0,-1-1 0,1 1 0,-1-1 0,0 1-1,1-1 1,-1 1 0,0-1 0,0 3 12,0 0 0,0 0 0,0 0 1,1 0-1,-1 0 0,1 0 0,0 0 0,0 0 0,0 1 0,0-1 1,0 0-1,0 3 0,0-2 13,0 5 23,0 0-1,1 1 1,0-1 0,0 0 0,1 0 0,0 0 0,0 0-1,1 0 1,0 0 0,5 8 0,-6-12-48,1-1 0,-1 0 0,1 1 1,0-1-1,-1 0 0,2-1 0,-1 1 0,0 0 0,0-1 0,1 0 1,-1 0-1,1 0 0,0 0 0,0 0 0,0-1 0,-1 1 0,1-1 1,1 0-1,-1-1 0,0 1 0,0-1 0,8 0 0,-10 0-23,1 0-1,-1-1 0,0 1 1,1-1-1,-1 0 1,0 0-1,0 0 0,1 0 1,-1 0-1,0 0 0,0 0 1,0-1-1,0 1 1,-1-1-1,1 0 0,0 1 1,-1-1-1,1 0 1,-1 0-1,1 0 0,-1 0 1,0 0-1,0 0 1,0 0-1,0-1 0,0 1 1,-1 0-1,1-1 0,-1 1 1,1 0-1,-1-1 1,0-3-1,2-14-269,0 0 1,-2 1-1,-2-23 1,1 13 218,27 79 1359,-3 7-847,-2 0 0,-3 1-1,-3 1 1,-2 0 0,-3 1 0,-2 1 0,-1 111 0,-7-166-443,0 1 0,0 0 0,-1-1-1,0 1 1,-1-1 0,1 0 0,-1 1 0,0-1 0,-1 0 0,1 0 0,-1 0 0,0-1 0,-1 1 0,1-1 0,-5 6 0,4-8-27,0 1 1,0-1 0,0 0 0,0 0-1,0 0 1,0-1 0,-1 1 0,0-1-1,1 0 1,-1 0 0,0-1 0,0 0 0,0 0-1,0 0 1,0 0 0,0-1 0,0 1-1,0-1 1,0-1 0,-5 0 0,8 1-1,0 0 0,-1-1 0,1 1 0,0-1 0,0 0 0,0 1 0,0-1 0,0 0 0,0 0 0,0 0 0,1-1 0,-1 1 0,0 0 0,1-1 0,-1 1 0,1-1 0,-1 0 0,1 1 0,-2-3 0,1 0-83,-1-1 0,1 0 0,0 1 0,0-1 0,1 0 0,0 0 0,-2-10 0,1-3-256,1 0 0,1 0 0,4-31 0,-1 34 256,1 0 0,0 1 0,1-1 1,1 1-1,0 0 0,1 0 1,0 1-1,1 0 0,1 0 0,16-18 1,11-10 61,65-57 1,-97 94 65,25-21 256,-2-1 1,47-57-1,-67 73-65,0 0 0,-1-1 0,0 0 0,-1 0 0,0-1 0,-1 1 0,0-1 0,0 0 0,-1 0 0,-1-1 0,0 1 0,0-23 0,26 33 745,-6 2-832,-1 1 0,0 1 1,0 2-1,0 0 0,0 0 0,-1 2 0,0 1 0,0 1 0,0 0 1,-1 1-1,32 22 0,-48-30-107,0 1-1,-1 0 1,1 0 0,-1 1-1,1-1 1,-1 0 0,0 1-1,0-1 1,0 1 0,0 0-1,0 0 1,-1 0 0,1 0-1,-1 0 1,0 0 0,0 0-1,0 0 1,0 0 0,-1 1-1,1-1 1,-1 0 0,0 0-1,0 6 1,-1-5-13,0 0 1,0-1-1,0 1 1,0 0-1,-1-1 0,0 1 1,0-1-1,0 0 0,0 1 1,0-1-1,0 0 0,-1 0 1,0 0-1,1-1 1,-1 1-1,0-1 0,-1 1 1,-5 2-1,-12 7-221,0-2 0,0 0-1,-1-2 1,-30 9 0,32-13-2039,-1 1 0,-35 1 0,38-6-1340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3.271"/>
    </inkml:context>
    <inkml:brush xml:id="br0">
      <inkml:brushProperty name="width" value="0.05" units="cm"/>
      <inkml:brushProperty name="height" value="0.05" units="cm"/>
      <inkml:brushProperty name="color" value="#004F8B"/>
    </inkml:brush>
  </inkml:definitions>
  <inkml:trace contextRef="#ctx0" brushRef="#br0">0 817 4514,'0'0'7147,"16"0"-6714,-1 0-366,4 1 260,1-1 0,-1-1 0,1-1 0,-1 0-1,0-2 1,21-5 0,-12-2-121,-1-1 1,-1-2-1,0 0 0,-1-2 0,0 0 0,-1-2 0,34-32 0,-45 37-198,-1-1-1,0 0 0,-1-1 0,0 0 0,-1-1 1,-1 0-1,-1-1 0,0 1 0,-1-2 1,-1 1-1,0-1 0,-2 0 0,4-23 0,-5 20-47,-2 0 0,0 0 0,-1 0 0,-1 0 0,-1 0 0,-1 0 0,-1 1 0,-9-30-1,8 38 21,1 1-1,-2-1 1,1 1-1,-2 0 0,1 0 1,-2 1-1,1-1 0,-1 2 1,-1-1-1,0 1 1,0 1-1,-1-1 0,0 2 1,0-1-1,-13-6 0,17 11 6,0 0-1,1 0 1,-1 1-1,0 0 1,-1 0 0,1 1-1,0-1 1,0 1-1,-1 0 1,-11 1-1,15 0 0,0 0-1,0 1 1,0-1 0,1 1-1,-1 0 1,0 0 0,0 0-1,0 0 1,1 1 0,-1-1-1,0 1 1,1-1-1,-1 1 1,1 0 0,0 0-1,0 0 1,0 0 0,0 0-1,0 1 1,0-1 0,0 1-1,1-1 1,-3 6 0,-4 12-25,0 1 1,2 0 0,0 0 0,2 1 0,-4 37 0,3 115 299,6-131-173,-1-26-34,0 0 0,2 1 0,0-1 0,1 0 0,1 0 0,1-1 0,0 1 0,12 25 1,-14-35-53,2 1 1,-1-1-1,1 0 1,0 0-1,0 0 1,1-1-1,0 1 1,0-2 0,1 1-1,0-1 1,0 1-1,0-2 1,0 1-1,1-1 1,-1 0 0,1-1-1,0 0 1,1 0-1,8 1 1,6 0-1012,-1-2 1,1 0-1,41-3 1,10-5-4139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25.417"/>
    </inkml:context>
    <inkml:brush xml:id="br0">
      <inkml:brushProperty name="width" value="0.05" units="cm"/>
      <inkml:brushProperty name="height" value="0.05" units="cm"/>
      <inkml:brushProperty name="color" value="#004F8B"/>
    </inkml:brush>
  </inkml:definitions>
  <inkml:trace contextRef="#ctx0" brushRef="#br0">1 0 6547,'0'0'7011,"4"150"-5490,-4-91 96,2 0-497,0-8-560,0-9-335,2-8-145,1-7-80,-3-8-161,-2-8-799,0-2-817,0-5-1472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27.815"/>
    </inkml:context>
    <inkml:brush xml:id="br0">
      <inkml:brushProperty name="width" value="0.05" units="cm"/>
      <inkml:brushProperty name="height" value="0.05" units="cm"/>
      <inkml:brushProperty name="color" value="#004F8B"/>
    </inkml:brush>
  </inkml:definitions>
  <inkml:trace contextRef="#ctx0" brushRef="#br0">63 109 4914,'0'0'2684,"0"13"-1729,-7 43 1282,-16 66 1,-7 47 608,32-210-3209,-4-47 0,0 53 119,1 0 0,2-1 1,1 1-1,12-59 0,-14 94 260,0-1 0,0 1 0,0 0 0,0 0 0,0-1 1,0 1-1,0 0 0,0 0 0,0 0 0,0-1 0,1 1 0,-1 0 0,0 0 0,0-1 0,0 1 0,0 0 0,0 0 1,0 0-1,1 0 0,-1-1 0,0 1 0,0 0 0,0 0 0,1 0 0,-1 0 0,0 0 0,0-1 0,0 1 1,1 0-1,-1 0 0,0 0 0,0 0 0,1 0 0,-1 0 0,0 0 0,0 0 0,1 0 0,-1 0 0,0 0 0,1 0 1,8 9 122,5 16-136,-13-24 54,23 46 878,58 86 0,-73-120-875,0-1 1,1 0-1,0-1 1,1 0-1,0-1 1,1 0-1,0-1 1,1 0-1,0-1 1,0 0-1,23 9 1,-32-15-56,-1-1 1,0 0-1,0 0 0,0 0 0,0-1 1,1 1-1,-1-1 0,0 1 0,1-1 1,-1 0-1,0 0 0,1-1 0,-1 1 1,0-1-1,0 0 0,1 1 1,-1-1-1,0-1 0,0 1 0,0 0 1,0-1-1,0 0 0,0 1 0,-1-1 1,1 0-1,0-1 0,-1 1 1,0 0-1,1-1 0,-1 1 0,0-1 1,0 0-1,-1 1 0,1-1 0,0 0 1,-1 0-1,0 0 0,0-1 1,0 1-1,0 0 0,0-4 0,4-16-75,-1 0-1,0 0 1,-2 0-1,-2-39 0,0 47 27,0-23-55,-1-15-241,9-67 0,-8 120 293,0 0 0,0-1-1,0 1 1,0 0 0,0 0 0,0 0 0,0-1 0,0 1 0,0 0 0,0 0-1,0 0 1,0-1 0,0 1 0,0 0 0,0 0 0,1 0 0,-1-1 0,0 1-1,0 0 1,0 0 0,0 0 0,0 0 0,1-1 0,-1 1 0,0 0 0,0 0-1,0 0 1,1 0 0,-1 0 0,0 0 0,0 0 0,0 0 0,1 0 0,-1-1 0,0 1-1,0 0 1,1 0 0,-1 0 0,0 0 0,0 0 0,0 0 0,1 0 0,-1 1-1,0-1 1,0 0 0,1 0 0,-1 0 0,0 0 0,0 0 0,0 0 0,1 0-1,-1 0 1,0 0 0,0 1 0,0-1 0,0 0 0,1 0 0,8 9-4351,-2 4-1426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28.238"/>
    </inkml:context>
    <inkml:brush xml:id="br0">
      <inkml:brushProperty name="width" value="0.05" units="cm"/>
      <inkml:brushProperty name="height" value="0.05" units="cm"/>
      <inkml:brushProperty name="color" value="#004F8B"/>
    </inkml:brush>
  </inkml:definitions>
  <inkml:trace contextRef="#ctx0" brushRef="#br0">66 0 7027,'0'0'694,"-1"17"333,-7 353 4586,8-369-5651,0 0-1,1 0 1,-1 1-1,0-1 1,0 0 0,-1 1-1,1-1 1,0 0-1,0 1 1,-1-1-1,1 0 1,-1 0-1,1 0 1,-1 1 0,1-1-1,-1 0 1,0 0-1,1 0 1,-1 0-1,-1 1 1,1-2-83,0 0-1,1 0 1,-1-1 0,0 1-1,0 0 1,1 0 0,-1-1-1,0 1 1,1 0 0,-1-1 0,0 1-1,1-1 1,-1 1 0,1-1-1,-1 1 1,1-1 0,-1 1-1,1-1 1,-1 0 0,1 1-1,-1-1 1,1 0 0,-1 0-1,-24-52-5230,17 22 2383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28.615"/>
    </inkml:context>
    <inkml:brush xml:id="br0">
      <inkml:brushProperty name="width" value="0.05" units="cm"/>
      <inkml:brushProperty name="height" value="0.05" units="cm"/>
      <inkml:brushProperty name="color" value="#004F8B"/>
    </inkml:brush>
  </inkml:definitions>
  <inkml:trace contextRef="#ctx0" brushRef="#br0">0 295 2449,'0'0'6726,"7"-2"-6371,27-1 0,0 1 1,65 4-1,-14 1-149,-82-3-205,-1 0 1,1-1-1,0 1 0,-1 0 0,1-1 0,-1 0 1,1 1-1,-1-1 0,0 0 0,1 0 0,-1-1 1,0 1-1,1 0 0,-1-1 0,0 1 0,0-1 0,0 0 1,2-2-1,-1-1-73,0 1 1,0-1 0,0 1-1,-1-1 1,0 0-1,0 0 1,0 0 0,2-8-1,0-8-172,-1 1 0,-1-1 1,-1-32-1,-1 48 276,1-21-13,1 18 156,-2 1 1,1 0-1,-1 0 1,0-1-1,-1 1 1,1 0-1,-1 0 1,-3-9-1,4 16-116,-1 0 1,1 0-1,-1 0 0,1 0 1,-1 1-1,1-1 0,0 0 1,-1 0-1,1 0 0,-1 1 1,1-1-1,0 0 0,-1 1 1,1-1-1,0 0 0,-1 1 1,1-1-1,0 0 0,-1 1 1,1-1-1,0 0 0,0 1 1,0-1-1,-1 1 0,1-1 1,0 1-1,0-1 0,0 1 1,-8 22 421,2 0 1,0 0-1,2 0 1,1 0-1,-1 26 1,4 128 285,2-82-3407,-5-69-871,-11-6-1126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28.972"/>
    </inkml:context>
    <inkml:brush xml:id="br0">
      <inkml:brushProperty name="width" value="0.05" units="cm"/>
      <inkml:brushProperty name="height" value="0.05" units="cm"/>
      <inkml:brushProperty name="color" value="#004F8B"/>
    </inkml:brush>
  </inkml:definitions>
  <inkml:trace contextRef="#ctx0" brushRef="#br0">4 1 6931,'0'0'3602,"-4"117"-1793,4-86-913,0-8-512,6-2-224,-1-6-80,-5-2-80,0-4-48,0 1-944,0-1-977,0-1-1200,-7 0-3330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30.319"/>
    </inkml:context>
    <inkml:brush xml:id="br0">
      <inkml:brushProperty name="width" value="0.05" units="cm"/>
      <inkml:brushProperty name="height" value="0.05" units="cm"/>
      <inkml:brushProperty name="color" value="#004F8B"/>
    </inkml:brush>
  </inkml:definitions>
  <inkml:trace contextRef="#ctx0" brushRef="#br0">264 211 4946,'0'0'6027,"-4"-12"-5739,-16-37 80,19 47-310,-1-1 0,0 0 0,-1 0 0,1 1 0,0-1 0,-1 1 0,1 0 0,-1 0 0,0 0 0,0 0 0,0 0 0,0 0 0,0 1 0,0-1 0,0 1 0,-1 0 0,1 0 0,0 0 0,-1 1 0,-4-1 0,-3 0 109,0 0-1,0 1 1,0 1 0,-14 1 0,20-1-66,0 1 1,1-1 0,-1 1-1,0 0 1,1 0-1,-1 0 1,1 1-1,0 0 1,0-1-1,0 1 1,0 1-1,0-1 1,1 1-1,-1-1 1,1 1-1,0 0 1,0 0 0,1 0-1,-1 1 1,1-1-1,0 1 1,0-1-1,0 1 1,-1 7-1,-2 6 207,1 1-1,0-1 1,1 1-1,2 0 1,0 21-1,1-33-282,1-1-1,0 1 1,0 0-1,0-1 1,1 1-1,0-1 1,1 1-1,-1-1 0,1 0 1,1 0-1,-1 0 1,1-1-1,0 1 1,0-1-1,0 0 1,1 0-1,0 0 1,0-1-1,0 0 1,0 1-1,1-2 0,0 1 1,0-1-1,0 0 1,11 4-1,-2-1-128,0-1 0,0 0 1,0-2-1,1 1 0,-1-2 0,1 0 0,0-1 0,0-1 0,0 0 0,18-3 0,-30 2 59,-1 0 1,1 0-1,-1 0 0,1 0 0,-1-1 0,0 1 0,0-1 0,1 0 0,-1 0 0,0 0 1,-1-1-1,1 1 0,0-1 0,-1 1 0,1-1 0,-1 0 0,0 0 0,0 0 0,0 0 1,2-5-1,3-8-132,-1 0 0,0 0 1,4-22-1,5-14 162,-15 51 86,1 1 1,-1 0-1,0-1 0,0 1 1,1-1-1,-1 1 1,0 0-1,1-1 1,-1 1-1,1 0 1,-1 0-1,0-1 0,1 1 1,-1 0-1,1 0 1,-1 0-1,1-1 1,-1 1-1,0 0 1,1 0-1,-1 0 0,1 0 1,-1 0-1,1 0 1,-1 0-1,1 0 1,-1 0-1,1 0 1,-1 0-1,1 0 1,-1 0-1,1 1 0,-1-1 1,0 0-1,1 0 1,-1 0-1,1 1 1,-1-1-1,0 0 1,1 0-1,0 1 0,19 15-298,-17-13 484,11 6-151,1 0 0,0-1 0,0-1 0,1 0 0,0-1 0,0-1 0,0 0 0,1-1 0,-1-1 0,1 0 0,0-2 0,0 0 0,22-1 0,-37 0-114,0 0 0,0 0 1,0-1-1,0 1 1,0 0-1,-1-1 0,1 0 1,0 1-1,0-1 0,-1 0 1,1 0-1,0 0 1,-1 0-1,1 0 0,-1 0 1,1 0-1,-1-1 1,0 1-1,1 0 0,1-3 1,-1 0-50,1-1 0,-1 1 0,0-1 0,0 1 0,0-1 0,-1 0 1,2-9-1,-1 1-124,0 0-1,-2-1 1,1 1 0,-2-1 0,-1-15 0,0 22 110,-1 1 0,1-1 0,-1 1 1,0 0-1,0 0 0,-1 0 0,1 0 0,-1 0 1,-1 1-1,1 0 0,-1 0 0,0 0 1,0 1-1,-1-1 0,1 1 0,-11-6 1,5 3 22,-1 1 0,0-1-1,-1 2 1,1 0 0,-1 0 0,0 1 0,-21-3 0,26 6 82,1 0-1,0 0 1,0 1 0,0 0-1,-1 1 1,1-1-1,0 1 1,0 1 0,0-1-1,0 1 1,0 1-1,0-1 1,1 1 0,-1 0-1,-9 7 1,12-7 56,0 1 0,0 0 1,0 1-1,0-1 1,1 1-1,-1-1 0,1 1 1,1 0-1,-1 0 0,1 1 1,-1-1-1,1 0 1,1 1-1,-1-1 0,1 1 1,0 0-1,0-1 0,1 1 1,0 11-1,0-12-60,0 1 1,0-1-1,0 0 0,1 0 0,0 0 0,0 0 0,0 0 0,0 0 0,4 7 1,-3-9-24,0 0 0,1 0 1,-1 0-1,1 0 1,0-1-1,0 1 1,0-1-1,0 0 1,0 0-1,1 0 0,-1 0 1,1 0-1,4 1 1,6 2-6,0-1 0,0 0 0,1-1 0,-1 0 0,1-1 1,21-1-1,91-5-872,-120 3 764,67-11-491,-57 8 753,1 0 0,0 2 0,21-1 0,37 4 243,81-3 315,-154 2-706,-1-1 0,1 0 1,-1 1-1,1-1 1,0 0-1,-1-1 1,0 1-1,1 0 1,-1-1-1,0 1 0,0-1 1,1 0-1,-1 0 1,-1 0-1,1 0 1,0 0-1,0 0 1,-1 0-1,1-1 1,-1 1-1,0 0 0,0-1 1,1 1-1,-2-1 1,1 0-1,0 1 1,0-1-1,-1-3 1,3-10-157,-1 0 0,0 0-1,-2-24 1,0 31 61,0 2 47,-1-1 0,0 1 0,0 0 0,-1-1 0,0 1-1,0 0 1,-1 0 0,0 1 0,0-1 0,-1 0 0,1 1 0,-1 0 0,-1 0 0,1 0 0,-1 1 0,-7-7 0,8 8 40,0 0-1,-1 0 0,1 1 0,-1 0 1,0 0-1,0 0 0,0 1 1,0-1-1,0 1 0,-1 0 1,1 1-1,0-1 0,-1 1 1,0 0-1,1 1 0,-1-1 0,1 1 1,-1 0-1,0 1 0,1-1 1,-1 1-1,-7 2 0,7 0 70,-1 0 1,1 1-1,0 0 0,0 0 0,0 0 0,0 1 0,1 0 0,0 0 1,0 0-1,0 0 0,0 1 0,1 0 0,-5 10 0,-3 3 276,2 1 0,0 0 0,-8 24 0,15-35-257,0 0 1,1 0-1,0 0 0,0 0 0,1 0 1,0 0-1,0 0 0,2 16 1,0-23-167,-1 1 0,1 0 0,-1-1 0,1 1 0,0-1 1,0 1-1,0-1 0,0 0 0,1 1 0,-1-1 0,1 0 1,-1 0-1,1 0 0,0 0 0,0 0 0,0 0 0,0 0 0,0-1 1,0 1-1,0-1 0,1 0 0,-1 1 0,1-1 0,-1 0 1,1 0-1,-1-1 0,1 1 0,-1 0 0,1-1 0,-1 0 1,1 1-1,3-1 0,51-2-4503,-29-7-98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30.676"/>
    </inkml:context>
    <inkml:brush xml:id="br0">
      <inkml:brushProperty name="width" value="0.05" units="cm"/>
      <inkml:brushProperty name="height" value="0.05" units="cm"/>
      <inkml:brushProperty name="color" value="#004F8B"/>
    </inkml:brush>
  </inkml:definitions>
  <inkml:trace contextRef="#ctx0" brushRef="#br0">1 5 11317,'0'0'8012,"20"0"-7094,156-2 1043,-132 1-1688,13-1-174,-23 5-5941,-42-4 1462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15.853"/>
    </inkml:context>
    <inkml:brush xml:id="br0">
      <inkml:brushProperty name="width" value="0.05" units="cm"/>
      <inkml:brushProperty name="height" value="0.05" units="cm"/>
      <inkml:brushProperty name="color" value="#004F8B"/>
    </inkml:brush>
  </inkml:definitions>
  <inkml:trace contextRef="#ctx0" brushRef="#br0">0 1650 1169,'0'0'10116,"19"-23"-8467,2 1-1427,-1 0 0,-1-1 0,0 0-1,-2-2 1,-1 0 0,-1-1 0,-2-1 0,0 0 0,-2-1 0,9-30 0,1-18-65,-3-2 1,12-123-1,-21 57-2,-9-148 1,-2 115 40,2-123-639,-10 303 107,-1 8 307,0 0 0,1 1 1,1 0-1,0 1 0,-13 23 0,7-11 23,-9 13 22,-36 75 0,71-146-99,12-58-1,-15 55-32,1 0 0,23-60 0,-31 94 113,0 0 0,-1 0-1,1 0 1,0 0 0,0 0-1,0 0 1,0 1-1,1-1 1,-1 0 0,0 1-1,1-1 1,-1 1-1,1 0 1,-1-1 0,1 1-1,0 0 1,0 0-1,0 0 1,-1 0 0,1 0-1,0 1 1,0-1-1,3 0 1,-2 1 7,0 0-1,-1 1 0,1-1 1,-1 1-1,1 0 1,-1 0-1,1 0 1,-1 0-1,0 0 1,1 0-1,-1 1 1,0-1-1,0 1 1,0-1-1,4 5 1,3 4 76,1 2 0,-2-1-1,1 1 1,-1 0 0,9 20 0,69 163 846,-70-177-1013,-1-15-6771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16.785"/>
    </inkml:context>
    <inkml:brush xml:id="br0">
      <inkml:brushProperty name="width" value="0.05" units="cm"/>
      <inkml:brushProperty name="height" value="0.05" units="cm"/>
      <inkml:brushProperty name="color" value="#004F8B"/>
    </inkml:brush>
  </inkml:definitions>
  <inkml:trace contextRef="#ctx0" brushRef="#br0">1 1090 1088,'0'0'4989,"0"-6"-4415,0 2-541,-1-3 263,1 0 0,0 1 0,1-1 0,0 1 0,0-1 0,0 1 0,1 0 0,0-1 1,0 1-1,4-8 0,189-278 1827,-105 163-1290,-44 63-511,2 3 0,3 1 1,86-78-1,-104 110-89,2 2 1,1 1-1,2 2 0,0 1 1,1 3-1,1 0 0,72-23 1,-36 18 673,-73 24-62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17.582"/>
    </inkml:context>
    <inkml:brush xml:id="br0">
      <inkml:brushProperty name="width" value="0.05" units="cm"/>
      <inkml:brushProperty name="height" value="0.05" units="cm"/>
      <inkml:brushProperty name="color" value="#004F8B"/>
    </inkml:brush>
  </inkml:definitions>
  <inkml:trace contextRef="#ctx0" brushRef="#br0">30 19 4946,'0'0'2087,"8"-2"-1914,3 1-103,20-5 668,1 1 0,0 2-1,-1 2 1,60 4 0,-90-3-739,0 1 0,0 0 0,0 0 0,0 0 0,0 0 1,0 0-1,0 0 0,0 0 0,0 0 0,-1 0 0,1 0 0,0 1 0,-1-1 0,1 0 0,-1 1 0,1-1 1,-1 0-1,0 1 0,1-1 0,-1 0 0,0 1 0,0-1 0,0 2 0,2 36-25,-2-36 26,0 5 10,0-1-1,-1 1 1,0-1 0,-1 1-1,1-1 1,-1 0 0,0 0 0,-1 0-1,0 0 1,0 0 0,-1 0-1,1-1 1,-1 1 0,-1-1-1,1 0 1,-1 0 0,-10 9 0,7-7 4,-171 195 1507,179-203-1508,0 1-1,0-1 0,0 0 1,-1 0-1,1 0 1,0 0-1,0 0 1,0 0-1,-1 0 1,1 1-1,0-1 0,0 0 1,-1 0-1,1 0 1,0 0-1,0 0 1,-1 0-1,1 0 1,0 0-1,0 0 0,-1 0 1,1 0-1,0 0 1,0-1-1,-1 1 1,1 0-1,0 0 0,0 0 1,-1 0-1,1 0 1,0 0-1,0 0 1,0-1-1,0 1 1,-1 0-1,1 0 0,0 0 1,0-1-1,0 1 1,0 0-1,-1 0 1,1 0-1,0-1 1,0 1-1,0 0 0,0 0 1,0-1-1,0 1 1,0 0-1,0 0 1,0-1-1,0 1 1,0 0-1,-9-27 57,0-31-391,-2-183 77,11 241 215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3.663"/>
    </inkml:context>
    <inkml:brush xml:id="br0">
      <inkml:brushProperty name="width" value="0.05" units="cm"/>
      <inkml:brushProperty name="height" value="0.05" units="cm"/>
      <inkml:brushProperty name="color" value="#004F8B"/>
    </inkml:brush>
  </inkml:definitions>
  <inkml:trace contextRef="#ctx0" brushRef="#br0">218 49 7603,'0'0'5790,"-21"-8"-4667,-64-25-491,81 32-631,0-1-1,0 1 1,-1 0-1,1 0 1,0 1-1,-1-1 1,1 1-1,0 0 1,-1 0-1,1 0 1,-1 1-1,1-1 0,-8 3 1,9-2-12,1 1-1,-1-1 1,1 0-1,-1 1 1,1-1 0,0 1-1,0 0 1,0 0 0,0 0-1,0 0 1,0 0-1,0 0 1,1 0 0,-1 1-1,1-1 1,-2 4 0,1-2-4,1 0 1,0 0-1,0 0 1,0 0-1,0 0 1,1 0-1,-1 0 1,1 0-1,0 0 1,1 0 0,-1 0-1,1 0 1,-1 0-1,1 0 1,0 0-1,1 0 1,-1 0-1,1 0 1,0-1-1,0 1 1,0-1 0,0 1-1,4 4 1,1-2 23,0 1 0,1-2 0,0 1 1,0-1-1,0 0 0,0-1 0,1 1 1,0-2-1,0 1 0,0-2 0,12 4 0,-1-3 6,0 0-1,0-1 0,0-1 0,28-1 0,-45-1-54,0 1-1,0-1 0,0 0 1,0 0-1,0 0 1,0-1-1,0 1 1,0-1-1,0 1 1,-1-1-1,1 0 1,-1 0-1,1 0 0,-1 0 1,0-1-1,0 1 1,0-1-1,0 1 1,0-1-1,0 0 1,-1 1-1,0-1 0,1 0 1,1-6-1,-1 4-30,-1-1-1,1 1 1,-1-1-1,0 1 1,0-1 0,-1 0-1,1 1 1,-1-1-1,-1 0 1,1 0-1,-1 1 1,0-1-1,-2-7 1,-3 3 382,3 15 655,3 20-464,2-20-492,-1 0 1,2 0-1,-1-1 0,0 1 0,1-1 0,0 1 0,0-1 1,0 0-1,1 0 0,-1 0 0,1 0 0,0-1 0,0 1 1,0-1-1,1 0 0,5 3 0,-1-1-408,1-1 1,-1 1-1,1-2 0,0 1 0,1-1 0,-1-1 1,12 2-1,24-3-4031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18.565"/>
    </inkml:context>
    <inkml:brush xml:id="br0">
      <inkml:brushProperty name="width" value="0.05" units="cm"/>
      <inkml:brushProperty name="height" value="0.05" units="cm"/>
      <inkml:brushProperty name="color" value="#004F8B"/>
    </inkml:brush>
  </inkml:definitions>
  <inkml:trace contextRef="#ctx0" brushRef="#br0">0 51 160,'0'0'3879,"4"-3"-3545,6-2 13,0 0 0,1 0 0,-1 1 0,1 0 0,0 1 0,1 1 0,-1-1 0,0 2 0,0 0 0,16 0 0,47-9 171,-73 9-504,0 1-1,1-1 1,-1 1 0,0-1-1,0 1 1,1 0 0,-1-1 0,0 1-1,1 0 1,-1 0 0,0 0-1,0 0 1,1 0 0,-1 0-1,0 1 1,1-1 0,-1 0 0,0 1-1,0-1 1,1 0 0,-1 1-1,0 0 1,0-1 0,0 1-1,0 0 1,0-1 0,0 1 0,0 0-1,0 0 1,0 0 0,0 0-1,1 2 1,-1 1 42,0 1-1,-1-1 1,0 1 0,0-1-1,0 0 1,0 1 0,-1-1-1,1 1 1,-1-1 0,-2 5-1,-4 16 191,-1 1 0,-1-2 0,-1 1 0,-16 26 0,26-50 43,-3-19-5270,-5 9-353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23.137"/>
    </inkml:context>
    <inkml:brush xml:id="br0">
      <inkml:brushProperty name="width" value="0.05" units="cm"/>
      <inkml:brushProperty name="height" value="0.05" units="cm"/>
      <inkml:brushProperty name="color" value="#004F8B"/>
    </inkml:brush>
  </inkml:definitions>
  <inkml:trace contextRef="#ctx0" brushRef="#br0">222 59 400,'0'0'2796,"5"-4"-2225,-5 3-481,2 0 0,0 0-1,0-1 1,0 1-1,0-1 1,-1 1-1,1-1 1,0 0-1,-1 0 1,1 0-1,-1 0 1,0 0-1,2-3 2343,-67 43-2312,30-16 139,-28 20 301,61-42-550,1 0-1,0 0 0,0 0 1,0 0-1,0 0 0,0 0 1,0 0-1,0 0 0,-1 0 1,1 0-1,0 0 0,0 0 1,0 1-1,0-1 0,0 0 1,0 0-1,0 0 0,0 0 1,-1 0-1,1 0 0,0 0 1,0 0-1,0 0 0,0 0 1,0 1-1,0-1 0,0 0 1,0 0-1,0 0 0,0 0 1,0 0-1,0 0 0,0 0 1,0 1-1,0-1 0,0 0 1,0 0-1,0 0 0,0 0 1,0 0-1,0 0 0,0 0 1,0 1-1,0-1 0,0 0 1,0 0-1,0 0 0,0 0 1,0 0-1,0 0 0,0 0 1,0 1-1,0-1 0,0 0 1,0 0-1,1 0 0,-1 0 1,0 0-1,0 0 0,0 0 1,0 0-1,0 0 0,0 0 1,0 0-1,0 0 0,1 0 1,-1 1-1,13-3 182,16-7-91,106-69 271,-133 76-465,-10 2-18,-14 7 17,-38 25 132,-93 56 270,150-86 103,12-6-336,16-9-83,44-28 30,-69 40-192,-36 6-2169,30-3 2267,-5 1 51,1 0-1,-1 0 0,1 1 1,0 1-1,1-1 0,-12 9 334,59-14 665,-13-6-845,0 0 1,-1-2-1,0-1 0,31-17 0,11-4 70,-53 24-165,-8 5-23,0 0 0,0-1 0,0 2-1,0-1 1,0 0 0,0 1 0,8-1-1,-20 12-172,1-1 0,-1 0 0,0-1 0,-1 0 0,-12 10 0,-58 35 127,57-41 76,1 2 0,-24 19 0,43-32 496,4-2-535,1-1-1,-1 1 1,1-1 0,-1 0-1,0 0 1,1 0-1,-1 0 1,0 0 0,2-4-1,6-2 12,160-96 166,-171 104-190,0 0 0,0 0 0,1 0 0,-1-1 0,0 1 0,0 0 0,0 0 0,1 0 0,-1 0 0,0 0 0,0 0 0,1 0 0,-1 0 0,0 0 0,1 0 0,-1 0 0,0 0 0,0 0 0,1 0 0,-1 0 0,0 0 0,0 0 0,1 0 0,-1 0 0,0 0 0,0 0 0,1 0 0,-1 0 0,0 0 0,0 0 0,0 1 0,1-1 0,-1 0 0,0 0 0,0 0 0,0 0 0,1 1 0,-1-1 0,0 0 0,0 0 0,0 1 0,0-1 0,0 0 0,1 0 0,-1 0 0,0 1 0,0-1 0,0 0 0,0 0 0,0 1 0,0-1 0,0 0 0,0 1 0,0-1 0,0 0 0,0 0 0,0 1 0,0-1 0,0 1 0,-4 30 114,-17 39 634,19-65-704,-13 37 569,-2-1 0,-29 49 621,48-108-1419,1 1 0,0 0 0,1 0 0,1 0 0,0 1 0,2 0 0,0 0 0,0 0 0,11-15 0,-43 109 197,-38 39 1846,86-183-1267,-11 37-944,-5 10 166,1 1-1,1 0 1,18-28-1,-27 45 526,-6 35-570,-8 3 962,-24 46-1,37-83-261,2-11-128,26-66-468,-21 65 72,0-1 0,-1-1-1,-1 1 1,-1-1 0,0 0-1,0 1 1,0-23 0,-3 35 53,-1 0 1,1 0-1,-1 0 1,0 1-1,0-1 0,1 0 1,-1 0-1,0 0 1,0 0-1,0 1 1,0-1-1,0 0 1,0 1-1,0-1 0,0 1 1,0-1-1,0 1 1,0 0-1,0-1 1,-1 1-1,1 0 0,0 0 1,0 0-1,-2 0 1,-32-4-119,16 3 107,1 1 0,-1 1 0,-22 4 1,33-4 18,0 1 0,1 0 1,-1 0-1,1 1 1,0 0-1,-1 0 1,1 1-1,1 0 0,-1 0 1,-9 8-1,16-12 10,7-1-57,13-10-158,-1-1 1,-1 0-1,30-27 1,14-8 177,-12 18 85,-63 39-35,2 1 1,-1 0-1,-17 23 0,27-31 11,55-36 690,-40 19-303,-30 18-419,-31 17 0,20-2-42,22-15-1044,1 0 0,-1 0 0,0-1 1,0 0-1,-11 5 0,2-6-4472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25.205"/>
    </inkml:context>
    <inkml:brush xml:id="br0">
      <inkml:brushProperty name="width" value="0.05" units="cm"/>
      <inkml:brushProperty name="height" value="0.05" units="cm"/>
      <inkml:brushProperty name="color" value="#004F8B"/>
    </inkml:brush>
  </inkml:definitions>
  <inkml:trace contextRef="#ctx0" brushRef="#br0">74 63 224,'0'1'7665,"-3"16"-7630,-20 54 907,14-48-536,0 2 1,2-1 0,1 1 0,1 1 0,-3 39 482,9-91-616,1 2-575,2-1 1,9-34-1,-7 38 57,-1-1 1,-1-1-1,1-33 0,-5 56 418,0 21-541,-1 0 579,-1 0 0,-9 38 0,6-39 75,1 1 0,-2 40 561,10-158-1149,0 72-57,-1 0 0,-1-31 0,-2 56 236,-3 28-507,-21 67 1049,24-141 183,0 35-673,-1 0 0,1-1 0,3-20 0,7-3-23,-6 23 84,0-1 1,-1 0-1,-1 1 1,2-18-1,-4 29 85,0 10-457,4 60 551,-3-65-158,0 1 0,-1 0 0,2-1 0,-1 1 0,0 0 0,1-1 0,0 0 0,0 1 0,1-1 0,-1 0 0,1 0 0,4 5 0,-7-8 1,0-1 1,1 0-1,-1 0 0,0 0 0,0 0 0,0 0 0,1 1 0,-1-1 0,0 0 0,0 0 0,1 0 0,-1 0 0,0 0 0,0 0 0,1 0 0,-1 0 0,0 0 0,0 0 0,1 0 0,-1 0 0,0 0 0,0 0 0,1 0 0,-1 0 0,0 0 0,1 0 0,-1 0 0,0 0 0,0 0 0,0 0 0,1-1 0,-1 1 0,0 0 0,0 0 0,1 0 0,-1 0 0,0-1 0,0 1 0,0 0 0,0 0 0,1 0 0,-1-1 0,0 1 0,7-17 130,0-18-196,-7 22-32,0 8 84,0 1 0,0-1 0,0 1 0,1-1 0,0 1-1,-1-1 1,2 1 0,-1 0 0,4-9 0,-4 14-2,0 0 0,1 0-1,-1 0 1,0 0 0,0 0 0,0 0 0,1 0-1,-1 0 1,-1 0 0,1 0 0,0 1 0,0-1 0,0 0-1,1 3 1,-1-2 14,9 12 212,1-1 0,1 0 0,0 0 0,1-2 0,26 19 0,10 11 305,-48-39-108,-4-42-824,-12-41-551,24 147 596,-6-57 394,1 2 98,0 1 0,1-1 0,0 0 0,1 0-1,0-1 1,1 1 0,14 16 0,-21-27-199,0-5-3687,-4-7-1301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36.606"/>
    </inkml:context>
    <inkml:brush xml:id="br0">
      <inkml:brushProperty name="width" value="0.05" units="cm"/>
      <inkml:brushProperty name="height" value="0.05" units="cm"/>
      <inkml:brushProperty name="color" value="#004F8B"/>
    </inkml:brush>
  </inkml:definitions>
  <inkml:trace contextRef="#ctx0" brushRef="#br0">1 287 3153,'0'0'6937,"19"-5"95,-8 2-7362,1 0 411,16-2-8,0-2-1,-1-2 1,-1 0 0,40-20 0,-60 26-122,0-1 0,0 0 0,0 0 1,-1 0-1,1-1 0,-1 0 0,0 0 1,0 0-1,-1 0 0,0-1 0,0 0 0,0 0 1,0 0-1,-1 0 0,0-1 0,-1 1 1,1-1-1,-1 0 0,-1 1 0,1-1 0,-1 0 1,0 0-1,0-12 0,-1 16 30,0 1 0,0-1-1,0 0 1,0 0 0,-1 0 0,1 1-1,-1-1 1,0 0 0,0 1 0,0-1-1,0 0 1,0 1 0,0-1 0,-1 1 0,1 0-1,-1-1 1,0 1 0,0 0 0,0 0-1,0 0 1,0 0 0,0 0 0,0 1-1,0-1 1,-1 1 0,1-1 0,-1 1-1,1 0 1,-1 0 0,0 0 0,1 0 0,-1 1-1,0-1 1,0 1 0,1-1 0,-1 1-1,0 0 1,0 0 0,0 0 0,1 1-1,-1-1 1,-5 2 0,6-2 23,0 1-1,0 0 1,0 0 0,0 0 0,0 0-1,0 1 1,1-1 0,-1 0 0,0 1-1,0-1 1,1 1 0,-1 0 0,1 0-1,0-1 1,-1 1 0,1 0 0,0 0-1,0 0 1,0 0 0,0 0 0,1 0-1,-1 1 1,1-1 0,-1 0 0,0 4-1,-5 59 276,6-60-253,1 1 0,-1 0 1,1-1-1,0 1 0,0-1 0,0 1 0,1-1 0,0 0 0,0 0 1,1 0-1,-1 0 0,1 0 0,0 0 0,0-1 0,1 1 0,-1-1 1,1 0-1,0 0 0,0 0 0,0 0 0,1-1 0,-1 0 1,1 0-1,0 0 0,0 0 0,0-1 0,8 3 0,6 1-29,1-1-1,-1 0 0,1-1 1,0-2-1,0 0 1,29-1-1,-46-1-51,0 0 1,1-1-1,-1 1 0,0-1 0,-1 1 0,1-1 1,0 0-1,0 0 0,0-1 0,0 1 0,-1-1 1,1 1-1,-1-1 0,1 0 0,-1 0 0,1 0 1,-1 0-1,0 0 0,0 0 0,0-1 0,0 1 1,-1-1-1,1 1 0,-1-1 0,1 0 0,-1 0 1,0 1-1,0-1 0,0 0 0,0-4 1,2-8-411,0-1 0,-1 0 0,-1 0 0,0-21 771,-1 56 97,0-17-379,0 1 0,0 0 0,0 0 1,1-1-1,-1 1 0,1 0 0,0-1 0,0 1 1,0-1-1,0 1 0,0-1 0,1 1 1,-1-1-1,1 0 0,-1 0 0,1 1 0,0-1 1,0 0-1,0-1 0,0 1 0,0 0 0,0 0 1,1-1-1,-1 0 0,5 3 0,-3-3-34,1 1 0,0-1-1,0 1 1,0-1 0,-1-1-1,1 1 1,0-1 0,0 0 0,0 0-1,0 0 1,0-1 0,0 0-1,0 0 1,6-2 0,-8 2-112,0-1 1,0 1-1,0-1 0,-1 0 1,1 0-1,0 0 1,-1-1-1,1 1 0,-1 0 1,0-1-1,0 0 1,0 0-1,0 1 0,0-1 1,-1 0-1,1 0 1,-1-1-1,0 1 0,0 0 1,0 0-1,1-6 1,1-4 117,-2-1-1,1 1 1,-1-18 0,-1 30 151,0 22 539,1 0 0,0 0 0,9 34 0,-9-49-796,0-1 0,0 0 0,1 1 0,0-1 0,0 0 0,1 0 0,-1 0 0,1-1 0,0 1 0,0 0 0,1-1 0,-1 0 0,1 0 0,0 0 0,0 0 0,0-1 0,1 0 0,-1 1 0,1-2 0,5 4 0,4-3-2115,-1-3-472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38.330"/>
    </inkml:context>
    <inkml:brush xml:id="br0">
      <inkml:brushProperty name="width" value="0.05" units="cm"/>
      <inkml:brushProperty name="height" value="0.05" units="cm"/>
      <inkml:brushProperty name="color" value="#004F8B"/>
    </inkml:brush>
  </inkml:definitions>
  <inkml:trace contextRef="#ctx0" brushRef="#br0">12 0 6531,'0'0'5893,"7"13"-5471,-1-2-381,-1-1 0,0 1-1,0 0 1,-1 0 0,-1 1 0,0-1 0,-1 1-1,0 0 1,1 18 0,-3-28-75,0 1-1,1-1 1,-1 0 0,0 0 0,0 0-1,0 0 1,-1 0 0,1 0-1,0 0 1,-1 0 0,1 0-1,-1 0 1,0 0 0,1 0-1,-1 0 1,0-1 0,0 1-1,-1 0 1,1-1 0,0 1 0,0 0-1,-1-1 1,1 1 0,-1-1-1,1 0 1,-1 0 0,0 1-1,1-1 1,-1 0 0,0 0-1,0 0 1,0-1 0,0 1 0,0 0-1,0-1 1,0 0 0,0 1-1,0-1 1,0 0 0,0 0-1,0 0 1,-3 0 0,5 0 28,-1-1 0,1 1 0,0 0 0,0 0 0,-1 0 0,1 0 0,0-1-1,0 1 1,0 0 0,-1 0 0,1-1 0,0 1 0,0 0 0,0 0 0,0-1 0,0 1 0,0 0 0,-1-1 0,1 1 0,0 0 0,0 0 0,0-1 0,0 1 0,0 0 0,0-1 0,0 1 0,0 0 0,0-1 0,0 1 0,1 0 0,-1 0 0,0-1 0,0 1 0,0 0 0,0 0 0,0-1 0,0 1 0,1 0-1,-1 0 1,0-1 0,0 1 0,1 0 0,8-13-14,-5 11 86,0 1 1,0 0 0,0 0 0,0 0 0,0 1 0,1-1 0,-1 1 0,0 0 0,0 0 0,1 0-1,-1 1 1,0-1 0,0 1 0,1 0 0,-1 1 0,0-1 0,5 3 0,-2 0 66,-1 0 0,0 0 0,0 1 0,0 0 0,0 0 1,-1 0-1,1 1 0,-2-1 0,6 9 0,2 4 201,-1 1 0,-1 1 1,-1-1-1,0 2 0,10 40 0,-13-35-181,0 0 1,-2 1-1,-1 0 0,-1-1 0,-3 48 0,0-65-155,1 0-1,-2 0 1,1 0-1,-1 0 1,-1 0-1,1-1 1,-2 1 0,1-1-1,-1 0 1,0 0-1,-1 0 1,0 0-1,0-1 1,0 0-1,-1 0 1,0 0-1,-1-1 1,1 0-1,-1 0 1,-11 7-1,13-11-58,1 1 0,0-1-1,-1 0 1,0-1 0,1 1-1,-1-1 1,0 0 0,0 0-1,1 0 1,-1-1-1,0 0 1,0 0 0,0 0-1,0 0 1,-8-2 0,10 1-17,0 0 0,0-1 0,0 1 0,1 0 0,-1-1 0,0 1 0,0-1 0,1 0 0,0 0 0,-1 0 0,1 0 0,0-1 0,0 1 0,0 0-1,0-1 1,0 0 0,1 1 0,-1-1 0,1 0 0,-1 0 0,1 0 0,0 0 0,0 0 0,0-5 0,-1-7-124,0 0 1,1 0-1,1 0 0,0 0 0,2 0 0,-1-1 0,2 1 0,0 1 0,1-1 0,0 0 0,1 1 0,12-25 0,0 7 251,1 1 1,1 1-1,2 1 0,32-37 0,-48 60 27,1 1 1,-1-1-1,1 1 1,0 0-1,0 0 1,0 0-1,11-5 1,-14 9-6,0 0 0,0 0 0,0 0 0,0 0 0,0 1 0,1-1 0,-1 1 0,0 0-1,0 0 1,1 0 0,-1 0 0,0 1 0,0-1 0,0 1 0,1 0 0,-1 0 0,0 0 0,0 0 0,0 0 0,3 2 0,4 2 3,0 0 0,1-1 0,0 0 0,0-1 0,0 0 0,1-1 0,-1 0 0,0-1 0,1-1 0,19 0 0,-28-1-88,0 0 0,-1 0 0,1 0 0,0-1 0,0 1 0,0-1 0,-1 0 0,1 1 1,-1-1-1,0 0 0,1-1 0,-1 1 0,0 0 0,0-1 0,0 1 0,0-1 0,-1 0 0,1 1 1,1-6-1,2-2-178,0 0 0,-1 0 0,-1 0 0,4-16 0,-4 10-80,-2-1 1,0 1-1,-2-19 0,1 3 1922,10 53-1222,-3-11-395,15 36 316,-2 2-1,-3 0 0,-1 1 0,-3 1 1,-2 0-1,-2 0 0,-2 1 1,0 87-1,-7-133-373,0 1 0,0-1 0,-1 1 0,0-1 1,0 0-1,0 1 0,-1-1 0,1 0 0,-1 0 0,0 0 0,-1 0 0,1-1 1,-1 1-1,0 0 0,0-1 0,-1 0 0,1 0 0,-1 0 0,0 0 0,0-1 1,0 1-1,0-1 0,-1 0 0,0 0 0,1 0 0,-1-1 0,0 0 1,0 0-1,0 0 0,0-1 0,-1 1 0,1-1 0,-9 0 0,3 2-135,0-2 0,0 1 0,0-2-1,0 1 1,-1-2 0,-16-1 0,25 1 110,0 0 0,1 1 0,-1-1 0,0 0 0,0 0 0,1-1 0,-1 1 0,1-1 0,-1 1 0,1-1 0,0 0 0,-1 0 0,1 1 1,0-2-1,0 1 0,0 0 0,1 0 0,-1-1 0,0 1 0,1-1 0,0 1 0,-1-1 0,1 0 0,0 1 0,0-1 0,1 0 0,-1 0 0,1 0 0,-1-5 0,0-8-87,0 0 0,1 0 0,1 0 0,0 0 0,1 1-1,1-1 1,0 0 0,1 1 0,12-27 0,-7 22 84,1 1 0,1 1 0,1 0 0,1 0 0,0 1 0,28-26 0,-19 21 208,0 2 0,1 0-1,1 2 1,0 0 0,28-14 0,-51 31-136,1 1 1,-1-1-1,0 1 1,0 0 0,0-1-1,0 1 1,0 0-1,1-1 1,-1 1 0,0 0-1,0 0 1,0 0-1,1 0 1,-1 0-1,0 1 1,0-1 0,0 0-1,0 0 1,1 1-1,-1-1 1,0 1 0,0-1-1,0 1 1,0-1-1,0 1 1,0 0-1,0-1 1,0 1 0,0 0-1,-1 0 1,1 0-1,0 0 1,0 0 0,-1 0-1,1 0 1,0 1-1,21 54 136,-20-50-144,-1 1 1,2-1 0,-1 0-1,0 0 1,1 0 0,4 5-1,-7-10-27,1-1 0,-1 1 0,1-1-1,-1 0 1,0 1 0,1-1 0,-1 0 0,1 1 0,-1-1-1,1 0 1,-1 0 0,1 0 0,-1 1 0,1-1 0,0 0-1,-1 0 1,1 0 0,-1 0 0,1 0 0,-1 0-1,1 0 1,-1 0 0,1 0 0,0 0 0,-1 0 0,1-1-1,-1 1 1,1 0 0,-1 0 0,1-1 0,-1 1 0,1 0-1,-1 0 1,1-1 0,-1 1 0,0 0 0,1-1 0,-1 1-1,1-1 1,-1 1 0,0-1 0,1 1 0,-1 0-1,0-1 1,0 1 0,1-1 0,-1 0 0,13-26-495,-12 25 424,4-15-179,-1 0-1,0 0 1,-1 0 0,-1 0-1,-1-1 1,-1-27 1643,1 83 306,0-32-1651,1-1 0,0 1-1,0-1 1,0 0 0,1 0 0,-1 0-1,1 0 1,1-1 0,-1 1 0,1-1-1,-1 0 1,1 0 0,0 0 0,1 0-1,-1 0 1,1-1 0,-1 0 0,1 0-1,0-1 1,0 1 0,1-1-1,-1 0 1,0 0 0,1-1 0,-1 1-1,1-1 1,-1 0 0,1-1 0,-1 0-1,1 1 1,0-2 0,-1 1 0,1-1-1,0 0 1,-1 0 0,1 0 0,-1-1-1,8-3 1,-8 2-186,0 0 1,0-1-1,-1 1 1,1-1-1,-1-1 1,0 1-1,0 0 0,0-1 1,0 0-1,-1 0 1,0 0-1,0 0 1,0-1-1,-1 1 0,0-1 1,0 0-1,2-7 1,7-16-412,-11 29 590,0 0 1,1 0 0,-1 0 0,0 0 0,0-1-1,0 1 1,0 0 0,1 0 0,-1 0 0,0 0-1,0 0 1,0 0 0,0-1 0,1 1 0,-1 0 0,0 0-1,0 0 1,0 0 0,1 0 0,-1 0 0,0 0-1,0 0 1,1 0 0,-1 0 0,0 0 0,0 0-1,0 0 1,1 0 0,-1 0 0,0 0 0,0 0 0,0 0-1,1 1 1,-1-1 0,0 0 0,0 0 0,0 0-1,1 0 1,-1 0 0,0 0 0,0 1 0,0-1-1,0 0 1,0 0 0,1 0 0,-1 0 0,0 1 0,0-1-1,0 0 1,0 0 0,0 0 0,0 1 0,0-1-1,0 0 1,0 0 0,0 0 0,0 1 0,0-1-1,0 0 1,0 1 0,6 12-5,-3-5 62,0 0 1,0-1-1,0 1 0,1-1 1,1 1-1,-1-1 0,1-1 1,0 1-1,0-1 0,1 1 1,0-1-1,0-1 0,0 1 1,1-1-1,0-1 1,0 1-1,0-1 0,1 0 1,-1-1-1,1 1 0,0-2 1,0 1-1,0-1 0,0 0 1,0-1-1,0 0 0,1 0 1,10-1-1,-7 1-57,0-2-1,0 0 1,1 0-1,-1-1 1,0 0 0,0-1-1,0-1 1,-1 0-1,18-9 1,-25 11-84,1-1 0,-1 0 1,-1 0-1,1 0 0,0 0 0,-1 0 0,0-1 0,0 0 1,0 1-1,0-1 0,0 0 0,-1-1 0,0 1 0,0 0 1,0-1-1,0 1 0,-1-1 0,1 0 0,-1 1 0,-1-1 1,1 0-1,-1 0 0,1 1 0,-1-1 0,-1 0 0,1 0 1,-2-7-1,1 9 43,0 0 0,0 0 1,0 0-1,0 0 0,0 0 1,-1 1-1,1-1 0,-1 0 1,0 1-1,0-1 0,0 1 1,0 0-1,0 0 0,0 0 1,-1 0-1,1 0 0,-1 0 1,0 0-1,1 1 0,-1 0 1,0-1-1,0 1 0,0 0 1,0 0-1,-5-1 0,5 2 71,1-1 0,-1 1 1,0-1-1,1 1 0,-1 0 0,0 0 0,1 0 0,-1 0 0,0 1 0,1-1 0,-1 1 1,0 0-1,1-1 0,-1 1 0,1 0 0,-1 1 0,1-1 0,0 0 0,-1 1 1,1-1-1,0 1 0,0 0 0,0-1 0,0 1 0,0 0 0,1 0 0,-1 1 0,0-1 1,-1 4-1,0-1 22,1 0 1,-1 0 0,1 1-1,1-1 1,-1 1 0,1-1-1,0 1 1,0-1 0,1 1-1,-1 0 1,1-1 0,0 1-1,1 0 1,0-1 0,0 1-1,0 0 1,0-1 0,1 1-1,0-1 1,0 0 0,0 0-1,1 0 1,0 0 0,0 0-1,0 0 1,0-1 0,1 1-1,0-1 1,0 0 0,0 0-1,0 0 1,1-1 0,-1 1-1,1-1 1,0 0 0,8 3-1,1 1-14,1-1 0,-1 0-1,1-1 1,0-1 0,0 0 0,27 3-1,93-1-3418,-125-6 2631,-7-10-6530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39.178"/>
    </inkml:context>
    <inkml:brush xml:id="br0">
      <inkml:brushProperty name="width" value="0.05" units="cm"/>
      <inkml:brushProperty name="height" value="0.05" units="cm"/>
      <inkml:brushProperty name="color" value="#004F8B"/>
    </inkml:brush>
  </inkml:definitions>
  <inkml:trace contextRef="#ctx0" brushRef="#br0">212 112 3810,'0'0'7833,"8"0"-6940,37 0 625,-44-3-1368,-1 0 0,1-1 0,-1 1-1,0-1 1,0 1 0,0-1-1,0 1 1,-2-6 0,1 6-179,-1 0 0,0 0 0,0 1 0,0-1 0,0 1 0,-1-1 0,1 1 0,-1 0 0,1 0 0,-1 0 0,0 0 0,0 1 0,0-1 0,0 1 0,0-1 0,0 1 0,0 0 1,-1 0-1,1 1 0,-5-2 0,-68-7-316,69 9 333,0-1-1,0 1 1,0 1 0,0-1-1,0 1 1,0 0 0,0 1-1,0 0 1,0 0-1,1 0 1,-9 5 0,12-5 17,0 1 1,0-1 0,0 1-1,1 0 1,-1 0 0,1 0-1,-1 1 1,1-1 0,0 0-1,1 1 1,-1 0 0,0-1-1,1 1 1,0 0 0,0 0-1,0-1 1,0 1 0,1 0-1,-1 0 1,1 0 0,0 5-1,0-5 16,0 0-1,0 1 1,0-1-1,0 0 1,1 0-1,-1 0 1,1 0-1,0 0 1,0 0-1,1 0 1,-1 0-1,1 0 1,0 0-1,0-1 1,0 1-1,1-1 1,-1 1-1,1-1 1,0 0-1,-1 0 1,2 0-1,-1-1 1,0 1-1,0-1 1,1 1-1,-1-1 1,1 0-1,0 0 1,0-1-1,0 1 1,0-1-1,0 0 1,0 0-1,0 0 1,0-1-1,0 1 1,7-1-1,-3 1-54,0 0 0,0-1 0,0 0-1,0-1 1,0 1 0,-1-1 0,1-1-1,0 0 1,-1 0 0,1 0 0,-1-1 0,1 0-1,-1-1 1,9-5 0,-12 6-227,1-1 0,-1 0 0,0 0 0,-1 0 0,1-1 1,-1 1-1,1-1 0,-1 0 0,-1 0 0,1 0 0,-1 0 0,0 0 0,0-1 0,0 1 1,-1-1-1,0 1 0,0-1 0,0 1 0,-1-1 0,0-9 0,1-1-253,-1 12 469,1 0 0,-1 0 0,0-1 0,0 1 0,0 0 0,0 0 0,-1-1 0,0 1 1,1 0-1,-2 0 0,1 0 0,0 0 0,-1 0 0,0 0 0,0 0 0,-5-6 2762,6 15-2553,1-1 1,-1 1 0,0-1 0,1 1 0,0-1 0,0 1-1,0-1 1,2 7 0,-1 7 38,-1-15-317,1 1 0,-1-1 1,0 0-1,1 0 1,0 0-1,0 0 0,0 1 1,0-1-1,0-1 1,0 1-1,1 0 0,0 0 1,-1 0-1,1-1 1,0 1-1,0-1 0,1 1 1,-1-1-1,0 0 1,1 0-1,-1 0 0,1 0 1,4 2-1,20 9-2994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39.519"/>
    </inkml:context>
    <inkml:brush xml:id="br0">
      <inkml:brushProperty name="width" value="0.05" units="cm"/>
      <inkml:brushProperty name="height" value="0.05" units="cm"/>
      <inkml:brushProperty name="color" value="#004F8B"/>
    </inkml:brush>
  </inkml:definitions>
  <inkml:trace contextRef="#ctx0" brushRef="#br0">263 95 8324,'0'0'3583,"-10"-15"-3412,-32-43 7,40 56-159,0 0 1,1 0-1,-1 0 0,0 1 0,0-1 0,-1 1 0,1-1 1,0 1-1,0 0 0,-1 0 0,1 0 0,-1 0 0,1 0 1,0 1-1,-1-1 0,0 1 0,1-1 0,-1 1 0,1 0 0,-1 0 1,1 0-1,-1 1 0,0-1 0,-3 1 0,-9 1 17,10-2 24,-1 1-1,1-1 0,0 1 1,0 0-1,0 1 0,0-1 1,0 1-1,0 0 1,0 0-1,1 1 0,-1-1 1,1 1-1,-1 0 1,1 0-1,0 1 0,0-1 1,1 1-1,-1 0 0,1 0 1,-1 0-1,1 0 1,-3 8-1,1-4 108,1 1 0,0 0 1,0 0-1,1 1 0,0-1 0,1 1 0,0-1 1,1 1-1,0 0 0,0-1 0,1 15 0,1-21-162,-1 1-1,1-1 1,0 1-1,0-1 0,1 1 1,-1-1-1,1 0 0,-1 0 1,1 1-1,0-1 1,0 0-1,1-1 0,-1 1 1,1 0-1,-1-1 0,1 1 1,0-1-1,0 0 1,0 0-1,0 0 0,0 0 1,0-1-1,0 1 0,1-1 1,-1 0-1,1 0 1,-1 0-1,5 1 0,10 2-729,1-1 0,-1-1-1,37-1 1,-51 0 396,0-1 1,0 0-1,0-1 0,0 1 1,-1-1-1,1 1 0,0-1 1,0 0-1,-1 0 1,1-1-1,0 1 0,-1-1 1,0 0-1,1 0 0,-1 0 1,4-3-1,17-20-4204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39.863"/>
    </inkml:context>
    <inkml:brush xml:id="br0">
      <inkml:brushProperty name="width" value="0.05" units="cm"/>
      <inkml:brushProperty name="height" value="0.05" units="cm"/>
      <inkml:brushProperty name="color" value="#004F8B"/>
    </inkml:brush>
  </inkml:definitions>
  <inkml:trace contextRef="#ctx0" brushRef="#br0">3 1 2769,'0'0'6118,"-1"20"-4397,0 24-1438,2 0 0,1 0 1,13 65-1,-9-84-336,-4-13-379,1 1 1,0-1-1,1 1 0,8 17 1,-12-30 385,1 0 1,-1 0-1,0 1 0,1-1 1,-1 0-1,0 0 1,1 0-1,-1 0 0,1 0 1,-1 1-1,0-1 1,1 0-1,-1 0 1,1 0-1,-1 0 0,0 0 1,1 0-1,-1 0 1,0 0-1,1-1 0,-1 1 1,1 0-1,-1 0 1,0 0-1,1 0 1,-1 0-1,0-1 0,1 1 1,-1 0-1,0 0 1,1-1-1,-1 1 0,0 0 1,0 0-1,1-1 1,-1 1-1,0 0 1,0-1-1,1 1 0,-1 0 1,0-1-1,0 0 1,14-16-898,-12 14 441,4-5 161,1 0-1,0 1 1,0 0-1,1 0 1,0 0-1,10-6 1,-12 10 883,-1-1 0,1 2 0,0-1 0,0 0 0,0 1 0,0 0 0,1 1 0,-1 0 1,0-1-1,13 1 0,-17 1-332,0 1-1,0 0 1,0-1 0,0 1 0,0 0-1,0 0 1,0 0 0,0 0 0,-1 0 0,1 0-1,0 1 1,-1-1 0,1 0 0,-1 1-1,1 0 1,-1-1 0,0 1 0,2 2 0,23 42 491,-16-27-709,11 9-3300,-14-23-302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40.223"/>
    </inkml:context>
    <inkml:brush xml:id="br0">
      <inkml:brushProperty name="width" value="0.05" units="cm"/>
      <inkml:brushProperty name="height" value="0.05" units="cm"/>
      <inkml:brushProperty name="color" value="#004F8B"/>
    </inkml:brush>
  </inkml:definitions>
  <inkml:trace contextRef="#ctx0" brushRef="#br0">0 83 6739,'0'0'3100,"10"15"-3025,-3-3-68,30 49-4,-33-56-1,1 1 0,-1 0 0,1-1 0,0 0 0,1 0 0,-1 0 0,1-1-1,0 0 1,8 4 0,-11-6 49,0-1-1,0 1 1,0-1-1,0 0 1,0 0-1,1 0 0,-1-1 1,0 1-1,0-1 1,1 0-1,-1 0 1,0 0-1,1 0 1,4-2-1,-6 2-11,0-1 0,0 0-1,-1 0 1,1 0 0,0 0-1,0 0 1,-1-1 0,1 1-1,-1 0 1,0-1 0,1 1 0,-1-1-1,0 1 1,0-1 0,0 0-1,0 0 1,0 1 0,1-4-1,2-7-7,-1-1-1,-1 0 1,0 0-1,-1-1 1,0 1-1,-1-14 1,3-31-1603,4 36-1523,1 4-3887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40.565"/>
    </inkml:context>
    <inkml:brush xml:id="br0">
      <inkml:brushProperty name="width" value="0.05" units="cm"/>
      <inkml:brushProperty name="height" value="0.05" units="cm"/>
      <inkml:brushProperty name="color" value="#004F8B"/>
    </inkml:brush>
  </inkml:definitions>
  <inkml:trace contextRef="#ctx0" brushRef="#br0">205 19 9604,'0'0'2212,"-15"-3"-2132,12 2-71,-18-4-15,-1 1 0,1 1 0,-1 1 0,0 1 0,-23 2 0,43-1 23,0 1-1,1-1 1,-1 1-1,1 0 0,-1-1 1,0 1-1,1 0 1,-1 0-1,1 0 0,0 0 1,-1 0-1,1 0 0,0 0 1,-1 1-1,1-1 1,0 0-1,0 1 0,0-1 1,0 1-1,0-1 1,1 1-1,-1-1 0,0 1 1,1 0-1,-1-1 0,1 1 1,0 0-1,-1-1 1,1 1-1,0 2 0,0-1 0,0-1-1,0 1 1,0 0 0,0 0-1,0-1 1,1 1-1,-1-1 1,1 1-1,0 0 1,-1-1-1,1 1 1,0-1-1,1 1 1,-1-1-1,0 0 1,1 0-1,-1 1 1,3 1-1,0-1 23,1 0-1,-1 0 1,0 0-1,1-1 0,0 1 1,-1-1-1,1-1 1,0 1-1,0 0 0,10 0 1,-13-1-52,0-1 0,0 0 0,0 0 0,0 0-1,0 0 1,0 0 0,0 0 0,0-1 0,0 1 0,0-1 0,0 1 0,-1-1 0,1 0 0,0 0 0,0 0 0,0 0 0,-1 0 0,1 0 0,0 0-1,-1 0 1,1-1 0,-1 1 0,0-1 0,1 1 0,-1-1 0,0 0 0,0 1 0,0-1 0,1-3 0,15-49-1291,-16 54 1357,-1 0-1,0 0 0,0-1 0,1 1 1,-1 0-1,0 0 0,0 0 1,1 0-1,-1 0 0,0 0 1,1 0-1,-1 0 0,0 0 0,1 0 1,-1 0-1,0 0 0,0 0 1,1 0-1,-1 0 0,0 0 1,0 0-1,1 0 0,-1 1 0,0-1 1,1 0-1,-1 0 0,0 0 1,0 0-1,0 1 0,1-1 1,-1 0-1,0 0 0,0 0 0,0 1 1,1-1-1,-1 0 0,0 0 1,0 1-1,0-1 0,0 0 1,0 0-1,0 1 0,1-1 0,-1 0 1,0 1-1,8 14-92,-7-14 185,3 5-125,0 1 1,0-1-1,1 0 1,0 0-1,0 0 1,0 0-1,1-1 1,0 0 0,0 0-1,11 6 1,-12-8-813,0-1 1,0 1 0,0-1 0,1-1-1,-1 1 1,0-1 0,1 1 0,-1-2-1,10 2 1,1-2-5320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4.302"/>
    </inkml:context>
    <inkml:brush xml:id="br0">
      <inkml:brushProperty name="width" value="0.05" units="cm"/>
      <inkml:brushProperty name="height" value="0.05" units="cm"/>
      <inkml:brushProperty name="color" value="#004F8B"/>
    </inkml:brush>
  </inkml:definitions>
  <inkml:trace contextRef="#ctx0" brushRef="#br0">11 716 7603,'0'0'366,"20"-6"851,15-7-152,0-1 0,39-22 0,-58 27-633,0-1-1,0 0 1,-1-1 0,-1-1-1,0 0 1,0-1-1,22-27 1,-28 27-357,-1 0 1,0 0-1,-1-1 1,-1 0-1,0 1 0,-1-2 1,0 1-1,-1-1 1,-1 1-1,0-1 0,-1 0 1,0 1-1,-2-1 1,0 0-1,0 0 0,-1 1 1,-6-22-1,4 21-145,0 0 0,-1 0-1,-1 1 1,0 0 0,-1 0 0,0 0-1,-1 1 1,-1 0 0,0 1 0,-1 0-1,0 0 1,-1 1 0,0 0-1,-1 1 1,0 0 0,-19-11 0,23 16 45,0 2 0,0-1 0,-1 1 0,1 0 0,-1 1 0,1 0 0,-1 0 0,-10 0 0,15 2 15,1-1 0,0 1 0,0 0 0,-1 1 0,1-1 0,0 1 0,0-1 0,0 1 1,-1 0-1,1 0 0,0 0 0,0 1 0,0-1 0,0 1 0,1-1 0,-1 1 1,0 0-1,1 0 0,-1 0 0,1 1 0,0-1 0,0 1 0,0-1 0,-3 5 0,-1 6-9,0 1 0,1-1 0,1 1 0,0 0 0,1 0 0,0 1 0,1-1 0,0 18 0,6 122 86,-4-153-67,10 72 80,3-1 0,3 0 0,39 104 0,-17-54 46,-22-66-91,66 244 89,-70-243-102,-3 2-1,-2-1 1,-1 75-1,-6-122-29,-1-1 0,0 1 0,-1-1 0,-1 0 0,1 0 0,-2 0 0,1 0 0,-1-1 0,-1 1 0,-5 8 0,8-15-9,1 0 1,-1 0 0,0 0-1,0 0 1,-1-1-1,1 1 1,0-1 0,-1 0-1,0 0 1,1 1 0,-1-2-1,0 1 1,0 0-1,0-1 1,-1 1 0,1-1-1,0 0 1,0 0 0,-1 0-1,1 0 1,0-1 0,-1 1-1,1-1 1,-1 0-1,1 0 1,0 0 0,-1-1-1,1 1 1,-1-1 0,1 0-1,0 0 1,-1 0-1,1 0 1,-4-2 0,2-1-47,0 0-1,0 0 1,0 0 0,0 0 0,1-1 0,-1 0 0,1 0-1,1 0 1,-1 0 0,1 0 0,0-1 0,0 0 0,0 0-1,1 0 1,0 0 0,-3-12 0,-1-7-164,1-1-1,-3-47 1,6 41 157,2 0 1,1 1-1,1-1 0,2 0 0,1 1 0,2-1 0,15-44 0,-15 58 160,0 1-1,1 0 1,1 0-1,0 1 0,1 0 1,1 1-1,1 0 0,0 1 1,1 0-1,0 1 1,1 0-1,0 1 0,1 1 1,20-12-1,-26 18 17,1 0 0,0 0 0,0 1 0,0 0 0,0 1 0,1 0 0,-1 1 0,1 0 0,0 0 0,0 1 0,0 1 0,20 1 0,-24 0-167,-1 0-1,1 1 0,-1 0 0,0 0 0,0 0 1,0 1-1,0 0 0,0 0 0,-1 1 1,1 0-1,-1 0 0,0 0 0,0 0 0,-1 1 1,1 0-1,-1 0 0,0 0 0,0 0 0,0 1 1,-1-1-1,0 1 0,3 7 0,-3-3-1748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1:41.427"/>
    </inkml:context>
    <inkml:brush xml:id="br0">
      <inkml:brushProperty name="width" value="0.05" units="cm"/>
      <inkml:brushProperty name="height" value="0.05" units="cm"/>
      <inkml:brushProperty name="color" value="#004F8B"/>
    </inkml:brush>
  </inkml:definitions>
  <inkml:trace contextRef="#ctx0" brushRef="#br0">2 21 5122,'0'0'8273,"0"11"-7992,-2 22 594,5 57 0,-2-78-852,0 1-1,1-1 0,1 0 0,0 1 0,1-1 0,0-1 1,0 1-1,13 21 0,-17-32-114,1-1 0,-1 1-1,1-1 1,-1 0 0,1 1 0,-1-1 0,1 0 0,-1 1 0,1-1-1,-1 0 1,1 0 0,-1 1 0,1-1 0,-1 0 0,1 0-1,0 0 1,-1 0 0,1 0 0,-1 0 0,1 0 0,-1 0 0,1 0-1,0 0 1,-1 0 0,1 0 0,-1 0 0,1 0 0,-1-1 0,1 1-1,0 0 1,-1 0 0,1-1 0,-1 1 0,1 0 0,-1-1 0,0 1-1,1 0 1,-1-1 0,1 1 0,0-1 0,21-24-809,-14 16 9,-3 4 589,1 1-1,-1 0 0,1 0 0,0 1 1,0-1-1,0 1 0,1 0 0,-1 1 1,11-3-1,-10 3 743,1 1 1,-1 0-1,1 0 1,-1 0-1,1 1 1,-1 1-1,1-1 1,13 3-1,-19-1-275,1-1-1,0 1 1,-1-1 0,1 1-1,-1 0 1,1 0 0,-1 0-1,0 1 1,0-1 0,0 0-1,0 1 1,0-1 0,-1 1-1,1 0 1,-1 0 0,1-1-1,-1 1 1,0 0 0,0 0-1,-1 0 1,1 0 0,0 0-1,-1 0 1,0 5 0,1-3-115,0 1-1,-1-1 1,0 0 0,0 0 0,0 0 0,-1 0-1,0 0 1,0 0 0,0 0 0,0 0-1,-1 0 1,0 0 0,0-1 0,-4 8 0,2-7-129,-1-1 1,1-1-1,-1 1 1,0-1-1,0 0 1,0 0-1,-1 0 1,1 0-1,-1-1 1,1 0-1,-1-1 1,0 1-1,0-1 1,1 0-1,-1 0 1,0-1-1,0 0 1,-12 0 0,17 0 18,-1-1 0,1 1-1,-1 0 1,1 0 0,-1 0 0,1-1 0,0 1 0,-1-1 0,1 1 0,0-1 0,-1 0 0,1 1 0,0-1 0,0 0 0,0 0 0,0 0 0,-1 0 0,1 0 0,0 0 0,1 0 0,-1 0 0,-1-2 0,0 0-79,0-1 0,1 1 0,0-1 0,-1 1 0,1-1 0,1 1-1,-1-1 1,0-7 0,1 4-24,-1-1 0,2 1 0,-1 0 0,1 0-1,0 0 1,1 0 0,0 0 0,0 0 0,5-10 0,13-12-99,1 1 0,1 0 1,2 2-1,48-41 1,16-18 4560,-85 95-1256,-1 48-2557,-2-36-310,0 0-1,2 1 1,0-1 0,2-1 0,0 1-1,2 0 1,8 22 0,-11-38-162,0 1 0,0-1 1,0 0-1,1 0 0,0 0 0,0 0 1,1-1-1,0 1 0,0-1 0,0 0 0,0-1 1,1 1-1,0-1 0,0-1 0,0 1 1,0-1-1,0 0 0,1 0 0,0 0 1,-1-1-1,1 0 0,0-1 0,0 1 1,0-1-1,14 0 0,-13-1-100,0 0 0,0 0 1,0-1-1,0 0 0,0-1 0,0 0 1,0 0-1,-1 0 0,1-1 0,-1 0 0,1-1 1,8-5-1,-12 6-9,0 0 1,0 0-1,0-1 0,-1 1 0,0-1 1,1 0-1,-1 0 0,0 0 1,-1-1-1,1 1 0,-1 0 1,0-1-1,0 0 0,0 1 0,-1-1 1,0 0-1,0 0 0,0 0 1,0 0-1,-1 0 0,0-5 1,1 8 119,-1 1 1,0-1-1,0 1 1,0-1-1,0 1 1,0-1-1,0 1 1,0 0 0,-1-1-1,1 1 1,0-1-1,-1 1 1,1 0-1,-1-1 1,0 1 0,1 0-1,-1-1 1,0 1-1,0 0 1,0 0-1,0 0 1,0 0 0,0 0-1,0 0 1,0 0-1,0 0 1,0 0-1,-1 0 1,1 1-1,0-1 1,0 0 0,-1 1-1,1-1 1,-1 1-1,1 0 1,0-1-1,-1 1 1,1 0 0,-1 0-1,1 0 1,-1 0-1,1 0 1,-1 0-1,1 0 1,-1 1 0,1-1-1,0 0 1,-1 1-1,1-1 1,0 1-1,-1 0 1,-1 1-1,1-1 43,1 0-1,0 1 0,0-1 0,0 0 0,1 1 0,-1-1 0,0 1 0,0-1 0,1 1 0,-1-1 0,1 1 0,0 0 0,-1-1 0,1 1 1,0-1-1,0 1 0,0 0 0,0-1 0,0 1 0,0 0 0,0-1 0,1 1 0,-1 0 0,2 2 0,-1 1 35,0 0 0,1 0-1,0 0 1,0 0 0,0 0-1,1-1 1,3 6 0,4 1-14,1 0 0,1-1 0,0 0 0,0-1 0,1-1 0,0 0 1,0 0-1,21 8 0,-4-4-130,0-2 1,0 0-1,36 5 0,-14-8-452,-33-6-8462,-40-1 492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40.743"/>
    </inkml:context>
    <inkml:brush xml:id="br0">
      <inkml:brushProperty name="width" value="0.05" units="cm"/>
      <inkml:brushProperty name="height" value="0.05" units="cm"/>
      <inkml:brushProperty name="color" value="#004F8B"/>
    </inkml:brush>
  </inkml:definitions>
  <inkml:trace contextRef="#ctx0" brushRef="#br0">284 2 2401,'-1'-2'8858,"0"8"-8304,15 293 1287,-14-298-1832,0 0 0,0 0-1,0 0 1,0 0 0,0 0 0,-1 0-1,1 0 1,0 0 0,-1 0-1,1-1 1,0 1 0,-1 0 0,1 0-1,-1 0 1,1 0 0,-1-1-1,0 1 1,1 0 0,-1 0 0,0-1-1,0 1 1,1-1 0,-1 1-1,0-1 1,0 1 0,0-1 0,0 1-1,0-1 1,0 1 0,1-1-1,-1 0 1,0 0 0,0 0 0,0 1-1,0-1 1,0 0 0,0 0-1,0 0 1,-1-1 0,-53-4-338,31 2 325,6 2-8,-69 0-122,83 2 130,-1-1 0,0 1 0,0 0 0,1 0 0,-1 0 0,0 1 0,1-1 0,0 1 0,-1 0 1,1 1-1,0-1 0,0 1 0,0 0 0,-7 6 0,10-8-9,0 1-1,-1 0 1,1 0 0,0-1 0,0 1 0,0 0 0,0 0-1,1 0 1,-1 0 0,0 0 0,1 0 0,0 0-1,-1 0 1,1 0 0,0 0 0,0 0 0,0 1 0,0-1-1,0 0 1,1 0 0,-1 0 0,1 0 0,-1 0-1,1 0 1,0 0 0,0 0 0,1 3 0,1-1 10,0 0 0,0 0 0,0 0-1,0 0 1,0-1 0,1 1 0,-1-1 0,1 0 0,0 0 0,6 3 0,7 2 101,-1 0-1,1-1 1,0-2 0,1 1 0,0-2-1,26 4 1,5-3 180,57-2 1,-98-3-284,0-1 1,1 0 0,-1 0 0,0 0 0,0-1 0,0 0 0,0-1-1,0 0 1,0 0 0,0 0 0,-1-1 0,0 0 0,0-1 0,0 0-1,0 0 1,-1 0 0,0-1 0,0 0 0,0 0 0,-1 0 0,0-1-1,0 0 1,0 0 0,-1 0 0,0-1 0,-1 1 0,0-1 0,0 0-1,0 0 1,-1 0 0,0 0 0,-1 0 0,0-1 0,0 1 0,-1 0-1,0-1 1,-2-12 0,2 19-12,-1-1 0,1 1-1,-1 0 1,0-1 0,0 1 0,0 0 0,0 0-1,0 0 1,0 0 0,-1 0 0,1 0-1,-1 0 1,1 0 0,-1 1 0,0-1-1,1 1 1,-1-1 0,0 1 0,0 0 0,0-1-1,0 1 1,-1 0 0,1 0 0,0 1-1,0-1 1,-1 0 0,-2 0 0,-5-1-17,-1 1 1,1 0 0,-1 0-1,-17 2 1,26 0 32,0-1 1,0 0 0,0 1-1,0 0 1,0-1-1,0 1 1,1 0-1,-1 0 1,0 0-1,0 0 1,1 1 0,-1-1-1,1 0 1,-1 1-1,1-1 1,-1 1-1,1-1 1,0 1-1,0 0 1,0-1-1,0 1 1,0 0 0,0 0-1,0 0 1,1 0-1,-1 0 1,1 0-1,-1 0 1,1 0-1,0 2 1,-2 6-4,1 1 0,0 0 0,1-1 0,2 16 1,-1-23-4,-1 0 1,1-1 0,0 1 0,1 0 0,-1-1 0,0 0-1,1 1 1,-1-1 0,1 0 0,0 0 0,0 1 0,0-2-1,0 1 1,0 0 0,0 0 0,1-1 0,-1 1 0,0-1-1,1 1 1,-1-1 0,1 0 0,0 0 0,-1 0 0,1-1 0,0 1-1,-1-1 1,5 1 0,12 2-91,-1-1 0,34 0 0,-48-2 43,119 0-2367,-122 0 2419,0 0 0,0 1 0,0-1 0,0 0 0,0 1 0,0-1 0,0 1 0,0-1 0,0 1 0,0 0 0,0-1 0,0 1 0,0 0 0,0 0 0,-1 0 0,1-1 0,0 1 0,-1 0 0,1 0 1,-1 0-1,2 2 0,10 27 18,-9-22-10,11 33 348,-2 0 0,-1 0 0,-2 1 1,-2 1-1,-2-1 0,0 58 0,-5-100-160,-1-3-116,0 0 0,0-1 0,1 1 0,-1 0 0,1-1 0,0 1 0,0 0 0,0-1 0,1-3-1,-1-20-96,-26-100-625,13 73-9,-8-74 0,14-84-71,7 210 733,0 0 1,0 0 0,0 0-1,0-1 1,1 1 0,-1 0 0,1 0-1,0 0 1,-1 0 0,1-1-1,0 1 1,0 0 0,0 1 0,1-1-1,-1 0 1,0 0 0,1 0-1,-1 1 1,1-1 0,-1 1 0,1-1-1,0 1 1,0 0 0,0-1-1,0 1 1,0 0 0,0 0 0,0 0-1,0 1 1,0-1 0,0 0 0,0 1-1,1 0 1,3-1 0,-1 1 30,-1 0 0,1 0 0,0 0 0,-1 0 1,1 1-1,-1 0 0,1 0 0,-1 0 0,1 1 0,-1-1 1,1 1-1,-1 0 0,0 0 0,0 1 0,0-1 1,3 4-1,1 2 4,0 1 0,-1-1 0,0 2 0,-1-1 0,0 1 0,0 0 0,-1 0 0,-1 0 0,0 1 0,0 0 0,-1 0 0,0 0 0,-1 0 1,0 0-1,-1 0 0,0 1 0,-1 21 0,-1-29-59,1 0 0,-1 0-1,1 0 1,-1-1 0,0 1 0,-1 0 0,1-1 0,-1 1 0,1-1 0,-1 0 0,0 1 0,0-1 0,-1 0 0,1 0-1,-1 0 1,1 0 0,-1-1 0,0 1 0,0-1 0,0 0 0,0 0 0,-1 0 0,1 0 0,-5 2 0,1-1-50,1 0 0,-1-1 0,-1 0-1,1 0 1,0 0 0,0-1 0,-1 0 0,1 0 0,-1-1 0,1 0 0,0 0 0,-9-2 0,14 1 30,0 0 1,0-1-1,0 1 0,-1 0 0,1-1 0,1 1 1,-1-1-1,0 0 0,0 0 0,1 0 0,-1 0 1,1 0-1,-1 0 0,1 0 0,0 0 0,0 0 1,0-1-1,0 1 0,0-1 0,0 1 0,1 0 1,-1-1-1,1 1 0,0-1 0,0-3 0,-1 1-48,0-1-1,1 0 1,0 0-1,0 0 0,0 0 1,1 0-1,0 1 1,0-1-1,0 0 0,3-6 1,-1 8 56,0 0 0,1 0 0,-1 0 0,1 0 1,0 0-1,0 1 0,0 0 0,0-1 0,0 2 0,1-1 1,0 0-1,-1 1 0,1 0 0,0 0 0,0 1 1,0-1-1,0 1 0,0 0 0,6 0 0,9-2 281,0 2 1,0 0-1,34 3 0,-48-1-224,0-1 0,0 1 0,0 0-1,0 1 1,0 0 0,-1 0 0,1 0 0,-1 0 0,1 1 0,-1 0 0,0 0-1,0 1 1,0-1 0,0 1 0,-1 0 0,1 0 0,-1 1 0,0-1 0,0 1-1,-1 0 1,1 0 0,-1 0 0,0 0 0,-1 1 0,1-1 0,-1 1-1,0 0 1,-1 0 0,1-1 0,-1 1 0,0 0 0,-1 0 0,1 0 0,-1 9-1,0-15-43,0 1 0,0-1 0,0 0 0,0 1 0,0-1 0,0 1 0,0-1-1,0 0 1,0 1 0,0-1 0,0 0 0,0 1 0,0-1 0,0 1 0,0-1-1,0 0 1,0 1 0,-1-1 0,1 0 0,0 1 0,0-1 0,0 0 0,-1 1-1,1-1 1,0 0 0,0 1 0,-1-1 0,1 0 0,0 0 0,-1 1 0,1-1-1,0 0 1,0 0 0,-1 0 0,1 0 0,-1 1 0,1-1 0,0 0 0,-1 0-1,1 0 1,0 0 0,-1 0 0,1 0 0,-1 0 0,1 0 0,0 0 0,-1 0-1,1 0 1,0 0 0,-1 0 0,1 0 0,-1 0 0,1-1 0,0 1-1,-1 0 1,1 0 0,0 0 0,-1 0 0,1-1 0,0 1 0,0 0 0,-1 0-1,1-1 1,-2-1 28,0 1 1,0 0-1,1-1 0,-1 0 0,0 1 0,1-1 0,0 0 0,-1 0 0,1 0 0,0 0 0,-1-2 0,-1-5-36,1 0 0,0-1 1,0 1-1,1-1 0,0 1 0,1-1 0,0 0 0,0 1 0,1-1 0,0 1 0,4-14 0,-3 17-3,0 0 1,0 0 0,0 1 0,1 0 0,0-1 0,0 1-1,0 0 1,1 0 0,-1 1 0,1-1 0,1 1 0,-1 0 0,0 0-1,1 0 1,0 0 0,0 1 0,0 0 0,0 0 0,8-3-1,-3 3-668,0 0-1,0 0 0,0 1 0,0 0 0,0 1 0,20-1 0,-2 2-4528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41.128"/>
    </inkml:context>
    <inkml:brush xml:id="br0">
      <inkml:brushProperty name="width" value="0.05" units="cm"/>
      <inkml:brushProperty name="height" value="0.05" units="cm"/>
      <inkml:brushProperty name="color" value="#004F8B"/>
    </inkml:brush>
  </inkml:definitions>
  <inkml:trace contextRef="#ctx0" brushRef="#br0">83 196 4114,'0'0'3124,"18"2"-1707,59 3-593,-72-5-758,0 0 0,1 0 1,-1 0-1,0-1 0,0 1 0,1-1 0,-1-1 0,0 1 1,0-1-1,0 1 0,0-1 0,0-1 0,0 1 0,-1-1 1,1 0-1,-1 0 0,6-6 0,-7 7-17,-1-1 0,0 0 1,0 1-1,0-1 0,-1 0 0,1 0 0,-1 0 0,0-1 0,0 1 1,0 0-1,0 0 0,0-1 0,-1 1 0,1-1 0,-1 1 0,0 0 1,0-1-1,0 1 0,0-1 0,-1 1 0,0 0 0,1-1 0,-1 1 1,-2-5-1,0 3-46,0 0 0,1 1 0,-2-1 0,1 1 0,0-1 0,-1 1 0,0 0 0,0 1 1,0-1-1,-1 1 0,1-1 0,-1 1 0,1 0 0,-1 1 0,0-1 0,0 1 0,0 0 0,-10-2 0,-2 0-5,0 0 0,0 1 0,0 0 0,-30 1 0,44 2 18,0 0 0,-1 1 0,1-1 0,0 1 0,-1 0 0,1 0 0,0 0 0,0 0 0,0 0 0,0 1-1,0 0 1,0-1 0,1 1 0,-1 0 0,0 0 0,1 0 0,0 1 0,-1-1 0,1 1 0,0-1 0,0 1 0,0 0 0,1 0 0,-1 0 0,1 0 0,-1 0 0,1 0 0,-1 3 0,-1 5 27,0 0 1,1 0-1,0 0 1,1 0-1,0 0 1,1 0-1,1 14 1,-1-22-67,1 1 0,0-1 0,0 0 0,0 0 0,0 0 0,1 0 1,-1 0-1,1 0 0,0 0 0,0 0 0,0 0 0,0-1 0,0 1 0,1-1 0,-1 0 0,1 0 0,0 0 1,-1 0-1,1 0 0,0 0 0,0-1 0,0 1 0,0-1 0,0 0 0,1 0 0,-1 0 0,5 1 0,3 0-572,0 0 0,0-1 0,1 0 0,-1 0 0,0-1 0,0-1 0,13-1-1,5-8-4038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41.644"/>
    </inkml:context>
    <inkml:brush xml:id="br0">
      <inkml:brushProperty name="width" value="0.05" units="cm"/>
      <inkml:brushProperty name="height" value="0.05" units="cm"/>
      <inkml:brushProperty name="color" value="#004F8B"/>
    </inkml:brush>
  </inkml:definitions>
  <inkml:trace contextRef="#ctx0" brushRef="#br0">1 0 7812,'0'0'162,"0"20"14,0-12-158,0 27 490,1 0 1,2 0-1,10 50 1,-3-50-889,-2 0 1,-2 0-1,4 65 1,-9-105-802,-1 0 636,2 0-1,-1 0 0,0 0 0,1 0 1,0 0-1,0 1 0,1-1 0,5-8 1,-5 10 615,0-1 0,0 1 0,0-1 0,1 1 1,-1 0-1,1 1 0,0-1 0,0 0 0,7-2 0,-5 2 378,0 1 0,0 0 0,0 1 0,1 0 0,-1 0 0,0 0 0,1 1 0,-1-1 0,0 2 0,1-1 0,-1 1 0,0 0 0,1 0 0,-1 0 0,11 5 0,2 0 3,0 0 0,0-2-1,0 0 1,0-2 0,1 0 0,31-1 0,-49-2-435,-1 1 1,0-1-1,1 0 1,-1 1-1,0-1 0,1 0 1,-1 0-1,0 0 1,0 0-1,0-1 0,0 1 1,0 0-1,0 0 1,0-1-1,0 1 1,0 0-1,0-1 0,-1 1 1,1-1-1,-1 1 1,1-1-1,-1 1 0,0-1 1,1 1-1,-1-1 1,0 0-1,0 1 1,0-1-1,-1-2 0,1-52-148,-1 50 60,0 0 0,-1 0 0,0 1 0,0-1 0,0 0 0,-1 1 0,0 0 0,0-1 1,0 1-1,-1 0 0,1 1 0,-1-1 0,0 1 0,-1-1 0,1 1 0,-1 1 0,0-1 0,0 1 0,0-1 0,0 1 0,-1 1 0,-5-3 0,7 3 78,-1-1-1,0 2 1,1-1-1,-1 0 1,0 1 0,0 0-1,0 0 1,0 1-1,0-1 1,0 1-1,0 0 1,0 0 0,0 1-1,0-1 1,0 1-1,0 0 1,0 1-1,0-1 1,1 1-1,-1 0 1,0 0 0,1 0-1,0 1 1,-1 0-1,1 0 1,-6 6-1,4-3 35,0 1-1,0 0 1,1 1-1,0-1 0,1 1 1,0 0-1,0 0 0,1 0 1,0 1-1,0-1 1,1 1-1,0 0 0,0 0 1,1-1-1,0 1 1,1 15-1,0-22-72,1 0 1,-1 0-1,1 0 0,-1 0 1,1 0-1,0 0 0,-1 0 0,1 0 1,0 0-1,1 0 0,-1-1 1,0 1-1,0 0 0,1-1 1,-1 1-1,1-1 0,-1 1 1,1-1-1,0 0 0,-1 0 1,1 0-1,0 0 0,0 0 0,0 0 1,0 0-1,2 0 0,4 1-757,-1 0 0,1 0 0,0-1 0,0 0-1,13-1 1,7 0-6728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42.038"/>
    </inkml:context>
    <inkml:brush xml:id="br0">
      <inkml:brushProperty name="width" value="0.05" units="cm"/>
      <inkml:brushProperty name="height" value="0.05" units="cm"/>
      <inkml:brushProperty name="color" value="#004F8B"/>
    </inkml:brush>
  </inkml:definitions>
  <inkml:trace contextRef="#ctx0" brushRef="#br0">8 209 2465,'0'0'9879,"-5"-58"-8974,4 57-922,1 0 1,0 1 0,-1-1 0,1 0-1,0 0 1,0 0 0,0 0-1,0 1 1,0-1 0,-1 0-1,2 0 1,-1 0 0,0 0 0,0 0-1,0 1 1,0-1 0,0 0-1,1 0 1,-1 0 0,0 0-1,1 1 1,-1-1 0,1 0 0,-1 0-1,1 1 1,-1-1 0,1 0-1,-1 1 1,1-1 0,0 1-1,-1-1 1,1 1 0,0-1 0,-1 1-1,1-1 1,0 1 0,0-1-1,1 1 1,0 0 38,1 0-1,-1 1 0,1-1 1,0 1-1,-1 0 1,1 0-1,-1 0 0,1 0 1,-1 0-1,0 1 1,4 2-1,-1-1 64,4 4-6,1 0 0,0-1 1,0 0-1,1-1 0,0 0 0,0 0 1,0-1-1,0-1 0,20 4 1,-30-7 5,-2-24-270,-1 1-1,-1-1 1,-10-33-1,1 0-3447,10 48 1042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42.385"/>
    </inkml:context>
    <inkml:brush xml:id="br0">
      <inkml:brushProperty name="width" value="0.05" units="cm"/>
      <inkml:brushProperty name="height" value="0.05" units="cm"/>
      <inkml:brushProperty name="color" value="#004F8B"/>
    </inkml:brush>
  </inkml:definitions>
  <inkml:trace contextRef="#ctx0" brushRef="#br0">1 250 5955,'0'0'1422,"10"-13"-779,35-37-403,-42 48-185,1-1-1,-1 1 1,1 0 0,0 0 0,0 0 0,0 0 0,0 1-1,0-1 1,0 1 0,1 0 0,-1 1 0,0-1 0,1 1-1,-1 0 1,0 0 0,1 0 0,-1 0 0,8 2 0,8 0 576,39 2 3453,-59-19-2817,0-5-1250,-2 0-1,-5-31 0,-7-10-5811,12 55 2388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42.967"/>
    </inkml:context>
    <inkml:brush xml:id="br0">
      <inkml:brushProperty name="width" value="0.05" units="cm"/>
      <inkml:brushProperty name="height" value="0.05" units="cm"/>
      <inkml:brushProperty name="color" value="#004F8B"/>
    </inkml:brush>
  </inkml:definitions>
  <inkml:trace contextRef="#ctx0" brushRef="#br0">0 95 5410,'0'0'1751,"20"0"-31,-3 1-1338,-1 0-79,1 0 0,0-2 0,0 0-1,-1 0 1,1-2 0,-1 0 0,29-10-1,-7-10 1451,-37 22-1676,0 0 0,0 1 0,0-1 0,0 0 0,0 0 0,-1 1 0,1-1 0,0 0-1,-1 0 1,1 0 0,0 0 0,-1 0 0,1 0 0,-1 0 0,1 0 0,-1 0 0,0 0 0,1 0 0,-1-1 0,0 1 0,0 0 0,0 0 0,0 0 0,0 0 0,0 0-1,0-1 1,0 1 0,0 0 0,-1 0 0,1 0 0,0 0 0,-1 0 0,1 0 0,-1 0 0,1 0 0,-2-2 0,-1 1-80,-1 1 1,1 0-1,0 0 1,-1 0 0,1 0-1,-1 1 1,1-1-1,-1 1 1,0 0-1,1 0 1,-1 0 0,-6 2-1,-2-2 35,9 0-17,0 0 0,0 0 0,1 0 1,-1 0-1,0 0 0,0 1 0,0-1 0,1 1 1,-1 0-1,0 0 0,1 0 0,-1 0 0,0 0 1,1 1-1,0-1 0,-1 1 0,1 0 0,0 0 0,0-1 1,0 1-1,0 1 0,0-1 0,0 0 0,0 0 1,1 1-1,-1-1 0,1 1 0,0-1 0,0 1 1,0 0-1,0-1 0,0 1 0,1 0 0,-1 0 1,1-1-1,-1 1 0,1 0 0,0 0 0,0 0 1,1 0-1,-1-1 0,0 1 0,1 0 0,0 0 1,1 5-1,0-5 1,0 0 0,0 0 0,1 0-1,-1 0 1,0 0 0,1-1 0,0 1 0,-1-1 0,1 0 0,0 0 0,1 0 0,-1 0 0,0 0 0,0 0 0,1-1-1,-1 0 1,7 2 0,65 13 205,-43-12-157,0-1 0,1-1 0,55-5 1,-78 2-75,-1 0 1,1 0 0,-1-1 0,0 0-1,0-1 1,0 0 0,0 0 0,-1-1-1,1 0 1,-1-1 0,0 0 0,0 0 0,0-1-1,-1 0 1,0 0 0,0 0 0,8-11-1,-13 15-21,-1 0 0,1 0 0,-1-1 0,0 1 0,0 0 0,0 0-1,0-1 1,0 1 0,0-1 0,0 1 0,-1 0 0,0-1 0,1 0-1,-1 1 1,0-1 0,0 1 0,0-1 0,0 1 0,-1-1 0,1 1-1,-2-5 1,1 5 28,-1 0 0,1 0-1,0 1 1,0-1 0,-1 0-1,1 1 1,-1-1 0,0 1-1,1 0 1,-1-1 0,0 1-1,0 0 1,0 0 0,0 0-1,0 1 1,0-1 0,0 0-1,0 1 1,0-1 0,0 1-1,0 0 1,0-1 0,0 1-1,-4 0 1,4 1 24,0 0-1,1-1 0,-1 1 1,1 0-1,0 0 1,-1-1-1,1 1 1,0 0-1,-1 1 1,1-1-1,0 0 1,0 0-1,0 0 1,0 1-1,0-1 1,0 1-1,0-1 1,1 0-1,-1 1 1,0-1-1,1 1 1,-1 0-1,1-1 1,-1 1-1,1-1 1,0 1-1,0 3 1,-5 49 435,5-49-431,1 0 1,-1 1-1,1-1 0,0 0 1,0 0-1,0 1 0,1-1 1,0 0-1,0 0 0,0 0 1,0-1-1,1 1 0,0-1 1,0 1-1,4 4 1,-1-3-86,0-1 1,1 1-1,-1-1 1,1 0-1,0-1 0,0 0 1,1 0-1,-1 0 1,11 2-1,-12-4-711,0 0 0,0 0 0,0-1 0,0 0 0,13 0 0,-5-1-3596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43.310"/>
    </inkml:context>
    <inkml:brush xml:id="br0">
      <inkml:brushProperty name="width" value="0.05" units="cm"/>
      <inkml:brushProperty name="height" value="0.05" units="cm"/>
      <inkml:brushProperty name="color" value="#004F8B"/>
    </inkml:brush>
  </inkml:definitions>
  <inkml:trace contextRef="#ctx0" brushRef="#br0">315 0 4466,'0'0'9380,"-110"6"-8723,76 26-561,-4 14-96,-6 11-849,0 3-1584,0 1-1617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43.829"/>
    </inkml:context>
    <inkml:brush xml:id="br0">
      <inkml:brushProperty name="width" value="0.05" units="cm"/>
      <inkml:brushProperty name="height" value="0.05" units="cm"/>
      <inkml:brushProperty name="color" value="#004F8B"/>
    </inkml:brush>
  </inkml:definitions>
  <inkml:trace contextRef="#ctx0" brushRef="#br0">104 0 6211,'0'0'4626,"-46"105"-4418,31-50-32,5 0-144,1 0-32,-1-7-1184,-3-12-2418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49.941"/>
    </inkml:context>
    <inkml:brush xml:id="br0">
      <inkml:brushProperty name="width" value="0.05" units="cm"/>
      <inkml:brushProperty name="height" value="0.05" units="cm"/>
      <inkml:brushProperty name="color" value="#004F8B"/>
    </inkml:brush>
  </inkml:definitions>
  <inkml:trace contextRef="#ctx0" brushRef="#br0">1 173 6611,'0'0'2305,"11"2"-1494,1 2-482,0-2 1,0 0-1,0 0 0,0-1 0,22-1 0,-30 0-272,0 0 0,0-1 0,0 1 0,0-1 0,0 0 0,-1-1 0,1 1 0,0 0 1,-1-1-1,1 0 0,-1 0 0,1 0 0,-1 0 0,0-1 0,0 1 0,0-1 0,0 0 0,-1 0 0,1 0 0,-1 0 0,1 0 0,-1 0 0,0-1 0,0 1 0,2-8 0,-2 6-50,-1 0 0,1 1 1,-1-1-1,0 0 0,-1 0 1,1 0-1,-1 0 0,0 0 1,0 0-1,0 0 0,-1 0 1,0 0-1,0 0 0,-2-7 1,1 10-4,1-1 1,0 0-1,-1 1 1,0-1 0,1 1-1,-1-1 1,0 1-1,0 0 1,-1 0-1,1 0 1,0 0-1,-1 0 1,1 1 0,-1-1-1,0 1 1,1-1-1,-1 1 1,0 0-1,0 0 1,0 0 0,0 1-1,0-1 1,0 1-1,-3-1 1,3 1 13,0-1 0,0 1 1,0 0-1,0 0 0,1 0 0,-1 0 1,0 0-1,0 1 0,0 0 1,0-1-1,1 1 0,-1 0 0,0 0 1,1 0-1,-1 1 0,1-1 1,-1 0-1,1 1 0,-1 0 0,1 0 1,0 0-1,0 0 0,0 0 1,-2 3-1,1 0 20,0 1-1,1 0 1,0 0 0,0 0 0,0 0-1,1 0 1,0 0 0,0 1 0,1-1-1,0 9 1,-1-6 11,1 0-1,0 0 1,1 0-1,0 0 1,0 0-1,1-1 1,0 1-1,0 0 1,1-1-1,0 1 1,1-1-1,0 0 1,0 0-1,1-1 0,0 1 1,0-1-1,1 0 1,0 0-1,0-1 1,0 1-1,1-1 1,12 8-1,-9-8-15,0 1 0,1-1-1,0-1 1,1 0 0,-1-1-1,1 0 1,-1 0 0,1-1 0,0-1-1,1 0 1,-1-1 0,0 0-1,0-1 1,1 0 0,12-2-1,-22 1-59,-1 0-1,1 0 1,-1 0-1,0 0 1,1 0-1,-1 0 1,0-1-1,0 1 1,0-1-1,0 0 1,0 1-1,0-1 1,0 0 0,0 0-1,-1 0 1,1-1-1,-1 1 1,0 0-1,1 0 1,-1-1-1,0 1 1,0-1-1,-1 1 1,1-1-1,0 1 1,-1-1-1,0 1 1,1-6-1,0-9-231,0 0 0,0 0 0,-3-20 0,1 31 139,1 1 107,-1 0 0,0 0 0,0 0 0,-1 0 0,1 0 0,-1 0 0,0 1 0,0-1 0,-1 0 0,1 1 0,-1 0 0,0 0 0,0 0 0,0 0 0,-5-4 0,8 50 638,0-36-596,0-1 0,0 0 1,1 0-1,0 0 1,0 1-1,0-1 1,1 0-1,-1 0 0,1 0 1,1-1-1,-1 1 1,0 0-1,1-1 1,0 0-1,0 1 0,1-1 1,-1 0-1,1-1 1,0 1-1,0 0 0,0-1 1,0 0-1,0 0 1,1-1-1,0 1 1,-1-1-1,1 0 0,0 0 1,0 0-1,0-1 1,0 0-1,0 0 1,1 0-1,4 0 0,-7-2-48,0 1-1,-1-1 1,1 0-1,-1 0 1,1-1-1,-1 1 1,1 0-1,-1-1 1,0 0-1,0 1 1,0-1-1,0 0 1,0 0-1,0 0 1,0 0-1,0-1 1,-1 1-1,1 0 1,-1-1-1,0 1 1,0-1-1,0 1 1,0-1-1,1-4 1,2-5-320,-1 1 0,0-1 0,-1 1 0,2-19 0,-4 11-192,-1 1 301,3 26 938,0 3-597,0 0 1,1 0 0,0 0 0,1 0-1,0 0 1,0-1 0,10 15 0,-10-19-508,0 1 1,0-1-1,1 0 1,0-1-1,0 1 0,1-1 1,8 7-1,-1-6-2352,-4-5-1744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4.646"/>
    </inkml:context>
    <inkml:brush xml:id="br0">
      <inkml:brushProperty name="width" value="0.05" units="cm"/>
      <inkml:brushProperty name="height" value="0.05" units="cm"/>
      <inkml:brushProperty name="color" value="#004F8B"/>
    </inkml:brush>
  </inkml:definitions>
  <inkml:trace contextRef="#ctx0" brushRef="#br0">0 1 9989,'0'0'2481</inkml:trace>
  <inkml:trace contextRef="#ctx0" brushRef="#br0" timeOffset="1">327 90 5907,'0'0'6387,"118"75"-3666,-70-40-1104,2 6-929,-3 0-576,-3-3 32,-9-5-288,-6-5 144,-8-7-1489,-9-10-528,-5-11-1264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51.627"/>
    </inkml:context>
    <inkml:brush xml:id="br0">
      <inkml:brushProperty name="width" value="0.05" units="cm"/>
      <inkml:brushProperty name="height" value="0.05" units="cm"/>
      <inkml:brushProperty name="color" value="#004F8B"/>
    </inkml:brush>
  </inkml:definitions>
  <inkml:trace contextRef="#ctx0" brushRef="#br0">1 52 8836,'0'0'5178,"10"1"-4852,-3-1-293,-5 0-25,0 0 0,0-1 0,1 1 0,-1 0 0,0 1 0,1-1 1,-1 0-1,0 1 0,0-1 0,1 1 0,-1 0 0,0-1 0,0 1 1,0 0-1,0 0 0,0 1 0,0-1 0,0 0 0,-1 1 0,1-1 1,0 1-1,-1-1 0,1 1 0,-1 0 0,1 0 0,-1 0 0,0 0 1,0 0-1,0 0 0,0 0 0,0 0 0,0 0 0,0 4 0,0-1-87,1 1 0,-1-1-1,-1 1 1,1-1 0,-1 1-1,0 0 1,0-1 0,-1 1-1,0 0 1,0-1 0,0 1-1,-1-1 1,1 0 0,-1 1-1,0-1 1,-1 0-1,0 0 1,1 0 0,-1-1-1,-1 1 1,1-1 0,-1 1-1,0-1 1,0 0 0,0 0-1,0-1 1,-1 1 0,1-1-1,-1 0 1,-7 3 0,12-6 59,0 0 1,0 0-1,0 0 1,1 0 0,-1 0-1,0 0 1,0 0-1,0 0 1,0 0 0,0 0-1,0 0 1,0 0-1,0 0 1,0 0 0,0 0-1,0 0 1,1 1-1,-1-1 1,0 0 0,0 0-1,0 0 1,0 0-1,0 0 1,0 0 0,0 0-1,0 0 1,0 0-1,0 0 1,0 0 0,0 1-1,0-1 1,0 0-1,0 0 1,0 0 0,0 0-1,0 0 1,0 0-1,0 0 1,0 0 0,0 0-1,0 1 1,0-1-1,0 0 1,0 0 0,0 0-1,0 0 1,0 0-1,0 0 1,0 0 0,0 0-1,0 0 1,0 0-1,0 0 1,0 1 0,-1-1-1,1 0 1,0 0-1,0 0 1,0 0 0,0 0-1,0 0 1,0 0-1,0 0 1,0 0 0,0 0-1,0 0 1,-1 0-1,1 0 1,14 3-514,30-1 584,-27-2-111,-1 2 263,1 0 1,-1 1-1,1 0 0,-1 1 1,0 1-1,0 1 1,-1 0-1,0 1 0,0 1 1,0 0-1,-1 1 1,13 11-1,-20-15-135,0 1-1,0 0 1,-1 1 0,0-1-1,-1 1 1,1 0 0,-1 1-1,0-1 1,-1 1 0,0 0-1,0 0 1,-1 1-1,0-1 1,0 1 0,-1 0-1,0-1 1,-1 1 0,0 0-1,0 0 1,-1 0 0,0 0-1,-1 0 1,1 0-1,-3 9 1,0-10-62,0 0 0,-1-1-1,1 1 1,-1-1 0,-1 1-1,0-1 1,0 0 0,0-1 0,-1 0-1,1 1 1,-2-2 0,1 1 0,0-1-1,-1 0 1,-13 8 0,12-9-92,1 1 0,-1-1 0,0-1 0,1 1 0,-2-1 0,1 0 0,0-1 0,-1 0 0,1-1 0,-1 1 1,1-2-1,-1 1 0,0-1 0,1 0 0,-15-3 0,20 2-38,0-1 1,0 0 0,0 0 0,0 0-1,0 0 1,0 0 0,0-1-1,1 1 1,0-1 0,-1 0 0,1 0-1,0 1 1,0-1 0,0-1-1,1 1 1,-1 0 0,1 0-1,0-1 1,0 1 0,0-1 0,0 1-1,0-1 1,1 1 0,0-1-1,-1-3 1,0-12-345,0 0 0,2 0 1,2-25-1,0 27 279,1 0 0,1 0 1,0 1-1,1 0 0,0 0 0,18-29 1,-7 17 1074,1 1 1,37-43 0,-53 69-777,-1 0 0,0 0 0,1 0 0,0 0 0,-1 0 0,1 0 0,0 0 0,-1 1 0,1-1 0,0 1 0,0-1 0,0 1 0,0-1 0,-1 1 0,1 0 0,0 0 0,0 0 0,0 0 0,0 0 0,0 1 0,-1-1 0,1 0 0,3 2 0,49 20-339,-25-9 499,-14-8-221,1-1-1,0-1 0,0 0 1,0-1-1,0-1 0,1-1 1,17-1-1,-31 1-50,0-1 0,-1 0-1,1 0 1,0 0 0,-1 0-1,1 0 1,-1-1 0,0 1-1,1-1 1,-1 1 0,0-1-1,0 0 1,0 0 0,0 0-1,0 0 1,-1 0 0,1-1-1,0 1 1,-1 0 0,0-1-1,0 1 1,1-1 0,-1 1 0,-1-1-1,1 0 1,0 1 0,-1-1-1,1-3 1,2-11-237,-1 0 0,-1 0 1,-1-23-1,0 27 130,0-64 205,0 76 278,0 7-254,4 19-46,1 0 0,11 35 0,3 14 483,-6-14-277,-2 1 0,-3 0 0,-3 0 0,-5 116 0,-1-173-317,1 0 1,-1 0-1,0 0 0,0 0 0,-1 0 0,1-1 1,-1 1-1,0 0 0,0-1 0,0 1 0,0-1 1,0 0-1,-1 0 0,0 0 0,0 0 0,0 0 1,0 0-1,0-1 0,0 1 0,-7 3 1,3-3-44,1-1 1,-1 1-1,1-1 1,-1 0-1,0-1 1,0 1-1,0-1 1,0-1-1,0 1 1,0-1 0,-10-2-1,15 2 37,0 0 1,-1-1-1,1 1 0,0-1 0,-1 0 1,1 0-1,0 0 0,0 0 1,0 0-1,0 0 0,0-1 0,0 1 1,0-1-1,1 1 0,-1-1 0,0 0 1,1 0-1,-3-3 0,1 0 1,1 0 0,-1 0-1,1 0 1,0-1 0,0 1 0,1 0-1,-2-10 1,1 0-26,1 0 0,0 0 0,1 1 0,1-1 0,4-22 0,-1 21 49,2 0-1,-1 1 1,2 0 0,0 0 0,1 0-1,0 1 1,1 1 0,1-1-1,12-12 1,107-106 184,-128 132-164,19-20 45,-12 11 87,0 1-1,1-1 1,0 2 0,1-1-1,-1 1 1,2 0 0,16-8 0,-26 15-109,0 0 0,0 0 0,0 0 1,0 0-1,0 0 0,0 0 0,-1 0 1,1 0-1,0 0 0,0 1 0,0-1 0,0 0 1,0 0-1,-1 1 0,1-1 0,0 1 1,0-1-1,-1 1 0,1-1 0,0 1 1,-1-1-1,1 1 0,0 0 0,-1-1 1,1 1-1,-1 0 0,1-1 0,0 3 1,13 26 117,-9-18 2,-1 0-138,2-2-1,0 1 1,0-1-1,0 0 0,15 15 1,-20-23-32,0 1-1,1-1 1,-1 0 0,0 0 0,1 0 0,-1 0 0,1 0 0,-1-1 0,1 1-1,-1 0 1,1-1 0,0 1 0,-1-1 0,1 1 0,0-1 0,0 0 0,-1 0-1,4 0 1,-3-1-8,0 1 0,-1-1 0,1 0 0,0 0-1,-1 0 1,1 0 0,0 0 0,-1-1 0,1 1-1,-1-1 1,0 1 0,1 0 0,-1-1 0,0 0 0,0 1-1,0-1 1,0 0 0,0 0 0,0 1 0,0-5-1,4-8-221,-1-1 0,-1 1 0,0-1 0,-2 0 0,1 0 0,-2-1 0,-1-27 0,0 3 2923,2 67-1933,1-22-678,0 0 0,0 0 1,1 0-1,0 0 0,0-1 0,0 1 0,0-1 0,1 0 1,-1 0-1,1 0 0,0-1 0,0 1 0,1-1 0,-1 0 0,1 0 1,-1 0-1,9 2 0,-7-2-40,0 0 1,0 0-1,0-1 0,0 0 1,0 0-1,1-1 1,-1 0-1,1 0 0,-1 0 1,1-1-1,0 0 1,-1-1-1,1 1 0,9-3 1,-13 2-58,-1 0-1,1-1 1,-1 1 0,1-1 0,-1 1 0,1-1 0,-1 0 0,0 0 0,0 0 0,0 0-1,0-1 1,0 1 0,-1 0 0,1-1 0,-1 1 0,1-1 0,-1 0 0,0 1 0,2-6-1,10-63-841,-5 27 676,-8 44 226,0 0 0,0-1 1,0 1-1,0 0 0,0 0 1,0 0-1,0 0 0,0-1 0,1 1 1,-1 0-1,0 0 0,0 0 1,0 0-1,0 0 0,0 0 0,1-1 1,-1 1-1,0 0 0,0 0 1,0 0-1,1 0 0,-1 0 0,0 0 1,0 0-1,0 0 0,1 0 1,-1 0-1,0 0 0,0 0 0,0 0 1,1 0-1,-1 0 0,0 0 1,0 0-1,0 0 0,1 0 0,-1 0 1,0 0-1,0 0 0,0 0 1,1 1-1,-1-1 0,0 0 1,0 0-1,0 0 0,0 0 0,0 0 1,1 1-1,-1-1 0,0 0 1,0 0-1,0 0 0,0 0 0,0 1 1,0-1-1,0 0 0,0 0 1,0 0-1,1 1 0,-1-1 0,0 0 1,0 0-1,7 12-58,-3-4 118,1 0-1,0 0 1,0-1-1,0 0 0,1 0 1,0-1-1,0 1 1,1-1-1,0-1 0,0 1 1,0-1-1,1 0 1,0-1-1,0 0 1,0 0-1,0 0 0,1-1 1,10 2-1,5 0 43,0-1 1,1-1-1,-1-1 0,1-2 0,35-2 0,-55 1-122,0 1-1,-1-1 0,1 1 1,0-1-1,-1-1 0,1 1 1,-1-1-1,1 0 0,-1 0 1,0 0-1,0 0 0,0-1 1,0 0-1,0 1 0,0-1 1,-1-1-1,1 1 0,-1-1 1,0 1-1,4-6 0,-4 2-68,1 1-1,-1-1 0,-1 0 1,1 0-1,-1 0 1,0 0-1,-1 0 1,0-1-1,0 1 1,0 0-1,-1 0 0,-1-10 1,1 15 92,-1 0 0,0 0 0,0 0 0,0 1 0,0-1 1,-1 0-1,1 0 0,0 1 0,-1-1 0,1 1 0,-1-1 0,1 1 0,-1-1 0,0 1 1,1 0-1,-1 0 0,0 0 0,0 0 0,0 0 0,0 0 0,0 1 0,0-1 1,0 1-1,0-1 0,0 1 0,-1 0 0,1 0 0,0 0 0,0 0 0,0 0 0,0 0 1,0 1-1,0-1 0,0 1 0,0-1 0,0 1 0,0 0 0,0 0 0,0 0 0,0 0 1,0 0-1,0 0 0,1 0 0,-4 3 0,1 3 72,1-1-1,0 1 1,0 0-1,0 0 1,1 0-1,0 1 1,0-1-1,1 0 1,0 1 0,0-1-1,1 14 1,0-16-56,0 1 1,0-1 0,1 0-1,0 0 1,0 1 0,0-1 0,1 0-1,-1 0 1,1 0 0,0 0-1,1-1 1,-1 1 0,1 0 0,0-1-1,0 0 1,1 0 0,3 4 0,6 2 13,1-1 1,0-1 0,1-1-1,0 0 1,0-1 0,0 0 0,1-1-1,20 3 1,30 11-2406,-61-16-184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55.295"/>
    </inkml:context>
    <inkml:brush xml:id="br0">
      <inkml:brushProperty name="width" value="0.05" units="cm"/>
      <inkml:brushProperty name="height" value="0.05" units="cm"/>
      <inkml:brushProperty name="color" value="#004F8B"/>
    </inkml:brush>
  </inkml:definitions>
  <inkml:trace contextRef="#ctx0" brushRef="#br0">347 93 6323,'0'0'2732,"-1"-6"-2276,0 4-401,1 0-1,-1 0 1,1 0 0,-1 0 0,0 0-1,0 0 1,0 0 0,0 0-1,0 0 1,0 0 0,-1 0 0,1 0-1,0 1 1,-1-1 0,0 1-1,1-1 1,-4-1 0,0 0 26,1 0-1,-1 1 1,-1-1 0,1 1-1,0 0 1,0 1-1,-9-2 1,-1 0-43,-1 0 0,1 2 0,0 0 0,-1 1 0,1 0 0,-1 1 0,1 1 0,0 1 0,-19 4 0,29-5 0,-1 0 0,0 0 0,1 0 0,0 1 0,0-1 0,0 1 0,0 0 0,0 1-1,0 0 1,1-1 0,0 1 0,-1 1 0,2-1 0,-1 0 0,0 1 0,1 0 0,0 0 0,0 0 0,0 0 0,1 1 0,0-1 0,0 0 0,0 1 0,1 0 0,-1 0 0,1-1 0,0 7 0,1-8-26,-1 0-1,1 0 0,0 0 0,0 0 0,1-1 0,-1 1 0,1 0 1,0 0-1,0 0 0,0-1 0,0 1 0,1-1 0,0 1 0,-1-1 1,1 1-1,5 5 0,-3-5 9,0 0 0,1-1 0,-1 0 0,1 1 0,0-2 0,0 1 0,0 0 0,0-1 0,0 0 0,1 0 0,6 1 0,-1 0 19,0-1 0,0 0-1,-1 0 1,1-1 0,0 0 0,0-1-1,1-1 1,-1 1 0,-1-2 0,19-3 0,-24 3-114,-1 0 1,1 0 0,0 0-1,-1 0 1,1-1-1,-1 1 1,0-1 0,1 0-1,-1-1 1,-1 1 0,1-1-1,0 0 1,-1 0-1,0 0 1,0 0 0,0 0-1,-1-1 1,1 1 0,-1-1-1,0 0 1,0 1-1,-1-1 1,1 0 0,1-10-1,4-71-1366,-7 80 1440,0 0 0,0 0 0,-1 0-1,1 0 1,-1 0 0,-1 1 0,1-1 0,-1 0-1,0 1 1,0-1 0,-1 1 0,-4-8 0,5 65 2124,2-45-2096,0 0 0,0-1-1,1 1 1,0 0-1,0 0 1,1-1 0,-1 1-1,2-1 1,-1 1 0,1-1-1,0 0 1,0 0 0,0 0-1,1 0 1,0-1 0,5 6-1,-4-7-326,-1 0 0,1 0-1,0 0 1,1-1 0,-1 0-1,1 0 1,-1 0 0,1-1-1,0 1 1,0-1 0,11 2-1,21 1-3674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55.641"/>
    </inkml:context>
    <inkml:brush xml:id="br0">
      <inkml:brushProperty name="width" value="0.05" units="cm"/>
      <inkml:brushProperty name="height" value="0.05" units="cm"/>
      <inkml:brushProperty name="color" value="#004F8B"/>
    </inkml:brush>
  </inkml:definitions>
  <inkml:trace contextRef="#ctx0" brushRef="#br0">241 45 8788,'0'0'6467,"-15"-7"-6160,-49-24-176,60 30-117,0-1 0,0 1 0,1 0 0,-1 1 0,0-1 0,0 1 1,0-1-1,0 1 0,-1 0 0,1 1 0,0-1 0,0 1 0,1 0 1,-1 0-1,0 0 0,0 0 0,0 1 0,0-1 0,1 1 0,-1 0 1,1 0-1,0 0 0,-1 1 0,1-1 0,0 1 0,0 0 0,-3 4 1,0 0 77,0 0-1,1 0 1,0 1 0,0 0 0,1 0 0,0 0 0,0 0 0,1 1 0,-5 15 0,7-19-84,0 1 1,0-1-1,0 0 1,1 1-1,0-1 1,0 0-1,0 1 1,0-1-1,1 1 1,0-1-1,0 0 1,0 1-1,1-1 1,0 0-1,0 0 1,0 0-1,1 0 1,0-1-1,3 6 1,-1-6-101,-1 1 0,1-1 0,1 0 0,-1 0 0,1-1 0,-1 0 0,1 0 0,0 0 0,0-1 0,0 1 0,0-2 0,1 1 0,-1-1 0,1 1 0,11-1 0,-8 1-680,0-1 0,0-1 0,-1 1 0,1-2-1,0 1 1,0-1 0,0-1 0,-1 0 0,16-5 0,6-13-4044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55.986"/>
    </inkml:context>
    <inkml:brush xml:id="br0">
      <inkml:brushProperty name="width" value="0.05" units="cm"/>
      <inkml:brushProperty name="height" value="0.05" units="cm"/>
      <inkml:brushProperty name="color" value="#004F8B"/>
    </inkml:brush>
  </inkml:definitions>
  <inkml:trace contextRef="#ctx0" brushRef="#br0">0 1 9428,'0'0'1729,"0"125"-1297,0-72-320,2-1-80,7-3 64,-1-9-96,1-8-400,-5-9-704,2-8-33,-4-7-79,-2-6-209,5-16-3569</inkml:trace>
  <inkml:trace contextRef="#ctx0" brushRef="#br0" timeOffset="1">108 284 1185,'0'0'11749,"93"24"-11077,-81-5-480,1 2-192,0 0-96,-3-6-1601,1-5-1312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56.363"/>
    </inkml:context>
    <inkml:brush xml:id="br0">
      <inkml:brushProperty name="width" value="0.05" units="cm"/>
      <inkml:brushProperty name="height" value="0.05" units="cm"/>
      <inkml:brushProperty name="color" value="#004F8B"/>
    </inkml:brush>
  </inkml:definitions>
  <inkml:trace contextRef="#ctx0" brushRef="#br0">1 76 8468,'0'0'1310,"13"19"-1062,-2-3-223,1 2-18,0 0 1,1 0-1,1-1 1,1-1-1,0-1 1,26 21-1,-39-35-13,0 0 0,0 0 0,-1 0-1,1 0 1,0 0 0,0 0 0,0 0 0,1-1-1,-1 1 1,0-1 0,0 1 0,0-1 0,3 0-1,-4 0 19,0 0 0,-1 0-1,1-1 1,0 1 0,0 0-1,-1-1 1,1 1-1,0 0 1,0-1 0,-1 1-1,1-1 1,0 1 0,-1-1-1,1 1 1,-1-1 0,1 0-1,-1 1 1,1-1-1,-1 0 1,1 1 0,-1-1-1,0 0 1,1-1 0,1-5 71,-1 0 1,0 0 0,0 0-1,-1-1 1,0 1 0,-1-10 0,1-2-166,0-85-299,0 60-2861,0 25-3087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56.815"/>
    </inkml:context>
    <inkml:brush xml:id="br0">
      <inkml:brushProperty name="width" value="0.05" units="cm"/>
      <inkml:brushProperty name="height" value="0.05" units="cm"/>
      <inkml:brushProperty name="color" value="#004F8B"/>
    </inkml:brush>
  </inkml:definitions>
  <inkml:trace contextRef="#ctx0" brushRef="#br0">1 90 208,'0'0'6184,"19"1"-4690,3 0-969,7 2 297,-1-1 0,44-4 0,-70 1-756,1 1 1,-1 0-1,0-1 1,1 1-1,-1-1 1,0 0-1,1 0 0,-1 1 1,0-2-1,0 1 1,0 0-1,0 0 1,0-1-1,0 1 0,0-1 1,0 1-1,-1-1 1,1 0-1,0 0 1,-1 0-1,0 0 0,1 0 1,-1 0-1,0 0 1,0 0-1,0-1 1,-1 1-1,1 0 0,0-1 1,-1 1-1,1 0 1,-1-1-1,0 1 1,0-1-1,0 1 0,0 0 1,0-1-1,-1 1 1,0-5-1,0 6-70,0 0 0,0 0-1,0-1 1,0 1 0,0 0 0,0 0-1,0 0 1,0 0 0,0 1 0,0-1-1,-1 0 1,1 0 0,0 1 0,-1-1-1,1 0 1,0 1 0,-1 0 0,1-1-1,-1 1 1,1 0 0,-3-1 0,-36-2-69,36 3 71,-9-1 16,9 1 32,-1-1 0,1 1-1,-1 0 1,1 0-1,-1 0 1,0 1-1,1 0 1,-1 0-1,-6 2 1,10-2-27,-1 1-1,0-1 1,1 1 0,-1 0-1,1-1 1,0 1 0,0 0-1,0 0 1,0 0 0,0 0-1,0 0 1,0 0 0,0 0-1,1 0 1,-1 0 0,1 1-1,0-1 1,-1 0 0,1 0-1,0 0 1,0 1 0,1-1-1,-1 2 1,1 1 27,0 0-1,0 0 1,1 0-1,-1-1 1,1 1 0,0-1-1,0 1 1,1-1 0,-1 0-1,1 0 1,0 0 0,0 0-1,0 0 1,0 0-1,1-1 1,0 0 0,0 0-1,0 0 1,0 0 0,0 0-1,0-1 1,10 4 0,1 1 44,1 0 1,0-1-1,0-1 1,0-1-1,28 5 1,-25-7-31,1 0 0,0-1 0,0-1 0,0-1 0,35-7 0,-48 7-62,0-1 1,0 0 0,0 0 0,-1 0 0,1-1 0,-1 0-1,0-1 1,0 1 0,0-1 0,0 0 0,0-1-1,-1 1 1,0-1 0,0 0 0,0 0 0,-1-1-1,0 1 1,0-1 0,6-11 0,-9 15-14,0-1 0,0 1 0,0-1 0,0 1 0,0-1 0,-1 0 0,1 1 0,-1-1 0,1 0-1,-1 1 1,0-1 0,0 0 0,-1 1 0,1-1 0,0 0 0,-1 1 0,0-1 0,1 0 0,-1 1 0,0-1 0,0 1 0,-1 0 0,1-1 0,0 1 0,-1 0 0,1 0 0,-1 0 0,0 0 0,0 0 0,0 0 0,0 0 0,0 0 0,0 1 0,0-1 0,-1 1 0,1 0 0,-1 0 0,1-1 0,-1 2 0,1-1 0,-1 0 0,1 0 0,-1 1 0,0 0 0,1-1 0,-1 1-1,0 0 1,-3 0 0,6 1 46,-1-1 0,0 1 0,0 0-1,0-1 1,1 1 0,-1 0-1,0-1 1,1 1 0,-1 0-1,1 0 1,-1 0 0,1-1 0,-1 1-1,1 0 1,-1 0 0,1 0-1,0 0 1,-1 0 0,1 0 0,0 0-1,0 0 1,0 0 0,0 0-1,0 0 1,0 0 0,0 1-1,-1 34 499,1-31-451,0 0-48,0 0 0,1 1 1,-1-1-1,1 0 1,1 0-1,-1 1 0,1-1 1,-1 0-1,1 0 0,1-1 1,-1 1-1,1 0 0,0-1 1,0 1-1,0-1 0,1 0 1,-1 0-1,1 0 1,0-1-1,0 1 0,0-1 1,1 0-1,-1 0 0,1-1 1,-1 1-1,1-1 0,0 0 1,8 2-1,39 7-1906,-50-10 1356,0-1-1,1 0 0,-1 0 0,0 0 0,0 0 0,0-1 1,1 1-1,-1 0 0,0-1 0,0 0 0,0 1 0,3-2 1,3-11-7746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57.158"/>
    </inkml:context>
    <inkml:brush xml:id="br0">
      <inkml:brushProperty name="width" value="0.05" units="cm"/>
      <inkml:brushProperty name="height" value="0.05" units="cm"/>
      <inkml:brushProperty name="color" value="#004F8B"/>
    </inkml:brush>
  </inkml:definitions>
  <inkml:trace contextRef="#ctx0" brushRef="#br0">346 1 12038,'0'0'0,"-143"70"-33,96-26-95,-1 5-1408,-5 4-1202,-2-2-3392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57.578"/>
    </inkml:context>
    <inkml:brush xml:id="br0">
      <inkml:brushProperty name="width" value="0.05" units="cm"/>
      <inkml:brushProperty name="height" value="0.05" units="cm"/>
      <inkml:brushProperty name="color" value="#004F8B"/>
    </inkml:brush>
  </inkml:definitions>
  <inkml:trace contextRef="#ctx0" brushRef="#br0">1 1 5587,'0'0'1992,"3"21"-1322,55 378 4895,-12-166-4471,-49-272-3501,2-56 0,2 48 571,-5-53 0,-9 8-1000,0-6-190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57.925"/>
    </inkml:context>
    <inkml:brush xml:id="br0">
      <inkml:brushProperty name="width" value="0.05" units="cm"/>
      <inkml:brushProperty name="height" value="0.05" units="cm"/>
      <inkml:brushProperty name="color" value="#004F8B"/>
    </inkml:brush>
  </inkml:definitions>
  <inkml:trace contextRef="#ctx0" brushRef="#br0">7 178 1985,'38'-121'2353,"-29"80"-217,-4 25 1383,17 16-2072,-16 2-1326,1-1 1,0 2-1,-1-1 0,1 1 0,-1 0 1,1 0-1,-1 0 0,-1 1 1,1 0-1,0 0 0,-1 1 1,0 0-1,0 0 0,0 0 1,0 0-1,-1 1 0,5 7 1,-4-5 10,-1-1 1,1 1-1,-1 0 1,-1 0-1,1 1 1,-1-1-1,-1 1 1,0-1-1,0 1 1,0 0-1,-1 0 1,-1 0 0,0 14-1,-1-20-174,0 1 0,0-1 0,0 1 0,-1-1 0,0 0 0,1 0 0,-1 1 1,0-1-1,-1 0 0,1-1 0,0 1 0,-1 0 0,0-1 0,1 1 0,-1-1 0,0 0 0,0 0 0,-1 0 0,1 0 0,0-1 0,-1 1 0,1-1 0,0 0 0,-1 0 1,-5 1-1,-8 2-337,1-1 0,-1-1 0,0 0 0,-19-1 0,34-1 181,0 0 1,0 1 0,0-1-1,0 0 1,0 0 0,0-1 0,0 1-1,0 0 1,0-1 0,0 1-1,0-1 1,0 0 0,0 0-1,0 1 1,0-1 0,0-1-1,1 1 1,-1 0 0,0 0 0,1-1-1,-1 1 1,-1-2 0,-4-17-3677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58.429"/>
    </inkml:context>
    <inkml:brush xml:id="br0">
      <inkml:brushProperty name="width" value="0.05" units="cm"/>
      <inkml:brushProperty name="height" value="0.05" units="cm"/>
      <inkml:brushProperty name="color" value="#004F8B"/>
    </inkml:brush>
  </inkml:definitions>
  <inkml:trace contextRef="#ctx0" brushRef="#br0">295 105 7812,'0'0'4668,"-5"-9"-4593,3 4-66,-1 1-1,0-1 1,0 1-1,0-1 1,0 1 0,-1 0-1,0 0 1,0 0-1,0 1 1,0 0 0,0-1-1,-1 1 1,1 1-1,-1-1 1,0 1 0,0-1-1,-9-1 1,-8-2 39,-1 2 1,1 0-1,-1 1 1,0 2-1,-34 1 1,55 1-33,0-1-1,0 1 1,0 0 0,0 0 0,0 0 0,0 0 0,0 0 0,0 0 0,1 0 0,-1 0 0,0 1 0,1-1 0,-1 1 0,1-1-1,-1 1 1,1 0 0,0-1 0,0 1 0,0 0 0,0 0 0,0 0 0,0 0 0,0 0 0,1 0 0,-1 0 0,1 0-1,0 0 1,-1 0 0,1 4 0,-1-1 8,1 1 0,-1-1 0,1 0-1,0 0 1,1 0 0,-1 1 0,1-1 0,0 0-1,0 0 1,1 0 0,3 8 0,-2-7 9,1-1 1,0 0-1,1 0 1,-1-1-1,1 1 1,0-1-1,0 0 1,0 0-1,1-1 1,-1 1-1,1-1 1,0-1 0,0 1-1,0-1 1,0 0-1,11 2 1,5 1 91,0-2 1,0-1 0,34 0-1,-54-3-160,0 1 0,0-1-1,0 1 1,0-1 0,0 0 0,0 0-1,0 0 1,0 0 0,0 0 0,-1 0-1,1-1 1,0 1 0,-1 0 0,1-1-1,-1 0 1,1 1 0,-1-1 0,0 0-1,0 1 1,1-1 0,-1 0 0,-1 0-1,1 0 1,0 0 0,0 0 0,-1 0 0,1 0-1,-1-1 1,0-1 0,4-12-770,-2 0 0,1-28-1,-2 34 373,-2 8 444,1 1 0,0 0 0,0-1 0,1 1 0,-1-1-1,0 1 1,0 0 0,1-1 0,-1 1 0,1 0 0,-1 0 0,1-1-1,0 1 1,-1 0 0,1 0 0,1-2 0,-1 3 5,-1 0 0,1-1 1,-1 1-1,1 0 0,-1 0 1,1 0-1,0 0 0,-1 0 1,1-1-1,-1 1 0,1 0 0,0 0 1,-1 1-1,1-1 0,-1 0 1,1 0-1,-1 0 0,1 0 0,0 0 1,-1 1-1,1-1 0,-1 0 1,1 0-1,-1 1 0,1-1 1,0 1-1,41 41 1105,-16-15-596,-20-22-471,0-1 0,0-1 1,1 1-1,-1-1 1,1 0-1,0 0 0,0-1 1,0 0-1,8 1 0,-13-2-82,1-1-1,0 1 0,-1-1 0,1 0 0,0 0 0,-1 0 0,1 0 1,-1-1-1,1 1 0,0-1 0,-1 1 0,1-1 0,-1 0 1,1 0-1,-1 0 0,0 0 0,1-1 0,-1 1 0,0-1 0,0 1 1,0-1-1,0 0 0,0 0 0,0 0 0,0 0 0,-1 0 0,3-3 1,0-5-354,1 0 1,-2-1-1,1 1 1,-1-1-1,-1 0 1,0 0-1,-1 0 1,0-1-1,-1-18 1,14 54 2416,-12-14-2011,1-1 0,1 0 0,0 0 0,0-1 0,1 1 0,0-1 0,0 0 0,1 0 0,0-1 0,0 1 0,1-1 0,9 7 0,13 4-2497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4.979"/>
    </inkml:context>
    <inkml:brush xml:id="br0">
      <inkml:brushProperty name="width" value="0.05" units="cm"/>
      <inkml:brushProperty name="height" value="0.05" units="cm"/>
      <inkml:brushProperty name="color" value="#004F8B"/>
    </inkml:brush>
  </inkml:definitions>
  <inkml:trace contextRef="#ctx0" brushRef="#br0">245 1 2625,'0'0'10037,"-122"82"-9925,80-43 1713,7 2-945,10 2-656,11 0-224,7-2-640,7-8-1153,11-12-1472,18-16-3266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59.011"/>
    </inkml:context>
    <inkml:brush xml:id="br0">
      <inkml:brushProperty name="width" value="0.05" units="cm"/>
      <inkml:brushProperty name="height" value="0.05" units="cm"/>
      <inkml:brushProperty name="color" value="#004F8B"/>
    </inkml:brush>
  </inkml:definitions>
  <inkml:trace contextRef="#ctx0" brushRef="#br0">1 450 11749,'0'0'5184,"18"-9"-4757,3 0-374,-2 2 11,-1-2-1,0 0 1,-1 0-1,30-23 1,-41 26-47,-1-1 0,1 1 0,-1-1 0,-1 0-1,1-1 1,-1 1 0,0-1 0,-1 0 0,0 0 0,0 0 0,-1 0 0,0-1 0,0 1 0,0-17 0,1-11-153,-2 0 0,-4-39 0,2 73 119,1-4-31,-1 0 0,0 0 0,-1 0 0,0 1 0,0-1 1,0 0-1,0 1 0,-1-1 0,0 1 0,-6-8 0,8 11 49,1 1 0,-1 0 1,0 0-1,0 0 0,0 0 0,0 0 1,0 0-1,-1 0 0,1 0 0,0 1 0,0-1 1,-1 0-1,1 1 0,0-1 0,-1 1 1,1-1-1,0 1 0,-1-1 0,1 1 1,-1 0-1,1 0 0,-1 0 0,1 0 0,0 0 1,-1 0-1,1 0 0,-1 1 0,1-1 1,-1 0-1,1 1 0,0-1 0,-1 1 1,1-1-1,0 1 0,0 0 0,-1 0 0,1-1 1,0 1-1,0 0 0,0 0 0,0 0 1,0 0-1,0 0 0,0 1 0,0-1 0,0 0 1,1 0-1,-2 2 0,-5 8 21,0 1-1,1-1 1,0 1-1,1 0 1,0 0-1,1 1 1,0 0-1,1-1 1,-2 16-1,2-3 58,1 0 0,1 1 0,4 46 0,-1-64-74,0 0 0,0 0 0,0 0 0,1 0 0,0-1 0,0 1 0,1-1 0,0 0 0,1 0 0,-1 0 0,1-1 0,1 0 0,-1 0 0,1 0 0,0 0 0,0-1 0,1 0 0,-1 0 0,1-1 0,0 0 0,1 0 0,-1-1 0,1 1 0,8 1 0,2 1-142,0-1 1,0 0-1,1-1 0,0-1 0,-1-1 0,1-1 0,0-1 1,0 0-1,29-5 0,-40 4 22,-1-1 0,1 0 0,0-1 0,-1 0 0,0 0 0,1 0 0,-2-1 0,1 0 0,0-1 1,-1 1-1,1-1 0,-1-1 0,-1 1 0,1-1 0,-1 0 0,0 0 0,0-1 0,-1 1 0,0-1 0,6-12 0,-5 6-84,0 0-1,0 0 1,-2 0-1,1 0 1,-2-1-1,0 0 1,0 1-1,-2-1 1,1 0-1,-2 0 1,-2-15-1,3 27 232,0 1 0,0 0 0,0 0 0,0-1-1,0 1 1,0 0 0,-1 0 0,1 0 0,0-1-1,-1 1 1,1 0 0,-1 0 0,0 0 0,1 0-1,-1 0 1,0 0 0,0 0 0,1 0 0,-1 0-1,0 0 1,0 0 0,0 1 0,0-1 0,0 0-1,0 1 1,0-1 0,0 0 0,-1 1 0,1 0-1,0-1 1,0 1 0,0 0 0,-1-1 0,1 1-1,0 0 1,0 0 0,0 0 0,-1 0 0,1 0-1,0 0 1,0 0 0,-1 1 0,1-1 0,-2 1-1,0 0 115,-1 1 0,1-1-1,0 1 1,0-1-1,0 1 1,0 0 0,1 0-1,-1 1 1,0-1-1,1 0 1,0 1 0,-1 0-1,1-1 1,-3 6-1,1 1 32,0 0 0,0 0 1,1 1-1,1-1 0,-1 1 0,1 0 0,1 0 0,0 0 0,0 0 0,1 0 0,2 12 0,-1-15-174,0 0-1,0-1 0,1 1 1,0-1-1,0 0 0,1 0 0,0 1 1,0-2-1,0 1 0,1 0 1,0-1-1,0 1 0,0-1 0,1 0 1,0-1-1,0 1 0,7 5 1,2-1-827,1 0 0,-1-1 0,1-1 0,25 9 0,7-3-3783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2:59.997"/>
    </inkml:context>
    <inkml:brush xml:id="br0">
      <inkml:brushProperty name="width" value="0.05" units="cm"/>
      <inkml:brushProperty name="height" value="0.05" units="cm"/>
      <inkml:brushProperty name="color" value="#004F8B"/>
    </inkml:brush>
  </inkml:definitions>
  <inkml:trace contextRef="#ctx0" brushRef="#br0">257 1 5635,'0'0'6776,"-10"0"-5818,-4 0-845,0 0-1,0 2 1,0-1 0,1 2 0,-1 0 0,0 0-1,-21 10 1,28-10 4,0 1 0,0 0 0,0 0 0,1 1 0,-1 0 0,1 0 0,0 0 0,0 1 0,1 0 0,0 0 0,0 0 0,0 1 0,1 0 0,0 0 0,-4 8 0,5-9-83,0 1 0,0-1 0,1 1 0,0 0 0,0 0 0,1 0 0,0 0 0,0 0 0,0 1 0,1-1 0,0 0 0,0 0 0,1 0 0,0 0 0,1 1-1,-1-1 1,1-1 0,0 1 0,1 0 0,0 0 0,0-1 0,0 0 0,1 1 0,0-1 0,0-1 0,1 1 0,-1 0 0,1-1 0,0 0 0,1 0 0,-1-1 0,1 1-1,0-1 1,0-1 0,7 4 0,0-2-11,0 0-1,-1-1 1,1-1 0,0 0-1,1-1 1,-1 0-1,0-1 1,1 0-1,-1-2 1,14-1-1,-24 2-73,0 0-1,0-1 0,1 0 0,-1 0 0,0 0 0,0 0 0,-1 0 0,1-1 1,0 1-1,0-1 0,-1 0 0,1 0 0,-1 0 0,1 0 0,-1 0 0,0 0 1,0-1-1,0 1 0,2-4 0,2-4-399,0 0 1,-1-1-1,7-19 0,-12 30 450,1-1 48,0 1 0,-1-1-1,1 1 1,0-1 0,0 1 0,0-1-1,0 1 1,-1 0 0,1 0 0,0 0-1,0-1 1,0 1 0,0 0 0,0 0 0,0 0-1,0 0 1,0 0 0,-1 0 0,1 1-1,0-1 1,0 0 0,0 0 0,2 1-1,22 7 131,-1 0 104,1-1-1,0-1 1,0-1-1,0-1 1,0-1-1,46-2 1,-67-1-290,-1-1 0,1 1 1,0-1-1,-1 0 0,1 0 0,0 0 1,-1-1-1,1 1 0,-1-1 0,1 0 1,-1 0-1,0 0 0,0 0 0,0-1 1,0 1-1,0-1 0,-1 0 0,1 1 1,-1-1-1,0-1 0,0 1 0,0 0 1,0 0-1,0-1 0,-1 1 0,1-1 1,-1 1-1,0-1 0,0 0 0,0-6 1,1 5-94,-1 0 0,-1-1 1,1 1-1,-1-1 0,0 1 1,0-1-1,0 0 0,-1 1 1,0-1-1,0 1 0,-1 0 1,1-1-1,-1 1 0,0 0 1,0 0-1,-1 0 0,0 0 1,0 0-1,0 1 0,-5-7 0,-4 2 51,1 1 0,-1 0 0,0 0 0,0 1 0,-1 1 0,0 0 0,0 1 0,0 1 0,-1 0 0,0 0 0,1 1 0,-1 1 0,-1 1 0,1 0 0,-17 1 0,27 0 77,1 0 0,-1 0-1,1 1 1,-1 0 0,1-1 0,-1 1 0,1 1-1,-1-1 1,1 0 0,0 1 0,0 0 0,0 0-1,0 0 1,0 0 0,0 0 0,-4 4-1,3-1 80,-1 1 0,1 0 0,0 0 0,0 0 0,0 0 0,1 0-1,0 1 1,-2 7 0,1-3 19,1 0 0,0 1 1,1-1-1,0 1 0,1 0 0,0 0 0,1 0 1,0-1-1,1 1 0,2 13 0,-2-22-193,0-1 1,0 1-1,0 0 1,0-1-1,0 1 1,1-1-1,-1 0 0,1 1 1,0-1-1,-1 0 1,1 0-1,0 0 0,0 0 1,0 0-1,1-1 1,-1 1-1,0-1 1,1 1-1,-1-1 0,1 0 1,-1 0-1,6 2 1,1-1-673,1 0 1,0 0-1,0-1 1,19 0-1,6-1-4336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00.383"/>
    </inkml:context>
    <inkml:brush xml:id="br0">
      <inkml:brushProperty name="width" value="0.05" units="cm"/>
      <inkml:brushProperty name="height" value="0.05" units="cm"/>
      <inkml:brushProperty name="color" value="#004F8B"/>
    </inkml:brush>
  </inkml:definitions>
  <inkml:trace contextRef="#ctx0" brushRef="#br0">0 12 12934,'0'0'694,"20"-1"941,8-3-1186,-12 1-292,0 1 0,0 1 1,0 0-1,23 3 0,-37-2-134,1 0-1,-1 0 1,1 1-1,-1-1 1,1 1-1,-1 0 1,0 0-1,1 0 1,-1 0-1,0 0 1,0 0-1,0 1 1,0-1-1,0 1 1,0-1-1,0 1 1,0 0 0,-1 0-1,1 0 1,1 2-1,0 0 9,-1 1 1,0-1-1,0 0 1,-1 1-1,1 0 0,-1-1 1,0 1-1,0 0 1,0 9-1,-1-2 27,-1-1 0,1 0 0,-2 1-1,1-1 1,-2 0 0,1 0 0,-2 0 0,-6 14-1,7-19-52,0-1-1,0 1 1,1-1-1,-1 1 0,1 0 1,0 0-1,1 0 1,0 0-1,0 0 0,0 0 1,0 1-1,1-1 0,1 11 1,0-16 3,0 0-1,0 1 1,0-1 0,1 0 0,-1 0-1,0 0 1,0 0 0,1 0 0,-1 0-1,1 0 1,-1 0 0,1 0 0,0-1-1,-1 1 1,1-1 0,-1 1 0,1-1-1,0 0 1,-1 1 0,4-1 0,43 3 186,-37-2-116,139 1-90,-102-3-5632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03.356"/>
    </inkml:context>
    <inkml:brush xml:id="br0">
      <inkml:brushProperty name="width" value="0.05" units="cm"/>
      <inkml:brushProperty name="height" value="0.05" units="cm"/>
      <inkml:brushProperty name="color" value="#004F8B"/>
    </inkml:brush>
  </inkml:definitions>
  <inkml:trace contextRef="#ctx0" brushRef="#br0">0 1 10117,'0'0'3185,"118"51"-2737,-94-45-352,-3-1-80,-5-1-16,-1-2-16,-4-2-672,-3 0-769,-4 0-1424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03.688"/>
    </inkml:context>
    <inkml:brush xml:id="br0">
      <inkml:brushProperty name="width" value="0.05" units="cm"/>
      <inkml:brushProperty name="height" value="0.05" units="cm"/>
      <inkml:brushProperty name="color" value="#004F8B"/>
    </inkml:brush>
  </inkml:definitions>
  <inkml:trace contextRef="#ctx0" brushRef="#br0">1 1 7491,'0'0'8981,"143"13"-8821,-105-11-160,0-2 0,-2 0-1121,-9 0-2160,-8-2-2018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04.321"/>
    </inkml:context>
    <inkml:brush xml:id="br0">
      <inkml:brushProperty name="width" value="0.05" units="cm"/>
      <inkml:brushProperty name="height" value="0.05" units="cm"/>
      <inkml:brushProperty name="color" value="#004F8B"/>
    </inkml:brush>
  </inkml:definitions>
  <inkml:trace contextRef="#ctx0" brushRef="#br0">33 172 12374,'0'0'752,"18"0"6,8 1-600,-11 1-98,0-2-1,0 0 1,28-4 0,-41 4-37,1-1-1,0 1 1,-1-1 0,0 0-1,1 1 1,-1-1-1,1 0 1,-1-1 0,0 1-1,0 0 1,0-1-1,1 1 1,-1-1 0,-1 0-1,1 1 1,0-1-1,0 0 1,-1 0 0,1 0-1,-1-1 1,1 1-1,-1 0 1,0 0 0,0-1-1,0 1 1,1-4-1,-1-3-72,1 1-1,-1-1 1,0 1-1,-1-1 0,0 1 1,-2-16-1,1 22-4,1-1-1,-1 1 1,1 0-1,-1 0 1,0 0-1,0 0 1,0-1-1,0 1 1,-1 1-1,1-1 1,0 0-1,-1 0 1,1 0-1,-1 1 1,0-1-1,1 0 1,-1 1-1,0 0 1,0-1-1,0 1 1,0 0-1,0 0 1,0 0-1,-1 0 0,1 1 1,0-1-1,-5 0 1,-6-1-72,0 0 1,0 1-1,-23 1 1,22 0 220,10 0-65,1 0 0,-1 1 1,1-1-1,-1 1 0,1 0 0,-1 0 0,1 0 1,0 0-1,-1 0 0,1 1 0,0 0 0,0 0 1,0 0-1,0 0 0,0 0 0,1 0 0,-1 1 1,1-1-1,-1 1 0,1-1 0,0 1 0,0 0 1,0 0-1,0 0 0,1 1 0,-1-1 0,1 0 1,0 0-1,0 1 0,0-1 0,0 1 0,1-1 1,-1 7-1,0-3 45,1-1 1,0 1-1,0-1 1,0 1 0,1-1-1,0 0 1,0 1-1,1-1 1,-1 0-1,2 0 1,-1 0-1,0 0 1,1 0-1,0 0 1,1-1 0,-1 1-1,1-1 1,5 6-1,0-3-37,0-1 0,0 0 0,1 0 0,0-1 0,0 0 0,0-1 0,1 0 0,0-1 0,0 0 0,0 0 0,1-1 0,-1-1 0,1 0-1,-1 0 1,1-1 0,0-1 0,0 0 0,-1-1 0,18-2 0,-25 1-165,0 0-1,0 1 0,0-1 1,-1-1-1,1 1 0,0 0 1,-1-1-1,0 0 0,0 0 1,0 0-1,0 0 0,0-1 1,0 1-1,-1-1 1,0 1-1,1-1 0,-1 0 1,-1 0-1,1 0 0,-1 0 1,1 0-1,-1 0 0,1-6 1,1-11-783,0 0 1,-1 0-1,-2-31 1,0 37 1975,1 59 328,1-37-1316,0 0 0,0 0 0,0 0-1,1 0 1,0-1 0,1 1 0,-1-1 0,1 0 0,0 0 0,1-1-1,-1 1 1,1-1 0,0 0 0,1 0 0,-1 0 0,1-1 0,0 0 0,0 0-1,0 0 1,1-1 0,-1 0 0,1 0 0,0-1 0,0 0 0,0 0-1,0 0 1,0-1 0,0 0 0,0 0 0,1-1 0,12-1 0,-17 0-231,0 0 0,0 0 0,0 0 0,0-1-1,0 1 1,0-1 0,0 1 0,-1-1 0,1 0 0,-1 0 0,1 0 0,-1-1 0,0 1 0,0 0 0,0-1 0,0 1 0,0-1 0,-1 0 0,1 0 0,-1 0 0,1 0 0,-1 0 0,0 0 0,-1 0 0,2-6 0,2-9-1108,-1 0 0,0 0 0,-1-19 1,-2 35 1103,3-18 267,-3 20-85,0 0 0,0 0 0,0 0 0,0 0 0,0 0 0,0 0 0,0 1 0,0-1 0,0 0 0,0 0 0,0 0 1,0 0-1,0 0 0,0 0 0,0 0 0,0 0 0,0 0 0,1 0 0,-1 0 0,0 0 0,0 0 0,0 0 0,0 1 0,0-1 0,0 0 0,0 0 0,0 0 0,0 0 0,0 0 0,0 0 0,1 0 0,-1 0 0,0 0 0,0 0 0,0 0 0,0 0 0,0 0 0,0 0 0,0 0 0,0 0 0,0 0 0,0 0 0,1 0 0,-1 0 0,0 0 0,0-1 0,0 1 0,0 0 0,0 0 0,0 0 0,0 0 0,0 0 0,0 0 0,0 0 0,0 0 0,0 0 0,0 0 0,0 0 0,1 0 1,-1 0-1,0 0 0,0 0 0,0-1 0,0 1 0,0 0 0,9 33 4005,-3-11-3598,-1-6-12,2-1-1,-1-1 1,15 23-1,-18-32-654,1 1 0,-1-1 0,1-1 0,0 1 0,0 0 0,1-1 0,0 0-1,-1 0 1,1 0 0,1-1 0,-1 1 0,8 2 0,0-3-2819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05.896"/>
    </inkml:context>
    <inkml:brush xml:id="br0">
      <inkml:brushProperty name="width" value="0.05" units="cm"/>
      <inkml:brushProperty name="height" value="0.05" units="cm"/>
      <inkml:brushProperty name="color" value="#004F8B"/>
    </inkml:brush>
  </inkml:definitions>
  <inkml:trace contextRef="#ctx0" brushRef="#br0">31 35 11941,'0'0'3383,"8"17"-3231,23 56-82,-29-68-121,0-1 0,-1 1 1,1 0-1,-1 0 0,0 0 1,0 0-1,0 0 0,-1 0 1,0 0-1,0 0 0,0 0 1,0 0-1,-1 0 0,0 0 0,0 0 1,0 0-1,-1 0 0,1-1 1,-1 1-1,-1 0 0,1-1 1,0 1-1,-1-1 0,0 0 1,0 0-1,0 0 0,-1 0 0,1-1 1,-1 1-1,0-1 0,0 0 1,0 0-1,0-1 0,-1 1 1,1-1-1,-1 0 0,-7 3 1,23-6 1,0 0 0,0 1 0,-1 0 0,1 1 0,0 0 0,-1 1 0,1 0 0,16 6 0,-19-5 188,0 0 0,0 1 0,0 0 0,-1 1-1,0 0 1,0 0 0,0 1 0,-1-1 0,1 1-1,-1 1 1,-1-1 0,1 1 0,-1 0 0,-1 0-1,1 1 1,6 15 0,-5-9-49,-1 1-1,0 0 1,-2 1 0,1-1-1,-2 1 1,0-1 0,-1 1-1,-1 24 1,-1-34-82,0 1 1,0-1-1,-1 0 0,0 1 1,0-1-1,0 0 0,-1 0 1,0 0-1,0-1 0,-1 1 0,1-1 1,-1 1-1,-1-1 0,1-1 1,-1 1-1,1 0 0,-1-1 0,-9 6 1,6-5-133,0 1 1,0-2 0,-1 1-1,0-1 1,0 0-1,0-1 1,-1 0-1,1 0 1,-1-1 0,0 0-1,-17 0 1,25-2 52,1 0 0,0 0 0,-1 0-1,1 0 1,0-1 0,0 1 0,0 0 0,-1-1 0,1 1 0,0-1 0,0 1 0,0-1 0,0 0-1,0 1 1,0-1 0,0 0 0,0 0 0,0 0 0,0 0 0,0 1 0,1-1 0,-1-1-1,0 1 1,0-1 0,-1-2-72,1 1-1,0-1 1,0 0 0,0 1-1,0-1 1,0 0-1,1 0 1,0-5-1,0-1-52,1-1 0,0 1 0,0 0 0,1 0-1,1 0 1,3-10 0,5-3 163,1 0 1,1 1-1,1 0 0,29-35 1,79-75 1018,-105 115-665,-11 11-227,-3 2 20,0 0 0,0 0 0,1 0 0,-1 0 0,1 1 0,0 0 0,0 0 0,1 0 0,-1 0 0,1 0 0,-1 1-1,1 0 1,0 0 0,0 0 0,0 1 0,0-1 0,0 1 0,0 0 0,0 1 0,9-1 0,-7 1-34,0 0 1,0 0 0,0-1-1,0 0 1,0-1-1,-1 1 1,1-1-1,-1-1 1,1 1-1,-1-1 1,10-5 0,-12 5-73,0 0 1,-1-1 0,1 1 0,-1 0 0,0-1 0,0 0-1,0 0 1,0 0 0,0 0 0,-1 0 0,0-1 0,0 1-1,0-1 1,-1 1 0,1-1 0,-1 0 0,1-6 0,-1 0-314,8-25 914,-9 35-593,0 1-1,0 0 1,0 0-1,0-1 0,1 1 1,-1 0-1,0 0 1,0-1-1,0 1 1,1 0-1,-1 0 1,0-1-1,1 1 0,-1 0 1,0 0-1,0 0 1,1 0-1,-1 0 1,0-1-1,1 1 1,-1 0-1,0 0 0,1 0 1,-1 0-1,0 0 1,1 0-1,-1 0 1,0 0-1,1 0 0,-1 0 1,0 0-1,1 1 1,15 14 117,-2 8-24,-1 1 1,0 0-1,-2 1 0,-1 0 1,-2 0-1,0 1 0,-1 1 1,-2-1-1,0 1 1,-2 0-1,-1 0 0,-2 0 1,-3 39-1,2-61-117,0 0 0,0 0-1,-1 0 1,0 0 0,0 0 0,0-1 0,-1 1-1,0-1 1,0 1 0,0-1 0,0 0-1,0 0 1,-1 0 0,0-1 0,0 0-1,0 1 1,0-1 0,0 0 0,-1-1 0,-5 3-1,0 0-126,1-1 0,-2 0 0,1-1-1,0 0 1,-1-1 0,0 0 0,1 0-1,-18-1 1,27-1 127,0 0 0,0 0 0,0 0 0,1-1 0,-1 1 0,0 0 0,0 0-1,0-1 1,1 1 0,-1-1 0,0 1 0,1-1 0,-1 1 0,0-1 0,1 1 0,-1-1 0,0 0 0,1 1-1,-1-1 1,1 0 0,-1 1 0,1-1 0,0 0 0,-1 0 0,1 1 0,0-1 0,0 0 0,-1 0 0,1 0-1,0 0 1,0 1 0,0-3 0,-1-34-235,2 25 81,-1 4 136,1 1 0,0-1 0,0 0 0,0 0 0,1 1 1,1-1-1,-1 1 0,1-1 0,0 1 0,1 0 0,6-10 0,-1 5-21,-1 1-1,2 0 0,0 1 1,0 0-1,21-16 0,7 2-263,0 0 0,81-34 0,-117 57 294,1-1 23,0 1 1,-1 0-1,1-1 1,0 1 0,0 0-1,0 0 1,0 1-1,0-1 1,0 1 0,0-1-1,0 1 1,0 0-1,0 0 1,0 0 0,0 0-1,0 1 1,0-1-1,3 2 1,-3 0 78,0 1 0,0-1 0,0 1 0,0 0 0,0 0 0,-1 0 0,1 0 0,-1 1 0,0-1 0,0 1-1,0-1 1,2 6 0,0 1 81,-3-6-145,0-1-1,1 1 0,-1-1 0,1 1 1,0-1-1,0 0 0,0 1 1,0-1-1,0 0 0,1 0 0,-1 0 1,7 4-1,-8-7-40,0-1 1,0 0-1,0 0 0,0 0 0,0 0 1,0 0-1,0 0 0,0 0 1,-1 0-1,1 0 0,0 0 1,-1 0-1,1 0 0,-1-1 1,1 1-1,-1 0 0,1 0 0,-1-3 1,11-32-547,-9 27 356,17-92-1418,-10 46 1991,-9 55-320,0 0-1,0 0 1,1-1-1,-1 1 1,0 0-1,1 0 0,-1 0 1,0-1-1,0 1 1,1 0-1,-1 0 0,0 0 1,1 0-1,-1 0 1,0 0-1,1 0 1,-1 0-1,0 0 0,1 0 1,-1 0-1,1 0 1,-1 0-1,0 0 0,1 0 1,-1 0-1,0 0 1,1 0-1,-1 0 1,0 0-1,1 1 0,-1-1 1,0 0-1,0 0 1,1 0-1,-1 1 0,0-1 1,1 0-1,-1 0 1,0 1-1,0-1 0,0 0 1,1 0-1,-1 1 1,0-1-1,0 0 1,0 1-1,0-1 0,1 0 1,-1 1-1,0-1 1,0 1-1,13 15-52,-5-6 72,0-1 0,0 0-1,1 0 1,1-1 0,-1 0 0,18 11 0,-23-16-67,0-1 1,1 1 0,-1-1 0,1 1-1,0-1 1,0-1 0,0 1 0,0-1 0,0 0-1,0 0 1,0 0 0,0-1 0,0 1-1,0-1 1,1-1 0,-1 1 0,0-1 0,9-2-1,-11 2-43,-1 0 0,0 0 0,0 0 0,1-1 0,-1 1 0,0-1 0,0 0 0,0 1 0,0-1 0,-1 0-1,1 0 1,-1 0 0,1 0 0,-1 0 0,1-1 0,-1 1 0,0 0 0,1-4 0,8-47-1181,-4 17 615,-5 36 693,1 0 0,-1-1 0,0 1 0,0 0 0,1 0 0,-1 0 0,0 0 0,1 0 0,-1 0 0,0 1 0,0-1 0,1 0 0,-1 1 0,0-1 0,0 1 0,0-1 0,0 1 0,1-1 0,0 2 0,32 23-15,-25-17-10,2 0 1,-1 0 0,1-1-1,0 0 1,0-1-1,1-1 1,0 0-1,0 0 1,0-1 0,19 4-1,-16-6-24,0 0 0,0 0 1,1-2-1,-1 0 0,0-1 0,0 0 0,0-1 1,23-6-1,-33 6-59,0 0 1,0 0-1,0-1 0,0 1 1,0-1-1,-1 0 0,1 0 1,-1-1-1,0 1 0,0-1 1,0 0-1,-1 0 0,1 0 1,-1-1-1,0 1 0,0-1 1,-1 0-1,1 0 0,-1 0 1,0 0-1,0 0 0,-1 0 1,1 0-1,-1-1 0,-1 1 1,1-1-1,0-4 0,-1 3-123,0-1-1,0 1 0,0 0 1,-1 0-1,0 0 1,-3-10-1,4 15 165,0 1 0,-1 0 0,1-1 0,-1 1 0,1 0 0,-1 0 0,0-1 0,0 1 0,1 0 0,-1 0 0,0 0 0,0 0 0,0 0 0,0 0 0,0 0 0,0 1 0,0-1 0,-1 0-1,1 0 1,0 1 0,0-1 0,-1 1 0,1-1 0,0 1 0,0 0 0,-1-1 0,1 1 0,-1 0 0,1 0 0,0 0 0,-1 0 0,1 0 0,0 0 0,-1 0 0,1 1 0,0-1 0,-1 0 0,1 1 0,0-1 0,-1 1 0,1-1 0,0 1 0,-2 1 0,1 0 84,0-1 1,-1 1-1,1 0 1,0 1 0,0-1-1,0 0 1,0 1-1,1-1 1,-1 1 0,1-1-1,-1 1 1,1 0-1,0-1 1,0 1 0,0 0-1,1 0 1,-1 0 0,1 0-1,-1 3 1,-3 60 1372,4-60-1392,0 0 0,1-1 0,-1 1-1,1-1 1,1 1 0,-1-1 0,1 1 0,0-1-1,0 0 1,1 0 0,-1 0 0,1 0 0,0 0-1,6 6 1,-3-4 20,1 0 0,0-1 0,0 0 0,1 0 0,0-1-1,0 0 1,17 8 0,3-2-789,0-2 1,1 0-1,0-2 0,44 5 1,-38-9-3909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06.551"/>
    </inkml:context>
    <inkml:brush xml:id="br0">
      <inkml:brushProperty name="width" value="0.05" units="cm"/>
      <inkml:brushProperty name="height" value="0.05" units="cm"/>
      <inkml:brushProperty name="color" value="#004F8B"/>
    </inkml:brush>
  </inkml:definitions>
  <inkml:trace contextRef="#ctx0" brushRef="#br0">329 75 5170,'0'0'6422,"-3"-10"-6035,3 9-387,-1-2 52,1 0 1,-1 0 0,0 0-1,0 0 1,0 1 0,-1-1-1,1 0 1,-1 0 0,1 1-1,-1-1 1,0 1 0,0-1-1,0 1 1,0 0 0,-1 0-1,1 0 1,-1 0 0,1 0-1,-1 0 1,1 1 0,-1-1-1,0 1 1,0 0 0,0 0-1,0 0 1,-5-1 0,-4 0 113,-1 1 1,0 0-1,1 0 1,-1 1-1,1 1 1,-1 0-1,0 1 0,1 0 1,0 1-1,-1 0 1,1 1-1,-19 9 1,25-10-84,0 1 0,0-1 0,1 1 0,-1 0 0,1 1 0,0-1 0,0 1 0,1 0 0,0 1 0,-1-1 0,2 1 0,-1-1 0,1 1 0,0 0 0,0 0 0,0 1 0,1-1 0,0 1 0,0-1 0,1 1 0,0-1 0,0 1 0,0 0 0,1 13 0,0-16-74,1 0 0,-1 1 1,1-1-1,0 0 0,0 1 0,1-1 0,-1 0 1,1 0-1,0 0 0,0 0 0,0 0 0,0-1 1,1 1-1,0-1 0,3 5 0,0-3 18,1 1 0,-1-1-1,1 0 1,0 0 0,0-1-1,1 0 1,12 5 0,-1-2-207,2-1-1,-1-1 1,1 0 0,0-2 0,36 2 0,-23-3-1345,0-2 1,0-1-1,-1-2 1,1-1-1,-1-2 1,37-10-1,-14-5-3843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07.129"/>
    </inkml:context>
    <inkml:brush xml:id="br0">
      <inkml:brushProperty name="width" value="0.05" units="cm"/>
      <inkml:brushProperty name="height" value="0.05" units="cm"/>
      <inkml:brushProperty name="color" value="#004F8B"/>
    </inkml:brush>
  </inkml:definitions>
  <inkml:trace contextRef="#ctx0" brushRef="#br0">279 112 1761,'0'0'8817,"-19"-12"-8275,-61-36-94,74 46-354,1-1-1,0 1 1,-1 0-1,1 1 1,-1 0-1,0 0 1,1 0-1,-1 0 1,0 1 0,1 0-1,-1 0 1,0 0-1,0 1 1,1 0-1,-1 0 1,0 1-1,1-1 1,-1 1-1,1 0 1,0 1 0,0-1-1,0 1 1,0 0-1,0 0 1,0 1-1,1-1 1,0 1-1,-1 0 1,-3 7 0,6-9-54,0 0 1,0 0 0,1 1 0,-1-1 0,1 1 0,0-1 0,0 1 0,0 0-1,0-1 1,0 1 0,1 0 0,-1 0 0,1 0 0,-1 0 0,1-1 0,0 1-1,0 0 1,1 0 0,-1 0 0,1 0 0,-1 0 0,1-1 0,0 1 0,0 0-1,0-1 1,0 1 0,3 4 0,-1-3-25,1 0 1,-1 1-1,1-2 1,0 1-1,0 0 0,0-1 1,0 1-1,1-1 1,-1 0-1,1-1 0,0 1 1,0-1-1,7 2 1,13 2 54,1-1 1,0-1-1,0-2 1,0 0-1,46-4 1,-69 2-151,0-1 1,0 1-1,-1 0 1,1-1-1,0 1 1,0-1-1,0 0 0,0 0 1,-1 0-1,1 0 1,-1-1-1,1 1 0,-1-1 1,1 0-1,-1 1 1,0-1-1,1 0 0,-1 0 1,0 0-1,-1-1 1,1 1-1,0 0 0,-1-1 1,1 1-1,-1-1 1,1 0-1,-1 1 0,1-6 1,0-2-450,0 0 0,0 0 0,-1 0-1,0 0 1,-1-1 0,-2-19 0,-9-2-593,11 31 1191,-1-1-1,1 1 0,-1 0 0,0 0 1,0-1-1,1 1 0,-1 0 0,0 0 1,0 0-1,0 0 0,0 0 0,0 0 1,0 0-1,0 0 0,-1 0 0,1 0 1,0 1-1,0-1 0,-1 0 0,-2 0 862,4 4-854,-1-1-1,0 1 0,1-1 1,-1 1-1,1-1 1,0 1-1,0 0 0,0-1 1,0 1-1,0-1 0,0 1 1,1-1-1,0 1 1,-1 0-1,1-1 0,0 0 1,0 1-1,0-1 1,0 0-1,1 1 0,-1-1 1,1 0-1,-1 0 1,1 0-1,0 0 0,-1 0 1,4 2-1,2 2 27,1 1 0,-1-1 0,1-1-1,0 1 1,16 7 0,-19-11-150,-1 0 0,1 0 0,0 0 0,0 0 0,0-1 0,0 0 0,0 0 0,0 0 0,0-1-1,0 0 1,0 0 0,1 0 0,-1 0 0,0-1 0,0 0 0,0 0 0,10-3 0,-11 1-190,-1 1 0,1-1 0,0 0-1,-1 0 1,0 0 0,0 0 0,0 0 0,0-1 0,0 1 0,0-1 0,-1 0-1,0 0 1,0 0 0,0 0 0,0 0 0,-1-1 0,1 1 0,-1 0 0,0-1 0,0-6-1,2-47-4218,-3 44 5964,10 38 2443,-1-5-3462,-1 3 29,0 0 0,18 31 0,-23-47-771,1 0 0,-1 0 0,1-1 0,1 1 0,-1-1 0,1 0 0,0 0 0,0-1 0,0 1 0,1-1 0,0 0 0,0 0 0,6 2 0,8 0-3799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07.599"/>
    </inkml:context>
    <inkml:brush xml:id="br0">
      <inkml:brushProperty name="width" value="0.05" units="cm"/>
      <inkml:brushProperty name="height" value="0.05" units="cm"/>
      <inkml:brushProperty name="color" value="#004F8B"/>
    </inkml:brush>
  </inkml:definitions>
  <inkml:trace contextRef="#ctx0" brushRef="#br0">0 0 11333,'0'0'467,"4"22"179,4 32-239,23 80-1,-4-46-211,-27-88-229,0 0 1,0 1-1,0-1 0,1 0 0,-1 0 1,0 1-1,0-1 0,1 0 0,-1 0 0,0 0 1,0 1-1,1-1 0,-1 0 0,0 0 1,1 0-1,-1 0 0,0 0 0,1 0 0,-1 0 1,0 0-1,1 0 0,-1 0 0,0 0 1,1 0-1,-1 0 0,0 0 0,1 0 0,-1 0 1,0 0-1,1 0 0,-1 0 0,0 0 1,0 0-1,1-1 0,-1 1 0,0 0 1,1 0-1,-1 0 0,0-1 0,0 1 0,0 0 1,1 0-1,-1 0 0,0-1 0,1 1 1,12-13-531,-13 13 485,4-5-25,1 1 0,-1 0 0,1 0 0,0 0 0,0 1 0,0 0 0,0 0-1,0 0 1,1 1 0,0-1 0,-1 1 0,1 0 0,0 1 0,0 0 0,0 0 0,8-1-1,-8 2 348,1 1-1,0-1 0,0 1 0,0 0 1,0 0-1,-1 1 0,1 0 0,-1 1 0,1-1 1,-1 1-1,0 0 0,0 0 0,0 1 1,0 0-1,-1 0 0,0 0 0,1 1 1,-2 0-1,1 0 0,0 0 0,5 9 0,-4-4-19,0 0 0,-1-1 0,-1 2 0,1-1-1,-2 1 1,1-1 0,-1 1 0,-1 0-1,0 0 1,-1 0 0,1 21 0,-2-30-218,0 0-1,-1 0 1,1 0 0,0 0 0,-1-1 0,1 1 0,-1 0 0,1 0-1,-1-1 1,0 1 0,0-1 0,0 1 0,0 0 0,0-1 0,0 0-1,0 1 1,-1-1 0,1 0 0,0 1 0,-1-1 0,-2 1 0,0 1-27,0-1 0,-1 0 0,0 0 1,1 0-1,-1 0 0,0-1 0,0 0 1,-6 1-1,3-1-180,-1-1 1,0 1-1,0-1 0,0-1 1,1 0-1,-1 0 1,0 0-1,1-1 0,-13-5 1,16 5 38,1-1 0,0 0 0,0 0 0,0 0 0,0 0 0,1-1 0,-1 1 0,1-1 0,0 0 0,0 0 0,-3-5 0,5 7-15,0 0 1,0-1-1,0 1 0,0 0 1,0 0-1,0-1 1,1 1-1,-1-1 0,1 1 1,-1 0-1,1-1 1,0 1-1,0-1 0,0 1 1,0-1-1,1 1 1,-1-1-1,1 1 0,-1-1 1,1 1-1,0 0 0,0-1 1,0 1-1,0 0 1,2-4-1,21-15-3688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2:51.868"/>
    </inkml:context>
    <inkml:brush xml:id="br0">
      <inkml:brushProperty name="width" value="0.1" units="cm"/>
      <inkml:brushProperty name="height" value="0.1" units="cm"/>
      <inkml:brushProperty name="color" value="#004F8B"/>
    </inkml:brush>
  </inkml:definitions>
  <inkml:trace contextRef="#ctx0" brushRef="#br0">0 32 1185,'0'0'5589,"2"-10"-2668,4 14-2794,1 0-1,-1 0 1,0 1 0,0 0-1,-1 0 1,1 1 0,-1-1 0,0 1-1,7 12 1,5 4 111,61 65 534,177 150 1,-253-235-762,-1-1 0,1 0 0,0 0 1,0 0-1,0 0 0,0 0 1,1 0-1,-1-1 0,0 1 1,0-1-1,0 1 0,0-1 1,1 0-1,-1 0 0,0 0 1,0 0-1,1 0 0,-1-1 1,0 1-1,0-1 0,0 1 1,1-1-1,-1 0 0,0 0 1,0 0-1,0 0 0,0 0 0,-1 0 1,1 0-1,0-1 0,0 1 1,-1-1-1,4-3 0,5-6 33,1 0 0,-2-1 0,15-23 0,-17 25-15,88-155 70,-13 21 141,-81 143-241,-1 1 0,1-1 0,-1 1 0,1-1 1,-1 0-1,1 1 0,-1-1 0,0 0 0,1 1 0,-1-1 0,0 0 1,1 1-1,-1-1 0,0 0 0,0 0 0,0 1 0,1-1 0,-1 0 0,0 0 1,0 1-1,0-1 0,0 0 0,-1 0 0,1 0 0,0 1 0,0-1 1,0 0-1,-1 1 0,1-1 0,0 0 0,-1 0 0,1 1 0,0-1 0,-1 0 1,1 1-1,-1-1 0,1 1 0,-1-1 0,1 1 0,-1-1 0,0 1 1,1-1-1,-1 1 0,1-1 0,-1 1 0,0 0 0,0-1 0,1 1 0,-1 0 1,0 0-1,0-1 0,1 1 0,-1 0 0,0 0 0,-1 0 0,-56 0-361,36 1 330,-56-2-27,1 3 0,0 4-1,0 3 1,-88 23 0,143-22-1,20-8 49,-1-1 1,1 1 0,-1-1 0,1 0-1,-1 0 1,0 0 0,1 0 0,-1 0-1,-4 0 1,7-1-30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5.353"/>
    </inkml:context>
    <inkml:brush xml:id="br0">
      <inkml:brushProperty name="width" value="0.05" units="cm"/>
      <inkml:brushProperty name="height" value="0.05" units="cm"/>
      <inkml:brushProperty name="color" value="#004F8B"/>
    </inkml:brush>
  </inkml:definitions>
  <inkml:trace contextRef="#ctx0" brushRef="#br0">372 55 7155,'0'0'7030,"-20"-9"-6875,1-1-146,10 5-15,0 0 0,0 1 1,-1 0-1,1 0 0,-1 1 1,0 0-1,0 1 0,0 0 1,0 1-1,-20-1 1,13 2-5,0 1 0,0 0 1,0 1-1,0 1 1,-27 8-1,40-9 22,0-1 0,0 0 0,0 1 0,0 0 0,0 0 0,0 0 0,0 1 0,0-1 0,1 1 0,0 0 0,-1 0 0,1 0 0,0 0 0,0 1 0,1-1 0,-1 1 0,1 0 0,-1-1 0,1 1 0,1 0 0,-1 1 0,0-1 0,1 0 0,0 0 0,0 1 0,-1 7 0,2-7 2,0-1-1,0 0 1,0 1 0,1-1-1,-1 1 1,1-1-1,0 0 1,0 0-1,1 0 1,-1 1-1,1-1 1,0 0-1,0-1 1,0 1 0,5 6-1,-2-5 7,0-1-1,0 1 1,0-1 0,1 0-1,0 0 1,-1-1 0,1 0-1,1 0 1,10 4 0,-3-3-32,0 1 1,0-2 0,0 0-1,1-1 1,-1 0-1,1-1 1,-1-1 0,1 0-1,-1-1 1,16-3-1,-27 3 16,1 0-1,-1-1 0,0 1 0,0-1 0,0 0 0,0 0 0,0 0 0,-1 0 0,1-1 0,0 1 0,-1-1 0,0 1 0,0-1 0,0 0 0,0 0 0,0 0 0,0 0 0,-1 0 1,1-1-1,-1 1 0,0 0 0,0-1 0,0 1 0,0-5 0,2-11 30,-1 1 0,-1-1 0,-1-24 0,0 25-25,-1 7 157,-2 15 190,-1 18 66,4-19-486,0 0-1,1 0 0,-1 1 0,1-1 1,0 0-1,0 0 0,0 0 0,0 0 1,1 0-1,-1 0 0,1 0 0,0 0 0,0-1 1,0 1-1,0-1 0,0 1 0,0-1 1,1 0-1,-1 0 0,1 0 0,0 0 1,-1 0-1,1-1 0,0 1 0,0-1 1,0 1-1,6 0 0,4 2-760,0-1-1,0 0 1,0-1-1,0 0 0,21-1 1,6-1-2770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08.023"/>
    </inkml:context>
    <inkml:brush xml:id="br0">
      <inkml:brushProperty name="width" value="0.05" units="cm"/>
      <inkml:brushProperty name="height" value="0.05" units="cm"/>
      <inkml:brushProperty name="color" value="#004F8B"/>
    </inkml:brush>
  </inkml:definitions>
  <inkml:trace contextRef="#ctx0" brushRef="#br0">215 53 8324,'0'0'4741,"-4"-6"-4397,2 2-332,-1 1 0,1-1 0,-1 1 0,0 0 0,-1 0 0,1 0-1,0 0 1,-1 1 0,1-1 0,-1 1 0,0 0 0,0 0 0,0 0 0,0 1 0,0-1 0,0 1 0,0 0 0,-1 0 0,1 1 0,0-1 0,0 1 0,-1 0 0,1 0 0,-5 1 0,-7-1 140,9-1 10,0 1 0,0 0 0,0 1 0,0-1 1,0 1-1,0 1 0,-8 2 0,13-3-118,0 0 0,-1 0 0,1 1-1,0-1 1,1 1 0,-1-1 0,0 1 0,0 0 0,1 0-1,-1 0 1,1 0 0,-1 0 0,1 0 0,0 0-1,0 1 1,0-1 0,0 0 0,1 1 0,-1-1 0,0 0-1,1 1 1,0-1 0,-1 1 0,1 4 0,0-1 22,-1-1 0,1 1 0,0 0 0,0 0 0,1-1 0,0 1 1,0 0-1,0-1 0,0 1 0,1-1 0,0 1 0,0-1 0,1 0 0,0 0 1,5 8-1,-4-9-44,-1-1 0,1 1 0,0-1 1,0 0-1,0-1 0,1 1 0,-1-1 1,1 1-1,-1-1 0,1-1 0,0 1 1,-1-1-1,1 0 0,0 0 0,0 0 1,0 0-1,0-1 0,8 0 0,-9 0-104,1 0 0,-1 0-1,0-1 1,0 1-1,0-1 1,0 0 0,-1 0-1,1 0 1,0 0-1,0-1 1,-1 0-1,1 0 1,0 0 0,-1 0-1,0 0 1,1 0-1,-1-1 1,0 0 0,-1 0-1,1 0 1,0 0-1,-1 0 1,1 0-1,-1-1 1,0 1 0,0-1-1,-1 1 1,1-1-1,-1 0 1,1 0 0,-1 0-1,0 1 1,-1-1-1,1 0 1,-1 0-1,0-7 1,0-34-433,0 41 1109,2 10-530,6 19-2058,0-8-2342,-2-1-3553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09.012"/>
    </inkml:context>
    <inkml:brush xml:id="br0">
      <inkml:brushProperty name="width" value="0.05" units="cm"/>
      <inkml:brushProperty name="height" value="0.05" units="cm"/>
      <inkml:brushProperty name="color" value="#004F8B"/>
    </inkml:brush>
  </inkml:definitions>
  <inkml:trace contextRef="#ctx0" brushRef="#br0">9 200 10309,'0'0'4338,"-2"-13"-4007,1 2-279,-2-9 53,1 1 1,1 0 0,2-31-1,-1 49-74,0 0-1,0 0 0,0-1 0,1 1 0,-1 0 0,0 0 0,0 0 0,1 0 0,-1 0 1,1 0-1,-1 0 0,1 0 0,-1 1 0,1-1 0,-1 0 0,1 0 0,1-1 0,-1 2-16,-1-1 0,1 1 0,0 0 0,-1 0 0,1 0 0,-1 0 0,1 0 0,-1 0 0,1 0 0,0 0 0,-1 0 0,1 0 0,-1 0 0,1 1 0,-1-1-1,1 0 1,-1 0 0,1 0 0,-1 1 0,1-1 0,-1 0 0,1 1 0,-1-1 0,1 1 0,29 34 262,-20-22-266,-2-4-176,1 0 0,1-1 0,-1 0-1,1 0 1,0-1 0,1-1 0,0 1 0,0-2 0,0 1-1,1-2 1,0 0 0,0 0 0,0-1 0,0 0 0,0-1 0,1 0-1,19-1 1,-30-1 72,-1 0 0,0 0-1,0 0 1,0-1 0,1 1-1,-1 0 1,0-1 0,0 1-1,0-1 1,0 1 0,0-1-1,0 0 1,0 1 0,0-1-1,0 0 1,0 0 0,0 0-1,0 1 1,0-1 0,-1 0 0,1 0-1,0 0 1,0-2 0,10-35-1404,-10 28 1358,-1 1-1,0-1 0,0 0 1,-1 1-1,-3-19 0,-8 4 1748,12 24-1546,0 0-1,-1 0 1,1 0 0,0 0 0,0 0-1,-1 0 1,1 1 0,0-1 0,0 0-1,-1 0 1,1 0 0,0 0-1,0 1 1,-1-1 0,1 0 0,0 0-1,0 1 1,0-1 0,0 0 0,-1 0-1,1 1 1,0-1 0,0 0 0,0 0-1,0 1 1,0-1 0,0 0-1,0 1 1,0-1 0,0 0 0,0 0-1,0 1 1,0-1 0,0 0 0,0 1-1,0-1 1,0 0 0,0 0 0,0 1-1,0-1 1,0 5 37,1-1 0,-1 0 0,1 1 0,-1-1 0,1 0 0,1 0 0,-1 1-1,0-1 1,1 0 0,0 0 0,3 5 0,0-2-162,0-1 0,0 0-1,1 0 1,0 0 0,0-1 0,0 0-1,1 0 1,0 0 0,0-1 0,0 0-1,0 0 1,0-1 0,1 0 0,0 0-1,-1-1 1,1 0 0,0-1 0,0 1-1,1-1 1,-1-1 0,0 0-1,9 0 1,-14-1 11,-1 1 1,0-1-1,0 1 0,0-1 0,0 0 1,0 0-1,0 0 0,0 0 0,0 0 1,-1-1-1,1 1 0,0-1 0,0 1 0,-1-1 1,1 1-1,-1-1 0,0 0 0,0 0 1,1 1-1,-1-1 0,0 0 0,0 0 1,-1 0-1,2-4 0,17-58-2314,-17 52 1953,0 6 273,0 0 1,0 1 0,0-1 0,1 0 0,0 1 0,0-1-1,1 1 1,4-6 0,-7 10 248,0-1 0,1 1 0,-1-1 0,1 1 0,0 0 0,-1-1-1,1 1 1,0 0 0,0 0 0,0 0 0,0 1 0,3-2 0,-3 2 128,-1-1 0,1 1 0,-1 0 1,1 1-1,-1-1 0,1 0 0,-1 0 0,1 0 1,-1 1-1,1-1 0,-1 1 0,1-1 0,-1 1 0,0 0 1,1 0-1,-1-1 0,0 1 0,0 0 0,1 0 0,0 1 1,7 8-112,0 0 0,-1 0 1,0 1-1,0 0 1,-1 0-1,6 15 0,32 77 476,-39-87-513,9 21 122,-2 0 0,-1 1 0,-2 1 0,-2 0 0,-1 0 0,2 73 0,-9-94-169,1-5-8,-1 0 0,-1 1-1,0-1 1,-1 0-1,-4 16 1,5-26-33,0 0 0,0 1 0,-1-1 0,1 0 0,-1 0 0,0 0 0,0 0 0,0-1 0,0 1 0,0 0 0,-1-1 0,1 1 0,-1-1 0,0 0 0,0 0 0,0 0 0,0 0 0,0-1 0,0 1 0,0-1 0,0 0 0,-1 0 0,1 0 0,-7 1 0,3-1-94,0 0-1,0 0 1,0-1-1,-1 0 1,1-1-1,0 0 1,0 0-1,0 0 1,0-1-1,1 0 1,-1 0-1,0-1 1,1 1-1,-1-2 1,1 1-1,0-1 1,0 0-1,0 0 1,1 0-1,-1-1 1,1 0-1,0 0 1,1 0-1,-7-10 1,5 7 75,1-1 1,0 0-1,0 0 0,1 0 1,0-1-1,1 0 1,0 1-1,0-1 0,1 0 1,1-1-1,0 1 1,0 0-1,1 0 0,0 0 1,0-1-1,4-16 1,-2 23 51,-1 0 0,1-1 1,0 1-1,0 0 0,0 0 0,1 0 1,-1 1-1,1-1 0,0 0 1,0 1-1,1 0 0,-1 0 1,0 0-1,6-3 0,61-36 164,-38 25-365,-20 10-617,1-1 1,-1 0 0,0-1-1,0 0 1,-1-1 0,17-20-1,-4-6-2352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09.760"/>
    </inkml:context>
    <inkml:brush xml:id="br0">
      <inkml:brushProperty name="width" value="0.05" units="cm"/>
      <inkml:brushProperty name="height" value="0.05" units="cm"/>
      <inkml:brushProperty name="color" value="#004F8B"/>
    </inkml:brush>
  </inkml:definitions>
  <inkml:trace contextRef="#ctx0" brushRef="#br0">21 1 1649,'0'0'12216,"-2"13"-11704,-5 24 58,1 0 1,3 1-1,0-1 0,6 63 0,-2-88-501,1 0-1,0 0 1,1-1-1,0 1 1,1 0-1,1-1 1,0 0-1,10 18 1,-11-24-72,0 1 0,0-1 0,1 0 0,0 0 0,0 0 0,0-1 0,1 1 0,-1-1 0,1-1 0,0 1 0,0-1 0,0 0 1,1 0-1,-1-1 0,1 0 0,10 2 0,-11-2-43,-1-1 1,0 0-1,1-1 1,-1 1-1,0-1 1,1 0-1,-1-1 1,1 1-1,-1-1 1,0 0-1,0 0 1,1-1-1,-1 0 1,0 0-1,0 0 1,-1 0-1,1-1 1,0 0-1,-1 0 1,7-5-1,-7 4-14,0-1 1,0-1-1,0 1 0,-1 0 0,1-1 1,-1 0-1,-1 1 0,1-1 0,-1 0 1,0-1-1,0 1 0,-1 0 0,0-1 1,0 1-1,0 0 0,-1-12 0,0 11-2,0 2 66,0 0 0,0 1 0,0-1 0,0 0 0,-1 1 0,0-1 0,0 1 0,-2-7 0,2 10 23,0-1-1,-1 1 1,1-1 0,0 1 0,0 0 0,-1 0 0,1-1 0,-1 1 0,1 0 0,-1 0-1,0 1 1,1-1 0,-1 0 0,0 0 0,0 1 0,1-1 0,-1 1 0,0 0 0,0 0-1,0-1 1,0 1 0,0 0 0,1 0 0,-4 1 0,2-1 51,1-1-1,-1 1 1,0 0 0,1 1 0,-1-1-1,1 0 1,-1 1 0,0-1-1,1 1 1,-1 0 0,1 0 0,0 0-1,-1 0 1,1 0 0,0 1 0,-3 1-1,3-1-50,1 1 0,-1-1 1,1 1-1,0 0 0,0-1 0,0 1 0,0 0 0,0 0 0,1 0 1,-1 0-1,1 0 0,0 0 0,0-1 0,0 1 0,0 4 0,0-3-19,1 1-1,-1-1 0,1 1 1,-1-1-1,1 1 0,1-1 1,-1 1-1,1-1 0,-1 0 1,1 0-1,0 0 1,1 0-1,-1 0 0,1 0 1,0-1-1,0 1 0,4 4 1,0-3-41,0 0 1,0 0 0,0 0-1,1-1 1,0 0 0,0 0 0,0-1-1,14 5 1,-1-3-179,0-1-1,1-1 1,0-1-1,-1 0 1,1-2 0,39-4-1,-54 3 93,0 0 0,0-1 0,0 0 0,0 0 0,0-1 0,0 0 0,-1 0 0,1-1 0,-1 1-1,0-1 1,0-1 0,0 1 0,-1-1 0,0 0 0,1 0 0,-2-1 0,1 1 0,-1-1 0,0 0 0,0 0 0,0-1 0,-1 1-1,0-1 1,0 0 0,-1 1 0,0-1 0,0-1 0,-1 1 0,2-14 0,-3 19 152,0-1-1,-1 1 1,1 0-1,-1 0 1,1 0 0,-1 0-1,0 0 1,1 0 0,-1 0-1,0 0 1,0 1 0,-1-1-1,1 0 1,0 0-1,0 1 1,-1-1 0,-1-1-1,2 2 26,0 1 1,0-1-1,1 1 0,-1 0 0,0-1 1,1 1-1,-1 0 0,0-1 0,0 1 0,0 0 1,0 0-1,1 0 0,-1 0 0,0 0 1,0 0-1,0 0 0,0 0 0,1 0 0,-1 0 1,0 0-1,0 0 0,0 1 0,1-1 1,-1 0-1,0 1 0,0-1 0,1 0 0,-1 1 1,0-1-1,1 1 0,-1-1 0,0 1 1,1 0-1,-1-1 0,1 1 0,-1-1 0,1 1 1,-1 0-1,1 0 0,-1-1 0,1 1 1,0 0-1,-1 0 0,1-1 0,0 3 0,-2 1 23,0 1 0,0 0 0,1-1 0,0 1 0,0 0 0,0 0 0,1 0-1,-1 0 1,1 0 0,0 0 0,1 0 0,-1 0 0,1 0 0,0 0-1,0 0 1,1 0 0,-1-1 0,1 1 0,0 0 0,1-1 0,-1 1-1,1-1 1,-1 0 0,1 0 0,1 0 0,-1 0 0,0-1 0,8 6 0,-2-3-144,0-1 0,0 0 1,1-1-1,0 0 1,0 0-1,0-1 0,0-1 1,0 1-1,14 0 1,-19-3-721,0 0-1,-1 0 1,1 0 0,0 0 0,0-1 0,0 0 0,8-3-1,-1-5-4610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10.089"/>
    </inkml:context>
    <inkml:brush xml:id="br0">
      <inkml:brushProperty name="width" value="0.05" units="cm"/>
      <inkml:brushProperty name="height" value="0.05" units="cm"/>
      <inkml:brushProperty name="color" value="#004F8B"/>
    </inkml:brush>
  </inkml:definitions>
  <inkml:trace contextRef="#ctx0" brushRef="#br0">210 0 13350,'0'0'48,"-108"139"-48,77-90-192,-3-3-2273,-2-10-4146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18.706"/>
    </inkml:context>
    <inkml:brush xml:id="br0">
      <inkml:brushProperty name="width" value="0.05" units="cm"/>
      <inkml:brushProperty name="height" value="0.05" units="cm"/>
      <inkml:brushProperty name="color" value="#004F8B"/>
    </inkml:brush>
  </inkml:definitions>
  <inkml:trace contextRef="#ctx0" brushRef="#br0">1 288 8100,'0'0'1939,"23"0"-1589,76 2 29,-91-2-285,0 0 1,1-1 0,-1-1-1,1 0 1,-1 0 0,0 0-1,0-1 1,0 0-1,-1 0 1,1-1 0,-1 0-1,1-1 1,-1 0 0,-1 0-1,1 0 1,-1-1 0,0 0-1,0 0 1,0 0 0,-1-1-1,0 0 1,5-8 0,-7 9-50,-1 0-1,1 0 1,-1 0 0,0 0 0,0 0 0,-1-1 0,0 1 0,0 0 0,0-1 0,-1 1 0,0-1 0,0 1 0,-1-1 0,0 1 0,0 0 0,0-1 0,-5-10 0,5 13-18,-1 0-1,0 0 1,0 0 0,0 0 0,-1 1 0,1-1 0,-1 1 0,0 0-1,0-1 1,0 1 0,0 0 0,0 1 0,-1-1 0,1 1-1,-1-1 1,0 1 0,0 0 0,0 1 0,0-1 0,0 1 0,0-1-1,0 1 1,-1 0 0,1 1 0,0-1 0,-8 1 0,11 0-29,0 0 0,0 0-1,-1 1 1,1-1 0,0 1 0,0-1 0,-1 1 0,1-1 0,0 1 0,0 0 0,0-1 0,0 1 0,0 0 0,0 0 0,0 0 0,0 0 0,0 0 0,0 0-1,1 0 1,-1 0 0,0 0 0,1 0 0,-1 1 0,1-1 0,-1 0 0,1 0 0,-1 1 0,1-1 0,0 0 0,0 1 0,0-1 0,0 2 0,-2 51 131,3-41-49,-1-6-59,1-1 1,0 0-1,0 0 1,1 0-1,-1 1 1,2-1-1,-1-1 1,0 1-1,1 0 0,0-1 1,1 1-1,-1-1 1,1 0-1,0 0 1,0 0-1,1-1 1,-1 1-1,1-1 0,0 0 1,0 0-1,0-1 1,1 0-1,7 4 1,-2-2 16,-1 0 0,1-1 0,0 0 0,0 0 0,1-1 0,-1-1 0,0 0 0,1-1 0,0 0 0,-1-1 0,1 0-1,12-2 1,-21 1-83,0 0-1,0 0 0,0 0 0,-1 0 0,1-1 0,0 1 1,-1-1-1,1 0 0,-1 0 0,0 0 0,0 0 0,0 0 1,0 0-1,0 0 0,0-1 0,0 1 0,-1-1 0,1 0 1,-1 1-1,0-1 0,0 0 0,0 0 0,0 0 0,0 0 1,0-5-1,2-9-551,-1 1 1,0-1-1,-2-19 1,0 32 476,0-24-250,0 22 742,0 19-105,0 3-7,1-1 1,0 1-1,1-1 0,1 1 0,6 18 1,-8-29-236,1 0 1,0 0-1,0-1 1,0 1 0,1 0-1,-1-1 1,1 1 0,0-1-1,0 0 1,1 0 0,0 0-1,-1-1 1,1 1-1,0-1 1,1 0 0,-1 0-1,0 0 1,1-1 0,0 1-1,5 1 1,-8-3-45,1 0 0,-1-1 0,0 1 0,0-1 0,1 1 0,-1-1 0,0 0 1,1 0-1,-1 0 0,0 0 0,1 0 0,-1-1 0,0 1 0,0-1 0,1 1 0,-1-1 0,0 0 0,0 0 0,0 0 0,0 0 1,0 0-1,0 0 0,0-1 0,0 1 0,0-1 0,-1 1 0,1-1 0,-1 0 0,1 0 0,-1 0 0,0 1 0,1-1 0,-1 0 1,0-1-1,0 1 0,0 0 0,-1 0 0,1 0 0,0-1 0,-1 1 0,1-4 0,2-13-280,0 0 0,-2 0 0,0 0 0,-2-21 0,0 18 140,6 32 498,24 51 540,-7-31-3008,3-11-3454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0.314"/>
    </inkml:context>
    <inkml:brush xml:id="br0">
      <inkml:brushProperty name="width" value="0.05" units="cm"/>
      <inkml:brushProperty name="height" value="0.05" units="cm"/>
      <inkml:brushProperty name="color" value="#004F8B"/>
    </inkml:brush>
  </inkml:definitions>
  <inkml:trace contextRef="#ctx0" brushRef="#br0">0 8 7507,'0'0'5656,"14"-1"-5047,41 0-76,-53 2-507,-1-1 1,1 1-1,-1 0 0,1-1 0,0 1 0,-1 0 1,1 0-1,-1 0 0,0 0 0,1 0 1,-1 0-1,0 1 0,0-1 0,0 0 0,1 1 1,-1-1-1,-1 1 0,1-1 0,0 1 0,0-1 1,-1 1-1,1-1 0,0 1 0,-1 0 1,0 0-1,1 2 0,2 48 123,-3-43-117,0-5-27,0 5-226,1 1 0,-1-1 0,-1 1 1,0-1-1,0 1 0,-1-1 0,0 1 1,-1-1-1,0 0 0,0 0 0,-5 8 1,8-16 143,-1-1 0,1 1 0,0-1 0,0 1 1,0 0-1,0-1 0,0 1 0,0-1 0,0 1 0,0-1 1,0 1-1,0-1 0,1 1 0,-1-1 0,0 1 1,0-1-1,0 1 0,1-1 0,-1 1 0,0-1 0,0 1 1,1-1-1,-1 0 0,0 1 0,1-1 0,-1 0 0,1 1 1,-1-1-1,1 0 0,-1 1 0,0-1 0,1 0 0,-1 0 1,1 1-1,-1-1 0,1 0 0,-1 0 0,2 0 0,30 12 183,-6-3 74,-17-4 66,0 1-1,0 0 0,0 0 1,-1 1-1,0 0 1,0 0-1,-1 1 1,0 0-1,0 1 0,-1 0 1,0 0-1,0 0 1,-1 0-1,0 1 1,4 14-1,-3-6-92,-1 0 0,-1 0 0,-1 0 0,0 0 0,-2 1 0,0-1 0,0 1 0,-4 22 0,2-34-152,-1 0-1,1-1 1,-1 1 0,0 0-1,-1-1 1,0 0 0,0 1 0,0-1-1,-1 0 1,0-1 0,0 1-1,0-1 1,-1 1 0,0-1 0,0-1-1,0 1 1,0-1 0,-1 0-1,0 0 1,0 0 0,0-1 0,0 0-1,0 0 1,-1-1 0,1 1-1,-1-2 1,0 1 0,0-1 0,-10 1-1,15-2-23,1 0 1,0-1-1,-1 1 0,1 0 0,-1-1 0,1 0 1,0 1-1,0-1 0,-1 0 0,1 0 0,0 0 1,0 0-1,0 1 0,0-2 0,0 1 0,0 0 1,0 0-1,0 0 0,0 0 0,1-1 0,-1 1 1,0 0-1,1-1 0,-1 1 0,1 0 0,0-1 1,-1 1-1,1-1 0,0 1 0,0-3 0,-4-52-1091,4 51 990,0-22-98,1 1 1,1 0-1,2 0 0,0 0 0,2 0 0,1 1 0,0 0 0,2 0 0,2 1 0,22-42 0,-27 56 198,1-3 183,1-1-1,1 1 1,17-20-1,-23 30-80,1 0 0,-1 0-1,0 0 1,1 0 0,0 0 0,0 1-1,0 0 1,0 0 0,0 0-1,0 0 1,0 1 0,1 0 0,-1-1-1,1 2 1,-1-1 0,1 0-1,4 1 1,4 1 84,0 0 0,0 1 0,0 1 0,0 0 0,22 10 0,-24-9-103,0 0-1,0 0 1,0-1-1,1-1 1,-1 0 0,1 0-1,-1-1 1,17-1 0,-26-1-72,0 0 0,0 0 0,0 0 0,0 0 0,0 0 1,-1 0-1,1-1 0,0 1 0,-1-1 0,1 0 0,-1 1 0,1-1 1,-1 0-1,0 0 0,0 0 0,0 0 0,0 0 0,0 0 1,0 0-1,0 0 0,-1 0 0,1 0 0,-1 0 0,1-3 1,7-57-876,-8 29 606,3-23 241,-3 55 51,0 1 0,0 0 0,0-1 0,0 1-1,0 0 1,0-1 0,0 1 0,0 0 0,0-1 0,0 1-1,0 0 1,0-1 0,1 1 0,-1 0 0,0 0 0,0-1-1,0 1 1,1 0 0,-1 0 0,0-1 0,0 1 0,0 0-1,1 0 1,-1 0 0,0-1 0,1 1 0,-1 0 0,0 0-1,0 0 1,1 0 0,-1 0 0,0 0 0,1-1 0,-1 1-1,0 0 1,1 0 0,-1 0 0,0 0 0,1 0 0,-1 0-1,0 0 1,1 0 0,-1 1 0,0-1 0,0 0 0,1 0-1,-1 0 1,0 0 0,1 0 0,-1 0 0,0 1 0,0-1-1,1 0 1,-1 0 0,0 0 0,0 1 0,1-1 0,-1 0-1,0 0 1,0 1 0,0-1 0,1 1 0,13 18-214,8 27 451,-3 1 0,-2 1-1,-2 1 1,-2 0 0,-3 1-1,-1 0 1,-3 1-1,0 87 1,-5-126-256,-2-1-1,1 1 1,-1-1-1,-1 1 1,0-1-1,-1 0 1,0 0-1,-1 0 1,-7 16-1,8-22-19,0-1 0,0 0 1,0 0-1,0 0 0,-1 0 0,1-1 0,-1 0 0,0 1 1,0-1-1,-1 0 0,1-1 0,0 1 0,-1-1 0,0 0 1,1 0-1,-1 0 0,0-1 0,0 0 0,0 0 0,0 0 1,0 0-1,0-1 0,-9 0 0,11 0-23,0 0 0,1-1 0,-1 1 0,0 0 1,1-1-1,-1 0 0,0 0 0,1 0 0,-1 0 0,1 0 0,-1 0 0,1-1 0,0 1 1,-1-1-1,1 0 0,0 1 0,0-1 0,0 0 0,0 0 0,1 0 0,-1-1 0,1 1 1,-1 0-1,1-1 0,0 1 0,-1-1 0,1 1 0,1-1 0,-1 1 0,0-1 0,0-4 1,-2-10-267,1 1 0,1-1 0,0 0 0,2-19 1,0 10 130,0 6 113,1 0-1,0 0 1,2 0 0,0 0 0,2 1-1,0 0 1,1 0 0,18-35 0,-12 31 84,0 1 0,2 0 0,1 1 0,0 1 0,1 0 0,29-24 0,-41 39 44,0 1 0,1 0 0,-1 0 0,1 1 0,10-5 0,-15 7-35,0 1 0,0-1-1,0 1 1,1-1 0,-1 1 0,0 0-1,0 0 1,0 0 0,0 0 0,0 0 0,1 0-1,-1 0 1,0 0 0,0 0 0,0 0 0,0 1-1,1-1 1,-1 0 0,0 1 0,0-1-1,0 1 1,0-1 0,0 1 0,0 0 0,0-1-1,0 1 1,0 0 0,-1 0 0,1-1 0,0 1-1,0 0 1,-1 0 0,1 0 0,0 0 0,-1 0-1,1 0 1,-1 0 0,1 2 0,16 42 235,-12-30-308,1 1 0,0-1-1,15 25 1,-21-40 30,0 0 1,0 1-1,1-1 1,-1 0-1,0 0 1,1 1-1,-1-1 0,0 0 1,1 0-1,-1 0 1,0 1-1,1-1 1,-1 0-1,0 0 0,1 0 1,-1 0-1,1 0 1,-1 0-1,0 0 1,1 0-1,-1 0 0,1 0 1,-1 0-1,0 0 1,1 0-1,-1 0 1,1 0-1,-1 0 0,0 0 1,1-1-1,-1 1 1,0 0-1,1 0 1,-1 0-1,0-1 0,1 1 1,-1 0-1,0 0 1,0-1-1,1 1 1,-1 0-1,0-1 0,0 1 1,1 0-1,-1-1 1,0 1-1,0 0 1,0-1-1,0 1 0,1-1 1,-1 1-1,0 0 1,0-1-1,0 0 1,9-20-215,-9 21 230,5-21-326,0 1 0,-2-1 0,-1 0 0,0 0 1,-2 0-1,-1-24 0,0-2 2623,18 76-325,-10-13-1597,0 0 0,17 27 0,-21-38-311,0-1 0,0 1 0,0-1 0,1 0 0,-1 0-1,1 0 1,0-1 0,0 1 0,1-1 0,-1 0 0,1-1-1,-1 1 1,10 3 0,-12-5-79,0 0 0,0-1 0,-1 1 0,1-1 0,0 0 0,0 1 0,0-1 0,0 0-1,0 0 1,0 0 0,0 0 0,0-1 0,0 1 0,0 0 0,-1-1 0,1 0 0,0 1 0,0-1 0,0 0 0,-1 0 0,1 0 0,0 0 0,-1 0 0,1 0-1,-1 0 1,0-1 0,3-1 0,-1-3-151,0 1 0,0-1 0,0 0 0,-1 0 0,0-1 0,3-10 0,-4 12 110,0-1 0,0 1 0,1 0 0,0 0 0,0 0-1,0 0 1,0 0 0,1 1 0,0-1 0,5-5 0,-8 10 108,1-1 0,0 1 0,0-1 0,-1 1 0,1 0 1,0-1-1,0 1 0,0 0 0,0 0 0,-1 0 0,1 0 0,0 0 0,0 0 1,0 0-1,0 0 0,0 0 0,-1 0 0,1 0 0,0 0 0,0 1 0,0-1 0,-1 0 1,1 1-1,0-1 0,0 0 0,-1 1 0,1-1 0,0 1 0,0 0 0,22 19 191,-19-16-46,6 5-111,0 0 0,1 0 0,0-1 0,1-1 0,-1 0 0,1 0 0,1-1 0,-1-1-1,1 0 1,0 0 0,0-1 0,1-1 0,-1-1 0,1 0 0,-1 0 0,1-1 0,0-1 0,0 0-1,16-3 1,-25 2-125,0 0-1,0-1 1,0 1 0,0-1-1,-1 0 1,1 0-1,0-1 1,-1 1-1,1-1 1,-1 0-1,0 0 1,0-1 0,0 1-1,-1-1 1,1 0-1,-1 0 1,0 0-1,0 0 1,0-1-1,3-6 1,-2 2-60,0 0 0,0-1 0,-1 1 1,0-1-1,-1 0 0,0 1 0,-1-1 0,0 0 0,-1-16 0,0 23 127,0 1 0,-1 0 0,1 0 0,-1 0 0,0-1-1,1 1 1,-1 0 0,0 0 0,0 0 0,-1 0 0,1 1-1,0-1 1,-1 0 0,1 0 0,-1 1 0,1-1 0,-1 1-1,0-1 1,0 1 0,0 0 0,0 0 0,1 0 0,-2 0-1,1 0 1,0 0 0,0 0 0,0 1 0,-3-2 0,2 2 63,0-1 0,1 1 0,-1-1 0,0 1 0,0 0 0,1 0 0,-1 0 0,0 1 0,1-1 0,-1 0 1,0 1-1,1 0 0,-1 0 0,0 0 0,1 0 0,-1 0 0,1 0 0,0 0 0,-1 1 0,1 0 0,0-1 0,0 1 1,-3 3-1,2 0-6,-1 0 0,1 0 1,0 1-1,0 0 0,1-1 1,0 1-1,0 0 1,0 0-1,1 0 0,-1 0 1,2 0-1,-1 1 0,1-1 1,0 0-1,0 0 1,0 1-1,1-1 0,0 0 1,0 0-1,1 0 0,0 0 1,0 0-1,0 0 0,1-1 1,-1 1-1,1-1 1,1 1-1,-1-1 0,1 0 1,0 0-1,0-1 0,0 1 1,1-1-1,0 0 1,0 0-1,0 0 0,0-1 1,10 5-1,3 1 3,0-1 0,1-1-1,0-1 1,0-1 0,27 4 0,14 1-5433,-57-10 4915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1.498"/>
    </inkml:context>
    <inkml:brush xml:id="br0">
      <inkml:brushProperty name="width" value="0.05" units="cm"/>
      <inkml:brushProperty name="height" value="0.05" units="cm"/>
      <inkml:brushProperty name="color" value="#004F8B"/>
    </inkml:brush>
  </inkml:definitions>
  <inkml:trace contextRef="#ctx0" brushRef="#br0">162 156 3378,'0'0'7414,"5"-14"-6569,16-43 6,-20 55-822,-1 1-1,1 0 1,0-1-1,-1 1 0,0-1 1,1 1-1,-1-1 1,0 1-1,0-1 0,1 1 1,-1-1-1,-1 0 0,1 1 1,0-1-1,0 1 1,0-1-1,-1 1 0,1-1 1,-1 1-1,1 0 1,-1-1-1,0 1 0,0-1 1,1 1-1,-1 0 1,0 0-1,0-1 0,0 1 1,0 0-1,-1 0 0,1 0 1,0 0-1,0 0 1,-1 0-1,1 1 0,0-1 1,-1 0-1,-1 0 1,-4-1-63,0 0 1,0 1-1,1 0 1,-1 0 0,0 1-1,-8 0 1,10 0 69,1 0-27,0 0-1,0 0 1,0 0-1,0 0 1,0 1-1,0-1 1,0 1-1,0 0 1,1 0-1,-1 1 1,0-1-1,1 1 0,-1 0 1,1 0-1,-1 0 1,1 0-1,0 1 1,0-1-1,0 1 1,0 0-1,0 0 1,1 0-1,-1 0 1,1 0-1,0 0 1,0 1-1,0-1 1,0 1-1,1 0 1,-1-1-1,1 1 1,-1 6-1,0-4 38,1-1-1,0 1 1,0 0-1,0 0 1,0-1-1,1 1 1,0 0-1,0 0 1,1 0-1,0 0 1,0-1-1,0 1 1,1 0-1,-1-1 1,1 1-1,1-1 1,-1 1-1,1-1 1,0 0-1,0 0 1,0 0-1,1-1 1,4 5-1,-2-3-8,1-1 0,-1 0-1,1 0 1,0-1-1,0 0 1,1 0 0,-1-1-1,1 0 1,0 0 0,-1-1-1,1 0 1,1 0-1,-1 0 1,0-2 0,16 1-1,-20 0-72,1-1-1,-1 0 0,0-1 0,0 1 1,0-1-1,0 0 0,0 0 0,0 0 1,0 0-1,-1-1 0,1 1 0,0-1 1,-1 0-1,1 0 0,-1-1 1,1 1-1,-1-1 0,0 1 0,0-1 1,0 0-1,-1 0 0,1 0 0,-1-1 1,0 1-1,1-1 0,-1 1 0,-1-1 1,1 0-1,-1 1 0,1-1 0,-1 0 1,0 0-1,0 0 0,0-4 0,1-18-697,3-12 711,-4 38 63,-1-1 1,1 1-1,-1 0 0,1 0 1,-1-1-1,0 1 1,1 0-1,-1 0 0,1 0 1,-1 0-1,1 0 1,-1-1-1,1 1 0,-1 0 1,1 0-1,-1 0 1,1 1-1,-1-1 0,1 0 1,-1 0-1,1 0 1,-1 0-1,1 0 0,-1 0 1,1 1-1,-1-1 0,1 0 1,-1 0-1,0 1 1,1-1-1,-1 0 0,1 1 1,-1-1-1,0 0 1,1 1-1,-1-1 0,1 1 1,16 17-220,-15-16 309,7 6-22,0 0 0,0-1 0,1 0 0,0-1 0,0 0 0,1 0 0,0-1 0,-1 0 0,2-1-1,-1 0 1,1-1 0,-1 0 0,1-1 0,0-1 0,0 0 0,20 0 0,-30-1-110,-1-1-1,1 0 1,0 1-1,-1-1 1,1 0 0,0 0-1,-1 0 1,1 0-1,-1 0 1,0 0-1,1 0 1,-1 0-1,0-1 1,0 1-1,1 0 1,-1-1-1,0 1 1,0-1 0,-1 1-1,1-1 1,0 0-1,0 1 1,-1-1-1,1 0 1,-1 0-1,0 1 1,1-1-1,-1 0 1,0 0-1,0-1 1,1-3-154,0 0-1,-1 0 1,0 0 0,0 0-1,0 0 1,-1 0 0,0 0-1,-2-9 1,-1 7-75,-1 1-1,0-1 1,0 1-1,0 0 1,-1 0-1,0 1 1,-1 0 0,1 0-1,-1 0 1,-10-6-1,3 2 62,-1 1-1,1 1 0,-1 0 1,-26-9-1,40 17 220,0-1 0,0 1 0,0 0 0,1-1-1,-1 1 1,0 0 0,0-1 0,0 1 0,0 0 0,0 0 0,0 0-1,0 0 1,1 0 0,-1 0 0,0 0 0,0 0 0,0 1 0,0-1 0,0 0-1,0 0 1,0 1 0,1-1 0,-1 0 0,0 1 0,-1 0 0,2 0-31,0 0 0,0-1 1,-1 1-1,1 0 0,0 0 1,0 0-1,0 0 0,0 0 1,0 0-1,0 0 0,0 0 1,0-1-1,1 1 0,-1 0 0,0 0 1,0 0-1,1 0 0,-1 0 1,1 1-1,2 2 52,-1 1 0,1 0 1,0-1-1,0 0 0,0 0 0,1 0 0,6 6 0,37 18 449,1-2 0,1-2 0,53 17 0,-98-39-581,1 0 1,0 0-1,-1-1 1,1 0-1,0 0 1,0 0-1,0 0 1,-1-1-1,1 0 1,0 0-1,0 0 1,0 0-1,0-1 1,0 0-1,6-2 1,-6 0-4,0 1 0,0-2 1,0 1-1,0-1 0,0 0 0,-1 0 1,1 0-1,-1 0 0,0-1 1,-1 0-1,5-6 0,-7 10 133,0 0 0,-1 0 0,1 0 0,-1 0-1,1 1 1,0-1 0,0 0 0,0 0 0,-1 1 0,1-1-1,0 1 1,0-1 0,0 1 0,0-1 0,0 1 0,0 0-1,0-1 1,0 1 0,0 0 0,0 0 0,0-1 0,0 1 0,0 0-1,0 0 1,0 0 0,0 1 0,0-1 0,0 0 0,0 0-1,0 0 1,0 1 0,0-1 0,0 0 0,0 1 0,0-1-1,2 2 1,33 30-521,-18-14 237,32 22-5029,-29-23 291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2.331"/>
    </inkml:context>
    <inkml:brush xml:id="br0">
      <inkml:brushProperty name="width" value="0.05" units="cm"/>
      <inkml:brushProperty name="height" value="0.05" units="cm"/>
      <inkml:brushProperty name="color" value="#004F8B"/>
    </inkml:brush>
  </inkml:definitions>
  <inkml:trace contextRef="#ctx0" brushRef="#br0">5 626 6243,'0'0'2945,"1"17"-907,-1 4-1400,0-12-373,0 0 0,1 0 0,0-1 0,0 1 0,1 0-1,4 15 1,3-6 800,-4-27 274,-4-36-198,-1 40-1391,0-432-1785,0 434 2067,0 0 1,0 0-1,0 1 1,1-1-1,-1 0 1,1 0-1,-1 1 1,1-1-1,0 1 1,0-1-1,0 0 1,0 1-1,0 0 1,1-1-1,-1 1 1,1 0-1,0 0 1,0-1-1,-1 1 1,1 1 0,4-4-1,-3 4 6,0-1-1,1 1 0,-1 0 1,0 0-1,1 1 1,-1-1-1,1 1 1,0-1-1,-1 1 1,1 0-1,-1 1 1,1-1-1,-1 0 1,1 1-1,-1 0 1,6 2-1,-4-1-3,1 0 1,-1 0-1,0 0 0,0 1 1,0 0-1,0 0 0,-1 0 1,1 1-1,-1 0 0,0 0 1,0 0-1,0 0 0,-1 0 1,1 1-1,-1 0 0,4 6 1,-3-3-19,-1 0 0,1 0 1,-1 0-1,-1 1 0,0-1 1,0 1-1,0-1 0,-1 1 0,0 0 1,-1 10-1,-1-16-29,0 1 0,0 0 1,0 0-1,0 0 0,0-1 0,-1 1 0,0-1 0,0 1 1,0-1-1,0 1 0,0-1 0,-1 0 0,1 0 0,-1 0 1,0-1-1,0 1 0,0-1 0,0 1 0,-1-1 0,1 0 0,-1 0 1,1 0-1,-1-1 0,-3 2 0,-3 1-165,1-1-1,0 0 1,-1-1 0,1 0-1,-1 0 1,0-1 0,0 0-1,-18-1 1,26-1 78,-1 1-1,0-1 1,0 0 0,1 0-1,-1 0 1,0 0 0,1 0 0,-1-1-1,1 1 1,-1-1 0,1 0-1,0 0 1,0 0 0,0 0-1,0 0 1,0 0 0,0 0 0,1-1-1,-1 1 1,1-1 0,-1 1-1,1-1 1,0 0 0,0 1-1,0-1 1,0 0 0,1 0 0,-1 1-1,1-1 1,0 0 0,-1 0-1,1 0 1,1-3 0,-1-2-90,0 0-1,1 1 1,-1-1 0,2 1 0,-1 0 0,1-1-1,0 1 1,0 0 0,1 0 0,0 0 0,1 0-1,3-6 1,22-20-432,1 2 0,1 1 1,1 1-1,48-32 0,38-33 1522,-102 83 3432,-14 26-494,-2-1-4748,-2 181 3199,2-190-2272,1 0 0,0 1 0,0-1 0,0 0 0,1 0 0,0 0 0,0 0 0,0 0 0,0 0 0,1 0 1,0-1-1,0 1 0,0-1 0,1 0 0,-1 0 0,1 0 0,0 0 0,0-1 0,1 1 0,-1-1 0,0 0 0,1-1 1,0 1-1,0-1 0,0 0 0,0 0 0,0 0 0,0-1 0,0 0 0,1 0 0,5 1 0,-2-1-68,0 0 0,0 0-1,0 0 1,0-1 0,0-1 0,1 0-1,-1 0 1,0 0 0,0-1 0,-1-1-1,1 0 1,0 0 0,-1 0 0,0-1-1,0 0 1,0-1 0,14-10-1,-17 10-48,-1 0-1,1-1 1,-1 1-1,0-1 0,0 0 1,-1 0-1,0-1 0,0 1 1,0-1-1,-1 1 1,0-1-1,-1 0 0,1 0 1,-1 0-1,0 0 1,-1 0-1,0 0 0,0 0 1,0 0-1,-3-12 0,3 19 118,0 0-1,0-1 1,0 1-1,0 0 1,0-1-1,0 1 1,0 0-1,0-1 1,0 1-1,0-1 1,0 1-1,0 0 1,0-1-1,0 1 1,0 0-1,0-1 1,0 1-1,-1 0 1,1-1-1,0 1 1,0 0-1,0-1 1,-1 1-1,1 0 1,0-1-1,0 1 0,-1 0 1,1 0-1,0-1 1,-1 1-1,1 0 1,0 0-1,-1 0 1,1 0-1,0-1 1,-1 1-1,1 0 1,0 0-1,-1 0 1,1 0-1,0 0 1,-1 0-1,1 0 1,-1 0-1,1 0 1,0 0-1,-1 0 1,1 0-1,0 0 1,-1 0-1,1 0 1,0 1-1,-1-1 0,1 0 1,-1 0-1,1 0 1,0 0-1,0 1 1,-1-1-1,1 0 1,0 0-1,-1 1 1,1-1-1,0 0 1,-1 1-1,-12 22 492,10-12-407,1-1 0,0 1-1,1 0 1,0 0 0,1 0 0,0 0 0,0 0 0,1 0 0,5 19-1,-5-26-180,0 0-1,1 0 0,0 0 1,0 0-1,0 0 0,0 0 1,1 0-1,-1-1 1,1 1-1,0-1 0,5 4 1,-5-4-267,1 0 0,-1-1 0,1 0 0,0 0 0,0 0 0,0 0 0,0-1 1,0 1-1,0-1 0,0 0 0,1-1 0,-1 1 0,7 0 0,8-1-3380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2.673"/>
    </inkml:context>
    <inkml:brush xml:id="br0">
      <inkml:brushProperty name="width" value="0.05" units="cm"/>
      <inkml:brushProperty name="height" value="0.05" units="cm"/>
      <inkml:brushProperty name="color" value="#004F8B"/>
    </inkml:brush>
  </inkml:definitions>
  <inkml:trace contextRef="#ctx0" brushRef="#br0">1 0 11877,'0'0'4819,"88"118"-4307,-56-86-192,0-5-192,-3-6-128,-3-4-80,-5-6-1024,-7-3-721,-1-8-1217,-4 0-911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3.017"/>
    </inkml:context>
    <inkml:brush xml:id="br0">
      <inkml:brushProperty name="width" value="0.05" units="cm"/>
      <inkml:brushProperty name="height" value="0.05" units="cm"/>
      <inkml:brushProperty name="color" value="#004F8B"/>
    </inkml:brush>
  </inkml:definitions>
  <inkml:trace contextRef="#ctx0" brushRef="#br0">170 1 7091,'0'0'2770,"-112"74"-289,84-38-817,9 2-1023,9 4-641,10-4-96,0-4-1025,0-10-1504,0-12-1009,10-12-3537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5.696"/>
    </inkml:context>
    <inkml:brush xml:id="br0">
      <inkml:brushProperty name="width" value="0.05" units="cm"/>
      <inkml:brushProperty name="height" value="0.05" units="cm"/>
      <inkml:brushProperty name="color" value="#004F8B"/>
    </inkml:brush>
  </inkml:definitions>
  <inkml:trace contextRef="#ctx0" brushRef="#br0">1 0 3426,'0'0'11781,"8"104"-11429,11-42 48,6 1-96,4-7-127,0-7-113,2-10 144,-2-9-208,0-8-369,-2-9-255,-5-9-961,-1-4-1216,-9-2-1553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3.375"/>
    </inkml:context>
    <inkml:brush xml:id="br0">
      <inkml:brushProperty name="width" value="0.05" units="cm"/>
      <inkml:brushProperty name="height" value="0.05" units="cm"/>
      <inkml:brushProperty name="color" value="#004F8B"/>
    </inkml:brush>
  </inkml:definitions>
  <inkml:trace contextRef="#ctx0" brushRef="#br0">1 176 8900,'0'0'2495,"18"-4"-332,3 0-1739,13-1 234,0-3 0,55-19 1,-84 25-629,-1-1 1,1 0 0,-1-1 0,1 1 0,-1-1-1,0 0 1,-1 1 0,1-2 0,0 1 0,3-7-1,-5 9-75,-1-1 0,1 1-1,-1 0 1,0 0 0,1-1-1,-1 1 1,0 0 0,-1-1-1,1 0 1,0 1 0,-1-1-1,1 1 1,-1-1 0,0 1-1,0-1 1,0 0-1,0 1 1,-1-1 0,1 0-1,-1 1 1,1-1 0,-1 1-1,0-1 1,-1-2 0,0 3 27,0 1 1,0-1 0,0 1 0,0-1 0,0 1 0,0 0-1,-1 0 1,1 0 0,0 0 0,-1 0 0,1 0 0,0 1-1,-1-1 1,1 1 0,-1 0 0,1 0 0,-1 0 0,0 0-1,1 0 1,-1 0 0,1 1 0,-5 0 0,3 0 34,0-1 0,0 1 1,0 0-1,0 1 0,1-1 1,-1 0-1,0 1 1,1 0-1,-1 0 0,1 0 1,-1 1-1,1-1 0,-4 4 1,4-2 17,0 1 0,0-1 0,0 1 0,1 0 0,0-1 0,-1 1 0,2 1 1,-1-1-1,0 0 0,1 0 0,0 0 0,1 1 0,-1-1 0,1 1 0,0-1 1,0 0-1,0 1 0,1-1 0,0 0 0,0 1 0,0-1 0,1 0 0,0 0 1,0 0-1,0 0 0,1 0 0,-1 0 0,1-1 0,0 1 0,1-1 0,-1 0 1,1 0-1,-1 0 0,1 0 0,1-1 0,-1 0 0,0 1 0,1-1 0,-1-1 1,1 1-1,7 2 0,11 2-40,1-1 0,0-1 0,0-1 0,0-1 0,0-1-1,0-1 1,1-1 0,-1-1 0,35-6 0,-48 5-12,0-1 0,0 0 0,0 0 0,-1-1 0,1 0 0,-1-1 0,0 0 0,0 0 0,-1-1 1,13-10-1,-18 12-38,0 1 0,0-1 0,-1-1 1,1 1-1,-1 0 0,0-1 0,0 0 1,0 1-1,0-1 0,-1 0 0,0-1 0,0 1 1,0 0-1,-1 0 0,0-1 0,0 1 1,0-1-1,-1 1 0,0-1 0,0 1 1,0-1-1,-2-9 0,1 13 83,0-1 0,0 1 1,-1-1-1,1 1 0,-1 0 0,1 0 0,-1-1 0,0 1 0,0 0 0,0 1 0,0-1 0,0 0 1,-1 0-1,1 1 0,0 0 0,-1-1 0,1 1 0,-1 0 0,1 0 0,-1 0 0,0 0 0,1 1 1,-1-1-1,0 1 0,0 0 0,1 0 0,-1 0 0,0 0 0,0 0 0,1 0 0,-1 1 0,0-1 1,1 1-1,-1 0 0,0 0 0,1 0 0,-1 0 0,1 0 0,-1 1 0,1-1 0,0 1 0,-1-1 1,1 1-1,-3 3 0,2 0 79,0 0 1,0 0-1,1 0 1,0 0-1,0 0 1,0 1-1,0-1 0,1 0 1,0 1-1,0 0 1,1-1-1,-1 1 1,1-1-1,0 1 1,1-1-1,1 7 1,-1-8-82,0 0 0,1 0 0,0 0 0,0-1 0,0 1 0,0-1 1,0 1-1,1-1 0,0 0 0,0 0 0,-1 0 0,2-1 0,-1 1 0,0-1 1,0 1-1,1-1 0,0 0 0,-1 0 0,1-1 0,0 1 0,0-1 0,5 2 1,55 9-204,-21-13-2907,-29-4-445,-6-10-1367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3.751"/>
    </inkml:context>
    <inkml:brush xml:id="br0">
      <inkml:brushProperty name="width" value="0.05" units="cm"/>
      <inkml:brushProperty name="height" value="0.05" units="cm"/>
      <inkml:brushProperty name="color" value="#004F8B"/>
    </inkml:brush>
  </inkml:definitions>
  <inkml:trace contextRef="#ctx0" brushRef="#br0">292 0 8036,'0'0'5602,"-112"66"-5490,72-16-112,-2 5-1072,-5-2-1393,-3-5-3074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6.060"/>
    </inkml:context>
    <inkml:brush xml:id="br0">
      <inkml:brushProperty name="width" value="0.05" units="cm"/>
      <inkml:brushProperty name="height" value="0.05" units="cm"/>
      <inkml:brushProperty name="color" value="#004F8B"/>
    </inkml:brush>
  </inkml:definitions>
  <inkml:trace contextRef="#ctx0" brushRef="#br0">267 68 8052,'0'0'1675,"3"4"-1040,-2-1-327,-1-2-203,1 0 0,-1 0-1,1 0 1,-1 0 0,1-1 0,-1 1 0,1 0 0,0 0 0,-1 0 0,1 0 0,0-1 0,0 1-1,0 0 1,-1-1 0,1 1 0,0-1 0,0 1 0,0-1 0,0 1 0,0-1 0,0 1 0,0-1-1,1 0 1,-1-1-90,-1 1-1,1-1 1,-1 0-1,1 0 0,-1 0 1,0 1-1,0-1 1,1 0-1,-1 0 0,0 0 1,0 0-1,0 0 1,0 0-1,0 0 0,0 0 1,0 0-1,0 1 1,0-1-1,-1 0 0,1 0 1,0 0-1,0 0 1,-1-1-1,-10-25-216,6 23 198,-1-1 0,0 1 0,0 1 0,0 0 0,0-1 0,-1 2-1,1-1 1,-1 1 0,0 0 0,0 0 0,-12-1 0,-79-2 207,96 5-194,-2 0 13,0 0-1,1 1 0,-1 0 1,1-1-1,-1 1 1,1 0-1,-1 0 0,1 1 1,-1-1-1,1 1 1,0 0-1,0 0 0,0 0 1,0 0-1,0 0 0,0 1 1,1-1-1,-1 1 1,1 0-1,-1 0 0,1 0 1,0 0-1,0 0 1,1 0-1,-1 0 0,1 1 1,-1-1-1,0 6 1,-1 2 55,0 0 1,1 1 0,0-1 0,1 0 0,0 1 0,1 0 0,2 21-1,-1-28-52,0 0-1,0-1 0,1 1 0,0-1 0,-1 1 0,1-1 1,1 0-1,-1 0 0,0 1 0,1-2 0,0 1 0,0 0 1,0-1-1,1 1 0,-1-1 0,1 0 0,0 0 0,0 0 1,0-1-1,0 1 0,0-1 0,0 0 0,7 2 0,2 1 24,0-2 0,0 1-1,0-2 1,0 0-1,1 0 1,-1-1-1,18-1 1,-28-1-120,1 1 0,0-1 0,-1 0 0,1 0 0,-1 0 0,1 0 0,-1-1 0,1 0 0,-1 1 0,0-1 1,0 0-1,0 0 0,0-1 0,0 1 0,-1-1 0,1 1 0,-1-1 0,1 0 0,-1 0 0,0 0 0,0 0 0,0-1 0,-1 1 0,1 0 0,-1-1 1,2-4-1,-1 0-97,1 0 0,-2 1 0,1-1 1,-1 0-1,0 0 0,-1 0 0,0 0 1,0 0-1,-1 0 0,0 0 0,-4-13 1,4 18 305,0 0 0,0 0 0,-1 0 0,0 0 0,1 0 0,-1 0 1,0 1-1,0-1 0,-6-4 595,8 25-807,0-13 99,0 1 0,1 0 0,-1 0 0,1-1 0,0 1 0,0 0 0,1-1 0,0 1 0,0-1 0,0 0 0,1 1 1,0-1-1,-1 0 0,6 5 0,-2-3 12,0-1 0,1 0 0,0 0 0,0-1 0,1 0 0,-1 0 1,1-1-1,14 6 0,-8-5-141,-1 0 1,2-1-1,-1 0 0,0-2 1,1 1-1,0-2 0,-1 0 1,17-1-1,-30 0 15,0 0-1,1 0 1,-1 0-1,0-1 1,0 1 0,1 0-1,-1-1 1,0 1-1,0-1 1,1 1-1,-1-1 1,0 1 0,0-1-1,0 0 1,0 0-1,0 1 1,0-1-1,0 0 1,0 0-1,0 0 1,-1 0 0,1 0-1,1-2 1,0-1-122,-1 1 0,0-1 0,1 0 0,-1 1 0,-1-1 0,1 0 0,0 1 0,-1-7 1,0 2-92,0 0 1,0 0 0,-1 1 0,0-1-1,-1 0 1,0 0 0,0 1 0,-3-8-1,2 8 538,-1 1 0,1 0 0,-1 0-1,0 0 1,0 1 0,-7-7 1083,15 51-176,-1-32-1001,0 1 1,0 0 0,1-1-1,1 0 1,-1 0-1,1 0 1,0 0 0,1-1-1,-1 0 1,1 0-1,1 0 1,8 6 0,-10-9-102,-1 1 1,1-1-1,0 0 0,0-1 1,0 1-1,0-1 1,1 0-1,-1 0 0,1 0 1,-1-1-1,1 0 1,0 0-1,-1-1 0,1 1 1,0-1-1,-1 0 1,1-1-1,0 1 1,6-3-1,-8 1-205,0 0-1,0 0 1,0 0-1,-1-1 1,1 1-1,-1-1 1,0 0-1,0 0 1,0 0-1,0-1 1,0 1-1,-1-1 1,1 1-1,-1-1 1,0 0 0,0 0-1,0 0 1,-1 0-1,0 0 1,1 0-1,-2-1 1,1 1-1,0-5 1,2-11-588,-1 0 0,-2 1 1,-1-33-1,-1 67 4733,1-2-3519,1-1 0,0 1 1,1-1-1,0 1 0,7 23 0,-4-26-349,1 0 0,0-1 0,0 0 0,1 0-1,0 0 1,1-1 0,0 0 0,0 0 0,1-1 0,0 1 0,0-2-1,17 11 1,-18-13-690,1 1-1,0-2 1,0 1 0,0-1-1,1 0 1,-1-1-1,1 0 1,0 0 0,14 0-1,6-1-6453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6.546"/>
    </inkml:context>
    <inkml:brush xml:id="br0">
      <inkml:brushProperty name="width" value="0.05" units="cm"/>
      <inkml:brushProperty name="height" value="0.05" units="cm"/>
      <inkml:brushProperty name="color" value="#004F8B"/>
    </inkml:brush>
  </inkml:definitions>
  <inkml:trace contextRef="#ctx0" brushRef="#br0">55 165 1969,'0'0'5200,"6"20"-3802,-1-4-1098,7 27 1066,28 63 1,-37-100-1306,-1-9-212,-6-18-575,-12-35-955,-21-17 194,27 58 1610,1 0 0,1 0-1,1-1 1,0 0 0,1 0 0,1-1 0,1 0-1,0 0 1,-2-20 0,6 36-61,0 0 1,1 0-1,-1 0 1,0 0-1,0 0 0,1 0 1,-1 0-1,0 1 1,1-1-1,-1 0 0,1 0 1,-1 0-1,1 1 1,-1-1-1,1 0 0,-1 1 1,1-1-1,0 0 0,-1 1 1,1-1-1,0 1 1,0-1-1,0 1 0,-1 0 1,1-1-1,0 1 1,0 0-1,0-1 0,0 1 1,0 0-1,0 0 1,1 0-1,37-1 14,-26 2 113,-2-2-8,1 2 0,-1-1 0,0 2 0,0-1 0,1 2 0,-1-1 0,-1 2 0,1-1 0,0 2 0,-1-1 0,0 1 1,0 1-1,0 0 0,-1 0 0,0 1 0,0 0 0,0 0 0,-1 1 0,0 0 0,-1 1 0,0 0 0,0 0 0,-1 0 0,0 1 0,-1 0 0,0 0 0,0 1 0,-1-1 1,3 12-1,-4-4 75,-1 0 0,1 30 0,-3-33-1181,1 1 0,1-1 0,5 27 0,-1-31-2941,2-8-1902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7.078"/>
    </inkml:context>
    <inkml:brush xml:id="br0">
      <inkml:brushProperty name="width" value="0.05" units="cm"/>
      <inkml:brushProperty name="height" value="0.05" units="cm"/>
      <inkml:brushProperty name="color" value="#004F8B"/>
    </inkml:brush>
  </inkml:definitions>
  <inkml:trace contextRef="#ctx0" brushRef="#br0">259 33 4466,'0'0'11208,"-8"-5"-11085,-2 0-123,0 1 0,-1 0 1,0 1-1,1 0 1,-1 0-1,0 1 1,-1 0-1,1 1 0,-14 1 1,19-1-2,1 1 0,0 0 0,0 0 0,-1 1 1,1-1-1,0 1 0,-1 0 0,1 1 0,0-1 0,0 1 1,0 0-1,1 0 0,-1 1 0,0 0 0,1-1 0,-1 1 0,1 1 1,0-1-1,0 1 0,0-1 0,1 1 0,-1 0 0,-4 9 1,6-11 5,1 1 1,-1-1-1,1 1 1,0-1-1,0 1 1,0 0-1,1 0 1,-1-1-1,1 1 0,-1 0 1,1 0-1,0 0 1,0 0-1,0 0 1,0-1-1,1 1 1,-1 0-1,1 0 1,0 0-1,0-1 1,0 1-1,0 0 1,0-1-1,0 1 1,1-1-1,-1 1 1,1-1-1,0 0 1,0 0-1,0 1 1,0-1-1,0-1 1,0 1-1,0 0 1,1 0-1,-1-1 1,1 0-1,-1 1 1,1-1-1,0 0 1,-1 0-1,1 0 1,0 0-1,0-1 1,-1 1-1,1-1 1,0 0-1,0 0 1,0 0-1,4 0 1,2-1-118,1 0 1,0-1-1,-1 0 0,1 0 1,-1-1-1,1 0 1,-1-1-1,0 0 0,0 0 1,15-11-1,22-10-221,-41 23 358,-1-1 1,1 1-1,0 1 1,0-1-1,1 1 1,-1 0-1,0 0 1,0 0-1,1 1 1,-1-1-1,0 2 0,1-1 1,-1 0-1,0 1 1,1 0-1,-1 0 1,0 1-1,7 2 1,-5 0 68,0 0 1,0 0 0,-1 1 0,0-1-1,0 2 1,0-1 0,0 1-1,-1 0 1,0 0 0,0 0 0,5 9-1,0 4 70,0-1-1,-2 1 1,0 0-1,-1 1 1,-1-1-1,-1 2 1,-1-1 0,3 35-1,-6-43-155,0 0 0,-1 0 0,0 1 0,-1-1-1,-5 21 1,5-30-8,0 1 1,-1-1-1,1 1 0,-1-1 0,0 0 0,0 1 0,-1-1 1,1 0-1,-1 0 0,1 0 0,-1-1 0,0 1 0,0-1 0,0 1 1,0-1-1,0 0 0,-1 0 0,1-1 0,-1 1 0,1-1 1,-7 2-1,4-1-16,0 0 0,-1 0 0,1-1 0,0 1 0,-1-2 0,1 1-1,0-1 1,-1 0 0,1 0 0,-1-1 0,1 0 0,0 0 0,-1 0 0,-11-5 0,15 4-66,-1 0-1,0 0 0,1-1 1,0 0-1,-1 1 1,1-1-1,0 0 1,0-1-1,1 1 0,-1 0 1,1-1-1,0 1 1,-1-1-1,2 0 1,-1 0-1,0 0 0,1 0 1,0 0-1,0 0 1,0 0-1,0-1 1,1 1-1,-1-5 0,1-76-4986,7 36-1056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7.438"/>
    </inkml:context>
    <inkml:brush xml:id="br0">
      <inkml:brushProperty name="width" value="0.05" units="cm"/>
      <inkml:brushProperty name="height" value="0.05" units="cm"/>
      <inkml:brushProperty name="color" value="#004F8B"/>
    </inkml:brush>
  </inkml:definitions>
  <inkml:trace contextRef="#ctx0" brushRef="#br0">0 13 5555,'0'0'8110,"18"-3"-7617,53-6 22,-70 8-486,1 1 0,-1 0-1,1 0 1,0 0 0,-1 1-1,1-1 1,-1 0-1,1 1 1,-1-1 0,1 1-1,-1-1 1,1 1 0,-1-1-1,1 1 1,-1 0-1,0 0 1,1 0 0,-1 0-1,0 0 1,0 0 0,0 0-1,0 0 1,0 1-1,0-1 1,0 0 0,0 1-1,1 2 1,5 35 323,-6-34-316,-1 20 127,0 1-1,-2 0 1,0-1-1,-9 33 0,6-30-88,5-27-70,-1 1 1,1 0-1,-1-1 1,1 1-1,0-1 1,0 1-1,-1 0 1,1-1-1,0 1 1,0-1-1,1 1 1,-1 0-1,0-1 1,0 1-1,1-1 0,-1 1 1,1-1-1,0 1 1,-1-1-1,1 1 1,0-1-1,0 1 1,0-1-1,0 0 1,0 0-1,0 1 1,0-1-1,0 0 0,1 0 1,-1 0-1,0 0 1,3 1-1,2 0-67,0-1-1,1 0 0,-1-1 0,0 1 1,0-1-1,1 0 0,7-2 1,8 1-666,10-3-1576,-2-9-1668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7.796"/>
    </inkml:context>
    <inkml:brush xml:id="br0">
      <inkml:brushProperty name="width" value="0.05" units="cm"/>
      <inkml:brushProperty name="height" value="0.05" units="cm"/>
      <inkml:brushProperty name="color" value="#004F8B"/>
    </inkml:brush>
  </inkml:definitions>
  <inkml:trace contextRef="#ctx0" brushRef="#br0">1 23 7139,'0'0'8404,"116"-2"-7828,-87 2-271,-1 0-305,-7 0 0,-6 0-545,-5-4-847,-3-3-1218,-5-3-847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8.156"/>
    </inkml:context>
    <inkml:brush xml:id="br0">
      <inkml:brushProperty name="width" value="0.05" units="cm"/>
      <inkml:brushProperty name="height" value="0.05" units="cm"/>
      <inkml:brushProperty name="color" value="#004F8B"/>
    </inkml:brush>
  </inkml:definitions>
  <inkml:trace contextRef="#ctx0" brushRef="#br0">20 1 7203,'0'0'3826,"-19"112"-2369,19-57-593,0 6-464,0-2-256,0-4-144,4-10-1216,-4-9-2386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29.827"/>
    </inkml:context>
    <inkml:brush xml:id="br0">
      <inkml:brushProperty name="width" value="0.05" units="cm"/>
      <inkml:brushProperty name="height" value="0.05" units="cm"/>
      <inkml:brushProperty name="color" value="#004F8B"/>
    </inkml:brush>
  </inkml:definitions>
  <inkml:trace contextRef="#ctx0" brushRef="#br0">294 133 4066,'0'0'5037,"1"-10"-4653,-1 0-386,1 4 126,-1 0 1,0 1 0,0-1-1,-1 1 1,1-1 0,-3-9 0,2 12-81,0 1 0,0-1 1,-1 1-1,1 0 0,0 0 0,-1 0 1,0 0-1,1 0 0,-1 0 1,0 0-1,0 0 0,0 0 0,0 1 1,0-1-1,0 1 0,-1 0 1,1 0-1,0 0 0,-1 0 1,-4-2-1,-4 0 6,0 0 0,1 1 1,-1 0-1,0 1 0,-1 0 0,1 1 1,0 0-1,0 0 0,0 1 1,0 1-1,0 0 0,-16 5 0,22-5 17,-1 0 0,1 0-1,0 1 1,0 0 0,1 0 0,-1 0-1,1 0 1,-1 1 0,1 0-1,0 0 1,0 0 0,1 0-1,-1 1 1,1-1 0,0 1 0,0 0-1,0 0 1,1 0 0,0 0-1,0 0 1,0 1 0,0-1-1,1 0 1,0 1 0,0 0 0,1 5-1,-1-6-29,1 0 0,-1 0-1,1 0 1,1 0 0,-1 0-1,1 0 1,0 0 0,0 0-1,0 0 1,0 0 0,1 0-1,0-1 1,0 1 0,1-1-1,3 6 1,-3-6-15,1-1 1,-1 0-1,1-1 0,-1 1 1,1 0-1,0-1 1,0 0-1,0 0 0,1 0 1,-1-1-1,0 1 1,1-1-1,-1 0 0,1-1 1,-1 1-1,1-1 1,4 1-1,-2-1-50,0 1 1,-1-1-1,1-1 1,-1 1-1,1-1 1,-1 0-1,1-1 0,-1 1 1,1-1-1,-1-1 1,0 1-1,0-1 0,0 0 1,10-7-1,-12 6-223,1 0 0,-1-1 1,0 1-1,0-1 0,0 0 0,-1 0 0,0 0 0,0-1 0,0 1 0,-1-1 0,1 0 0,-1 0 0,-1 0 0,1 0 0,-1 0 1,1-7-1,1-58-2895,-4 66 3231,1 1 1,-1 0-1,1 0 1,-1 0-1,0 0 1,0 0 0,-1 0-1,1 1 1,-1-1-1,0 0 1,0 1 0,0-1-1,-1 1 1,-5-7 2070,8 43-790,0-14-877,-1-8-240,1 1 1,1-1-1,3 23 1,-3-30-312,1 0 0,-1 0 0,1-1 1,-1 1-1,1 0 0,0-1 0,1 1 0,-1-1 1,0 1-1,1-1 0,0 0 0,0 0 1,0-1-1,6 6 0,-3-4-505,1 0 1,-1 0-1,1-1 1,-1 1-1,1-1 0,0-1 1,11 3-1,12-3-3069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30.154"/>
    </inkml:context>
    <inkml:brush xml:id="br0">
      <inkml:brushProperty name="width" value="0.05" units="cm"/>
      <inkml:brushProperty name="height" value="0.05" units="cm"/>
      <inkml:brushProperty name="color" value="#004F8B"/>
    </inkml:brush>
  </inkml:definitions>
  <inkml:trace contextRef="#ctx0" brushRef="#br0">221 86 3121,'0'0'9018,"-7"-14"-8292,-27-39-38,32 51-634,-1 0 0,1 0 1,-1 0-1,1 1 0,-1-1 1,0 1-1,0-1 0,0 1 1,1 0-1,-1 0 0,-1 1 0,1-1 1,0 1-1,0-1 0,0 1 1,0 0-1,0 0 0,0 0 1,0 1-1,0-1 0,0 1 0,0-1 1,-5 3-1,5-2-7,-3 0 17,1 1 1,-1 1-1,1-1 0,-1 1 1,1 0-1,0 0 0,0 1 1,0 0-1,0 0 1,1 0-1,0 0 0,-1 1 1,2-1-1,-1 1 1,0 0-1,1 0 0,0 0 1,0 1-1,1-1 0,-1 1 1,1 0-1,0 0 1,1-1-1,0 1 0,0 0 1,-1 10-1,1-10-46,0 0 0,1 0 0,-1 0 1,1 0-1,1 0 0,-1 0 0,1 0 0,0 0 0,0 0 0,1 0 0,0 0 1,0 0-1,0-1 0,1 1 0,0-1 0,0 1 0,0-1 0,0 0 0,1 0 1,0-1-1,0 1 0,0-1 0,1 0 0,0 0 0,-1 0 0,8 3 1,-2-2-203,0-1 1,1-1 0,0 0 0,0-1 0,-1 0 0,1 0-1,19-1 1,-24-1-284,1 0 1,0 0-1,-1-1 0,1 0 0,0 0 0,-1 0 0,1-1 1,-1 0-1,1-1 0,-1 1 0,0-1 0,0 0 0,8-6 1,17-21-3766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6.025"/>
    </inkml:context>
    <inkml:brush xml:id="br0">
      <inkml:brushProperty name="width" value="0.05" units="cm"/>
      <inkml:brushProperty name="height" value="0.05" units="cm"/>
      <inkml:brushProperty name="color" value="#004F8B"/>
    </inkml:brush>
  </inkml:definitions>
  <inkml:trace contextRef="#ctx0" brushRef="#br0">0 272 11813,'0'0'5731,"108"3"-5523,-56-3-208,-1 0-1489,-9-13-3313,-11-4-5747</inkml:trace>
  <inkml:trace contextRef="#ctx0" brushRef="#br0" timeOffset="1">559 147 6627,'0'0'6846,"22"-1"-6161,-9 1-565,7 0 198,-1 0 0,1-2 0,0 0 0,0-1-1,-1-1 1,1-1 0,31-12 0,-49 16-314,-1 1-1,1-1 1,-1 0-1,0 0 1,1 1-1,-1-1 1,0 0-1,0 0 0,0 0 1,0 0-1,0-1 1,0 1-1,0 0 1,0 0-1,0-1 1,0 1-1,-1 0 1,1-1-1,-1 1 1,1-1-1,-1 1 1,1-1-1,-1 1 1,0-1-1,0 1 1,1-1-1,-1 1 1,0-1-1,-1 1 1,1-1-1,0 1 1,0-1-1,-1 1 1,1-1-1,0 1 1,-1-1-1,-1-2 1,0 1-54,0-1 0,0 1 0,-1-1 0,1 1-1,-1 0 1,0 0 0,0 0 0,0 1 0,0-1 0,0 1 0,-1-1 0,1 1 0,-4-1 0,-5-2-15,0 1 1,0 1 0,0 0-1,0 1 1,0 0 0,0 1 0,-1 0-1,1 1 1,0 1 0,-17 2-1,23-3 36,0 1 0,1 0 1,-1 0-1,1 1 0,-1 0 0,1 0 0,-1 0 0,1 0 0,0 1 0,0 0 1,0 0-1,1 0 0,-1 1 0,1 0 0,-1-1 0,1 2 0,0-1 0,1 0 1,-1 1-1,1 0 0,0-1 0,0 1 0,-4 10 0,5 2-2898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30.499"/>
    </inkml:context>
    <inkml:brush xml:id="br0">
      <inkml:brushProperty name="width" value="0.05" units="cm"/>
      <inkml:brushProperty name="height" value="0.05" units="cm"/>
      <inkml:brushProperty name="color" value="#004F8B"/>
    </inkml:brush>
  </inkml:definitions>
  <inkml:trace contextRef="#ctx0" brushRef="#br0">1 1 7988,'0'0'3649,"0"108"-2480,0-57-305,8 3-480,1-5-207,-3-4-177,0-7 0,-3-7-369,-3-10-719,0-12-129,0-5-143,-7-15-3747,1-14 305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30.825"/>
    </inkml:context>
    <inkml:brush xml:id="br0">
      <inkml:brushProperty name="width" value="0.05" units="cm"/>
      <inkml:brushProperty name="height" value="0.05" units="cm"/>
      <inkml:brushProperty name="color" value="#004F8B"/>
    </inkml:brush>
  </inkml:definitions>
  <inkml:trace contextRef="#ctx0" brushRef="#br0">0 145 2801,'0'0'8980,"114"21"-7475,-95 2-128,-2 4-833,4-1-416,-2-1-128,0-4-528,-4-8-1585,-7-5-1169</inkml:trace>
  <inkml:trace contextRef="#ctx0" brushRef="#br0" timeOffset="1">287 83 10085,'0'0'4989,"18"18"-4656,57 59-208,-67-69-91,1-1 0,0 1 0,0-1-1,15 8 1,-20-13-37,0 0 0,0 0 0,1-1 0,-1 0 0,0 0 0,1 0 0,0 0 0,-1-1 0,8 1 0,-11-3-34,0 0 0,0 0 0,0 0 1,0 1-1,-1-1 0,1 0 0,0 0 0,-1 0 0,0 0 0,1 0 0,-1 0 0,0 0 0,0 0 0,0 0 1,0 0-1,0 0 0,-1 0 0,0-3 0,1-2-134,0-93-1620,0 33-2256,0 47-48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31.171"/>
    </inkml:context>
    <inkml:brush xml:id="br0">
      <inkml:brushProperty name="width" value="0.05" units="cm"/>
      <inkml:brushProperty name="height" value="0.05" units="cm"/>
      <inkml:brushProperty name="color" value="#004F8B"/>
    </inkml:brush>
  </inkml:definitions>
  <inkml:trace contextRef="#ctx0" brushRef="#br0">0 127 8388,'0'0'2961,"21"0"-1512,3 1-1138,-6 1-136,1-1 0,0-1 0,-1-1 0,1-1 0,24-5-1,-41 7-152,0-1 0,1 1 0,-1-1 0,0 0 0,0 0 0,0 0 0,0 0 0,0 0-1,0 0 1,0-1 0,0 1 0,0 0 0,0-1 0,-1 0 0,1 1 0,-1-1 0,1 0-1,-1 0 1,0 0 0,1 0 0,-1 0 0,0 0 0,0 0 0,-1-1 0,1 1 0,0 0-1,-1 0 1,1-1 0,-1 1 0,0 0 0,0-1 0,0 1 0,0 0 0,0-1 0,-1-2-1,0 2-17,0 0 0,0 0 1,0 0-1,0 0 0,-1 0 0,1 1 0,-1-1 0,1 1 0,-1-1 0,0 1 0,0-1 0,0 1 0,-1 0 0,1 0 0,0 0 0,-1 1 0,0-1 0,1 0 0,-1 1 0,0 0 0,1-1 0,-1 1 0,0 0 0,0 1 0,0-1 0,-6 0 0,7 0 45,-1 1 0,1-1 0,-1 1 0,1 0 0,-1 0 0,0 0 0,1 0 0,-1 1 0,1-1 0,-1 1 0,1-1 0,-1 1 1,1 0-1,-1 0 0,1 0 0,0 0 0,-1 1 0,1-1 0,0 1 0,0-1 0,0 1 0,-2 1 0,2 1 42,0 0 1,0 1-1,0-1 0,1 0 1,-1 0-1,1 1 0,0-1 1,1 1-1,-1-1 1,1 1-1,0-1 0,0 8 1,0-3-8,0 0 0,1 0 1,0 0-1,1 0 0,-1-1 1,2 1-1,-1-1 0,1 1 1,1-1-1,-1 0 0,1 0 1,1 0-1,0 0 0,0-1 1,0 0-1,1 0 0,0 0 1,0-1-1,0 0 0,1 0 0,0 0 1,10 5-1,-8-4-126,1-1-1,0-1 1,0 1-1,16 5 1,-20-9-646,-1-1 1,0 1 0,0-1-1,0 0 1,1-1 0,10 0 0,-4-1-3996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31.526"/>
    </inkml:context>
    <inkml:brush xml:id="br0">
      <inkml:brushProperty name="width" value="0.05" units="cm"/>
      <inkml:brushProperty name="height" value="0.05" units="cm"/>
      <inkml:brushProperty name="color" value="#004F8B"/>
    </inkml:brush>
  </inkml:definitions>
  <inkml:trace contextRef="#ctx0" brushRef="#br0">0 1 3810,'0'0'12165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36.034"/>
    </inkml:context>
    <inkml:brush xml:id="br0">
      <inkml:brushProperty name="width" value="0.05" units="cm"/>
      <inkml:brushProperty name="height" value="0.05" units="cm"/>
      <inkml:brushProperty name="color" value="#004F8B"/>
    </inkml:brush>
  </inkml:definitions>
  <inkml:trace contextRef="#ctx0" brushRef="#br0">106 19 2753,'0'0'6801,"4"-4"-6169,6-5-485,-10 9-88,0-1-1,0 1 1,0 0 0,0 0 0,0 0 0,0-1-1,0 1 1,0 0 0,0 0 0,0 0 0,0-1 0,0 1-1,0 0 1,1 0 0,-1 0 0,0 0 0,0 0 0,0-1-1,0 1 1,0 0 0,0 0 0,1 0 0,-1 0 0,0 0-1,0 0 1,0-1 0,0 1 0,1 0 0,-1 0-1,0 0 1,0 0 0,0 0 0,1 0 0,-1 0 0,0 0-1,0 0 1,0 0 0,1 0 0,-1 0 0,0 0 0,0 0-1,0 0 1,1 0 0,-1 0 0,0 0 0,0 0 0,0 0-1,0 1 1,1-1 0,-1 0 0,0 0 0,0 0-1,0 0 1,0 0 0,1 0 0,-1 1 0,0-1 0,0 0-1,0 0 1,0 0 0,-10 45 467,-2-1 1,-19 47-1,-19 68 582,42-128-976,2 0 0,1 1 0,2 0 1,1 0-1,1-1 0,6 52 0,-3-78-117,-1 1 0,1-1 0,0 0 0,0 0 0,1-1 0,-1 1 0,1 0 0,0-1 0,0 0 0,1 0 0,-1 0 0,1 0 0,0 0 0,0 0 0,0-1 0,1 0 0,-1 0 0,1 0 0,0-1 0,0 0 0,0 1 0,0-2 0,0 1 0,9 1 0,4 1 45,1 0 0,-1-2 1,1 0-1,0-2 0,33-2 1,-47 2-84,0-1 0,0 0 0,0 0 1,0 0-1,-1 0 0,1-1 1,0 0-1,-1 0 0,1 0 0,-1 0 1,0-1-1,0 0 0,0 0 0,0 0 1,0 0-1,0-1 0,-1 1 1,0-1-1,4-5 0,-3 2-45,0 0-1,-1 0 1,1-1 0,-2 1-1,1-1 1,-1 0-1,0 0 1,-1 0 0,0 0-1,0 0 1,0-12-1,-1 19 123,-9 28-313,9-25 254,0 0 1,0 0-1,0 1 1,0-1-1,0 0 0,1 0 1,-1 0-1,1 1 1,-1-1-1,1 0 0,0 0 1,0 0-1,0 0 1,0 0-1,0-1 0,0 1 1,1 0-1,1 2 1,-1-3 0,1 1 1,0-1 0,-1 1-1,1-1 1,0 0 0,0 0-1,0 0 1,0-1 0,0 1-1,0-1 1,0 1 0,7-1-1,-4 0-92,1 0 0,-1 0 0,1 0 0,-1-1 0,0 1 0,1-2 0,-1 1 0,0-1-1,1 0 1,-1 0 0,0-1 0,8-4 0,-10 4 28,0 0 0,-1 0 0,0-1 0,0 1 0,0 0 0,0-1 0,0 0 0,-1 0-1,1 0 1,-1 0 0,0 0 0,-1 0 0,1 0 0,-1-1 0,1 1 0,-1-1 0,-1 1 0,2-10 0,-2-45 1215,0 59-1121,0 0 1,0 0-1,0 0 0,0 0 0,0 0 1,0 1-1,0-1 0,0 0 1,0 0-1,0 0 0,0 0 0,0 0 1,0 0-1,0 0 0,0 1 1,0-1-1,0 0 0,1 0 0,-1 0 1,0 0-1,0 0 0,0 0 1,0 0-1,0 0 0,0 1 0,0-1 1,0 0-1,0 0 0,0 0 1,1 0-1,-1 0 0,0 0 0,0 0 1,0 0-1,0 0 0,0 0 1,0 0-1,0 0 0,1 0 0,-1 0 1,0 0-1,0 0 0,0 0 1,0 0-1,0 0 0,0 0 0,1 0 1,-1 0-1,0 0 0,0 0 1,0 0-1,0 0 0,0 0 0,0 0 1,0 0-1,1 0 0,-1 0 1,0 0-1,0-1 0,0 1 0,6 14-154,12 51 299,-4 2-1,-3-1 0,-2 2 1,-4-1-1,-2 1 1,-7 68-1,3-120-165,-1-1 1,0 1-1,-9 26 1,10-36-23,-1 0 0,0-1 0,-1 0 0,1 1 0,-1-1 0,0 0 0,0 0 0,-1 0 0,1-1 0,-1 1 0,0-1 0,0 0 0,-6 4 0,9-7 13,1-1-1,-1 1 1,1-1 0,-1 0 0,1 1-1,-1-1 1,1 0 0,-1 0 0,1 1 0,-1-1-1,0 0 1,1 0 0,-1 0 0,1 0-1,-1 0 1,0 0 0,1 0 0,-1 0-1,1 0 1,-1 0 0,0 0 0,1 0 0,-1 0-1,1 0 1,-1 0 0,1-1 0,-1 1-1,0 0 1,1 0 0,-1-1 0,1 1 0,-1-1-1,-8-21-177,8-43-332,2 51 291,0-1 154,0 0 0,1-1 0,1 1 0,1 0 0,0 0 1,11-26-1,48-84-33,-52 106 88,212-354 604,-222 372-562,-1 0 0,1 0 0,1 0 1,-1 0-1,0 0 0,0 0 0,0 1 1,0-1-1,1 0 0,-1 1 0,0-1 1,0 1-1,1-1 0,-1 1 0,0-1 0,1 1 1,-1 0-1,1 0 0,-1 0 0,0 0 1,1 0-1,-1 0 0,1 0 0,-1 1 1,0-1-1,1 0 0,-1 1 0,0-1 1,1 1-1,1 0 0,40 20-44,-16-5 140,-1 1 1,0 1 0,-1 2 0,-1 0-1,-1 2 1,-1 0 0,21 27-1,-41-46-127,0 0 0,0 0 0,0 0 0,-1 0 0,1 0 0,-1 0 0,0 0 0,1 1 0,-1-1 0,-1 1 0,1-1 0,0 0 0,-1 1 0,0-1 0,0 1 0,0-1 0,0 1 0,0-1 0,-1 1 0,-1 4-1,0-4 8,0 0 0,0-1 0,0 1-1,-1-1 1,0 1 0,1-1 0,-1 0-1,0 0 1,-1 0 0,1-1 0,0 1-1,-1-1 1,0 0 0,-5 3 0,-13 4-92,0 0 0,-1-2 0,0-1 0,-39 6 1,58-11 48,-69 7-2865,23-6-3186,25-2 971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36.391"/>
    </inkml:context>
    <inkml:brush xml:id="br0">
      <inkml:brushProperty name="width" value="0.05" units="cm"/>
      <inkml:brushProperty name="height" value="0.05" units="cm"/>
      <inkml:brushProperty name="color" value="#004F8B"/>
    </inkml:brush>
  </inkml:definitions>
  <inkml:trace contextRef="#ctx0" brushRef="#br0">1 0 9092,'0'0'4242,"17"57"-3634,-13-23 289,0 0-577,0 1-288,1-3-32,-5 4-320,0-2-1489,0-4-1072,-17-3-1473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37.116"/>
    </inkml:context>
    <inkml:brush xml:id="br0">
      <inkml:brushProperty name="width" value="0.05" units="cm"/>
      <inkml:brushProperty name="height" value="0.05" units="cm"/>
      <inkml:brushProperty name="color" value="#004F8B"/>
    </inkml:brush>
  </inkml:definitions>
  <inkml:trace contextRef="#ctx0" brushRef="#br0">62 112 1072,'0'0'6030,"-4"17"-4416,2-7-1450,-21 115 3046,-7 130 0,29-243-2922,0 30-984,1-40-181,-1-24-39,6-52-1312,24-136 0,-16 139 2120,-6 46 962,-7 24-824,0 1 0,0 0 0,0 0 0,0 0 0,0-1 0,0 1 0,0 0 0,0 0 0,0 0 0,1 0-1,-1-1 1,0 1 0,0 0 0,0 0 0,0 0 0,0 0 0,1 0 0,-1-1 0,0 1 0,0 0 0,0 0 0,1 0 0,-1 0 0,0 0-1,0 0 1,0 0 0,1 0 0,-1 0 0,0 0 0,0 0 0,0 0 0,1 0 0,-1 0 0,0 0 0,0 0 0,0 0 0,1 0-1,-1 0 1,0 0 0,0 0 0,0 0 0,1 0 0,-1 0 0,0 1 0,17 31 1835,-11-18-2124,-1-1 369,2-1 1,0 1-1,0-1 1,1-1 0,0 1-1,1-1 1,0-1-1,19 17 1,-21-21-84,1 0 0,0-1 1,1 0-1,-1 0 0,1-1 0,0 0 1,0 0-1,0-1 0,1 0 0,-1-1 1,1 0-1,-1-1 0,15 1 0,-19-1 9,0-1-1,1 0 0,-1 0 1,0-1-1,1 1 1,-1-1-1,0 0 0,0-1 1,0 1-1,0-1 0,0 0 1,8-5-1,-10 5-28,0-1 0,0 0 0,0-1 0,0 1 0,-1 0 0,1-1 0,-1 1 0,0-1 0,0 0 0,0 0 0,-1 0 0,1 0 0,-1 0 0,0 0 0,0 0 0,0-7 0,2-19 136,-1 1 1,-2-1-1,-1 0 0,-5-38 0,-2-50-6376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37.712"/>
    </inkml:context>
    <inkml:brush xml:id="br0">
      <inkml:brushProperty name="width" value="0.05" units="cm"/>
      <inkml:brushProperty name="height" value="0.05" units="cm"/>
      <inkml:brushProperty name="color" value="#004F8B"/>
    </inkml:brush>
  </inkml:definitions>
  <inkml:trace contextRef="#ctx0" brushRef="#br0">1 109 6963,'0'0'4042,"1"19"-3380,35 321 4530,-32-302-5451,-1 8-2473,-25-92-4034,19 31 6043,1 1-1,0-1 1,1 1-1,1-21 1,0 17 1621,1 16-689,-1-1 0,0 1 0,1 0-1,0 0 1,-1 0 0,1 0 0,0 0-1,0 0 1,0 0 0,1 0 0,-1 0 0,0 0-1,1 0 1,-1 1 0,1-1 0,-1 0-1,1 1 1,0-1 0,0 1 0,0 0-1,0 0 1,0 0 0,0 0 0,0 0-1,0 0 1,0 0 0,0 1 0,0-1 0,1 1-1,2-1 1,12-2 484,0 1 0,1 0-1,17 1 1,-6 0-182,-19 0-356,1 0 0,0-1 0,-1 0 1,1-1-1,-1 0 0,1 0 0,-1-1 0,11-6 0,-15 7-145,-1-1 1,-1 0-1,1 0 0,0 0 1,-1-1-1,0 1 0,0-1 0,0 0 1,-1 0-1,0 0 0,0-1 1,0 1-1,0-1 0,-1 0 1,3-11-1,2-17-144,-1 1-1,-2-1 1,-2 0 0,-1-45-1,-1 73 236,0 5 414,0 4-67,-13 557 2428,13-548-2964,-3 47-944,2-56 672,1-1-1,-1 1 0,0 0 0,1 0 0,-2 0 0,1-1 0,0 1 1,0 0-1,-1-1 0,1 1 0,-1-1 0,0 0 0,0 1 1,0-1-1,0 0 0,-5 3 0,-17 6-5076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38.088"/>
    </inkml:context>
    <inkml:brush xml:id="br0">
      <inkml:brushProperty name="width" value="0.05" units="cm"/>
      <inkml:brushProperty name="height" value="0.05" units="cm"/>
      <inkml:brushProperty name="color" value="#004F8B"/>
    </inkml:brush>
  </inkml:definitions>
  <inkml:trace contextRef="#ctx0" brushRef="#br0">0 0 6323,'0'0'8180,"15"122"-7684,-6-86-160,1-2-240,-1-4-96,-7-1-768,-2-5-1617,0-6-945,-26-7-3873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39.410"/>
    </inkml:context>
    <inkml:brush xml:id="br0">
      <inkml:brushProperty name="width" value="0.05" units="cm"/>
      <inkml:brushProperty name="height" value="0.05" units="cm"/>
      <inkml:brushProperty name="color" value="#004F8B"/>
    </inkml:brush>
  </inkml:definitions>
  <inkml:trace contextRef="#ctx0" brushRef="#br0">295 96 7972,'0'0'4244,"-17"-10"-4004,-57-28-13,69 37-157,1 0-1,-1-1 0,1 1 1,-1 0-1,1 1 1,-1-1-1,1 1 1,-1 0-1,1 0 1,-1 1-1,0-1 0,1 1 1,-1 0-1,1 0 1,0 1-1,-1-1 1,1 1-1,0 0 1,0 0-1,0 0 0,0 1 1,0-1-1,-3 5 1,-3 1 254,1 0 0,0 1 0,1 0 0,0 0 0,1 1 0,-9 15 0,12-19-232,0 0 1,1 0-1,0 1 0,0 0 0,1 0 0,-1-1 0,2 1 1,-1 1-1,1-1 0,0 0 0,0 0 0,1 0 0,0 1 1,0-1-1,1 0 0,0 0 0,2 9 0,-1-10-80,1 0 0,-1 0 0,1 0-1,1-1 1,-1 1 0,1-1 0,0 0-1,0 0 1,0 0 0,1-1 0,-1 1-1,1-1 1,0 0 0,1-1 0,-1 1-1,1-1 1,-1 0 0,1 0 0,7 2-1,3 0-7,0-1 0,1 0 0,-1-1 0,0-1 0,1 0 0,0-2-1,-1 0 1,25-3 0,-35 2-54,-1-1-1,0 0 0,-1 0 1,1 0-1,0 0 1,-1-1-1,1 0 0,-1 0 1,0 0-1,0-1 1,0 0-1,0 1 0,0-1 1,-1 0-1,0-1 1,0 1-1,0-1 0,0 1 1,-1-1-1,0 0 1,0 0-1,0 0 0,-1 0 1,1 0-1,-1 0 1,0 0-1,0-9 1,1 14 122,1 0 1,-1 0 0,0 0 0,1 0-1,-1 1 1,0-1 0,0 1 0,1 0-1,-1 0 1,3 1 0,18 11 132,0-2-1,1-1 1,0 0-1,0-2 1,1-1 0,0-1-1,1-1 1,-1-1 0,37 1-1,-58-5-197,0-1 1,-1 0-1,1 0 0,0 0 1,-1 0-1,1 0 0,-1-1 1,1 1-1,-1-1 0,0 0 0,0 0 1,0-1-1,0 1 0,0 0 1,0-1-1,-1 0 0,1 0 1,-1 1-1,0-1 0,0-1 0,0 1 1,0 0-1,0 0 0,-1-1 1,3-6-1,0-2-96,0 0 0,-1 0-1,0-1 1,-1 1 0,0-1 0,0-18-1,-2 26 68,0-1 0,-1 0 0,1 0 0,-1 1 0,0-1 0,-1 0 0,0 1 0,1-1 0,-2 1 0,1 0 0,-1-1 0,0 1 0,0 0 0,0 1 0,0-1 0,-1 0 0,0 1 0,0 0 0,0 0 0,-1 0 0,1 1 0,-1-1 0,0 1 0,0 0 0,0 0 0,-9-3 0,-1 1 37,-1 0 1,0 1-1,0 0 0,-1 1 1,1 1-1,-1 1 0,1 0 1,-23 3-1,34-2 5,1 1 0,-1 0 0,0 0 0,0 1 0,1-1 1,-1 1-1,0 0 0,1 0 0,0 1 0,-1-1 0,1 1 0,0 0 0,1 0 0,-1 0 0,0 1 0,1-1 0,0 1 0,0 0 0,0 0 1,-4 8-1,3-7 4,1 1 0,0 0 1,1 1-1,0-1 0,0 0 1,0 1-1,1-1 0,-1 1 1,2 0-1,-1-1 0,1 1 1,0 0-1,0-1 0,1 1 1,1 6-1,0-9-17,-1 0-1,1 0 1,1 0 0,-1-1-1,0 1 1,1-1 0,0 0-1,0 0 1,0 0 0,0 0-1,0 0 1,0 0 0,1-1-1,-1 0 1,1 1 0,0-1-1,0-1 1,0 1 0,0-1 0,0 1-1,0-1 1,6 1 0,9 2 33,1 0 0,-1-2 1,28 1-1,328-1-774,-222-2 1751,-150-1-995,1 1 1,-1-1-1,1 0 1,-1 0-1,1 0 1,-1 0-1,0-1 1,1 1-1,-1-1 1,0 0-1,0 0 1,0 0-1,0-1 1,-1 1-1,1-1 1,-1 1-1,1-1 1,-1 0-1,0 0 1,0 0-1,0 0 1,0 0 0,-1 0-1,0-1 1,2-4-1,2-4-69,-1 0 0,-1 0 0,0-1 1,0 1-1,1-24 0,-4 28 6,1 1 0,-1 0 0,-1 0 0,1-1 0,-1 1-1,0 0 1,-1 0 0,0 0 0,0 0 0,-5-10 0,5 13 31,0 1-1,-1 1 1,1-1 0,-1 0-1,0 1 1,0-1-1,1 1 1,-2 0 0,1 0-1,0 0 1,0 0-1,-1 0 1,1 1 0,-1 0-1,1 0 1,-1 0-1,0 0 1,1 0-1,-1 1 1,0-1 0,0 1-1,-5 0 1,-3 0 9,1 0 1,-1 0 0,1 1-1,-1 1 1,1 0-1,0 0 1,-1 1 0,1 1-1,1 0 1,-12 6-1,14-6-201,0 1 0,0 1 0,1 0 0,0 0 0,0 0 0,0 1 0,1 0 0,0 0 0,0 0 0,1 1 0,0 0 0,1 0 0,-5 10 0,-13 35-6441,9-32 1325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7.261"/>
    </inkml:context>
    <inkml:brush xml:id="br0">
      <inkml:brushProperty name="width" value="0.05" units="cm"/>
      <inkml:brushProperty name="height" value="0.05" units="cm"/>
      <inkml:brushProperty name="color" value="#004F8B"/>
    </inkml:brush>
  </inkml:definitions>
  <inkml:trace contextRef="#ctx0" brushRef="#br0">296 1 5987,'0'0'3399,"9"13"-2940,9 17-415,-2 2 1,-1 0 0,15 51 0,24 109 411,-52-184-446,-1-7 12,-1-1-1,0 1 1,0-1 0,0 0-1,0 1 1,0-1 0,0 1-1,0-1 1,0 0 0,0 1-1,0-1 1,0 1 0,0-1-1,0 0 1,0 1 0,0-1-1,-1 1 1,1-1 0,0 0-1,0 1 1,0-1 0,-1 0-1,1 1 1,0-1 0,0 0-1,-1 1 1,1-1 0,0 0-1,0 0 1,-1 1 0,1-1-1,0 0 1,-1 0 0,0 1-1,-18 0 538,-20-9-163,-37-17-262,46 14-113,-1 1-1,-1 1 0,0 1 0,0 3 1,-53-4-1,82 9-33,1 0 0,0 0 0,-1 0 0,1 1 0,-1-1-1,1 1 1,-1 0 0,1 0 0,0 0 0,0 0 0,-1 0 0,1 0 0,0 0 0,0 1 0,0-1-1,0 1 1,1 0 0,-1-1 0,0 1 0,1 0 0,-1 0 0,1 0 0,-1 0 0,1 0-1,0 1 1,0-1 0,0 0 0,0 0 0,0 1 0,1-1 0,-1 1 0,1-1 0,-1 4 0,1 0 0,-1 0 1,1 0-1,0-1 1,0 1 0,1 0-1,0 0 1,0 0-1,0 0 1,1-1 0,0 1-1,0-1 1,0 1-1,6 8 1,1-2 35,0-1-1,1 0 1,1-1-1,-1 0 1,2 0-1,-1-2 1,1 1 0,1-1-1,-1-1 1,2 0-1,-1-1 1,0 0-1,24 5 1,-16-5 3,1 0 1,0-2 0,0-1-1,0-1 1,0 0-1,0-2 1,0-1-1,33-5 1,-40 3 16,-1-2-1,1 0 1,-1-1 0,1 0-1,-2-1 1,1 0 0,-1-1-1,0-1 1,-1 0 0,0-1 0,0 0-1,-1-1 1,0 0 0,-1-1-1,0 0 1,-1-1 0,13-24-1,-20 34 34,-1-1 0,1 0 1,-1 0-1,0 0 0,0 0 0,0 0 0,0 0 0,-1 0 0,1 0 0,-1 0 0,0 0 0,-1 0 0,1 0 0,-2-6 0,1 8-27,0 1-1,0-1 1,0 0-1,0 1 1,0-1-1,0 1 1,-1-1-1,1 1 1,-1 0-1,1 0 1,-1-1-1,1 1 1,-1 0-1,0 0 1,0 0-1,1 1 1,-1-1-1,0 0 1,0 1-1,0-1 1,0 1-1,0 0 1,0 0-1,0-1 1,0 1-1,1 0 1,-1 1-1,0-1 1,-4 1-1,4 0-62,1-1 0,-1 1 0,0 0-1,1 0 1,-1 0 0,1 0 0,-1 1 0,1-1 0,-1 0-1,1 0 1,0 1 0,0-1 0,0 1 0,0 0 0,0-1-1,0 1 1,0 0 0,0-1 0,0 1 0,1 0-1,-1 0 1,1-1 0,0 1 0,-1 0 0,1 0 0,0 0-1,0 4 1,-1 0-24,1 0 0,0-1 0,0 1 0,0 0 0,1 0 0,0 0 0,0 0 0,2 8 0,0-9 33,1 0 0,-1 0 0,1-1 0,0 1 0,0-1 0,0 0-1,0 0 1,1 0 0,0-1 0,0 1 0,0-1 0,0 0 0,0-1 0,6 3 0,11 4-45,0-2 0,27 7-1,-30-9-22,0-1-1,0-1 0,0-1 0,0 0 0,0-2 1,38-3-1,-51 3 66,-1-1 1,1 0-1,-1-1 1,0 1-1,1-1 0,-1 0 1,0-1-1,0 1 1,0-1-1,0 0 1,-1 0-1,1 0 1,-1-1-1,0 1 0,0-1 1,0 0-1,0-1 1,-1 1-1,1-1 1,-1 1-1,0-1 0,-1 0 1,1 0-1,-1 0 1,0 0-1,0-1 1,1-9-1,1-5 376,-2 0 0,-1-38 0,-1 46 1377,3 21-2227,0-2 300,1-1 0,-1 0 1,1 0-1,0 0 0,1-1 1,-1 1-1,1-1 1,0 0-1,1 0 0,-1-1 1,8 5-1,-7-5-423,0 0 0,1 0 0,-1-1 1,1 0-1,0-1 0,11 4 0,21-1-4947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39.874"/>
    </inkml:context>
    <inkml:brush xml:id="br0">
      <inkml:brushProperty name="width" value="0.05" units="cm"/>
      <inkml:brushProperty name="height" value="0.05" units="cm"/>
      <inkml:brushProperty name="color" value="#004F8B"/>
    </inkml:brush>
  </inkml:definitions>
  <inkml:trace contextRef="#ctx0" brushRef="#br0">1 0 7363,'0'0'6483,"0"109"-5266,4-70-17,5-3-607,-1-1-529,0-9-64,1-1-48,-3-6-801,-4-6-2480,-2-9 928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41.919"/>
    </inkml:context>
    <inkml:brush xml:id="br0">
      <inkml:brushProperty name="width" value="0.05" units="cm"/>
      <inkml:brushProperty name="height" value="0.05" units="cm"/>
      <inkml:brushProperty name="color" value="#004F8B"/>
    </inkml:brush>
  </inkml:definitions>
  <inkml:trace contextRef="#ctx0" brushRef="#br0">1 0 6835,'0'0'6003,"50"8"-4739,-18 0-303,2-3-273,-1 1-160,1-4-351,-6 0-177,-3 0-305,-2-2-1888,-8 0-2705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42.812"/>
    </inkml:context>
    <inkml:brush xml:id="br0">
      <inkml:brushProperty name="width" value="0.05" units="cm"/>
      <inkml:brushProperty name="height" value="0.05" units="cm"/>
      <inkml:brushProperty name="color" value="#004F8B"/>
    </inkml:brush>
  </inkml:definitions>
  <inkml:trace contextRef="#ctx0" brushRef="#br0">0 76 6515,'0'0'3081,"7"23"-1685,-3-11-1205,12 43 1226,14 74 0,-26-100-912,5 43 489,-9-71-729,2-15-302,-1-1 1,0 1 0,-1 0 0,-2-25 0,0-4-245,0-12-212,0 37 436,1 0-1,0 0 1,2 1 0,0-1 0,1 0 0,7-27-1,-7 42 87,-1-1 0,1 1 0,0 0 0,0 0 1,0 0-1,0 0 0,1 1 0,-1-1 0,1 1 0,0-1 0,-1 1 0,1 0 0,0 0 0,0 0 0,0 0 0,1 1 0,-1-1 0,0 1 0,1 0 0,-1 0 0,1 0 0,-1 0 0,1 1 0,-1-1 1,1 1-1,0 0 0,-1 0 0,1 0 0,-1 1 0,1-1 0,0 1 0,-1 0 0,1 0 0,-1 0 0,0 1 0,1-1 0,-1 1 0,0-1 0,0 1 0,0 0 0,0 0 0,0 1 0,-1-1 0,4 4 1,1 3 138,-1 1 1,1 1 0,-2-1 0,0 1 0,0 0 0,-1 0 0,0 0 0,-1 1 0,2 11 0,0 14 130,1 57 1,-2-14-1198,-4-78 489,1 0 0,-1 0 1,0 0-1,0 1 1,1-1-1,-1 0 0,1 0 1,0 0-1,0 0 1,0 0-1,0 0 0,1 3 1,8-2-3751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43.402"/>
    </inkml:context>
    <inkml:brush xml:id="br0">
      <inkml:brushProperty name="width" value="0.05" units="cm"/>
      <inkml:brushProperty name="height" value="0.05" units="cm"/>
      <inkml:brushProperty name="color" value="#004F8B"/>
    </inkml:brush>
  </inkml:definitions>
  <inkml:trace contextRef="#ctx0" brushRef="#br0">273 45 10501,'0'0'5653,"-7"-7"-5594,4 2-59,1 3-2,0-1 0,0 1 0,0 0 0,0-1 0,-1 1 0,1 0 0,0 0 0,-1 1 0,0-1 0,1 0 0,-1 1 0,0 0 0,0-1 0,0 1-1,0 0 1,0 1 0,0-1 0,0 0 0,0 1 0,-5-1 0,7 1 1,-17 0-9,0 0-1,1 1 1,-1 1-1,1 0 1,-25 7 0,38-7 15,0-1 0,0 1 1,0 0-1,0 0 0,1 0 1,-1 0-1,0 1 0,1-1 1,0 1-1,-1 0 0,1 0 0,0 0 1,1 1-1,-1-1 0,1 1 1,-1-1-1,1 1 0,0 0 1,0 0-1,1 0 0,-1 0 1,1 0-1,0 0 0,0 0 1,0 1-1,0-1 0,1 0 0,0 5 1,-1-4 7,1-1 0,0 1 0,0-1 1,1 1-1,-1-1 0,1 0 0,0 1 1,0-1-1,1 0 0,-1 1 0,1-1 0,0 0 1,0 0-1,0 0 0,0-1 0,6 8 1,-4-8-2,0 0 1,0 0 0,0 0 0,1 0-1,-1-1 1,1 1 0,0-1 0,-1 0-1,1-1 1,0 1 0,0-1 0,0 0-1,0 0 1,10 0 0,-8 0-63,-1 0-1,1-1 1,-1 0-1,1 0 1,-1 0 0,1-1-1,-1 0 1,0-1-1,1 1 1,-1-1 0,0 0-1,0 0 1,0-1-1,0 0 1,0 0 0,-1-1-1,1 1 1,-1-1-1,0 0 1,0 0 0,0-1-1,-1 0 1,0 0 0,0 0-1,0 0 1,5-10-1,-7 12 43,0 0-1,0 0 0,0 1 0,0-1 1,1 0-1,-1 1 0,1 0 0,-1-1 1,1 1-1,0 0 0,0 0 0,5-2 1,-6 4 22,0-1 1,-1 1-1,1 0 1,0 0-1,0 0 1,0 0-1,-1 0 1,1 0-1,0 0 1,0 1-1,-1-1 1,1 1-1,0-1 0,0 1 1,-1 0-1,1 0 1,-1-1-1,1 1 1,-1 0-1,1 1 1,-1-1-1,0 0 1,1 0-1,-1 0 1,0 1-1,2 1 1,9 13 143,0 0 1,-1 1 0,-1 0-1,0 1 1,-1 0-1,-1 0 1,-1 1 0,-1 0-1,0 1 1,4 25-1,-3 5 22,-1 1 0,-3 96 0,-3-143-186,0 0 1,0 1 0,-1-1 0,0 0-1,0 0 1,0 1 0,0-1 0,0 0 0,-1 0-1,0 0 1,0 0 0,0-1 0,0 1 0,-1 0-1,1-1 1,-1 0 0,0 1 0,0-1 0,0 0-1,-1 0 1,1-1 0,-5 4 0,3-4-38,0 0 1,0 0-1,-1 0 1,1 0-1,0-1 0,-1 0 1,0 0-1,1 0 1,-1-1-1,1 0 1,-1 0-1,0 0 1,1-1-1,-1 1 1,1-1-1,-11-4 0,12 4 8,-1-1 0,1 0 0,0-1 0,0 1-1,0 0 1,0-1 0,0 0 0,1 0 0,-1 0-1,1-1 1,0 1 0,0-1 0,0 1 0,1-1-1,-1 0 1,1 0 0,0-1 0,0 1 0,0 0-1,0-1 1,-1-6 0,0-5-9,0 0 0,1 0 0,0 0-1,2-31 1,0 42 32,1-1-1,0 1 1,0-1 0,0 1-1,1-1 1,0 1-1,0 0 1,0 0-1,1 0 1,0 0-1,-1 0 1,8-7-1,3-3-526,1 0-1,19-16 0,-6 7-1713,5-8-2245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43.791"/>
    </inkml:context>
    <inkml:brush xml:id="br0">
      <inkml:brushProperty name="width" value="0.05" units="cm"/>
      <inkml:brushProperty name="height" value="0.05" units="cm"/>
      <inkml:brushProperty name="color" value="#004F8B"/>
    </inkml:brush>
  </inkml:definitions>
  <inkml:trace contextRef="#ctx0" brushRef="#br0">1 58 1905,'0'0'7953,"19"-9"-6561,61-29-172,-76 36-1094,0 0 0,0 1 0,1-1 1,-1 1-1,1 0 0,-1 0 1,1 1-1,-1-1 0,1 1 0,8 1 1,-11-1-77,0 1 0,0-1 0,-1 1 1,1-1-1,0 1 0,-1 0 1,1 0-1,-1 0 0,1 0 1,-1 0-1,0 0 0,1 0 1,-1 0-1,0 0 0,0 1 0,0-1 1,1 1-1,-2-1 0,3 3 1,-1 4 59,1 0 1,-1 0-1,-1 0 0,0 0 1,0 0-1,0 0 1,-1 1-1,-1 12 0,1-4-54,-1-3 39,-1 1-1,-1-1 1,0 0 0,-1-1 0,0 1-1,-1-1 1,0 1 0,-1-1-1,-15 22 1,11-16 40,0 1 0,1-1-1,-8 28 1,16-47-132,1 1 0,-1 0 0,1 1 0,-1-1 1,1 0-1,0 0 0,-1 0 0,1 0 0,0 0 0,0 0 0,0 0 0,0 0 0,0 0 1,0 0-1,0 1 0,1-1 0,-1 0 0,0 0 0,0 0 0,1 0 0,-1 0 1,1 0-1,-1 0 0,1 0 0,-1 0 0,1 0 0,0-1 0,-1 1 0,1 0 0,0 0 1,0 0-1,0-1 0,0 1 0,-1 0 0,1-1 0,2 2 0,2-1 1,0 0 0,0-1 0,0 1 0,0-1 0,0 0-1,9-1 1,7 0-103,-12 1-480,1-1 0,0 0 1,0-1-1,-1 1 0,1-2 1,-1 0-1,0 0 0,0 0 0,0-1 1,16-10-1,6-8-5312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44.133"/>
    </inkml:context>
    <inkml:brush xml:id="br0">
      <inkml:brushProperty name="width" value="0.05" units="cm"/>
      <inkml:brushProperty name="height" value="0.05" units="cm"/>
      <inkml:brushProperty name="color" value="#004F8B"/>
    </inkml:brush>
  </inkml:definitions>
  <inkml:trace contextRef="#ctx0" brushRef="#br0">1 48 4290,'0'0'11973,"107"-9"-11108,-75 7-369,2 0-256,-7 0-208,-6 0-32,-4 0-800,-6-1-593,-5-1-944,-4-4-880,-2-5-1826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6:13:44.477"/>
    </inkml:context>
    <inkml:brush xml:id="br0">
      <inkml:brushProperty name="width" value="0.05" units="cm"/>
      <inkml:brushProperty name="height" value="0.05" units="cm"/>
      <inkml:brushProperty name="color" value="#004F8B"/>
    </inkml:brush>
  </inkml:definitions>
  <inkml:trace contextRef="#ctx0" brushRef="#br0">34 1 4210,'0'0'6419,"-34"140"-4114,34-73-640,0 1-1105,0 1-368,0-10-192,9-6-528,-7-13-2914,-2-16-5250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7.645"/>
    </inkml:context>
    <inkml:brush xml:id="br0">
      <inkml:brushProperty name="width" value="0.05" units="cm"/>
      <inkml:brushProperty name="height" value="0.05" units="cm"/>
      <inkml:brushProperty name="color" value="#004F8B"/>
    </inkml:brush>
  </inkml:definitions>
  <inkml:trace contextRef="#ctx0" brushRef="#br0">441 161 5330,'0'0'6764,"-3"-16"-4515,-13-51-849,14 63-1326,0 0 0,0-1-1,0 1 1,0 1 0,-1-1 0,0 0-1,0 1 1,0-1 0,0 1 0,0 0 0,-1 0-1,1 0 1,-1 0 0,0 1 0,0-1-1,0 1 1,0 0 0,0 1 0,-8-3-1,-1 0-27,0 1 0,0 1 0,0 0 0,-24 0 0,27 1-30,0 2 0,0 0-1,0 0 1,0 0 0,0 1 0,0 1 0,0 0 0,1 0-1,-1 1 1,1 0 0,0 1 0,0 0 0,1 0-1,-1 1 1,1 0 0,0 0 0,1 1 0,-8 8 0,7-5 39,-1 1 0,1 1 0,1-1 1,0 1-1,1 0 0,0 1 0,1-1 1,0 1-1,1 1 0,0-1 1,1 0-1,-2 27 0,3-26-21,1 0-1,1 0 1,0 0 0,1 1 0,0-1-1,2 0 1,-1 0 0,2-1-1,0 1 1,0 0 0,1-1-1,1 0 1,0 0 0,1-1-1,0 0 1,1 0 0,0-1-1,1 1 1,0-2 0,1 1-1,0-2 1,1 1 0,16 11-1,-13-11-35,-1-1-1,1 0 0,1-1 0,-1-1 0,1 0 0,1 0 0,-1-2 1,1 0-1,0-1 0,0 0 0,1-2 0,-1 0 0,22 0 0,-35-2-205,1 0 0,-1 0 0,1-1 0,-1 1-1,0-1 1,1 0 0,-1 0 0,0 0 0,0-1-1,0 1 1,0-1 0,0 0 0,0 0 0,0 0-1,-1 0 1,1 0 0,-1 0 0,1-1 0,-1 1-1,0-1 1,0 0 0,0 1 0,0-1 0,2-6-1,12-22-5513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8.296"/>
    </inkml:context>
    <inkml:brush xml:id="br0">
      <inkml:brushProperty name="width" value="0.05" units="cm"/>
      <inkml:brushProperty name="height" value="0.05" units="cm"/>
      <inkml:brushProperty name="color" value="#004F8B"/>
    </inkml:brush>
  </inkml:definitions>
  <inkml:trace contextRef="#ctx0" brushRef="#br0">382 126 7251,'0'0'6096,"-18"-18"-5802,-57-53-198,71 68-95,0-1 0,-1 1 0,1 0 0,-1 0 0,0 1 0,0-1 0,0 1 1,0 0-1,0 1 0,0-1 0,-1 1 0,1 0 0,0 0 0,-1 1 0,1 0 0,-1 0 0,1 0 0,-7 1 0,-9 0-40,14 0 54,-1-1 0,1 1 0,-1 1 0,1 0 0,-1 0 0,1 0 0,0 1 0,0 0 0,0 0 0,0 1 0,0-1 0,1 2 0,0-1 0,0 1 0,0 0 0,0 0 0,1 1 0,0-1 0,-6 9 0,8-10 21,0 1 0,0 0 1,0 0-1,0 0 0,1 0 0,0 0 1,0 0-1,1 1 0,-1-1 0,1 1 1,0-1-1,1 1 0,-1-1 1,1 1-1,0 0 0,0-1 0,1 1 1,0-1-1,0 1 0,0-1 1,1 1-1,-1-1 0,1 0 0,1 0 1,-1 0-1,1 0 0,3 5 1,0-1-86,1-1 0,1 0 0,-1-1 1,1 0-1,0 0 0,1 0 1,-1-1-1,1 0 0,1-1 0,-1 0 1,1-1-1,0 0 0,0 0 1,0-1-1,0 0 0,0-1 0,1 0 1,0-1-1,-1 0 0,1 0 0,-1-1 1,16-2-1,-20 1-46,-1-1 0,0 0 1,0 0-1,0 0 0,0 0 0,0-1 0,0 1 1,0-2-1,-1 1 0,1 0 0,-1-1 0,0 0 1,0 1-1,0-2 0,-1 1 0,0 0 0,1-1 0,-1 0 1,-1 1-1,1-1 0,-1 0 0,0 0 0,0-1 1,1-6-1,2-4 71,-1-1-1,-1 0 1,0 1 0,-2-1 0,0 0-1,-2-28 1,1 41 202,-1 0 0,1 1 0,-1-1 0,0 0 0,0 0 0,-1 1 0,1-1 0,-1 1 0,0-1 0,0 1 0,0-1 0,0 1 0,0 0 0,-1 0 0,0 0 0,1 1 0,-7-5 0,8 10-239,0 1-1,0 0 1,0 0-1,1 0 1,-1 0 0,1 0-1,0 0 1,1 5-1,-1-8 60,0 9-121,1-1-1,1 1 0,-1-1 1,2 0-1,-1 0 0,1 0 1,1 0-1,-1-1 0,2 1 0,-1-1 1,1 0-1,0 0 0,1 0 1,0-1-1,0 0 0,0 0 1,1-1-1,0 1 0,0-1 1,1-1-1,0 1 0,0-2 0,0 1 1,1-1-1,-1 0 0,1-1 1,0 0-1,0 0 0,0-1 1,0 0-1,1 0 0,17 0 1,-23-3 10,0 0 0,0 0 0,-1 0 0,1 0 0,-1 0 0,1-1 0,-1 1 0,1-1 0,-1 0 0,0 0 0,0-1 0,0 1 1,0-1-1,0 1 0,-1-1 0,1 0 0,-1 0 0,0 0 0,0 0 0,0 0 0,0-1 0,0 1 0,-1-1 0,1 1 1,-1-1-1,1-4 0,3-7-678,0-1 0,-1 0 0,-1-1 0,2-30 0,-5 0-801,0 0 247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8.627"/>
    </inkml:context>
    <inkml:brush xml:id="br0">
      <inkml:brushProperty name="width" value="0.05" units="cm"/>
      <inkml:brushProperty name="height" value="0.05" units="cm"/>
      <inkml:brushProperty name="color" value="#004F8B"/>
    </inkml:brush>
  </inkml:definitions>
  <inkml:trace contextRef="#ctx0" brushRef="#br0">4 1 912,'0'0'8756,"-4"138"-8596,4-82-160,15-10 0,7-6-1040,5-12-2322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8.971"/>
    </inkml:context>
    <inkml:brush xml:id="br0">
      <inkml:brushProperty name="width" value="0.05" units="cm"/>
      <inkml:brushProperty name="height" value="0.05" units="cm"/>
      <inkml:brushProperty name="color" value="#004F8B"/>
    </inkml:brush>
  </inkml:definitions>
  <inkml:trace contextRef="#ctx0" brushRef="#br0">4 0 5491,'0'0'4386,"-1"20"-3375,-1 54-326,9 89 1,23 101-182,-30-264-516,0 0 1,0 1-1,0-1 0,0 0 0,0 0 1,0 1-1,0-1 0,0 0 0,0 0 1,0 1-1,0-1 0,0 0 1,0 0-1,0 1 0,0-1 0,0 0 1,0 0-1,0 1 0,1-1 0,-1 0 1,0 0-1,0 0 0,0 1 0,0-1 1,0 0-1,0 0 0,1 0 0,-1 1 1,0-1-1,0 0 0,0 0 0,1 0 1,-1 0-1,0 0 0,0 0 0,1 1 1,-1-1-1,0 0 0,0 0 1,0 0-1,1 0 0,-1 0 0,0 0 1,0 0-1,1 0 0,-1 0 0,0 0 1,0 0-1,1 0 0,-1 0 0,0 0 1,0 0-1,1 0 0,-1-1 0,0 1 1,0 0-1,1 0 0,-1 0 0,0 0 1,0 0-1,0 0 0,1-1 0,-1 1 1,0 0-1,0 0 0,0 0 0,0-1 1,1 1-1,13-17-664,-12 14 460,5-6-127,0 0 1,0 0-1,1 1 0,0 0 1,1 0-1,0 1 0,0 0 1,0 1-1,18-9 0,-20 12 471,0 1-1,0-1 0,0 1 0,1 1 0,-1-1 1,1 1-1,-1 0 0,1 1 0,-1 0 0,8 1 0,-11-1 82,-1 1-1,0 0 1,1 0-1,-1 1 1,0-1-1,0 1 0,0-1 1,0 1-1,-1 0 1,1 0-1,0 0 1,-1 0-1,1 1 1,-1-1-1,0 1 0,0-1 1,0 1-1,0 0 1,0 0-1,0 0 1,-1 0-1,0 0 0,1 0 1,-1 1-1,0-1 1,-1 0-1,1 0 1,0 6-1,1 4 178,0 1 0,-1 0 0,-1 0 0,0 0 1,-4 24-1,3-31-349,-1-1 1,0 0-1,0 1 0,0-1 1,-1 0-1,0 0 1,-1-1-1,1 1 1,-1-1-1,0 1 1,0-1-1,-1 0 0,1-1 1,-1 1-1,0-1 1,0 0-1,-1 0 1,1-1-1,-8 4 1,6-3-39,-1 0 1,1-1-1,-1 0 1,0-1-1,0 1 1,0-2-1,0 1 1,0-1 0,-1 0-1,1-1 1,0 0-1,0 0 1,-1-1-1,1 0 1,-8-2-1,12 2-91,0-1 0,0 0-1,0 1 1,0-1 0,0-1-1,0 1 1,1-1 0,-1 1-1,1-1 1,0 0 0,0 0-1,0-1 1,0 1 0,0 0-1,1-1 1,-1 0 0,1 0-1,0 1 1,-1-6 0,0 2-520,1 0 1,0 0 0,0 0-1,0-1 1,1 1-1,1 0 1,-1-1 0,1 1-1,0 0 1,2-13-1,9-16-5574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19.677"/>
    </inkml:context>
    <inkml:brush xml:id="br0">
      <inkml:brushProperty name="width" value="0.05" units="cm"/>
      <inkml:brushProperty name="height" value="0.05" units="cm"/>
      <inkml:brushProperty name="color" value="#004F8B"/>
    </inkml:brush>
  </inkml:definitions>
  <inkml:trace contextRef="#ctx0" brushRef="#br0">1 207 6259,'0'0'8617,"23"12"-7235,76 40-800,-91-48-533,1 0-1,-1-1 1,1 0 0,0 0 0,0 0 0,0-1 0,0-1-1,1 0 1,-1 0 0,0-1 0,1 0 0,8-1 0,-2 0 47,-14 1-85,0 0-1,-1 0 1,1-1 0,0 1 0,-1-1 0,1 1-1,0-1 1,-1 1 0,1-1 0,-1 0 0,1 0-1,-1 0 1,0 0 0,1 0 0,-1 0 0,0 0-1,0 0 1,1-1 0,-1 1 0,0 0 0,0-1-1,1-1 1,0-2-24,0 1 0,-1-1 0,1 1-1,-1-1 1,0 0 0,0 1 0,0-1 0,0-5-1,-1 0-125,0 1-1,0-1 1,-1 1-1,0-1 1,0 1-1,-1 0 1,-1-1-1,-3-10 1,1 12 25,1 0 0,-1 0 0,0 0 1,-1 1-1,0 0 0,0 0 0,0 0 0,-1 1 0,0 0 1,-1 0-1,1 0 0,-1 1 0,0 1 0,0-1 0,0 1 1,-1 1-1,0-1 0,1 1 0,-1 1 0,0 0 0,-1 0 1,1 1-1,-18-1 0,27 2 129,0 1 1,-1-1-1,1 0 1,-1 0-1,1 0 1,0 1-1,-1-1 0,1 0 1,0 0-1,0 1 1,-1-1-1,1 0 1,0 1-1,-1-1 0,1 0 1,0 1-1,0-1 1,0 0-1,0 1 1,-1-1-1,1 1 0,0-1 1,0 0-1,0 1 1,0-1-1,0 1 1,0-1-1,0 0 0,0 1 1,0-1-1,0 1 1,0-1-1,0 0 1,0 1-1,0-1 0,0 1 1,1-1-1,-1 0 1,0 1-1,0-1 1,0 0-1,1 1 0,-1 0 1,11 19 63,8-3 164,1-1 0,1-1 0,0-1 0,40 19 1,37 26 743,-79-47-763,-13-8-178,0 0 1,0 0-1,0 1 1,0 0 0,-1 0-1,1 0 1,-2 1 0,7 7-1,-11-12-75,-7-33-2860,6 27 2858,1 0 1,-1 0 0,1 0 0,1 0-1,-1 0 1,1 0 0,0 0 0,0 1-1,0-1 1,0 0 0,1 0 0,0 1 0,0-1-1,0 1 1,1-1 0,-1 1 0,1 0-1,0 0 1,0 0 0,1 1 0,6-7-1,-6 7 198,1 0-1,-1 0 0,1 1 0,0 0 1,0-1-1,0 2 0,0-1 0,0 0 1,0 1-1,1 0 0,-1 0 0,0 1 0,8 0 1,-11 0-108,-1 0 0,1 1 0,-1 0 0,0-1 0,1 1 0,-1 0-1,0-1 1,1 1 0,-1 0 0,0 0 0,0 0 0,0 0 0,0 0 0,0 1 0,0-1 0,0 0 0,0 0 0,0 1 0,-1-1 0,1 0 0,0 1 0,-1-1 0,1 3 0,13 42 292,-11-33-180,-2-7-180,1-1 1,-1 0 0,1 0 0,0 1-1,0-1 1,1 0 0,-1-1 0,1 1-1,0 0 1,0-1 0,1 1 0,-1-1-1,1 0 1,0 0 0,0-1 0,1 1-1,-1-1 1,1 0 0,-1 0 0,1 0-1,0-1 1,0 0 0,0 0 0,0 0-1,1 0 1,-1-1 0,1 0 0,-1 0-1,0 0 1,1-1 0,-1 0 0,9-1-1,3 2-20,1-1 1,0-1-1,-1-1 0,1-1 0,-1 0 0,1-1 0,21-9 0,-30 9 49,0 0-1,0 0 1,-1-1 0,0 0 0,0-1 0,0 0-1,0 0 1,-1 0 0,0-1 0,-1 0 0,0-1 0,0 1-1,0-1 1,-1-1 0,5-9 0,-8 14-29,0-1 1,-1 1-1,1-1 0,-1 1 1,0-1-1,0 1 0,-1-1 1,0 0-1,1 0 0,-1 1 1,-1-1-1,1 0 0,-1 1 1,0-1-1,0 0 0,0 1 1,-1-1-1,1 1 1,-1 0-1,0-1 0,-1 1 1,1 0-1,-1 0 0,1 0 1,-1 1-1,0-1 0,-1 1 1,1-1-1,0 1 0,-1 0 1,0 1-1,0-1 0,0 0 1,0 1-1,0 0 1,0 0-1,-1 0 0,1 1 1,-1-1-1,1 1 0,-1 0 1,0 1-1,1-1 0,-1 1 1,0 0-1,0 0 0,1 0 1,-1 0-1,0 1 1,1 0-1,-1 0 0,1 0 1,-6 3-1,4-1 49,1 0 1,0 0 0,0 0-1,0 1 1,0 0-1,1 0 1,-1 0-1,1 1 1,0-1-1,0 1 1,1 0-1,-1 0 1,1 0-1,0 1 1,1-1-1,-1 1 1,1-1-1,0 1 1,0 0-1,1 0 1,0 0-1,-1 7 1,1-7 13,0 1 0,0-1 1,1 1-1,0-1 0,0 1 0,0-1 0,1 1 1,0-1-1,0 1 0,0-1 0,1 0 0,0 0 1,1 0-1,-1 0 0,1 0 0,0 0 0,0 0 1,1-1-1,0 0 0,7 8 0,0-5-48,1-1-1,0 0 1,0-1 0,0-1-1,1 0 1,0 0 0,0-1-1,0-1 1,1 0-1,-1-1 1,23 1 0,-24-3-804,0 0-1,1 0 1,-1-1 0,0 0 0,0-1 0,0-1 0,22-7 0,4-11-6072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0:25:20.006"/>
    </inkml:context>
    <inkml:brush xml:id="br0">
      <inkml:brushProperty name="width" value="0.05" units="cm"/>
      <inkml:brushProperty name="height" value="0.05" units="cm"/>
      <inkml:brushProperty name="color" value="#004F8B"/>
    </inkml:brush>
  </inkml:definitions>
  <inkml:trace contextRef="#ctx0" brushRef="#br0">1 0 11989,'0'0'2818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C441-FCD8-4513-A803-02E7E47B59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DF9D96-C696-47E3-8D4A-29631A4FF5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F018FD-6DB2-48B6-B2FD-37F8EC441D3F}"/>
              </a:ext>
            </a:extLst>
          </p:cNvPr>
          <p:cNvSpPr>
            <a:spLocks noGrp="1"/>
          </p:cNvSpPr>
          <p:nvPr>
            <p:ph type="dt" sz="half" idx="10"/>
          </p:nvPr>
        </p:nvSpPr>
        <p:spPr/>
        <p:txBody>
          <a:bodyPr/>
          <a:lstStyle/>
          <a:p>
            <a:fld id="{30E53129-8690-432A-8238-C996E7E1B3A2}" type="datetimeFigureOut">
              <a:rPr lang="en-US" smtClean="0"/>
              <a:t>11/10/2020</a:t>
            </a:fld>
            <a:endParaRPr lang="en-US"/>
          </a:p>
        </p:txBody>
      </p:sp>
      <p:sp>
        <p:nvSpPr>
          <p:cNvPr id="5" name="Footer Placeholder 4">
            <a:extLst>
              <a:ext uri="{FF2B5EF4-FFF2-40B4-BE49-F238E27FC236}">
                <a16:creationId xmlns:a16="http://schemas.microsoft.com/office/drawing/2014/main" id="{8F8E4812-E246-4BD1-A11B-17CB1874D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53F11-DD80-4929-A606-217D9DAA9F1B}"/>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160576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4E52-F98C-4B29-9123-B0895E6050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E040D2-EB1C-4B3C-A2E4-C21E2F6F20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EDBC7-A9CC-4F3D-AF47-705E54706F04}"/>
              </a:ext>
            </a:extLst>
          </p:cNvPr>
          <p:cNvSpPr>
            <a:spLocks noGrp="1"/>
          </p:cNvSpPr>
          <p:nvPr>
            <p:ph type="dt" sz="half" idx="10"/>
          </p:nvPr>
        </p:nvSpPr>
        <p:spPr/>
        <p:txBody>
          <a:bodyPr/>
          <a:lstStyle/>
          <a:p>
            <a:fld id="{30E53129-8690-432A-8238-C996E7E1B3A2}" type="datetimeFigureOut">
              <a:rPr lang="en-US" smtClean="0"/>
              <a:t>11/10/2020</a:t>
            </a:fld>
            <a:endParaRPr lang="en-US"/>
          </a:p>
        </p:txBody>
      </p:sp>
      <p:sp>
        <p:nvSpPr>
          <p:cNvPr id="5" name="Footer Placeholder 4">
            <a:extLst>
              <a:ext uri="{FF2B5EF4-FFF2-40B4-BE49-F238E27FC236}">
                <a16:creationId xmlns:a16="http://schemas.microsoft.com/office/drawing/2014/main" id="{1AE78DAE-6F70-48C8-BCFB-3D55D4905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EEA28-B8C2-48CE-8A3E-37059CC8B810}"/>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141018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21F971-3CD8-4715-ADCF-4A7909806D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FA2BB-38E6-4043-B08E-0860EF016A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DA363-5645-4BD4-8DA5-9F511D810E08}"/>
              </a:ext>
            </a:extLst>
          </p:cNvPr>
          <p:cNvSpPr>
            <a:spLocks noGrp="1"/>
          </p:cNvSpPr>
          <p:nvPr>
            <p:ph type="dt" sz="half" idx="10"/>
          </p:nvPr>
        </p:nvSpPr>
        <p:spPr/>
        <p:txBody>
          <a:bodyPr/>
          <a:lstStyle/>
          <a:p>
            <a:fld id="{30E53129-8690-432A-8238-C996E7E1B3A2}" type="datetimeFigureOut">
              <a:rPr lang="en-US" smtClean="0"/>
              <a:t>11/10/2020</a:t>
            </a:fld>
            <a:endParaRPr lang="en-US"/>
          </a:p>
        </p:txBody>
      </p:sp>
      <p:sp>
        <p:nvSpPr>
          <p:cNvPr id="5" name="Footer Placeholder 4">
            <a:extLst>
              <a:ext uri="{FF2B5EF4-FFF2-40B4-BE49-F238E27FC236}">
                <a16:creationId xmlns:a16="http://schemas.microsoft.com/office/drawing/2014/main" id="{AE87216A-9EB5-4BF4-B833-5AB250B4D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0293E-3E3C-40A4-A1AA-68A7DEDD55F0}"/>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414238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B93A-1925-4F84-A800-7283C10FB2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D860A-7DDE-44D0-92C0-92EE43B626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1DA4B-5FD2-48CE-BDBC-08402CFD76FA}"/>
              </a:ext>
            </a:extLst>
          </p:cNvPr>
          <p:cNvSpPr>
            <a:spLocks noGrp="1"/>
          </p:cNvSpPr>
          <p:nvPr>
            <p:ph type="dt" sz="half" idx="10"/>
          </p:nvPr>
        </p:nvSpPr>
        <p:spPr/>
        <p:txBody>
          <a:bodyPr/>
          <a:lstStyle/>
          <a:p>
            <a:fld id="{30E53129-8690-432A-8238-C996E7E1B3A2}" type="datetimeFigureOut">
              <a:rPr lang="en-US" smtClean="0"/>
              <a:t>11/10/2020</a:t>
            </a:fld>
            <a:endParaRPr lang="en-US"/>
          </a:p>
        </p:txBody>
      </p:sp>
      <p:sp>
        <p:nvSpPr>
          <p:cNvPr id="5" name="Footer Placeholder 4">
            <a:extLst>
              <a:ext uri="{FF2B5EF4-FFF2-40B4-BE49-F238E27FC236}">
                <a16:creationId xmlns:a16="http://schemas.microsoft.com/office/drawing/2014/main" id="{CFA84F6C-332F-4BD3-9159-E9A208D3D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FAFCA-95DB-48BE-8B97-B2A0BFC8F163}"/>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107491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8537-F5C9-48F9-AB6D-61FC26885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E36228-6277-41FE-85C1-AA23E8023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2737CC-77C2-409D-8E2F-568004CA7FD0}"/>
              </a:ext>
            </a:extLst>
          </p:cNvPr>
          <p:cNvSpPr>
            <a:spLocks noGrp="1"/>
          </p:cNvSpPr>
          <p:nvPr>
            <p:ph type="dt" sz="half" idx="10"/>
          </p:nvPr>
        </p:nvSpPr>
        <p:spPr/>
        <p:txBody>
          <a:bodyPr/>
          <a:lstStyle/>
          <a:p>
            <a:fld id="{30E53129-8690-432A-8238-C996E7E1B3A2}" type="datetimeFigureOut">
              <a:rPr lang="en-US" smtClean="0"/>
              <a:t>11/10/2020</a:t>
            </a:fld>
            <a:endParaRPr lang="en-US"/>
          </a:p>
        </p:txBody>
      </p:sp>
      <p:sp>
        <p:nvSpPr>
          <p:cNvPr id="5" name="Footer Placeholder 4">
            <a:extLst>
              <a:ext uri="{FF2B5EF4-FFF2-40B4-BE49-F238E27FC236}">
                <a16:creationId xmlns:a16="http://schemas.microsoft.com/office/drawing/2014/main" id="{8BA15A71-B5B0-4D93-9FA9-76A072D27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A965E-1718-4659-B516-7A5862067786}"/>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370656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E8AD-E55F-4CFB-9630-84A109840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A75C4D-79C7-421C-A788-261B7BD319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DE0E7F-88F8-4DAE-A630-3C7B78F39A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58D9D-C411-4F21-A743-C72D1838341F}"/>
              </a:ext>
            </a:extLst>
          </p:cNvPr>
          <p:cNvSpPr>
            <a:spLocks noGrp="1"/>
          </p:cNvSpPr>
          <p:nvPr>
            <p:ph type="dt" sz="half" idx="10"/>
          </p:nvPr>
        </p:nvSpPr>
        <p:spPr/>
        <p:txBody>
          <a:bodyPr/>
          <a:lstStyle/>
          <a:p>
            <a:fld id="{30E53129-8690-432A-8238-C996E7E1B3A2}" type="datetimeFigureOut">
              <a:rPr lang="en-US" smtClean="0"/>
              <a:t>11/10/2020</a:t>
            </a:fld>
            <a:endParaRPr lang="en-US"/>
          </a:p>
        </p:txBody>
      </p:sp>
      <p:sp>
        <p:nvSpPr>
          <p:cNvPr id="6" name="Footer Placeholder 5">
            <a:extLst>
              <a:ext uri="{FF2B5EF4-FFF2-40B4-BE49-F238E27FC236}">
                <a16:creationId xmlns:a16="http://schemas.microsoft.com/office/drawing/2014/main" id="{5F1BC884-822E-48EE-B03B-DBA67C2965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AC21E-1557-4E0B-9056-0049019DF5AA}"/>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339169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58B8-C606-4895-A626-7A5611186B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F3D4B-E9FA-410C-B2E6-05AC92A19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48A09-1D16-4FE9-86F2-244C8184C3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EDBB6D-A5C8-4ED3-AB19-5B4182987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A50162-7A4C-4A6A-A5BC-475095A3BE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4AC8C-E1A9-4346-899A-536DF2CC6F77}"/>
              </a:ext>
            </a:extLst>
          </p:cNvPr>
          <p:cNvSpPr>
            <a:spLocks noGrp="1"/>
          </p:cNvSpPr>
          <p:nvPr>
            <p:ph type="dt" sz="half" idx="10"/>
          </p:nvPr>
        </p:nvSpPr>
        <p:spPr/>
        <p:txBody>
          <a:bodyPr/>
          <a:lstStyle/>
          <a:p>
            <a:fld id="{30E53129-8690-432A-8238-C996E7E1B3A2}" type="datetimeFigureOut">
              <a:rPr lang="en-US" smtClean="0"/>
              <a:t>11/10/2020</a:t>
            </a:fld>
            <a:endParaRPr lang="en-US"/>
          </a:p>
        </p:txBody>
      </p:sp>
      <p:sp>
        <p:nvSpPr>
          <p:cNvPr id="8" name="Footer Placeholder 7">
            <a:extLst>
              <a:ext uri="{FF2B5EF4-FFF2-40B4-BE49-F238E27FC236}">
                <a16:creationId xmlns:a16="http://schemas.microsoft.com/office/drawing/2014/main" id="{CB0BC2DC-AE46-4D13-BC01-E5BD38A5AE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C767E6-8CF9-4C92-8613-C81AF84F1F9F}"/>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230389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AC9B-BAE7-4B30-9F99-52DEAF26C7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EF5F74-7A9B-4837-8B8B-86135F3E2209}"/>
              </a:ext>
            </a:extLst>
          </p:cNvPr>
          <p:cNvSpPr>
            <a:spLocks noGrp="1"/>
          </p:cNvSpPr>
          <p:nvPr>
            <p:ph type="dt" sz="half" idx="10"/>
          </p:nvPr>
        </p:nvSpPr>
        <p:spPr/>
        <p:txBody>
          <a:bodyPr/>
          <a:lstStyle/>
          <a:p>
            <a:fld id="{30E53129-8690-432A-8238-C996E7E1B3A2}" type="datetimeFigureOut">
              <a:rPr lang="en-US" smtClean="0"/>
              <a:t>11/10/2020</a:t>
            </a:fld>
            <a:endParaRPr lang="en-US"/>
          </a:p>
        </p:txBody>
      </p:sp>
      <p:sp>
        <p:nvSpPr>
          <p:cNvPr id="4" name="Footer Placeholder 3">
            <a:extLst>
              <a:ext uri="{FF2B5EF4-FFF2-40B4-BE49-F238E27FC236}">
                <a16:creationId xmlns:a16="http://schemas.microsoft.com/office/drawing/2014/main" id="{BB437DEF-E3E7-44E8-9DE2-46ECF9CAEC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D241A5-9BEB-4D39-B6A4-CEDFC2179BDB}"/>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319530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DCE70B-7979-49FF-9383-33F3E988348C}"/>
              </a:ext>
            </a:extLst>
          </p:cNvPr>
          <p:cNvSpPr>
            <a:spLocks noGrp="1"/>
          </p:cNvSpPr>
          <p:nvPr>
            <p:ph type="dt" sz="half" idx="10"/>
          </p:nvPr>
        </p:nvSpPr>
        <p:spPr/>
        <p:txBody>
          <a:bodyPr/>
          <a:lstStyle/>
          <a:p>
            <a:fld id="{30E53129-8690-432A-8238-C996E7E1B3A2}" type="datetimeFigureOut">
              <a:rPr lang="en-US" smtClean="0"/>
              <a:t>11/10/2020</a:t>
            </a:fld>
            <a:endParaRPr lang="en-US"/>
          </a:p>
        </p:txBody>
      </p:sp>
      <p:sp>
        <p:nvSpPr>
          <p:cNvPr id="3" name="Footer Placeholder 2">
            <a:extLst>
              <a:ext uri="{FF2B5EF4-FFF2-40B4-BE49-F238E27FC236}">
                <a16:creationId xmlns:a16="http://schemas.microsoft.com/office/drawing/2014/main" id="{2573CA82-1051-4F3D-A075-66D65796EE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81CA56-8C98-4BE5-9768-132437219275}"/>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257374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E982-551D-4A04-953D-795FB0D52D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60898C-66B1-40B8-90F1-1D15677FC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B9AE03-A2CA-4386-8AB6-AF35314B3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07B788-D5B7-43DE-B7F4-B8C985F4C115}"/>
              </a:ext>
            </a:extLst>
          </p:cNvPr>
          <p:cNvSpPr>
            <a:spLocks noGrp="1"/>
          </p:cNvSpPr>
          <p:nvPr>
            <p:ph type="dt" sz="half" idx="10"/>
          </p:nvPr>
        </p:nvSpPr>
        <p:spPr/>
        <p:txBody>
          <a:bodyPr/>
          <a:lstStyle/>
          <a:p>
            <a:fld id="{30E53129-8690-432A-8238-C996E7E1B3A2}" type="datetimeFigureOut">
              <a:rPr lang="en-US" smtClean="0"/>
              <a:t>11/10/2020</a:t>
            </a:fld>
            <a:endParaRPr lang="en-US"/>
          </a:p>
        </p:txBody>
      </p:sp>
      <p:sp>
        <p:nvSpPr>
          <p:cNvPr id="6" name="Footer Placeholder 5">
            <a:extLst>
              <a:ext uri="{FF2B5EF4-FFF2-40B4-BE49-F238E27FC236}">
                <a16:creationId xmlns:a16="http://schemas.microsoft.com/office/drawing/2014/main" id="{DADBE927-0E95-49FA-BFEF-25715E0CA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17CAC-3024-4FBA-8D0E-B0D9515D1D02}"/>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146404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1A00-F4D3-499E-A59C-DFD307D07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C39EB1-D5B0-4050-9FA6-A12791FE0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4FA203-416C-4AEB-BF36-4022257B2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5946B-3960-4169-B155-0AF8791E4DD8}"/>
              </a:ext>
            </a:extLst>
          </p:cNvPr>
          <p:cNvSpPr>
            <a:spLocks noGrp="1"/>
          </p:cNvSpPr>
          <p:nvPr>
            <p:ph type="dt" sz="half" idx="10"/>
          </p:nvPr>
        </p:nvSpPr>
        <p:spPr/>
        <p:txBody>
          <a:bodyPr/>
          <a:lstStyle/>
          <a:p>
            <a:fld id="{30E53129-8690-432A-8238-C996E7E1B3A2}" type="datetimeFigureOut">
              <a:rPr lang="en-US" smtClean="0"/>
              <a:t>11/10/2020</a:t>
            </a:fld>
            <a:endParaRPr lang="en-US"/>
          </a:p>
        </p:txBody>
      </p:sp>
      <p:sp>
        <p:nvSpPr>
          <p:cNvPr id="6" name="Footer Placeholder 5">
            <a:extLst>
              <a:ext uri="{FF2B5EF4-FFF2-40B4-BE49-F238E27FC236}">
                <a16:creationId xmlns:a16="http://schemas.microsoft.com/office/drawing/2014/main" id="{59A7447F-1D81-4B9D-B0C0-519D14AF1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03BC9-73F1-44E5-85B3-73F85BDB3155}"/>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136736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E165E1-C1B2-449A-8861-C4F0E710B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7E1C7B-DE71-492A-B4A2-F323F5AB2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DAC88-5D4B-4B5A-A3B0-97B11C2DA8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53129-8690-432A-8238-C996E7E1B3A2}" type="datetimeFigureOut">
              <a:rPr lang="en-US" smtClean="0"/>
              <a:t>11/10/2020</a:t>
            </a:fld>
            <a:endParaRPr lang="en-US"/>
          </a:p>
        </p:txBody>
      </p:sp>
      <p:sp>
        <p:nvSpPr>
          <p:cNvPr id="5" name="Footer Placeholder 4">
            <a:extLst>
              <a:ext uri="{FF2B5EF4-FFF2-40B4-BE49-F238E27FC236}">
                <a16:creationId xmlns:a16="http://schemas.microsoft.com/office/drawing/2014/main" id="{EE9978E5-E3C9-4B9C-B8FC-FA8FB689C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3E56F2-1691-4042-BD76-6B59AE6D61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14088-6062-446C-AA2F-0A9DA1F55906}" type="slidenum">
              <a:rPr lang="en-US" smtClean="0"/>
              <a:t>‹#›</a:t>
            </a:fld>
            <a:endParaRPr lang="en-US"/>
          </a:p>
        </p:txBody>
      </p:sp>
    </p:spTree>
    <p:extLst>
      <p:ext uri="{BB962C8B-B14F-4D97-AF65-F5344CB8AC3E}">
        <p14:creationId xmlns:p14="http://schemas.microsoft.com/office/powerpoint/2010/main" val="217957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17" Type="http://schemas.openxmlformats.org/officeDocument/2006/relationships/image" Target="../media/image610.png"/><Relationship Id="rId299" Type="http://schemas.openxmlformats.org/officeDocument/2006/relationships/image" Target="../media/image698.png"/><Relationship Id="rId21" Type="http://schemas.openxmlformats.org/officeDocument/2006/relationships/image" Target="../media/image5620.png"/><Relationship Id="rId63" Type="http://schemas.openxmlformats.org/officeDocument/2006/relationships/image" Target="../media/image583.png"/><Relationship Id="rId159" Type="http://schemas.openxmlformats.org/officeDocument/2006/relationships/customXml" Target="../ink/ink716.xml"/><Relationship Id="rId324" Type="http://schemas.openxmlformats.org/officeDocument/2006/relationships/customXml" Target="../ink/ink800.xml"/><Relationship Id="rId366" Type="http://schemas.openxmlformats.org/officeDocument/2006/relationships/customXml" Target="../ink/ink822.xml"/><Relationship Id="rId531" Type="http://schemas.openxmlformats.org/officeDocument/2006/relationships/image" Target="../media/image813.png"/><Relationship Id="rId573" Type="http://schemas.openxmlformats.org/officeDocument/2006/relationships/customXml" Target="../ink/ink926.xml"/><Relationship Id="rId170" Type="http://schemas.openxmlformats.org/officeDocument/2006/relationships/image" Target="../media/image635.png"/><Relationship Id="rId226" Type="http://schemas.openxmlformats.org/officeDocument/2006/relationships/customXml" Target="../ink/ink750.xml"/><Relationship Id="rId433" Type="http://schemas.openxmlformats.org/officeDocument/2006/relationships/image" Target="../media/image764.png"/><Relationship Id="rId268" Type="http://schemas.openxmlformats.org/officeDocument/2006/relationships/customXml" Target="../ink/ink772.xml"/><Relationship Id="rId475" Type="http://schemas.openxmlformats.org/officeDocument/2006/relationships/image" Target="../media/image785.png"/><Relationship Id="rId32" Type="http://schemas.openxmlformats.org/officeDocument/2006/relationships/customXml" Target="../ink/ink651.xml"/><Relationship Id="rId74" Type="http://schemas.openxmlformats.org/officeDocument/2006/relationships/customXml" Target="../ink/ink672.xml"/><Relationship Id="rId128" Type="http://schemas.openxmlformats.org/officeDocument/2006/relationships/customXml" Target="../ink/ink699.xml"/><Relationship Id="rId335" Type="http://schemas.openxmlformats.org/officeDocument/2006/relationships/image" Target="../media/image715.png"/><Relationship Id="rId377" Type="http://schemas.openxmlformats.org/officeDocument/2006/relationships/image" Target="../media/image736.png"/><Relationship Id="rId500" Type="http://schemas.openxmlformats.org/officeDocument/2006/relationships/customXml" Target="../ink/ink889.xml"/><Relationship Id="rId542" Type="http://schemas.openxmlformats.org/officeDocument/2006/relationships/customXml" Target="../ink/ink910.xml"/><Relationship Id="rId584" Type="http://schemas.openxmlformats.org/officeDocument/2006/relationships/image" Target="../media/image839.png"/><Relationship Id="rId5" Type="http://schemas.openxmlformats.org/officeDocument/2006/relationships/image" Target="../media/image5540.png"/><Relationship Id="rId181" Type="http://schemas.openxmlformats.org/officeDocument/2006/relationships/customXml" Target="../ink/ink727.xml"/><Relationship Id="rId237" Type="http://schemas.openxmlformats.org/officeDocument/2006/relationships/customXml" Target="../ink/ink756.xml"/><Relationship Id="rId402" Type="http://schemas.openxmlformats.org/officeDocument/2006/relationships/customXml" Target="../ink/ink840.xml"/><Relationship Id="rId279" Type="http://schemas.openxmlformats.org/officeDocument/2006/relationships/image" Target="../media/image688.png"/><Relationship Id="rId444" Type="http://schemas.openxmlformats.org/officeDocument/2006/relationships/customXml" Target="../ink/ink861.xml"/><Relationship Id="rId486" Type="http://schemas.openxmlformats.org/officeDocument/2006/relationships/customXml" Target="../ink/ink882.xml"/><Relationship Id="rId43" Type="http://schemas.openxmlformats.org/officeDocument/2006/relationships/image" Target="../media/image573.png"/><Relationship Id="rId139" Type="http://schemas.openxmlformats.org/officeDocument/2006/relationships/image" Target="../media/image621.png"/><Relationship Id="rId290" Type="http://schemas.openxmlformats.org/officeDocument/2006/relationships/customXml" Target="../ink/ink783.xml"/><Relationship Id="rId304" Type="http://schemas.openxmlformats.org/officeDocument/2006/relationships/customXml" Target="../ink/ink790.xml"/><Relationship Id="rId346" Type="http://schemas.openxmlformats.org/officeDocument/2006/relationships/customXml" Target="../ink/ink812.xml"/><Relationship Id="rId388" Type="http://schemas.openxmlformats.org/officeDocument/2006/relationships/customXml" Target="../ink/ink833.xml"/><Relationship Id="rId511" Type="http://schemas.openxmlformats.org/officeDocument/2006/relationships/image" Target="../media/image803.png"/><Relationship Id="rId553" Type="http://schemas.openxmlformats.org/officeDocument/2006/relationships/image" Target="../media/image824.png"/><Relationship Id="rId85" Type="http://schemas.openxmlformats.org/officeDocument/2006/relationships/image" Target="../media/image594.png"/><Relationship Id="rId150" Type="http://schemas.openxmlformats.org/officeDocument/2006/relationships/image" Target="../media/image626.png"/><Relationship Id="rId192" Type="http://schemas.openxmlformats.org/officeDocument/2006/relationships/image" Target="../media/image646.png"/><Relationship Id="rId206" Type="http://schemas.openxmlformats.org/officeDocument/2006/relationships/image" Target="../media/image653.png"/><Relationship Id="rId413" Type="http://schemas.openxmlformats.org/officeDocument/2006/relationships/image" Target="../media/image754.png"/><Relationship Id="rId248" Type="http://schemas.openxmlformats.org/officeDocument/2006/relationships/customXml" Target="../ink/ink762.xml"/><Relationship Id="rId455" Type="http://schemas.openxmlformats.org/officeDocument/2006/relationships/image" Target="../media/image775.png"/><Relationship Id="rId497" Type="http://schemas.openxmlformats.org/officeDocument/2006/relationships/image" Target="../media/image796.png"/><Relationship Id="rId12" Type="http://schemas.openxmlformats.org/officeDocument/2006/relationships/customXml" Target="../ink/ink641.xml"/><Relationship Id="rId108" Type="http://schemas.openxmlformats.org/officeDocument/2006/relationships/customXml" Target="../ink/ink689.xml"/><Relationship Id="rId315" Type="http://schemas.openxmlformats.org/officeDocument/2006/relationships/image" Target="../media/image706.png"/><Relationship Id="rId357" Type="http://schemas.openxmlformats.org/officeDocument/2006/relationships/image" Target="../media/image726.png"/><Relationship Id="rId522" Type="http://schemas.openxmlformats.org/officeDocument/2006/relationships/customXml" Target="../ink/ink900.xml"/><Relationship Id="rId54" Type="http://schemas.openxmlformats.org/officeDocument/2006/relationships/customXml" Target="../ink/ink662.xml"/><Relationship Id="rId96" Type="http://schemas.openxmlformats.org/officeDocument/2006/relationships/customXml" Target="../ink/ink683.xml"/><Relationship Id="rId161" Type="http://schemas.openxmlformats.org/officeDocument/2006/relationships/customXml" Target="../ink/ink717.xml"/><Relationship Id="rId217" Type="http://schemas.openxmlformats.org/officeDocument/2006/relationships/customXml" Target="../ink/ink745.xml"/><Relationship Id="rId399" Type="http://schemas.openxmlformats.org/officeDocument/2006/relationships/image" Target="../media/image747.png"/><Relationship Id="rId564" Type="http://schemas.openxmlformats.org/officeDocument/2006/relationships/customXml" Target="../ink/ink921.xml"/><Relationship Id="rId259" Type="http://schemas.openxmlformats.org/officeDocument/2006/relationships/image" Target="../media/image678.png"/><Relationship Id="rId424" Type="http://schemas.openxmlformats.org/officeDocument/2006/relationships/customXml" Target="../ink/ink851.xml"/><Relationship Id="rId466" Type="http://schemas.openxmlformats.org/officeDocument/2006/relationships/customXml" Target="../ink/ink872.xml"/><Relationship Id="rId23" Type="http://schemas.openxmlformats.org/officeDocument/2006/relationships/image" Target="../media/image563.png"/><Relationship Id="rId119" Type="http://schemas.openxmlformats.org/officeDocument/2006/relationships/image" Target="../media/image611.png"/><Relationship Id="rId270" Type="http://schemas.openxmlformats.org/officeDocument/2006/relationships/customXml" Target="../ink/ink773.xml"/><Relationship Id="rId326" Type="http://schemas.openxmlformats.org/officeDocument/2006/relationships/image" Target="../media/image711.png"/><Relationship Id="rId533" Type="http://schemas.openxmlformats.org/officeDocument/2006/relationships/image" Target="../media/image814.png"/><Relationship Id="rId65" Type="http://schemas.openxmlformats.org/officeDocument/2006/relationships/image" Target="../media/image584.png"/><Relationship Id="rId130" Type="http://schemas.openxmlformats.org/officeDocument/2006/relationships/customXml" Target="../ink/ink700.xml"/><Relationship Id="rId368" Type="http://schemas.openxmlformats.org/officeDocument/2006/relationships/customXml" Target="../ink/ink823.xml"/><Relationship Id="rId575" Type="http://schemas.openxmlformats.org/officeDocument/2006/relationships/customXml" Target="../ink/ink927.xml"/><Relationship Id="rId172" Type="http://schemas.openxmlformats.org/officeDocument/2006/relationships/image" Target="../media/image636.png"/><Relationship Id="rId228" Type="http://schemas.openxmlformats.org/officeDocument/2006/relationships/customXml" Target="../ink/ink751.xml"/><Relationship Id="rId435" Type="http://schemas.openxmlformats.org/officeDocument/2006/relationships/image" Target="../media/image765.png"/><Relationship Id="rId477" Type="http://schemas.openxmlformats.org/officeDocument/2006/relationships/image" Target="../media/image786.png"/><Relationship Id="rId281" Type="http://schemas.openxmlformats.org/officeDocument/2006/relationships/image" Target="../media/image689.png"/><Relationship Id="rId337" Type="http://schemas.openxmlformats.org/officeDocument/2006/relationships/image" Target="../media/image716.png"/><Relationship Id="rId502" Type="http://schemas.openxmlformats.org/officeDocument/2006/relationships/customXml" Target="../ink/ink890.xml"/><Relationship Id="rId34" Type="http://schemas.openxmlformats.org/officeDocument/2006/relationships/customXml" Target="../ink/ink652.xml"/><Relationship Id="rId76" Type="http://schemas.openxmlformats.org/officeDocument/2006/relationships/customXml" Target="../ink/ink673.xml"/><Relationship Id="rId141" Type="http://schemas.openxmlformats.org/officeDocument/2006/relationships/image" Target="../media/image622.png"/><Relationship Id="rId379" Type="http://schemas.openxmlformats.org/officeDocument/2006/relationships/image" Target="../media/image737.png"/><Relationship Id="rId544" Type="http://schemas.openxmlformats.org/officeDocument/2006/relationships/customXml" Target="../ink/ink911.xml"/><Relationship Id="rId586" Type="http://schemas.openxmlformats.org/officeDocument/2006/relationships/image" Target="../media/image840.png"/><Relationship Id="rId7" Type="http://schemas.openxmlformats.org/officeDocument/2006/relationships/image" Target="../media/image5550.png"/><Relationship Id="rId183" Type="http://schemas.openxmlformats.org/officeDocument/2006/relationships/customXml" Target="../ink/ink728.xml"/><Relationship Id="rId239" Type="http://schemas.openxmlformats.org/officeDocument/2006/relationships/image" Target="../media/image668.png"/><Relationship Id="rId390" Type="http://schemas.openxmlformats.org/officeDocument/2006/relationships/customXml" Target="../ink/ink834.xml"/><Relationship Id="rId404" Type="http://schemas.openxmlformats.org/officeDocument/2006/relationships/customXml" Target="../ink/ink841.xml"/><Relationship Id="rId446" Type="http://schemas.openxmlformats.org/officeDocument/2006/relationships/customXml" Target="../ink/ink862.xml"/><Relationship Id="rId250" Type="http://schemas.openxmlformats.org/officeDocument/2006/relationships/customXml" Target="../ink/ink763.xml"/><Relationship Id="rId292" Type="http://schemas.openxmlformats.org/officeDocument/2006/relationships/customXml" Target="../ink/ink784.xml"/><Relationship Id="rId306" Type="http://schemas.openxmlformats.org/officeDocument/2006/relationships/customXml" Target="../ink/ink791.xml"/><Relationship Id="rId488" Type="http://schemas.openxmlformats.org/officeDocument/2006/relationships/customXml" Target="../ink/ink883.xml"/><Relationship Id="rId45" Type="http://schemas.openxmlformats.org/officeDocument/2006/relationships/image" Target="../media/image574.png"/><Relationship Id="rId87" Type="http://schemas.openxmlformats.org/officeDocument/2006/relationships/image" Target="../media/image595.png"/><Relationship Id="rId110" Type="http://schemas.openxmlformats.org/officeDocument/2006/relationships/customXml" Target="../ink/ink690.xml"/><Relationship Id="rId348" Type="http://schemas.openxmlformats.org/officeDocument/2006/relationships/customXml" Target="../ink/ink813.xml"/><Relationship Id="rId513" Type="http://schemas.openxmlformats.org/officeDocument/2006/relationships/image" Target="../media/image804.png"/><Relationship Id="rId555" Type="http://schemas.openxmlformats.org/officeDocument/2006/relationships/image" Target="../media/image825.png"/><Relationship Id="rId152" Type="http://schemas.openxmlformats.org/officeDocument/2006/relationships/image" Target="../media/image627.png"/><Relationship Id="rId194" Type="http://schemas.openxmlformats.org/officeDocument/2006/relationships/image" Target="../media/image647.png"/><Relationship Id="rId208" Type="http://schemas.openxmlformats.org/officeDocument/2006/relationships/image" Target="../media/image654.png"/><Relationship Id="rId415" Type="http://schemas.openxmlformats.org/officeDocument/2006/relationships/image" Target="../media/image755.png"/><Relationship Id="rId457" Type="http://schemas.openxmlformats.org/officeDocument/2006/relationships/image" Target="../media/image776.png"/><Relationship Id="rId261" Type="http://schemas.openxmlformats.org/officeDocument/2006/relationships/image" Target="../media/image679.png"/><Relationship Id="rId499" Type="http://schemas.openxmlformats.org/officeDocument/2006/relationships/image" Target="../media/image797.png"/><Relationship Id="rId14" Type="http://schemas.openxmlformats.org/officeDocument/2006/relationships/customXml" Target="../ink/ink642.xml"/><Relationship Id="rId56" Type="http://schemas.openxmlformats.org/officeDocument/2006/relationships/customXml" Target="../ink/ink663.xml"/><Relationship Id="rId317" Type="http://schemas.openxmlformats.org/officeDocument/2006/relationships/image" Target="../media/image707.png"/><Relationship Id="rId359" Type="http://schemas.openxmlformats.org/officeDocument/2006/relationships/image" Target="../media/image727.png"/><Relationship Id="rId524" Type="http://schemas.openxmlformats.org/officeDocument/2006/relationships/customXml" Target="../ink/ink901.xml"/><Relationship Id="rId566" Type="http://schemas.openxmlformats.org/officeDocument/2006/relationships/customXml" Target="../ink/ink922.xml"/><Relationship Id="rId98" Type="http://schemas.openxmlformats.org/officeDocument/2006/relationships/customXml" Target="../ink/ink684.xml"/><Relationship Id="rId121" Type="http://schemas.openxmlformats.org/officeDocument/2006/relationships/image" Target="../media/image612.png"/><Relationship Id="rId163" Type="http://schemas.openxmlformats.org/officeDocument/2006/relationships/customXml" Target="../ink/ink718.xml"/><Relationship Id="rId219" Type="http://schemas.openxmlformats.org/officeDocument/2006/relationships/customXml" Target="../ink/ink746.xml"/><Relationship Id="rId370" Type="http://schemas.openxmlformats.org/officeDocument/2006/relationships/customXml" Target="../ink/ink824.xml"/><Relationship Id="rId426" Type="http://schemas.openxmlformats.org/officeDocument/2006/relationships/customXml" Target="../ink/ink852.xml"/><Relationship Id="rId230" Type="http://schemas.openxmlformats.org/officeDocument/2006/relationships/customXml" Target="../ink/ink752.xml"/><Relationship Id="rId468" Type="http://schemas.openxmlformats.org/officeDocument/2006/relationships/customXml" Target="../ink/ink873.xml"/><Relationship Id="rId25" Type="http://schemas.openxmlformats.org/officeDocument/2006/relationships/image" Target="../media/image564.png"/><Relationship Id="rId67" Type="http://schemas.openxmlformats.org/officeDocument/2006/relationships/image" Target="../media/image585.png"/><Relationship Id="rId272" Type="http://schemas.openxmlformats.org/officeDocument/2006/relationships/customXml" Target="../ink/ink774.xml"/><Relationship Id="rId328" Type="http://schemas.openxmlformats.org/officeDocument/2006/relationships/image" Target="../media/image712.png"/><Relationship Id="rId535" Type="http://schemas.openxmlformats.org/officeDocument/2006/relationships/image" Target="../media/image815.png"/><Relationship Id="rId577" Type="http://schemas.openxmlformats.org/officeDocument/2006/relationships/customXml" Target="../ink/ink928.xml"/><Relationship Id="rId132" Type="http://schemas.openxmlformats.org/officeDocument/2006/relationships/customXml" Target="../ink/ink701.xml"/><Relationship Id="rId174" Type="http://schemas.openxmlformats.org/officeDocument/2006/relationships/image" Target="../media/image637.png"/><Relationship Id="rId381" Type="http://schemas.openxmlformats.org/officeDocument/2006/relationships/image" Target="../media/image738.png"/><Relationship Id="rId241" Type="http://schemas.openxmlformats.org/officeDocument/2006/relationships/image" Target="../media/image669.png"/><Relationship Id="rId437" Type="http://schemas.openxmlformats.org/officeDocument/2006/relationships/image" Target="../media/image766.png"/><Relationship Id="rId479" Type="http://schemas.openxmlformats.org/officeDocument/2006/relationships/image" Target="../media/image787.png"/><Relationship Id="rId36" Type="http://schemas.openxmlformats.org/officeDocument/2006/relationships/customXml" Target="../ink/ink653.xml"/><Relationship Id="rId283" Type="http://schemas.openxmlformats.org/officeDocument/2006/relationships/image" Target="../media/image690.png"/><Relationship Id="rId339" Type="http://schemas.openxmlformats.org/officeDocument/2006/relationships/image" Target="../media/image717.png"/><Relationship Id="rId490" Type="http://schemas.openxmlformats.org/officeDocument/2006/relationships/customXml" Target="../ink/ink884.xml"/><Relationship Id="rId504" Type="http://schemas.openxmlformats.org/officeDocument/2006/relationships/customXml" Target="../ink/ink891.xml"/><Relationship Id="rId546" Type="http://schemas.openxmlformats.org/officeDocument/2006/relationships/customXml" Target="../ink/ink912.xml"/><Relationship Id="rId78" Type="http://schemas.openxmlformats.org/officeDocument/2006/relationships/customXml" Target="../ink/ink674.xml"/><Relationship Id="rId101" Type="http://schemas.openxmlformats.org/officeDocument/2006/relationships/image" Target="../media/image602.png"/><Relationship Id="rId143" Type="http://schemas.openxmlformats.org/officeDocument/2006/relationships/image" Target="../media/image623.png"/><Relationship Id="rId185" Type="http://schemas.openxmlformats.org/officeDocument/2006/relationships/customXml" Target="../ink/ink729.xml"/><Relationship Id="rId350" Type="http://schemas.openxmlformats.org/officeDocument/2006/relationships/customXml" Target="../ink/ink814.xml"/><Relationship Id="rId406" Type="http://schemas.openxmlformats.org/officeDocument/2006/relationships/customXml" Target="../ink/ink842.xml"/><Relationship Id="rId588" Type="http://schemas.openxmlformats.org/officeDocument/2006/relationships/image" Target="../media/image841.png"/><Relationship Id="rId9" Type="http://schemas.openxmlformats.org/officeDocument/2006/relationships/image" Target="../media/image5560.png"/><Relationship Id="rId210" Type="http://schemas.openxmlformats.org/officeDocument/2006/relationships/image" Target="../media/image655.png"/><Relationship Id="rId392" Type="http://schemas.openxmlformats.org/officeDocument/2006/relationships/customXml" Target="../ink/ink835.xml"/><Relationship Id="rId448" Type="http://schemas.openxmlformats.org/officeDocument/2006/relationships/customXml" Target="../ink/ink863.xml"/><Relationship Id="rId252" Type="http://schemas.openxmlformats.org/officeDocument/2006/relationships/customXml" Target="../ink/ink764.xml"/><Relationship Id="rId294" Type="http://schemas.openxmlformats.org/officeDocument/2006/relationships/customXml" Target="../ink/ink785.xml"/><Relationship Id="rId308" Type="http://schemas.openxmlformats.org/officeDocument/2006/relationships/customXml" Target="../ink/ink792.xml"/><Relationship Id="rId515" Type="http://schemas.openxmlformats.org/officeDocument/2006/relationships/image" Target="../media/image805.png"/><Relationship Id="rId47" Type="http://schemas.openxmlformats.org/officeDocument/2006/relationships/image" Target="../media/image575.png"/><Relationship Id="rId89" Type="http://schemas.openxmlformats.org/officeDocument/2006/relationships/image" Target="../media/image596.png"/><Relationship Id="rId112" Type="http://schemas.openxmlformats.org/officeDocument/2006/relationships/customXml" Target="../ink/ink691.xml"/><Relationship Id="rId154" Type="http://schemas.openxmlformats.org/officeDocument/2006/relationships/customXml" Target="../ink/ink713.xml"/><Relationship Id="rId361" Type="http://schemas.openxmlformats.org/officeDocument/2006/relationships/image" Target="../media/image728.png"/><Relationship Id="rId557" Type="http://schemas.openxmlformats.org/officeDocument/2006/relationships/image" Target="../media/image826.png"/><Relationship Id="rId196" Type="http://schemas.openxmlformats.org/officeDocument/2006/relationships/image" Target="../media/image648.png"/><Relationship Id="rId417" Type="http://schemas.openxmlformats.org/officeDocument/2006/relationships/image" Target="../media/image756.png"/><Relationship Id="rId459" Type="http://schemas.openxmlformats.org/officeDocument/2006/relationships/image" Target="../media/image777.png"/><Relationship Id="rId16" Type="http://schemas.openxmlformats.org/officeDocument/2006/relationships/customXml" Target="../ink/ink643.xml"/><Relationship Id="rId221" Type="http://schemas.openxmlformats.org/officeDocument/2006/relationships/customXml" Target="../ink/ink747.xml"/><Relationship Id="rId242" Type="http://schemas.openxmlformats.org/officeDocument/2006/relationships/customXml" Target="../ink/ink759.xml"/><Relationship Id="rId263" Type="http://schemas.openxmlformats.org/officeDocument/2006/relationships/image" Target="../media/image680.png"/><Relationship Id="rId284" Type="http://schemas.openxmlformats.org/officeDocument/2006/relationships/customXml" Target="../ink/ink780.xml"/><Relationship Id="rId319" Type="http://schemas.openxmlformats.org/officeDocument/2006/relationships/image" Target="../media/image708.png"/><Relationship Id="rId470" Type="http://schemas.openxmlformats.org/officeDocument/2006/relationships/customXml" Target="../ink/ink874.xml"/><Relationship Id="rId491" Type="http://schemas.openxmlformats.org/officeDocument/2006/relationships/image" Target="../media/image793.png"/><Relationship Id="rId505" Type="http://schemas.openxmlformats.org/officeDocument/2006/relationships/image" Target="../media/image800.png"/><Relationship Id="rId526" Type="http://schemas.openxmlformats.org/officeDocument/2006/relationships/customXml" Target="../ink/ink902.xml"/><Relationship Id="rId37" Type="http://schemas.openxmlformats.org/officeDocument/2006/relationships/image" Target="../media/image570.png"/><Relationship Id="rId58" Type="http://schemas.openxmlformats.org/officeDocument/2006/relationships/customXml" Target="../ink/ink664.xml"/><Relationship Id="rId79" Type="http://schemas.openxmlformats.org/officeDocument/2006/relationships/image" Target="../media/image591.png"/><Relationship Id="rId102" Type="http://schemas.openxmlformats.org/officeDocument/2006/relationships/customXml" Target="../ink/ink686.xml"/><Relationship Id="rId123" Type="http://schemas.openxmlformats.org/officeDocument/2006/relationships/image" Target="../media/image613.png"/><Relationship Id="rId144" Type="http://schemas.openxmlformats.org/officeDocument/2006/relationships/customXml" Target="../ink/ink707.xml"/><Relationship Id="rId330" Type="http://schemas.openxmlformats.org/officeDocument/2006/relationships/image" Target="../media/image713.png"/><Relationship Id="rId547" Type="http://schemas.openxmlformats.org/officeDocument/2006/relationships/image" Target="../media/image821.png"/><Relationship Id="rId568" Type="http://schemas.openxmlformats.org/officeDocument/2006/relationships/customXml" Target="../ink/ink923.xml"/><Relationship Id="rId589" Type="http://schemas.openxmlformats.org/officeDocument/2006/relationships/customXml" Target="../ink/ink934.xml"/><Relationship Id="rId90" Type="http://schemas.openxmlformats.org/officeDocument/2006/relationships/customXml" Target="../ink/ink680.xml"/><Relationship Id="rId165" Type="http://schemas.openxmlformats.org/officeDocument/2006/relationships/customXml" Target="../ink/ink719.xml"/><Relationship Id="rId186" Type="http://schemas.openxmlformats.org/officeDocument/2006/relationships/image" Target="../media/image643.png"/><Relationship Id="rId351" Type="http://schemas.openxmlformats.org/officeDocument/2006/relationships/image" Target="../media/image723.png"/><Relationship Id="rId372" Type="http://schemas.openxmlformats.org/officeDocument/2006/relationships/customXml" Target="../ink/ink825.xml"/><Relationship Id="rId393" Type="http://schemas.openxmlformats.org/officeDocument/2006/relationships/image" Target="../media/image744.png"/><Relationship Id="rId407" Type="http://schemas.openxmlformats.org/officeDocument/2006/relationships/image" Target="../media/image751.png"/><Relationship Id="rId428" Type="http://schemas.openxmlformats.org/officeDocument/2006/relationships/customXml" Target="../ink/ink853.xml"/><Relationship Id="rId449" Type="http://schemas.openxmlformats.org/officeDocument/2006/relationships/image" Target="../media/image772.png"/><Relationship Id="rId211" Type="http://schemas.openxmlformats.org/officeDocument/2006/relationships/customXml" Target="../ink/ink742.xml"/><Relationship Id="rId232" Type="http://schemas.openxmlformats.org/officeDocument/2006/relationships/image" Target="../media/image665.png"/><Relationship Id="rId253" Type="http://schemas.openxmlformats.org/officeDocument/2006/relationships/image" Target="../media/image675.png"/><Relationship Id="rId274" Type="http://schemas.openxmlformats.org/officeDocument/2006/relationships/customXml" Target="../ink/ink775.xml"/><Relationship Id="rId295" Type="http://schemas.openxmlformats.org/officeDocument/2006/relationships/image" Target="../media/image696.png"/><Relationship Id="rId309" Type="http://schemas.openxmlformats.org/officeDocument/2006/relationships/image" Target="../media/image703.png"/><Relationship Id="rId460" Type="http://schemas.openxmlformats.org/officeDocument/2006/relationships/customXml" Target="../ink/ink869.xml"/><Relationship Id="rId481" Type="http://schemas.openxmlformats.org/officeDocument/2006/relationships/image" Target="../media/image788.png"/><Relationship Id="rId516" Type="http://schemas.openxmlformats.org/officeDocument/2006/relationships/customXml" Target="../ink/ink897.xml"/><Relationship Id="rId27" Type="http://schemas.openxmlformats.org/officeDocument/2006/relationships/image" Target="../media/image565.png"/><Relationship Id="rId48" Type="http://schemas.openxmlformats.org/officeDocument/2006/relationships/customXml" Target="../ink/ink659.xml"/><Relationship Id="rId69" Type="http://schemas.openxmlformats.org/officeDocument/2006/relationships/image" Target="../media/image586.png"/><Relationship Id="rId113" Type="http://schemas.openxmlformats.org/officeDocument/2006/relationships/image" Target="../media/image608.png"/><Relationship Id="rId134" Type="http://schemas.openxmlformats.org/officeDocument/2006/relationships/customXml" Target="../ink/ink702.xml"/><Relationship Id="rId320" Type="http://schemas.openxmlformats.org/officeDocument/2006/relationships/customXml" Target="../ink/ink798.xml"/><Relationship Id="rId537" Type="http://schemas.openxmlformats.org/officeDocument/2006/relationships/image" Target="../media/image816.png"/><Relationship Id="rId558" Type="http://schemas.openxmlformats.org/officeDocument/2006/relationships/customXml" Target="../ink/ink918.xml"/><Relationship Id="rId579" Type="http://schemas.openxmlformats.org/officeDocument/2006/relationships/customXml" Target="../ink/ink929.xml"/><Relationship Id="rId80" Type="http://schemas.openxmlformats.org/officeDocument/2006/relationships/customXml" Target="../ink/ink675.xml"/><Relationship Id="rId155" Type="http://schemas.openxmlformats.org/officeDocument/2006/relationships/image" Target="../media/image628.png"/><Relationship Id="rId176" Type="http://schemas.openxmlformats.org/officeDocument/2006/relationships/image" Target="../media/image638.png"/><Relationship Id="rId197" Type="http://schemas.openxmlformats.org/officeDocument/2006/relationships/customXml" Target="../ink/ink735.xml"/><Relationship Id="rId341" Type="http://schemas.openxmlformats.org/officeDocument/2006/relationships/image" Target="../media/image718.png"/><Relationship Id="rId362" Type="http://schemas.openxmlformats.org/officeDocument/2006/relationships/customXml" Target="../ink/ink820.xml"/><Relationship Id="rId383" Type="http://schemas.openxmlformats.org/officeDocument/2006/relationships/image" Target="../media/image739.png"/><Relationship Id="rId418" Type="http://schemas.openxmlformats.org/officeDocument/2006/relationships/customXml" Target="../ink/ink848.xml"/><Relationship Id="rId439" Type="http://schemas.openxmlformats.org/officeDocument/2006/relationships/image" Target="../media/image767.png"/><Relationship Id="rId590" Type="http://schemas.openxmlformats.org/officeDocument/2006/relationships/image" Target="../media/image842.png"/><Relationship Id="rId201" Type="http://schemas.openxmlformats.org/officeDocument/2006/relationships/customXml" Target="../ink/ink737.xml"/><Relationship Id="rId222" Type="http://schemas.openxmlformats.org/officeDocument/2006/relationships/image" Target="../media/image661.png"/><Relationship Id="rId243" Type="http://schemas.openxmlformats.org/officeDocument/2006/relationships/image" Target="../media/image670.png"/><Relationship Id="rId264" Type="http://schemas.openxmlformats.org/officeDocument/2006/relationships/customXml" Target="../ink/ink770.xml"/><Relationship Id="rId285" Type="http://schemas.openxmlformats.org/officeDocument/2006/relationships/image" Target="../media/image691.png"/><Relationship Id="rId450" Type="http://schemas.openxmlformats.org/officeDocument/2006/relationships/customXml" Target="../ink/ink864.xml"/><Relationship Id="rId471" Type="http://schemas.openxmlformats.org/officeDocument/2006/relationships/image" Target="../media/image783.png"/><Relationship Id="rId506" Type="http://schemas.openxmlformats.org/officeDocument/2006/relationships/customXml" Target="../ink/ink892.xml"/><Relationship Id="rId17" Type="http://schemas.openxmlformats.org/officeDocument/2006/relationships/image" Target="../media/image5600.png"/><Relationship Id="rId38" Type="http://schemas.openxmlformats.org/officeDocument/2006/relationships/customXml" Target="../ink/ink654.xml"/><Relationship Id="rId59" Type="http://schemas.openxmlformats.org/officeDocument/2006/relationships/image" Target="../media/image581.png"/><Relationship Id="rId103" Type="http://schemas.openxmlformats.org/officeDocument/2006/relationships/image" Target="../media/image603.png"/><Relationship Id="rId124" Type="http://schemas.openxmlformats.org/officeDocument/2006/relationships/customXml" Target="../ink/ink697.xml"/><Relationship Id="rId310" Type="http://schemas.openxmlformats.org/officeDocument/2006/relationships/customXml" Target="../ink/ink793.xml"/><Relationship Id="rId492" Type="http://schemas.openxmlformats.org/officeDocument/2006/relationships/customXml" Target="../ink/ink885.xml"/><Relationship Id="rId527" Type="http://schemas.openxmlformats.org/officeDocument/2006/relationships/image" Target="../media/image811.png"/><Relationship Id="rId548" Type="http://schemas.openxmlformats.org/officeDocument/2006/relationships/customXml" Target="../ink/ink913.xml"/><Relationship Id="rId569" Type="http://schemas.openxmlformats.org/officeDocument/2006/relationships/customXml" Target="../ink/ink924.xml"/><Relationship Id="rId70" Type="http://schemas.openxmlformats.org/officeDocument/2006/relationships/customXml" Target="../ink/ink670.xml"/><Relationship Id="rId91" Type="http://schemas.openxmlformats.org/officeDocument/2006/relationships/image" Target="../media/image597.png"/><Relationship Id="rId145" Type="http://schemas.openxmlformats.org/officeDocument/2006/relationships/customXml" Target="../ink/ink708.xml"/><Relationship Id="rId166" Type="http://schemas.openxmlformats.org/officeDocument/2006/relationships/image" Target="../media/image633.png"/><Relationship Id="rId187" Type="http://schemas.openxmlformats.org/officeDocument/2006/relationships/customXml" Target="../ink/ink730.xml"/><Relationship Id="rId331" Type="http://schemas.openxmlformats.org/officeDocument/2006/relationships/customXml" Target="../ink/ink804.xml"/><Relationship Id="rId352" Type="http://schemas.openxmlformats.org/officeDocument/2006/relationships/customXml" Target="../ink/ink815.xml"/><Relationship Id="rId373" Type="http://schemas.openxmlformats.org/officeDocument/2006/relationships/image" Target="../media/image734.png"/><Relationship Id="rId394" Type="http://schemas.openxmlformats.org/officeDocument/2006/relationships/customXml" Target="../ink/ink836.xml"/><Relationship Id="rId408" Type="http://schemas.openxmlformats.org/officeDocument/2006/relationships/customXml" Target="../ink/ink843.xml"/><Relationship Id="rId429" Type="http://schemas.openxmlformats.org/officeDocument/2006/relationships/image" Target="../media/image762.png"/><Relationship Id="rId580" Type="http://schemas.openxmlformats.org/officeDocument/2006/relationships/image" Target="../media/image837.png"/><Relationship Id="rId1" Type="http://schemas.openxmlformats.org/officeDocument/2006/relationships/slideLayout" Target="../slideLayouts/slideLayout7.xml"/><Relationship Id="rId212" Type="http://schemas.openxmlformats.org/officeDocument/2006/relationships/image" Target="../media/image656.png"/><Relationship Id="rId233" Type="http://schemas.openxmlformats.org/officeDocument/2006/relationships/customXml" Target="../ink/ink754.xml"/><Relationship Id="rId254" Type="http://schemas.openxmlformats.org/officeDocument/2006/relationships/customXml" Target="../ink/ink765.xml"/><Relationship Id="rId440" Type="http://schemas.openxmlformats.org/officeDocument/2006/relationships/customXml" Target="../ink/ink859.xml"/><Relationship Id="rId28" Type="http://schemas.openxmlformats.org/officeDocument/2006/relationships/customXml" Target="../ink/ink649.xml"/><Relationship Id="rId49" Type="http://schemas.openxmlformats.org/officeDocument/2006/relationships/image" Target="../media/image576.png"/><Relationship Id="rId114" Type="http://schemas.openxmlformats.org/officeDocument/2006/relationships/customXml" Target="../ink/ink692.xml"/><Relationship Id="rId275" Type="http://schemas.openxmlformats.org/officeDocument/2006/relationships/image" Target="../media/image686.png"/><Relationship Id="rId296" Type="http://schemas.openxmlformats.org/officeDocument/2006/relationships/customXml" Target="../ink/ink786.xml"/><Relationship Id="rId300" Type="http://schemas.openxmlformats.org/officeDocument/2006/relationships/customXml" Target="../ink/ink788.xml"/><Relationship Id="rId461" Type="http://schemas.openxmlformats.org/officeDocument/2006/relationships/image" Target="../media/image778.png"/><Relationship Id="rId482" Type="http://schemas.openxmlformats.org/officeDocument/2006/relationships/customXml" Target="../ink/ink880.xml"/><Relationship Id="rId517" Type="http://schemas.openxmlformats.org/officeDocument/2006/relationships/image" Target="../media/image806.png"/><Relationship Id="rId538" Type="http://schemas.openxmlformats.org/officeDocument/2006/relationships/customXml" Target="../ink/ink908.xml"/><Relationship Id="rId559" Type="http://schemas.openxmlformats.org/officeDocument/2006/relationships/image" Target="../media/image827.png"/><Relationship Id="rId60" Type="http://schemas.openxmlformats.org/officeDocument/2006/relationships/customXml" Target="../ink/ink665.xml"/><Relationship Id="rId81" Type="http://schemas.openxmlformats.org/officeDocument/2006/relationships/image" Target="../media/image592.png"/><Relationship Id="rId135" Type="http://schemas.openxmlformats.org/officeDocument/2006/relationships/image" Target="../media/image619.png"/><Relationship Id="rId156" Type="http://schemas.openxmlformats.org/officeDocument/2006/relationships/customXml" Target="../ink/ink714.xml"/><Relationship Id="rId177" Type="http://schemas.openxmlformats.org/officeDocument/2006/relationships/customXml" Target="../ink/ink725.xml"/><Relationship Id="rId198" Type="http://schemas.openxmlformats.org/officeDocument/2006/relationships/image" Target="../media/image649.png"/><Relationship Id="rId321" Type="http://schemas.openxmlformats.org/officeDocument/2006/relationships/image" Target="../media/image709.png"/><Relationship Id="rId342" Type="http://schemas.openxmlformats.org/officeDocument/2006/relationships/customXml" Target="../ink/ink810.xml"/><Relationship Id="rId363" Type="http://schemas.openxmlformats.org/officeDocument/2006/relationships/image" Target="../media/image729.png"/><Relationship Id="rId384" Type="http://schemas.openxmlformats.org/officeDocument/2006/relationships/customXml" Target="../ink/ink831.xml"/><Relationship Id="rId419" Type="http://schemas.openxmlformats.org/officeDocument/2006/relationships/image" Target="../media/image757.png"/><Relationship Id="rId570" Type="http://schemas.openxmlformats.org/officeDocument/2006/relationships/image" Target="../media/image832.png"/><Relationship Id="rId591" Type="http://schemas.openxmlformats.org/officeDocument/2006/relationships/customXml" Target="../ink/ink935.xml"/><Relationship Id="rId202" Type="http://schemas.openxmlformats.org/officeDocument/2006/relationships/image" Target="../media/image651.png"/><Relationship Id="rId223" Type="http://schemas.openxmlformats.org/officeDocument/2006/relationships/customXml" Target="../ink/ink748.xml"/><Relationship Id="rId244" Type="http://schemas.openxmlformats.org/officeDocument/2006/relationships/customXml" Target="../ink/ink760.xml"/><Relationship Id="rId430" Type="http://schemas.openxmlformats.org/officeDocument/2006/relationships/customXml" Target="../ink/ink854.xml"/><Relationship Id="rId18" Type="http://schemas.openxmlformats.org/officeDocument/2006/relationships/customXml" Target="../ink/ink644.xml"/><Relationship Id="rId39" Type="http://schemas.openxmlformats.org/officeDocument/2006/relationships/image" Target="../media/image571.png"/><Relationship Id="rId265" Type="http://schemas.openxmlformats.org/officeDocument/2006/relationships/image" Target="../media/image681.png"/><Relationship Id="rId286" Type="http://schemas.openxmlformats.org/officeDocument/2006/relationships/customXml" Target="../ink/ink781.xml"/><Relationship Id="rId451" Type="http://schemas.openxmlformats.org/officeDocument/2006/relationships/image" Target="../media/image773.png"/><Relationship Id="rId472" Type="http://schemas.openxmlformats.org/officeDocument/2006/relationships/customXml" Target="../ink/ink875.xml"/><Relationship Id="rId493" Type="http://schemas.openxmlformats.org/officeDocument/2006/relationships/image" Target="../media/image794.png"/><Relationship Id="rId507" Type="http://schemas.openxmlformats.org/officeDocument/2006/relationships/image" Target="../media/image801.png"/><Relationship Id="rId528" Type="http://schemas.openxmlformats.org/officeDocument/2006/relationships/customXml" Target="../ink/ink903.xml"/><Relationship Id="rId549" Type="http://schemas.openxmlformats.org/officeDocument/2006/relationships/image" Target="../media/image822.png"/><Relationship Id="rId50" Type="http://schemas.openxmlformats.org/officeDocument/2006/relationships/customXml" Target="../ink/ink660.xml"/><Relationship Id="rId104" Type="http://schemas.openxmlformats.org/officeDocument/2006/relationships/customXml" Target="../ink/ink687.xml"/><Relationship Id="rId125" Type="http://schemas.openxmlformats.org/officeDocument/2006/relationships/image" Target="../media/image614.png"/><Relationship Id="rId146" Type="http://schemas.openxmlformats.org/officeDocument/2006/relationships/image" Target="../media/image624.png"/><Relationship Id="rId167" Type="http://schemas.openxmlformats.org/officeDocument/2006/relationships/customXml" Target="../ink/ink720.xml"/><Relationship Id="rId188" Type="http://schemas.openxmlformats.org/officeDocument/2006/relationships/image" Target="../media/image644.png"/><Relationship Id="rId311" Type="http://schemas.openxmlformats.org/officeDocument/2006/relationships/image" Target="../media/image704.png"/><Relationship Id="rId332" Type="http://schemas.openxmlformats.org/officeDocument/2006/relationships/customXml" Target="../ink/ink805.xml"/><Relationship Id="rId353" Type="http://schemas.openxmlformats.org/officeDocument/2006/relationships/image" Target="../media/image724.png"/><Relationship Id="rId374" Type="http://schemas.openxmlformats.org/officeDocument/2006/relationships/customXml" Target="../ink/ink826.xml"/><Relationship Id="rId395" Type="http://schemas.openxmlformats.org/officeDocument/2006/relationships/image" Target="../media/image745.png"/><Relationship Id="rId409" Type="http://schemas.openxmlformats.org/officeDocument/2006/relationships/image" Target="../media/image752.png"/><Relationship Id="rId560" Type="http://schemas.openxmlformats.org/officeDocument/2006/relationships/customXml" Target="../ink/ink919.xml"/><Relationship Id="rId581" Type="http://schemas.openxmlformats.org/officeDocument/2006/relationships/customXml" Target="../ink/ink930.xml"/><Relationship Id="rId71" Type="http://schemas.openxmlformats.org/officeDocument/2006/relationships/image" Target="../media/image587.png"/><Relationship Id="rId92" Type="http://schemas.openxmlformats.org/officeDocument/2006/relationships/customXml" Target="../ink/ink681.xml"/><Relationship Id="rId213" Type="http://schemas.openxmlformats.org/officeDocument/2006/relationships/customXml" Target="../ink/ink743.xml"/><Relationship Id="rId234" Type="http://schemas.openxmlformats.org/officeDocument/2006/relationships/image" Target="../media/image666.png"/><Relationship Id="rId420" Type="http://schemas.openxmlformats.org/officeDocument/2006/relationships/customXml" Target="../ink/ink849.xml"/><Relationship Id="rId2" Type="http://schemas.openxmlformats.org/officeDocument/2006/relationships/customXml" Target="../ink/ink636.xml"/><Relationship Id="rId29" Type="http://schemas.openxmlformats.org/officeDocument/2006/relationships/image" Target="../media/image566.png"/><Relationship Id="rId255" Type="http://schemas.openxmlformats.org/officeDocument/2006/relationships/image" Target="../media/image676.png"/><Relationship Id="rId276" Type="http://schemas.openxmlformats.org/officeDocument/2006/relationships/customXml" Target="../ink/ink776.xml"/><Relationship Id="rId297" Type="http://schemas.openxmlformats.org/officeDocument/2006/relationships/image" Target="../media/image697.png"/><Relationship Id="rId441" Type="http://schemas.openxmlformats.org/officeDocument/2006/relationships/image" Target="../media/image768.png"/><Relationship Id="rId462" Type="http://schemas.openxmlformats.org/officeDocument/2006/relationships/customXml" Target="../ink/ink870.xml"/><Relationship Id="rId483" Type="http://schemas.openxmlformats.org/officeDocument/2006/relationships/image" Target="../media/image789.png"/><Relationship Id="rId518" Type="http://schemas.openxmlformats.org/officeDocument/2006/relationships/customXml" Target="../ink/ink898.xml"/><Relationship Id="rId539" Type="http://schemas.openxmlformats.org/officeDocument/2006/relationships/image" Target="../media/image817.png"/><Relationship Id="rId40" Type="http://schemas.openxmlformats.org/officeDocument/2006/relationships/customXml" Target="../ink/ink655.xml"/><Relationship Id="rId115" Type="http://schemas.openxmlformats.org/officeDocument/2006/relationships/image" Target="../media/image609.png"/><Relationship Id="rId136" Type="http://schemas.openxmlformats.org/officeDocument/2006/relationships/customXml" Target="../ink/ink703.xml"/><Relationship Id="rId157" Type="http://schemas.openxmlformats.org/officeDocument/2006/relationships/customXml" Target="../ink/ink715.xml"/><Relationship Id="rId178" Type="http://schemas.openxmlformats.org/officeDocument/2006/relationships/image" Target="../media/image639.png"/><Relationship Id="rId301" Type="http://schemas.openxmlformats.org/officeDocument/2006/relationships/image" Target="../media/image699.png"/><Relationship Id="rId322" Type="http://schemas.openxmlformats.org/officeDocument/2006/relationships/customXml" Target="../ink/ink799.xml"/><Relationship Id="rId343" Type="http://schemas.openxmlformats.org/officeDocument/2006/relationships/image" Target="../media/image719.png"/><Relationship Id="rId364" Type="http://schemas.openxmlformats.org/officeDocument/2006/relationships/customXml" Target="../ink/ink821.xml"/><Relationship Id="rId550" Type="http://schemas.openxmlformats.org/officeDocument/2006/relationships/customXml" Target="../ink/ink914.xml"/><Relationship Id="rId61" Type="http://schemas.openxmlformats.org/officeDocument/2006/relationships/image" Target="../media/image582.png"/><Relationship Id="rId82" Type="http://schemas.openxmlformats.org/officeDocument/2006/relationships/customXml" Target="../ink/ink676.xml"/><Relationship Id="rId199" Type="http://schemas.openxmlformats.org/officeDocument/2006/relationships/customXml" Target="../ink/ink736.xml"/><Relationship Id="rId203" Type="http://schemas.openxmlformats.org/officeDocument/2006/relationships/customXml" Target="../ink/ink738.xml"/><Relationship Id="rId385" Type="http://schemas.openxmlformats.org/officeDocument/2006/relationships/image" Target="../media/image740.png"/><Relationship Id="rId571" Type="http://schemas.openxmlformats.org/officeDocument/2006/relationships/customXml" Target="../ink/ink925.xml"/><Relationship Id="rId592" Type="http://schemas.openxmlformats.org/officeDocument/2006/relationships/image" Target="../media/image843.png"/><Relationship Id="rId19" Type="http://schemas.openxmlformats.org/officeDocument/2006/relationships/image" Target="../media/image5610.png"/><Relationship Id="rId224" Type="http://schemas.openxmlformats.org/officeDocument/2006/relationships/image" Target="../media/image662.png"/><Relationship Id="rId245" Type="http://schemas.openxmlformats.org/officeDocument/2006/relationships/image" Target="../media/image671.png"/><Relationship Id="rId266" Type="http://schemas.openxmlformats.org/officeDocument/2006/relationships/customXml" Target="../ink/ink771.xml"/><Relationship Id="rId287" Type="http://schemas.openxmlformats.org/officeDocument/2006/relationships/image" Target="../media/image692.png"/><Relationship Id="rId410" Type="http://schemas.openxmlformats.org/officeDocument/2006/relationships/customXml" Target="../ink/ink844.xml"/><Relationship Id="rId431" Type="http://schemas.openxmlformats.org/officeDocument/2006/relationships/image" Target="../media/image763.png"/><Relationship Id="rId452" Type="http://schemas.openxmlformats.org/officeDocument/2006/relationships/customXml" Target="../ink/ink865.xml"/><Relationship Id="rId473" Type="http://schemas.openxmlformats.org/officeDocument/2006/relationships/image" Target="../media/image784.png"/><Relationship Id="rId494" Type="http://schemas.openxmlformats.org/officeDocument/2006/relationships/customXml" Target="../ink/ink886.xml"/><Relationship Id="rId508" Type="http://schemas.openxmlformats.org/officeDocument/2006/relationships/customXml" Target="../ink/ink893.xml"/><Relationship Id="rId529" Type="http://schemas.openxmlformats.org/officeDocument/2006/relationships/image" Target="../media/image812.png"/><Relationship Id="rId30" Type="http://schemas.openxmlformats.org/officeDocument/2006/relationships/customXml" Target="../ink/ink650.xml"/><Relationship Id="rId105" Type="http://schemas.openxmlformats.org/officeDocument/2006/relationships/image" Target="../media/image604.png"/><Relationship Id="rId126" Type="http://schemas.openxmlformats.org/officeDocument/2006/relationships/customXml" Target="../ink/ink698.xml"/><Relationship Id="rId147" Type="http://schemas.openxmlformats.org/officeDocument/2006/relationships/customXml" Target="../ink/ink709.xml"/><Relationship Id="rId168" Type="http://schemas.openxmlformats.org/officeDocument/2006/relationships/image" Target="../media/image634.png"/><Relationship Id="rId312" Type="http://schemas.openxmlformats.org/officeDocument/2006/relationships/customXml" Target="../ink/ink794.xml"/><Relationship Id="rId333" Type="http://schemas.openxmlformats.org/officeDocument/2006/relationships/image" Target="../media/image714.png"/><Relationship Id="rId354" Type="http://schemas.openxmlformats.org/officeDocument/2006/relationships/customXml" Target="../ink/ink816.xml"/><Relationship Id="rId540" Type="http://schemas.openxmlformats.org/officeDocument/2006/relationships/customXml" Target="../ink/ink909.xml"/><Relationship Id="rId51" Type="http://schemas.openxmlformats.org/officeDocument/2006/relationships/image" Target="../media/image577.png"/><Relationship Id="rId72" Type="http://schemas.openxmlformats.org/officeDocument/2006/relationships/customXml" Target="../ink/ink671.xml"/><Relationship Id="rId93" Type="http://schemas.openxmlformats.org/officeDocument/2006/relationships/image" Target="../media/image598.png"/><Relationship Id="rId189" Type="http://schemas.openxmlformats.org/officeDocument/2006/relationships/customXml" Target="../ink/ink731.xml"/><Relationship Id="rId375" Type="http://schemas.openxmlformats.org/officeDocument/2006/relationships/image" Target="../media/image735.png"/><Relationship Id="rId396" Type="http://schemas.openxmlformats.org/officeDocument/2006/relationships/customXml" Target="../ink/ink837.xml"/><Relationship Id="rId561" Type="http://schemas.openxmlformats.org/officeDocument/2006/relationships/image" Target="../media/image828.png"/><Relationship Id="rId582" Type="http://schemas.openxmlformats.org/officeDocument/2006/relationships/image" Target="../media/image838.png"/><Relationship Id="rId3" Type="http://schemas.openxmlformats.org/officeDocument/2006/relationships/image" Target="../media/image5530.png"/><Relationship Id="rId214" Type="http://schemas.openxmlformats.org/officeDocument/2006/relationships/image" Target="../media/image657.png"/><Relationship Id="rId235" Type="http://schemas.openxmlformats.org/officeDocument/2006/relationships/customXml" Target="../ink/ink755.xml"/><Relationship Id="rId256" Type="http://schemas.openxmlformats.org/officeDocument/2006/relationships/customXml" Target="../ink/ink766.xml"/><Relationship Id="rId277" Type="http://schemas.openxmlformats.org/officeDocument/2006/relationships/image" Target="../media/image687.png"/><Relationship Id="rId298" Type="http://schemas.openxmlformats.org/officeDocument/2006/relationships/customXml" Target="../ink/ink787.xml"/><Relationship Id="rId400" Type="http://schemas.openxmlformats.org/officeDocument/2006/relationships/customXml" Target="../ink/ink839.xml"/><Relationship Id="rId421" Type="http://schemas.openxmlformats.org/officeDocument/2006/relationships/image" Target="../media/image758.png"/><Relationship Id="rId442" Type="http://schemas.openxmlformats.org/officeDocument/2006/relationships/customXml" Target="../ink/ink860.xml"/><Relationship Id="rId463" Type="http://schemas.openxmlformats.org/officeDocument/2006/relationships/image" Target="../media/image779.png"/><Relationship Id="rId484" Type="http://schemas.openxmlformats.org/officeDocument/2006/relationships/customXml" Target="../ink/ink881.xml"/><Relationship Id="rId519" Type="http://schemas.openxmlformats.org/officeDocument/2006/relationships/image" Target="../media/image807.png"/><Relationship Id="rId116" Type="http://schemas.openxmlformats.org/officeDocument/2006/relationships/customXml" Target="../ink/ink693.xml"/><Relationship Id="rId137" Type="http://schemas.openxmlformats.org/officeDocument/2006/relationships/image" Target="../media/image620.png"/><Relationship Id="rId158" Type="http://schemas.openxmlformats.org/officeDocument/2006/relationships/image" Target="../media/image629.png"/><Relationship Id="rId302" Type="http://schemas.openxmlformats.org/officeDocument/2006/relationships/customXml" Target="../ink/ink789.xml"/><Relationship Id="rId323" Type="http://schemas.openxmlformats.org/officeDocument/2006/relationships/image" Target="../media/image710.png"/><Relationship Id="rId344" Type="http://schemas.openxmlformats.org/officeDocument/2006/relationships/customXml" Target="../ink/ink811.xml"/><Relationship Id="rId530" Type="http://schemas.openxmlformats.org/officeDocument/2006/relationships/customXml" Target="../ink/ink904.xml"/><Relationship Id="rId20" Type="http://schemas.openxmlformats.org/officeDocument/2006/relationships/customXml" Target="../ink/ink645.xml"/><Relationship Id="rId41" Type="http://schemas.openxmlformats.org/officeDocument/2006/relationships/image" Target="../media/image572.png"/><Relationship Id="rId62" Type="http://schemas.openxmlformats.org/officeDocument/2006/relationships/customXml" Target="../ink/ink666.xml"/><Relationship Id="rId83" Type="http://schemas.openxmlformats.org/officeDocument/2006/relationships/image" Target="../media/image593.png"/><Relationship Id="rId179" Type="http://schemas.openxmlformats.org/officeDocument/2006/relationships/customXml" Target="../ink/ink726.xml"/><Relationship Id="rId365" Type="http://schemas.openxmlformats.org/officeDocument/2006/relationships/image" Target="../media/image730.png"/><Relationship Id="rId386" Type="http://schemas.openxmlformats.org/officeDocument/2006/relationships/customXml" Target="../ink/ink832.xml"/><Relationship Id="rId551" Type="http://schemas.openxmlformats.org/officeDocument/2006/relationships/image" Target="../media/image823.png"/><Relationship Id="rId572" Type="http://schemas.openxmlformats.org/officeDocument/2006/relationships/image" Target="../media/image833.png"/><Relationship Id="rId593" Type="http://schemas.openxmlformats.org/officeDocument/2006/relationships/customXml" Target="../ink/ink936.xml"/><Relationship Id="rId190" Type="http://schemas.openxmlformats.org/officeDocument/2006/relationships/image" Target="../media/image645.png"/><Relationship Id="rId204" Type="http://schemas.openxmlformats.org/officeDocument/2006/relationships/image" Target="../media/image652.png"/><Relationship Id="rId225" Type="http://schemas.openxmlformats.org/officeDocument/2006/relationships/customXml" Target="../ink/ink749.xml"/><Relationship Id="rId246" Type="http://schemas.openxmlformats.org/officeDocument/2006/relationships/customXml" Target="../ink/ink761.xml"/><Relationship Id="rId267" Type="http://schemas.openxmlformats.org/officeDocument/2006/relationships/image" Target="../media/image682.png"/><Relationship Id="rId288" Type="http://schemas.openxmlformats.org/officeDocument/2006/relationships/customXml" Target="../ink/ink782.xml"/><Relationship Id="rId411" Type="http://schemas.openxmlformats.org/officeDocument/2006/relationships/image" Target="../media/image753.png"/><Relationship Id="rId432" Type="http://schemas.openxmlformats.org/officeDocument/2006/relationships/customXml" Target="../ink/ink855.xml"/><Relationship Id="rId453" Type="http://schemas.openxmlformats.org/officeDocument/2006/relationships/image" Target="../media/image774.png"/><Relationship Id="rId474" Type="http://schemas.openxmlformats.org/officeDocument/2006/relationships/customXml" Target="../ink/ink876.xml"/><Relationship Id="rId509" Type="http://schemas.openxmlformats.org/officeDocument/2006/relationships/image" Target="../media/image802.png"/><Relationship Id="rId106" Type="http://schemas.openxmlformats.org/officeDocument/2006/relationships/customXml" Target="../ink/ink688.xml"/><Relationship Id="rId127" Type="http://schemas.openxmlformats.org/officeDocument/2006/relationships/image" Target="../media/image615.png"/><Relationship Id="rId313" Type="http://schemas.openxmlformats.org/officeDocument/2006/relationships/image" Target="../media/image705.png"/><Relationship Id="rId495" Type="http://schemas.openxmlformats.org/officeDocument/2006/relationships/image" Target="../media/image795.png"/><Relationship Id="rId10" Type="http://schemas.openxmlformats.org/officeDocument/2006/relationships/customXml" Target="../ink/ink640.xml"/><Relationship Id="rId31" Type="http://schemas.openxmlformats.org/officeDocument/2006/relationships/image" Target="../media/image567.png"/><Relationship Id="rId52" Type="http://schemas.openxmlformats.org/officeDocument/2006/relationships/customXml" Target="../ink/ink661.xml"/><Relationship Id="rId73" Type="http://schemas.openxmlformats.org/officeDocument/2006/relationships/image" Target="../media/image588.png"/><Relationship Id="rId94" Type="http://schemas.openxmlformats.org/officeDocument/2006/relationships/customXml" Target="../ink/ink682.xml"/><Relationship Id="rId148" Type="http://schemas.openxmlformats.org/officeDocument/2006/relationships/image" Target="../media/image625.png"/><Relationship Id="rId169" Type="http://schemas.openxmlformats.org/officeDocument/2006/relationships/customXml" Target="../ink/ink721.xml"/><Relationship Id="rId334" Type="http://schemas.openxmlformats.org/officeDocument/2006/relationships/customXml" Target="../ink/ink806.xml"/><Relationship Id="rId355" Type="http://schemas.openxmlformats.org/officeDocument/2006/relationships/image" Target="../media/image725.png"/><Relationship Id="rId376" Type="http://schemas.openxmlformats.org/officeDocument/2006/relationships/customXml" Target="../ink/ink827.xml"/><Relationship Id="rId397" Type="http://schemas.openxmlformats.org/officeDocument/2006/relationships/image" Target="../media/image746.png"/><Relationship Id="rId520" Type="http://schemas.openxmlformats.org/officeDocument/2006/relationships/customXml" Target="../ink/ink899.xml"/><Relationship Id="rId541" Type="http://schemas.openxmlformats.org/officeDocument/2006/relationships/image" Target="../media/image818.png"/><Relationship Id="rId562" Type="http://schemas.openxmlformats.org/officeDocument/2006/relationships/customXml" Target="../ink/ink920.xml"/><Relationship Id="rId583" Type="http://schemas.openxmlformats.org/officeDocument/2006/relationships/customXml" Target="../ink/ink931.xml"/><Relationship Id="rId4" Type="http://schemas.openxmlformats.org/officeDocument/2006/relationships/customXml" Target="../ink/ink637.xml"/><Relationship Id="rId180" Type="http://schemas.openxmlformats.org/officeDocument/2006/relationships/image" Target="../media/image640.png"/><Relationship Id="rId215" Type="http://schemas.openxmlformats.org/officeDocument/2006/relationships/customXml" Target="../ink/ink744.xml"/><Relationship Id="rId236" Type="http://schemas.openxmlformats.org/officeDocument/2006/relationships/image" Target="../media/image667.png"/><Relationship Id="rId257" Type="http://schemas.openxmlformats.org/officeDocument/2006/relationships/image" Target="../media/image677.png"/><Relationship Id="rId278" Type="http://schemas.openxmlformats.org/officeDocument/2006/relationships/customXml" Target="../ink/ink777.xml"/><Relationship Id="rId401" Type="http://schemas.openxmlformats.org/officeDocument/2006/relationships/image" Target="../media/image748.png"/><Relationship Id="rId422" Type="http://schemas.openxmlformats.org/officeDocument/2006/relationships/customXml" Target="../ink/ink850.xml"/><Relationship Id="rId443" Type="http://schemas.openxmlformats.org/officeDocument/2006/relationships/image" Target="../media/image769.png"/><Relationship Id="rId464" Type="http://schemas.openxmlformats.org/officeDocument/2006/relationships/customXml" Target="../ink/ink871.xml"/><Relationship Id="rId303" Type="http://schemas.openxmlformats.org/officeDocument/2006/relationships/image" Target="../media/image700.png"/><Relationship Id="rId485" Type="http://schemas.openxmlformats.org/officeDocument/2006/relationships/image" Target="../media/image790.png"/><Relationship Id="rId42" Type="http://schemas.openxmlformats.org/officeDocument/2006/relationships/customXml" Target="../ink/ink656.xml"/><Relationship Id="rId84" Type="http://schemas.openxmlformats.org/officeDocument/2006/relationships/customXml" Target="../ink/ink677.xml"/><Relationship Id="rId138" Type="http://schemas.openxmlformats.org/officeDocument/2006/relationships/customXml" Target="../ink/ink704.xml"/><Relationship Id="rId345" Type="http://schemas.openxmlformats.org/officeDocument/2006/relationships/image" Target="../media/image720.png"/><Relationship Id="rId387" Type="http://schemas.openxmlformats.org/officeDocument/2006/relationships/image" Target="../media/image741.png"/><Relationship Id="rId510" Type="http://schemas.openxmlformats.org/officeDocument/2006/relationships/customXml" Target="../ink/ink894.xml"/><Relationship Id="rId552" Type="http://schemas.openxmlformats.org/officeDocument/2006/relationships/customXml" Target="../ink/ink915.xml"/><Relationship Id="rId594" Type="http://schemas.openxmlformats.org/officeDocument/2006/relationships/image" Target="../media/image844.png"/><Relationship Id="rId191" Type="http://schemas.openxmlformats.org/officeDocument/2006/relationships/customXml" Target="../ink/ink732.xml"/><Relationship Id="rId205" Type="http://schemas.openxmlformats.org/officeDocument/2006/relationships/customXml" Target="../ink/ink739.xml"/><Relationship Id="rId247" Type="http://schemas.openxmlformats.org/officeDocument/2006/relationships/image" Target="../media/image672.png"/><Relationship Id="rId412" Type="http://schemas.openxmlformats.org/officeDocument/2006/relationships/customXml" Target="../ink/ink845.xml"/><Relationship Id="rId107" Type="http://schemas.openxmlformats.org/officeDocument/2006/relationships/image" Target="../media/image605.png"/><Relationship Id="rId289" Type="http://schemas.openxmlformats.org/officeDocument/2006/relationships/image" Target="../media/image693.png"/><Relationship Id="rId454" Type="http://schemas.openxmlformats.org/officeDocument/2006/relationships/customXml" Target="../ink/ink866.xml"/><Relationship Id="rId496" Type="http://schemas.openxmlformats.org/officeDocument/2006/relationships/customXml" Target="../ink/ink887.xml"/><Relationship Id="rId11" Type="http://schemas.openxmlformats.org/officeDocument/2006/relationships/image" Target="../media/image5570.png"/><Relationship Id="rId53" Type="http://schemas.openxmlformats.org/officeDocument/2006/relationships/image" Target="../media/image578.png"/><Relationship Id="rId149" Type="http://schemas.openxmlformats.org/officeDocument/2006/relationships/customXml" Target="../ink/ink710.xml"/><Relationship Id="rId314" Type="http://schemas.openxmlformats.org/officeDocument/2006/relationships/customXml" Target="../ink/ink795.xml"/><Relationship Id="rId356" Type="http://schemas.openxmlformats.org/officeDocument/2006/relationships/customXml" Target="../ink/ink817.xml"/><Relationship Id="rId398" Type="http://schemas.openxmlformats.org/officeDocument/2006/relationships/customXml" Target="../ink/ink838.xml"/><Relationship Id="rId521" Type="http://schemas.openxmlformats.org/officeDocument/2006/relationships/image" Target="../media/image808.png"/><Relationship Id="rId563" Type="http://schemas.openxmlformats.org/officeDocument/2006/relationships/image" Target="../media/image829.png"/><Relationship Id="rId95" Type="http://schemas.openxmlformats.org/officeDocument/2006/relationships/image" Target="../media/image599.png"/><Relationship Id="rId160" Type="http://schemas.openxmlformats.org/officeDocument/2006/relationships/image" Target="../media/image630.png"/><Relationship Id="rId216" Type="http://schemas.openxmlformats.org/officeDocument/2006/relationships/image" Target="../media/image658.png"/><Relationship Id="rId423" Type="http://schemas.openxmlformats.org/officeDocument/2006/relationships/image" Target="../media/image759.png"/><Relationship Id="rId258" Type="http://schemas.openxmlformats.org/officeDocument/2006/relationships/customXml" Target="../ink/ink767.xml"/><Relationship Id="rId465" Type="http://schemas.openxmlformats.org/officeDocument/2006/relationships/image" Target="../media/image780.png"/><Relationship Id="rId22" Type="http://schemas.openxmlformats.org/officeDocument/2006/relationships/customXml" Target="../ink/ink646.xml"/><Relationship Id="rId64" Type="http://schemas.openxmlformats.org/officeDocument/2006/relationships/customXml" Target="../ink/ink667.xml"/><Relationship Id="rId118" Type="http://schemas.openxmlformats.org/officeDocument/2006/relationships/customXml" Target="../ink/ink694.xml"/><Relationship Id="rId325" Type="http://schemas.openxmlformats.org/officeDocument/2006/relationships/customXml" Target="../ink/ink801.xml"/><Relationship Id="rId367" Type="http://schemas.openxmlformats.org/officeDocument/2006/relationships/image" Target="../media/image731.png"/><Relationship Id="rId532" Type="http://schemas.openxmlformats.org/officeDocument/2006/relationships/customXml" Target="../ink/ink905.xml"/><Relationship Id="rId574" Type="http://schemas.openxmlformats.org/officeDocument/2006/relationships/image" Target="../media/image834.png"/><Relationship Id="rId171" Type="http://schemas.openxmlformats.org/officeDocument/2006/relationships/customXml" Target="../ink/ink722.xml"/><Relationship Id="rId227" Type="http://schemas.openxmlformats.org/officeDocument/2006/relationships/image" Target="../media/image663.png"/><Relationship Id="rId269" Type="http://schemas.openxmlformats.org/officeDocument/2006/relationships/image" Target="../media/image683.png"/><Relationship Id="rId434" Type="http://schemas.openxmlformats.org/officeDocument/2006/relationships/customXml" Target="../ink/ink856.xml"/><Relationship Id="rId476" Type="http://schemas.openxmlformats.org/officeDocument/2006/relationships/customXml" Target="../ink/ink877.xml"/><Relationship Id="rId33" Type="http://schemas.openxmlformats.org/officeDocument/2006/relationships/image" Target="../media/image568.png"/><Relationship Id="rId129" Type="http://schemas.openxmlformats.org/officeDocument/2006/relationships/image" Target="../media/image616.png"/><Relationship Id="rId280" Type="http://schemas.openxmlformats.org/officeDocument/2006/relationships/customXml" Target="../ink/ink778.xml"/><Relationship Id="rId336" Type="http://schemas.openxmlformats.org/officeDocument/2006/relationships/customXml" Target="../ink/ink807.xml"/><Relationship Id="rId501" Type="http://schemas.openxmlformats.org/officeDocument/2006/relationships/image" Target="../media/image798.png"/><Relationship Id="rId543" Type="http://schemas.openxmlformats.org/officeDocument/2006/relationships/image" Target="../media/image819.png"/><Relationship Id="rId75" Type="http://schemas.openxmlformats.org/officeDocument/2006/relationships/image" Target="../media/image589.png"/><Relationship Id="rId140" Type="http://schemas.openxmlformats.org/officeDocument/2006/relationships/customXml" Target="../ink/ink705.xml"/><Relationship Id="rId182" Type="http://schemas.openxmlformats.org/officeDocument/2006/relationships/image" Target="../media/image641.png"/><Relationship Id="rId378" Type="http://schemas.openxmlformats.org/officeDocument/2006/relationships/customXml" Target="../ink/ink828.xml"/><Relationship Id="rId403" Type="http://schemas.openxmlformats.org/officeDocument/2006/relationships/image" Target="../media/image749.png"/><Relationship Id="rId585" Type="http://schemas.openxmlformats.org/officeDocument/2006/relationships/customXml" Target="../ink/ink932.xml"/><Relationship Id="rId6" Type="http://schemas.openxmlformats.org/officeDocument/2006/relationships/customXml" Target="../ink/ink638.xml"/><Relationship Id="rId238" Type="http://schemas.openxmlformats.org/officeDocument/2006/relationships/customXml" Target="../ink/ink757.xml"/><Relationship Id="rId445" Type="http://schemas.openxmlformats.org/officeDocument/2006/relationships/image" Target="../media/image770.png"/><Relationship Id="rId487" Type="http://schemas.openxmlformats.org/officeDocument/2006/relationships/image" Target="../media/image791.png"/><Relationship Id="rId291" Type="http://schemas.openxmlformats.org/officeDocument/2006/relationships/image" Target="../media/image694.png"/><Relationship Id="rId305" Type="http://schemas.openxmlformats.org/officeDocument/2006/relationships/image" Target="../media/image701.png"/><Relationship Id="rId347" Type="http://schemas.openxmlformats.org/officeDocument/2006/relationships/image" Target="../media/image721.png"/><Relationship Id="rId512" Type="http://schemas.openxmlformats.org/officeDocument/2006/relationships/customXml" Target="../ink/ink895.xml"/><Relationship Id="rId44" Type="http://schemas.openxmlformats.org/officeDocument/2006/relationships/customXml" Target="../ink/ink657.xml"/><Relationship Id="rId86" Type="http://schemas.openxmlformats.org/officeDocument/2006/relationships/customXml" Target="../ink/ink678.xml"/><Relationship Id="rId151" Type="http://schemas.openxmlformats.org/officeDocument/2006/relationships/customXml" Target="../ink/ink711.xml"/><Relationship Id="rId389" Type="http://schemas.openxmlformats.org/officeDocument/2006/relationships/image" Target="../media/image742.png"/><Relationship Id="rId554" Type="http://schemas.openxmlformats.org/officeDocument/2006/relationships/customXml" Target="../ink/ink916.xml"/><Relationship Id="rId193" Type="http://schemas.openxmlformats.org/officeDocument/2006/relationships/customXml" Target="../ink/ink733.xml"/><Relationship Id="rId207" Type="http://schemas.openxmlformats.org/officeDocument/2006/relationships/customXml" Target="../ink/ink740.xml"/><Relationship Id="rId249" Type="http://schemas.openxmlformats.org/officeDocument/2006/relationships/image" Target="../media/image673.png"/><Relationship Id="rId414" Type="http://schemas.openxmlformats.org/officeDocument/2006/relationships/customXml" Target="../ink/ink846.xml"/><Relationship Id="rId456" Type="http://schemas.openxmlformats.org/officeDocument/2006/relationships/customXml" Target="../ink/ink867.xml"/><Relationship Id="rId498" Type="http://schemas.openxmlformats.org/officeDocument/2006/relationships/customXml" Target="../ink/ink888.xml"/><Relationship Id="rId13" Type="http://schemas.openxmlformats.org/officeDocument/2006/relationships/image" Target="../media/image5580.png"/><Relationship Id="rId109" Type="http://schemas.openxmlformats.org/officeDocument/2006/relationships/image" Target="../media/image606.png"/><Relationship Id="rId260" Type="http://schemas.openxmlformats.org/officeDocument/2006/relationships/customXml" Target="../ink/ink768.xml"/><Relationship Id="rId316" Type="http://schemas.openxmlformats.org/officeDocument/2006/relationships/customXml" Target="../ink/ink796.xml"/><Relationship Id="rId523" Type="http://schemas.openxmlformats.org/officeDocument/2006/relationships/image" Target="../media/image809.png"/><Relationship Id="rId55" Type="http://schemas.openxmlformats.org/officeDocument/2006/relationships/image" Target="../media/image579.png"/><Relationship Id="rId97" Type="http://schemas.openxmlformats.org/officeDocument/2006/relationships/image" Target="../media/image600.png"/><Relationship Id="rId120" Type="http://schemas.openxmlformats.org/officeDocument/2006/relationships/customXml" Target="../ink/ink695.xml"/><Relationship Id="rId358" Type="http://schemas.openxmlformats.org/officeDocument/2006/relationships/customXml" Target="../ink/ink818.xml"/><Relationship Id="rId565" Type="http://schemas.openxmlformats.org/officeDocument/2006/relationships/image" Target="../media/image830.png"/><Relationship Id="rId162" Type="http://schemas.openxmlformats.org/officeDocument/2006/relationships/image" Target="../media/image631.png"/><Relationship Id="rId218" Type="http://schemas.openxmlformats.org/officeDocument/2006/relationships/image" Target="../media/image659.png"/><Relationship Id="rId425" Type="http://schemas.openxmlformats.org/officeDocument/2006/relationships/image" Target="../media/image760.png"/><Relationship Id="rId467" Type="http://schemas.openxmlformats.org/officeDocument/2006/relationships/image" Target="../media/image781.png"/><Relationship Id="rId271" Type="http://schemas.openxmlformats.org/officeDocument/2006/relationships/image" Target="../media/image684.png"/><Relationship Id="rId24" Type="http://schemas.openxmlformats.org/officeDocument/2006/relationships/customXml" Target="../ink/ink647.xml"/><Relationship Id="rId66" Type="http://schemas.openxmlformats.org/officeDocument/2006/relationships/customXml" Target="../ink/ink668.xml"/><Relationship Id="rId131" Type="http://schemas.openxmlformats.org/officeDocument/2006/relationships/image" Target="../media/image617.png"/><Relationship Id="rId327" Type="http://schemas.openxmlformats.org/officeDocument/2006/relationships/customXml" Target="../ink/ink802.xml"/><Relationship Id="rId369" Type="http://schemas.openxmlformats.org/officeDocument/2006/relationships/image" Target="../media/image732.png"/><Relationship Id="rId534" Type="http://schemas.openxmlformats.org/officeDocument/2006/relationships/customXml" Target="../ink/ink906.xml"/><Relationship Id="rId576" Type="http://schemas.openxmlformats.org/officeDocument/2006/relationships/image" Target="../media/image835.png"/><Relationship Id="rId173" Type="http://schemas.openxmlformats.org/officeDocument/2006/relationships/customXml" Target="../ink/ink723.xml"/><Relationship Id="rId229" Type="http://schemas.openxmlformats.org/officeDocument/2006/relationships/image" Target="../media/image664.png"/><Relationship Id="rId380" Type="http://schemas.openxmlformats.org/officeDocument/2006/relationships/customXml" Target="../ink/ink829.xml"/><Relationship Id="rId436" Type="http://schemas.openxmlformats.org/officeDocument/2006/relationships/customXml" Target="../ink/ink857.xml"/><Relationship Id="rId240" Type="http://schemas.openxmlformats.org/officeDocument/2006/relationships/customXml" Target="../ink/ink758.xml"/><Relationship Id="rId478" Type="http://schemas.openxmlformats.org/officeDocument/2006/relationships/customXml" Target="../ink/ink878.xml"/><Relationship Id="rId35" Type="http://schemas.openxmlformats.org/officeDocument/2006/relationships/image" Target="../media/image569.png"/><Relationship Id="rId77" Type="http://schemas.openxmlformats.org/officeDocument/2006/relationships/image" Target="../media/image590.png"/><Relationship Id="rId100" Type="http://schemas.openxmlformats.org/officeDocument/2006/relationships/customXml" Target="../ink/ink685.xml"/><Relationship Id="rId282" Type="http://schemas.openxmlformats.org/officeDocument/2006/relationships/customXml" Target="../ink/ink779.xml"/><Relationship Id="rId338" Type="http://schemas.openxmlformats.org/officeDocument/2006/relationships/customXml" Target="../ink/ink808.xml"/><Relationship Id="rId503" Type="http://schemas.openxmlformats.org/officeDocument/2006/relationships/image" Target="../media/image799.png"/><Relationship Id="rId545" Type="http://schemas.openxmlformats.org/officeDocument/2006/relationships/image" Target="../media/image820.png"/><Relationship Id="rId587" Type="http://schemas.openxmlformats.org/officeDocument/2006/relationships/customXml" Target="../ink/ink933.xml"/><Relationship Id="rId8" Type="http://schemas.openxmlformats.org/officeDocument/2006/relationships/customXml" Target="../ink/ink639.xml"/><Relationship Id="rId142" Type="http://schemas.openxmlformats.org/officeDocument/2006/relationships/customXml" Target="../ink/ink706.xml"/><Relationship Id="rId184" Type="http://schemas.openxmlformats.org/officeDocument/2006/relationships/image" Target="../media/image642.png"/><Relationship Id="rId391" Type="http://schemas.openxmlformats.org/officeDocument/2006/relationships/image" Target="../media/image743.png"/><Relationship Id="rId405" Type="http://schemas.openxmlformats.org/officeDocument/2006/relationships/image" Target="../media/image750.png"/><Relationship Id="rId447" Type="http://schemas.openxmlformats.org/officeDocument/2006/relationships/image" Target="../media/image771.png"/><Relationship Id="rId251" Type="http://schemas.openxmlformats.org/officeDocument/2006/relationships/image" Target="../media/image674.png"/><Relationship Id="rId489" Type="http://schemas.openxmlformats.org/officeDocument/2006/relationships/image" Target="../media/image792.png"/><Relationship Id="rId46" Type="http://schemas.openxmlformats.org/officeDocument/2006/relationships/customXml" Target="../ink/ink658.xml"/><Relationship Id="rId293" Type="http://schemas.openxmlformats.org/officeDocument/2006/relationships/image" Target="../media/image695.png"/><Relationship Id="rId307" Type="http://schemas.openxmlformats.org/officeDocument/2006/relationships/image" Target="../media/image702.png"/><Relationship Id="rId349" Type="http://schemas.openxmlformats.org/officeDocument/2006/relationships/image" Target="../media/image722.png"/><Relationship Id="rId514" Type="http://schemas.openxmlformats.org/officeDocument/2006/relationships/customXml" Target="../ink/ink896.xml"/><Relationship Id="rId556" Type="http://schemas.openxmlformats.org/officeDocument/2006/relationships/customXml" Target="../ink/ink917.xml"/><Relationship Id="rId88" Type="http://schemas.openxmlformats.org/officeDocument/2006/relationships/customXml" Target="../ink/ink679.xml"/><Relationship Id="rId111" Type="http://schemas.openxmlformats.org/officeDocument/2006/relationships/image" Target="../media/image607.png"/><Relationship Id="rId153" Type="http://schemas.openxmlformats.org/officeDocument/2006/relationships/customXml" Target="../ink/ink712.xml"/><Relationship Id="rId195" Type="http://schemas.openxmlformats.org/officeDocument/2006/relationships/customXml" Target="../ink/ink734.xml"/><Relationship Id="rId209" Type="http://schemas.openxmlformats.org/officeDocument/2006/relationships/customXml" Target="../ink/ink741.xml"/><Relationship Id="rId360" Type="http://schemas.openxmlformats.org/officeDocument/2006/relationships/customXml" Target="../ink/ink819.xml"/><Relationship Id="rId416" Type="http://schemas.openxmlformats.org/officeDocument/2006/relationships/customXml" Target="../ink/ink847.xml"/><Relationship Id="rId220" Type="http://schemas.openxmlformats.org/officeDocument/2006/relationships/image" Target="../media/image660.png"/><Relationship Id="rId458" Type="http://schemas.openxmlformats.org/officeDocument/2006/relationships/customXml" Target="../ink/ink868.xml"/><Relationship Id="rId15" Type="http://schemas.openxmlformats.org/officeDocument/2006/relationships/image" Target="../media/image5590.png"/><Relationship Id="rId57" Type="http://schemas.openxmlformats.org/officeDocument/2006/relationships/image" Target="../media/image580.png"/><Relationship Id="rId262" Type="http://schemas.openxmlformats.org/officeDocument/2006/relationships/customXml" Target="../ink/ink769.xml"/><Relationship Id="rId318" Type="http://schemas.openxmlformats.org/officeDocument/2006/relationships/customXml" Target="../ink/ink797.xml"/><Relationship Id="rId525" Type="http://schemas.openxmlformats.org/officeDocument/2006/relationships/image" Target="../media/image810.png"/><Relationship Id="rId567" Type="http://schemas.openxmlformats.org/officeDocument/2006/relationships/image" Target="../media/image831.png"/><Relationship Id="rId99" Type="http://schemas.openxmlformats.org/officeDocument/2006/relationships/image" Target="../media/image601.png"/><Relationship Id="rId122" Type="http://schemas.openxmlformats.org/officeDocument/2006/relationships/customXml" Target="../ink/ink696.xml"/><Relationship Id="rId164" Type="http://schemas.openxmlformats.org/officeDocument/2006/relationships/image" Target="../media/image632.png"/><Relationship Id="rId371" Type="http://schemas.openxmlformats.org/officeDocument/2006/relationships/image" Target="../media/image733.png"/><Relationship Id="rId427" Type="http://schemas.openxmlformats.org/officeDocument/2006/relationships/image" Target="../media/image761.png"/><Relationship Id="rId469" Type="http://schemas.openxmlformats.org/officeDocument/2006/relationships/image" Target="../media/image782.png"/><Relationship Id="rId26" Type="http://schemas.openxmlformats.org/officeDocument/2006/relationships/customXml" Target="../ink/ink648.xml"/><Relationship Id="rId231" Type="http://schemas.openxmlformats.org/officeDocument/2006/relationships/customXml" Target="../ink/ink753.xml"/><Relationship Id="rId273" Type="http://schemas.openxmlformats.org/officeDocument/2006/relationships/image" Target="../media/image685.png"/><Relationship Id="rId329" Type="http://schemas.openxmlformats.org/officeDocument/2006/relationships/customXml" Target="../ink/ink803.xml"/><Relationship Id="rId480" Type="http://schemas.openxmlformats.org/officeDocument/2006/relationships/customXml" Target="../ink/ink879.xml"/><Relationship Id="rId536" Type="http://schemas.openxmlformats.org/officeDocument/2006/relationships/customXml" Target="../ink/ink907.xml"/><Relationship Id="rId68" Type="http://schemas.openxmlformats.org/officeDocument/2006/relationships/customXml" Target="../ink/ink669.xml"/><Relationship Id="rId133" Type="http://schemas.openxmlformats.org/officeDocument/2006/relationships/image" Target="../media/image618.png"/><Relationship Id="rId175" Type="http://schemas.openxmlformats.org/officeDocument/2006/relationships/customXml" Target="../ink/ink724.xml"/><Relationship Id="rId340" Type="http://schemas.openxmlformats.org/officeDocument/2006/relationships/customXml" Target="../ink/ink809.xml"/><Relationship Id="rId578" Type="http://schemas.openxmlformats.org/officeDocument/2006/relationships/image" Target="../media/image836.png"/><Relationship Id="rId200" Type="http://schemas.openxmlformats.org/officeDocument/2006/relationships/image" Target="../media/image650.png"/><Relationship Id="rId382" Type="http://schemas.openxmlformats.org/officeDocument/2006/relationships/customXml" Target="../ink/ink830.xml"/><Relationship Id="rId438" Type="http://schemas.openxmlformats.org/officeDocument/2006/relationships/customXml" Target="../ink/ink8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59.xml"/><Relationship Id="rId21" Type="http://schemas.openxmlformats.org/officeDocument/2006/relationships/image" Target="../media/image10.png"/><Relationship Id="rId42" Type="http://schemas.openxmlformats.org/officeDocument/2006/relationships/customXml" Target="../ink/ink21.xml"/><Relationship Id="rId63" Type="http://schemas.openxmlformats.org/officeDocument/2006/relationships/image" Target="../media/image31.png"/><Relationship Id="rId84" Type="http://schemas.openxmlformats.org/officeDocument/2006/relationships/image" Target="../media/image41.png"/><Relationship Id="rId138" Type="http://schemas.openxmlformats.org/officeDocument/2006/relationships/image" Target="../media/image68.png"/><Relationship Id="rId159" Type="http://schemas.openxmlformats.org/officeDocument/2006/relationships/customXml" Target="../ink/ink80.xml"/><Relationship Id="rId170" Type="http://schemas.openxmlformats.org/officeDocument/2006/relationships/image" Target="../media/image84.png"/><Relationship Id="rId191" Type="http://schemas.openxmlformats.org/officeDocument/2006/relationships/customXml" Target="../ink/ink96.xml"/><Relationship Id="rId205" Type="http://schemas.openxmlformats.org/officeDocument/2006/relationships/image" Target="../media/image101.png"/><Relationship Id="rId16" Type="http://schemas.openxmlformats.org/officeDocument/2006/relationships/customXml" Target="../ink/ink8.xml"/><Relationship Id="rId107" Type="http://schemas.openxmlformats.org/officeDocument/2006/relationships/customXml" Target="../ink/ink54.xml"/><Relationship Id="rId11" Type="http://schemas.openxmlformats.org/officeDocument/2006/relationships/image" Target="../media/image5.png"/><Relationship Id="rId32" Type="http://schemas.openxmlformats.org/officeDocument/2006/relationships/customXml" Target="../ink/ink16.xml"/><Relationship Id="rId37" Type="http://schemas.openxmlformats.org/officeDocument/2006/relationships/image" Target="../media/image18.png"/><Relationship Id="rId53" Type="http://schemas.openxmlformats.org/officeDocument/2006/relationships/image" Target="../media/image26.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customXml" Target="../ink/ink40.xml"/><Relationship Id="rId102" Type="http://schemas.openxmlformats.org/officeDocument/2006/relationships/image" Target="../media/image50.png"/><Relationship Id="rId123" Type="http://schemas.openxmlformats.org/officeDocument/2006/relationships/customXml" Target="../ink/ink62.xml"/><Relationship Id="rId128" Type="http://schemas.openxmlformats.org/officeDocument/2006/relationships/image" Target="../media/image63.png"/><Relationship Id="rId144" Type="http://schemas.openxmlformats.org/officeDocument/2006/relationships/image" Target="../media/image71.png"/><Relationship Id="rId149" Type="http://schemas.openxmlformats.org/officeDocument/2006/relationships/customXml" Target="../ink/ink75.xml"/><Relationship Id="rId5" Type="http://schemas.openxmlformats.org/officeDocument/2006/relationships/image" Target="../media/image2.png"/><Relationship Id="rId90" Type="http://schemas.openxmlformats.org/officeDocument/2006/relationships/image" Target="../media/image44.png"/><Relationship Id="rId95" Type="http://schemas.openxmlformats.org/officeDocument/2006/relationships/customXml" Target="../ink/ink48.xml"/><Relationship Id="rId160" Type="http://schemas.openxmlformats.org/officeDocument/2006/relationships/image" Target="../media/image79.png"/><Relationship Id="rId165" Type="http://schemas.openxmlformats.org/officeDocument/2006/relationships/customXml" Target="../ink/ink83.xml"/><Relationship Id="rId181" Type="http://schemas.openxmlformats.org/officeDocument/2006/relationships/customXml" Target="../ink/ink91.xml"/><Relationship Id="rId186" Type="http://schemas.openxmlformats.org/officeDocument/2006/relationships/image" Target="../media/image92.png"/><Relationship Id="rId22" Type="http://schemas.openxmlformats.org/officeDocument/2006/relationships/customXml" Target="../ink/ink11.xml"/><Relationship Id="rId27" Type="http://schemas.openxmlformats.org/officeDocument/2006/relationships/image" Target="../media/image13.png"/><Relationship Id="rId43" Type="http://schemas.openxmlformats.org/officeDocument/2006/relationships/image" Target="../media/image21.png"/><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34.png"/><Relationship Id="rId113" Type="http://schemas.openxmlformats.org/officeDocument/2006/relationships/customXml" Target="../ink/ink57.xml"/><Relationship Id="rId118" Type="http://schemas.openxmlformats.org/officeDocument/2006/relationships/image" Target="../media/image58.png"/><Relationship Id="rId134" Type="http://schemas.openxmlformats.org/officeDocument/2006/relationships/image" Target="../media/image66.png"/><Relationship Id="rId139" Type="http://schemas.openxmlformats.org/officeDocument/2006/relationships/customXml" Target="../ink/ink70.xml"/><Relationship Id="rId80" Type="http://schemas.openxmlformats.org/officeDocument/2006/relationships/image" Target="../media/image39.png"/><Relationship Id="rId85" Type="http://schemas.openxmlformats.org/officeDocument/2006/relationships/customXml" Target="../ink/ink43.xml"/><Relationship Id="rId150" Type="http://schemas.openxmlformats.org/officeDocument/2006/relationships/image" Target="../media/image74.png"/><Relationship Id="rId155" Type="http://schemas.openxmlformats.org/officeDocument/2006/relationships/customXml" Target="../ink/ink78.xml"/><Relationship Id="rId171" Type="http://schemas.openxmlformats.org/officeDocument/2006/relationships/customXml" Target="../ink/ink86.xml"/><Relationship Id="rId176" Type="http://schemas.openxmlformats.org/officeDocument/2006/relationships/image" Target="../media/image87.png"/><Relationship Id="rId192" Type="http://schemas.openxmlformats.org/officeDocument/2006/relationships/image" Target="../media/image95.png"/><Relationship Id="rId197" Type="http://schemas.openxmlformats.org/officeDocument/2006/relationships/customXml" Target="../ink/ink99.xml"/><Relationship Id="rId206" Type="http://schemas.openxmlformats.org/officeDocument/2006/relationships/customXml" Target="../ink/ink104.xml"/><Relationship Id="rId201" Type="http://schemas.openxmlformats.org/officeDocument/2006/relationships/image" Target="../media/image99.png"/><Relationship Id="rId12" Type="http://schemas.openxmlformats.org/officeDocument/2006/relationships/customXml" Target="../ink/ink6.xml"/><Relationship Id="rId17" Type="http://schemas.openxmlformats.org/officeDocument/2006/relationships/image" Target="../media/image8.png"/><Relationship Id="rId33" Type="http://schemas.openxmlformats.org/officeDocument/2006/relationships/image" Target="../media/image16.png"/><Relationship Id="rId38" Type="http://schemas.openxmlformats.org/officeDocument/2006/relationships/customXml" Target="../ink/ink19.xml"/><Relationship Id="rId59" Type="http://schemas.openxmlformats.org/officeDocument/2006/relationships/image" Target="../media/image29.png"/><Relationship Id="rId103" Type="http://schemas.openxmlformats.org/officeDocument/2006/relationships/customXml" Target="../ink/ink52.xml"/><Relationship Id="rId108" Type="http://schemas.openxmlformats.org/officeDocument/2006/relationships/image" Target="../media/image53.png"/><Relationship Id="rId124" Type="http://schemas.openxmlformats.org/officeDocument/2006/relationships/image" Target="../media/image61.png"/><Relationship Id="rId129" Type="http://schemas.openxmlformats.org/officeDocument/2006/relationships/customXml" Target="../ink/ink65.xml"/><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37.png"/><Relationship Id="rId91" Type="http://schemas.openxmlformats.org/officeDocument/2006/relationships/customXml" Target="../ink/ink46.xml"/><Relationship Id="rId96" Type="http://schemas.openxmlformats.org/officeDocument/2006/relationships/image" Target="../media/image47.png"/><Relationship Id="rId140" Type="http://schemas.openxmlformats.org/officeDocument/2006/relationships/image" Target="../media/image69.png"/><Relationship Id="rId145" Type="http://schemas.openxmlformats.org/officeDocument/2006/relationships/customXml" Target="../ink/ink73.xml"/><Relationship Id="rId161" Type="http://schemas.openxmlformats.org/officeDocument/2006/relationships/customXml" Target="../ink/ink81.xml"/><Relationship Id="rId166" Type="http://schemas.openxmlformats.org/officeDocument/2006/relationships/image" Target="../media/image82.png"/><Relationship Id="rId182" Type="http://schemas.openxmlformats.org/officeDocument/2006/relationships/image" Target="../media/image90.png"/><Relationship Id="rId187" Type="http://schemas.openxmlformats.org/officeDocument/2006/relationships/customXml" Target="../ink/ink94.xml"/><Relationship Id="rId1" Type="http://schemas.openxmlformats.org/officeDocument/2006/relationships/slideLayout" Target="../slideLayouts/slideLayout6.xml"/><Relationship Id="rId6" Type="http://schemas.openxmlformats.org/officeDocument/2006/relationships/customXml" Target="../ink/ink3.xml"/><Relationship Id="rId23" Type="http://schemas.openxmlformats.org/officeDocument/2006/relationships/image" Target="../media/image11.png"/><Relationship Id="rId28" Type="http://schemas.openxmlformats.org/officeDocument/2006/relationships/customXml" Target="../ink/ink14.xml"/><Relationship Id="rId49" Type="http://schemas.openxmlformats.org/officeDocument/2006/relationships/image" Target="../media/image24.png"/><Relationship Id="rId114" Type="http://schemas.openxmlformats.org/officeDocument/2006/relationships/image" Target="../media/image56.png"/><Relationship Id="rId119" Type="http://schemas.openxmlformats.org/officeDocument/2006/relationships/customXml" Target="../ink/ink60.xml"/><Relationship Id="rId44" Type="http://schemas.openxmlformats.org/officeDocument/2006/relationships/customXml" Target="../ink/ink22.xml"/><Relationship Id="rId60" Type="http://schemas.openxmlformats.org/officeDocument/2006/relationships/customXml" Target="../ink/ink30.xml"/><Relationship Id="rId65" Type="http://schemas.openxmlformats.org/officeDocument/2006/relationships/image" Target="../media/image32.png"/><Relationship Id="rId81" Type="http://schemas.openxmlformats.org/officeDocument/2006/relationships/customXml" Target="../ink/ink41.xml"/><Relationship Id="rId86" Type="http://schemas.openxmlformats.org/officeDocument/2006/relationships/image" Target="../media/image42.png"/><Relationship Id="rId130" Type="http://schemas.openxmlformats.org/officeDocument/2006/relationships/image" Target="../media/image64.png"/><Relationship Id="rId135" Type="http://schemas.openxmlformats.org/officeDocument/2006/relationships/customXml" Target="../ink/ink68.xml"/><Relationship Id="rId151" Type="http://schemas.openxmlformats.org/officeDocument/2006/relationships/customXml" Target="../ink/ink76.xml"/><Relationship Id="rId156" Type="http://schemas.openxmlformats.org/officeDocument/2006/relationships/image" Target="../media/image77.png"/><Relationship Id="rId177" Type="http://schemas.openxmlformats.org/officeDocument/2006/relationships/customXml" Target="../ink/ink89.xml"/><Relationship Id="rId198" Type="http://schemas.openxmlformats.org/officeDocument/2006/relationships/customXml" Target="../ink/ink100.xml"/><Relationship Id="rId172" Type="http://schemas.openxmlformats.org/officeDocument/2006/relationships/image" Target="../media/image85.png"/><Relationship Id="rId193" Type="http://schemas.openxmlformats.org/officeDocument/2006/relationships/customXml" Target="../ink/ink97.xml"/><Relationship Id="rId202" Type="http://schemas.openxmlformats.org/officeDocument/2006/relationships/customXml" Target="../ink/ink102.xml"/><Relationship Id="rId207" Type="http://schemas.openxmlformats.org/officeDocument/2006/relationships/image" Target="../media/image102.png"/><Relationship Id="rId13" Type="http://schemas.openxmlformats.org/officeDocument/2006/relationships/image" Target="../media/image6.png"/><Relationship Id="rId18" Type="http://schemas.openxmlformats.org/officeDocument/2006/relationships/customXml" Target="../ink/ink9.xml"/><Relationship Id="rId39" Type="http://schemas.openxmlformats.org/officeDocument/2006/relationships/image" Target="../media/image19.png"/><Relationship Id="rId109" Type="http://schemas.openxmlformats.org/officeDocument/2006/relationships/customXml" Target="../ink/ink55.xml"/><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27.png"/><Relationship Id="rId76" Type="http://schemas.openxmlformats.org/officeDocument/2006/relationships/customXml" Target="../ink/ink38.xml"/><Relationship Id="rId97" Type="http://schemas.openxmlformats.org/officeDocument/2006/relationships/customXml" Target="../ink/ink49.xml"/><Relationship Id="rId104" Type="http://schemas.openxmlformats.org/officeDocument/2006/relationships/image" Target="../media/image51.png"/><Relationship Id="rId120" Type="http://schemas.openxmlformats.org/officeDocument/2006/relationships/image" Target="../media/image59.png"/><Relationship Id="rId125" Type="http://schemas.openxmlformats.org/officeDocument/2006/relationships/customXml" Target="../ink/ink63.xml"/><Relationship Id="rId141" Type="http://schemas.openxmlformats.org/officeDocument/2006/relationships/customXml" Target="../ink/ink71.xml"/><Relationship Id="rId146" Type="http://schemas.openxmlformats.org/officeDocument/2006/relationships/image" Target="../media/image72.png"/><Relationship Id="rId167" Type="http://schemas.openxmlformats.org/officeDocument/2006/relationships/customXml" Target="../ink/ink84.xml"/><Relationship Id="rId188" Type="http://schemas.openxmlformats.org/officeDocument/2006/relationships/image" Target="../media/image93.png"/><Relationship Id="rId7" Type="http://schemas.openxmlformats.org/officeDocument/2006/relationships/image" Target="../media/image3.png"/><Relationship Id="rId71" Type="http://schemas.openxmlformats.org/officeDocument/2006/relationships/image" Target="../media/image35.png"/><Relationship Id="rId92" Type="http://schemas.openxmlformats.org/officeDocument/2006/relationships/image" Target="../media/image45.png"/><Relationship Id="rId162" Type="http://schemas.openxmlformats.org/officeDocument/2006/relationships/image" Target="../media/image80.png"/><Relationship Id="rId183" Type="http://schemas.openxmlformats.org/officeDocument/2006/relationships/customXml" Target="../ink/ink92.xml"/><Relationship Id="rId2" Type="http://schemas.openxmlformats.org/officeDocument/2006/relationships/customXml" Target="../ink/ink1.xml"/><Relationship Id="rId29" Type="http://schemas.openxmlformats.org/officeDocument/2006/relationships/image" Target="../media/image14.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2.png"/><Relationship Id="rId66" Type="http://schemas.openxmlformats.org/officeDocument/2006/relationships/customXml" Target="../ink/ink33.xml"/><Relationship Id="rId87" Type="http://schemas.openxmlformats.org/officeDocument/2006/relationships/customXml" Target="../ink/ink44.xml"/><Relationship Id="rId110" Type="http://schemas.openxmlformats.org/officeDocument/2006/relationships/image" Target="../media/image54.png"/><Relationship Id="rId115" Type="http://schemas.openxmlformats.org/officeDocument/2006/relationships/customXml" Target="../ink/ink58.xml"/><Relationship Id="rId131" Type="http://schemas.openxmlformats.org/officeDocument/2006/relationships/customXml" Target="../ink/ink66.xml"/><Relationship Id="rId136" Type="http://schemas.openxmlformats.org/officeDocument/2006/relationships/image" Target="../media/image67.png"/><Relationship Id="rId157" Type="http://schemas.openxmlformats.org/officeDocument/2006/relationships/customXml" Target="../ink/ink79.xml"/><Relationship Id="rId178" Type="http://schemas.openxmlformats.org/officeDocument/2006/relationships/image" Target="../media/image88.png"/><Relationship Id="rId61" Type="http://schemas.openxmlformats.org/officeDocument/2006/relationships/image" Target="../media/image30.png"/><Relationship Id="rId82" Type="http://schemas.openxmlformats.org/officeDocument/2006/relationships/image" Target="../media/image40.png"/><Relationship Id="rId152" Type="http://schemas.openxmlformats.org/officeDocument/2006/relationships/image" Target="../media/image75.png"/><Relationship Id="rId173" Type="http://schemas.openxmlformats.org/officeDocument/2006/relationships/customXml" Target="../ink/ink87.xml"/><Relationship Id="rId194" Type="http://schemas.openxmlformats.org/officeDocument/2006/relationships/image" Target="../media/image96.png"/><Relationship Id="rId199" Type="http://schemas.openxmlformats.org/officeDocument/2006/relationships/image" Target="../media/image98.png"/><Relationship Id="rId203" Type="http://schemas.openxmlformats.org/officeDocument/2006/relationships/image" Target="../media/image100.png"/><Relationship Id="rId19" Type="http://schemas.openxmlformats.org/officeDocument/2006/relationships/image" Target="../media/image9.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7.png"/><Relationship Id="rId56" Type="http://schemas.openxmlformats.org/officeDocument/2006/relationships/customXml" Target="../ink/ink28.xml"/><Relationship Id="rId77" Type="http://schemas.openxmlformats.org/officeDocument/2006/relationships/customXml" Target="../ink/ink39.xml"/><Relationship Id="rId100" Type="http://schemas.openxmlformats.org/officeDocument/2006/relationships/image" Target="../media/image49.png"/><Relationship Id="rId105" Type="http://schemas.openxmlformats.org/officeDocument/2006/relationships/customXml" Target="../ink/ink53.xml"/><Relationship Id="rId126" Type="http://schemas.openxmlformats.org/officeDocument/2006/relationships/image" Target="../media/image62.png"/><Relationship Id="rId147" Type="http://schemas.openxmlformats.org/officeDocument/2006/relationships/customXml" Target="../ink/ink74.xml"/><Relationship Id="rId168" Type="http://schemas.openxmlformats.org/officeDocument/2006/relationships/image" Target="../media/image83.png"/><Relationship Id="rId8" Type="http://schemas.openxmlformats.org/officeDocument/2006/relationships/customXml" Target="../ink/ink4.xml"/><Relationship Id="rId51" Type="http://schemas.openxmlformats.org/officeDocument/2006/relationships/image" Target="../media/image25.png"/><Relationship Id="rId72" Type="http://schemas.openxmlformats.org/officeDocument/2006/relationships/customXml" Target="../ink/ink36.xml"/><Relationship Id="rId93" Type="http://schemas.openxmlformats.org/officeDocument/2006/relationships/customXml" Target="../ink/ink47.xml"/><Relationship Id="rId98" Type="http://schemas.openxmlformats.org/officeDocument/2006/relationships/image" Target="../media/image48.png"/><Relationship Id="rId121" Type="http://schemas.openxmlformats.org/officeDocument/2006/relationships/customXml" Target="../ink/ink61.xml"/><Relationship Id="rId142" Type="http://schemas.openxmlformats.org/officeDocument/2006/relationships/image" Target="../media/image70.png"/><Relationship Id="rId163" Type="http://schemas.openxmlformats.org/officeDocument/2006/relationships/customXml" Target="../ink/ink82.xml"/><Relationship Id="rId184" Type="http://schemas.openxmlformats.org/officeDocument/2006/relationships/image" Target="../media/image91.png"/><Relationship Id="rId189" Type="http://schemas.openxmlformats.org/officeDocument/2006/relationships/customXml" Target="../ink/ink95.xml"/><Relationship Id="rId3" Type="http://schemas.openxmlformats.org/officeDocument/2006/relationships/image" Target="../media/image1.png"/><Relationship Id="rId25" Type="http://schemas.openxmlformats.org/officeDocument/2006/relationships/image" Target="../media/image12.png"/><Relationship Id="rId46" Type="http://schemas.openxmlformats.org/officeDocument/2006/relationships/customXml" Target="../ink/ink23.xml"/><Relationship Id="rId67" Type="http://schemas.openxmlformats.org/officeDocument/2006/relationships/image" Target="../media/image33.png"/><Relationship Id="rId116" Type="http://schemas.openxmlformats.org/officeDocument/2006/relationships/image" Target="../media/image57.png"/><Relationship Id="rId137" Type="http://schemas.openxmlformats.org/officeDocument/2006/relationships/customXml" Target="../ink/ink69.xml"/><Relationship Id="rId158" Type="http://schemas.openxmlformats.org/officeDocument/2006/relationships/image" Target="../media/image78.png"/><Relationship Id="rId20" Type="http://schemas.openxmlformats.org/officeDocument/2006/relationships/customXml" Target="../ink/ink10.xml"/><Relationship Id="rId41" Type="http://schemas.openxmlformats.org/officeDocument/2006/relationships/image" Target="../media/image20.png"/><Relationship Id="rId62" Type="http://schemas.openxmlformats.org/officeDocument/2006/relationships/customXml" Target="../ink/ink31.xml"/><Relationship Id="rId83" Type="http://schemas.openxmlformats.org/officeDocument/2006/relationships/customXml" Target="../ink/ink42.xml"/><Relationship Id="rId88" Type="http://schemas.openxmlformats.org/officeDocument/2006/relationships/image" Target="../media/image43.png"/><Relationship Id="rId111" Type="http://schemas.openxmlformats.org/officeDocument/2006/relationships/customXml" Target="../ink/ink56.xml"/><Relationship Id="rId132" Type="http://schemas.openxmlformats.org/officeDocument/2006/relationships/image" Target="../media/image65.png"/><Relationship Id="rId153" Type="http://schemas.openxmlformats.org/officeDocument/2006/relationships/customXml" Target="../ink/ink77.xml"/><Relationship Id="rId174" Type="http://schemas.openxmlformats.org/officeDocument/2006/relationships/image" Target="../media/image86.png"/><Relationship Id="rId179" Type="http://schemas.openxmlformats.org/officeDocument/2006/relationships/customXml" Target="../ink/ink90.xml"/><Relationship Id="rId195" Type="http://schemas.openxmlformats.org/officeDocument/2006/relationships/customXml" Target="../ink/ink98.xml"/><Relationship Id="rId190" Type="http://schemas.openxmlformats.org/officeDocument/2006/relationships/image" Target="../media/image94.png"/><Relationship Id="rId204" Type="http://schemas.openxmlformats.org/officeDocument/2006/relationships/customXml" Target="../ink/ink103.xml"/><Relationship Id="rId15" Type="http://schemas.openxmlformats.org/officeDocument/2006/relationships/image" Target="../media/image7.png"/><Relationship Id="rId36" Type="http://schemas.openxmlformats.org/officeDocument/2006/relationships/customXml" Target="../ink/ink18.xml"/><Relationship Id="rId57" Type="http://schemas.openxmlformats.org/officeDocument/2006/relationships/image" Target="../media/image28.png"/><Relationship Id="rId106" Type="http://schemas.openxmlformats.org/officeDocument/2006/relationships/image" Target="../media/image52.png"/><Relationship Id="rId127" Type="http://schemas.openxmlformats.org/officeDocument/2006/relationships/customXml" Target="../ink/ink64.xml"/><Relationship Id="rId10" Type="http://schemas.openxmlformats.org/officeDocument/2006/relationships/customXml" Target="../ink/ink5.xml"/><Relationship Id="rId31" Type="http://schemas.openxmlformats.org/officeDocument/2006/relationships/image" Target="../media/image15.png"/><Relationship Id="rId52" Type="http://schemas.openxmlformats.org/officeDocument/2006/relationships/customXml" Target="../ink/ink26.xml"/><Relationship Id="rId73" Type="http://schemas.openxmlformats.org/officeDocument/2006/relationships/image" Target="../media/image36.png"/><Relationship Id="rId78" Type="http://schemas.openxmlformats.org/officeDocument/2006/relationships/image" Target="../media/image38.png"/><Relationship Id="rId94" Type="http://schemas.openxmlformats.org/officeDocument/2006/relationships/image" Target="../media/image46.png"/><Relationship Id="rId99" Type="http://schemas.openxmlformats.org/officeDocument/2006/relationships/customXml" Target="../ink/ink50.xml"/><Relationship Id="rId101" Type="http://schemas.openxmlformats.org/officeDocument/2006/relationships/customXml" Target="../ink/ink51.xml"/><Relationship Id="rId122" Type="http://schemas.openxmlformats.org/officeDocument/2006/relationships/image" Target="../media/image60.png"/><Relationship Id="rId143" Type="http://schemas.openxmlformats.org/officeDocument/2006/relationships/customXml" Target="../ink/ink72.xml"/><Relationship Id="rId148" Type="http://schemas.openxmlformats.org/officeDocument/2006/relationships/image" Target="../media/image73.png"/><Relationship Id="rId164" Type="http://schemas.openxmlformats.org/officeDocument/2006/relationships/image" Target="../media/image81.png"/><Relationship Id="rId169" Type="http://schemas.openxmlformats.org/officeDocument/2006/relationships/customXml" Target="../ink/ink85.xml"/><Relationship Id="rId185" Type="http://schemas.openxmlformats.org/officeDocument/2006/relationships/customXml" Target="../ink/ink93.xml"/><Relationship Id="rId4" Type="http://schemas.openxmlformats.org/officeDocument/2006/relationships/customXml" Target="../ink/ink2.xml"/><Relationship Id="rId9" Type="http://schemas.openxmlformats.org/officeDocument/2006/relationships/image" Target="../media/image4.png"/><Relationship Id="rId180" Type="http://schemas.openxmlformats.org/officeDocument/2006/relationships/image" Target="../media/image89.png"/><Relationship Id="rId26" Type="http://schemas.openxmlformats.org/officeDocument/2006/relationships/customXml" Target="../ink/ink13.xml"/><Relationship Id="rId47" Type="http://schemas.openxmlformats.org/officeDocument/2006/relationships/image" Target="../media/image23.png"/><Relationship Id="rId68" Type="http://schemas.openxmlformats.org/officeDocument/2006/relationships/customXml" Target="../ink/ink34.xml"/><Relationship Id="rId89" Type="http://schemas.openxmlformats.org/officeDocument/2006/relationships/customXml" Target="../ink/ink45.xml"/><Relationship Id="rId112" Type="http://schemas.openxmlformats.org/officeDocument/2006/relationships/image" Target="../media/image55.png"/><Relationship Id="rId133" Type="http://schemas.openxmlformats.org/officeDocument/2006/relationships/customXml" Target="../ink/ink67.xml"/><Relationship Id="rId154" Type="http://schemas.openxmlformats.org/officeDocument/2006/relationships/image" Target="../media/image76.png"/><Relationship Id="rId175" Type="http://schemas.openxmlformats.org/officeDocument/2006/relationships/customXml" Target="../ink/ink88.xml"/><Relationship Id="rId196" Type="http://schemas.openxmlformats.org/officeDocument/2006/relationships/image" Target="../media/image97.png"/><Relationship Id="rId200" Type="http://schemas.openxmlformats.org/officeDocument/2006/relationships/customXml" Target="../ink/ink101.xml"/></Relationships>
</file>

<file path=ppt/slides/_rels/slide3.xml.rels><?xml version="1.0" encoding="UTF-8" standalone="yes"?>
<Relationships xmlns="http://schemas.openxmlformats.org/package/2006/relationships"><Relationship Id="rId117" Type="http://schemas.openxmlformats.org/officeDocument/2006/relationships/image" Target="../media/image130.png"/><Relationship Id="rId299" Type="http://schemas.openxmlformats.org/officeDocument/2006/relationships/image" Target="../media/image221.png"/><Relationship Id="rId21" Type="http://schemas.openxmlformats.org/officeDocument/2006/relationships/image" Target="../media/image8310.png"/><Relationship Id="rId63" Type="http://schemas.openxmlformats.org/officeDocument/2006/relationships/image" Target="../media/image104.png"/><Relationship Id="rId159" Type="http://schemas.openxmlformats.org/officeDocument/2006/relationships/image" Target="../media/image151.png"/><Relationship Id="rId324" Type="http://schemas.openxmlformats.org/officeDocument/2006/relationships/customXml" Target="../ink/ink266.xml"/><Relationship Id="rId366" Type="http://schemas.openxmlformats.org/officeDocument/2006/relationships/customXml" Target="../ink/ink287.xml"/><Relationship Id="rId170" Type="http://schemas.openxmlformats.org/officeDocument/2006/relationships/customXml" Target="../ink/ink189.xml"/><Relationship Id="rId226" Type="http://schemas.openxmlformats.org/officeDocument/2006/relationships/customXml" Target="../ink/ink217.xml"/><Relationship Id="rId433" Type="http://schemas.openxmlformats.org/officeDocument/2006/relationships/customXml" Target="../ink/ink321.xml"/><Relationship Id="rId268" Type="http://schemas.openxmlformats.org/officeDocument/2006/relationships/customXml" Target="../ink/ink238.xml"/><Relationship Id="rId475" Type="http://schemas.openxmlformats.org/officeDocument/2006/relationships/image" Target="../media/image307.png"/><Relationship Id="rId32" Type="http://schemas.openxmlformats.org/officeDocument/2006/relationships/customXml" Target="../ink/ink120.xml"/><Relationship Id="rId74" Type="http://schemas.openxmlformats.org/officeDocument/2006/relationships/customXml" Target="../ink/ink141.xml"/><Relationship Id="rId128" Type="http://schemas.openxmlformats.org/officeDocument/2006/relationships/customXml" Target="../ink/ink168.xml"/><Relationship Id="rId335" Type="http://schemas.openxmlformats.org/officeDocument/2006/relationships/image" Target="../media/image239.png"/><Relationship Id="rId377" Type="http://schemas.openxmlformats.org/officeDocument/2006/relationships/image" Target="../media/image260.png"/><Relationship Id="rId5" Type="http://schemas.openxmlformats.org/officeDocument/2006/relationships/image" Target="../media/image7510.png"/><Relationship Id="rId181" Type="http://schemas.openxmlformats.org/officeDocument/2006/relationships/image" Target="../media/image162.png"/><Relationship Id="rId237" Type="http://schemas.openxmlformats.org/officeDocument/2006/relationships/image" Target="../media/image190.png"/><Relationship Id="rId402" Type="http://schemas.openxmlformats.org/officeDocument/2006/relationships/customXml" Target="../ink/ink305.xml"/><Relationship Id="rId279" Type="http://schemas.openxmlformats.org/officeDocument/2006/relationships/image" Target="../media/image211.png"/><Relationship Id="rId444" Type="http://schemas.openxmlformats.org/officeDocument/2006/relationships/image" Target="../media/image293.png"/><Relationship Id="rId486" Type="http://schemas.openxmlformats.org/officeDocument/2006/relationships/customXml" Target="../ink/ink349.xml"/><Relationship Id="rId43" Type="http://schemas.openxmlformats.org/officeDocument/2006/relationships/image" Target="../media/image940.png"/><Relationship Id="rId139" Type="http://schemas.openxmlformats.org/officeDocument/2006/relationships/image" Target="../media/image141.png"/><Relationship Id="rId290" Type="http://schemas.openxmlformats.org/officeDocument/2006/relationships/customXml" Target="../ink/ink249.xml"/><Relationship Id="rId304" Type="http://schemas.openxmlformats.org/officeDocument/2006/relationships/customXml" Target="../ink/ink256.xml"/><Relationship Id="rId346" Type="http://schemas.openxmlformats.org/officeDocument/2006/relationships/customXml" Target="../ink/ink277.xml"/><Relationship Id="rId388" Type="http://schemas.openxmlformats.org/officeDocument/2006/relationships/customXml" Target="../ink/ink298.xml"/><Relationship Id="rId85" Type="http://schemas.openxmlformats.org/officeDocument/2006/relationships/image" Target="../media/image115.png"/><Relationship Id="rId150" Type="http://schemas.openxmlformats.org/officeDocument/2006/relationships/customXml" Target="../ink/ink179.xml"/><Relationship Id="rId192" Type="http://schemas.openxmlformats.org/officeDocument/2006/relationships/customXml" Target="../ink/ink200.xml"/><Relationship Id="rId206" Type="http://schemas.openxmlformats.org/officeDocument/2006/relationships/customXml" Target="../ink/ink207.xml"/><Relationship Id="rId413" Type="http://schemas.openxmlformats.org/officeDocument/2006/relationships/customXml" Target="../ink/ink311.xml"/><Relationship Id="rId248" Type="http://schemas.openxmlformats.org/officeDocument/2006/relationships/customXml" Target="../ink/ink228.xml"/><Relationship Id="rId455" Type="http://schemas.openxmlformats.org/officeDocument/2006/relationships/customXml" Target="../ink/ink333.xml"/><Relationship Id="rId12" Type="http://schemas.openxmlformats.org/officeDocument/2006/relationships/customXml" Target="../ink/ink110.xml"/><Relationship Id="rId108" Type="http://schemas.openxmlformats.org/officeDocument/2006/relationships/customXml" Target="../ink/ink158.xml"/><Relationship Id="rId315" Type="http://schemas.openxmlformats.org/officeDocument/2006/relationships/image" Target="../media/image229.png"/><Relationship Id="rId357" Type="http://schemas.openxmlformats.org/officeDocument/2006/relationships/image" Target="../media/image250.png"/><Relationship Id="rId54" Type="http://schemas.openxmlformats.org/officeDocument/2006/relationships/customXml" Target="../ink/ink131.xml"/><Relationship Id="rId96" Type="http://schemas.openxmlformats.org/officeDocument/2006/relationships/customXml" Target="../ink/ink152.xml"/><Relationship Id="rId161" Type="http://schemas.openxmlformats.org/officeDocument/2006/relationships/image" Target="../media/image152.png"/><Relationship Id="rId217" Type="http://schemas.openxmlformats.org/officeDocument/2006/relationships/image" Target="../media/image180.png"/><Relationship Id="rId399" Type="http://schemas.openxmlformats.org/officeDocument/2006/relationships/image" Target="../media/image271.png"/><Relationship Id="rId259" Type="http://schemas.openxmlformats.org/officeDocument/2006/relationships/image" Target="../media/image201.png"/><Relationship Id="rId424" Type="http://schemas.openxmlformats.org/officeDocument/2006/relationships/image" Target="../media/image283.png"/><Relationship Id="rId466" Type="http://schemas.openxmlformats.org/officeDocument/2006/relationships/customXml" Target="../ink/ink339.xml"/><Relationship Id="rId23" Type="http://schemas.openxmlformats.org/officeDocument/2006/relationships/image" Target="../media/image845.png"/><Relationship Id="rId119" Type="http://schemas.openxmlformats.org/officeDocument/2006/relationships/image" Target="../media/image131.png"/><Relationship Id="rId270" Type="http://schemas.openxmlformats.org/officeDocument/2006/relationships/customXml" Target="../ink/ink239.xml"/><Relationship Id="rId326" Type="http://schemas.openxmlformats.org/officeDocument/2006/relationships/customXml" Target="../ink/ink267.xml"/><Relationship Id="rId65" Type="http://schemas.openxmlformats.org/officeDocument/2006/relationships/image" Target="../media/image105.png"/><Relationship Id="rId130" Type="http://schemas.openxmlformats.org/officeDocument/2006/relationships/customXml" Target="../ink/ink169.xml"/><Relationship Id="rId368" Type="http://schemas.openxmlformats.org/officeDocument/2006/relationships/customXml" Target="../ink/ink288.xml"/><Relationship Id="rId172" Type="http://schemas.openxmlformats.org/officeDocument/2006/relationships/customXml" Target="../ink/ink190.xml"/><Relationship Id="rId228" Type="http://schemas.openxmlformats.org/officeDocument/2006/relationships/customXml" Target="../ink/ink218.xml"/><Relationship Id="rId435" Type="http://schemas.openxmlformats.org/officeDocument/2006/relationships/customXml" Target="../ink/ink322.xml"/><Relationship Id="rId477" Type="http://schemas.openxmlformats.org/officeDocument/2006/relationships/image" Target="../media/image308.png"/><Relationship Id="rId281" Type="http://schemas.openxmlformats.org/officeDocument/2006/relationships/image" Target="../media/image212.png"/><Relationship Id="rId337" Type="http://schemas.openxmlformats.org/officeDocument/2006/relationships/image" Target="../media/image240.png"/><Relationship Id="rId34" Type="http://schemas.openxmlformats.org/officeDocument/2006/relationships/customXml" Target="../ink/ink121.xml"/><Relationship Id="rId76" Type="http://schemas.openxmlformats.org/officeDocument/2006/relationships/customXml" Target="../ink/ink142.xml"/><Relationship Id="rId141" Type="http://schemas.openxmlformats.org/officeDocument/2006/relationships/image" Target="../media/image142.png"/><Relationship Id="rId379" Type="http://schemas.openxmlformats.org/officeDocument/2006/relationships/image" Target="../media/image261.png"/><Relationship Id="rId7" Type="http://schemas.openxmlformats.org/officeDocument/2006/relationships/image" Target="../media/image7610.png"/><Relationship Id="rId183" Type="http://schemas.openxmlformats.org/officeDocument/2006/relationships/image" Target="../media/image163.png"/><Relationship Id="rId239" Type="http://schemas.openxmlformats.org/officeDocument/2006/relationships/image" Target="../media/image191.png"/><Relationship Id="rId390" Type="http://schemas.openxmlformats.org/officeDocument/2006/relationships/customXml" Target="../ink/ink299.xml"/><Relationship Id="rId404" Type="http://schemas.openxmlformats.org/officeDocument/2006/relationships/customXml" Target="../ink/ink306.xml"/><Relationship Id="rId446" Type="http://schemas.openxmlformats.org/officeDocument/2006/relationships/image" Target="../media/image294.png"/><Relationship Id="rId250" Type="http://schemas.openxmlformats.org/officeDocument/2006/relationships/customXml" Target="../ink/ink229.xml"/><Relationship Id="rId271" Type="http://schemas.openxmlformats.org/officeDocument/2006/relationships/image" Target="../media/image207.png"/><Relationship Id="rId292" Type="http://schemas.openxmlformats.org/officeDocument/2006/relationships/customXml" Target="../ink/ink250.xml"/><Relationship Id="rId306" Type="http://schemas.openxmlformats.org/officeDocument/2006/relationships/customXml" Target="../ink/ink257.xml"/><Relationship Id="rId488" Type="http://schemas.openxmlformats.org/officeDocument/2006/relationships/customXml" Target="../ink/ink350.xml"/><Relationship Id="rId24" Type="http://schemas.openxmlformats.org/officeDocument/2006/relationships/customXml" Target="../ink/ink116.xml"/><Relationship Id="rId45" Type="http://schemas.openxmlformats.org/officeDocument/2006/relationships/image" Target="../media/image950.png"/><Relationship Id="rId66" Type="http://schemas.openxmlformats.org/officeDocument/2006/relationships/customXml" Target="../ink/ink137.xml"/><Relationship Id="rId87" Type="http://schemas.openxmlformats.org/officeDocument/2006/relationships/image" Target="../media/image116.png"/><Relationship Id="rId110" Type="http://schemas.openxmlformats.org/officeDocument/2006/relationships/customXml" Target="../ink/ink159.xml"/><Relationship Id="rId131" Type="http://schemas.openxmlformats.org/officeDocument/2006/relationships/image" Target="../media/image137.png"/><Relationship Id="rId327" Type="http://schemas.openxmlformats.org/officeDocument/2006/relationships/image" Target="../media/image235.png"/><Relationship Id="rId348" Type="http://schemas.openxmlformats.org/officeDocument/2006/relationships/customXml" Target="../ink/ink278.xml"/><Relationship Id="rId369" Type="http://schemas.openxmlformats.org/officeDocument/2006/relationships/image" Target="../media/image256.png"/><Relationship Id="rId152" Type="http://schemas.openxmlformats.org/officeDocument/2006/relationships/customXml" Target="../ink/ink180.xml"/><Relationship Id="rId173" Type="http://schemas.openxmlformats.org/officeDocument/2006/relationships/image" Target="../media/image158.png"/><Relationship Id="rId194" Type="http://schemas.openxmlformats.org/officeDocument/2006/relationships/customXml" Target="../ink/ink201.xml"/><Relationship Id="rId208" Type="http://schemas.openxmlformats.org/officeDocument/2006/relationships/customXml" Target="../ink/ink208.xml"/><Relationship Id="rId229" Type="http://schemas.openxmlformats.org/officeDocument/2006/relationships/image" Target="../media/image186.png"/><Relationship Id="rId380" Type="http://schemas.openxmlformats.org/officeDocument/2006/relationships/customXml" Target="../ink/ink294.xml"/><Relationship Id="rId415" Type="http://schemas.openxmlformats.org/officeDocument/2006/relationships/customXml" Target="../ink/ink312.xml"/><Relationship Id="rId436" Type="http://schemas.openxmlformats.org/officeDocument/2006/relationships/image" Target="../media/image289.png"/><Relationship Id="rId457" Type="http://schemas.openxmlformats.org/officeDocument/2006/relationships/customXml" Target="../ink/ink334.xml"/><Relationship Id="rId240" Type="http://schemas.openxmlformats.org/officeDocument/2006/relationships/customXml" Target="../ink/ink224.xml"/><Relationship Id="rId261" Type="http://schemas.openxmlformats.org/officeDocument/2006/relationships/image" Target="../media/image202.png"/><Relationship Id="rId478" Type="http://schemas.openxmlformats.org/officeDocument/2006/relationships/customXml" Target="../ink/ink345.xml"/><Relationship Id="rId14" Type="http://schemas.openxmlformats.org/officeDocument/2006/relationships/customXml" Target="../ink/ink111.xml"/><Relationship Id="rId35" Type="http://schemas.openxmlformats.org/officeDocument/2006/relationships/image" Target="../media/image900.png"/><Relationship Id="rId56" Type="http://schemas.openxmlformats.org/officeDocument/2006/relationships/customXml" Target="../ink/ink132.xml"/><Relationship Id="rId77" Type="http://schemas.openxmlformats.org/officeDocument/2006/relationships/image" Target="../media/image111.png"/><Relationship Id="rId100" Type="http://schemas.openxmlformats.org/officeDocument/2006/relationships/customXml" Target="../ink/ink154.xml"/><Relationship Id="rId282" Type="http://schemas.openxmlformats.org/officeDocument/2006/relationships/customXml" Target="../ink/ink245.xml"/><Relationship Id="rId317" Type="http://schemas.openxmlformats.org/officeDocument/2006/relationships/image" Target="../media/image230.png"/><Relationship Id="rId338" Type="http://schemas.openxmlformats.org/officeDocument/2006/relationships/customXml" Target="../ink/ink273.xml"/><Relationship Id="rId359" Type="http://schemas.openxmlformats.org/officeDocument/2006/relationships/image" Target="../media/image251.png"/><Relationship Id="rId8" Type="http://schemas.openxmlformats.org/officeDocument/2006/relationships/customXml" Target="../ink/ink108.xml"/><Relationship Id="rId98" Type="http://schemas.openxmlformats.org/officeDocument/2006/relationships/customXml" Target="../ink/ink153.xml"/><Relationship Id="rId121" Type="http://schemas.openxmlformats.org/officeDocument/2006/relationships/image" Target="../media/image132.png"/><Relationship Id="rId142" Type="http://schemas.openxmlformats.org/officeDocument/2006/relationships/customXml" Target="../ink/ink175.xml"/><Relationship Id="rId163" Type="http://schemas.openxmlformats.org/officeDocument/2006/relationships/image" Target="../media/image153.png"/><Relationship Id="rId184" Type="http://schemas.openxmlformats.org/officeDocument/2006/relationships/customXml" Target="../ink/ink196.xml"/><Relationship Id="rId219" Type="http://schemas.openxmlformats.org/officeDocument/2006/relationships/image" Target="../media/image181.png"/><Relationship Id="rId370" Type="http://schemas.openxmlformats.org/officeDocument/2006/relationships/customXml" Target="../ink/ink289.xml"/><Relationship Id="rId391" Type="http://schemas.openxmlformats.org/officeDocument/2006/relationships/image" Target="../media/image267.png"/><Relationship Id="rId405" Type="http://schemas.openxmlformats.org/officeDocument/2006/relationships/image" Target="../media/image274.png"/><Relationship Id="rId426" Type="http://schemas.openxmlformats.org/officeDocument/2006/relationships/image" Target="../media/image284.png"/><Relationship Id="rId447" Type="http://schemas.openxmlformats.org/officeDocument/2006/relationships/customXml" Target="../ink/ink328.xml"/><Relationship Id="rId230" Type="http://schemas.openxmlformats.org/officeDocument/2006/relationships/customXml" Target="../ink/ink219.xml"/><Relationship Id="rId251" Type="http://schemas.openxmlformats.org/officeDocument/2006/relationships/image" Target="../media/image197.png"/><Relationship Id="rId468" Type="http://schemas.openxmlformats.org/officeDocument/2006/relationships/customXml" Target="../ink/ink340.xml"/><Relationship Id="rId489" Type="http://schemas.openxmlformats.org/officeDocument/2006/relationships/image" Target="../media/image314.png"/><Relationship Id="rId25" Type="http://schemas.openxmlformats.org/officeDocument/2006/relationships/image" Target="../media/image850.png"/><Relationship Id="rId46" Type="http://schemas.openxmlformats.org/officeDocument/2006/relationships/customXml" Target="../ink/ink127.xml"/><Relationship Id="rId67" Type="http://schemas.openxmlformats.org/officeDocument/2006/relationships/image" Target="../media/image106.png"/><Relationship Id="rId272" Type="http://schemas.openxmlformats.org/officeDocument/2006/relationships/customXml" Target="../ink/ink240.xml"/><Relationship Id="rId293" Type="http://schemas.openxmlformats.org/officeDocument/2006/relationships/image" Target="../media/image218.png"/><Relationship Id="rId307" Type="http://schemas.openxmlformats.org/officeDocument/2006/relationships/image" Target="../media/image225.png"/><Relationship Id="rId328" Type="http://schemas.openxmlformats.org/officeDocument/2006/relationships/customXml" Target="../ink/ink268.xml"/><Relationship Id="rId349" Type="http://schemas.openxmlformats.org/officeDocument/2006/relationships/image" Target="../media/image246.png"/><Relationship Id="rId88" Type="http://schemas.openxmlformats.org/officeDocument/2006/relationships/customXml" Target="../ink/ink148.xml"/><Relationship Id="rId111" Type="http://schemas.openxmlformats.org/officeDocument/2006/relationships/image" Target="../media/image127.png"/><Relationship Id="rId132" Type="http://schemas.openxmlformats.org/officeDocument/2006/relationships/customXml" Target="../ink/ink170.xml"/><Relationship Id="rId153" Type="http://schemas.openxmlformats.org/officeDocument/2006/relationships/image" Target="../media/image148.png"/><Relationship Id="rId174" Type="http://schemas.openxmlformats.org/officeDocument/2006/relationships/customXml" Target="../ink/ink191.xml"/><Relationship Id="rId195" Type="http://schemas.openxmlformats.org/officeDocument/2006/relationships/image" Target="../media/image169.png"/><Relationship Id="rId209" Type="http://schemas.openxmlformats.org/officeDocument/2006/relationships/image" Target="../media/image176.png"/><Relationship Id="rId360" Type="http://schemas.openxmlformats.org/officeDocument/2006/relationships/customXml" Target="../ink/ink284.xml"/><Relationship Id="rId381" Type="http://schemas.openxmlformats.org/officeDocument/2006/relationships/image" Target="../media/image262.png"/><Relationship Id="rId416" Type="http://schemas.openxmlformats.org/officeDocument/2006/relationships/image" Target="../media/image279.png"/><Relationship Id="rId220" Type="http://schemas.openxmlformats.org/officeDocument/2006/relationships/customXml" Target="../ink/ink214.xml"/><Relationship Id="rId241" Type="http://schemas.openxmlformats.org/officeDocument/2006/relationships/image" Target="../media/image192.png"/><Relationship Id="rId437" Type="http://schemas.openxmlformats.org/officeDocument/2006/relationships/customXml" Target="../ink/ink323.xml"/><Relationship Id="rId458" Type="http://schemas.openxmlformats.org/officeDocument/2006/relationships/image" Target="../media/image299.png"/><Relationship Id="rId479" Type="http://schemas.openxmlformats.org/officeDocument/2006/relationships/image" Target="../media/image309.png"/><Relationship Id="rId15" Type="http://schemas.openxmlformats.org/officeDocument/2006/relationships/image" Target="../media/image8010.png"/><Relationship Id="rId36" Type="http://schemas.openxmlformats.org/officeDocument/2006/relationships/customXml" Target="../ink/ink122.xml"/><Relationship Id="rId57" Type="http://schemas.openxmlformats.org/officeDocument/2006/relationships/image" Target="../media/image1010.png"/><Relationship Id="rId262" Type="http://schemas.openxmlformats.org/officeDocument/2006/relationships/customXml" Target="../ink/ink235.xml"/><Relationship Id="rId283" Type="http://schemas.openxmlformats.org/officeDocument/2006/relationships/image" Target="../media/image213.png"/><Relationship Id="rId318" Type="http://schemas.openxmlformats.org/officeDocument/2006/relationships/customXml" Target="../ink/ink263.xml"/><Relationship Id="rId339" Type="http://schemas.openxmlformats.org/officeDocument/2006/relationships/image" Target="../media/image241.png"/><Relationship Id="rId490" Type="http://schemas.openxmlformats.org/officeDocument/2006/relationships/customXml" Target="../ink/ink351.xml"/><Relationship Id="rId78" Type="http://schemas.openxmlformats.org/officeDocument/2006/relationships/customXml" Target="../ink/ink143.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65.xml"/><Relationship Id="rId143" Type="http://schemas.openxmlformats.org/officeDocument/2006/relationships/image" Target="../media/image143.png"/><Relationship Id="rId164" Type="http://schemas.openxmlformats.org/officeDocument/2006/relationships/customXml" Target="../ink/ink186.xml"/><Relationship Id="rId185" Type="http://schemas.openxmlformats.org/officeDocument/2006/relationships/image" Target="../media/image164.png"/><Relationship Id="rId350" Type="http://schemas.openxmlformats.org/officeDocument/2006/relationships/customXml" Target="../ink/ink279.xml"/><Relationship Id="rId371" Type="http://schemas.openxmlformats.org/officeDocument/2006/relationships/image" Target="../media/image257.png"/><Relationship Id="rId406" Type="http://schemas.openxmlformats.org/officeDocument/2006/relationships/customXml" Target="../ink/ink307.xml"/><Relationship Id="rId9" Type="http://schemas.openxmlformats.org/officeDocument/2006/relationships/image" Target="../media/image7710.png"/><Relationship Id="rId210" Type="http://schemas.openxmlformats.org/officeDocument/2006/relationships/customXml" Target="../ink/ink209.xml"/><Relationship Id="rId392" Type="http://schemas.openxmlformats.org/officeDocument/2006/relationships/customXml" Target="../ink/ink300.xml"/><Relationship Id="rId427" Type="http://schemas.openxmlformats.org/officeDocument/2006/relationships/customXml" Target="../ink/ink318.xml"/><Relationship Id="rId448" Type="http://schemas.openxmlformats.org/officeDocument/2006/relationships/image" Target="../media/image295.png"/><Relationship Id="rId469" Type="http://schemas.openxmlformats.org/officeDocument/2006/relationships/image" Target="../media/image304.png"/><Relationship Id="rId26" Type="http://schemas.openxmlformats.org/officeDocument/2006/relationships/customXml" Target="../ink/ink117.xml"/><Relationship Id="rId231" Type="http://schemas.openxmlformats.org/officeDocument/2006/relationships/image" Target="../media/image187.png"/><Relationship Id="rId252" Type="http://schemas.openxmlformats.org/officeDocument/2006/relationships/customXml" Target="../ink/ink230.xml"/><Relationship Id="rId273" Type="http://schemas.openxmlformats.org/officeDocument/2006/relationships/image" Target="../media/image208.png"/><Relationship Id="rId294" Type="http://schemas.openxmlformats.org/officeDocument/2006/relationships/customXml" Target="../ink/ink251.xml"/><Relationship Id="rId308" Type="http://schemas.openxmlformats.org/officeDocument/2006/relationships/customXml" Target="../ink/ink258.xml"/><Relationship Id="rId329" Type="http://schemas.openxmlformats.org/officeDocument/2006/relationships/image" Target="../media/image236.png"/><Relationship Id="rId480" Type="http://schemas.openxmlformats.org/officeDocument/2006/relationships/customXml" Target="../ink/ink346.xml"/><Relationship Id="rId47" Type="http://schemas.openxmlformats.org/officeDocument/2006/relationships/image" Target="../media/image960.png"/><Relationship Id="rId68" Type="http://schemas.openxmlformats.org/officeDocument/2006/relationships/customXml" Target="../ink/ink138.xml"/><Relationship Id="rId89" Type="http://schemas.openxmlformats.org/officeDocument/2006/relationships/image" Target="../media/image16.png"/><Relationship Id="rId112" Type="http://schemas.openxmlformats.org/officeDocument/2006/relationships/customXml" Target="../ink/ink160.xml"/><Relationship Id="rId133" Type="http://schemas.openxmlformats.org/officeDocument/2006/relationships/image" Target="../media/image138.png"/><Relationship Id="rId154" Type="http://schemas.openxmlformats.org/officeDocument/2006/relationships/customXml" Target="../ink/ink181.xml"/><Relationship Id="rId175" Type="http://schemas.openxmlformats.org/officeDocument/2006/relationships/image" Target="../media/image159.png"/><Relationship Id="rId340" Type="http://schemas.openxmlformats.org/officeDocument/2006/relationships/customXml" Target="../ink/ink274.xml"/><Relationship Id="rId361" Type="http://schemas.openxmlformats.org/officeDocument/2006/relationships/image" Target="../media/image252.png"/><Relationship Id="rId196" Type="http://schemas.openxmlformats.org/officeDocument/2006/relationships/customXml" Target="../ink/ink202.xml"/><Relationship Id="rId200" Type="http://schemas.openxmlformats.org/officeDocument/2006/relationships/customXml" Target="../ink/ink204.xml"/><Relationship Id="rId382" Type="http://schemas.openxmlformats.org/officeDocument/2006/relationships/customXml" Target="../ink/ink295.xml"/><Relationship Id="rId417" Type="http://schemas.openxmlformats.org/officeDocument/2006/relationships/customXml" Target="../ink/ink313.xml"/><Relationship Id="rId438" Type="http://schemas.openxmlformats.org/officeDocument/2006/relationships/image" Target="../media/image290.png"/><Relationship Id="rId459" Type="http://schemas.openxmlformats.org/officeDocument/2006/relationships/customXml" Target="../ink/ink335.xml"/><Relationship Id="rId16" Type="http://schemas.openxmlformats.org/officeDocument/2006/relationships/customXml" Target="../ink/ink112.xml"/><Relationship Id="rId221" Type="http://schemas.openxmlformats.org/officeDocument/2006/relationships/image" Target="../media/image182.png"/><Relationship Id="rId242" Type="http://schemas.openxmlformats.org/officeDocument/2006/relationships/customXml" Target="../ink/ink225.xml"/><Relationship Id="rId263" Type="http://schemas.openxmlformats.org/officeDocument/2006/relationships/image" Target="../media/image203.png"/><Relationship Id="rId284" Type="http://schemas.openxmlformats.org/officeDocument/2006/relationships/customXml" Target="../ink/ink246.xml"/><Relationship Id="rId319" Type="http://schemas.openxmlformats.org/officeDocument/2006/relationships/image" Target="../media/image231.png"/><Relationship Id="rId470" Type="http://schemas.openxmlformats.org/officeDocument/2006/relationships/customXml" Target="../ink/ink341.xml"/><Relationship Id="rId491" Type="http://schemas.openxmlformats.org/officeDocument/2006/relationships/image" Target="../media/image315.png"/><Relationship Id="rId37" Type="http://schemas.openxmlformats.org/officeDocument/2006/relationships/image" Target="../media/image910.png"/><Relationship Id="rId58" Type="http://schemas.openxmlformats.org/officeDocument/2006/relationships/customXml" Target="../ink/ink133.xml"/><Relationship Id="rId79" Type="http://schemas.openxmlformats.org/officeDocument/2006/relationships/image" Target="../media/image112.png"/><Relationship Id="rId102" Type="http://schemas.openxmlformats.org/officeDocument/2006/relationships/customXml" Target="../ink/ink155.xml"/><Relationship Id="rId123" Type="http://schemas.openxmlformats.org/officeDocument/2006/relationships/image" Target="../media/image133.png"/><Relationship Id="rId144" Type="http://schemas.openxmlformats.org/officeDocument/2006/relationships/customXml" Target="../ink/ink176.xml"/><Relationship Id="rId330" Type="http://schemas.openxmlformats.org/officeDocument/2006/relationships/customXml" Target="../ink/ink269.xml"/><Relationship Id="rId90" Type="http://schemas.openxmlformats.org/officeDocument/2006/relationships/customXml" Target="../ink/ink149.xml"/><Relationship Id="rId165" Type="http://schemas.openxmlformats.org/officeDocument/2006/relationships/image" Target="../media/image154.png"/><Relationship Id="rId186" Type="http://schemas.openxmlformats.org/officeDocument/2006/relationships/customXml" Target="../ink/ink197.xml"/><Relationship Id="rId351" Type="http://schemas.openxmlformats.org/officeDocument/2006/relationships/image" Target="../media/image247.png"/><Relationship Id="rId372" Type="http://schemas.openxmlformats.org/officeDocument/2006/relationships/customXml" Target="../ink/ink290.xml"/><Relationship Id="rId393" Type="http://schemas.openxmlformats.org/officeDocument/2006/relationships/image" Target="../media/image268.png"/><Relationship Id="rId407" Type="http://schemas.openxmlformats.org/officeDocument/2006/relationships/image" Target="../media/image275.png"/><Relationship Id="rId428" Type="http://schemas.openxmlformats.org/officeDocument/2006/relationships/image" Target="../media/image285.png"/><Relationship Id="rId449" Type="http://schemas.openxmlformats.org/officeDocument/2006/relationships/customXml" Target="../ink/ink329.xml"/><Relationship Id="rId211" Type="http://schemas.openxmlformats.org/officeDocument/2006/relationships/image" Target="../media/image177.png"/><Relationship Id="rId232" Type="http://schemas.openxmlformats.org/officeDocument/2006/relationships/customXml" Target="../ink/ink220.xml"/><Relationship Id="rId253" Type="http://schemas.openxmlformats.org/officeDocument/2006/relationships/image" Target="../media/image198.png"/><Relationship Id="rId274" Type="http://schemas.openxmlformats.org/officeDocument/2006/relationships/customXml" Target="../ink/ink241.xml"/><Relationship Id="rId295" Type="http://schemas.openxmlformats.org/officeDocument/2006/relationships/image" Target="../media/image219.png"/><Relationship Id="rId309" Type="http://schemas.openxmlformats.org/officeDocument/2006/relationships/image" Target="../media/image226.png"/><Relationship Id="rId460" Type="http://schemas.openxmlformats.org/officeDocument/2006/relationships/image" Target="../media/image300.png"/><Relationship Id="rId481" Type="http://schemas.openxmlformats.org/officeDocument/2006/relationships/image" Target="../media/image310.png"/><Relationship Id="rId27" Type="http://schemas.openxmlformats.org/officeDocument/2006/relationships/image" Target="../media/image860.png"/><Relationship Id="rId48" Type="http://schemas.openxmlformats.org/officeDocument/2006/relationships/customXml" Target="../ink/ink128.xml"/><Relationship Id="rId69" Type="http://schemas.openxmlformats.org/officeDocument/2006/relationships/image" Target="../media/image107.png"/><Relationship Id="rId113" Type="http://schemas.openxmlformats.org/officeDocument/2006/relationships/image" Target="../media/image128.png"/><Relationship Id="rId134" Type="http://schemas.openxmlformats.org/officeDocument/2006/relationships/customXml" Target="../ink/ink171.xml"/><Relationship Id="rId320" Type="http://schemas.openxmlformats.org/officeDocument/2006/relationships/customXml" Target="../ink/ink264.xml"/><Relationship Id="rId80" Type="http://schemas.openxmlformats.org/officeDocument/2006/relationships/customXml" Target="../ink/ink144.xml"/><Relationship Id="rId155" Type="http://schemas.openxmlformats.org/officeDocument/2006/relationships/image" Target="../media/image149.png"/><Relationship Id="rId176" Type="http://schemas.openxmlformats.org/officeDocument/2006/relationships/customXml" Target="../ink/ink192.xml"/><Relationship Id="rId197" Type="http://schemas.openxmlformats.org/officeDocument/2006/relationships/image" Target="../media/image170.png"/><Relationship Id="rId341" Type="http://schemas.openxmlformats.org/officeDocument/2006/relationships/image" Target="../media/image242.png"/><Relationship Id="rId362" Type="http://schemas.openxmlformats.org/officeDocument/2006/relationships/customXml" Target="../ink/ink285.xml"/><Relationship Id="rId383" Type="http://schemas.openxmlformats.org/officeDocument/2006/relationships/image" Target="../media/image263.png"/><Relationship Id="rId418" Type="http://schemas.openxmlformats.org/officeDocument/2006/relationships/image" Target="../media/image280.png"/><Relationship Id="rId439" Type="http://schemas.openxmlformats.org/officeDocument/2006/relationships/customXml" Target="../ink/ink324.xml"/><Relationship Id="rId201" Type="http://schemas.openxmlformats.org/officeDocument/2006/relationships/image" Target="../media/image172.png"/><Relationship Id="rId222" Type="http://schemas.openxmlformats.org/officeDocument/2006/relationships/customXml" Target="../ink/ink215.xml"/><Relationship Id="rId243" Type="http://schemas.openxmlformats.org/officeDocument/2006/relationships/image" Target="../media/image193.png"/><Relationship Id="rId264" Type="http://schemas.openxmlformats.org/officeDocument/2006/relationships/customXml" Target="../ink/ink236.xml"/><Relationship Id="rId285" Type="http://schemas.openxmlformats.org/officeDocument/2006/relationships/image" Target="../media/image214.png"/><Relationship Id="rId450" Type="http://schemas.openxmlformats.org/officeDocument/2006/relationships/customXml" Target="../ink/ink330.xml"/><Relationship Id="rId471" Type="http://schemas.openxmlformats.org/officeDocument/2006/relationships/image" Target="../media/image305.png"/><Relationship Id="rId17" Type="http://schemas.openxmlformats.org/officeDocument/2006/relationships/image" Target="../media/image8110.png"/><Relationship Id="rId38" Type="http://schemas.openxmlformats.org/officeDocument/2006/relationships/customXml" Target="../ink/ink123.xml"/><Relationship Id="rId59" Type="http://schemas.openxmlformats.org/officeDocument/2006/relationships/image" Target="../media/image1020.png"/><Relationship Id="rId103" Type="http://schemas.openxmlformats.org/officeDocument/2006/relationships/image" Target="../media/image123.png"/><Relationship Id="rId124" Type="http://schemas.openxmlformats.org/officeDocument/2006/relationships/customXml" Target="../ink/ink166.xml"/><Relationship Id="rId310" Type="http://schemas.openxmlformats.org/officeDocument/2006/relationships/customXml" Target="../ink/ink259.xml"/><Relationship Id="rId492" Type="http://schemas.openxmlformats.org/officeDocument/2006/relationships/customXml" Target="../ink/ink352.xml"/><Relationship Id="rId70" Type="http://schemas.openxmlformats.org/officeDocument/2006/relationships/customXml" Target="../ink/ink139.xml"/><Relationship Id="rId91" Type="http://schemas.openxmlformats.org/officeDocument/2006/relationships/image" Target="../media/image117.png"/><Relationship Id="rId145" Type="http://schemas.openxmlformats.org/officeDocument/2006/relationships/image" Target="../media/image144.png"/><Relationship Id="rId166" Type="http://schemas.openxmlformats.org/officeDocument/2006/relationships/customXml" Target="../ink/ink187.xml"/><Relationship Id="rId187" Type="http://schemas.openxmlformats.org/officeDocument/2006/relationships/image" Target="../media/image165.png"/><Relationship Id="rId331" Type="http://schemas.openxmlformats.org/officeDocument/2006/relationships/image" Target="../media/image237.png"/><Relationship Id="rId352" Type="http://schemas.openxmlformats.org/officeDocument/2006/relationships/customXml" Target="../ink/ink280.xml"/><Relationship Id="rId373" Type="http://schemas.openxmlformats.org/officeDocument/2006/relationships/image" Target="../media/image258.png"/><Relationship Id="rId394" Type="http://schemas.openxmlformats.org/officeDocument/2006/relationships/customXml" Target="../ink/ink301.xml"/><Relationship Id="rId408" Type="http://schemas.openxmlformats.org/officeDocument/2006/relationships/customXml" Target="../ink/ink308.xml"/><Relationship Id="rId429" Type="http://schemas.openxmlformats.org/officeDocument/2006/relationships/customXml" Target="../ink/ink319.xml"/><Relationship Id="rId1" Type="http://schemas.openxmlformats.org/officeDocument/2006/relationships/slideLayout" Target="../slideLayouts/slideLayout6.xml"/><Relationship Id="rId212" Type="http://schemas.openxmlformats.org/officeDocument/2006/relationships/customXml" Target="../ink/ink210.xml"/><Relationship Id="rId233" Type="http://schemas.openxmlformats.org/officeDocument/2006/relationships/image" Target="../media/image188.png"/><Relationship Id="rId254" Type="http://schemas.openxmlformats.org/officeDocument/2006/relationships/customXml" Target="../ink/ink231.xml"/><Relationship Id="rId440" Type="http://schemas.openxmlformats.org/officeDocument/2006/relationships/image" Target="../media/image291.png"/><Relationship Id="rId28" Type="http://schemas.openxmlformats.org/officeDocument/2006/relationships/customXml" Target="../ink/ink118.xml"/><Relationship Id="rId49" Type="http://schemas.openxmlformats.org/officeDocument/2006/relationships/image" Target="../media/image970.png"/><Relationship Id="rId114" Type="http://schemas.openxmlformats.org/officeDocument/2006/relationships/customXml" Target="../ink/ink161.xml"/><Relationship Id="rId275" Type="http://schemas.openxmlformats.org/officeDocument/2006/relationships/image" Target="../media/image209.png"/><Relationship Id="rId296" Type="http://schemas.openxmlformats.org/officeDocument/2006/relationships/customXml" Target="../ink/ink252.xml"/><Relationship Id="rId300" Type="http://schemas.openxmlformats.org/officeDocument/2006/relationships/customXml" Target="../ink/ink254.xml"/><Relationship Id="rId461" Type="http://schemas.openxmlformats.org/officeDocument/2006/relationships/customXml" Target="../ink/ink336.xml"/><Relationship Id="rId482" Type="http://schemas.openxmlformats.org/officeDocument/2006/relationships/customXml" Target="../ink/ink347.xml"/><Relationship Id="rId60" Type="http://schemas.openxmlformats.org/officeDocument/2006/relationships/customXml" Target="../ink/ink134.xml"/><Relationship Id="rId81" Type="http://schemas.openxmlformats.org/officeDocument/2006/relationships/image" Target="../media/image113.png"/><Relationship Id="rId135" Type="http://schemas.openxmlformats.org/officeDocument/2006/relationships/image" Target="../media/image139.png"/><Relationship Id="rId156" Type="http://schemas.openxmlformats.org/officeDocument/2006/relationships/customXml" Target="../ink/ink182.xml"/><Relationship Id="rId177" Type="http://schemas.openxmlformats.org/officeDocument/2006/relationships/image" Target="../media/image160.png"/><Relationship Id="rId198" Type="http://schemas.openxmlformats.org/officeDocument/2006/relationships/customXml" Target="../ink/ink203.xml"/><Relationship Id="rId321" Type="http://schemas.openxmlformats.org/officeDocument/2006/relationships/image" Target="../media/image232.png"/><Relationship Id="rId342" Type="http://schemas.openxmlformats.org/officeDocument/2006/relationships/customXml" Target="../ink/ink275.xml"/><Relationship Id="rId363" Type="http://schemas.openxmlformats.org/officeDocument/2006/relationships/image" Target="../media/image253.png"/><Relationship Id="rId384" Type="http://schemas.openxmlformats.org/officeDocument/2006/relationships/customXml" Target="../ink/ink296.xml"/><Relationship Id="rId419" Type="http://schemas.openxmlformats.org/officeDocument/2006/relationships/customXml" Target="../ink/ink314.xml"/><Relationship Id="rId202" Type="http://schemas.openxmlformats.org/officeDocument/2006/relationships/customXml" Target="../ink/ink205.xml"/><Relationship Id="rId223" Type="http://schemas.openxmlformats.org/officeDocument/2006/relationships/image" Target="../media/image183.png"/><Relationship Id="rId244" Type="http://schemas.openxmlformats.org/officeDocument/2006/relationships/customXml" Target="../ink/ink226.xml"/><Relationship Id="rId430" Type="http://schemas.openxmlformats.org/officeDocument/2006/relationships/image" Target="../media/image286.png"/><Relationship Id="rId18" Type="http://schemas.openxmlformats.org/officeDocument/2006/relationships/customXml" Target="../ink/ink113.xml"/><Relationship Id="rId39" Type="http://schemas.openxmlformats.org/officeDocument/2006/relationships/image" Target="../media/image920.png"/><Relationship Id="rId265" Type="http://schemas.openxmlformats.org/officeDocument/2006/relationships/image" Target="../media/image204.png"/><Relationship Id="rId286" Type="http://schemas.openxmlformats.org/officeDocument/2006/relationships/customXml" Target="../ink/ink247.xml"/><Relationship Id="rId451" Type="http://schemas.openxmlformats.org/officeDocument/2006/relationships/image" Target="../media/image296.png"/><Relationship Id="rId472" Type="http://schemas.openxmlformats.org/officeDocument/2006/relationships/customXml" Target="../ink/ink342.xml"/><Relationship Id="rId493" Type="http://schemas.openxmlformats.org/officeDocument/2006/relationships/image" Target="../media/image316.png"/><Relationship Id="rId50" Type="http://schemas.openxmlformats.org/officeDocument/2006/relationships/customXml" Target="../ink/ink129.xml"/><Relationship Id="rId104" Type="http://schemas.openxmlformats.org/officeDocument/2006/relationships/customXml" Target="../ink/ink156.xml"/><Relationship Id="rId125" Type="http://schemas.openxmlformats.org/officeDocument/2006/relationships/image" Target="../media/image134.png"/><Relationship Id="rId146" Type="http://schemas.openxmlformats.org/officeDocument/2006/relationships/customXml" Target="../ink/ink177.xml"/><Relationship Id="rId167" Type="http://schemas.openxmlformats.org/officeDocument/2006/relationships/image" Target="../media/image155.png"/><Relationship Id="rId188" Type="http://schemas.openxmlformats.org/officeDocument/2006/relationships/customXml" Target="../ink/ink198.xml"/><Relationship Id="rId311" Type="http://schemas.openxmlformats.org/officeDocument/2006/relationships/image" Target="../media/image227.png"/><Relationship Id="rId332" Type="http://schemas.openxmlformats.org/officeDocument/2006/relationships/customXml" Target="../ink/ink270.xml"/><Relationship Id="rId353" Type="http://schemas.openxmlformats.org/officeDocument/2006/relationships/image" Target="../media/image248.png"/><Relationship Id="rId374" Type="http://schemas.openxmlformats.org/officeDocument/2006/relationships/customXml" Target="../ink/ink291.xml"/><Relationship Id="rId395" Type="http://schemas.openxmlformats.org/officeDocument/2006/relationships/image" Target="../media/image269.png"/><Relationship Id="rId409" Type="http://schemas.openxmlformats.org/officeDocument/2006/relationships/image" Target="../media/image276.png"/><Relationship Id="rId71" Type="http://schemas.openxmlformats.org/officeDocument/2006/relationships/image" Target="../media/image108.png"/><Relationship Id="rId92" Type="http://schemas.openxmlformats.org/officeDocument/2006/relationships/customXml" Target="../ink/ink150.xml"/><Relationship Id="rId213" Type="http://schemas.openxmlformats.org/officeDocument/2006/relationships/image" Target="../media/image178.png"/><Relationship Id="rId234" Type="http://schemas.openxmlformats.org/officeDocument/2006/relationships/customXml" Target="../ink/ink221.xml"/><Relationship Id="rId420" Type="http://schemas.openxmlformats.org/officeDocument/2006/relationships/image" Target="../media/image281.png"/><Relationship Id="rId2" Type="http://schemas.openxmlformats.org/officeDocument/2006/relationships/customXml" Target="../ink/ink105.xml"/><Relationship Id="rId29" Type="http://schemas.openxmlformats.org/officeDocument/2006/relationships/image" Target="../media/image870.png"/><Relationship Id="rId255" Type="http://schemas.openxmlformats.org/officeDocument/2006/relationships/image" Target="../media/image199.png"/><Relationship Id="rId276" Type="http://schemas.openxmlformats.org/officeDocument/2006/relationships/customXml" Target="../ink/ink242.xml"/><Relationship Id="rId297" Type="http://schemas.openxmlformats.org/officeDocument/2006/relationships/image" Target="../media/image220.png"/><Relationship Id="rId441" Type="http://schemas.openxmlformats.org/officeDocument/2006/relationships/customXml" Target="../ink/ink325.xml"/><Relationship Id="rId462" Type="http://schemas.openxmlformats.org/officeDocument/2006/relationships/image" Target="../media/image301.png"/><Relationship Id="rId483" Type="http://schemas.openxmlformats.org/officeDocument/2006/relationships/image" Target="../media/image311.png"/><Relationship Id="rId40" Type="http://schemas.openxmlformats.org/officeDocument/2006/relationships/customXml" Target="../ink/ink124.xml"/><Relationship Id="rId115" Type="http://schemas.openxmlformats.org/officeDocument/2006/relationships/image" Target="../media/image129.png"/><Relationship Id="rId136" Type="http://schemas.openxmlformats.org/officeDocument/2006/relationships/customXml" Target="../ink/ink172.xml"/><Relationship Id="rId157" Type="http://schemas.openxmlformats.org/officeDocument/2006/relationships/image" Target="../media/image150.png"/><Relationship Id="rId178" Type="http://schemas.openxmlformats.org/officeDocument/2006/relationships/customXml" Target="../ink/ink193.xml"/><Relationship Id="rId301" Type="http://schemas.openxmlformats.org/officeDocument/2006/relationships/image" Target="../media/image222.png"/><Relationship Id="rId322" Type="http://schemas.openxmlformats.org/officeDocument/2006/relationships/customXml" Target="../ink/ink265.xml"/><Relationship Id="rId343" Type="http://schemas.openxmlformats.org/officeDocument/2006/relationships/image" Target="../media/image243.png"/><Relationship Id="rId364" Type="http://schemas.openxmlformats.org/officeDocument/2006/relationships/customXml" Target="../ink/ink286.xml"/><Relationship Id="rId61" Type="http://schemas.openxmlformats.org/officeDocument/2006/relationships/image" Target="../media/image103.png"/><Relationship Id="rId82" Type="http://schemas.openxmlformats.org/officeDocument/2006/relationships/customXml" Target="../ink/ink145.xml"/><Relationship Id="rId199" Type="http://schemas.openxmlformats.org/officeDocument/2006/relationships/image" Target="../media/image171.png"/><Relationship Id="rId203" Type="http://schemas.openxmlformats.org/officeDocument/2006/relationships/image" Target="../media/image173.png"/><Relationship Id="rId385" Type="http://schemas.openxmlformats.org/officeDocument/2006/relationships/image" Target="../media/image264.png"/><Relationship Id="rId19" Type="http://schemas.openxmlformats.org/officeDocument/2006/relationships/image" Target="../media/image8210.png"/><Relationship Id="rId224" Type="http://schemas.openxmlformats.org/officeDocument/2006/relationships/customXml" Target="../ink/ink216.xml"/><Relationship Id="rId245" Type="http://schemas.openxmlformats.org/officeDocument/2006/relationships/image" Target="../media/image194.png"/><Relationship Id="rId266" Type="http://schemas.openxmlformats.org/officeDocument/2006/relationships/customXml" Target="../ink/ink237.xml"/><Relationship Id="rId287" Type="http://schemas.openxmlformats.org/officeDocument/2006/relationships/image" Target="../media/image215.png"/><Relationship Id="rId410" Type="http://schemas.openxmlformats.org/officeDocument/2006/relationships/customXml" Target="../ink/ink309.xml"/><Relationship Id="rId431" Type="http://schemas.openxmlformats.org/officeDocument/2006/relationships/customXml" Target="../ink/ink320.xml"/><Relationship Id="rId452" Type="http://schemas.openxmlformats.org/officeDocument/2006/relationships/customXml" Target="../ink/ink331.xml"/><Relationship Id="rId473" Type="http://schemas.openxmlformats.org/officeDocument/2006/relationships/image" Target="../media/image306.png"/><Relationship Id="rId494" Type="http://schemas.openxmlformats.org/officeDocument/2006/relationships/customXml" Target="../ink/ink353.xml"/><Relationship Id="rId30" Type="http://schemas.openxmlformats.org/officeDocument/2006/relationships/customXml" Target="../ink/ink119.xml"/><Relationship Id="rId105" Type="http://schemas.openxmlformats.org/officeDocument/2006/relationships/image" Target="../media/image124.png"/><Relationship Id="rId126" Type="http://schemas.openxmlformats.org/officeDocument/2006/relationships/customXml" Target="../ink/ink167.xml"/><Relationship Id="rId147" Type="http://schemas.openxmlformats.org/officeDocument/2006/relationships/image" Target="../media/image145.png"/><Relationship Id="rId168" Type="http://schemas.openxmlformats.org/officeDocument/2006/relationships/customXml" Target="../ink/ink188.xml"/><Relationship Id="rId312" Type="http://schemas.openxmlformats.org/officeDocument/2006/relationships/customXml" Target="../ink/ink260.xml"/><Relationship Id="rId333" Type="http://schemas.openxmlformats.org/officeDocument/2006/relationships/image" Target="../media/image238.png"/><Relationship Id="rId354" Type="http://schemas.openxmlformats.org/officeDocument/2006/relationships/customXml" Target="../ink/ink281.xml"/><Relationship Id="rId51" Type="http://schemas.openxmlformats.org/officeDocument/2006/relationships/image" Target="../media/image980.png"/><Relationship Id="rId72" Type="http://schemas.openxmlformats.org/officeDocument/2006/relationships/customXml" Target="../ink/ink140.xml"/><Relationship Id="rId93" Type="http://schemas.openxmlformats.org/officeDocument/2006/relationships/image" Target="../media/image118.png"/><Relationship Id="rId189" Type="http://schemas.openxmlformats.org/officeDocument/2006/relationships/image" Target="../media/image166.png"/><Relationship Id="rId375" Type="http://schemas.openxmlformats.org/officeDocument/2006/relationships/image" Target="../media/image259.png"/><Relationship Id="rId396" Type="http://schemas.openxmlformats.org/officeDocument/2006/relationships/customXml" Target="../ink/ink302.xml"/><Relationship Id="rId3" Type="http://schemas.openxmlformats.org/officeDocument/2006/relationships/image" Target="../media/image7410.png"/><Relationship Id="rId214" Type="http://schemas.openxmlformats.org/officeDocument/2006/relationships/customXml" Target="../ink/ink211.xml"/><Relationship Id="rId235" Type="http://schemas.openxmlformats.org/officeDocument/2006/relationships/image" Target="../media/image189.png"/><Relationship Id="rId256" Type="http://schemas.openxmlformats.org/officeDocument/2006/relationships/customXml" Target="../ink/ink232.xml"/><Relationship Id="rId277" Type="http://schemas.openxmlformats.org/officeDocument/2006/relationships/image" Target="../media/image210.png"/><Relationship Id="rId298" Type="http://schemas.openxmlformats.org/officeDocument/2006/relationships/customXml" Target="../ink/ink253.xml"/><Relationship Id="rId400" Type="http://schemas.openxmlformats.org/officeDocument/2006/relationships/customXml" Target="../ink/ink304.xml"/><Relationship Id="rId421" Type="http://schemas.openxmlformats.org/officeDocument/2006/relationships/customXml" Target="../ink/ink315.xml"/><Relationship Id="rId442" Type="http://schemas.openxmlformats.org/officeDocument/2006/relationships/image" Target="../media/image292.png"/><Relationship Id="rId463" Type="http://schemas.openxmlformats.org/officeDocument/2006/relationships/customXml" Target="../ink/ink337.xml"/><Relationship Id="rId484" Type="http://schemas.openxmlformats.org/officeDocument/2006/relationships/customXml" Target="../ink/ink348.xml"/><Relationship Id="rId116" Type="http://schemas.openxmlformats.org/officeDocument/2006/relationships/customXml" Target="../ink/ink162.xml"/><Relationship Id="rId137" Type="http://schemas.openxmlformats.org/officeDocument/2006/relationships/image" Target="../media/image140.png"/><Relationship Id="rId158" Type="http://schemas.openxmlformats.org/officeDocument/2006/relationships/customXml" Target="../ink/ink183.xml"/><Relationship Id="rId302" Type="http://schemas.openxmlformats.org/officeDocument/2006/relationships/customXml" Target="../ink/ink255.xml"/><Relationship Id="rId323" Type="http://schemas.openxmlformats.org/officeDocument/2006/relationships/image" Target="../media/image233.png"/><Relationship Id="rId344" Type="http://schemas.openxmlformats.org/officeDocument/2006/relationships/customXml" Target="../ink/ink276.xml"/><Relationship Id="rId20" Type="http://schemas.openxmlformats.org/officeDocument/2006/relationships/customXml" Target="../ink/ink114.xml"/><Relationship Id="rId41" Type="http://schemas.openxmlformats.org/officeDocument/2006/relationships/image" Target="../media/image930.png"/><Relationship Id="rId62" Type="http://schemas.openxmlformats.org/officeDocument/2006/relationships/customXml" Target="../ink/ink135.xml"/><Relationship Id="rId83" Type="http://schemas.openxmlformats.org/officeDocument/2006/relationships/image" Target="../media/image114.png"/><Relationship Id="rId179" Type="http://schemas.openxmlformats.org/officeDocument/2006/relationships/image" Target="../media/image161.png"/><Relationship Id="rId365" Type="http://schemas.openxmlformats.org/officeDocument/2006/relationships/image" Target="../media/image254.png"/><Relationship Id="rId386" Type="http://schemas.openxmlformats.org/officeDocument/2006/relationships/customXml" Target="../ink/ink297.xml"/><Relationship Id="rId190" Type="http://schemas.openxmlformats.org/officeDocument/2006/relationships/customXml" Target="../ink/ink199.xml"/><Relationship Id="rId204" Type="http://schemas.openxmlformats.org/officeDocument/2006/relationships/customXml" Target="../ink/ink206.xml"/><Relationship Id="rId225" Type="http://schemas.openxmlformats.org/officeDocument/2006/relationships/image" Target="../media/image184.png"/><Relationship Id="rId246" Type="http://schemas.openxmlformats.org/officeDocument/2006/relationships/customXml" Target="../ink/ink227.xml"/><Relationship Id="rId267" Type="http://schemas.openxmlformats.org/officeDocument/2006/relationships/image" Target="../media/image205.png"/><Relationship Id="rId288" Type="http://schemas.openxmlformats.org/officeDocument/2006/relationships/customXml" Target="../ink/ink248.xml"/><Relationship Id="rId411" Type="http://schemas.openxmlformats.org/officeDocument/2006/relationships/image" Target="../media/image277.png"/><Relationship Id="rId432" Type="http://schemas.openxmlformats.org/officeDocument/2006/relationships/image" Target="../media/image287.png"/><Relationship Id="rId453" Type="http://schemas.openxmlformats.org/officeDocument/2006/relationships/image" Target="../media/image297.png"/><Relationship Id="rId474" Type="http://schemas.openxmlformats.org/officeDocument/2006/relationships/customXml" Target="../ink/ink343.xml"/><Relationship Id="rId106" Type="http://schemas.openxmlformats.org/officeDocument/2006/relationships/customXml" Target="../ink/ink157.xml"/><Relationship Id="rId127" Type="http://schemas.openxmlformats.org/officeDocument/2006/relationships/image" Target="../media/image135.png"/><Relationship Id="rId313" Type="http://schemas.openxmlformats.org/officeDocument/2006/relationships/image" Target="../media/image228.png"/><Relationship Id="rId495" Type="http://schemas.openxmlformats.org/officeDocument/2006/relationships/image" Target="../media/image317.png"/><Relationship Id="rId10" Type="http://schemas.openxmlformats.org/officeDocument/2006/relationships/customXml" Target="../ink/ink109.xml"/><Relationship Id="rId31" Type="http://schemas.openxmlformats.org/officeDocument/2006/relationships/image" Target="../media/image880.png"/><Relationship Id="rId52" Type="http://schemas.openxmlformats.org/officeDocument/2006/relationships/customXml" Target="../ink/ink130.xml"/><Relationship Id="rId73" Type="http://schemas.openxmlformats.org/officeDocument/2006/relationships/image" Target="../media/image109.png"/><Relationship Id="rId94" Type="http://schemas.openxmlformats.org/officeDocument/2006/relationships/customXml" Target="../ink/ink151.xml"/><Relationship Id="rId148" Type="http://schemas.openxmlformats.org/officeDocument/2006/relationships/customXml" Target="../ink/ink178.xml"/><Relationship Id="rId169" Type="http://schemas.openxmlformats.org/officeDocument/2006/relationships/image" Target="../media/image156.png"/><Relationship Id="rId334" Type="http://schemas.openxmlformats.org/officeDocument/2006/relationships/customXml" Target="../ink/ink271.xml"/><Relationship Id="rId355" Type="http://schemas.openxmlformats.org/officeDocument/2006/relationships/image" Target="../media/image249.png"/><Relationship Id="rId376" Type="http://schemas.openxmlformats.org/officeDocument/2006/relationships/customXml" Target="../ink/ink292.xml"/><Relationship Id="rId397" Type="http://schemas.openxmlformats.org/officeDocument/2006/relationships/image" Target="../media/image270.png"/><Relationship Id="rId4" Type="http://schemas.openxmlformats.org/officeDocument/2006/relationships/customXml" Target="../ink/ink106.xml"/><Relationship Id="rId180" Type="http://schemas.openxmlformats.org/officeDocument/2006/relationships/customXml" Target="../ink/ink194.xml"/><Relationship Id="rId215" Type="http://schemas.openxmlformats.org/officeDocument/2006/relationships/image" Target="../media/image179.png"/><Relationship Id="rId236" Type="http://schemas.openxmlformats.org/officeDocument/2006/relationships/customXml" Target="../ink/ink222.xml"/><Relationship Id="rId257" Type="http://schemas.openxmlformats.org/officeDocument/2006/relationships/image" Target="../media/image200.png"/><Relationship Id="rId278" Type="http://schemas.openxmlformats.org/officeDocument/2006/relationships/customXml" Target="../ink/ink243.xml"/><Relationship Id="rId401" Type="http://schemas.openxmlformats.org/officeDocument/2006/relationships/image" Target="../media/image272.png"/><Relationship Id="rId422" Type="http://schemas.openxmlformats.org/officeDocument/2006/relationships/image" Target="../media/image282.png"/><Relationship Id="rId443" Type="http://schemas.openxmlformats.org/officeDocument/2006/relationships/customXml" Target="../ink/ink326.xml"/><Relationship Id="rId464" Type="http://schemas.openxmlformats.org/officeDocument/2006/relationships/image" Target="../media/image302.png"/><Relationship Id="rId303" Type="http://schemas.openxmlformats.org/officeDocument/2006/relationships/image" Target="../media/image223.png"/><Relationship Id="rId485" Type="http://schemas.openxmlformats.org/officeDocument/2006/relationships/image" Target="../media/image312.png"/><Relationship Id="rId42" Type="http://schemas.openxmlformats.org/officeDocument/2006/relationships/customXml" Target="../ink/ink125.xml"/><Relationship Id="rId84" Type="http://schemas.openxmlformats.org/officeDocument/2006/relationships/customXml" Target="../ink/ink146.xml"/><Relationship Id="rId138" Type="http://schemas.openxmlformats.org/officeDocument/2006/relationships/customXml" Target="../ink/ink173.xml"/><Relationship Id="rId345" Type="http://schemas.openxmlformats.org/officeDocument/2006/relationships/image" Target="../media/image244.png"/><Relationship Id="rId387" Type="http://schemas.openxmlformats.org/officeDocument/2006/relationships/image" Target="../media/image265.png"/><Relationship Id="rId191" Type="http://schemas.openxmlformats.org/officeDocument/2006/relationships/image" Target="../media/image167.png"/><Relationship Id="rId205" Type="http://schemas.openxmlformats.org/officeDocument/2006/relationships/image" Target="../media/image174.png"/><Relationship Id="rId247" Type="http://schemas.openxmlformats.org/officeDocument/2006/relationships/image" Target="../media/image195.png"/><Relationship Id="rId412" Type="http://schemas.openxmlformats.org/officeDocument/2006/relationships/customXml" Target="../ink/ink310.xml"/><Relationship Id="rId107" Type="http://schemas.openxmlformats.org/officeDocument/2006/relationships/image" Target="../media/image125.png"/><Relationship Id="rId289" Type="http://schemas.openxmlformats.org/officeDocument/2006/relationships/image" Target="../media/image216.png"/><Relationship Id="rId454" Type="http://schemas.openxmlformats.org/officeDocument/2006/relationships/customXml" Target="../ink/ink332.xml"/><Relationship Id="rId11" Type="http://schemas.openxmlformats.org/officeDocument/2006/relationships/image" Target="../media/image7810.png"/><Relationship Id="rId53" Type="http://schemas.openxmlformats.org/officeDocument/2006/relationships/image" Target="../media/image990.png"/><Relationship Id="rId149" Type="http://schemas.openxmlformats.org/officeDocument/2006/relationships/image" Target="../media/image146.png"/><Relationship Id="rId314" Type="http://schemas.openxmlformats.org/officeDocument/2006/relationships/customXml" Target="../ink/ink261.xml"/><Relationship Id="rId356" Type="http://schemas.openxmlformats.org/officeDocument/2006/relationships/customXml" Target="../ink/ink282.xml"/><Relationship Id="rId398" Type="http://schemas.openxmlformats.org/officeDocument/2006/relationships/customXml" Target="../ink/ink303.xml"/><Relationship Id="rId95" Type="http://schemas.openxmlformats.org/officeDocument/2006/relationships/image" Target="../media/image119.png"/><Relationship Id="rId160" Type="http://schemas.openxmlformats.org/officeDocument/2006/relationships/customXml" Target="../ink/ink184.xml"/><Relationship Id="rId216" Type="http://schemas.openxmlformats.org/officeDocument/2006/relationships/customXml" Target="../ink/ink212.xml"/><Relationship Id="rId423" Type="http://schemas.openxmlformats.org/officeDocument/2006/relationships/customXml" Target="../ink/ink316.xml"/><Relationship Id="rId258" Type="http://schemas.openxmlformats.org/officeDocument/2006/relationships/customXml" Target="../ink/ink233.xml"/><Relationship Id="rId465" Type="http://schemas.openxmlformats.org/officeDocument/2006/relationships/customXml" Target="../ink/ink338.xml"/><Relationship Id="rId22" Type="http://schemas.openxmlformats.org/officeDocument/2006/relationships/customXml" Target="../ink/ink115.xml"/><Relationship Id="rId64" Type="http://schemas.openxmlformats.org/officeDocument/2006/relationships/customXml" Target="../ink/ink136.xml"/><Relationship Id="rId118" Type="http://schemas.openxmlformats.org/officeDocument/2006/relationships/customXml" Target="../ink/ink163.xml"/><Relationship Id="rId325" Type="http://schemas.openxmlformats.org/officeDocument/2006/relationships/image" Target="../media/image234.png"/><Relationship Id="rId367" Type="http://schemas.openxmlformats.org/officeDocument/2006/relationships/image" Target="../media/image255.png"/><Relationship Id="rId171" Type="http://schemas.openxmlformats.org/officeDocument/2006/relationships/image" Target="../media/image157.png"/><Relationship Id="rId227" Type="http://schemas.openxmlformats.org/officeDocument/2006/relationships/image" Target="../media/image185.png"/><Relationship Id="rId269" Type="http://schemas.openxmlformats.org/officeDocument/2006/relationships/image" Target="../media/image206.png"/><Relationship Id="rId434" Type="http://schemas.openxmlformats.org/officeDocument/2006/relationships/image" Target="../media/image288.png"/><Relationship Id="rId476" Type="http://schemas.openxmlformats.org/officeDocument/2006/relationships/customXml" Target="../ink/ink344.xml"/><Relationship Id="rId33" Type="http://schemas.openxmlformats.org/officeDocument/2006/relationships/image" Target="../media/image890.png"/><Relationship Id="rId129" Type="http://schemas.openxmlformats.org/officeDocument/2006/relationships/image" Target="../media/image136.png"/><Relationship Id="rId280" Type="http://schemas.openxmlformats.org/officeDocument/2006/relationships/customXml" Target="../ink/ink244.xml"/><Relationship Id="rId336" Type="http://schemas.openxmlformats.org/officeDocument/2006/relationships/customXml" Target="../ink/ink272.xml"/><Relationship Id="rId75" Type="http://schemas.openxmlformats.org/officeDocument/2006/relationships/image" Target="../media/image110.png"/><Relationship Id="rId140" Type="http://schemas.openxmlformats.org/officeDocument/2006/relationships/customXml" Target="../ink/ink174.xml"/><Relationship Id="rId182" Type="http://schemas.openxmlformats.org/officeDocument/2006/relationships/customXml" Target="../ink/ink195.xml"/><Relationship Id="rId378" Type="http://schemas.openxmlformats.org/officeDocument/2006/relationships/customXml" Target="../ink/ink293.xml"/><Relationship Id="rId403" Type="http://schemas.openxmlformats.org/officeDocument/2006/relationships/image" Target="../media/image273.png"/><Relationship Id="rId6" Type="http://schemas.openxmlformats.org/officeDocument/2006/relationships/customXml" Target="../ink/ink107.xml"/><Relationship Id="rId238" Type="http://schemas.openxmlformats.org/officeDocument/2006/relationships/customXml" Target="../ink/ink223.xml"/><Relationship Id="rId445" Type="http://schemas.openxmlformats.org/officeDocument/2006/relationships/customXml" Target="../ink/ink327.xml"/><Relationship Id="rId487" Type="http://schemas.openxmlformats.org/officeDocument/2006/relationships/image" Target="../media/image313.png"/><Relationship Id="rId291" Type="http://schemas.openxmlformats.org/officeDocument/2006/relationships/image" Target="../media/image217.png"/><Relationship Id="rId305" Type="http://schemas.openxmlformats.org/officeDocument/2006/relationships/image" Target="../media/image224.png"/><Relationship Id="rId347" Type="http://schemas.openxmlformats.org/officeDocument/2006/relationships/image" Target="../media/image245.png"/><Relationship Id="rId44" Type="http://schemas.openxmlformats.org/officeDocument/2006/relationships/customXml" Target="../ink/ink126.xml"/><Relationship Id="rId86" Type="http://schemas.openxmlformats.org/officeDocument/2006/relationships/customXml" Target="../ink/ink147.xml"/><Relationship Id="rId151" Type="http://schemas.openxmlformats.org/officeDocument/2006/relationships/image" Target="../media/image147.png"/><Relationship Id="rId389" Type="http://schemas.openxmlformats.org/officeDocument/2006/relationships/image" Target="../media/image266.png"/><Relationship Id="rId193" Type="http://schemas.openxmlformats.org/officeDocument/2006/relationships/image" Target="../media/image168.png"/><Relationship Id="rId207" Type="http://schemas.openxmlformats.org/officeDocument/2006/relationships/image" Target="../media/image175.png"/><Relationship Id="rId249" Type="http://schemas.openxmlformats.org/officeDocument/2006/relationships/image" Target="../media/image196.png"/><Relationship Id="rId414" Type="http://schemas.openxmlformats.org/officeDocument/2006/relationships/image" Target="../media/image278.png"/><Relationship Id="rId456" Type="http://schemas.openxmlformats.org/officeDocument/2006/relationships/image" Target="../media/image298.png"/><Relationship Id="rId13" Type="http://schemas.openxmlformats.org/officeDocument/2006/relationships/image" Target="../media/image7910.png"/><Relationship Id="rId109" Type="http://schemas.openxmlformats.org/officeDocument/2006/relationships/image" Target="../media/image126.png"/><Relationship Id="rId260" Type="http://schemas.openxmlformats.org/officeDocument/2006/relationships/customXml" Target="../ink/ink234.xml"/><Relationship Id="rId316" Type="http://schemas.openxmlformats.org/officeDocument/2006/relationships/customXml" Target="../ink/ink262.xml"/><Relationship Id="rId55" Type="http://schemas.openxmlformats.org/officeDocument/2006/relationships/image" Target="../media/image1000.png"/><Relationship Id="rId97" Type="http://schemas.openxmlformats.org/officeDocument/2006/relationships/image" Target="../media/image120.png"/><Relationship Id="rId120" Type="http://schemas.openxmlformats.org/officeDocument/2006/relationships/customXml" Target="../ink/ink164.xml"/><Relationship Id="rId358" Type="http://schemas.openxmlformats.org/officeDocument/2006/relationships/customXml" Target="../ink/ink283.xml"/><Relationship Id="rId162" Type="http://schemas.openxmlformats.org/officeDocument/2006/relationships/customXml" Target="../ink/ink185.xml"/><Relationship Id="rId218" Type="http://schemas.openxmlformats.org/officeDocument/2006/relationships/customXml" Target="../ink/ink213.xml"/><Relationship Id="rId425" Type="http://schemas.openxmlformats.org/officeDocument/2006/relationships/customXml" Target="../ink/ink317.xml"/><Relationship Id="rId467" Type="http://schemas.openxmlformats.org/officeDocument/2006/relationships/image" Target="../media/image303.png"/></Relationships>
</file>

<file path=ppt/slides/_rels/slide4.xml.rels><?xml version="1.0" encoding="UTF-8" standalone="yes"?>
<Relationships xmlns="http://schemas.openxmlformats.org/package/2006/relationships"><Relationship Id="rId117" Type="http://schemas.openxmlformats.org/officeDocument/2006/relationships/image" Target="../media/image355.png"/><Relationship Id="rId21" Type="http://schemas.openxmlformats.org/officeDocument/2006/relationships/image" Target="../media/image3070.png"/><Relationship Id="rId42" Type="http://schemas.openxmlformats.org/officeDocument/2006/relationships/customXml" Target="../ink/ink374.xml"/><Relationship Id="rId63" Type="http://schemas.openxmlformats.org/officeDocument/2006/relationships/image" Target="../media/image328.png"/><Relationship Id="rId84" Type="http://schemas.openxmlformats.org/officeDocument/2006/relationships/customXml" Target="../ink/ink395.xml"/><Relationship Id="rId138" Type="http://schemas.openxmlformats.org/officeDocument/2006/relationships/customXml" Target="../ink/ink422.xml"/><Relationship Id="rId159" Type="http://schemas.openxmlformats.org/officeDocument/2006/relationships/image" Target="../media/image376.png"/><Relationship Id="rId170" Type="http://schemas.openxmlformats.org/officeDocument/2006/relationships/customXml" Target="../ink/ink438.xml"/><Relationship Id="rId191" Type="http://schemas.openxmlformats.org/officeDocument/2006/relationships/image" Target="../media/image392.png"/><Relationship Id="rId205" Type="http://schemas.openxmlformats.org/officeDocument/2006/relationships/image" Target="../media/image399.png"/><Relationship Id="rId226" Type="http://schemas.openxmlformats.org/officeDocument/2006/relationships/customXml" Target="../ink/ink466.xml"/><Relationship Id="rId247" Type="http://schemas.openxmlformats.org/officeDocument/2006/relationships/image" Target="../media/image419.png"/><Relationship Id="rId107" Type="http://schemas.openxmlformats.org/officeDocument/2006/relationships/image" Target="../media/image350.png"/><Relationship Id="rId268" Type="http://schemas.openxmlformats.org/officeDocument/2006/relationships/image" Target="../media/image429.png"/><Relationship Id="rId11" Type="http://schemas.openxmlformats.org/officeDocument/2006/relationships/image" Target="../media/image3020.png"/><Relationship Id="rId32" Type="http://schemas.openxmlformats.org/officeDocument/2006/relationships/customXml" Target="../ink/ink369.xml"/><Relationship Id="rId53" Type="http://schemas.openxmlformats.org/officeDocument/2006/relationships/image" Target="../media/image323.png"/><Relationship Id="rId74" Type="http://schemas.openxmlformats.org/officeDocument/2006/relationships/customXml" Target="../ink/ink390.xml"/><Relationship Id="rId128" Type="http://schemas.openxmlformats.org/officeDocument/2006/relationships/customXml" Target="../ink/ink417.xml"/><Relationship Id="rId149" Type="http://schemas.openxmlformats.org/officeDocument/2006/relationships/image" Target="../media/image371.png"/><Relationship Id="rId5" Type="http://schemas.openxmlformats.org/officeDocument/2006/relationships/image" Target="../media/image2990.png"/><Relationship Id="rId95" Type="http://schemas.openxmlformats.org/officeDocument/2006/relationships/image" Target="../media/image344.png"/><Relationship Id="rId160" Type="http://schemas.openxmlformats.org/officeDocument/2006/relationships/customXml" Target="../ink/ink433.xml"/><Relationship Id="rId181" Type="http://schemas.openxmlformats.org/officeDocument/2006/relationships/image" Target="../media/image387.png"/><Relationship Id="rId216" Type="http://schemas.openxmlformats.org/officeDocument/2006/relationships/customXml" Target="../ink/ink461.xml"/><Relationship Id="rId237" Type="http://schemas.openxmlformats.org/officeDocument/2006/relationships/image" Target="../media/image415.png"/><Relationship Id="rId258" Type="http://schemas.openxmlformats.org/officeDocument/2006/relationships/customXml" Target="../ink/ink482.xml"/><Relationship Id="rId22" Type="http://schemas.openxmlformats.org/officeDocument/2006/relationships/customXml" Target="../ink/ink364.xml"/><Relationship Id="rId43" Type="http://schemas.openxmlformats.org/officeDocument/2006/relationships/image" Target="../media/image318.png"/><Relationship Id="rId64" Type="http://schemas.openxmlformats.org/officeDocument/2006/relationships/customXml" Target="../ink/ink385.xml"/><Relationship Id="rId118" Type="http://schemas.openxmlformats.org/officeDocument/2006/relationships/customXml" Target="../ink/ink412.xml"/><Relationship Id="rId139" Type="http://schemas.openxmlformats.org/officeDocument/2006/relationships/image" Target="../media/image366.png"/><Relationship Id="rId85" Type="http://schemas.openxmlformats.org/officeDocument/2006/relationships/image" Target="../media/image339.png"/><Relationship Id="rId150" Type="http://schemas.openxmlformats.org/officeDocument/2006/relationships/customXml" Target="../ink/ink428.xml"/><Relationship Id="rId171" Type="http://schemas.openxmlformats.org/officeDocument/2006/relationships/image" Target="../media/image382.png"/><Relationship Id="rId192" Type="http://schemas.openxmlformats.org/officeDocument/2006/relationships/customXml" Target="../ink/ink449.xml"/><Relationship Id="rId206" Type="http://schemas.openxmlformats.org/officeDocument/2006/relationships/customXml" Target="../ink/ink456.xml"/><Relationship Id="rId227" Type="http://schemas.openxmlformats.org/officeDocument/2006/relationships/image" Target="../media/image410.png"/><Relationship Id="rId248" Type="http://schemas.openxmlformats.org/officeDocument/2006/relationships/customXml" Target="../ink/ink477.xml"/><Relationship Id="rId269" Type="http://schemas.openxmlformats.org/officeDocument/2006/relationships/customXml" Target="../ink/ink488.xml"/><Relationship Id="rId12" Type="http://schemas.openxmlformats.org/officeDocument/2006/relationships/customXml" Target="../ink/ink359.xml"/><Relationship Id="rId33" Type="http://schemas.openxmlformats.org/officeDocument/2006/relationships/image" Target="../media/image3130.png"/><Relationship Id="rId108" Type="http://schemas.openxmlformats.org/officeDocument/2006/relationships/customXml" Target="../ink/ink407.xml"/><Relationship Id="rId129" Type="http://schemas.openxmlformats.org/officeDocument/2006/relationships/image" Target="../media/image361.png"/><Relationship Id="rId54" Type="http://schemas.openxmlformats.org/officeDocument/2006/relationships/customXml" Target="../ink/ink380.xml"/><Relationship Id="rId75" Type="http://schemas.openxmlformats.org/officeDocument/2006/relationships/image" Target="../media/image334.png"/><Relationship Id="rId96" Type="http://schemas.openxmlformats.org/officeDocument/2006/relationships/customXml" Target="../ink/ink401.xml"/><Relationship Id="rId140" Type="http://schemas.openxmlformats.org/officeDocument/2006/relationships/customXml" Target="../ink/ink423.xml"/><Relationship Id="rId161" Type="http://schemas.openxmlformats.org/officeDocument/2006/relationships/image" Target="../media/image377.png"/><Relationship Id="rId182" Type="http://schemas.openxmlformats.org/officeDocument/2006/relationships/customXml" Target="../ink/ink444.xml"/><Relationship Id="rId217" Type="http://schemas.openxmlformats.org/officeDocument/2006/relationships/image" Target="../media/image405.png"/><Relationship Id="rId6" Type="http://schemas.openxmlformats.org/officeDocument/2006/relationships/customXml" Target="../ink/ink356.xml"/><Relationship Id="rId238" Type="http://schemas.openxmlformats.org/officeDocument/2006/relationships/customXml" Target="../ink/ink472.xml"/><Relationship Id="rId259" Type="http://schemas.openxmlformats.org/officeDocument/2006/relationships/customXml" Target="../ink/ink483.xml"/><Relationship Id="rId23" Type="http://schemas.openxmlformats.org/officeDocument/2006/relationships/image" Target="../media/image3080.png"/><Relationship Id="rId119" Type="http://schemas.openxmlformats.org/officeDocument/2006/relationships/image" Target="../media/image356.png"/><Relationship Id="rId270" Type="http://schemas.openxmlformats.org/officeDocument/2006/relationships/image" Target="../media/image430.png"/><Relationship Id="rId44" Type="http://schemas.openxmlformats.org/officeDocument/2006/relationships/customXml" Target="../ink/ink375.xml"/><Relationship Id="rId65" Type="http://schemas.openxmlformats.org/officeDocument/2006/relationships/image" Target="../media/image329.png"/><Relationship Id="rId86" Type="http://schemas.openxmlformats.org/officeDocument/2006/relationships/customXml" Target="../ink/ink396.xml"/><Relationship Id="rId130" Type="http://schemas.openxmlformats.org/officeDocument/2006/relationships/customXml" Target="../ink/ink418.xml"/><Relationship Id="rId151" Type="http://schemas.openxmlformats.org/officeDocument/2006/relationships/image" Target="../media/image372.png"/><Relationship Id="rId172" Type="http://schemas.openxmlformats.org/officeDocument/2006/relationships/customXml" Target="../ink/ink439.xml"/><Relationship Id="rId193" Type="http://schemas.openxmlformats.org/officeDocument/2006/relationships/image" Target="../media/image393.png"/><Relationship Id="rId202" Type="http://schemas.openxmlformats.org/officeDocument/2006/relationships/customXml" Target="../ink/ink454.xml"/><Relationship Id="rId207" Type="http://schemas.openxmlformats.org/officeDocument/2006/relationships/image" Target="../media/image400.png"/><Relationship Id="rId223" Type="http://schemas.openxmlformats.org/officeDocument/2006/relationships/image" Target="../media/image408.png"/><Relationship Id="rId228" Type="http://schemas.openxmlformats.org/officeDocument/2006/relationships/customXml" Target="../ink/ink467.xml"/><Relationship Id="rId244" Type="http://schemas.openxmlformats.org/officeDocument/2006/relationships/customXml" Target="../ink/ink475.xml"/><Relationship Id="rId249" Type="http://schemas.openxmlformats.org/officeDocument/2006/relationships/image" Target="../media/image420.png"/><Relationship Id="rId13" Type="http://schemas.openxmlformats.org/officeDocument/2006/relationships/image" Target="../media/image3030.png"/><Relationship Id="rId18" Type="http://schemas.openxmlformats.org/officeDocument/2006/relationships/customXml" Target="../ink/ink362.xml"/><Relationship Id="rId39" Type="http://schemas.openxmlformats.org/officeDocument/2006/relationships/image" Target="../media/image3160.png"/><Relationship Id="rId109" Type="http://schemas.openxmlformats.org/officeDocument/2006/relationships/image" Target="../media/image351.png"/><Relationship Id="rId260" Type="http://schemas.openxmlformats.org/officeDocument/2006/relationships/image" Target="../media/image425.png"/><Relationship Id="rId265" Type="http://schemas.openxmlformats.org/officeDocument/2006/relationships/customXml" Target="../ink/ink486.xml"/><Relationship Id="rId34" Type="http://schemas.openxmlformats.org/officeDocument/2006/relationships/customXml" Target="../ink/ink370.xml"/><Relationship Id="rId50" Type="http://schemas.openxmlformats.org/officeDocument/2006/relationships/customXml" Target="../ink/ink378.xml"/><Relationship Id="rId55" Type="http://schemas.openxmlformats.org/officeDocument/2006/relationships/image" Target="../media/image324.png"/><Relationship Id="rId76" Type="http://schemas.openxmlformats.org/officeDocument/2006/relationships/customXml" Target="../ink/ink391.xml"/><Relationship Id="rId97" Type="http://schemas.openxmlformats.org/officeDocument/2006/relationships/image" Target="../media/image345.png"/><Relationship Id="rId104" Type="http://schemas.openxmlformats.org/officeDocument/2006/relationships/customXml" Target="../ink/ink405.xml"/><Relationship Id="rId120" Type="http://schemas.openxmlformats.org/officeDocument/2006/relationships/customXml" Target="../ink/ink413.xml"/><Relationship Id="rId125" Type="http://schemas.openxmlformats.org/officeDocument/2006/relationships/image" Target="../media/image359.png"/><Relationship Id="rId141" Type="http://schemas.openxmlformats.org/officeDocument/2006/relationships/image" Target="../media/image367.png"/><Relationship Id="rId146" Type="http://schemas.openxmlformats.org/officeDocument/2006/relationships/customXml" Target="../ink/ink426.xml"/><Relationship Id="rId167" Type="http://schemas.openxmlformats.org/officeDocument/2006/relationships/image" Target="../media/image380.png"/><Relationship Id="rId188" Type="http://schemas.openxmlformats.org/officeDocument/2006/relationships/customXml" Target="../ink/ink447.xml"/><Relationship Id="rId7" Type="http://schemas.openxmlformats.org/officeDocument/2006/relationships/image" Target="../media/image3000.png"/><Relationship Id="rId71" Type="http://schemas.openxmlformats.org/officeDocument/2006/relationships/image" Target="../media/image332.png"/><Relationship Id="rId92" Type="http://schemas.openxmlformats.org/officeDocument/2006/relationships/customXml" Target="../ink/ink399.xml"/><Relationship Id="rId162" Type="http://schemas.openxmlformats.org/officeDocument/2006/relationships/customXml" Target="../ink/ink434.xml"/><Relationship Id="rId183" Type="http://schemas.openxmlformats.org/officeDocument/2006/relationships/image" Target="../media/image388.png"/><Relationship Id="rId213" Type="http://schemas.openxmlformats.org/officeDocument/2006/relationships/image" Target="../media/image403.png"/><Relationship Id="rId218" Type="http://schemas.openxmlformats.org/officeDocument/2006/relationships/customXml" Target="../ink/ink462.xml"/><Relationship Id="rId234" Type="http://schemas.openxmlformats.org/officeDocument/2006/relationships/customXml" Target="../ink/ink470.xml"/><Relationship Id="rId239" Type="http://schemas.openxmlformats.org/officeDocument/2006/relationships/image" Target="../media/image416.png"/><Relationship Id="rId2" Type="http://schemas.openxmlformats.org/officeDocument/2006/relationships/customXml" Target="../ink/ink354.xml"/><Relationship Id="rId29" Type="http://schemas.openxmlformats.org/officeDocument/2006/relationships/image" Target="../media/image3110.png"/><Relationship Id="rId250" Type="http://schemas.openxmlformats.org/officeDocument/2006/relationships/customXml" Target="../ink/ink478.xml"/><Relationship Id="rId255" Type="http://schemas.openxmlformats.org/officeDocument/2006/relationships/image" Target="../media/image423.png"/><Relationship Id="rId271" Type="http://schemas.openxmlformats.org/officeDocument/2006/relationships/customXml" Target="../ink/ink489.xml"/><Relationship Id="rId276" Type="http://schemas.openxmlformats.org/officeDocument/2006/relationships/customXml" Target="../ink/ink492.xml"/><Relationship Id="rId24" Type="http://schemas.openxmlformats.org/officeDocument/2006/relationships/customXml" Target="../ink/ink365.xml"/><Relationship Id="rId40" Type="http://schemas.openxmlformats.org/officeDocument/2006/relationships/customXml" Target="../ink/ink373.xml"/><Relationship Id="rId45" Type="http://schemas.openxmlformats.org/officeDocument/2006/relationships/image" Target="../media/image319.png"/><Relationship Id="rId66" Type="http://schemas.openxmlformats.org/officeDocument/2006/relationships/customXml" Target="../ink/ink386.xml"/><Relationship Id="rId87" Type="http://schemas.openxmlformats.org/officeDocument/2006/relationships/image" Target="../media/image340.png"/><Relationship Id="rId110" Type="http://schemas.openxmlformats.org/officeDocument/2006/relationships/customXml" Target="../ink/ink408.xml"/><Relationship Id="rId115" Type="http://schemas.openxmlformats.org/officeDocument/2006/relationships/image" Target="../media/image354.png"/><Relationship Id="rId131" Type="http://schemas.openxmlformats.org/officeDocument/2006/relationships/image" Target="../media/image362.png"/><Relationship Id="rId136" Type="http://schemas.openxmlformats.org/officeDocument/2006/relationships/customXml" Target="../ink/ink421.xml"/><Relationship Id="rId157" Type="http://schemas.openxmlformats.org/officeDocument/2006/relationships/image" Target="../media/image375.png"/><Relationship Id="rId178" Type="http://schemas.openxmlformats.org/officeDocument/2006/relationships/customXml" Target="../ink/ink442.xml"/><Relationship Id="rId61" Type="http://schemas.openxmlformats.org/officeDocument/2006/relationships/image" Target="../media/image327.png"/><Relationship Id="rId82" Type="http://schemas.openxmlformats.org/officeDocument/2006/relationships/customXml" Target="../ink/ink394.xml"/><Relationship Id="rId152" Type="http://schemas.openxmlformats.org/officeDocument/2006/relationships/customXml" Target="../ink/ink429.xml"/><Relationship Id="rId173" Type="http://schemas.openxmlformats.org/officeDocument/2006/relationships/image" Target="../media/image383.png"/><Relationship Id="rId194" Type="http://schemas.openxmlformats.org/officeDocument/2006/relationships/customXml" Target="../ink/ink450.xml"/><Relationship Id="rId199" Type="http://schemas.openxmlformats.org/officeDocument/2006/relationships/image" Target="../media/image396.png"/><Relationship Id="rId203" Type="http://schemas.openxmlformats.org/officeDocument/2006/relationships/image" Target="../media/image398.png"/><Relationship Id="rId208" Type="http://schemas.openxmlformats.org/officeDocument/2006/relationships/customXml" Target="../ink/ink457.xml"/><Relationship Id="rId229" Type="http://schemas.openxmlformats.org/officeDocument/2006/relationships/image" Target="../media/image411.png"/><Relationship Id="rId19" Type="http://schemas.openxmlformats.org/officeDocument/2006/relationships/image" Target="../media/image3060.png"/><Relationship Id="rId224" Type="http://schemas.openxmlformats.org/officeDocument/2006/relationships/customXml" Target="../ink/ink465.xml"/><Relationship Id="rId240" Type="http://schemas.openxmlformats.org/officeDocument/2006/relationships/customXml" Target="../ink/ink473.xml"/><Relationship Id="rId245" Type="http://schemas.openxmlformats.org/officeDocument/2006/relationships/image" Target="../media/image418.png"/><Relationship Id="rId261" Type="http://schemas.openxmlformats.org/officeDocument/2006/relationships/customXml" Target="../ink/ink484.xml"/><Relationship Id="rId266" Type="http://schemas.openxmlformats.org/officeDocument/2006/relationships/image" Target="../media/image428.png"/><Relationship Id="rId14" Type="http://schemas.openxmlformats.org/officeDocument/2006/relationships/customXml" Target="../ink/ink360.xml"/><Relationship Id="rId30" Type="http://schemas.openxmlformats.org/officeDocument/2006/relationships/customXml" Target="../ink/ink368.xml"/><Relationship Id="rId35" Type="http://schemas.openxmlformats.org/officeDocument/2006/relationships/image" Target="../media/image3140.png"/><Relationship Id="rId56" Type="http://schemas.openxmlformats.org/officeDocument/2006/relationships/customXml" Target="../ink/ink381.xml"/><Relationship Id="rId77" Type="http://schemas.openxmlformats.org/officeDocument/2006/relationships/image" Target="../media/image335.png"/><Relationship Id="rId100" Type="http://schemas.openxmlformats.org/officeDocument/2006/relationships/customXml" Target="../ink/ink403.xml"/><Relationship Id="rId105" Type="http://schemas.openxmlformats.org/officeDocument/2006/relationships/image" Target="../media/image349.png"/><Relationship Id="rId126" Type="http://schemas.openxmlformats.org/officeDocument/2006/relationships/customXml" Target="../ink/ink416.xml"/><Relationship Id="rId147" Type="http://schemas.openxmlformats.org/officeDocument/2006/relationships/image" Target="../media/image370.png"/><Relationship Id="rId168" Type="http://schemas.openxmlformats.org/officeDocument/2006/relationships/customXml" Target="../ink/ink437.xml"/><Relationship Id="rId8" Type="http://schemas.openxmlformats.org/officeDocument/2006/relationships/customXml" Target="../ink/ink357.xml"/><Relationship Id="rId51" Type="http://schemas.openxmlformats.org/officeDocument/2006/relationships/image" Target="../media/image322.png"/><Relationship Id="rId72" Type="http://schemas.openxmlformats.org/officeDocument/2006/relationships/customXml" Target="../ink/ink389.xml"/><Relationship Id="rId93" Type="http://schemas.openxmlformats.org/officeDocument/2006/relationships/image" Target="../media/image343.png"/><Relationship Id="rId98" Type="http://schemas.openxmlformats.org/officeDocument/2006/relationships/customXml" Target="../ink/ink402.xml"/><Relationship Id="rId121" Type="http://schemas.openxmlformats.org/officeDocument/2006/relationships/image" Target="../media/image357.png"/><Relationship Id="rId142" Type="http://schemas.openxmlformats.org/officeDocument/2006/relationships/customXml" Target="../ink/ink424.xml"/><Relationship Id="rId163" Type="http://schemas.openxmlformats.org/officeDocument/2006/relationships/image" Target="../media/image378.png"/><Relationship Id="rId184" Type="http://schemas.openxmlformats.org/officeDocument/2006/relationships/customXml" Target="../ink/ink445.xml"/><Relationship Id="rId189" Type="http://schemas.openxmlformats.org/officeDocument/2006/relationships/image" Target="../media/image391.png"/><Relationship Id="rId219" Type="http://schemas.openxmlformats.org/officeDocument/2006/relationships/image" Target="../media/image406.png"/><Relationship Id="rId3" Type="http://schemas.openxmlformats.org/officeDocument/2006/relationships/image" Target="../media/image2980.png"/><Relationship Id="rId214" Type="http://schemas.openxmlformats.org/officeDocument/2006/relationships/customXml" Target="../ink/ink460.xml"/><Relationship Id="rId230" Type="http://schemas.openxmlformats.org/officeDocument/2006/relationships/customXml" Target="../ink/ink468.xml"/><Relationship Id="rId235" Type="http://schemas.openxmlformats.org/officeDocument/2006/relationships/image" Target="../media/image414.png"/><Relationship Id="rId251" Type="http://schemas.openxmlformats.org/officeDocument/2006/relationships/image" Target="../media/image421.png"/><Relationship Id="rId256" Type="http://schemas.openxmlformats.org/officeDocument/2006/relationships/customXml" Target="../ink/ink481.xml"/><Relationship Id="rId277" Type="http://schemas.openxmlformats.org/officeDocument/2006/relationships/image" Target="../media/image433.png"/><Relationship Id="rId25" Type="http://schemas.openxmlformats.org/officeDocument/2006/relationships/image" Target="../media/image3090.png"/><Relationship Id="rId46" Type="http://schemas.openxmlformats.org/officeDocument/2006/relationships/customXml" Target="../ink/ink376.xml"/><Relationship Id="rId67" Type="http://schemas.openxmlformats.org/officeDocument/2006/relationships/image" Target="../media/image330.png"/><Relationship Id="rId116" Type="http://schemas.openxmlformats.org/officeDocument/2006/relationships/customXml" Target="../ink/ink411.xml"/><Relationship Id="rId137" Type="http://schemas.openxmlformats.org/officeDocument/2006/relationships/image" Target="../media/image365.png"/><Relationship Id="rId158" Type="http://schemas.openxmlformats.org/officeDocument/2006/relationships/customXml" Target="../ink/ink432.xml"/><Relationship Id="rId272" Type="http://schemas.openxmlformats.org/officeDocument/2006/relationships/image" Target="../media/image431.png"/><Relationship Id="rId20" Type="http://schemas.openxmlformats.org/officeDocument/2006/relationships/customXml" Target="../ink/ink363.xml"/><Relationship Id="rId41" Type="http://schemas.openxmlformats.org/officeDocument/2006/relationships/image" Target="../media/image3170.png"/><Relationship Id="rId62" Type="http://schemas.openxmlformats.org/officeDocument/2006/relationships/customXml" Target="../ink/ink384.xml"/><Relationship Id="rId83" Type="http://schemas.openxmlformats.org/officeDocument/2006/relationships/image" Target="../media/image338.png"/><Relationship Id="rId88" Type="http://schemas.openxmlformats.org/officeDocument/2006/relationships/customXml" Target="../ink/ink397.xml"/><Relationship Id="rId111" Type="http://schemas.openxmlformats.org/officeDocument/2006/relationships/image" Target="../media/image352.png"/><Relationship Id="rId132" Type="http://schemas.openxmlformats.org/officeDocument/2006/relationships/customXml" Target="../ink/ink419.xml"/><Relationship Id="rId153" Type="http://schemas.openxmlformats.org/officeDocument/2006/relationships/image" Target="../media/image373.png"/><Relationship Id="rId174" Type="http://schemas.openxmlformats.org/officeDocument/2006/relationships/customXml" Target="../ink/ink440.xml"/><Relationship Id="rId179" Type="http://schemas.openxmlformats.org/officeDocument/2006/relationships/image" Target="../media/image386.png"/><Relationship Id="rId195" Type="http://schemas.openxmlformats.org/officeDocument/2006/relationships/image" Target="../media/image394.png"/><Relationship Id="rId209" Type="http://schemas.openxmlformats.org/officeDocument/2006/relationships/image" Target="../media/image401.png"/><Relationship Id="rId190" Type="http://schemas.openxmlformats.org/officeDocument/2006/relationships/customXml" Target="../ink/ink448.xml"/><Relationship Id="rId204" Type="http://schemas.openxmlformats.org/officeDocument/2006/relationships/customXml" Target="../ink/ink455.xml"/><Relationship Id="rId220" Type="http://schemas.openxmlformats.org/officeDocument/2006/relationships/customXml" Target="../ink/ink463.xml"/><Relationship Id="rId225" Type="http://schemas.openxmlformats.org/officeDocument/2006/relationships/image" Target="../media/image409.png"/><Relationship Id="rId241" Type="http://schemas.openxmlformats.org/officeDocument/2006/relationships/image" Target="../media/image33.png"/><Relationship Id="rId246" Type="http://schemas.openxmlformats.org/officeDocument/2006/relationships/customXml" Target="../ink/ink476.xml"/><Relationship Id="rId267" Type="http://schemas.openxmlformats.org/officeDocument/2006/relationships/customXml" Target="../ink/ink487.xml"/><Relationship Id="rId15" Type="http://schemas.openxmlformats.org/officeDocument/2006/relationships/image" Target="../media/image3040.png"/><Relationship Id="rId36" Type="http://schemas.openxmlformats.org/officeDocument/2006/relationships/customXml" Target="../ink/ink371.xml"/><Relationship Id="rId57" Type="http://schemas.openxmlformats.org/officeDocument/2006/relationships/image" Target="../media/image325.png"/><Relationship Id="rId106" Type="http://schemas.openxmlformats.org/officeDocument/2006/relationships/customXml" Target="../ink/ink406.xml"/><Relationship Id="rId127" Type="http://schemas.openxmlformats.org/officeDocument/2006/relationships/image" Target="../media/image360.png"/><Relationship Id="rId262" Type="http://schemas.openxmlformats.org/officeDocument/2006/relationships/image" Target="../media/image426.png"/><Relationship Id="rId10" Type="http://schemas.openxmlformats.org/officeDocument/2006/relationships/customXml" Target="../ink/ink358.xml"/><Relationship Id="rId31" Type="http://schemas.openxmlformats.org/officeDocument/2006/relationships/image" Target="../media/image3120.png"/><Relationship Id="rId52" Type="http://schemas.openxmlformats.org/officeDocument/2006/relationships/customXml" Target="../ink/ink379.xml"/><Relationship Id="rId73" Type="http://schemas.openxmlformats.org/officeDocument/2006/relationships/image" Target="../media/image333.png"/><Relationship Id="rId78" Type="http://schemas.openxmlformats.org/officeDocument/2006/relationships/customXml" Target="../ink/ink392.xml"/><Relationship Id="rId94" Type="http://schemas.openxmlformats.org/officeDocument/2006/relationships/customXml" Target="../ink/ink400.xml"/><Relationship Id="rId99" Type="http://schemas.openxmlformats.org/officeDocument/2006/relationships/image" Target="../media/image346.png"/><Relationship Id="rId101" Type="http://schemas.openxmlformats.org/officeDocument/2006/relationships/image" Target="../media/image347.png"/><Relationship Id="rId122" Type="http://schemas.openxmlformats.org/officeDocument/2006/relationships/customXml" Target="../ink/ink414.xml"/><Relationship Id="rId143" Type="http://schemas.openxmlformats.org/officeDocument/2006/relationships/image" Target="../media/image368.png"/><Relationship Id="rId148" Type="http://schemas.openxmlformats.org/officeDocument/2006/relationships/customXml" Target="../ink/ink427.xml"/><Relationship Id="rId164" Type="http://schemas.openxmlformats.org/officeDocument/2006/relationships/customXml" Target="../ink/ink435.xml"/><Relationship Id="rId169" Type="http://schemas.openxmlformats.org/officeDocument/2006/relationships/image" Target="../media/image381.png"/><Relationship Id="rId185" Type="http://schemas.openxmlformats.org/officeDocument/2006/relationships/image" Target="../media/image389.png"/><Relationship Id="rId4" Type="http://schemas.openxmlformats.org/officeDocument/2006/relationships/customXml" Target="../ink/ink355.xml"/><Relationship Id="rId9" Type="http://schemas.openxmlformats.org/officeDocument/2006/relationships/image" Target="../media/image3010.png"/><Relationship Id="rId180" Type="http://schemas.openxmlformats.org/officeDocument/2006/relationships/customXml" Target="../ink/ink443.xml"/><Relationship Id="rId210" Type="http://schemas.openxmlformats.org/officeDocument/2006/relationships/customXml" Target="../ink/ink458.xml"/><Relationship Id="rId215" Type="http://schemas.openxmlformats.org/officeDocument/2006/relationships/image" Target="../media/image404.png"/><Relationship Id="rId236" Type="http://schemas.openxmlformats.org/officeDocument/2006/relationships/customXml" Target="../ink/ink471.xml"/><Relationship Id="rId257" Type="http://schemas.openxmlformats.org/officeDocument/2006/relationships/image" Target="../media/image424.png"/><Relationship Id="rId26" Type="http://schemas.openxmlformats.org/officeDocument/2006/relationships/customXml" Target="../ink/ink366.xml"/><Relationship Id="rId231" Type="http://schemas.openxmlformats.org/officeDocument/2006/relationships/image" Target="../media/image412.png"/><Relationship Id="rId252" Type="http://schemas.openxmlformats.org/officeDocument/2006/relationships/customXml" Target="../ink/ink479.xml"/><Relationship Id="rId273" Type="http://schemas.openxmlformats.org/officeDocument/2006/relationships/customXml" Target="../ink/ink490.xml"/><Relationship Id="rId47" Type="http://schemas.openxmlformats.org/officeDocument/2006/relationships/image" Target="../media/image320.png"/><Relationship Id="rId68" Type="http://schemas.openxmlformats.org/officeDocument/2006/relationships/customXml" Target="../ink/ink387.xml"/><Relationship Id="rId89" Type="http://schemas.openxmlformats.org/officeDocument/2006/relationships/image" Target="../media/image341.png"/><Relationship Id="rId112" Type="http://schemas.openxmlformats.org/officeDocument/2006/relationships/customXml" Target="../ink/ink409.xml"/><Relationship Id="rId133" Type="http://schemas.openxmlformats.org/officeDocument/2006/relationships/image" Target="../media/image363.png"/><Relationship Id="rId154" Type="http://schemas.openxmlformats.org/officeDocument/2006/relationships/customXml" Target="../ink/ink430.xml"/><Relationship Id="rId175" Type="http://schemas.openxmlformats.org/officeDocument/2006/relationships/image" Target="../media/image384.png"/><Relationship Id="rId196" Type="http://schemas.openxmlformats.org/officeDocument/2006/relationships/customXml" Target="../ink/ink451.xml"/><Relationship Id="rId200" Type="http://schemas.openxmlformats.org/officeDocument/2006/relationships/customXml" Target="../ink/ink453.xml"/><Relationship Id="rId16" Type="http://schemas.openxmlformats.org/officeDocument/2006/relationships/customXml" Target="../ink/ink361.xml"/><Relationship Id="rId221" Type="http://schemas.openxmlformats.org/officeDocument/2006/relationships/image" Target="../media/image407.png"/><Relationship Id="rId242" Type="http://schemas.openxmlformats.org/officeDocument/2006/relationships/customXml" Target="../ink/ink474.xml"/><Relationship Id="rId263" Type="http://schemas.openxmlformats.org/officeDocument/2006/relationships/customXml" Target="../ink/ink485.xml"/><Relationship Id="rId37" Type="http://schemas.openxmlformats.org/officeDocument/2006/relationships/image" Target="../media/image3150.png"/><Relationship Id="rId58" Type="http://schemas.openxmlformats.org/officeDocument/2006/relationships/customXml" Target="../ink/ink382.xml"/><Relationship Id="rId79" Type="http://schemas.openxmlformats.org/officeDocument/2006/relationships/image" Target="../media/image336.png"/><Relationship Id="rId102" Type="http://schemas.openxmlformats.org/officeDocument/2006/relationships/customXml" Target="../ink/ink404.xml"/><Relationship Id="rId123" Type="http://schemas.openxmlformats.org/officeDocument/2006/relationships/image" Target="../media/image358.png"/><Relationship Id="rId144" Type="http://schemas.openxmlformats.org/officeDocument/2006/relationships/customXml" Target="../ink/ink425.xml"/><Relationship Id="rId90" Type="http://schemas.openxmlformats.org/officeDocument/2006/relationships/customXml" Target="../ink/ink398.xml"/><Relationship Id="rId165" Type="http://schemas.openxmlformats.org/officeDocument/2006/relationships/image" Target="../media/image379.png"/><Relationship Id="rId186" Type="http://schemas.openxmlformats.org/officeDocument/2006/relationships/customXml" Target="../ink/ink446.xml"/><Relationship Id="rId211" Type="http://schemas.openxmlformats.org/officeDocument/2006/relationships/image" Target="../media/image402.png"/><Relationship Id="rId232" Type="http://schemas.openxmlformats.org/officeDocument/2006/relationships/customXml" Target="../ink/ink469.xml"/><Relationship Id="rId253" Type="http://schemas.openxmlformats.org/officeDocument/2006/relationships/image" Target="../media/image422.png"/><Relationship Id="rId274" Type="http://schemas.openxmlformats.org/officeDocument/2006/relationships/customXml" Target="../ink/ink491.xml"/><Relationship Id="rId27" Type="http://schemas.openxmlformats.org/officeDocument/2006/relationships/image" Target="../media/image3100.png"/><Relationship Id="rId48" Type="http://schemas.openxmlformats.org/officeDocument/2006/relationships/customXml" Target="../ink/ink377.xml"/><Relationship Id="rId69" Type="http://schemas.openxmlformats.org/officeDocument/2006/relationships/image" Target="../media/image331.png"/><Relationship Id="rId113" Type="http://schemas.openxmlformats.org/officeDocument/2006/relationships/image" Target="../media/image353.png"/><Relationship Id="rId134" Type="http://schemas.openxmlformats.org/officeDocument/2006/relationships/customXml" Target="../ink/ink420.xml"/><Relationship Id="rId80" Type="http://schemas.openxmlformats.org/officeDocument/2006/relationships/customXml" Target="../ink/ink393.xml"/><Relationship Id="rId155" Type="http://schemas.openxmlformats.org/officeDocument/2006/relationships/image" Target="../media/image374.png"/><Relationship Id="rId176" Type="http://schemas.openxmlformats.org/officeDocument/2006/relationships/customXml" Target="../ink/ink441.xml"/><Relationship Id="rId197" Type="http://schemas.openxmlformats.org/officeDocument/2006/relationships/image" Target="../media/image395.png"/><Relationship Id="rId201" Type="http://schemas.openxmlformats.org/officeDocument/2006/relationships/image" Target="../media/image397.png"/><Relationship Id="rId222" Type="http://schemas.openxmlformats.org/officeDocument/2006/relationships/customXml" Target="../ink/ink464.xml"/><Relationship Id="rId243" Type="http://schemas.openxmlformats.org/officeDocument/2006/relationships/image" Target="../media/image417.png"/><Relationship Id="rId264" Type="http://schemas.openxmlformats.org/officeDocument/2006/relationships/image" Target="../media/image427.png"/><Relationship Id="rId17" Type="http://schemas.openxmlformats.org/officeDocument/2006/relationships/image" Target="../media/image3050.png"/><Relationship Id="rId38" Type="http://schemas.openxmlformats.org/officeDocument/2006/relationships/customXml" Target="../ink/ink372.xml"/><Relationship Id="rId59" Type="http://schemas.openxmlformats.org/officeDocument/2006/relationships/image" Target="../media/image326.png"/><Relationship Id="rId103" Type="http://schemas.openxmlformats.org/officeDocument/2006/relationships/image" Target="../media/image348.png"/><Relationship Id="rId124" Type="http://schemas.openxmlformats.org/officeDocument/2006/relationships/customXml" Target="../ink/ink415.xml"/><Relationship Id="rId70" Type="http://schemas.openxmlformats.org/officeDocument/2006/relationships/customXml" Target="../ink/ink388.xml"/><Relationship Id="rId91" Type="http://schemas.openxmlformats.org/officeDocument/2006/relationships/image" Target="../media/image342.png"/><Relationship Id="rId145" Type="http://schemas.openxmlformats.org/officeDocument/2006/relationships/image" Target="../media/image369.png"/><Relationship Id="rId166" Type="http://schemas.openxmlformats.org/officeDocument/2006/relationships/customXml" Target="../ink/ink436.xml"/><Relationship Id="rId187" Type="http://schemas.openxmlformats.org/officeDocument/2006/relationships/image" Target="../media/image390.png"/><Relationship Id="rId1" Type="http://schemas.openxmlformats.org/officeDocument/2006/relationships/slideLayout" Target="../slideLayouts/slideLayout6.xml"/><Relationship Id="rId212" Type="http://schemas.openxmlformats.org/officeDocument/2006/relationships/customXml" Target="../ink/ink459.xml"/><Relationship Id="rId233" Type="http://schemas.openxmlformats.org/officeDocument/2006/relationships/image" Target="../media/image413.png"/><Relationship Id="rId254" Type="http://schemas.openxmlformats.org/officeDocument/2006/relationships/customXml" Target="../ink/ink480.xml"/><Relationship Id="rId28" Type="http://schemas.openxmlformats.org/officeDocument/2006/relationships/customXml" Target="../ink/ink367.xml"/><Relationship Id="rId49" Type="http://schemas.openxmlformats.org/officeDocument/2006/relationships/image" Target="../media/image321.png"/><Relationship Id="rId114" Type="http://schemas.openxmlformats.org/officeDocument/2006/relationships/customXml" Target="../ink/ink410.xml"/><Relationship Id="rId275" Type="http://schemas.openxmlformats.org/officeDocument/2006/relationships/image" Target="../media/image432.png"/><Relationship Id="rId60" Type="http://schemas.openxmlformats.org/officeDocument/2006/relationships/customXml" Target="../ink/ink383.xml"/><Relationship Id="rId81" Type="http://schemas.openxmlformats.org/officeDocument/2006/relationships/image" Target="../media/image337.png"/><Relationship Id="rId135" Type="http://schemas.openxmlformats.org/officeDocument/2006/relationships/image" Target="../media/image364.png"/><Relationship Id="rId156" Type="http://schemas.openxmlformats.org/officeDocument/2006/relationships/customXml" Target="../ink/ink431.xml"/><Relationship Id="rId177" Type="http://schemas.openxmlformats.org/officeDocument/2006/relationships/image" Target="../media/image385.png"/><Relationship Id="rId198" Type="http://schemas.openxmlformats.org/officeDocument/2006/relationships/customXml" Target="../ink/ink4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1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3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38.png"/><Relationship Id="rId13" Type="http://schemas.openxmlformats.org/officeDocument/2006/relationships/customXml" Target="../ink/ink498.xml"/><Relationship Id="rId18" Type="http://schemas.openxmlformats.org/officeDocument/2006/relationships/image" Target="../media/image443.png"/><Relationship Id="rId26" Type="http://schemas.openxmlformats.org/officeDocument/2006/relationships/image" Target="../media/image447.png"/><Relationship Id="rId3" Type="http://schemas.openxmlformats.org/officeDocument/2006/relationships/customXml" Target="../ink/ink493.xml"/><Relationship Id="rId21" Type="http://schemas.openxmlformats.org/officeDocument/2006/relationships/customXml" Target="../ink/ink502.xml"/><Relationship Id="rId7" Type="http://schemas.openxmlformats.org/officeDocument/2006/relationships/customXml" Target="../ink/ink495.xml"/><Relationship Id="rId12" Type="http://schemas.openxmlformats.org/officeDocument/2006/relationships/image" Target="../media/image440.png"/><Relationship Id="rId17" Type="http://schemas.openxmlformats.org/officeDocument/2006/relationships/customXml" Target="../ink/ink500.xml"/><Relationship Id="rId25" Type="http://schemas.openxmlformats.org/officeDocument/2006/relationships/customXml" Target="../ink/ink504.xml"/><Relationship Id="rId2" Type="http://schemas.openxmlformats.org/officeDocument/2006/relationships/image" Target="../media/image435.png"/><Relationship Id="rId16" Type="http://schemas.openxmlformats.org/officeDocument/2006/relationships/image" Target="../media/image442.png"/><Relationship Id="rId20" Type="http://schemas.openxmlformats.org/officeDocument/2006/relationships/image" Target="../media/image444.png"/><Relationship Id="rId29" Type="http://schemas.openxmlformats.org/officeDocument/2006/relationships/customXml" Target="../ink/ink506.xml"/><Relationship Id="rId1" Type="http://schemas.openxmlformats.org/officeDocument/2006/relationships/slideLayout" Target="../slideLayouts/slideLayout7.xml"/><Relationship Id="rId6" Type="http://schemas.openxmlformats.org/officeDocument/2006/relationships/image" Target="../media/image437.png"/><Relationship Id="rId11" Type="http://schemas.openxmlformats.org/officeDocument/2006/relationships/customXml" Target="../ink/ink497.xml"/><Relationship Id="rId24" Type="http://schemas.openxmlformats.org/officeDocument/2006/relationships/image" Target="../media/image446.png"/><Relationship Id="rId32" Type="http://schemas.openxmlformats.org/officeDocument/2006/relationships/image" Target="../media/image449.png"/><Relationship Id="rId5" Type="http://schemas.openxmlformats.org/officeDocument/2006/relationships/customXml" Target="../ink/ink494.xml"/><Relationship Id="rId15" Type="http://schemas.openxmlformats.org/officeDocument/2006/relationships/customXml" Target="../ink/ink499.xml"/><Relationship Id="rId23" Type="http://schemas.openxmlformats.org/officeDocument/2006/relationships/customXml" Target="../ink/ink503.xml"/><Relationship Id="rId28" Type="http://schemas.openxmlformats.org/officeDocument/2006/relationships/image" Target="../media/image79.png"/><Relationship Id="rId10" Type="http://schemas.openxmlformats.org/officeDocument/2006/relationships/image" Target="../media/image439.png"/><Relationship Id="rId19" Type="http://schemas.openxmlformats.org/officeDocument/2006/relationships/customXml" Target="../ink/ink501.xml"/><Relationship Id="rId31" Type="http://schemas.openxmlformats.org/officeDocument/2006/relationships/customXml" Target="../ink/ink507.xml"/><Relationship Id="rId4" Type="http://schemas.openxmlformats.org/officeDocument/2006/relationships/image" Target="../media/image436.png"/><Relationship Id="rId9" Type="http://schemas.openxmlformats.org/officeDocument/2006/relationships/customXml" Target="../ink/ink496.xml"/><Relationship Id="rId14" Type="http://schemas.openxmlformats.org/officeDocument/2006/relationships/image" Target="../media/image441.png"/><Relationship Id="rId22" Type="http://schemas.openxmlformats.org/officeDocument/2006/relationships/image" Target="../media/image445.png"/><Relationship Id="rId27" Type="http://schemas.openxmlformats.org/officeDocument/2006/relationships/customXml" Target="../ink/ink505.xml"/><Relationship Id="rId30" Type="http://schemas.openxmlformats.org/officeDocument/2006/relationships/image" Target="../media/image448.png"/></Relationships>
</file>

<file path=ppt/slides/_rels/slide9.xml.rels><?xml version="1.0" encoding="UTF-8" standalone="yes"?>
<Relationships xmlns="http://schemas.openxmlformats.org/package/2006/relationships"><Relationship Id="rId117" Type="http://schemas.openxmlformats.org/officeDocument/2006/relationships/image" Target="../media/image494.png"/><Relationship Id="rId21" Type="http://schemas.openxmlformats.org/officeDocument/2006/relationships/image" Target="../media/image4460.png"/><Relationship Id="rId42" Type="http://schemas.openxmlformats.org/officeDocument/2006/relationships/customXml" Target="../ink/ink528.xml"/><Relationship Id="rId63" Type="http://schemas.openxmlformats.org/officeDocument/2006/relationships/image" Target="../media/image467.png"/><Relationship Id="rId84" Type="http://schemas.openxmlformats.org/officeDocument/2006/relationships/customXml" Target="../ink/ink549.xml"/><Relationship Id="rId138" Type="http://schemas.openxmlformats.org/officeDocument/2006/relationships/customXml" Target="../ink/ink576.xml"/><Relationship Id="rId159" Type="http://schemas.openxmlformats.org/officeDocument/2006/relationships/image" Target="../media/image515.png"/><Relationship Id="rId170" Type="http://schemas.openxmlformats.org/officeDocument/2006/relationships/customXml" Target="../ink/ink592.xml"/><Relationship Id="rId191" Type="http://schemas.openxmlformats.org/officeDocument/2006/relationships/image" Target="../media/image531.png"/><Relationship Id="rId205" Type="http://schemas.openxmlformats.org/officeDocument/2006/relationships/image" Target="../media/image538.png"/><Relationship Id="rId226" Type="http://schemas.openxmlformats.org/officeDocument/2006/relationships/customXml" Target="../ink/ink620.xml"/><Relationship Id="rId247" Type="http://schemas.openxmlformats.org/officeDocument/2006/relationships/image" Target="../media/image558.png"/><Relationship Id="rId107" Type="http://schemas.openxmlformats.org/officeDocument/2006/relationships/image" Target="../media/image489.png"/><Relationship Id="rId11" Type="http://schemas.openxmlformats.org/officeDocument/2006/relationships/image" Target="../media/image4410.png"/><Relationship Id="rId32" Type="http://schemas.openxmlformats.org/officeDocument/2006/relationships/customXml" Target="../ink/ink523.xml"/><Relationship Id="rId53" Type="http://schemas.openxmlformats.org/officeDocument/2006/relationships/image" Target="../media/image462.png"/><Relationship Id="rId74" Type="http://schemas.openxmlformats.org/officeDocument/2006/relationships/customXml" Target="../ink/ink544.xml"/><Relationship Id="rId128" Type="http://schemas.openxmlformats.org/officeDocument/2006/relationships/customXml" Target="../ink/ink571.xml"/><Relationship Id="rId149" Type="http://schemas.openxmlformats.org/officeDocument/2006/relationships/image" Target="../media/image510.png"/><Relationship Id="rId5" Type="http://schemas.openxmlformats.org/officeDocument/2006/relationships/image" Target="../media/image4380.png"/><Relationship Id="rId95" Type="http://schemas.openxmlformats.org/officeDocument/2006/relationships/image" Target="../media/image483.png"/><Relationship Id="rId160" Type="http://schemas.openxmlformats.org/officeDocument/2006/relationships/customXml" Target="../ink/ink587.xml"/><Relationship Id="rId181" Type="http://schemas.openxmlformats.org/officeDocument/2006/relationships/image" Target="../media/image526.png"/><Relationship Id="rId216" Type="http://schemas.openxmlformats.org/officeDocument/2006/relationships/customXml" Target="../ink/ink615.xml"/><Relationship Id="rId237" Type="http://schemas.openxmlformats.org/officeDocument/2006/relationships/image" Target="../media/image553.png"/><Relationship Id="rId22" Type="http://schemas.openxmlformats.org/officeDocument/2006/relationships/customXml" Target="../ink/ink518.xml"/><Relationship Id="rId43" Type="http://schemas.openxmlformats.org/officeDocument/2006/relationships/image" Target="../media/image457.png"/><Relationship Id="rId64" Type="http://schemas.openxmlformats.org/officeDocument/2006/relationships/customXml" Target="../ink/ink539.xml"/><Relationship Id="rId118" Type="http://schemas.openxmlformats.org/officeDocument/2006/relationships/customXml" Target="../ink/ink566.xml"/><Relationship Id="rId139" Type="http://schemas.openxmlformats.org/officeDocument/2006/relationships/image" Target="../media/image505.png"/><Relationship Id="rId85" Type="http://schemas.openxmlformats.org/officeDocument/2006/relationships/image" Target="../media/image478.png"/><Relationship Id="rId150" Type="http://schemas.openxmlformats.org/officeDocument/2006/relationships/customXml" Target="../ink/ink582.xml"/><Relationship Id="rId171" Type="http://schemas.openxmlformats.org/officeDocument/2006/relationships/image" Target="../media/image521.png"/><Relationship Id="rId192" Type="http://schemas.openxmlformats.org/officeDocument/2006/relationships/customXml" Target="../ink/ink603.xml"/><Relationship Id="rId206" Type="http://schemas.openxmlformats.org/officeDocument/2006/relationships/customXml" Target="../ink/ink610.xml"/><Relationship Id="rId227" Type="http://schemas.openxmlformats.org/officeDocument/2006/relationships/image" Target="../media/image72.png"/><Relationship Id="rId248" Type="http://schemas.openxmlformats.org/officeDocument/2006/relationships/customXml" Target="../ink/ink631.xml"/><Relationship Id="rId12" Type="http://schemas.openxmlformats.org/officeDocument/2006/relationships/customXml" Target="../ink/ink513.xml"/><Relationship Id="rId33" Type="http://schemas.openxmlformats.org/officeDocument/2006/relationships/image" Target="../media/image452.png"/><Relationship Id="rId108" Type="http://schemas.openxmlformats.org/officeDocument/2006/relationships/customXml" Target="../ink/ink561.xml"/><Relationship Id="rId129" Type="http://schemas.openxmlformats.org/officeDocument/2006/relationships/image" Target="../media/image500.png"/><Relationship Id="rId54" Type="http://schemas.openxmlformats.org/officeDocument/2006/relationships/customXml" Target="../ink/ink534.xml"/><Relationship Id="rId70" Type="http://schemas.openxmlformats.org/officeDocument/2006/relationships/customXml" Target="../ink/ink542.xml"/><Relationship Id="rId75" Type="http://schemas.openxmlformats.org/officeDocument/2006/relationships/image" Target="../media/image473.png"/><Relationship Id="rId91" Type="http://schemas.openxmlformats.org/officeDocument/2006/relationships/image" Target="../media/image481.png"/><Relationship Id="rId96" Type="http://schemas.openxmlformats.org/officeDocument/2006/relationships/customXml" Target="../ink/ink555.xml"/><Relationship Id="rId140" Type="http://schemas.openxmlformats.org/officeDocument/2006/relationships/customXml" Target="../ink/ink577.xml"/><Relationship Id="rId145" Type="http://schemas.openxmlformats.org/officeDocument/2006/relationships/image" Target="../media/image508.png"/><Relationship Id="rId161" Type="http://schemas.openxmlformats.org/officeDocument/2006/relationships/image" Target="../media/image516.png"/><Relationship Id="rId166" Type="http://schemas.openxmlformats.org/officeDocument/2006/relationships/customXml" Target="../ink/ink590.xml"/><Relationship Id="rId182" Type="http://schemas.openxmlformats.org/officeDocument/2006/relationships/customXml" Target="../ink/ink598.xml"/><Relationship Id="rId187" Type="http://schemas.openxmlformats.org/officeDocument/2006/relationships/image" Target="../media/image529.png"/><Relationship Id="rId217" Type="http://schemas.openxmlformats.org/officeDocument/2006/relationships/image" Target="../media/image544.png"/><Relationship Id="rId1" Type="http://schemas.openxmlformats.org/officeDocument/2006/relationships/slideLayout" Target="../slideLayouts/slideLayout6.xml"/><Relationship Id="rId6" Type="http://schemas.openxmlformats.org/officeDocument/2006/relationships/customXml" Target="../ink/ink510.xml"/><Relationship Id="rId212" Type="http://schemas.openxmlformats.org/officeDocument/2006/relationships/customXml" Target="../ink/ink613.xml"/><Relationship Id="rId233" Type="http://schemas.openxmlformats.org/officeDocument/2006/relationships/image" Target="../media/image551.png"/><Relationship Id="rId238" Type="http://schemas.openxmlformats.org/officeDocument/2006/relationships/customXml" Target="../ink/ink626.xml"/><Relationship Id="rId254" Type="http://schemas.openxmlformats.org/officeDocument/2006/relationships/customXml" Target="../ink/ink634.xml"/><Relationship Id="rId23" Type="http://schemas.openxmlformats.org/officeDocument/2006/relationships/image" Target="../media/image4470.png"/><Relationship Id="rId28" Type="http://schemas.openxmlformats.org/officeDocument/2006/relationships/customXml" Target="../ink/ink521.xml"/><Relationship Id="rId49" Type="http://schemas.openxmlformats.org/officeDocument/2006/relationships/image" Target="../media/image460.png"/><Relationship Id="rId114" Type="http://schemas.openxmlformats.org/officeDocument/2006/relationships/customXml" Target="../ink/ink564.xml"/><Relationship Id="rId119" Type="http://schemas.openxmlformats.org/officeDocument/2006/relationships/image" Target="../media/image495.png"/><Relationship Id="rId44" Type="http://schemas.openxmlformats.org/officeDocument/2006/relationships/customXml" Target="../ink/ink529.xml"/><Relationship Id="rId60" Type="http://schemas.openxmlformats.org/officeDocument/2006/relationships/customXml" Target="../ink/ink537.xml"/><Relationship Id="rId65" Type="http://schemas.openxmlformats.org/officeDocument/2006/relationships/image" Target="../media/image468.png"/><Relationship Id="rId81" Type="http://schemas.openxmlformats.org/officeDocument/2006/relationships/image" Target="../media/image476.png"/><Relationship Id="rId86" Type="http://schemas.openxmlformats.org/officeDocument/2006/relationships/customXml" Target="../ink/ink550.xml"/><Relationship Id="rId130" Type="http://schemas.openxmlformats.org/officeDocument/2006/relationships/customXml" Target="../ink/ink572.xml"/><Relationship Id="rId135" Type="http://schemas.openxmlformats.org/officeDocument/2006/relationships/image" Target="../media/image503.png"/><Relationship Id="rId151" Type="http://schemas.openxmlformats.org/officeDocument/2006/relationships/image" Target="../media/image511.png"/><Relationship Id="rId156" Type="http://schemas.openxmlformats.org/officeDocument/2006/relationships/customXml" Target="../ink/ink585.xml"/><Relationship Id="rId177" Type="http://schemas.openxmlformats.org/officeDocument/2006/relationships/image" Target="../media/image524.png"/><Relationship Id="rId198" Type="http://schemas.openxmlformats.org/officeDocument/2006/relationships/customXml" Target="../ink/ink606.xml"/><Relationship Id="rId172" Type="http://schemas.openxmlformats.org/officeDocument/2006/relationships/customXml" Target="../ink/ink593.xml"/><Relationship Id="rId193" Type="http://schemas.openxmlformats.org/officeDocument/2006/relationships/image" Target="../media/image532.png"/><Relationship Id="rId202" Type="http://schemas.openxmlformats.org/officeDocument/2006/relationships/customXml" Target="../ink/ink608.xml"/><Relationship Id="rId207" Type="http://schemas.openxmlformats.org/officeDocument/2006/relationships/image" Target="../media/image539.png"/><Relationship Id="rId223" Type="http://schemas.openxmlformats.org/officeDocument/2006/relationships/image" Target="../media/image547.png"/><Relationship Id="rId228" Type="http://schemas.openxmlformats.org/officeDocument/2006/relationships/customXml" Target="../ink/ink621.xml"/><Relationship Id="rId244" Type="http://schemas.openxmlformats.org/officeDocument/2006/relationships/customXml" Target="../ink/ink629.xml"/><Relationship Id="rId249" Type="http://schemas.openxmlformats.org/officeDocument/2006/relationships/image" Target="../media/image559.png"/><Relationship Id="rId13" Type="http://schemas.openxmlformats.org/officeDocument/2006/relationships/image" Target="../media/image4420.png"/><Relationship Id="rId18" Type="http://schemas.openxmlformats.org/officeDocument/2006/relationships/customXml" Target="../ink/ink516.xml"/><Relationship Id="rId39" Type="http://schemas.openxmlformats.org/officeDocument/2006/relationships/image" Target="../media/image455.png"/><Relationship Id="rId109" Type="http://schemas.openxmlformats.org/officeDocument/2006/relationships/image" Target="../media/image490.png"/><Relationship Id="rId34" Type="http://schemas.openxmlformats.org/officeDocument/2006/relationships/customXml" Target="../ink/ink524.xml"/><Relationship Id="rId50" Type="http://schemas.openxmlformats.org/officeDocument/2006/relationships/customXml" Target="../ink/ink532.xml"/><Relationship Id="rId55" Type="http://schemas.openxmlformats.org/officeDocument/2006/relationships/image" Target="../media/image463.png"/><Relationship Id="rId76" Type="http://schemas.openxmlformats.org/officeDocument/2006/relationships/customXml" Target="../ink/ink545.xml"/><Relationship Id="rId97" Type="http://schemas.openxmlformats.org/officeDocument/2006/relationships/image" Target="../media/image484.png"/><Relationship Id="rId104" Type="http://schemas.openxmlformats.org/officeDocument/2006/relationships/customXml" Target="../ink/ink559.xml"/><Relationship Id="rId120" Type="http://schemas.openxmlformats.org/officeDocument/2006/relationships/customXml" Target="../ink/ink567.xml"/><Relationship Id="rId125" Type="http://schemas.openxmlformats.org/officeDocument/2006/relationships/image" Target="../media/image498.png"/><Relationship Id="rId141" Type="http://schemas.openxmlformats.org/officeDocument/2006/relationships/image" Target="../media/image506.png"/><Relationship Id="rId146" Type="http://schemas.openxmlformats.org/officeDocument/2006/relationships/customXml" Target="../ink/ink580.xml"/><Relationship Id="rId167" Type="http://schemas.openxmlformats.org/officeDocument/2006/relationships/image" Target="../media/image519.png"/><Relationship Id="rId188" Type="http://schemas.openxmlformats.org/officeDocument/2006/relationships/customXml" Target="../ink/ink601.xml"/><Relationship Id="rId7" Type="http://schemas.openxmlformats.org/officeDocument/2006/relationships/image" Target="../media/image4390.png"/><Relationship Id="rId71" Type="http://schemas.openxmlformats.org/officeDocument/2006/relationships/image" Target="../media/image471.png"/><Relationship Id="rId92" Type="http://schemas.openxmlformats.org/officeDocument/2006/relationships/customXml" Target="../ink/ink553.xml"/><Relationship Id="rId162" Type="http://schemas.openxmlformats.org/officeDocument/2006/relationships/customXml" Target="../ink/ink588.xml"/><Relationship Id="rId183" Type="http://schemas.openxmlformats.org/officeDocument/2006/relationships/image" Target="../media/image527.png"/><Relationship Id="rId213" Type="http://schemas.openxmlformats.org/officeDocument/2006/relationships/image" Target="../media/image542.png"/><Relationship Id="rId218" Type="http://schemas.openxmlformats.org/officeDocument/2006/relationships/customXml" Target="../ink/ink616.xml"/><Relationship Id="rId234" Type="http://schemas.openxmlformats.org/officeDocument/2006/relationships/customXml" Target="../ink/ink624.xml"/><Relationship Id="rId239" Type="http://schemas.openxmlformats.org/officeDocument/2006/relationships/image" Target="../media/image554.png"/><Relationship Id="rId2" Type="http://schemas.openxmlformats.org/officeDocument/2006/relationships/customXml" Target="../ink/ink508.xml"/><Relationship Id="rId29" Type="http://schemas.openxmlformats.org/officeDocument/2006/relationships/image" Target="../media/image450.png"/><Relationship Id="rId250" Type="http://schemas.openxmlformats.org/officeDocument/2006/relationships/customXml" Target="../ink/ink632.xml"/><Relationship Id="rId255" Type="http://schemas.openxmlformats.org/officeDocument/2006/relationships/image" Target="../media/image562.png"/><Relationship Id="rId24" Type="http://schemas.openxmlformats.org/officeDocument/2006/relationships/customXml" Target="../ink/ink519.xml"/><Relationship Id="rId40" Type="http://schemas.openxmlformats.org/officeDocument/2006/relationships/customXml" Target="../ink/ink527.xml"/><Relationship Id="rId45" Type="http://schemas.openxmlformats.org/officeDocument/2006/relationships/image" Target="../media/image458.png"/><Relationship Id="rId66" Type="http://schemas.openxmlformats.org/officeDocument/2006/relationships/customXml" Target="../ink/ink540.xml"/><Relationship Id="rId87" Type="http://schemas.openxmlformats.org/officeDocument/2006/relationships/image" Target="../media/image479.png"/><Relationship Id="rId110" Type="http://schemas.openxmlformats.org/officeDocument/2006/relationships/customXml" Target="../ink/ink562.xml"/><Relationship Id="rId115" Type="http://schemas.openxmlformats.org/officeDocument/2006/relationships/image" Target="../media/image493.png"/><Relationship Id="rId131" Type="http://schemas.openxmlformats.org/officeDocument/2006/relationships/image" Target="../media/image501.png"/><Relationship Id="rId136" Type="http://schemas.openxmlformats.org/officeDocument/2006/relationships/customXml" Target="../ink/ink575.xml"/><Relationship Id="rId157" Type="http://schemas.openxmlformats.org/officeDocument/2006/relationships/image" Target="../media/image514.png"/><Relationship Id="rId178" Type="http://schemas.openxmlformats.org/officeDocument/2006/relationships/customXml" Target="../ink/ink596.xml"/><Relationship Id="rId61" Type="http://schemas.openxmlformats.org/officeDocument/2006/relationships/image" Target="../media/image466.png"/><Relationship Id="rId82" Type="http://schemas.openxmlformats.org/officeDocument/2006/relationships/customXml" Target="../ink/ink548.xml"/><Relationship Id="rId152" Type="http://schemas.openxmlformats.org/officeDocument/2006/relationships/customXml" Target="../ink/ink583.xml"/><Relationship Id="rId173" Type="http://schemas.openxmlformats.org/officeDocument/2006/relationships/image" Target="../media/image522.png"/><Relationship Id="rId194" Type="http://schemas.openxmlformats.org/officeDocument/2006/relationships/customXml" Target="../ink/ink604.xml"/><Relationship Id="rId199" Type="http://schemas.openxmlformats.org/officeDocument/2006/relationships/image" Target="../media/image535.png"/><Relationship Id="rId203" Type="http://schemas.openxmlformats.org/officeDocument/2006/relationships/image" Target="../media/image537.png"/><Relationship Id="rId208" Type="http://schemas.openxmlformats.org/officeDocument/2006/relationships/customXml" Target="../ink/ink611.xml"/><Relationship Id="rId229" Type="http://schemas.openxmlformats.org/officeDocument/2006/relationships/image" Target="../media/image549.png"/><Relationship Id="rId19" Type="http://schemas.openxmlformats.org/officeDocument/2006/relationships/image" Target="../media/image4450.png"/><Relationship Id="rId224" Type="http://schemas.openxmlformats.org/officeDocument/2006/relationships/customXml" Target="../ink/ink619.xml"/><Relationship Id="rId240" Type="http://schemas.openxmlformats.org/officeDocument/2006/relationships/customXml" Target="../ink/ink627.xml"/><Relationship Id="rId245" Type="http://schemas.openxmlformats.org/officeDocument/2006/relationships/image" Target="../media/image557.png"/><Relationship Id="rId14" Type="http://schemas.openxmlformats.org/officeDocument/2006/relationships/customXml" Target="../ink/ink514.xml"/><Relationship Id="rId30" Type="http://schemas.openxmlformats.org/officeDocument/2006/relationships/customXml" Target="../ink/ink522.xml"/><Relationship Id="rId35" Type="http://schemas.openxmlformats.org/officeDocument/2006/relationships/image" Target="../media/image453.png"/><Relationship Id="rId56" Type="http://schemas.openxmlformats.org/officeDocument/2006/relationships/customXml" Target="../ink/ink535.xml"/><Relationship Id="rId77" Type="http://schemas.openxmlformats.org/officeDocument/2006/relationships/image" Target="../media/image474.png"/><Relationship Id="rId100" Type="http://schemas.openxmlformats.org/officeDocument/2006/relationships/customXml" Target="../ink/ink557.xml"/><Relationship Id="rId105" Type="http://schemas.openxmlformats.org/officeDocument/2006/relationships/image" Target="../media/image488.png"/><Relationship Id="rId126" Type="http://schemas.openxmlformats.org/officeDocument/2006/relationships/customXml" Target="../ink/ink570.xml"/><Relationship Id="rId147" Type="http://schemas.openxmlformats.org/officeDocument/2006/relationships/image" Target="../media/image509.png"/><Relationship Id="rId168" Type="http://schemas.openxmlformats.org/officeDocument/2006/relationships/customXml" Target="../ink/ink591.xml"/><Relationship Id="rId8" Type="http://schemas.openxmlformats.org/officeDocument/2006/relationships/customXml" Target="../ink/ink511.xml"/><Relationship Id="rId51" Type="http://schemas.openxmlformats.org/officeDocument/2006/relationships/image" Target="../media/image461.png"/><Relationship Id="rId72" Type="http://schemas.openxmlformats.org/officeDocument/2006/relationships/customXml" Target="../ink/ink543.xml"/><Relationship Id="rId93" Type="http://schemas.openxmlformats.org/officeDocument/2006/relationships/image" Target="../media/image482.png"/><Relationship Id="rId98" Type="http://schemas.openxmlformats.org/officeDocument/2006/relationships/customXml" Target="../ink/ink556.xml"/><Relationship Id="rId121" Type="http://schemas.openxmlformats.org/officeDocument/2006/relationships/image" Target="../media/image496.png"/><Relationship Id="rId142" Type="http://schemas.openxmlformats.org/officeDocument/2006/relationships/customXml" Target="../ink/ink578.xml"/><Relationship Id="rId163" Type="http://schemas.openxmlformats.org/officeDocument/2006/relationships/image" Target="../media/image517.png"/><Relationship Id="rId184" Type="http://schemas.openxmlformats.org/officeDocument/2006/relationships/customXml" Target="../ink/ink599.xml"/><Relationship Id="rId189" Type="http://schemas.openxmlformats.org/officeDocument/2006/relationships/image" Target="../media/image530.png"/><Relationship Id="rId219" Type="http://schemas.openxmlformats.org/officeDocument/2006/relationships/image" Target="../media/image545.png"/><Relationship Id="rId3" Type="http://schemas.openxmlformats.org/officeDocument/2006/relationships/image" Target="../media/image4370.png"/><Relationship Id="rId214" Type="http://schemas.openxmlformats.org/officeDocument/2006/relationships/customXml" Target="../ink/ink614.xml"/><Relationship Id="rId230" Type="http://schemas.openxmlformats.org/officeDocument/2006/relationships/customXml" Target="../ink/ink622.xml"/><Relationship Id="rId235" Type="http://schemas.openxmlformats.org/officeDocument/2006/relationships/image" Target="../media/image552.png"/><Relationship Id="rId251" Type="http://schemas.openxmlformats.org/officeDocument/2006/relationships/image" Target="../media/image560.png"/><Relationship Id="rId256" Type="http://schemas.openxmlformats.org/officeDocument/2006/relationships/customXml" Target="../ink/ink635.xml"/><Relationship Id="rId25" Type="http://schemas.openxmlformats.org/officeDocument/2006/relationships/image" Target="../media/image4480.png"/><Relationship Id="rId46" Type="http://schemas.openxmlformats.org/officeDocument/2006/relationships/customXml" Target="../ink/ink530.xml"/><Relationship Id="rId67" Type="http://schemas.openxmlformats.org/officeDocument/2006/relationships/image" Target="../media/image469.png"/><Relationship Id="rId116" Type="http://schemas.openxmlformats.org/officeDocument/2006/relationships/customXml" Target="../ink/ink565.xml"/><Relationship Id="rId137" Type="http://schemas.openxmlformats.org/officeDocument/2006/relationships/image" Target="../media/image504.png"/><Relationship Id="rId158" Type="http://schemas.openxmlformats.org/officeDocument/2006/relationships/customXml" Target="../ink/ink586.xml"/><Relationship Id="rId20" Type="http://schemas.openxmlformats.org/officeDocument/2006/relationships/customXml" Target="../ink/ink517.xml"/><Relationship Id="rId41" Type="http://schemas.openxmlformats.org/officeDocument/2006/relationships/image" Target="../media/image456.png"/><Relationship Id="rId62" Type="http://schemas.openxmlformats.org/officeDocument/2006/relationships/customXml" Target="../ink/ink538.xml"/><Relationship Id="rId83" Type="http://schemas.openxmlformats.org/officeDocument/2006/relationships/image" Target="../media/image477.png"/><Relationship Id="rId88" Type="http://schemas.openxmlformats.org/officeDocument/2006/relationships/customXml" Target="../ink/ink551.xml"/><Relationship Id="rId111" Type="http://schemas.openxmlformats.org/officeDocument/2006/relationships/image" Target="../media/image491.png"/><Relationship Id="rId132" Type="http://schemas.openxmlformats.org/officeDocument/2006/relationships/customXml" Target="../ink/ink573.xml"/><Relationship Id="rId153" Type="http://schemas.openxmlformats.org/officeDocument/2006/relationships/image" Target="../media/image512.png"/><Relationship Id="rId174" Type="http://schemas.openxmlformats.org/officeDocument/2006/relationships/customXml" Target="../ink/ink594.xml"/><Relationship Id="rId179" Type="http://schemas.openxmlformats.org/officeDocument/2006/relationships/image" Target="../media/image525.png"/><Relationship Id="rId195" Type="http://schemas.openxmlformats.org/officeDocument/2006/relationships/image" Target="../media/image533.png"/><Relationship Id="rId209" Type="http://schemas.openxmlformats.org/officeDocument/2006/relationships/image" Target="../media/image540.png"/><Relationship Id="rId190" Type="http://schemas.openxmlformats.org/officeDocument/2006/relationships/customXml" Target="../ink/ink602.xml"/><Relationship Id="rId204" Type="http://schemas.openxmlformats.org/officeDocument/2006/relationships/customXml" Target="../ink/ink609.xml"/><Relationship Id="rId220" Type="http://schemas.openxmlformats.org/officeDocument/2006/relationships/customXml" Target="../ink/ink617.xml"/><Relationship Id="rId225" Type="http://schemas.openxmlformats.org/officeDocument/2006/relationships/image" Target="../media/image548.png"/><Relationship Id="rId241" Type="http://schemas.openxmlformats.org/officeDocument/2006/relationships/image" Target="../media/image555.png"/><Relationship Id="rId246" Type="http://schemas.openxmlformats.org/officeDocument/2006/relationships/customXml" Target="../ink/ink630.xml"/><Relationship Id="rId15" Type="http://schemas.openxmlformats.org/officeDocument/2006/relationships/image" Target="../media/image4430.png"/><Relationship Id="rId36" Type="http://schemas.openxmlformats.org/officeDocument/2006/relationships/customXml" Target="../ink/ink525.xml"/><Relationship Id="rId57" Type="http://schemas.openxmlformats.org/officeDocument/2006/relationships/image" Target="../media/image464.png"/><Relationship Id="rId106" Type="http://schemas.openxmlformats.org/officeDocument/2006/relationships/customXml" Target="../ink/ink560.xml"/><Relationship Id="rId127" Type="http://schemas.openxmlformats.org/officeDocument/2006/relationships/image" Target="../media/image499.png"/><Relationship Id="rId10" Type="http://schemas.openxmlformats.org/officeDocument/2006/relationships/customXml" Target="../ink/ink512.xml"/><Relationship Id="rId31" Type="http://schemas.openxmlformats.org/officeDocument/2006/relationships/image" Target="../media/image451.png"/><Relationship Id="rId52" Type="http://schemas.openxmlformats.org/officeDocument/2006/relationships/customXml" Target="../ink/ink533.xml"/><Relationship Id="rId73" Type="http://schemas.openxmlformats.org/officeDocument/2006/relationships/image" Target="../media/image472.png"/><Relationship Id="rId78" Type="http://schemas.openxmlformats.org/officeDocument/2006/relationships/customXml" Target="../ink/ink546.xml"/><Relationship Id="rId94" Type="http://schemas.openxmlformats.org/officeDocument/2006/relationships/customXml" Target="../ink/ink554.xml"/><Relationship Id="rId99" Type="http://schemas.openxmlformats.org/officeDocument/2006/relationships/image" Target="../media/image485.png"/><Relationship Id="rId101" Type="http://schemas.openxmlformats.org/officeDocument/2006/relationships/image" Target="../media/image486.png"/><Relationship Id="rId122" Type="http://schemas.openxmlformats.org/officeDocument/2006/relationships/customXml" Target="../ink/ink568.xml"/><Relationship Id="rId143" Type="http://schemas.openxmlformats.org/officeDocument/2006/relationships/image" Target="../media/image507.png"/><Relationship Id="rId148" Type="http://schemas.openxmlformats.org/officeDocument/2006/relationships/customXml" Target="../ink/ink581.xml"/><Relationship Id="rId164" Type="http://schemas.openxmlformats.org/officeDocument/2006/relationships/customXml" Target="../ink/ink589.xml"/><Relationship Id="rId169" Type="http://schemas.openxmlformats.org/officeDocument/2006/relationships/image" Target="../media/image520.png"/><Relationship Id="rId185" Type="http://schemas.openxmlformats.org/officeDocument/2006/relationships/image" Target="../media/image528.png"/><Relationship Id="rId4" Type="http://schemas.openxmlformats.org/officeDocument/2006/relationships/customXml" Target="../ink/ink509.xml"/><Relationship Id="rId9" Type="http://schemas.openxmlformats.org/officeDocument/2006/relationships/image" Target="../media/image4400.png"/><Relationship Id="rId180" Type="http://schemas.openxmlformats.org/officeDocument/2006/relationships/customXml" Target="../ink/ink597.xml"/><Relationship Id="rId210" Type="http://schemas.openxmlformats.org/officeDocument/2006/relationships/customXml" Target="../ink/ink612.xml"/><Relationship Id="rId215" Type="http://schemas.openxmlformats.org/officeDocument/2006/relationships/image" Target="../media/image543.png"/><Relationship Id="rId236" Type="http://schemas.openxmlformats.org/officeDocument/2006/relationships/customXml" Target="../ink/ink625.xml"/><Relationship Id="rId257" Type="http://schemas.openxmlformats.org/officeDocument/2006/relationships/image" Target="../media/image79.png"/><Relationship Id="rId26" Type="http://schemas.openxmlformats.org/officeDocument/2006/relationships/customXml" Target="../ink/ink520.xml"/><Relationship Id="rId231" Type="http://schemas.openxmlformats.org/officeDocument/2006/relationships/image" Target="../media/image550.png"/><Relationship Id="rId252" Type="http://schemas.openxmlformats.org/officeDocument/2006/relationships/customXml" Target="../ink/ink633.xml"/><Relationship Id="rId47" Type="http://schemas.openxmlformats.org/officeDocument/2006/relationships/image" Target="../media/image459.png"/><Relationship Id="rId68" Type="http://schemas.openxmlformats.org/officeDocument/2006/relationships/customXml" Target="../ink/ink541.xml"/><Relationship Id="rId89" Type="http://schemas.openxmlformats.org/officeDocument/2006/relationships/image" Target="../media/image480.png"/><Relationship Id="rId112" Type="http://schemas.openxmlformats.org/officeDocument/2006/relationships/customXml" Target="../ink/ink563.xml"/><Relationship Id="rId133" Type="http://schemas.openxmlformats.org/officeDocument/2006/relationships/image" Target="../media/image502.png"/><Relationship Id="rId154" Type="http://schemas.openxmlformats.org/officeDocument/2006/relationships/customXml" Target="../ink/ink584.xml"/><Relationship Id="rId175" Type="http://schemas.openxmlformats.org/officeDocument/2006/relationships/image" Target="../media/image523.png"/><Relationship Id="rId196" Type="http://schemas.openxmlformats.org/officeDocument/2006/relationships/customXml" Target="../ink/ink605.xml"/><Relationship Id="rId200" Type="http://schemas.openxmlformats.org/officeDocument/2006/relationships/customXml" Target="../ink/ink607.xml"/><Relationship Id="rId16" Type="http://schemas.openxmlformats.org/officeDocument/2006/relationships/customXml" Target="../ink/ink515.xml"/><Relationship Id="rId221" Type="http://schemas.openxmlformats.org/officeDocument/2006/relationships/image" Target="../media/image546.png"/><Relationship Id="rId242" Type="http://schemas.openxmlformats.org/officeDocument/2006/relationships/customXml" Target="../ink/ink628.xml"/><Relationship Id="rId37" Type="http://schemas.openxmlformats.org/officeDocument/2006/relationships/image" Target="../media/image454.png"/><Relationship Id="rId58" Type="http://schemas.openxmlformats.org/officeDocument/2006/relationships/customXml" Target="../ink/ink536.xml"/><Relationship Id="rId79" Type="http://schemas.openxmlformats.org/officeDocument/2006/relationships/image" Target="../media/image475.png"/><Relationship Id="rId102" Type="http://schemas.openxmlformats.org/officeDocument/2006/relationships/customXml" Target="../ink/ink558.xml"/><Relationship Id="rId123" Type="http://schemas.openxmlformats.org/officeDocument/2006/relationships/image" Target="../media/image497.png"/><Relationship Id="rId144" Type="http://schemas.openxmlformats.org/officeDocument/2006/relationships/customXml" Target="../ink/ink579.xml"/><Relationship Id="rId90" Type="http://schemas.openxmlformats.org/officeDocument/2006/relationships/customXml" Target="../ink/ink552.xml"/><Relationship Id="rId165" Type="http://schemas.openxmlformats.org/officeDocument/2006/relationships/image" Target="../media/image518.png"/><Relationship Id="rId186" Type="http://schemas.openxmlformats.org/officeDocument/2006/relationships/customXml" Target="../ink/ink600.xml"/><Relationship Id="rId211" Type="http://schemas.openxmlformats.org/officeDocument/2006/relationships/image" Target="../media/image541.png"/><Relationship Id="rId232" Type="http://schemas.openxmlformats.org/officeDocument/2006/relationships/customXml" Target="../ink/ink623.xml"/><Relationship Id="rId253" Type="http://schemas.openxmlformats.org/officeDocument/2006/relationships/image" Target="../media/image561.png"/><Relationship Id="rId27" Type="http://schemas.openxmlformats.org/officeDocument/2006/relationships/image" Target="../media/image4490.png"/><Relationship Id="rId48" Type="http://schemas.openxmlformats.org/officeDocument/2006/relationships/customXml" Target="../ink/ink531.xml"/><Relationship Id="rId69" Type="http://schemas.openxmlformats.org/officeDocument/2006/relationships/image" Target="../media/image470.png"/><Relationship Id="rId113" Type="http://schemas.openxmlformats.org/officeDocument/2006/relationships/image" Target="../media/image492.png"/><Relationship Id="rId134" Type="http://schemas.openxmlformats.org/officeDocument/2006/relationships/customXml" Target="../ink/ink574.xml"/><Relationship Id="rId80" Type="http://schemas.openxmlformats.org/officeDocument/2006/relationships/customXml" Target="../ink/ink547.xml"/><Relationship Id="rId155" Type="http://schemas.openxmlformats.org/officeDocument/2006/relationships/image" Target="../media/image513.png"/><Relationship Id="rId176" Type="http://schemas.openxmlformats.org/officeDocument/2006/relationships/customXml" Target="../ink/ink595.xml"/><Relationship Id="rId197" Type="http://schemas.openxmlformats.org/officeDocument/2006/relationships/image" Target="../media/image534.png"/><Relationship Id="rId201" Type="http://schemas.openxmlformats.org/officeDocument/2006/relationships/image" Target="../media/image536.png"/><Relationship Id="rId222" Type="http://schemas.openxmlformats.org/officeDocument/2006/relationships/customXml" Target="../ink/ink618.xml"/><Relationship Id="rId243" Type="http://schemas.openxmlformats.org/officeDocument/2006/relationships/image" Target="../media/image556.png"/><Relationship Id="rId17" Type="http://schemas.openxmlformats.org/officeDocument/2006/relationships/image" Target="../media/image4440.png"/><Relationship Id="rId38" Type="http://schemas.openxmlformats.org/officeDocument/2006/relationships/customXml" Target="../ink/ink526.xml"/><Relationship Id="rId59" Type="http://schemas.openxmlformats.org/officeDocument/2006/relationships/image" Target="../media/image465.png"/><Relationship Id="rId103" Type="http://schemas.openxmlformats.org/officeDocument/2006/relationships/image" Target="../media/image487.png"/><Relationship Id="rId124" Type="http://schemas.openxmlformats.org/officeDocument/2006/relationships/customXml" Target="../ink/ink5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3AB7-7DA6-46A0-9D09-BFDEF751368F}"/>
              </a:ext>
            </a:extLst>
          </p:cNvPr>
          <p:cNvSpPr>
            <a:spLocks noGrp="1"/>
          </p:cNvSpPr>
          <p:nvPr>
            <p:ph type="ctrTitle"/>
          </p:nvPr>
        </p:nvSpPr>
        <p:spPr/>
        <p:txBody>
          <a:bodyPr/>
          <a:lstStyle/>
          <a:p>
            <a:r>
              <a:rPr lang="en-US"/>
              <a:t>TD1 : La Rubisco</a:t>
            </a:r>
          </a:p>
        </p:txBody>
      </p:sp>
      <p:sp>
        <p:nvSpPr>
          <p:cNvPr id="3" name="Subtitle 2">
            <a:extLst>
              <a:ext uri="{FF2B5EF4-FFF2-40B4-BE49-F238E27FC236}">
                <a16:creationId xmlns:a16="http://schemas.microsoft.com/office/drawing/2014/main" id="{90AB1FF0-8A29-473C-A5AE-FFE3CBDB748D}"/>
              </a:ext>
            </a:extLst>
          </p:cNvPr>
          <p:cNvSpPr>
            <a:spLocks noGrp="1"/>
          </p:cNvSpPr>
          <p:nvPr>
            <p:ph type="subTitle" idx="1"/>
          </p:nvPr>
        </p:nvSpPr>
        <p:spPr/>
        <p:txBody>
          <a:bodyPr/>
          <a:lstStyle/>
          <a:p>
            <a:r>
              <a:rPr lang="en-US"/>
              <a:t>Claudine Baraquet </a:t>
            </a:r>
          </a:p>
          <a:p>
            <a:r>
              <a:rPr lang="en-US"/>
              <a:t>2020</a:t>
            </a:r>
          </a:p>
        </p:txBody>
      </p:sp>
    </p:spTree>
    <p:extLst>
      <p:ext uri="{BB962C8B-B14F-4D97-AF65-F5344CB8AC3E}">
        <p14:creationId xmlns:p14="http://schemas.microsoft.com/office/powerpoint/2010/main" val="279814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C6405A-F7D0-421C-AFB9-AFD7970D990B}"/>
              </a:ext>
            </a:extLst>
          </p:cNvPr>
          <p:cNvSpPr txBox="1"/>
          <p:nvPr/>
        </p:nvSpPr>
        <p:spPr>
          <a:xfrm>
            <a:off x="528415" y="837488"/>
            <a:ext cx="11135170" cy="5355312"/>
          </a:xfrm>
          <a:prstGeom prst="rect">
            <a:avLst/>
          </a:prstGeom>
          <a:noFill/>
        </p:spPr>
        <p:txBody>
          <a:bodyPr wrap="square" rtlCol="0">
            <a:spAutoFit/>
          </a:bodyPr>
          <a:lstStyle/>
          <a:p>
            <a:pPr marL="285750" indent="-285750">
              <a:buFontTx/>
              <a:buChar char="-"/>
            </a:pPr>
            <a:r>
              <a:rPr lang="en-US"/>
              <a:t>La nuit la Rubisco est sous forme partiellement ou totalement inactive – fixation de sucres phosphorylés sur les sites inhibiteurs empêchant son fonctionnement. La fixation des sucres-P pendant la nuit permettraient une meilleure stabilité de l’enzyme, éviterait sa protéolyse.</a:t>
            </a:r>
          </a:p>
          <a:p>
            <a:pPr marL="285750" indent="-285750">
              <a:buFontTx/>
              <a:buChar char="-"/>
            </a:pPr>
            <a:r>
              <a:rPr lang="en-US"/>
              <a:t>En journée une enzyme la rubisco activase et en presence d’ATP (synthétisé à la lumière) se lie à la Rubisco et modifie la conformation de la rubisco ce que aboutit à l’expulsion des sucres phosphorylés des sites actifs et d’adjuster le niveau d’activation à l’éclairement.</a:t>
            </a:r>
          </a:p>
          <a:p>
            <a:pPr marL="285750" indent="-285750">
              <a:buFontTx/>
              <a:buChar char="-"/>
            </a:pPr>
            <a:r>
              <a:rPr lang="en-US"/>
              <a:t>La rubisco libérée des sucres-P se déprotonne alors entre autre sur la lysine de son site actif – favorisé par le pH alcalin</a:t>
            </a:r>
          </a:p>
          <a:p>
            <a:pPr marL="285750" indent="-285750">
              <a:buFontTx/>
              <a:buChar char="-"/>
            </a:pPr>
            <a:r>
              <a:rPr lang="en-US"/>
              <a:t>Puis est active par une molecule de CO2 – ce CO2 a ici un role régulateur de l’enzyme (indépendamment de son role de substrat et de la reaction de carboxylation de la rubisco). Le CO2 se fixe sur le groupement NH2 d’une lysine du site actif de l’enzyme = reaction de carbamylation, formation de carbamate.</a:t>
            </a:r>
          </a:p>
          <a:p>
            <a:pPr marL="285750" indent="-285750">
              <a:buFontTx/>
              <a:buChar char="-"/>
            </a:pPr>
            <a:r>
              <a:rPr lang="en-US"/>
              <a:t>La charge negative du groupement carboxyle (pH alcalin) pore par l’enzyme carbamylée est ensuite neutralisée par l’ion Mg2+ (present en plus grande quantité dans le stroma pour contrebalancer la sortie des H+ du stroma, condition favorable à la carbamylation)</a:t>
            </a:r>
          </a:p>
          <a:p>
            <a:endParaRPr lang="en-US"/>
          </a:p>
          <a:p>
            <a:endParaRPr lang="en-US"/>
          </a:p>
          <a:p>
            <a:r>
              <a:rPr lang="en-US"/>
              <a:t>NB: recherche en cours sur l’effet du stress hydrique sur l’activité de la Rubisco activase (lien réchauffement climatique)</a:t>
            </a:r>
          </a:p>
          <a:p>
            <a:pPr marL="285750" indent="-285750">
              <a:buFontTx/>
              <a:buChar char="-"/>
            </a:pPr>
            <a:endParaRPr lang="en-US"/>
          </a:p>
        </p:txBody>
      </p:sp>
    </p:spTree>
    <p:extLst>
      <p:ext uri="{BB962C8B-B14F-4D97-AF65-F5344CB8AC3E}">
        <p14:creationId xmlns:p14="http://schemas.microsoft.com/office/powerpoint/2010/main" val="14615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DDEACCB-80E2-4C8D-A881-EC7A689FA671}"/>
              </a:ext>
            </a:extLst>
          </p:cNvPr>
          <p:cNvSpPr/>
          <p:nvPr/>
        </p:nvSpPr>
        <p:spPr>
          <a:xfrm>
            <a:off x="1615155" y="1145136"/>
            <a:ext cx="1179319" cy="260646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F7EC507-E767-4C8B-A544-269931319E3A}"/>
              </a:ext>
            </a:extLst>
          </p:cNvPr>
          <p:cNvSpPr/>
          <p:nvPr/>
        </p:nvSpPr>
        <p:spPr>
          <a:xfrm>
            <a:off x="3527989" y="1145136"/>
            <a:ext cx="1179319" cy="260646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4348008-D16F-4F59-8A23-E72EBE9F11CD}"/>
              </a:ext>
            </a:extLst>
          </p:cNvPr>
          <p:cNvSpPr/>
          <p:nvPr/>
        </p:nvSpPr>
        <p:spPr>
          <a:xfrm>
            <a:off x="5348243" y="1145136"/>
            <a:ext cx="1179319" cy="260646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340B468-89CC-479D-BADA-1567E1294D00}"/>
              </a:ext>
            </a:extLst>
          </p:cNvPr>
          <p:cNvSpPr/>
          <p:nvPr/>
        </p:nvSpPr>
        <p:spPr>
          <a:xfrm>
            <a:off x="7168497" y="1145135"/>
            <a:ext cx="1179319" cy="260646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0B84024-FD12-4C80-8368-144C90360E86}"/>
              </a:ext>
            </a:extLst>
          </p:cNvPr>
          <p:cNvSpPr/>
          <p:nvPr/>
        </p:nvSpPr>
        <p:spPr>
          <a:xfrm>
            <a:off x="9001569" y="1145134"/>
            <a:ext cx="1179319" cy="260646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605B352-090F-47E2-BAA2-CF6019981255}"/>
              </a:ext>
            </a:extLst>
          </p:cNvPr>
          <p:cNvGrpSpPr/>
          <p:nvPr/>
        </p:nvGrpSpPr>
        <p:grpSpPr>
          <a:xfrm>
            <a:off x="2886655" y="2371421"/>
            <a:ext cx="590760" cy="136440"/>
            <a:chOff x="2886655" y="2371421"/>
            <a:chExt cx="590760" cy="136440"/>
          </a:xfrm>
        </p:grpSpPr>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B488D954-BB08-46A7-BEF5-7E7228F53FB8}"/>
                    </a:ext>
                  </a:extLst>
                </p14:cNvPr>
                <p14:cNvContentPartPr/>
                <p14:nvPr/>
              </p14:nvContentPartPr>
              <p14:xfrm>
                <a:off x="2886655" y="2416061"/>
                <a:ext cx="421200" cy="30240"/>
              </p14:xfrm>
            </p:contentPart>
          </mc:Choice>
          <mc:Fallback xmlns="">
            <p:pic>
              <p:nvPicPr>
                <p:cNvPr id="19" name="Ink 18">
                  <a:extLst>
                    <a:ext uri="{FF2B5EF4-FFF2-40B4-BE49-F238E27FC236}">
                      <a16:creationId xmlns:a16="http://schemas.microsoft.com/office/drawing/2014/main" id="{B488D954-BB08-46A7-BEF5-7E7228F53FB8}"/>
                    </a:ext>
                  </a:extLst>
                </p:cNvPr>
                <p:cNvPicPr/>
                <p:nvPr/>
              </p:nvPicPr>
              <p:blipFill>
                <a:blip r:embed="rId3"/>
                <a:stretch>
                  <a:fillRect/>
                </a:stretch>
              </p:blipFill>
              <p:spPr>
                <a:xfrm>
                  <a:off x="2877655" y="2407061"/>
                  <a:ext cx="4388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2222FD5F-70BB-403B-B806-A4BF599E832B}"/>
                    </a:ext>
                  </a:extLst>
                </p14:cNvPr>
                <p14:cNvContentPartPr/>
                <p14:nvPr/>
              </p14:nvContentPartPr>
              <p14:xfrm>
                <a:off x="3319015" y="2371421"/>
                <a:ext cx="158400" cy="136440"/>
              </p14:xfrm>
            </p:contentPart>
          </mc:Choice>
          <mc:Fallback xmlns="">
            <p:pic>
              <p:nvPicPr>
                <p:cNvPr id="20" name="Ink 19">
                  <a:extLst>
                    <a:ext uri="{FF2B5EF4-FFF2-40B4-BE49-F238E27FC236}">
                      <a16:creationId xmlns:a16="http://schemas.microsoft.com/office/drawing/2014/main" id="{2222FD5F-70BB-403B-B806-A4BF599E832B}"/>
                    </a:ext>
                  </a:extLst>
                </p:cNvPr>
                <p:cNvPicPr/>
                <p:nvPr/>
              </p:nvPicPr>
              <p:blipFill>
                <a:blip r:embed="rId5"/>
                <a:stretch>
                  <a:fillRect/>
                </a:stretch>
              </p:blipFill>
              <p:spPr>
                <a:xfrm>
                  <a:off x="3310375" y="2362781"/>
                  <a:ext cx="176040" cy="154080"/>
                </a:xfrm>
                <a:prstGeom prst="rect">
                  <a:avLst/>
                </a:prstGeom>
              </p:spPr>
            </p:pic>
          </mc:Fallback>
        </mc:AlternateContent>
      </p:grpSp>
      <p:grpSp>
        <p:nvGrpSpPr>
          <p:cNvPr id="30" name="Group 29">
            <a:extLst>
              <a:ext uri="{FF2B5EF4-FFF2-40B4-BE49-F238E27FC236}">
                <a16:creationId xmlns:a16="http://schemas.microsoft.com/office/drawing/2014/main" id="{35BA63B2-9ADD-42C6-9733-109EF3BDD79C}"/>
              </a:ext>
            </a:extLst>
          </p:cNvPr>
          <p:cNvGrpSpPr/>
          <p:nvPr/>
        </p:nvGrpSpPr>
        <p:grpSpPr>
          <a:xfrm>
            <a:off x="1718815" y="1383581"/>
            <a:ext cx="829080" cy="637920"/>
            <a:chOff x="1718815" y="1383581"/>
            <a:chExt cx="829080" cy="637920"/>
          </a:xfrm>
        </p:grpSpPr>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B6056EB7-7BCC-4BFB-A9D3-A4390C16781F}"/>
                    </a:ext>
                  </a:extLst>
                </p14:cNvPr>
                <p14:cNvContentPartPr/>
                <p14:nvPr/>
              </p14:nvContentPartPr>
              <p14:xfrm>
                <a:off x="1718815" y="1401941"/>
                <a:ext cx="86040" cy="246600"/>
              </p14:xfrm>
            </p:contentPart>
          </mc:Choice>
          <mc:Fallback xmlns="">
            <p:pic>
              <p:nvPicPr>
                <p:cNvPr id="11" name="Ink 10">
                  <a:extLst>
                    <a:ext uri="{FF2B5EF4-FFF2-40B4-BE49-F238E27FC236}">
                      <a16:creationId xmlns:a16="http://schemas.microsoft.com/office/drawing/2014/main" id="{B6056EB7-7BCC-4BFB-A9D3-A4390C16781F}"/>
                    </a:ext>
                  </a:extLst>
                </p:cNvPr>
                <p:cNvPicPr/>
                <p:nvPr/>
              </p:nvPicPr>
              <p:blipFill>
                <a:blip r:embed="rId7"/>
                <a:stretch>
                  <a:fillRect/>
                </a:stretch>
              </p:blipFill>
              <p:spPr>
                <a:xfrm>
                  <a:off x="1709815" y="1393301"/>
                  <a:ext cx="1036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E6591A2F-9D85-455A-9982-52AE86195E51}"/>
                    </a:ext>
                  </a:extLst>
                </p14:cNvPr>
                <p14:cNvContentPartPr/>
                <p14:nvPr/>
              </p14:nvContentPartPr>
              <p14:xfrm>
                <a:off x="1847335" y="1463141"/>
                <a:ext cx="83520" cy="134640"/>
              </p14:xfrm>
            </p:contentPart>
          </mc:Choice>
          <mc:Fallback xmlns="">
            <p:pic>
              <p:nvPicPr>
                <p:cNvPr id="12" name="Ink 11">
                  <a:extLst>
                    <a:ext uri="{FF2B5EF4-FFF2-40B4-BE49-F238E27FC236}">
                      <a16:creationId xmlns:a16="http://schemas.microsoft.com/office/drawing/2014/main" id="{E6591A2F-9D85-455A-9982-52AE86195E51}"/>
                    </a:ext>
                  </a:extLst>
                </p:cNvPr>
                <p:cNvPicPr/>
                <p:nvPr/>
              </p:nvPicPr>
              <p:blipFill>
                <a:blip r:embed="rId9"/>
                <a:stretch>
                  <a:fillRect/>
                </a:stretch>
              </p:blipFill>
              <p:spPr>
                <a:xfrm>
                  <a:off x="1838695" y="1454141"/>
                  <a:ext cx="101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732B62AF-9BC9-455B-9D36-1D51B2B7AFDC}"/>
                    </a:ext>
                  </a:extLst>
                </p14:cNvPr>
                <p14:cNvContentPartPr/>
                <p14:nvPr/>
              </p14:nvContentPartPr>
              <p14:xfrm>
                <a:off x="1952095" y="1383581"/>
                <a:ext cx="27720" cy="223200"/>
              </p14:xfrm>
            </p:contentPart>
          </mc:Choice>
          <mc:Fallback xmlns="">
            <p:pic>
              <p:nvPicPr>
                <p:cNvPr id="13" name="Ink 12">
                  <a:extLst>
                    <a:ext uri="{FF2B5EF4-FFF2-40B4-BE49-F238E27FC236}">
                      <a16:creationId xmlns:a16="http://schemas.microsoft.com/office/drawing/2014/main" id="{732B62AF-9BC9-455B-9D36-1D51B2B7AFDC}"/>
                    </a:ext>
                  </a:extLst>
                </p:cNvPr>
                <p:cNvPicPr/>
                <p:nvPr/>
              </p:nvPicPr>
              <p:blipFill>
                <a:blip r:embed="rId11"/>
                <a:stretch>
                  <a:fillRect/>
                </a:stretch>
              </p:blipFill>
              <p:spPr>
                <a:xfrm>
                  <a:off x="1943455" y="1374941"/>
                  <a:ext cx="453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7C2B4C6C-47E4-4043-8992-1E56ACE610E0}"/>
                    </a:ext>
                  </a:extLst>
                </p14:cNvPr>
                <p14:cNvContentPartPr/>
                <p14:nvPr/>
              </p14:nvContentPartPr>
              <p14:xfrm>
                <a:off x="1951375" y="1511381"/>
                <a:ext cx="139680" cy="130680"/>
              </p14:xfrm>
            </p:contentPart>
          </mc:Choice>
          <mc:Fallback xmlns="">
            <p:pic>
              <p:nvPicPr>
                <p:cNvPr id="14" name="Ink 13">
                  <a:extLst>
                    <a:ext uri="{FF2B5EF4-FFF2-40B4-BE49-F238E27FC236}">
                      <a16:creationId xmlns:a16="http://schemas.microsoft.com/office/drawing/2014/main" id="{7C2B4C6C-47E4-4043-8992-1E56ACE610E0}"/>
                    </a:ext>
                  </a:extLst>
                </p:cNvPr>
                <p:cNvPicPr/>
                <p:nvPr/>
              </p:nvPicPr>
              <p:blipFill>
                <a:blip r:embed="rId13"/>
                <a:stretch>
                  <a:fillRect/>
                </a:stretch>
              </p:blipFill>
              <p:spPr>
                <a:xfrm>
                  <a:off x="1942735" y="1502381"/>
                  <a:ext cx="157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F4D6384A-22EF-4399-9230-2384CED32A66}"/>
                    </a:ext>
                  </a:extLst>
                </p14:cNvPr>
                <p14:cNvContentPartPr/>
                <p14:nvPr/>
              </p14:nvContentPartPr>
              <p14:xfrm>
                <a:off x="2069095" y="1480061"/>
                <a:ext cx="19440" cy="3600"/>
              </p14:xfrm>
            </p:contentPart>
          </mc:Choice>
          <mc:Fallback xmlns="">
            <p:pic>
              <p:nvPicPr>
                <p:cNvPr id="15" name="Ink 14">
                  <a:extLst>
                    <a:ext uri="{FF2B5EF4-FFF2-40B4-BE49-F238E27FC236}">
                      <a16:creationId xmlns:a16="http://schemas.microsoft.com/office/drawing/2014/main" id="{F4D6384A-22EF-4399-9230-2384CED32A66}"/>
                    </a:ext>
                  </a:extLst>
                </p:cNvPr>
                <p:cNvPicPr/>
                <p:nvPr/>
              </p:nvPicPr>
              <p:blipFill>
                <a:blip r:embed="rId15"/>
                <a:stretch>
                  <a:fillRect/>
                </a:stretch>
              </p:blipFill>
              <p:spPr>
                <a:xfrm>
                  <a:off x="2060455" y="1471421"/>
                  <a:ext cx="37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E6F29589-1DD0-4C0B-AD39-FFB1313F9994}"/>
                    </a:ext>
                  </a:extLst>
                </p14:cNvPr>
                <p14:cNvContentPartPr/>
                <p14:nvPr/>
              </p14:nvContentPartPr>
              <p14:xfrm>
                <a:off x="2131735" y="1499141"/>
                <a:ext cx="88200" cy="128880"/>
              </p14:xfrm>
            </p:contentPart>
          </mc:Choice>
          <mc:Fallback xmlns="">
            <p:pic>
              <p:nvPicPr>
                <p:cNvPr id="16" name="Ink 15">
                  <a:extLst>
                    <a:ext uri="{FF2B5EF4-FFF2-40B4-BE49-F238E27FC236}">
                      <a16:creationId xmlns:a16="http://schemas.microsoft.com/office/drawing/2014/main" id="{E6F29589-1DD0-4C0B-AD39-FFB1313F9994}"/>
                    </a:ext>
                  </a:extLst>
                </p:cNvPr>
                <p:cNvPicPr/>
                <p:nvPr/>
              </p:nvPicPr>
              <p:blipFill>
                <a:blip r:embed="rId17"/>
                <a:stretch>
                  <a:fillRect/>
                </a:stretch>
              </p:blipFill>
              <p:spPr>
                <a:xfrm>
                  <a:off x="2123095" y="1490141"/>
                  <a:ext cx="105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3F6A95F4-D1DC-4C44-9688-FA8F07AE141E}"/>
                    </a:ext>
                  </a:extLst>
                </p14:cNvPr>
                <p14:cNvContentPartPr/>
                <p14:nvPr/>
              </p14:nvContentPartPr>
              <p14:xfrm>
                <a:off x="2281855" y="1529741"/>
                <a:ext cx="234360" cy="98280"/>
              </p14:xfrm>
            </p:contentPart>
          </mc:Choice>
          <mc:Fallback xmlns="">
            <p:pic>
              <p:nvPicPr>
                <p:cNvPr id="17" name="Ink 16">
                  <a:extLst>
                    <a:ext uri="{FF2B5EF4-FFF2-40B4-BE49-F238E27FC236}">
                      <a16:creationId xmlns:a16="http://schemas.microsoft.com/office/drawing/2014/main" id="{3F6A95F4-D1DC-4C44-9688-FA8F07AE141E}"/>
                    </a:ext>
                  </a:extLst>
                </p:cNvPr>
                <p:cNvPicPr/>
                <p:nvPr/>
              </p:nvPicPr>
              <p:blipFill>
                <a:blip r:embed="rId19"/>
                <a:stretch>
                  <a:fillRect/>
                </a:stretch>
              </p:blipFill>
              <p:spPr>
                <a:xfrm>
                  <a:off x="2273215" y="1521101"/>
                  <a:ext cx="252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42C3641F-47C4-4762-88AE-5291D6D3FE8B}"/>
                    </a:ext>
                  </a:extLst>
                </p14:cNvPr>
                <p14:cNvContentPartPr/>
                <p14:nvPr/>
              </p14:nvContentPartPr>
              <p14:xfrm>
                <a:off x="1767775" y="1883261"/>
                <a:ext cx="18720" cy="138240"/>
              </p14:xfrm>
            </p:contentPart>
          </mc:Choice>
          <mc:Fallback xmlns="">
            <p:pic>
              <p:nvPicPr>
                <p:cNvPr id="22" name="Ink 21">
                  <a:extLst>
                    <a:ext uri="{FF2B5EF4-FFF2-40B4-BE49-F238E27FC236}">
                      <a16:creationId xmlns:a16="http://schemas.microsoft.com/office/drawing/2014/main" id="{42C3641F-47C4-4762-88AE-5291D6D3FE8B}"/>
                    </a:ext>
                  </a:extLst>
                </p:cNvPr>
                <p:cNvPicPr/>
                <p:nvPr/>
              </p:nvPicPr>
              <p:blipFill>
                <a:blip r:embed="rId21"/>
                <a:stretch>
                  <a:fillRect/>
                </a:stretch>
              </p:blipFill>
              <p:spPr>
                <a:xfrm>
                  <a:off x="1758775" y="1874261"/>
                  <a:ext cx="36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DC5EF7DD-B4AC-45FA-B8C0-CA462CC61126}"/>
                    </a:ext>
                  </a:extLst>
                </p14:cNvPr>
                <p14:cNvContentPartPr/>
                <p14:nvPr/>
              </p14:nvContentPartPr>
              <p14:xfrm>
                <a:off x="1768495" y="1833581"/>
                <a:ext cx="1800" cy="3240"/>
              </p14:xfrm>
            </p:contentPart>
          </mc:Choice>
          <mc:Fallback xmlns="">
            <p:pic>
              <p:nvPicPr>
                <p:cNvPr id="23" name="Ink 22">
                  <a:extLst>
                    <a:ext uri="{FF2B5EF4-FFF2-40B4-BE49-F238E27FC236}">
                      <a16:creationId xmlns:a16="http://schemas.microsoft.com/office/drawing/2014/main" id="{DC5EF7DD-B4AC-45FA-B8C0-CA462CC61126}"/>
                    </a:ext>
                  </a:extLst>
                </p:cNvPr>
                <p:cNvPicPr/>
                <p:nvPr/>
              </p:nvPicPr>
              <p:blipFill>
                <a:blip r:embed="rId23"/>
                <a:stretch>
                  <a:fillRect/>
                </a:stretch>
              </p:blipFill>
              <p:spPr>
                <a:xfrm>
                  <a:off x="1759495" y="1824581"/>
                  <a:ext cx="19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1CEA1D05-3D5D-4C1A-B49B-2F9BDAA06A1B}"/>
                    </a:ext>
                  </a:extLst>
                </p14:cNvPr>
                <p14:cNvContentPartPr/>
                <p14:nvPr/>
              </p14:nvContentPartPr>
              <p14:xfrm>
                <a:off x="1814575" y="1847981"/>
                <a:ext cx="85320" cy="138960"/>
              </p14:xfrm>
            </p:contentPart>
          </mc:Choice>
          <mc:Fallback xmlns="">
            <p:pic>
              <p:nvPicPr>
                <p:cNvPr id="24" name="Ink 23">
                  <a:extLst>
                    <a:ext uri="{FF2B5EF4-FFF2-40B4-BE49-F238E27FC236}">
                      <a16:creationId xmlns:a16="http://schemas.microsoft.com/office/drawing/2014/main" id="{1CEA1D05-3D5D-4C1A-B49B-2F9BDAA06A1B}"/>
                    </a:ext>
                  </a:extLst>
                </p:cNvPr>
                <p:cNvPicPr/>
                <p:nvPr/>
              </p:nvPicPr>
              <p:blipFill>
                <a:blip r:embed="rId25"/>
                <a:stretch>
                  <a:fillRect/>
                </a:stretch>
              </p:blipFill>
              <p:spPr>
                <a:xfrm>
                  <a:off x="1805935" y="1838981"/>
                  <a:ext cx="102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07469403-17B8-403C-96BC-5362243330FB}"/>
                    </a:ext>
                  </a:extLst>
                </p14:cNvPr>
                <p14:cNvContentPartPr/>
                <p14:nvPr/>
              </p14:nvContentPartPr>
              <p14:xfrm>
                <a:off x="1934815" y="1804061"/>
                <a:ext cx="173880" cy="186120"/>
              </p14:xfrm>
            </p:contentPart>
          </mc:Choice>
          <mc:Fallback xmlns="">
            <p:pic>
              <p:nvPicPr>
                <p:cNvPr id="25" name="Ink 24">
                  <a:extLst>
                    <a:ext uri="{FF2B5EF4-FFF2-40B4-BE49-F238E27FC236}">
                      <a16:creationId xmlns:a16="http://schemas.microsoft.com/office/drawing/2014/main" id="{07469403-17B8-403C-96BC-5362243330FB}"/>
                    </a:ext>
                  </a:extLst>
                </p:cNvPr>
                <p:cNvPicPr/>
                <p:nvPr/>
              </p:nvPicPr>
              <p:blipFill>
                <a:blip r:embed="rId27"/>
                <a:stretch>
                  <a:fillRect/>
                </a:stretch>
              </p:blipFill>
              <p:spPr>
                <a:xfrm>
                  <a:off x="1925815" y="1795421"/>
                  <a:ext cx="1915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9ABC5FDD-070D-4790-9E73-17335710C4A2}"/>
                    </a:ext>
                  </a:extLst>
                </p14:cNvPr>
                <p14:cNvContentPartPr/>
                <p14:nvPr/>
              </p14:nvContentPartPr>
              <p14:xfrm>
                <a:off x="2110135" y="1768421"/>
                <a:ext cx="360" cy="360"/>
              </p14:xfrm>
            </p:contentPart>
          </mc:Choice>
          <mc:Fallback xmlns="">
            <p:pic>
              <p:nvPicPr>
                <p:cNvPr id="26" name="Ink 25">
                  <a:extLst>
                    <a:ext uri="{FF2B5EF4-FFF2-40B4-BE49-F238E27FC236}">
                      <a16:creationId xmlns:a16="http://schemas.microsoft.com/office/drawing/2014/main" id="{9ABC5FDD-070D-4790-9E73-17335710C4A2}"/>
                    </a:ext>
                  </a:extLst>
                </p:cNvPr>
                <p:cNvPicPr/>
                <p:nvPr/>
              </p:nvPicPr>
              <p:blipFill>
                <a:blip r:embed="rId29"/>
                <a:stretch>
                  <a:fillRect/>
                </a:stretch>
              </p:blipFill>
              <p:spPr>
                <a:xfrm>
                  <a:off x="2101495" y="175978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3F7270A7-851D-4BF2-8FFC-A391A3EC228D}"/>
                    </a:ext>
                  </a:extLst>
                </p14:cNvPr>
                <p14:cNvContentPartPr/>
                <p14:nvPr/>
              </p14:nvContentPartPr>
              <p14:xfrm>
                <a:off x="2110135" y="1723421"/>
                <a:ext cx="152640" cy="220680"/>
              </p14:xfrm>
            </p:contentPart>
          </mc:Choice>
          <mc:Fallback xmlns="">
            <p:pic>
              <p:nvPicPr>
                <p:cNvPr id="27" name="Ink 26">
                  <a:extLst>
                    <a:ext uri="{FF2B5EF4-FFF2-40B4-BE49-F238E27FC236}">
                      <a16:creationId xmlns:a16="http://schemas.microsoft.com/office/drawing/2014/main" id="{3F7270A7-851D-4BF2-8FFC-A391A3EC228D}"/>
                    </a:ext>
                  </a:extLst>
                </p:cNvPr>
                <p:cNvPicPr/>
                <p:nvPr/>
              </p:nvPicPr>
              <p:blipFill>
                <a:blip r:embed="rId31"/>
                <a:stretch>
                  <a:fillRect/>
                </a:stretch>
              </p:blipFill>
              <p:spPr>
                <a:xfrm>
                  <a:off x="2101495" y="1714421"/>
                  <a:ext cx="170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1363471D-7413-454A-ABA8-AAED8B437C7A}"/>
                    </a:ext>
                  </a:extLst>
                </p14:cNvPr>
                <p14:cNvContentPartPr/>
                <p14:nvPr/>
              </p14:nvContentPartPr>
              <p14:xfrm>
                <a:off x="2247655" y="1839701"/>
                <a:ext cx="300240" cy="114480"/>
              </p14:xfrm>
            </p:contentPart>
          </mc:Choice>
          <mc:Fallback xmlns="">
            <p:pic>
              <p:nvPicPr>
                <p:cNvPr id="28" name="Ink 27">
                  <a:extLst>
                    <a:ext uri="{FF2B5EF4-FFF2-40B4-BE49-F238E27FC236}">
                      <a16:creationId xmlns:a16="http://schemas.microsoft.com/office/drawing/2014/main" id="{1363471D-7413-454A-ABA8-AAED8B437C7A}"/>
                    </a:ext>
                  </a:extLst>
                </p:cNvPr>
                <p:cNvPicPr/>
                <p:nvPr/>
              </p:nvPicPr>
              <p:blipFill>
                <a:blip r:embed="rId33"/>
                <a:stretch>
                  <a:fillRect/>
                </a:stretch>
              </p:blipFill>
              <p:spPr>
                <a:xfrm>
                  <a:off x="2239015" y="1831061"/>
                  <a:ext cx="317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D31A2E06-4F15-47C5-8E47-D4F53606AB6E}"/>
                    </a:ext>
                  </a:extLst>
                </p14:cNvPr>
                <p14:cNvContentPartPr/>
                <p14:nvPr/>
              </p14:nvContentPartPr>
              <p14:xfrm>
                <a:off x="2186815" y="1685981"/>
                <a:ext cx="184320" cy="65880"/>
              </p14:xfrm>
            </p:contentPart>
          </mc:Choice>
          <mc:Fallback xmlns="">
            <p:pic>
              <p:nvPicPr>
                <p:cNvPr id="29" name="Ink 28">
                  <a:extLst>
                    <a:ext uri="{FF2B5EF4-FFF2-40B4-BE49-F238E27FC236}">
                      <a16:creationId xmlns:a16="http://schemas.microsoft.com/office/drawing/2014/main" id="{D31A2E06-4F15-47C5-8E47-D4F53606AB6E}"/>
                    </a:ext>
                  </a:extLst>
                </p:cNvPr>
                <p:cNvPicPr/>
                <p:nvPr/>
              </p:nvPicPr>
              <p:blipFill>
                <a:blip r:embed="rId35"/>
                <a:stretch>
                  <a:fillRect/>
                </a:stretch>
              </p:blipFill>
              <p:spPr>
                <a:xfrm>
                  <a:off x="2178175" y="1676981"/>
                  <a:ext cx="20196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307D1BED-28FB-4FE2-8D60-6417709810DE}"/>
                  </a:ext>
                </a:extLst>
              </p14:cNvPr>
              <p14:cNvContentPartPr/>
              <p14:nvPr/>
            </p14:nvContentPartPr>
            <p14:xfrm>
              <a:off x="2873695" y="302861"/>
              <a:ext cx="186120" cy="3957480"/>
            </p14:xfrm>
          </p:contentPart>
        </mc:Choice>
        <mc:Fallback xmlns="">
          <p:pic>
            <p:nvPicPr>
              <p:cNvPr id="31" name="Ink 30">
                <a:extLst>
                  <a:ext uri="{FF2B5EF4-FFF2-40B4-BE49-F238E27FC236}">
                    <a16:creationId xmlns:a16="http://schemas.microsoft.com/office/drawing/2014/main" id="{307D1BED-28FB-4FE2-8D60-6417709810DE}"/>
                  </a:ext>
                </a:extLst>
              </p:cNvPr>
              <p:cNvPicPr/>
              <p:nvPr/>
            </p:nvPicPr>
            <p:blipFill>
              <a:blip r:embed="rId37"/>
              <a:stretch>
                <a:fillRect/>
              </a:stretch>
            </p:blipFill>
            <p:spPr>
              <a:xfrm>
                <a:off x="2864695" y="294221"/>
                <a:ext cx="203760" cy="3975120"/>
              </a:xfrm>
              <a:prstGeom prst="rect">
                <a:avLst/>
              </a:prstGeom>
            </p:spPr>
          </p:pic>
        </mc:Fallback>
      </mc:AlternateContent>
      <p:grpSp>
        <p:nvGrpSpPr>
          <p:cNvPr id="2056" name="Group 2055">
            <a:extLst>
              <a:ext uri="{FF2B5EF4-FFF2-40B4-BE49-F238E27FC236}">
                <a16:creationId xmlns:a16="http://schemas.microsoft.com/office/drawing/2014/main" id="{E54D168F-5CAA-49F5-A3F0-53F896E40BA4}"/>
              </a:ext>
            </a:extLst>
          </p:cNvPr>
          <p:cNvGrpSpPr/>
          <p:nvPr/>
        </p:nvGrpSpPr>
        <p:grpSpPr>
          <a:xfrm>
            <a:off x="1655095" y="215381"/>
            <a:ext cx="1126080" cy="616320"/>
            <a:chOff x="1655095" y="215381"/>
            <a:chExt cx="1126080" cy="616320"/>
          </a:xfrm>
        </p:grpSpPr>
        <mc:AlternateContent xmlns:mc="http://schemas.openxmlformats.org/markup-compatibility/2006" xmlns:p14="http://schemas.microsoft.com/office/powerpoint/2010/main">
          <mc:Choice Requires="p14">
            <p:contentPart p14:bwMode="auto" r:id="rId38">
              <p14:nvContentPartPr>
                <p14:cNvPr id="2048" name="Ink 2047">
                  <a:extLst>
                    <a:ext uri="{FF2B5EF4-FFF2-40B4-BE49-F238E27FC236}">
                      <a16:creationId xmlns:a16="http://schemas.microsoft.com/office/drawing/2014/main" id="{D24F0536-7140-4D16-9EBF-6B2AE2FA2FAD}"/>
                    </a:ext>
                  </a:extLst>
                </p14:cNvPr>
                <p14:cNvContentPartPr/>
                <p14:nvPr/>
              </p14:nvContentPartPr>
              <p14:xfrm>
                <a:off x="1655095" y="430661"/>
                <a:ext cx="299880" cy="374040"/>
              </p14:xfrm>
            </p:contentPart>
          </mc:Choice>
          <mc:Fallback xmlns="">
            <p:pic>
              <p:nvPicPr>
                <p:cNvPr id="2048" name="Ink 2047">
                  <a:extLst>
                    <a:ext uri="{FF2B5EF4-FFF2-40B4-BE49-F238E27FC236}">
                      <a16:creationId xmlns:a16="http://schemas.microsoft.com/office/drawing/2014/main" id="{D24F0536-7140-4D16-9EBF-6B2AE2FA2FAD}"/>
                    </a:ext>
                  </a:extLst>
                </p:cNvPr>
                <p:cNvPicPr/>
                <p:nvPr/>
              </p:nvPicPr>
              <p:blipFill>
                <a:blip r:embed="rId39"/>
                <a:stretch>
                  <a:fillRect/>
                </a:stretch>
              </p:blipFill>
              <p:spPr>
                <a:xfrm>
                  <a:off x="1646455" y="422021"/>
                  <a:ext cx="31752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49" name="Ink 2048">
                  <a:extLst>
                    <a:ext uri="{FF2B5EF4-FFF2-40B4-BE49-F238E27FC236}">
                      <a16:creationId xmlns:a16="http://schemas.microsoft.com/office/drawing/2014/main" id="{431F8403-1347-4501-B4CF-17FD3C702E66}"/>
                    </a:ext>
                  </a:extLst>
                </p14:cNvPr>
                <p14:cNvContentPartPr/>
                <p14:nvPr/>
              </p14:nvContentPartPr>
              <p14:xfrm>
                <a:off x="1672015" y="392501"/>
                <a:ext cx="467640" cy="439200"/>
              </p14:xfrm>
            </p:contentPart>
          </mc:Choice>
          <mc:Fallback xmlns="">
            <p:pic>
              <p:nvPicPr>
                <p:cNvPr id="2049" name="Ink 2048">
                  <a:extLst>
                    <a:ext uri="{FF2B5EF4-FFF2-40B4-BE49-F238E27FC236}">
                      <a16:creationId xmlns:a16="http://schemas.microsoft.com/office/drawing/2014/main" id="{431F8403-1347-4501-B4CF-17FD3C702E66}"/>
                    </a:ext>
                  </a:extLst>
                </p:cNvPr>
                <p:cNvPicPr/>
                <p:nvPr/>
              </p:nvPicPr>
              <p:blipFill>
                <a:blip r:embed="rId41"/>
                <a:stretch>
                  <a:fillRect/>
                </a:stretch>
              </p:blipFill>
              <p:spPr>
                <a:xfrm>
                  <a:off x="1663015" y="383861"/>
                  <a:ext cx="48528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52" name="Ink 2051">
                  <a:extLst>
                    <a:ext uri="{FF2B5EF4-FFF2-40B4-BE49-F238E27FC236}">
                      <a16:creationId xmlns:a16="http://schemas.microsoft.com/office/drawing/2014/main" id="{0E2FBBAA-C860-48B0-BDE1-F09748699AFC}"/>
                    </a:ext>
                  </a:extLst>
                </p14:cNvPr>
                <p14:cNvContentPartPr/>
                <p14:nvPr/>
              </p14:nvContentPartPr>
              <p14:xfrm>
                <a:off x="2199775" y="296741"/>
                <a:ext cx="115200" cy="116640"/>
              </p14:xfrm>
            </p:contentPart>
          </mc:Choice>
          <mc:Fallback xmlns="">
            <p:pic>
              <p:nvPicPr>
                <p:cNvPr id="2052" name="Ink 2051">
                  <a:extLst>
                    <a:ext uri="{FF2B5EF4-FFF2-40B4-BE49-F238E27FC236}">
                      <a16:creationId xmlns:a16="http://schemas.microsoft.com/office/drawing/2014/main" id="{0E2FBBAA-C860-48B0-BDE1-F09748699AFC}"/>
                    </a:ext>
                  </a:extLst>
                </p:cNvPr>
                <p:cNvPicPr/>
                <p:nvPr/>
              </p:nvPicPr>
              <p:blipFill>
                <a:blip r:embed="rId43"/>
                <a:stretch>
                  <a:fillRect/>
                </a:stretch>
              </p:blipFill>
              <p:spPr>
                <a:xfrm>
                  <a:off x="2190775" y="287741"/>
                  <a:ext cx="132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53" name="Ink 2052">
                  <a:extLst>
                    <a:ext uri="{FF2B5EF4-FFF2-40B4-BE49-F238E27FC236}">
                      <a16:creationId xmlns:a16="http://schemas.microsoft.com/office/drawing/2014/main" id="{B9FF9671-A784-47C3-AE18-BC960446754D}"/>
                    </a:ext>
                  </a:extLst>
                </p14:cNvPr>
                <p14:cNvContentPartPr/>
                <p14:nvPr/>
              </p14:nvContentPartPr>
              <p14:xfrm>
                <a:off x="2364655" y="307541"/>
                <a:ext cx="213840" cy="77760"/>
              </p14:xfrm>
            </p:contentPart>
          </mc:Choice>
          <mc:Fallback xmlns="">
            <p:pic>
              <p:nvPicPr>
                <p:cNvPr id="2053" name="Ink 2052">
                  <a:extLst>
                    <a:ext uri="{FF2B5EF4-FFF2-40B4-BE49-F238E27FC236}">
                      <a16:creationId xmlns:a16="http://schemas.microsoft.com/office/drawing/2014/main" id="{B9FF9671-A784-47C3-AE18-BC960446754D}"/>
                    </a:ext>
                  </a:extLst>
                </p:cNvPr>
                <p:cNvPicPr/>
                <p:nvPr/>
              </p:nvPicPr>
              <p:blipFill>
                <a:blip r:embed="rId45"/>
                <a:stretch>
                  <a:fillRect/>
                </a:stretch>
              </p:blipFill>
              <p:spPr>
                <a:xfrm>
                  <a:off x="2355655" y="298901"/>
                  <a:ext cx="231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54" name="Ink 2053">
                  <a:extLst>
                    <a:ext uri="{FF2B5EF4-FFF2-40B4-BE49-F238E27FC236}">
                      <a16:creationId xmlns:a16="http://schemas.microsoft.com/office/drawing/2014/main" id="{403EF857-9B01-4C50-929F-CA2AEC2CF889}"/>
                    </a:ext>
                  </a:extLst>
                </p14:cNvPr>
                <p14:cNvContentPartPr/>
                <p14:nvPr/>
              </p14:nvContentPartPr>
              <p14:xfrm>
                <a:off x="2568055" y="215381"/>
                <a:ext cx="101880" cy="156960"/>
              </p14:xfrm>
            </p:contentPart>
          </mc:Choice>
          <mc:Fallback xmlns="">
            <p:pic>
              <p:nvPicPr>
                <p:cNvPr id="2054" name="Ink 2053">
                  <a:extLst>
                    <a:ext uri="{FF2B5EF4-FFF2-40B4-BE49-F238E27FC236}">
                      <a16:creationId xmlns:a16="http://schemas.microsoft.com/office/drawing/2014/main" id="{403EF857-9B01-4C50-929F-CA2AEC2CF889}"/>
                    </a:ext>
                  </a:extLst>
                </p:cNvPr>
                <p:cNvPicPr/>
                <p:nvPr/>
              </p:nvPicPr>
              <p:blipFill>
                <a:blip r:embed="rId47"/>
                <a:stretch>
                  <a:fillRect/>
                </a:stretch>
              </p:blipFill>
              <p:spPr>
                <a:xfrm>
                  <a:off x="2559415" y="206741"/>
                  <a:ext cx="1195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55" name="Ink 2054">
                  <a:extLst>
                    <a:ext uri="{FF2B5EF4-FFF2-40B4-BE49-F238E27FC236}">
                      <a16:creationId xmlns:a16="http://schemas.microsoft.com/office/drawing/2014/main" id="{0E90E038-8A67-465D-81C0-B1A6E2B89831}"/>
                    </a:ext>
                  </a:extLst>
                </p14:cNvPr>
                <p14:cNvContentPartPr/>
                <p14:nvPr/>
              </p14:nvContentPartPr>
              <p14:xfrm>
                <a:off x="2614495" y="284501"/>
                <a:ext cx="166680" cy="360"/>
              </p14:xfrm>
            </p:contentPart>
          </mc:Choice>
          <mc:Fallback xmlns="">
            <p:pic>
              <p:nvPicPr>
                <p:cNvPr id="2055" name="Ink 2054">
                  <a:extLst>
                    <a:ext uri="{FF2B5EF4-FFF2-40B4-BE49-F238E27FC236}">
                      <a16:creationId xmlns:a16="http://schemas.microsoft.com/office/drawing/2014/main" id="{0E90E038-8A67-465D-81C0-B1A6E2B89831}"/>
                    </a:ext>
                  </a:extLst>
                </p:cNvPr>
                <p:cNvPicPr/>
                <p:nvPr/>
              </p:nvPicPr>
              <p:blipFill>
                <a:blip r:embed="rId49"/>
                <a:stretch>
                  <a:fillRect/>
                </a:stretch>
              </p:blipFill>
              <p:spPr>
                <a:xfrm>
                  <a:off x="2605855" y="275501"/>
                  <a:ext cx="184320" cy="18000"/>
                </a:xfrm>
                <a:prstGeom prst="rect">
                  <a:avLst/>
                </a:prstGeom>
              </p:spPr>
            </p:pic>
          </mc:Fallback>
        </mc:AlternateContent>
      </p:grpSp>
      <p:grpSp>
        <p:nvGrpSpPr>
          <p:cNvPr id="2067" name="Group 2066">
            <a:extLst>
              <a:ext uri="{FF2B5EF4-FFF2-40B4-BE49-F238E27FC236}">
                <a16:creationId xmlns:a16="http://schemas.microsoft.com/office/drawing/2014/main" id="{70B5B148-AAED-4815-AA41-1D81A81AFB67}"/>
              </a:ext>
            </a:extLst>
          </p:cNvPr>
          <p:cNvGrpSpPr/>
          <p:nvPr/>
        </p:nvGrpSpPr>
        <p:grpSpPr>
          <a:xfrm>
            <a:off x="3241255" y="123221"/>
            <a:ext cx="1122120" cy="771840"/>
            <a:chOff x="3241255" y="123221"/>
            <a:chExt cx="1122120" cy="771840"/>
          </a:xfrm>
        </p:grpSpPr>
        <mc:AlternateContent xmlns:mc="http://schemas.openxmlformats.org/markup-compatibility/2006" xmlns:p14="http://schemas.microsoft.com/office/powerpoint/2010/main">
          <mc:Choice Requires="p14">
            <p:contentPart p14:bwMode="auto" r:id="rId50">
              <p14:nvContentPartPr>
                <p14:cNvPr id="2057" name="Ink 2056">
                  <a:extLst>
                    <a:ext uri="{FF2B5EF4-FFF2-40B4-BE49-F238E27FC236}">
                      <a16:creationId xmlns:a16="http://schemas.microsoft.com/office/drawing/2014/main" id="{9454A590-D93D-47CB-AE83-ACB64EFED7BA}"/>
                    </a:ext>
                  </a:extLst>
                </p14:cNvPr>
                <p14:cNvContentPartPr/>
                <p14:nvPr/>
              </p14:nvContentPartPr>
              <p14:xfrm>
                <a:off x="3501895" y="280901"/>
                <a:ext cx="645840" cy="513720"/>
              </p14:xfrm>
            </p:contentPart>
          </mc:Choice>
          <mc:Fallback xmlns="">
            <p:pic>
              <p:nvPicPr>
                <p:cNvPr id="2057" name="Ink 2056">
                  <a:extLst>
                    <a:ext uri="{FF2B5EF4-FFF2-40B4-BE49-F238E27FC236}">
                      <a16:creationId xmlns:a16="http://schemas.microsoft.com/office/drawing/2014/main" id="{9454A590-D93D-47CB-AE83-ACB64EFED7BA}"/>
                    </a:ext>
                  </a:extLst>
                </p:cNvPr>
                <p:cNvPicPr/>
                <p:nvPr/>
              </p:nvPicPr>
              <p:blipFill>
                <a:blip r:embed="rId51"/>
                <a:stretch>
                  <a:fillRect/>
                </a:stretch>
              </p:blipFill>
              <p:spPr>
                <a:xfrm>
                  <a:off x="3492895" y="272261"/>
                  <a:ext cx="66348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058" name="Ink 2057">
                  <a:extLst>
                    <a:ext uri="{FF2B5EF4-FFF2-40B4-BE49-F238E27FC236}">
                      <a16:creationId xmlns:a16="http://schemas.microsoft.com/office/drawing/2014/main" id="{974F2B3D-D694-4F57-9CDE-3157AE849312}"/>
                    </a:ext>
                  </a:extLst>
                </p14:cNvPr>
                <p14:cNvContentPartPr/>
                <p14:nvPr/>
              </p14:nvContentPartPr>
              <p14:xfrm>
                <a:off x="3513775" y="191981"/>
                <a:ext cx="70920" cy="115920"/>
              </p14:xfrm>
            </p:contentPart>
          </mc:Choice>
          <mc:Fallback xmlns="">
            <p:pic>
              <p:nvPicPr>
                <p:cNvPr id="2058" name="Ink 2057">
                  <a:extLst>
                    <a:ext uri="{FF2B5EF4-FFF2-40B4-BE49-F238E27FC236}">
                      <a16:creationId xmlns:a16="http://schemas.microsoft.com/office/drawing/2014/main" id="{974F2B3D-D694-4F57-9CDE-3157AE849312}"/>
                    </a:ext>
                  </a:extLst>
                </p:cNvPr>
                <p:cNvPicPr/>
                <p:nvPr/>
              </p:nvPicPr>
              <p:blipFill>
                <a:blip r:embed="rId53"/>
                <a:stretch>
                  <a:fillRect/>
                </a:stretch>
              </p:blipFill>
              <p:spPr>
                <a:xfrm>
                  <a:off x="3505135" y="183341"/>
                  <a:ext cx="88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059" name="Ink 2058">
                  <a:extLst>
                    <a:ext uri="{FF2B5EF4-FFF2-40B4-BE49-F238E27FC236}">
                      <a16:creationId xmlns:a16="http://schemas.microsoft.com/office/drawing/2014/main" id="{8753C7E3-07AD-43BC-B66F-31695AFEC4E8}"/>
                    </a:ext>
                  </a:extLst>
                </p14:cNvPr>
                <p14:cNvContentPartPr/>
                <p14:nvPr/>
              </p14:nvContentPartPr>
              <p14:xfrm>
                <a:off x="3785935" y="123221"/>
                <a:ext cx="11160" cy="130320"/>
              </p14:xfrm>
            </p:contentPart>
          </mc:Choice>
          <mc:Fallback xmlns="">
            <p:pic>
              <p:nvPicPr>
                <p:cNvPr id="2059" name="Ink 2058">
                  <a:extLst>
                    <a:ext uri="{FF2B5EF4-FFF2-40B4-BE49-F238E27FC236}">
                      <a16:creationId xmlns:a16="http://schemas.microsoft.com/office/drawing/2014/main" id="{8753C7E3-07AD-43BC-B66F-31695AFEC4E8}"/>
                    </a:ext>
                  </a:extLst>
                </p:cNvPr>
                <p:cNvPicPr/>
                <p:nvPr/>
              </p:nvPicPr>
              <p:blipFill>
                <a:blip r:embed="rId55"/>
                <a:stretch>
                  <a:fillRect/>
                </a:stretch>
              </p:blipFill>
              <p:spPr>
                <a:xfrm>
                  <a:off x="3776935" y="114221"/>
                  <a:ext cx="28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060" name="Ink 2059">
                  <a:extLst>
                    <a:ext uri="{FF2B5EF4-FFF2-40B4-BE49-F238E27FC236}">
                      <a16:creationId xmlns:a16="http://schemas.microsoft.com/office/drawing/2014/main" id="{56872E64-DD76-4934-B48E-8FEC3691E0E4}"/>
                    </a:ext>
                  </a:extLst>
                </p14:cNvPr>
                <p14:cNvContentPartPr/>
                <p14:nvPr/>
              </p14:nvContentPartPr>
              <p14:xfrm>
                <a:off x="4000135" y="131861"/>
                <a:ext cx="233640" cy="195840"/>
              </p14:xfrm>
            </p:contentPart>
          </mc:Choice>
          <mc:Fallback xmlns="">
            <p:pic>
              <p:nvPicPr>
                <p:cNvPr id="2060" name="Ink 2059">
                  <a:extLst>
                    <a:ext uri="{FF2B5EF4-FFF2-40B4-BE49-F238E27FC236}">
                      <a16:creationId xmlns:a16="http://schemas.microsoft.com/office/drawing/2014/main" id="{56872E64-DD76-4934-B48E-8FEC3691E0E4}"/>
                    </a:ext>
                  </a:extLst>
                </p:cNvPr>
                <p:cNvPicPr/>
                <p:nvPr/>
              </p:nvPicPr>
              <p:blipFill>
                <a:blip r:embed="rId57"/>
                <a:stretch>
                  <a:fillRect/>
                </a:stretch>
              </p:blipFill>
              <p:spPr>
                <a:xfrm>
                  <a:off x="3991135" y="123221"/>
                  <a:ext cx="2512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61" name="Ink 2060">
                  <a:extLst>
                    <a:ext uri="{FF2B5EF4-FFF2-40B4-BE49-F238E27FC236}">
                      <a16:creationId xmlns:a16="http://schemas.microsoft.com/office/drawing/2014/main" id="{B7F4DEFD-8A1C-4531-902C-A04008A1A048}"/>
                    </a:ext>
                  </a:extLst>
                </p14:cNvPr>
                <p14:cNvContentPartPr/>
                <p14:nvPr/>
              </p14:nvContentPartPr>
              <p14:xfrm>
                <a:off x="4278775" y="345341"/>
                <a:ext cx="27000" cy="64080"/>
              </p14:xfrm>
            </p:contentPart>
          </mc:Choice>
          <mc:Fallback xmlns="">
            <p:pic>
              <p:nvPicPr>
                <p:cNvPr id="2061" name="Ink 2060">
                  <a:extLst>
                    <a:ext uri="{FF2B5EF4-FFF2-40B4-BE49-F238E27FC236}">
                      <a16:creationId xmlns:a16="http://schemas.microsoft.com/office/drawing/2014/main" id="{B7F4DEFD-8A1C-4531-902C-A04008A1A048}"/>
                    </a:ext>
                  </a:extLst>
                </p:cNvPr>
                <p:cNvPicPr/>
                <p:nvPr/>
              </p:nvPicPr>
              <p:blipFill>
                <a:blip r:embed="rId59"/>
                <a:stretch>
                  <a:fillRect/>
                </a:stretch>
              </p:blipFill>
              <p:spPr>
                <a:xfrm>
                  <a:off x="4270135" y="336341"/>
                  <a:ext cx="44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62" name="Ink 2061">
                  <a:extLst>
                    <a:ext uri="{FF2B5EF4-FFF2-40B4-BE49-F238E27FC236}">
                      <a16:creationId xmlns:a16="http://schemas.microsoft.com/office/drawing/2014/main" id="{CA384D1E-5153-4461-8665-6625FA87C85C}"/>
                    </a:ext>
                  </a:extLst>
                </p14:cNvPr>
                <p14:cNvContentPartPr/>
                <p14:nvPr/>
              </p14:nvContentPartPr>
              <p14:xfrm>
                <a:off x="4201375" y="557021"/>
                <a:ext cx="162000" cy="161640"/>
              </p14:xfrm>
            </p:contentPart>
          </mc:Choice>
          <mc:Fallback xmlns="">
            <p:pic>
              <p:nvPicPr>
                <p:cNvPr id="2062" name="Ink 2061">
                  <a:extLst>
                    <a:ext uri="{FF2B5EF4-FFF2-40B4-BE49-F238E27FC236}">
                      <a16:creationId xmlns:a16="http://schemas.microsoft.com/office/drawing/2014/main" id="{CA384D1E-5153-4461-8665-6625FA87C85C}"/>
                    </a:ext>
                  </a:extLst>
                </p:cNvPr>
                <p:cNvPicPr/>
                <p:nvPr/>
              </p:nvPicPr>
              <p:blipFill>
                <a:blip r:embed="rId61"/>
                <a:stretch>
                  <a:fillRect/>
                </a:stretch>
              </p:blipFill>
              <p:spPr>
                <a:xfrm>
                  <a:off x="4192375" y="548381"/>
                  <a:ext cx="179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63" name="Ink 2062">
                  <a:extLst>
                    <a:ext uri="{FF2B5EF4-FFF2-40B4-BE49-F238E27FC236}">
                      <a16:creationId xmlns:a16="http://schemas.microsoft.com/office/drawing/2014/main" id="{0679F634-A80F-45D6-9A44-A142CD0D98A9}"/>
                    </a:ext>
                  </a:extLst>
                </p14:cNvPr>
                <p14:cNvContentPartPr/>
                <p14:nvPr/>
              </p14:nvContentPartPr>
              <p14:xfrm>
                <a:off x="4013815" y="705701"/>
                <a:ext cx="13320" cy="86400"/>
              </p14:xfrm>
            </p:contentPart>
          </mc:Choice>
          <mc:Fallback xmlns="">
            <p:pic>
              <p:nvPicPr>
                <p:cNvPr id="2063" name="Ink 2062">
                  <a:extLst>
                    <a:ext uri="{FF2B5EF4-FFF2-40B4-BE49-F238E27FC236}">
                      <a16:creationId xmlns:a16="http://schemas.microsoft.com/office/drawing/2014/main" id="{0679F634-A80F-45D6-9A44-A142CD0D98A9}"/>
                    </a:ext>
                  </a:extLst>
                </p:cNvPr>
                <p:cNvPicPr/>
                <p:nvPr/>
              </p:nvPicPr>
              <p:blipFill>
                <a:blip r:embed="rId63"/>
                <a:stretch>
                  <a:fillRect/>
                </a:stretch>
              </p:blipFill>
              <p:spPr>
                <a:xfrm>
                  <a:off x="4004815" y="696701"/>
                  <a:ext cx="30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064" name="Ink 2063">
                  <a:extLst>
                    <a:ext uri="{FF2B5EF4-FFF2-40B4-BE49-F238E27FC236}">
                      <a16:creationId xmlns:a16="http://schemas.microsoft.com/office/drawing/2014/main" id="{B4EC9261-6646-4F62-BF5A-058E52A9FF91}"/>
                    </a:ext>
                  </a:extLst>
                </p14:cNvPr>
                <p14:cNvContentPartPr/>
                <p14:nvPr/>
              </p14:nvContentPartPr>
              <p14:xfrm>
                <a:off x="3571735" y="768341"/>
                <a:ext cx="255600" cy="126720"/>
              </p14:xfrm>
            </p:contentPart>
          </mc:Choice>
          <mc:Fallback xmlns="">
            <p:pic>
              <p:nvPicPr>
                <p:cNvPr id="2064" name="Ink 2063">
                  <a:extLst>
                    <a:ext uri="{FF2B5EF4-FFF2-40B4-BE49-F238E27FC236}">
                      <a16:creationId xmlns:a16="http://schemas.microsoft.com/office/drawing/2014/main" id="{B4EC9261-6646-4F62-BF5A-058E52A9FF91}"/>
                    </a:ext>
                  </a:extLst>
                </p:cNvPr>
                <p:cNvPicPr/>
                <p:nvPr/>
              </p:nvPicPr>
              <p:blipFill>
                <a:blip r:embed="rId65"/>
                <a:stretch>
                  <a:fillRect/>
                </a:stretch>
              </p:blipFill>
              <p:spPr>
                <a:xfrm>
                  <a:off x="3562735" y="759701"/>
                  <a:ext cx="273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065" name="Ink 2064">
                  <a:extLst>
                    <a:ext uri="{FF2B5EF4-FFF2-40B4-BE49-F238E27FC236}">
                      <a16:creationId xmlns:a16="http://schemas.microsoft.com/office/drawing/2014/main" id="{4EF0CF60-37FA-4540-A658-67A4D63C0A2B}"/>
                    </a:ext>
                  </a:extLst>
                </p14:cNvPr>
                <p14:cNvContentPartPr/>
                <p14:nvPr/>
              </p14:nvContentPartPr>
              <p14:xfrm>
                <a:off x="3241255" y="524981"/>
                <a:ext cx="151560" cy="276480"/>
              </p14:xfrm>
            </p:contentPart>
          </mc:Choice>
          <mc:Fallback xmlns="">
            <p:pic>
              <p:nvPicPr>
                <p:cNvPr id="2065" name="Ink 2064">
                  <a:extLst>
                    <a:ext uri="{FF2B5EF4-FFF2-40B4-BE49-F238E27FC236}">
                      <a16:creationId xmlns:a16="http://schemas.microsoft.com/office/drawing/2014/main" id="{4EF0CF60-37FA-4540-A658-67A4D63C0A2B}"/>
                    </a:ext>
                  </a:extLst>
                </p:cNvPr>
                <p:cNvPicPr/>
                <p:nvPr/>
              </p:nvPicPr>
              <p:blipFill>
                <a:blip r:embed="rId67"/>
                <a:stretch>
                  <a:fillRect/>
                </a:stretch>
              </p:blipFill>
              <p:spPr>
                <a:xfrm>
                  <a:off x="3232255" y="516341"/>
                  <a:ext cx="1692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66" name="Ink 2065">
                  <a:extLst>
                    <a:ext uri="{FF2B5EF4-FFF2-40B4-BE49-F238E27FC236}">
                      <a16:creationId xmlns:a16="http://schemas.microsoft.com/office/drawing/2014/main" id="{F9B4DDBE-8F05-4E65-84CD-A4CD445B142A}"/>
                    </a:ext>
                  </a:extLst>
                </p14:cNvPr>
                <p14:cNvContentPartPr/>
                <p14:nvPr/>
              </p14:nvContentPartPr>
              <p14:xfrm>
                <a:off x="3300295" y="393941"/>
                <a:ext cx="147600" cy="103680"/>
              </p14:xfrm>
            </p:contentPart>
          </mc:Choice>
          <mc:Fallback xmlns="">
            <p:pic>
              <p:nvPicPr>
                <p:cNvPr id="2066" name="Ink 2065">
                  <a:extLst>
                    <a:ext uri="{FF2B5EF4-FFF2-40B4-BE49-F238E27FC236}">
                      <a16:creationId xmlns:a16="http://schemas.microsoft.com/office/drawing/2014/main" id="{F9B4DDBE-8F05-4E65-84CD-A4CD445B142A}"/>
                    </a:ext>
                  </a:extLst>
                </p:cNvPr>
                <p:cNvPicPr/>
                <p:nvPr/>
              </p:nvPicPr>
              <p:blipFill>
                <a:blip r:embed="rId69"/>
                <a:stretch>
                  <a:fillRect/>
                </a:stretch>
              </p:blipFill>
              <p:spPr>
                <a:xfrm>
                  <a:off x="3291655" y="384941"/>
                  <a:ext cx="165240" cy="121320"/>
                </a:xfrm>
                <a:prstGeom prst="rect">
                  <a:avLst/>
                </a:prstGeom>
              </p:spPr>
            </p:pic>
          </mc:Fallback>
        </mc:AlternateContent>
      </p:grpSp>
      <p:grpSp>
        <p:nvGrpSpPr>
          <p:cNvPr id="2071" name="Group 2070">
            <a:extLst>
              <a:ext uri="{FF2B5EF4-FFF2-40B4-BE49-F238E27FC236}">
                <a16:creationId xmlns:a16="http://schemas.microsoft.com/office/drawing/2014/main" id="{27F284A3-54BB-48CF-84E3-68BCF2065532}"/>
              </a:ext>
            </a:extLst>
          </p:cNvPr>
          <p:cNvGrpSpPr/>
          <p:nvPr/>
        </p:nvGrpSpPr>
        <p:grpSpPr>
          <a:xfrm>
            <a:off x="4488295" y="259301"/>
            <a:ext cx="401760" cy="276120"/>
            <a:chOff x="4488295" y="259301"/>
            <a:chExt cx="401760" cy="276120"/>
          </a:xfrm>
        </p:grpSpPr>
        <mc:AlternateContent xmlns:mc="http://schemas.openxmlformats.org/markup-compatibility/2006" xmlns:p14="http://schemas.microsoft.com/office/powerpoint/2010/main">
          <mc:Choice Requires="p14">
            <p:contentPart p14:bwMode="auto" r:id="rId70">
              <p14:nvContentPartPr>
                <p14:cNvPr id="2068" name="Ink 2067">
                  <a:extLst>
                    <a:ext uri="{FF2B5EF4-FFF2-40B4-BE49-F238E27FC236}">
                      <a16:creationId xmlns:a16="http://schemas.microsoft.com/office/drawing/2014/main" id="{9BEA3938-818B-4BFE-A547-322577E36198}"/>
                    </a:ext>
                  </a:extLst>
                </p14:cNvPr>
                <p14:cNvContentPartPr/>
                <p14:nvPr/>
              </p14:nvContentPartPr>
              <p14:xfrm>
                <a:off x="4488295" y="259301"/>
                <a:ext cx="244800" cy="276120"/>
              </p14:xfrm>
            </p:contentPart>
          </mc:Choice>
          <mc:Fallback xmlns="">
            <p:pic>
              <p:nvPicPr>
                <p:cNvPr id="2068" name="Ink 2067">
                  <a:extLst>
                    <a:ext uri="{FF2B5EF4-FFF2-40B4-BE49-F238E27FC236}">
                      <a16:creationId xmlns:a16="http://schemas.microsoft.com/office/drawing/2014/main" id="{9BEA3938-818B-4BFE-A547-322577E36198}"/>
                    </a:ext>
                  </a:extLst>
                </p:cNvPr>
                <p:cNvPicPr/>
                <p:nvPr/>
              </p:nvPicPr>
              <p:blipFill>
                <a:blip r:embed="rId71"/>
                <a:stretch>
                  <a:fillRect/>
                </a:stretch>
              </p:blipFill>
              <p:spPr>
                <a:xfrm>
                  <a:off x="4479655" y="250301"/>
                  <a:ext cx="2624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69" name="Ink 2068">
                  <a:extLst>
                    <a:ext uri="{FF2B5EF4-FFF2-40B4-BE49-F238E27FC236}">
                      <a16:creationId xmlns:a16="http://schemas.microsoft.com/office/drawing/2014/main" id="{2EDAAFC6-D457-4DB9-A6E9-07BCCD2CD615}"/>
                    </a:ext>
                  </a:extLst>
                </p14:cNvPr>
                <p14:cNvContentPartPr/>
                <p14:nvPr/>
              </p14:nvContentPartPr>
              <p14:xfrm>
                <a:off x="4793215" y="305021"/>
                <a:ext cx="96840" cy="106920"/>
              </p14:xfrm>
            </p:contentPart>
          </mc:Choice>
          <mc:Fallback xmlns="">
            <p:pic>
              <p:nvPicPr>
                <p:cNvPr id="2069" name="Ink 2068">
                  <a:extLst>
                    <a:ext uri="{FF2B5EF4-FFF2-40B4-BE49-F238E27FC236}">
                      <a16:creationId xmlns:a16="http://schemas.microsoft.com/office/drawing/2014/main" id="{2EDAAFC6-D457-4DB9-A6E9-07BCCD2CD615}"/>
                    </a:ext>
                  </a:extLst>
                </p:cNvPr>
                <p:cNvPicPr/>
                <p:nvPr/>
              </p:nvPicPr>
              <p:blipFill>
                <a:blip r:embed="rId73"/>
                <a:stretch>
                  <a:fillRect/>
                </a:stretch>
              </p:blipFill>
              <p:spPr>
                <a:xfrm>
                  <a:off x="4784215" y="296021"/>
                  <a:ext cx="11448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2070" name="Ink 2069">
                <a:extLst>
                  <a:ext uri="{FF2B5EF4-FFF2-40B4-BE49-F238E27FC236}">
                    <a16:creationId xmlns:a16="http://schemas.microsoft.com/office/drawing/2014/main" id="{2AE1ED02-05A4-4158-BD4D-345628A18254}"/>
                  </a:ext>
                </a:extLst>
              </p14:cNvPr>
              <p14:cNvContentPartPr/>
              <p14:nvPr/>
            </p14:nvContentPartPr>
            <p14:xfrm>
              <a:off x="4454455" y="153821"/>
              <a:ext cx="360" cy="3240"/>
            </p14:xfrm>
          </p:contentPart>
        </mc:Choice>
        <mc:Fallback xmlns="">
          <p:pic>
            <p:nvPicPr>
              <p:cNvPr id="2070" name="Ink 2069">
                <a:extLst>
                  <a:ext uri="{FF2B5EF4-FFF2-40B4-BE49-F238E27FC236}">
                    <a16:creationId xmlns:a16="http://schemas.microsoft.com/office/drawing/2014/main" id="{2AE1ED02-05A4-4158-BD4D-345628A18254}"/>
                  </a:ext>
                </a:extLst>
              </p:cNvPr>
              <p:cNvPicPr/>
              <p:nvPr/>
            </p:nvPicPr>
            <p:blipFill>
              <a:blip r:embed="rId75"/>
              <a:stretch>
                <a:fillRect/>
              </a:stretch>
            </p:blipFill>
            <p:spPr>
              <a:xfrm>
                <a:off x="4445455" y="145181"/>
                <a:ext cx="18000" cy="20880"/>
              </a:xfrm>
              <a:prstGeom prst="rect">
                <a:avLst/>
              </a:prstGeom>
            </p:spPr>
          </p:pic>
        </mc:Fallback>
      </mc:AlternateContent>
      <p:grpSp>
        <p:nvGrpSpPr>
          <p:cNvPr id="2081" name="Group 2080">
            <a:extLst>
              <a:ext uri="{FF2B5EF4-FFF2-40B4-BE49-F238E27FC236}">
                <a16:creationId xmlns:a16="http://schemas.microsoft.com/office/drawing/2014/main" id="{91C13818-9729-4511-B2C0-98458E0F16B0}"/>
              </a:ext>
            </a:extLst>
          </p:cNvPr>
          <p:cNvGrpSpPr/>
          <p:nvPr/>
        </p:nvGrpSpPr>
        <p:grpSpPr>
          <a:xfrm>
            <a:off x="3893575" y="1600661"/>
            <a:ext cx="563400" cy="861120"/>
            <a:chOff x="3893575" y="1600661"/>
            <a:chExt cx="563400" cy="861120"/>
          </a:xfrm>
        </p:grpSpPr>
        <mc:AlternateContent xmlns:mc="http://schemas.openxmlformats.org/markup-compatibility/2006" xmlns:p14="http://schemas.microsoft.com/office/powerpoint/2010/main">
          <mc:Choice Requires="p14">
            <p:contentPart p14:bwMode="auto" r:id="rId76">
              <p14:nvContentPartPr>
                <p14:cNvPr id="2072" name="Ink 2071">
                  <a:extLst>
                    <a:ext uri="{FF2B5EF4-FFF2-40B4-BE49-F238E27FC236}">
                      <a16:creationId xmlns:a16="http://schemas.microsoft.com/office/drawing/2014/main" id="{A7EC45A6-B8C8-427F-8159-737614FDCA6E}"/>
                    </a:ext>
                  </a:extLst>
                </p14:cNvPr>
                <p14:cNvContentPartPr/>
                <p14:nvPr/>
              </p14:nvContentPartPr>
              <p14:xfrm>
                <a:off x="3924175" y="1600661"/>
                <a:ext cx="363240" cy="420120"/>
              </p14:xfrm>
            </p:contentPart>
          </mc:Choice>
          <mc:Fallback xmlns="">
            <p:pic>
              <p:nvPicPr>
                <p:cNvPr id="2072" name="Ink 2071">
                  <a:extLst>
                    <a:ext uri="{FF2B5EF4-FFF2-40B4-BE49-F238E27FC236}">
                      <a16:creationId xmlns:a16="http://schemas.microsoft.com/office/drawing/2014/main" id="{A7EC45A6-B8C8-427F-8159-737614FDCA6E}"/>
                    </a:ext>
                  </a:extLst>
                </p:cNvPr>
                <p:cNvPicPr/>
                <p:nvPr/>
              </p:nvPicPr>
              <p:blipFill>
                <a:blip r:embed="rId77"/>
                <a:stretch>
                  <a:fillRect/>
                </a:stretch>
              </p:blipFill>
              <p:spPr>
                <a:xfrm>
                  <a:off x="3915175" y="1591661"/>
                  <a:ext cx="38088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073" name="Ink 2072">
                  <a:extLst>
                    <a:ext uri="{FF2B5EF4-FFF2-40B4-BE49-F238E27FC236}">
                      <a16:creationId xmlns:a16="http://schemas.microsoft.com/office/drawing/2014/main" id="{0D9DA2E4-19C9-4C59-96E2-029FF754E1E2}"/>
                    </a:ext>
                  </a:extLst>
                </p14:cNvPr>
                <p14:cNvContentPartPr/>
                <p14:nvPr/>
              </p14:nvContentPartPr>
              <p14:xfrm>
                <a:off x="4044055" y="1935821"/>
                <a:ext cx="14760" cy="223560"/>
              </p14:xfrm>
            </p:contentPart>
          </mc:Choice>
          <mc:Fallback xmlns="">
            <p:pic>
              <p:nvPicPr>
                <p:cNvPr id="2073" name="Ink 2072">
                  <a:extLst>
                    <a:ext uri="{FF2B5EF4-FFF2-40B4-BE49-F238E27FC236}">
                      <a16:creationId xmlns:a16="http://schemas.microsoft.com/office/drawing/2014/main" id="{0D9DA2E4-19C9-4C59-96E2-029FF754E1E2}"/>
                    </a:ext>
                  </a:extLst>
                </p:cNvPr>
                <p:cNvPicPr/>
                <p:nvPr/>
              </p:nvPicPr>
              <p:blipFill>
                <a:blip r:embed="rId79"/>
                <a:stretch>
                  <a:fillRect/>
                </a:stretch>
              </p:blipFill>
              <p:spPr>
                <a:xfrm>
                  <a:off x="4035415" y="1926821"/>
                  <a:ext cx="32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075" name="Ink 2074">
                  <a:extLst>
                    <a:ext uri="{FF2B5EF4-FFF2-40B4-BE49-F238E27FC236}">
                      <a16:creationId xmlns:a16="http://schemas.microsoft.com/office/drawing/2014/main" id="{8D44F45F-CDBB-46E1-AA9A-19F3313F58DF}"/>
                    </a:ext>
                  </a:extLst>
                </p14:cNvPr>
                <p14:cNvContentPartPr/>
                <p14:nvPr/>
              </p14:nvContentPartPr>
              <p14:xfrm>
                <a:off x="3893575" y="2251181"/>
                <a:ext cx="128880" cy="161640"/>
              </p14:xfrm>
            </p:contentPart>
          </mc:Choice>
          <mc:Fallback xmlns="">
            <p:pic>
              <p:nvPicPr>
                <p:cNvPr id="2075" name="Ink 2074">
                  <a:extLst>
                    <a:ext uri="{FF2B5EF4-FFF2-40B4-BE49-F238E27FC236}">
                      <a16:creationId xmlns:a16="http://schemas.microsoft.com/office/drawing/2014/main" id="{8D44F45F-CDBB-46E1-AA9A-19F3313F58DF}"/>
                    </a:ext>
                  </a:extLst>
                </p:cNvPr>
                <p:cNvPicPr/>
                <p:nvPr/>
              </p:nvPicPr>
              <p:blipFill>
                <a:blip r:embed="rId81"/>
                <a:stretch>
                  <a:fillRect/>
                </a:stretch>
              </p:blipFill>
              <p:spPr>
                <a:xfrm>
                  <a:off x="3884935" y="2242541"/>
                  <a:ext cx="146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076" name="Ink 2075">
                  <a:extLst>
                    <a:ext uri="{FF2B5EF4-FFF2-40B4-BE49-F238E27FC236}">
                      <a16:creationId xmlns:a16="http://schemas.microsoft.com/office/drawing/2014/main" id="{92325BF0-AE7E-4C8F-8871-6DFBFEBACC08}"/>
                    </a:ext>
                  </a:extLst>
                </p14:cNvPr>
                <p14:cNvContentPartPr/>
                <p14:nvPr/>
              </p14:nvContentPartPr>
              <p14:xfrm>
                <a:off x="4055575" y="2241101"/>
                <a:ext cx="20880" cy="148320"/>
              </p14:xfrm>
            </p:contentPart>
          </mc:Choice>
          <mc:Fallback xmlns="">
            <p:pic>
              <p:nvPicPr>
                <p:cNvPr id="2076" name="Ink 2075">
                  <a:extLst>
                    <a:ext uri="{FF2B5EF4-FFF2-40B4-BE49-F238E27FC236}">
                      <a16:creationId xmlns:a16="http://schemas.microsoft.com/office/drawing/2014/main" id="{92325BF0-AE7E-4C8F-8871-6DFBFEBACC08}"/>
                    </a:ext>
                  </a:extLst>
                </p:cNvPr>
                <p:cNvPicPr/>
                <p:nvPr/>
              </p:nvPicPr>
              <p:blipFill>
                <a:blip r:embed="rId83"/>
                <a:stretch>
                  <a:fillRect/>
                </a:stretch>
              </p:blipFill>
              <p:spPr>
                <a:xfrm>
                  <a:off x="4046575" y="2232101"/>
                  <a:ext cx="38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077" name="Ink 2076">
                  <a:extLst>
                    <a:ext uri="{FF2B5EF4-FFF2-40B4-BE49-F238E27FC236}">
                      <a16:creationId xmlns:a16="http://schemas.microsoft.com/office/drawing/2014/main" id="{84A76DC8-F118-4A95-9C08-2870875DF7B4}"/>
                    </a:ext>
                  </a:extLst>
                </p14:cNvPr>
                <p14:cNvContentPartPr/>
                <p14:nvPr/>
              </p14:nvContentPartPr>
              <p14:xfrm>
                <a:off x="4043335" y="2232101"/>
                <a:ext cx="110520" cy="182160"/>
              </p14:xfrm>
            </p:contentPart>
          </mc:Choice>
          <mc:Fallback xmlns="">
            <p:pic>
              <p:nvPicPr>
                <p:cNvPr id="2077" name="Ink 2076">
                  <a:extLst>
                    <a:ext uri="{FF2B5EF4-FFF2-40B4-BE49-F238E27FC236}">
                      <a16:creationId xmlns:a16="http://schemas.microsoft.com/office/drawing/2014/main" id="{84A76DC8-F118-4A95-9C08-2870875DF7B4}"/>
                    </a:ext>
                  </a:extLst>
                </p:cNvPr>
                <p:cNvPicPr/>
                <p:nvPr/>
              </p:nvPicPr>
              <p:blipFill>
                <a:blip r:embed="rId85"/>
                <a:stretch>
                  <a:fillRect/>
                </a:stretch>
              </p:blipFill>
              <p:spPr>
                <a:xfrm>
                  <a:off x="4034695" y="2223461"/>
                  <a:ext cx="128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78" name="Ink 2077">
                  <a:extLst>
                    <a:ext uri="{FF2B5EF4-FFF2-40B4-BE49-F238E27FC236}">
                      <a16:creationId xmlns:a16="http://schemas.microsoft.com/office/drawing/2014/main" id="{399F55E2-7599-4B43-92CC-6BD1D12717C2}"/>
                    </a:ext>
                  </a:extLst>
                </p14:cNvPr>
                <p14:cNvContentPartPr/>
                <p14:nvPr/>
              </p14:nvContentPartPr>
              <p14:xfrm>
                <a:off x="4199575" y="2298341"/>
                <a:ext cx="92520" cy="163440"/>
              </p14:xfrm>
            </p:contentPart>
          </mc:Choice>
          <mc:Fallback xmlns="">
            <p:pic>
              <p:nvPicPr>
                <p:cNvPr id="2078" name="Ink 2077">
                  <a:extLst>
                    <a:ext uri="{FF2B5EF4-FFF2-40B4-BE49-F238E27FC236}">
                      <a16:creationId xmlns:a16="http://schemas.microsoft.com/office/drawing/2014/main" id="{399F55E2-7599-4B43-92CC-6BD1D12717C2}"/>
                    </a:ext>
                  </a:extLst>
                </p:cNvPr>
                <p:cNvPicPr/>
                <p:nvPr/>
              </p:nvPicPr>
              <p:blipFill>
                <a:blip r:embed="rId87"/>
                <a:stretch>
                  <a:fillRect/>
                </a:stretch>
              </p:blipFill>
              <p:spPr>
                <a:xfrm>
                  <a:off x="4190935" y="2289701"/>
                  <a:ext cx="110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079" name="Ink 2078">
                  <a:extLst>
                    <a:ext uri="{FF2B5EF4-FFF2-40B4-BE49-F238E27FC236}">
                      <a16:creationId xmlns:a16="http://schemas.microsoft.com/office/drawing/2014/main" id="{78ECB606-3B94-4176-901B-1D38A4C5193D}"/>
                    </a:ext>
                  </a:extLst>
                </p14:cNvPr>
                <p14:cNvContentPartPr/>
                <p14:nvPr/>
              </p14:nvContentPartPr>
              <p14:xfrm>
                <a:off x="4326655" y="2230661"/>
                <a:ext cx="130320" cy="23760"/>
              </p14:xfrm>
            </p:contentPart>
          </mc:Choice>
          <mc:Fallback xmlns="">
            <p:pic>
              <p:nvPicPr>
                <p:cNvPr id="2079" name="Ink 2078">
                  <a:extLst>
                    <a:ext uri="{FF2B5EF4-FFF2-40B4-BE49-F238E27FC236}">
                      <a16:creationId xmlns:a16="http://schemas.microsoft.com/office/drawing/2014/main" id="{78ECB606-3B94-4176-901B-1D38A4C5193D}"/>
                    </a:ext>
                  </a:extLst>
                </p:cNvPr>
                <p:cNvPicPr/>
                <p:nvPr/>
              </p:nvPicPr>
              <p:blipFill>
                <a:blip r:embed="rId89"/>
                <a:stretch>
                  <a:fillRect/>
                </a:stretch>
              </p:blipFill>
              <p:spPr>
                <a:xfrm>
                  <a:off x="4318015" y="2222021"/>
                  <a:ext cx="147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80" name="Ink 2079">
                  <a:extLst>
                    <a:ext uri="{FF2B5EF4-FFF2-40B4-BE49-F238E27FC236}">
                      <a16:creationId xmlns:a16="http://schemas.microsoft.com/office/drawing/2014/main" id="{1671100B-5EE4-4060-8D6C-C538F1CE113C}"/>
                    </a:ext>
                  </a:extLst>
                </p14:cNvPr>
                <p14:cNvContentPartPr/>
                <p14:nvPr/>
              </p14:nvContentPartPr>
              <p14:xfrm>
                <a:off x="4394335" y="2138501"/>
                <a:ext cx="4320" cy="146520"/>
              </p14:xfrm>
            </p:contentPart>
          </mc:Choice>
          <mc:Fallback xmlns="">
            <p:pic>
              <p:nvPicPr>
                <p:cNvPr id="2080" name="Ink 2079">
                  <a:extLst>
                    <a:ext uri="{FF2B5EF4-FFF2-40B4-BE49-F238E27FC236}">
                      <a16:creationId xmlns:a16="http://schemas.microsoft.com/office/drawing/2014/main" id="{1671100B-5EE4-4060-8D6C-C538F1CE113C}"/>
                    </a:ext>
                  </a:extLst>
                </p:cNvPr>
                <p:cNvPicPr/>
                <p:nvPr/>
              </p:nvPicPr>
              <p:blipFill>
                <a:blip r:embed="rId91"/>
                <a:stretch>
                  <a:fillRect/>
                </a:stretch>
              </p:blipFill>
              <p:spPr>
                <a:xfrm>
                  <a:off x="4385335" y="2129501"/>
                  <a:ext cx="21960" cy="164160"/>
                </a:xfrm>
                <a:prstGeom prst="rect">
                  <a:avLst/>
                </a:prstGeom>
              </p:spPr>
            </p:pic>
          </mc:Fallback>
        </mc:AlternateContent>
      </p:grpSp>
      <p:grpSp>
        <p:nvGrpSpPr>
          <p:cNvPr id="2093" name="Group 2092">
            <a:extLst>
              <a:ext uri="{FF2B5EF4-FFF2-40B4-BE49-F238E27FC236}">
                <a16:creationId xmlns:a16="http://schemas.microsoft.com/office/drawing/2014/main" id="{AB15EE52-FD62-4F32-95B1-488F32E053A8}"/>
              </a:ext>
            </a:extLst>
          </p:cNvPr>
          <p:cNvGrpSpPr/>
          <p:nvPr/>
        </p:nvGrpSpPr>
        <p:grpSpPr>
          <a:xfrm>
            <a:off x="4854415" y="2046701"/>
            <a:ext cx="397800" cy="379440"/>
            <a:chOff x="4854415" y="2046701"/>
            <a:chExt cx="397800" cy="379440"/>
          </a:xfrm>
        </p:grpSpPr>
        <mc:AlternateContent xmlns:mc="http://schemas.openxmlformats.org/markup-compatibility/2006" xmlns:p14="http://schemas.microsoft.com/office/powerpoint/2010/main">
          <mc:Choice Requires="p14">
            <p:contentPart p14:bwMode="auto" r:id="rId92">
              <p14:nvContentPartPr>
                <p14:cNvPr id="2082" name="Ink 2081">
                  <a:extLst>
                    <a:ext uri="{FF2B5EF4-FFF2-40B4-BE49-F238E27FC236}">
                      <a16:creationId xmlns:a16="http://schemas.microsoft.com/office/drawing/2014/main" id="{9780BE19-195B-4646-9E63-B8689BDE9E55}"/>
                    </a:ext>
                  </a:extLst>
                </p14:cNvPr>
                <p14:cNvContentPartPr/>
                <p14:nvPr/>
              </p14:nvContentPartPr>
              <p14:xfrm>
                <a:off x="4854415" y="2363501"/>
                <a:ext cx="280440" cy="1080"/>
              </p14:xfrm>
            </p:contentPart>
          </mc:Choice>
          <mc:Fallback xmlns="">
            <p:pic>
              <p:nvPicPr>
                <p:cNvPr id="2082" name="Ink 2081">
                  <a:extLst>
                    <a:ext uri="{FF2B5EF4-FFF2-40B4-BE49-F238E27FC236}">
                      <a16:creationId xmlns:a16="http://schemas.microsoft.com/office/drawing/2014/main" id="{9780BE19-195B-4646-9E63-B8689BDE9E55}"/>
                    </a:ext>
                  </a:extLst>
                </p:cNvPr>
                <p:cNvPicPr/>
                <p:nvPr/>
              </p:nvPicPr>
              <p:blipFill>
                <a:blip r:embed="rId93"/>
                <a:stretch>
                  <a:fillRect/>
                </a:stretch>
              </p:blipFill>
              <p:spPr>
                <a:xfrm>
                  <a:off x="4845775" y="2354501"/>
                  <a:ext cx="298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083" name="Ink 2082">
                  <a:extLst>
                    <a:ext uri="{FF2B5EF4-FFF2-40B4-BE49-F238E27FC236}">
                      <a16:creationId xmlns:a16="http://schemas.microsoft.com/office/drawing/2014/main" id="{4D777EEB-76AC-4FE2-9156-F87CAA58962D}"/>
                    </a:ext>
                  </a:extLst>
                </p14:cNvPr>
                <p14:cNvContentPartPr/>
                <p14:nvPr/>
              </p14:nvContentPartPr>
              <p14:xfrm>
                <a:off x="5097055" y="2279261"/>
                <a:ext cx="155160" cy="146880"/>
              </p14:xfrm>
            </p:contentPart>
          </mc:Choice>
          <mc:Fallback xmlns="">
            <p:pic>
              <p:nvPicPr>
                <p:cNvPr id="2083" name="Ink 2082">
                  <a:extLst>
                    <a:ext uri="{FF2B5EF4-FFF2-40B4-BE49-F238E27FC236}">
                      <a16:creationId xmlns:a16="http://schemas.microsoft.com/office/drawing/2014/main" id="{4D777EEB-76AC-4FE2-9156-F87CAA58962D}"/>
                    </a:ext>
                  </a:extLst>
                </p:cNvPr>
                <p:cNvPicPr/>
                <p:nvPr/>
              </p:nvPicPr>
              <p:blipFill>
                <a:blip r:embed="rId95"/>
                <a:stretch>
                  <a:fillRect/>
                </a:stretch>
              </p:blipFill>
              <p:spPr>
                <a:xfrm>
                  <a:off x="5088055" y="2270261"/>
                  <a:ext cx="172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091" name="Ink 2090">
                  <a:extLst>
                    <a:ext uri="{FF2B5EF4-FFF2-40B4-BE49-F238E27FC236}">
                      <a16:creationId xmlns:a16="http://schemas.microsoft.com/office/drawing/2014/main" id="{59F2F0D0-2EE3-4398-9E68-E0A7E67F0F4A}"/>
                    </a:ext>
                  </a:extLst>
                </p14:cNvPr>
                <p14:cNvContentPartPr/>
                <p14:nvPr/>
              </p14:nvContentPartPr>
              <p14:xfrm>
                <a:off x="4945855" y="2088461"/>
                <a:ext cx="115920" cy="249840"/>
              </p14:xfrm>
            </p:contentPart>
          </mc:Choice>
          <mc:Fallback xmlns="">
            <p:pic>
              <p:nvPicPr>
                <p:cNvPr id="2091" name="Ink 2090">
                  <a:extLst>
                    <a:ext uri="{FF2B5EF4-FFF2-40B4-BE49-F238E27FC236}">
                      <a16:creationId xmlns:a16="http://schemas.microsoft.com/office/drawing/2014/main" id="{59F2F0D0-2EE3-4398-9E68-E0A7E67F0F4A}"/>
                    </a:ext>
                  </a:extLst>
                </p:cNvPr>
                <p:cNvPicPr/>
                <p:nvPr/>
              </p:nvPicPr>
              <p:blipFill>
                <a:blip r:embed="rId97"/>
                <a:stretch>
                  <a:fillRect/>
                </a:stretch>
              </p:blipFill>
              <p:spPr>
                <a:xfrm>
                  <a:off x="4936855" y="2079821"/>
                  <a:ext cx="1335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092" name="Ink 2091">
                  <a:extLst>
                    <a:ext uri="{FF2B5EF4-FFF2-40B4-BE49-F238E27FC236}">
                      <a16:creationId xmlns:a16="http://schemas.microsoft.com/office/drawing/2014/main" id="{B207336A-00FB-4177-B35F-646F54D1AC8A}"/>
                    </a:ext>
                  </a:extLst>
                </p14:cNvPr>
                <p14:cNvContentPartPr/>
                <p14:nvPr/>
              </p14:nvContentPartPr>
              <p14:xfrm>
                <a:off x="5022535" y="2046701"/>
                <a:ext cx="119160" cy="70200"/>
              </p14:xfrm>
            </p:contentPart>
          </mc:Choice>
          <mc:Fallback xmlns="">
            <p:pic>
              <p:nvPicPr>
                <p:cNvPr id="2092" name="Ink 2091">
                  <a:extLst>
                    <a:ext uri="{FF2B5EF4-FFF2-40B4-BE49-F238E27FC236}">
                      <a16:creationId xmlns:a16="http://schemas.microsoft.com/office/drawing/2014/main" id="{B207336A-00FB-4177-B35F-646F54D1AC8A}"/>
                    </a:ext>
                  </a:extLst>
                </p:cNvPr>
                <p:cNvPicPr/>
                <p:nvPr/>
              </p:nvPicPr>
              <p:blipFill>
                <a:blip r:embed="rId99"/>
                <a:stretch>
                  <a:fillRect/>
                </a:stretch>
              </p:blipFill>
              <p:spPr>
                <a:xfrm>
                  <a:off x="5013535" y="2038061"/>
                  <a:ext cx="136800" cy="87840"/>
                </a:xfrm>
                <a:prstGeom prst="rect">
                  <a:avLst/>
                </a:prstGeom>
              </p:spPr>
            </p:pic>
          </mc:Fallback>
        </mc:AlternateContent>
      </p:grpSp>
      <p:grpSp>
        <p:nvGrpSpPr>
          <p:cNvPr id="2097" name="Group 2096">
            <a:extLst>
              <a:ext uri="{FF2B5EF4-FFF2-40B4-BE49-F238E27FC236}">
                <a16:creationId xmlns:a16="http://schemas.microsoft.com/office/drawing/2014/main" id="{F4BF904E-0C5A-4659-9A11-1922A09D33EB}"/>
              </a:ext>
            </a:extLst>
          </p:cNvPr>
          <p:cNvGrpSpPr/>
          <p:nvPr/>
        </p:nvGrpSpPr>
        <p:grpSpPr>
          <a:xfrm>
            <a:off x="4910215" y="1632341"/>
            <a:ext cx="283320" cy="226440"/>
            <a:chOff x="4910215" y="1632341"/>
            <a:chExt cx="283320" cy="226440"/>
          </a:xfrm>
        </p:grpSpPr>
        <mc:AlternateContent xmlns:mc="http://schemas.openxmlformats.org/markup-compatibility/2006" xmlns:p14="http://schemas.microsoft.com/office/powerpoint/2010/main">
          <mc:Choice Requires="p14">
            <p:contentPart p14:bwMode="auto" r:id="rId100">
              <p14:nvContentPartPr>
                <p14:cNvPr id="2094" name="Ink 2093">
                  <a:extLst>
                    <a:ext uri="{FF2B5EF4-FFF2-40B4-BE49-F238E27FC236}">
                      <a16:creationId xmlns:a16="http://schemas.microsoft.com/office/drawing/2014/main" id="{2A08402A-615C-467A-A54B-A3DAF69D169A}"/>
                    </a:ext>
                  </a:extLst>
                </p14:cNvPr>
                <p14:cNvContentPartPr/>
                <p14:nvPr/>
              </p14:nvContentPartPr>
              <p14:xfrm>
                <a:off x="4910215" y="1688501"/>
                <a:ext cx="120240" cy="170280"/>
              </p14:xfrm>
            </p:contentPart>
          </mc:Choice>
          <mc:Fallback xmlns="">
            <p:pic>
              <p:nvPicPr>
                <p:cNvPr id="2094" name="Ink 2093">
                  <a:extLst>
                    <a:ext uri="{FF2B5EF4-FFF2-40B4-BE49-F238E27FC236}">
                      <a16:creationId xmlns:a16="http://schemas.microsoft.com/office/drawing/2014/main" id="{2A08402A-615C-467A-A54B-A3DAF69D169A}"/>
                    </a:ext>
                  </a:extLst>
                </p:cNvPr>
                <p:cNvPicPr/>
                <p:nvPr/>
              </p:nvPicPr>
              <p:blipFill>
                <a:blip r:embed="rId101"/>
                <a:stretch>
                  <a:fillRect/>
                </a:stretch>
              </p:blipFill>
              <p:spPr>
                <a:xfrm>
                  <a:off x="4901575" y="1679861"/>
                  <a:ext cx="137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095" name="Ink 2094">
                  <a:extLst>
                    <a:ext uri="{FF2B5EF4-FFF2-40B4-BE49-F238E27FC236}">
                      <a16:creationId xmlns:a16="http://schemas.microsoft.com/office/drawing/2014/main" id="{760EAEE2-B987-4B15-B5F8-982E74B7C7C2}"/>
                    </a:ext>
                  </a:extLst>
                </p14:cNvPr>
                <p14:cNvContentPartPr/>
                <p14:nvPr/>
              </p14:nvContentPartPr>
              <p14:xfrm>
                <a:off x="5068615" y="1685981"/>
                <a:ext cx="124920" cy="8640"/>
              </p14:xfrm>
            </p:contentPart>
          </mc:Choice>
          <mc:Fallback xmlns="">
            <p:pic>
              <p:nvPicPr>
                <p:cNvPr id="2095" name="Ink 2094">
                  <a:extLst>
                    <a:ext uri="{FF2B5EF4-FFF2-40B4-BE49-F238E27FC236}">
                      <a16:creationId xmlns:a16="http://schemas.microsoft.com/office/drawing/2014/main" id="{760EAEE2-B987-4B15-B5F8-982E74B7C7C2}"/>
                    </a:ext>
                  </a:extLst>
                </p:cNvPr>
                <p:cNvPicPr/>
                <p:nvPr/>
              </p:nvPicPr>
              <p:blipFill>
                <a:blip r:embed="rId103"/>
                <a:stretch>
                  <a:fillRect/>
                </a:stretch>
              </p:blipFill>
              <p:spPr>
                <a:xfrm>
                  <a:off x="5059975" y="1676981"/>
                  <a:ext cx="142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096" name="Ink 2095">
                  <a:extLst>
                    <a:ext uri="{FF2B5EF4-FFF2-40B4-BE49-F238E27FC236}">
                      <a16:creationId xmlns:a16="http://schemas.microsoft.com/office/drawing/2014/main" id="{3ED041D2-47C2-48A8-96AE-F8FAD665DB03}"/>
                    </a:ext>
                  </a:extLst>
                </p14:cNvPr>
                <p14:cNvContentPartPr/>
                <p14:nvPr/>
              </p14:nvContentPartPr>
              <p14:xfrm>
                <a:off x="5124055" y="1632341"/>
                <a:ext cx="15840" cy="109800"/>
              </p14:xfrm>
            </p:contentPart>
          </mc:Choice>
          <mc:Fallback xmlns="">
            <p:pic>
              <p:nvPicPr>
                <p:cNvPr id="2096" name="Ink 2095">
                  <a:extLst>
                    <a:ext uri="{FF2B5EF4-FFF2-40B4-BE49-F238E27FC236}">
                      <a16:creationId xmlns:a16="http://schemas.microsoft.com/office/drawing/2014/main" id="{3ED041D2-47C2-48A8-96AE-F8FAD665DB03}"/>
                    </a:ext>
                  </a:extLst>
                </p:cNvPr>
                <p:cNvPicPr/>
                <p:nvPr/>
              </p:nvPicPr>
              <p:blipFill>
                <a:blip r:embed="rId105"/>
                <a:stretch>
                  <a:fillRect/>
                </a:stretch>
              </p:blipFill>
              <p:spPr>
                <a:xfrm>
                  <a:off x="5115055" y="1623701"/>
                  <a:ext cx="33480" cy="127440"/>
                </a:xfrm>
                <a:prstGeom prst="rect">
                  <a:avLst/>
                </a:prstGeom>
              </p:spPr>
            </p:pic>
          </mc:Fallback>
        </mc:AlternateContent>
      </p:grpSp>
      <p:grpSp>
        <p:nvGrpSpPr>
          <p:cNvPr id="2108" name="Group 2107">
            <a:extLst>
              <a:ext uri="{FF2B5EF4-FFF2-40B4-BE49-F238E27FC236}">
                <a16:creationId xmlns:a16="http://schemas.microsoft.com/office/drawing/2014/main" id="{81E30CE5-A43C-4228-A842-52B6E41FFCD1}"/>
              </a:ext>
            </a:extLst>
          </p:cNvPr>
          <p:cNvGrpSpPr/>
          <p:nvPr/>
        </p:nvGrpSpPr>
        <p:grpSpPr>
          <a:xfrm>
            <a:off x="6390175" y="1700021"/>
            <a:ext cx="858240" cy="729000"/>
            <a:chOff x="6390175" y="1700021"/>
            <a:chExt cx="858240" cy="729000"/>
          </a:xfrm>
        </p:grpSpPr>
        <mc:AlternateContent xmlns:mc="http://schemas.openxmlformats.org/markup-compatibility/2006" xmlns:p14="http://schemas.microsoft.com/office/powerpoint/2010/main">
          <mc:Choice Requires="p14">
            <p:contentPart p14:bwMode="auto" r:id="rId106">
              <p14:nvContentPartPr>
                <p14:cNvPr id="2084" name="Ink 2083">
                  <a:extLst>
                    <a:ext uri="{FF2B5EF4-FFF2-40B4-BE49-F238E27FC236}">
                      <a16:creationId xmlns:a16="http://schemas.microsoft.com/office/drawing/2014/main" id="{4CB415D8-9128-4F98-BFD7-233A3E2F46ED}"/>
                    </a:ext>
                  </a:extLst>
                </p14:cNvPr>
                <p14:cNvContentPartPr/>
                <p14:nvPr/>
              </p14:nvContentPartPr>
              <p14:xfrm>
                <a:off x="6635695" y="2342621"/>
                <a:ext cx="302400" cy="10080"/>
              </p14:xfrm>
            </p:contentPart>
          </mc:Choice>
          <mc:Fallback xmlns="">
            <p:pic>
              <p:nvPicPr>
                <p:cNvPr id="2084" name="Ink 2083">
                  <a:extLst>
                    <a:ext uri="{FF2B5EF4-FFF2-40B4-BE49-F238E27FC236}">
                      <a16:creationId xmlns:a16="http://schemas.microsoft.com/office/drawing/2014/main" id="{4CB415D8-9128-4F98-BFD7-233A3E2F46ED}"/>
                    </a:ext>
                  </a:extLst>
                </p:cNvPr>
                <p:cNvPicPr/>
                <p:nvPr/>
              </p:nvPicPr>
              <p:blipFill>
                <a:blip r:embed="rId107"/>
                <a:stretch>
                  <a:fillRect/>
                </a:stretch>
              </p:blipFill>
              <p:spPr>
                <a:xfrm>
                  <a:off x="6627055" y="2333981"/>
                  <a:ext cx="320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85" name="Ink 2084">
                  <a:extLst>
                    <a:ext uri="{FF2B5EF4-FFF2-40B4-BE49-F238E27FC236}">
                      <a16:creationId xmlns:a16="http://schemas.microsoft.com/office/drawing/2014/main" id="{5564862D-EFA6-4367-BE49-F56F058C6B87}"/>
                    </a:ext>
                  </a:extLst>
                </p14:cNvPr>
                <p14:cNvContentPartPr/>
                <p14:nvPr/>
              </p14:nvContentPartPr>
              <p14:xfrm>
                <a:off x="6924415" y="2268101"/>
                <a:ext cx="169560" cy="160920"/>
              </p14:xfrm>
            </p:contentPart>
          </mc:Choice>
          <mc:Fallback xmlns="">
            <p:pic>
              <p:nvPicPr>
                <p:cNvPr id="2085" name="Ink 2084">
                  <a:extLst>
                    <a:ext uri="{FF2B5EF4-FFF2-40B4-BE49-F238E27FC236}">
                      <a16:creationId xmlns:a16="http://schemas.microsoft.com/office/drawing/2014/main" id="{5564862D-EFA6-4367-BE49-F56F058C6B87}"/>
                    </a:ext>
                  </a:extLst>
                </p:cNvPr>
                <p:cNvPicPr/>
                <p:nvPr/>
              </p:nvPicPr>
              <p:blipFill>
                <a:blip r:embed="rId109"/>
                <a:stretch>
                  <a:fillRect/>
                </a:stretch>
              </p:blipFill>
              <p:spPr>
                <a:xfrm>
                  <a:off x="6915775" y="2259461"/>
                  <a:ext cx="187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098" name="Ink 2097">
                  <a:extLst>
                    <a:ext uri="{FF2B5EF4-FFF2-40B4-BE49-F238E27FC236}">
                      <a16:creationId xmlns:a16="http://schemas.microsoft.com/office/drawing/2014/main" id="{9DC2FDE8-C4C2-4BAF-B55A-1B25E1B609E0}"/>
                    </a:ext>
                  </a:extLst>
                </p14:cNvPr>
                <p14:cNvContentPartPr/>
                <p14:nvPr/>
              </p14:nvContentPartPr>
              <p14:xfrm>
                <a:off x="6638935" y="2079461"/>
                <a:ext cx="289800" cy="180000"/>
              </p14:xfrm>
            </p:contentPart>
          </mc:Choice>
          <mc:Fallback xmlns="">
            <p:pic>
              <p:nvPicPr>
                <p:cNvPr id="2098" name="Ink 2097">
                  <a:extLst>
                    <a:ext uri="{FF2B5EF4-FFF2-40B4-BE49-F238E27FC236}">
                      <a16:creationId xmlns:a16="http://schemas.microsoft.com/office/drawing/2014/main" id="{9DC2FDE8-C4C2-4BAF-B55A-1B25E1B609E0}"/>
                    </a:ext>
                  </a:extLst>
                </p:cNvPr>
                <p:cNvPicPr/>
                <p:nvPr/>
              </p:nvPicPr>
              <p:blipFill>
                <a:blip r:embed="rId111"/>
                <a:stretch>
                  <a:fillRect/>
                </a:stretch>
              </p:blipFill>
              <p:spPr>
                <a:xfrm>
                  <a:off x="6629935" y="2070821"/>
                  <a:ext cx="3074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99" name="Ink 2098">
                  <a:extLst>
                    <a:ext uri="{FF2B5EF4-FFF2-40B4-BE49-F238E27FC236}">
                      <a16:creationId xmlns:a16="http://schemas.microsoft.com/office/drawing/2014/main" id="{80646D1F-E69E-4C34-A747-583D5335CF1A}"/>
                    </a:ext>
                  </a:extLst>
                </p14:cNvPr>
                <p14:cNvContentPartPr/>
                <p14:nvPr/>
              </p14:nvContentPartPr>
              <p14:xfrm>
                <a:off x="6863575" y="2039501"/>
                <a:ext cx="145440" cy="114120"/>
              </p14:xfrm>
            </p:contentPart>
          </mc:Choice>
          <mc:Fallback xmlns="">
            <p:pic>
              <p:nvPicPr>
                <p:cNvPr id="2099" name="Ink 2098">
                  <a:extLst>
                    <a:ext uri="{FF2B5EF4-FFF2-40B4-BE49-F238E27FC236}">
                      <a16:creationId xmlns:a16="http://schemas.microsoft.com/office/drawing/2014/main" id="{80646D1F-E69E-4C34-A747-583D5335CF1A}"/>
                    </a:ext>
                  </a:extLst>
                </p:cNvPr>
                <p:cNvPicPr/>
                <p:nvPr/>
              </p:nvPicPr>
              <p:blipFill>
                <a:blip r:embed="rId113"/>
                <a:stretch>
                  <a:fillRect/>
                </a:stretch>
              </p:blipFill>
              <p:spPr>
                <a:xfrm>
                  <a:off x="6854935" y="2030501"/>
                  <a:ext cx="163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01" name="Ink 2100">
                  <a:extLst>
                    <a:ext uri="{FF2B5EF4-FFF2-40B4-BE49-F238E27FC236}">
                      <a16:creationId xmlns:a16="http://schemas.microsoft.com/office/drawing/2014/main" id="{19A296F5-B4EA-4DA6-91A1-9A0C58F8D505}"/>
                    </a:ext>
                  </a:extLst>
                </p14:cNvPr>
                <p14:cNvContentPartPr/>
                <p14:nvPr/>
              </p14:nvContentPartPr>
              <p14:xfrm>
                <a:off x="6390175" y="1782101"/>
                <a:ext cx="238680" cy="166320"/>
              </p14:xfrm>
            </p:contentPart>
          </mc:Choice>
          <mc:Fallback xmlns="">
            <p:pic>
              <p:nvPicPr>
                <p:cNvPr id="2101" name="Ink 2100">
                  <a:extLst>
                    <a:ext uri="{FF2B5EF4-FFF2-40B4-BE49-F238E27FC236}">
                      <a16:creationId xmlns:a16="http://schemas.microsoft.com/office/drawing/2014/main" id="{19A296F5-B4EA-4DA6-91A1-9A0C58F8D505}"/>
                    </a:ext>
                  </a:extLst>
                </p:cNvPr>
                <p:cNvPicPr/>
                <p:nvPr/>
              </p:nvPicPr>
              <p:blipFill>
                <a:blip r:embed="rId115"/>
                <a:stretch>
                  <a:fillRect/>
                </a:stretch>
              </p:blipFill>
              <p:spPr>
                <a:xfrm>
                  <a:off x="6381175" y="1773101"/>
                  <a:ext cx="256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02" name="Ink 2101">
                  <a:extLst>
                    <a:ext uri="{FF2B5EF4-FFF2-40B4-BE49-F238E27FC236}">
                      <a16:creationId xmlns:a16="http://schemas.microsoft.com/office/drawing/2014/main" id="{E37EE236-3F54-4C65-977A-753E429950C6}"/>
                    </a:ext>
                  </a:extLst>
                </p14:cNvPr>
                <p14:cNvContentPartPr/>
                <p14:nvPr/>
              </p14:nvContentPartPr>
              <p14:xfrm>
                <a:off x="6664855" y="1853381"/>
                <a:ext cx="131760" cy="125640"/>
              </p14:xfrm>
            </p:contentPart>
          </mc:Choice>
          <mc:Fallback xmlns="">
            <p:pic>
              <p:nvPicPr>
                <p:cNvPr id="2102" name="Ink 2101">
                  <a:extLst>
                    <a:ext uri="{FF2B5EF4-FFF2-40B4-BE49-F238E27FC236}">
                      <a16:creationId xmlns:a16="http://schemas.microsoft.com/office/drawing/2014/main" id="{E37EE236-3F54-4C65-977A-753E429950C6}"/>
                    </a:ext>
                  </a:extLst>
                </p:cNvPr>
                <p:cNvPicPr/>
                <p:nvPr/>
              </p:nvPicPr>
              <p:blipFill>
                <a:blip r:embed="rId117"/>
                <a:stretch>
                  <a:fillRect/>
                </a:stretch>
              </p:blipFill>
              <p:spPr>
                <a:xfrm>
                  <a:off x="6655855" y="1844381"/>
                  <a:ext cx="149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04" name="Ink 2103">
                  <a:extLst>
                    <a:ext uri="{FF2B5EF4-FFF2-40B4-BE49-F238E27FC236}">
                      <a16:creationId xmlns:a16="http://schemas.microsoft.com/office/drawing/2014/main" id="{8F9A06A9-4D21-49B5-8D7E-8FB4066DA4E7}"/>
                    </a:ext>
                  </a:extLst>
                </p14:cNvPr>
                <p14:cNvContentPartPr/>
                <p14:nvPr/>
              </p14:nvContentPartPr>
              <p14:xfrm>
                <a:off x="6952495" y="1745381"/>
                <a:ext cx="22320" cy="152280"/>
              </p14:xfrm>
            </p:contentPart>
          </mc:Choice>
          <mc:Fallback xmlns="">
            <p:pic>
              <p:nvPicPr>
                <p:cNvPr id="2104" name="Ink 2103">
                  <a:extLst>
                    <a:ext uri="{FF2B5EF4-FFF2-40B4-BE49-F238E27FC236}">
                      <a16:creationId xmlns:a16="http://schemas.microsoft.com/office/drawing/2014/main" id="{8F9A06A9-4D21-49B5-8D7E-8FB4066DA4E7}"/>
                    </a:ext>
                  </a:extLst>
                </p:cNvPr>
                <p:cNvPicPr/>
                <p:nvPr/>
              </p:nvPicPr>
              <p:blipFill>
                <a:blip r:embed="rId119"/>
                <a:stretch>
                  <a:fillRect/>
                </a:stretch>
              </p:blipFill>
              <p:spPr>
                <a:xfrm>
                  <a:off x="6943855" y="1736381"/>
                  <a:ext cx="39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05" name="Ink 2104">
                  <a:extLst>
                    <a:ext uri="{FF2B5EF4-FFF2-40B4-BE49-F238E27FC236}">
                      <a16:creationId xmlns:a16="http://schemas.microsoft.com/office/drawing/2014/main" id="{3EBEB4B5-A919-4F91-9DC1-1AEBCA90A79E}"/>
                    </a:ext>
                  </a:extLst>
                </p14:cNvPr>
                <p14:cNvContentPartPr/>
                <p14:nvPr/>
              </p14:nvContentPartPr>
              <p14:xfrm>
                <a:off x="6944935" y="1752941"/>
                <a:ext cx="142560" cy="158400"/>
              </p14:xfrm>
            </p:contentPart>
          </mc:Choice>
          <mc:Fallback xmlns="">
            <p:pic>
              <p:nvPicPr>
                <p:cNvPr id="2105" name="Ink 2104">
                  <a:extLst>
                    <a:ext uri="{FF2B5EF4-FFF2-40B4-BE49-F238E27FC236}">
                      <a16:creationId xmlns:a16="http://schemas.microsoft.com/office/drawing/2014/main" id="{3EBEB4B5-A919-4F91-9DC1-1AEBCA90A79E}"/>
                    </a:ext>
                  </a:extLst>
                </p:cNvPr>
                <p:cNvPicPr/>
                <p:nvPr/>
              </p:nvPicPr>
              <p:blipFill>
                <a:blip r:embed="rId121"/>
                <a:stretch>
                  <a:fillRect/>
                </a:stretch>
              </p:blipFill>
              <p:spPr>
                <a:xfrm>
                  <a:off x="6936295" y="1743941"/>
                  <a:ext cx="1602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06" name="Ink 2105">
                  <a:extLst>
                    <a:ext uri="{FF2B5EF4-FFF2-40B4-BE49-F238E27FC236}">
                      <a16:creationId xmlns:a16="http://schemas.microsoft.com/office/drawing/2014/main" id="{90586B7A-D6A0-4BA8-A719-F9FB40133AFC}"/>
                    </a:ext>
                  </a:extLst>
                </p14:cNvPr>
                <p14:cNvContentPartPr/>
                <p14:nvPr/>
              </p14:nvContentPartPr>
              <p14:xfrm>
                <a:off x="7130335" y="1774181"/>
                <a:ext cx="118080" cy="10440"/>
              </p14:xfrm>
            </p:contentPart>
          </mc:Choice>
          <mc:Fallback xmlns="">
            <p:pic>
              <p:nvPicPr>
                <p:cNvPr id="2106" name="Ink 2105">
                  <a:extLst>
                    <a:ext uri="{FF2B5EF4-FFF2-40B4-BE49-F238E27FC236}">
                      <a16:creationId xmlns:a16="http://schemas.microsoft.com/office/drawing/2014/main" id="{90586B7A-D6A0-4BA8-A719-F9FB40133AFC}"/>
                    </a:ext>
                  </a:extLst>
                </p:cNvPr>
                <p:cNvPicPr/>
                <p:nvPr/>
              </p:nvPicPr>
              <p:blipFill>
                <a:blip r:embed="rId123"/>
                <a:stretch>
                  <a:fillRect/>
                </a:stretch>
              </p:blipFill>
              <p:spPr>
                <a:xfrm>
                  <a:off x="7121335" y="1765181"/>
                  <a:ext cx="135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07" name="Ink 2106">
                  <a:extLst>
                    <a:ext uri="{FF2B5EF4-FFF2-40B4-BE49-F238E27FC236}">
                      <a16:creationId xmlns:a16="http://schemas.microsoft.com/office/drawing/2014/main" id="{D3A8ECFD-4093-44B5-8732-0E5E97E49C2A}"/>
                    </a:ext>
                  </a:extLst>
                </p14:cNvPr>
                <p14:cNvContentPartPr/>
                <p14:nvPr/>
              </p14:nvContentPartPr>
              <p14:xfrm>
                <a:off x="7184335" y="1700021"/>
                <a:ext cx="11880" cy="148680"/>
              </p14:xfrm>
            </p:contentPart>
          </mc:Choice>
          <mc:Fallback xmlns="">
            <p:pic>
              <p:nvPicPr>
                <p:cNvPr id="2107" name="Ink 2106">
                  <a:extLst>
                    <a:ext uri="{FF2B5EF4-FFF2-40B4-BE49-F238E27FC236}">
                      <a16:creationId xmlns:a16="http://schemas.microsoft.com/office/drawing/2014/main" id="{D3A8ECFD-4093-44B5-8732-0E5E97E49C2A}"/>
                    </a:ext>
                  </a:extLst>
                </p:cNvPr>
                <p:cNvPicPr/>
                <p:nvPr/>
              </p:nvPicPr>
              <p:blipFill>
                <a:blip r:embed="rId125"/>
                <a:stretch>
                  <a:fillRect/>
                </a:stretch>
              </p:blipFill>
              <p:spPr>
                <a:xfrm>
                  <a:off x="7175335" y="1691381"/>
                  <a:ext cx="29520" cy="166320"/>
                </a:xfrm>
                <a:prstGeom prst="rect">
                  <a:avLst/>
                </a:prstGeom>
              </p:spPr>
            </p:pic>
          </mc:Fallback>
        </mc:AlternateContent>
      </p:grpSp>
      <p:grpSp>
        <p:nvGrpSpPr>
          <p:cNvPr id="2115" name="Group 2114">
            <a:extLst>
              <a:ext uri="{FF2B5EF4-FFF2-40B4-BE49-F238E27FC236}">
                <a16:creationId xmlns:a16="http://schemas.microsoft.com/office/drawing/2014/main" id="{BBAEE7F2-A079-41A2-B1CA-1430C2374614}"/>
              </a:ext>
            </a:extLst>
          </p:cNvPr>
          <p:cNvGrpSpPr/>
          <p:nvPr/>
        </p:nvGrpSpPr>
        <p:grpSpPr>
          <a:xfrm>
            <a:off x="8415535" y="1677701"/>
            <a:ext cx="513000" cy="738000"/>
            <a:chOff x="8415535" y="1677701"/>
            <a:chExt cx="513000" cy="738000"/>
          </a:xfrm>
        </p:grpSpPr>
        <mc:AlternateContent xmlns:mc="http://schemas.openxmlformats.org/markup-compatibility/2006" xmlns:p14="http://schemas.microsoft.com/office/powerpoint/2010/main">
          <mc:Choice Requires="p14">
            <p:contentPart p14:bwMode="auto" r:id="rId126">
              <p14:nvContentPartPr>
                <p14:cNvPr id="2086" name="Ink 2085">
                  <a:extLst>
                    <a:ext uri="{FF2B5EF4-FFF2-40B4-BE49-F238E27FC236}">
                      <a16:creationId xmlns:a16="http://schemas.microsoft.com/office/drawing/2014/main" id="{D34BE63F-7A2A-4458-B934-C7E1D1A03697}"/>
                    </a:ext>
                  </a:extLst>
                </p14:cNvPr>
                <p14:cNvContentPartPr/>
                <p14:nvPr/>
              </p14:nvContentPartPr>
              <p14:xfrm>
                <a:off x="8442895" y="2340101"/>
                <a:ext cx="343080" cy="4320"/>
              </p14:xfrm>
            </p:contentPart>
          </mc:Choice>
          <mc:Fallback xmlns="">
            <p:pic>
              <p:nvPicPr>
                <p:cNvPr id="2086" name="Ink 2085">
                  <a:extLst>
                    <a:ext uri="{FF2B5EF4-FFF2-40B4-BE49-F238E27FC236}">
                      <a16:creationId xmlns:a16="http://schemas.microsoft.com/office/drawing/2014/main" id="{D34BE63F-7A2A-4458-B934-C7E1D1A03697}"/>
                    </a:ext>
                  </a:extLst>
                </p:cNvPr>
                <p:cNvPicPr/>
                <p:nvPr/>
              </p:nvPicPr>
              <p:blipFill>
                <a:blip r:embed="rId127"/>
                <a:stretch>
                  <a:fillRect/>
                </a:stretch>
              </p:blipFill>
              <p:spPr>
                <a:xfrm>
                  <a:off x="8433895" y="2331101"/>
                  <a:ext cx="360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087" name="Ink 2086">
                  <a:extLst>
                    <a:ext uri="{FF2B5EF4-FFF2-40B4-BE49-F238E27FC236}">
                      <a16:creationId xmlns:a16="http://schemas.microsoft.com/office/drawing/2014/main" id="{2011552F-EE30-4CDC-8F96-848DB360A771}"/>
                    </a:ext>
                  </a:extLst>
                </p14:cNvPr>
                <p14:cNvContentPartPr/>
                <p14:nvPr/>
              </p14:nvContentPartPr>
              <p14:xfrm>
                <a:off x="8763295" y="2259461"/>
                <a:ext cx="165240" cy="156240"/>
              </p14:xfrm>
            </p:contentPart>
          </mc:Choice>
          <mc:Fallback xmlns="">
            <p:pic>
              <p:nvPicPr>
                <p:cNvPr id="2087" name="Ink 2086">
                  <a:extLst>
                    <a:ext uri="{FF2B5EF4-FFF2-40B4-BE49-F238E27FC236}">
                      <a16:creationId xmlns:a16="http://schemas.microsoft.com/office/drawing/2014/main" id="{2011552F-EE30-4CDC-8F96-848DB360A771}"/>
                    </a:ext>
                  </a:extLst>
                </p:cNvPr>
                <p:cNvPicPr/>
                <p:nvPr/>
              </p:nvPicPr>
              <p:blipFill>
                <a:blip r:embed="rId129"/>
                <a:stretch>
                  <a:fillRect/>
                </a:stretch>
              </p:blipFill>
              <p:spPr>
                <a:xfrm>
                  <a:off x="8754655" y="2250461"/>
                  <a:ext cx="182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09" name="Ink 2108">
                  <a:extLst>
                    <a:ext uri="{FF2B5EF4-FFF2-40B4-BE49-F238E27FC236}">
                      <a16:creationId xmlns:a16="http://schemas.microsoft.com/office/drawing/2014/main" id="{6C8A514B-6EF8-49E5-90E5-6DD3667DB1F3}"/>
                    </a:ext>
                  </a:extLst>
                </p14:cNvPr>
                <p14:cNvContentPartPr/>
                <p14:nvPr/>
              </p14:nvContentPartPr>
              <p14:xfrm>
                <a:off x="8538655" y="2082341"/>
                <a:ext cx="72360" cy="244440"/>
              </p14:xfrm>
            </p:contentPart>
          </mc:Choice>
          <mc:Fallback xmlns="">
            <p:pic>
              <p:nvPicPr>
                <p:cNvPr id="2109" name="Ink 2108">
                  <a:extLst>
                    <a:ext uri="{FF2B5EF4-FFF2-40B4-BE49-F238E27FC236}">
                      <a16:creationId xmlns:a16="http://schemas.microsoft.com/office/drawing/2014/main" id="{6C8A514B-6EF8-49E5-90E5-6DD3667DB1F3}"/>
                    </a:ext>
                  </a:extLst>
                </p:cNvPr>
                <p:cNvPicPr/>
                <p:nvPr/>
              </p:nvPicPr>
              <p:blipFill>
                <a:blip r:embed="rId131"/>
                <a:stretch>
                  <a:fillRect/>
                </a:stretch>
              </p:blipFill>
              <p:spPr>
                <a:xfrm>
                  <a:off x="8530015" y="2073341"/>
                  <a:ext cx="90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10" name="Ink 2109">
                  <a:extLst>
                    <a:ext uri="{FF2B5EF4-FFF2-40B4-BE49-F238E27FC236}">
                      <a16:creationId xmlns:a16="http://schemas.microsoft.com/office/drawing/2014/main" id="{D50338E2-FD5B-4543-90E5-809BC7986BAC}"/>
                    </a:ext>
                  </a:extLst>
                </p14:cNvPr>
                <p14:cNvContentPartPr/>
                <p14:nvPr/>
              </p14:nvContentPartPr>
              <p14:xfrm>
                <a:off x="8415535" y="1769861"/>
                <a:ext cx="134280" cy="183960"/>
              </p14:xfrm>
            </p:contentPart>
          </mc:Choice>
          <mc:Fallback xmlns="">
            <p:pic>
              <p:nvPicPr>
                <p:cNvPr id="2110" name="Ink 2109">
                  <a:extLst>
                    <a:ext uri="{FF2B5EF4-FFF2-40B4-BE49-F238E27FC236}">
                      <a16:creationId xmlns:a16="http://schemas.microsoft.com/office/drawing/2014/main" id="{D50338E2-FD5B-4543-90E5-809BC7986BAC}"/>
                    </a:ext>
                  </a:extLst>
                </p:cNvPr>
                <p:cNvPicPr/>
                <p:nvPr/>
              </p:nvPicPr>
              <p:blipFill>
                <a:blip r:embed="rId133"/>
                <a:stretch>
                  <a:fillRect/>
                </a:stretch>
              </p:blipFill>
              <p:spPr>
                <a:xfrm>
                  <a:off x="8406535" y="1761221"/>
                  <a:ext cx="151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11" name="Ink 2110">
                  <a:extLst>
                    <a:ext uri="{FF2B5EF4-FFF2-40B4-BE49-F238E27FC236}">
                      <a16:creationId xmlns:a16="http://schemas.microsoft.com/office/drawing/2014/main" id="{1FB036D7-04D7-4416-95BE-26E70AD9ACBF}"/>
                    </a:ext>
                  </a:extLst>
                </p14:cNvPr>
                <p14:cNvContentPartPr/>
                <p14:nvPr/>
              </p14:nvContentPartPr>
              <p14:xfrm>
                <a:off x="8568895" y="1887221"/>
                <a:ext cx="126720" cy="245520"/>
              </p14:xfrm>
            </p:contentPart>
          </mc:Choice>
          <mc:Fallback xmlns="">
            <p:pic>
              <p:nvPicPr>
                <p:cNvPr id="2111" name="Ink 2110">
                  <a:extLst>
                    <a:ext uri="{FF2B5EF4-FFF2-40B4-BE49-F238E27FC236}">
                      <a16:creationId xmlns:a16="http://schemas.microsoft.com/office/drawing/2014/main" id="{1FB036D7-04D7-4416-95BE-26E70AD9ACBF}"/>
                    </a:ext>
                  </a:extLst>
                </p:cNvPr>
                <p:cNvPicPr/>
                <p:nvPr/>
              </p:nvPicPr>
              <p:blipFill>
                <a:blip r:embed="rId135"/>
                <a:stretch>
                  <a:fillRect/>
                </a:stretch>
              </p:blipFill>
              <p:spPr>
                <a:xfrm>
                  <a:off x="8559895" y="1878221"/>
                  <a:ext cx="144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12" name="Ink 2111">
                  <a:extLst>
                    <a:ext uri="{FF2B5EF4-FFF2-40B4-BE49-F238E27FC236}">
                      <a16:creationId xmlns:a16="http://schemas.microsoft.com/office/drawing/2014/main" id="{5218B962-2986-4E9C-9902-FC97FD26622B}"/>
                    </a:ext>
                  </a:extLst>
                </p14:cNvPr>
                <p14:cNvContentPartPr/>
                <p14:nvPr/>
              </p14:nvContentPartPr>
              <p14:xfrm>
                <a:off x="8685175" y="1728821"/>
                <a:ext cx="108360" cy="124200"/>
              </p14:xfrm>
            </p:contentPart>
          </mc:Choice>
          <mc:Fallback xmlns="">
            <p:pic>
              <p:nvPicPr>
                <p:cNvPr id="2112" name="Ink 2111">
                  <a:extLst>
                    <a:ext uri="{FF2B5EF4-FFF2-40B4-BE49-F238E27FC236}">
                      <a16:creationId xmlns:a16="http://schemas.microsoft.com/office/drawing/2014/main" id="{5218B962-2986-4E9C-9902-FC97FD26622B}"/>
                    </a:ext>
                  </a:extLst>
                </p:cNvPr>
                <p:cNvPicPr/>
                <p:nvPr/>
              </p:nvPicPr>
              <p:blipFill>
                <a:blip r:embed="rId137"/>
                <a:stretch>
                  <a:fillRect/>
                </a:stretch>
              </p:blipFill>
              <p:spPr>
                <a:xfrm>
                  <a:off x="8676535" y="1720181"/>
                  <a:ext cx="126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13" name="Ink 2112">
                  <a:extLst>
                    <a:ext uri="{FF2B5EF4-FFF2-40B4-BE49-F238E27FC236}">
                      <a16:creationId xmlns:a16="http://schemas.microsoft.com/office/drawing/2014/main" id="{F996B8A7-A4BC-4777-8AD3-2E5D158072DA}"/>
                    </a:ext>
                  </a:extLst>
                </p14:cNvPr>
                <p14:cNvContentPartPr/>
                <p14:nvPr/>
              </p14:nvContentPartPr>
              <p14:xfrm>
                <a:off x="8800735" y="1757621"/>
                <a:ext cx="104400" cy="11880"/>
              </p14:xfrm>
            </p:contentPart>
          </mc:Choice>
          <mc:Fallback xmlns="">
            <p:pic>
              <p:nvPicPr>
                <p:cNvPr id="2113" name="Ink 2112">
                  <a:extLst>
                    <a:ext uri="{FF2B5EF4-FFF2-40B4-BE49-F238E27FC236}">
                      <a16:creationId xmlns:a16="http://schemas.microsoft.com/office/drawing/2014/main" id="{F996B8A7-A4BC-4777-8AD3-2E5D158072DA}"/>
                    </a:ext>
                  </a:extLst>
                </p:cNvPr>
                <p:cNvPicPr/>
                <p:nvPr/>
              </p:nvPicPr>
              <p:blipFill>
                <a:blip r:embed="rId139"/>
                <a:stretch>
                  <a:fillRect/>
                </a:stretch>
              </p:blipFill>
              <p:spPr>
                <a:xfrm>
                  <a:off x="8791735" y="1748621"/>
                  <a:ext cx="122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14" name="Ink 2113">
                  <a:extLst>
                    <a:ext uri="{FF2B5EF4-FFF2-40B4-BE49-F238E27FC236}">
                      <a16:creationId xmlns:a16="http://schemas.microsoft.com/office/drawing/2014/main" id="{CCE59464-ED40-48D2-BA5E-AD56BF2647EB}"/>
                    </a:ext>
                  </a:extLst>
                </p14:cNvPr>
                <p14:cNvContentPartPr/>
                <p14:nvPr/>
              </p14:nvContentPartPr>
              <p14:xfrm>
                <a:off x="8837815" y="1677701"/>
                <a:ext cx="12600" cy="170640"/>
              </p14:xfrm>
            </p:contentPart>
          </mc:Choice>
          <mc:Fallback xmlns="">
            <p:pic>
              <p:nvPicPr>
                <p:cNvPr id="2114" name="Ink 2113">
                  <a:extLst>
                    <a:ext uri="{FF2B5EF4-FFF2-40B4-BE49-F238E27FC236}">
                      <a16:creationId xmlns:a16="http://schemas.microsoft.com/office/drawing/2014/main" id="{CCE59464-ED40-48D2-BA5E-AD56BF2647EB}"/>
                    </a:ext>
                  </a:extLst>
                </p:cNvPr>
                <p:cNvPicPr/>
                <p:nvPr/>
              </p:nvPicPr>
              <p:blipFill>
                <a:blip r:embed="rId141"/>
                <a:stretch>
                  <a:fillRect/>
                </a:stretch>
              </p:blipFill>
              <p:spPr>
                <a:xfrm>
                  <a:off x="8829175" y="1668701"/>
                  <a:ext cx="30240" cy="188280"/>
                </a:xfrm>
                <a:prstGeom prst="rect">
                  <a:avLst/>
                </a:prstGeom>
              </p:spPr>
            </p:pic>
          </mc:Fallback>
        </mc:AlternateContent>
      </p:grpSp>
      <p:grpSp>
        <p:nvGrpSpPr>
          <p:cNvPr id="2123" name="Group 2122">
            <a:extLst>
              <a:ext uri="{FF2B5EF4-FFF2-40B4-BE49-F238E27FC236}">
                <a16:creationId xmlns:a16="http://schemas.microsoft.com/office/drawing/2014/main" id="{A9022248-291B-42DC-B4F9-BA4ED82BA80F}"/>
              </a:ext>
            </a:extLst>
          </p:cNvPr>
          <p:cNvGrpSpPr/>
          <p:nvPr/>
        </p:nvGrpSpPr>
        <p:grpSpPr>
          <a:xfrm>
            <a:off x="1522975" y="3879461"/>
            <a:ext cx="962280" cy="248760"/>
            <a:chOff x="1522975" y="3879461"/>
            <a:chExt cx="962280" cy="248760"/>
          </a:xfrm>
        </p:grpSpPr>
        <mc:AlternateContent xmlns:mc="http://schemas.openxmlformats.org/markup-compatibility/2006" xmlns:p14="http://schemas.microsoft.com/office/powerpoint/2010/main">
          <mc:Choice Requires="p14">
            <p:contentPart p14:bwMode="auto" r:id="rId142">
              <p14:nvContentPartPr>
                <p14:cNvPr id="2116" name="Ink 2115">
                  <a:extLst>
                    <a:ext uri="{FF2B5EF4-FFF2-40B4-BE49-F238E27FC236}">
                      <a16:creationId xmlns:a16="http://schemas.microsoft.com/office/drawing/2014/main" id="{B528BA67-FBDB-45BE-953B-735F9D83E035}"/>
                    </a:ext>
                  </a:extLst>
                </p14:cNvPr>
                <p14:cNvContentPartPr/>
                <p14:nvPr/>
              </p14:nvContentPartPr>
              <p14:xfrm>
                <a:off x="1522975" y="4050461"/>
                <a:ext cx="199440" cy="77760"/>
              </p14:xfrm>
            </p:contentPart>
          </mc:Choice>
          <mc:Fallback xmlns="">
            <p:pic>
              <p:nvPicPr>
                <p:cNvPr id="2116" name="Ink 2115">
                  <a:extLst>
                    <a:ext uri="{FF2B5EF4-FFF2-40B4-BE49-F238E27FC236}">
                      <a16:creationId xmlns:a16="http://schemas.microsoft.com/office/drawing/2014/main" id="{B528BA67-FBDB-45BE-953B-735F9D83E035}"/>
                    </a:ext>
                  </a:extLst>
                </p:cNvPr>
                <p:cNvPicPr/>
                <p:nvPr/>
              </p:nvPicPr>
              <p:blipFill>
                <a:blip r:embed="rId143"/>
                <a:stretch>
                  <a:fillRect/>
                </a:stretch>
              </p:blipFill>
              <p:spPr>
                <a:xfrm>
                  <a:off x="1514335" y="4041461"/>
                  <a:ext cx="217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17" name="Ink 2116">
                  <a:extLst>
                    <a:ext uri="{FF2B5EF4-FFF2-40B4-BE49-F238E27FC236}">
                      <a16:creationId xmlns:a16="http://schemas.microsoft.com/office/drawing/2014/main" id="{4145BDA9-908C-4A1B-8800-22DF14687F9C}"/>
                    </a:ext>
                  </a:extLst>
                </p14:cNvPr>
                <p14:cNvContentPartPr/>
                <p14:nvPr/>
              </p14:nvContentPartPr>
              <p14:xfrm>
                <a:off x="1698655" y="3939581"/>
                <a:ext cx="360" cy="360"/>
              </p14:xfrm>
            </p:contentPart>
          </mc:Choice>
          <mc:Fallback xmlns="">
            <p:pic>
              <p:nvPicPr>
                <p:cNvPr id="2117" name="Ink 2116">
                  <a:extLst>
                    <a:ext uri="{FF2B5EF4-FFF2-40B4-BE49-F238E27FC236}">
                      <a16:creationId xmlns:a16="http://schemas.microsoft.com/office/drawing/2014/main" id="{4145BDA9-908C-4A1B-8800-22DF14687F9C}"/>
                    </a:ext>
                  </a:extLst>
                </p:cNvPr>
                <p:cNvPicPr/>
                <p:nvPr/>
              </p:nvPicPr>
              <p:blipFill>
                <a:blip r:embed="rId29"/>
                <a:stretch>
                  <a:fillRect/>
                </a:stretch>
              </p:blipFill>
              <p:spPr>
                <a:xfrm>
                  <a:off x="1689655" y="393094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18" name="Ink 2117">
                  <a:extLst>
                    <a:ext uri="{FF2B5EF4-FFF2-40B4-BE49-F238E27FC236}">
                      <a16:creationId xmlns:a16="http://schemas.microsoft.com/office/drawing/2014/main" id="{CC196463-AAB9-413D-8511-233FD978EFA8}"/>
                    </a:ext>
                  </a:extLst>
                </p14:cNvPr>
                <p14:cNvContentPartPr/>
                <p14:nvPr/>
              </p14:nvContentPartPr>
              <p14:xfrm>
                <a:off x="1749415" y="4016981"/>
                <a:ext cx="127080" cy="91800"/>
              </p14:xfrm>
            </p:contentPart>
          </mc:Choice>
          <mc:Fallback xmlns="">
            <p:pic>
              <p:nvPicPr>
                <p:cNvPr id="2118" name="Ink 2117">
                  <a:extLst>
                    <a:ext uri="{FF2B5EF4-FFF2-40B4-BE49-F238E27FC236}">
                      <a16:creationId xmlns:a16="http://schemas.microsoft.com/office/drawing/2014/main" id="{CC196463-AAB9-413D-8511-233FD978EFA8}"/>
                    </a:ext>
                  </a:extLst>
                </p:cNvPr>
                <p:cNvPicPr/>
                <p:nvPr/>
              </p:nvPicPr>
              <p:blipFill>
                <a:blip r:embed="rId146"/>
                <a:stretch>
                  <a:fillRect/>
                </a:stretch>
              </p:blipFill>
              <p:spPr>
                <a:xfrm>
                  <a:off x="1740415" y="4007981"/>
                  <a:ext cx="144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19" name="Ink 2118">
                  <a:extLst>
                    <a:ext uri="{FF2B5EF4-FFF2-40B4-BE49-F238E27FC236}">
                      <a16:creationId xmlns:a16="http://schemas.microsoft.com/office/drawing/2014/main" id="{D3E4759E-08B7-4E56-BAB1-5B5B212B2F16}"/>
                    </a:ext>
                  </a:extLst>
                </p14:cNvPr>
                <p14:cNvContentPartPr/>
                <p14:nvPr/>
              </p14:nvContentPartPr>
              <p14:xfrm>
                <a:off x="1879375" y="3929501"/>
                <a:ext cx="195480" cy="153720"/>
              </p14:xfrm>
            </p:contentPart>
          </mc:Choice>
          <mc:Fallback xmlns="">
            <p:pic>
              <p:nvPicPr>
                <p:cNvPr id="2119" name="Ink 2118">
                  <a:extLst>
                    <a:ext uri="{FF2B5EF4-FFF2-40B4-BE49-F238E27FC236}">
                      <a16:creationId xmlns:a16="http://schemas.microsoft.com/office/drawing/2014/main" id="{D3E4759E-08B7-4E56-BAB1-5B5B212B2F16}"/>
                    </a:ext>
                  </a:extLst>
                </p:cNvPr>
                <p:cNvPicPr/>
                <p:nvPr/>
              </p:nvPicPr>
              <p:blipFill>
                <a:blip r:embed="rId148"/>
                <a:stretch>
                  <a:fillRect/>
                </a:stretch>
              </p:blipFill>
              <p:spPr>
                <a:xfrm>
                  <a:off x="1870375" y="3920501"/>
                  <a:ext cx="213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20" name="Ink 2119">
                  <a:extLst>
                    <a:ext uri="{FF2B5EF4-FFF2-40B4-BE49-F238E27FC236}">
                      <a16:creationId xmlns:a16="http://schemas.microsoft.com/office/drawing/2014/main" id="{68C6DC84-D5B6-4A89-AC00-90747B5E5704}"/>
                    </a:ext>
                  </a:extLst>
                </p14:cNvPr>
                <p14:cNvContentPartPr/>
                <p14:nvPr/>
              </p14:nvContentPartPr>
              <p14:xfrm>
                <a:off x="2106535" y="3882341"/>
                <a:ext cx="378720" cy="226080"/>
              </p14:xfrm>
            </p:contentPart>
          </mc:Choice>
          <mc:Fallback xmlns="">
            <p:pic>
              <p:nvPicPr>
                <p:cNvPr id="2120" name="Ink 2119">
                  <a:extLst>
                    <a:ext uri="{FF2B5EF4-FFF2-40B4-BE49-F238E27FC236}">
                      <a16:creationId xmlns:a16="http://schemas.microsoft.com/office/drawing/2014/main" id="{68C6DC84-D5B6-4A89-AC00-90747B5E5704}"/>
                    </a:ext>
                  </a:extLst>
                </p:cNvPr>
                <p:cNvPicPr/>
                <p:nvPr/>
              </p:nvPicPr>
              <p:blipFill>
                <a:blip r:embed="rId150"/>
                <a:stretch>
                  <a:fillRect/>
                </a:stretch>
              </p:blipFill>
              <p:spPr>
                <a:xfrm>
                  <a:off x="2097535" y="3873341"/>
                  <a:ext cx="3963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21" name="Ink 2120">
                  <a:extLst>
                    <a:ext uri="{FF2B5EF4-FFF2-40B4-BE49-F238E27FC236}">
                      <a16:creationId xmlns:a16="http://schemas.microsoft.com/office/drawing/2014/main" id="{6402D708-8CBA-47F4-845D-08D5FFBD8839}"/>
                    </a:ext>
                  </a:extLst>
                </p14:cNvPr>
                <p14:cNvContentPartPr/>
                <p14:nvPr/>
              </p14:nvContentPartPr>
              <p14:xfrm>
                <a:off x="2297695" y="3879461"/>
                <a:ext cx="97560" cy="52200"/>
              </p14:xfrm>
            </p:contentPart>
          </mc:Choice>
          <mc:Fallback xmlns="">
            <p:pic>
              <p:nvPicPr>
                <p:cNvPr id="2121" name="Ink 2120">
                  <a:extLst>
                    <a:ext uri="{FF2B5EF4-FFF2-40B4-BE49-F238E27FC236}">
                      <a16:creationId xmlns:a16="http://schemas.microsoft.com/office/drawing/2014/main" id="{6402D708-8CBA-47F4-845D-08D5FFBD8839}"/>
                    </a:ext>
                  </a:extLst>
                </p:cNvPr>
                <p:cNvPicPr/>
                <p:nvPr/>
              </p:nvPicPr>
              <p:blipFill>
                <a:blip r:embed="rId152"/>
                <a:stretch>
                  <a:fillRect/>
                </a:stretch>
              </p:blipFill>
              <p:spPr>
                <a:xfrm>
                  <a:off x="2289055" y="3870821"/>
                  <a:ext cx="115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22" name="Ink 2121">
                  <a:extLst>
                    <a:ext uri="{FF2B5EF4-FFF2-40B4-BE49-F238E27FC236}">
                      <a16:creationId xmlns:a16="http://schemas.microsoft.com/office/drawing/2014/main" id="{441F0C71-8815-4790-9187-41C72B5886BC}"/>
                    </a:ext>
                  </a:extLst>
                </p14:cNvPr>
                <p14:cNvContentPartPr/>
                <p14:nvPr/>
              </p14:nvContentPartPr>
              <p14:xfrm>
                <a:off x="2044975" y="3906821"/>
                <a:ext cx="360" cy="360"/>
              </p14:xfrm>
            </p:contentPart>
          </mc:Choice>
          <mc:Fallback xmlns="">
            <p:pic>
              <p:nvPicPr>
                <p:cNvPr id="2122" name="Ink 2121">
                  <a:extLst>
                    <a:ext uri="{FF2B5EF4-FFF2-40B4-BE49-F238E27FC236}">
                      <a16:creationId xmlns:a16="http://schemas.microsoft.com/office/drawing/2014/main" id="{441F0C71-8815-4790-9187-41C72B5886BC}"/>
                    </a:ext>
                  </a:extLst>
                </p:cNvPr>
                <p:cNvPicPr/>
                <p:nvPr/>
              </p:nvPicPr>
              <p:blipFill>
                <a:blip r:embed="rId29"/>
                <a:stretch>
                  <a:fillRect/>
                </a:stretch>
              </p:blipFill>
              <p:spPr>
                <a:xfrm>
                  <a:off x="2035975" y="3898181"/>
                  <a:ext cx="18000" cy="18000"/>
                </a:xfrm>
                <a:prstGeom prst="rect">
                  <a:avLst/>
                </a:prstGeom>
              </p:spPr>
            </p:pic>
          </mc:Fallback>
        </mc:AlternateContent>
      </p:grpSp>
      <p:grpSp>
        <p:nvGrpSpPr>
          <p:cNvPr id="2132" name="Group 2131">
            <a:extLst>
              <a:ext uri="{FF2B5EF4-FFF2-40B4-BE49-F238E27FC236}">
                <a16:creationId xmlns:a16="http://schemas.microsoft.com/office/drawing/2014/main" id="{F8C94038-9979-49A6-AE54-6FF947268D3C}"/>
              </a:ext>
            </a:extLst>
          </p:cNvPr>
          <p:cNvGrpSpPr/>
          <p:nvPr/>
        </p:nvGrpSpPr>
        <p:grpSpPr>
          <a:xfrm>
            <a:off x="3517015" y="3958301"/>
            <a:ext cx="1026000" cy="183600"/>
            <a:chOff x="3517015" y="3958301"/>
            <a:chExt cx="1026000" cy="183600"/>
          </a:xfrm>
        </p:grpSpPr>
        <mc:AlternateContent xmlns:mc="http://schemas.openxmlformats.org/markup-compatibility/2006" xmlns:p14="http://schemas.microsoft.com/office/powerpoint/2010/main">
          <mc:Choice Requires="p14">
            <p:contentPart p14:bwMode="auto" r:id="rId154">
              <p14:nvContentPartPr>
                <p14:cNvPr id="2124" name="Ink 2123">
                  <a:extLst>
                    <a:ext uri="{FF2B5EF4-FFF2-40B4-BE49-F238E27FC236}">
                      <a16:creationId xmlns:a16="http://schemas.microsoft.com/office/drawing/2014/main" id="{40ECFC53-9207-46E4-8349-C6429535985D}"/>
                    </a:ext>
                  </a:extLst>
                </p14:cNvPr>
                <p14:cNvContentPartPr/>
                <p14:nvPr/>
              </p14:nvContentPartPr>
              <p14:xfrm>
                <a:off x="3517015" y="4073501"/>
                <a:ext cx="187920" cy="68400"/>
              </p14:xfrm>
            </p:contentPart>
          </mc:Choice>
          <mc:Fallback xmlns="">
            <p:pic>
              <p:nvPicPr>
                <p:cNvPr id="2124" name="Ink 2123">
                  <a:extLst>
                    <a:ext uri="{FF2B5EF4-FFF2-40B4-BE49-F238E27FC236}">
                      <a16:creationId xmlns:a16="http://schemas.microsoft.com/office/drawing/2014/main" id="{40ECFC53-9207-46E4-8349-C6429535985D}"/>
                    </a:ext>
                  </a:extLst>
                </p:cNvPr>
                <p:cNvPicPr/>
                <p:nvPr/>
              </p:nvPicPr>
              <p:blipFill>
                <a:blip r:embed="rId155"/>
                <a:stretch>
                  <a:fillRect/>
                </a:stretch>
              </p:blipFill>
              <p:spPr>
                <a:xfrm>
                  <a:off x="3508015" y="4064501"/>
                  <a:ext cx="205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25" name="Ink 2124">
                  <a:extLst>
                    <a:ext uri="{FF2B5EF4-FFF2-40B4-BE49-F238E27FC236}">
                      <a16:creationId xmlns:a16="http://schemas.microsoft.com/office/drawing/2014/main" id="{21629B3B-DB17-4090-8FCE-901FCA634C1A}"/>
                    </a:ext>
                  </a:extLst>
                </p14:cNvPr>
                <p14:cNvContentPartPr/>
                <p14:nvPr/>
              </p14:nvContentPartPr>
              <p14:xfrm>
                <a:off x="3675775" y="3997181"/>
                <a:ext cx="360" cy="360"/>
              </p14:xfrm>
            </p:contentPart>
          </mc:Choice>
          <mc:Fallback xmlns="">
            <p:pic>
              <p:nvPicPr>
                <p:cNvPr id="2125" name="Ink 2124">
                  <a:extLst>
                    <a:ext uri="{FF2B5EF4-FFF2-40B4-BE49-F238E27FC236}">
                      <a16:creationId xmlns:a16="http://schemas.microsoft.com/office/drawing/2014/main" id="{21629B3B-DB17-4090-8FCE-901FCA634C1A}"/>
                    </a:ext>
                  </a:extLst>
                </p:cNvPr>
                <p:cNvPicPr/>
                <p:nvPr/>
              </p:nvPicPr>
              <p:blipFill>
                <a:blip r:embed="rId29"/>
                <a:stretch>
                  <a:fillRect/>
                </a:stretch>
              </p:blipFill>
              <p:spPr>
                <a:xfrm>
                  <a:off x="3666775" y="398818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26" name="Ink 2125">
                  <a:extLst>
                    <a:ext uri="{FF2B5EF4-FFF2-40B4-BE49-F238E27FC236}">
                      <a16:creationId xmlns:a16="http://schemas.microsoft.com/office/drawing/2014/main" id="{6B6BAD74-2DC6-40B1-A8C8-5CDDEDC09C93}"/>
                    </a:ext>
                  </a:extLst>
                </p14:cNvPr>
                <p14:cNvContentPartPr/>
                <p14:nvPr/>
              </p14:nvContentPartPr>
              <p14:xfrm>
                <a:off x="3721855" y="4010501"/>
                <a:ext cx="116640" cy="113400"/>
              </p14:xfrm>
            </p:contentPart>
          </mc:Choice>
          <mc:Fallback xmlns="">
            <p:pic>
              <p:nvPicPr>
                <p:cNvPr id="2126" name="Ink 2125">
                  <a:extLst>
                    <a:ext uri="{FF2B5EF4-FFF2-40B4-BE49-F238E27FC236}">
                      <a16:creationId xmlns:a16="http://schemas.microsoft.com/office/drawing/2014/main" id="{6B6BAD74-2DC6-40B1-A8C8-5CDDEDC09C93}"/>
                    </a:ext>
                  </a:extLst>
                </p:cNvPr>
                <p:cNvPicPr/>
                <p:nvPr/>
              </p:nvPicPr>
              <p:blipFill>
                <a:blip r:embed="rId158"/>
                <a:stretch>
                  <a:fillRect/>
                </a:stretch>
              </p:blipFill>
              <p:spPr>
                <a:xfrm>
                  <a:off x="3713215" y="4001861"/>
                  <a:ext cx="134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27" name="Ink 2126">
                  <a:extLst>
                    <a:ext uri="{FF2B5EF4-FFF2-40B4-BE49-F238E27FC236}">
                      <a16:creationId xmlns:a16="http://schemas.microsoft.com/office/drawing/2014/main" id="{B6048855-7AC6-44FD-9B25-CD6688482D5B}"/>
                    </a:ext>
                  </a:extLst>
                </p14:cNvPr>
                <p14:cNvContentPartPr/>
                <p14:nvPr/>
              </p14:nvContentPartPr>
              <p14:xfrm>
                <a:off x="3897175" y="4052981"/>
                <a:ext cx="120240" cy="81360"/>
              </p14:xfrm>
            </p:contentPart>
          </mc:Choice>
          <mc:Fallback xmlns="">
            <p:pic>
              <p:nvPicPr>
                <p:cNvPr id="2127" name="Ink 2126">
                  <a:extLst>
                    <a:ext uri="{FF2B5EF4-FFF2-40B4-BE49-F238E27FC236}">
                      <a16:creationId xmlns:a16="http://schemas.microsoft.com/office/drawing/2014/main" id="{B6048855-7AC6-44FD-9B25-CD6688482D5B}"/>
                    </a:ext>
                  </a:extLst>
                </p:cNvPr>
                <p:cNvPicPr/>
                <p:nvPr/>
              </p:nvPicPr>
              <p:blipFill>
                <a:blip r:embed="rId160"/>
                <a:stretch>
                  <a:fillRect/>
                </a:stretch>
              </p:blipFill>
              <p:spPr>
                <a:xfrm>
                  <a:off x="3888175" y="4044341"/>
                  <a:ext cx="137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28" name="Ink 2127">
                  <a:extLst>
                    <a:ext uri="{FF2B5EF4-FFF2-40B4-BE49-F238E27FC236}">
                      <a16:creationId xmlns:a16="http://schemas.microsoft.com/office/drawing/2014/main" id="{96044A63-7B15-4A50-A420-EE0555B4A8AF}"/>
                    </a:ext>
                  </a:extLst>
                </p14:cNvPr>
                <p14:cNvContentPartPr/>
                <p14:nvPr/>
              </p14:nvContentPartPr>
              <p14:xfrm>
                <a:off x="4023535" y="4040741"/>
                <a:ext cx="96120" cy="82080"/>
              </p14:xfrm>
            </p:contentPart>
          </mc:Choice>
          <mc:Fallback xmlns="">
            <p:pic>
              <p:nvPicPr>
                <p:cNvPr id="2128" name="Ink 2127">
                  <a:extLst>
                    <a:ext uri="{FF2B5EF4-FFF2-40B4-BE49-F238E27FC236}">
                      <a16:creationId xmlns:a16="http://schemas.microsoft.com/office/drawing/2014/main" id="{96044A63-7B15-4A50-A420-EE0555B4A8AF}"/>
                    </a:ext>
                  </a:extLst>
                </p:cNvPr>
                <p:cNvPicPr/>
                <p:nvPr/>
              </p:nvPicPr>
              <p:blipFill>
                <a:blip r:embed="rId162"/>
                <a:stretch>
                  <a:fillRect/>
                </a:stretch>
              </p:blipFill>
              <p:spPr>
                <a:xfrm>
                  <a:off x="4014535" y="4031741"/>
                  <a:ext cx="113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29" name="Ink 2128">
                  <a:extLst>
                    <a:ext uri="{FF2B5EF4-FFF2-40B4-BE49-F238E27FC236}">
                      <a16:creationId xmlns:a16="http://schemas.microsoft.com/office/drawing/2014/main" id="{D927BDE2-F4AD-474D-A7A7-279969D69579}"/>
                    </a:ext>
                  </a:extLst>
                </p14:cNvPr>
                <p14:cNvContentPartPr/>
                <p14:nvPr/>
              </p14:nvContentPartPr>
              <p14:xfrm>
                <a:off x="4129015" y="3958301"/>
                <a:ext cx="99000" cy="150120"/>
              </p14:xfrm>
            </p:contentPart>
          </mc:Choice>
          <mc:Fallback xmlns="">
            <p:pic>
              <p:nvPicPr>
                <p:cNvPr id="2129" name="Ink 2128">
                  <a:extLst>
                    <a:ext uri="{FF2B5EF4-FFF2-40B4-BE49-F238E27FC236}">
                      <a16:creationId xmlns:a16="http://schemas.microsoft.com/office/drawing/2014/main" id="{D927BDE2-F4AD-474D-A7A7-279969D69579}"/>
                    </a:ext>
                  </a:extLst>
                </p:cNvPr>
                <p:cNvPicPr/>
                <p:nvPr/>
              </p:nvPicPr>
              <p:blipFill>
                <a:blip r:embed="rId164"/>
                <a:stretch>
                  <a:fillRect/>
                </a:stretch>
              </p:blipFill>
              <p:spPr>
                <a:xfrm>
                  <a:off x="4120375" y="3949301"/>
                  <a:ext cx="116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30" name="Ink 2129">
                  <a:extLst>
                    <a:ext uri="{FF2B5EF4-FFF2-40B4-BE49-F238E27FC236}">
                      <a16:creationId xmlns:a16="http://schemas.microsoft.com/office/drawing/2014/main" id="{319532C3-AE46-4F2A-85D9-045D3112374C}"/>
                    </a:ext>
                  </a:extLst>
                </p14:cNvPr>
                <p14:cNvContentPartPr/>
                <p14:nvPr/>
              </p14:nvContentPartPr>
              <p14:xfrm>
                <a:off x="4239895" y="3991061"/>
                <a:ext cx="124200" cy="101520"/>
              </p14:xfrm>
            </p:contentPart>
          </mc:Choice>
          <mc:Fallback xmlns="">
            <p:pic>
              <p:nvPicPr>
                <p:cNvPr id="2130" name="Ink 2129">
                  <a:extLst>
                    <a:ext uri="{FF2B5EF4-FFF2-40B4-BE49-F238E27FC236}">
                      <a16:creationId xmlns:a16="http://schemas.microsoft.com/office/drawing/2014/main" id="{319532C3-AE46-4F2A-85D9-045D3112374C}"/>
                    </a:ext>
                  </a:extLst>
                </p:cNvPr>
                <p:cNvPicPr/>
                <p:nvPr/>
              </p:nvPicPr>
              <p:blipFill>
                <a:blip r:embed="rId166"/>
                <a:stretch>
                  <a:fillRect/>
                </a:stretch>
              </p:blipFill>
              <p:spPr>
                <a:xfrm>
                  <a:off x="4231255" y="3982061"/>
                  <a:ext cx="141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31" name="Ink 2130">
                  <a:extLst>
                    <a:ext uri="{FF2B5EF4-FFF2-40B4-BE49-F238E27FC236}">
                      <a16:creationId xmlns:a16="http://schemas.microsoft.com/office/drawing/2014/main" id="{9C0B2DF3-4D80-46C8-B152-BB8CA6C41872}"/>
                    </a:ext>
                  </a:extLst>
                </p14:cNvPr>
                <p14:cNvContentPartPr/>
                <p14:nvPr/>
              </p14:nvContentPartPr>
              <p14:xfrm>
                <a:off x="4394335" y="3993941"/>
                <a:ext cx="148680" cy="86040"/>
              </p14:xfrm>
            </p:contentPart>
          </mc:Choice>
          <mc:Fallback xmlns="">
            <p:pic>
              <p:nvPicPr>
                <p:cNvPr id="2131" name="Ink 2130">
                  <a:extLst>
                    <a:ext uri="{FF2B5EF4-FFF2-40B4-BE49-F238E27FC236}">
                      <a16:creationId xmlns:a16="http://schemas.microsoft.com/office/drawing/2014/main" id="{9C0B2DF3-4D80-46C8-B152-BB8CA6C41872}"/>
                    </a:ext>
                  </a:extLst>
                </p:cNvPr>
                <p:cNvPicPr/>
                <p:nvPr/>
              </p:nvPicPr>
              <p:blipFill>
                <a:blip r:embed="rId168"/>
                <a:stretch>
                  <a:fillRect/>
                </a:stretch>
              </p:blipFill>
              <p:spPr>
                <a:xfrm>
                  <a:off x="4385335" y="3985301"/>
                  <a:ext cx="166320" cy="103680"/>
                </a:xfrm>
                <a:prstGeom prst="rect">
                  <a:avLst/>
                </a:prstGeom>
              </p:spPr>
            </p:pic>
          </mc:Fallback>
        </mc:AlternateContent>
      </p:grpSp>
      <p:grpSp>
        <p:nvGrpSpPr>
          <p:cNvPr id="2143" name="Group 2142">
            <a:extLst>
              <a:ext uri="{FF2B5EF4-FFF2-40B4-BE49-F238E27FC236}">
                <a16:creationId xmlns:a16="http://schemas.microsoft.com/office/drawing/2014/main" id="{92288094-DC7B-442A-A701-4818D10663A3}"/>
              </a:ext>
            </a:extLst>
          </p:cNvPr>
          <p:cNvGrpSpPr/>
          <p:nvPr/>
        </p:nvGrpSpPr>
        <p:grpSpPr>
          <a:xfrm>
            <a:off x="5433295" y="3842741"/>
            <a:ext cx="2875680" cy="347400"/>
            <a:chOff x="5433295" y="3842741"/>
            <a:chExt cx="2875680" cy="347400"/>
          </a:xfrm>
        </p:grpSpPr>
        <mc:AlternateContent xmlns:mc="http://schemas.openxmlformats.org/markup-compatibility/2006" xmlns:p14="http://schemas.microsoft.com/office/powerpoint/2010/main">
          <mc:Choice Requires="p14">
            <p:contentPart p14:bwMode="auto" r:id="rId169">
              <p14:nvContentPartPr>
                <p14:cNvPr id="2133" name="Ink 2132">
                  <a:extLst>
                    <a:ext uri="{FF2B5EF4-FFF2-40B4-BE49-F238E27FC236}">
                      <a16:creationId xmlns:a16="http://schemas.microsoft.com/office/drawing/2014/main" id="{301E059F-4FC7-4939-A813-9CF7AD259F37}"/>
                    </a:ext>
                  </a:extLst>
                </p14:cNvPr>
                <p14:cNvContentPartPr/>
                <p14:nvPr/>
              </p14:nvContentPartPr>
              <p14:xfrm>
                <a:off x="5433295" y="3972341"/>
                <a:ext cx="113400" cy="151560"/>
              </p14:xfrm>
            </p:contentPart>
          </mc:Choice>
          <mc:Fallback xmlns="">
            <p:pic>
              <p:nvPicPr>
                <p:cNvPr id="2133" name="Ink 2132">
                  <a:extLst>
                    <a:ext uri="{FF2B5EF4-FFF2-40B4-BE49-F238E27FC236}">
                      <a16:creationId xmlns:a16="http://schemas.microsoft.com/office/drawing/2014/main" id="{301E059F-4FC7-4939-A813-9CF7AD259F37}"/>
                    </a:ext>
                  </a:extLst>
                </p:cNvPr>
                <p:cNvPicPr/>
                <p:nvPr/>
              </p:nvPicPr>
              <p:blipFill>
                <a:blip r:embed="rId170"/>
                <a:stretch>
                  <a:fillRect/>
                </a:stretch>
              </p:blipFill>
              <p:spPr>
                <a:xfrm>
                  <a:off x="5424655" y="3963701"/>
                  <a:ext cx="131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34" name="Ink 2133">
                  <a:extLst>
                    <a:ext uri="{FF2B5EF4-FFF2-40B4-BE49-F238E27FC236}">
                      <a16:creationId xmlns:a16="http://schemas.microsoft.com/office/drawing/2014/main" id="{7B9AA88E-AC36-4A5A-BDFF-E9058AC230F2}"/>
                    </a:ext>
                  </a:extLst>
                </p14:cNvPr>
                <p14:cNvContentPartPr/>
                <p14:nvPr/>
              </p14:nvContentPartPr>
              <p14:xfrm>
                <a:off x="5482615" y="4070981"/>
                <a:ext cx="2759040" cy="42120"/>
              </p14:xfrm>
            </p:contentPart>
          </mc:Choice>
          <mc:Fallback xmlns="">
            <p:pic>
              <p:nvPicPr>
                <p:cNvPr id="2134" name="Ink 2133">
                  <a:extLst>
                    <a:ext uri="{FF2B5EF4-FFF2-40B4-BE49-F238E27FC236}">
                      <a16:creationId xmlns:a16="http://schemas.microsoft.com/office/drawing/2014/main" id="{7B9AA88E-AC36-4A5A-BDFF-E9058AC230F2}"/>
                    </a:ext>
                  </a:extLst>
                </p:cNvPr>
                <p:cNvPicPr/>
                <p:nvPr/>
              </p:nvPicPr>
              <p:blipFill>
                <a:blip r:embed="rId172"/>
                <a:stretch>
                  <a:fillRect/>
                </a:stretch>
              </p:blipFill>
              <p:spPr>
                <a:xfrm>
                  <a:off x="5473975" y="4061981"/>
                  <a:ext cx="2776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35" name="Ink 2134">
                  <a:extLst>
                    <a:ext uri="{FF2B5EF4-FFF2-40B4-BE49-F238E27FC236}">
                      <a16:creationId xmlns:a16="http://schemas.microsoft.com/office/drawing/2014/main" id="{7B8E86EA-FC3E-45A2-ADE3-8730E0E61140}"/>
                    </a:ext>
                  </a:extLst>
                </p14:cNvPr>
                <p14:cNvContentPartPr/>
                <p14:nvPr/>
              </p14:nvContentPartPr>
              <p14:xfrm>
                <a:off x="8212135" y="4056581"/>
                <a:ext cx="96840" cy="133560"/>
              </p14:xfrm>
            </p:contentPart>
          </mc:Choice>
          <mc:Fallback xmlns="">
            <p:pic>
              <p:nvPicPr>
                <p:cNvPr id="2135" name="Ink 2134">
                  <a:extLst>
                    <a:ext uri="{FF2B5EF4-FFF2-40B4-BE49-F238E27FC236}">
                      <a16:creationId xmlns:a16="http://schemas.microsoft.com/office/drawing/2014/main" id="{7B8E86EA-FC3E-45A2-ADE3-8730E0E61140}"/>
                    </a:ext>
                  </a:extLst>
                </p:cNvPr>
                <p:cNvPicPr/>
                <p:nvPr/>
              </p:nvPicPr>
              <p:blipFill>
                <a:blip r:embed="rId174"/>
                <a:stretch>
                  <a:fillRect/>
                </a:stretch>
              </p:blipFill>
              <p:spPr>
                <a:xfrm>
                  <a:off x="8203135" y="4047941"/>
                  <a:ext cx="114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36" name="Ink 2135">
                  <a:extLst>
                    <a:ext uri="{FF2B5EF4-FFF2-40B4-BE49-F238E27FC236}">
                      <a16:creationId xmlns:a16="http://schemas.microsoft.com/office/drawing/2014/main" id="{430C4643-21BE-44E2-8DA1-71CA2B62218E}"/>
                    </a:ext>
                  </a:extLst>
                </p14:cNvPr>
                <p14:cNvContentPartPr/>
                <p14:nvPr/>
              </p14:nvContentPartPr>
              <p14:xfrm>
                <a:off x="6157615" y="3918701"/>
                <a:ext cx="148320" cy="87480"/>
              </p14:xfrm>
            </p:contentPart>
          </mc:Choice>
          <mc:Fallback xmlns="">
            <p:pic>
              <p:nvPicPr>
                <p:cNvPr id="2136" name="Ink 2135">
                  <a:extLst>
                    <a:ext uri="{FF2B5EF4-FFF2-40B4-BE49-F238E27FC236}">
                      <a16:creationId xmlns:a16="http://schemas.microsoft.com/office/drawing/2014/main" id="{430C4643-21BE-44E2-8DA1-71CA2B62218E}"/>
                    </a:ext>
                  </a:extLst>
                </p:cNvPr>
                <p:cNvPicPr/>
                <p:nvPr/>
              </p:nvPicPr>
              <p:blipFill>
                <a:blip r:embed="rId176"/>
                <a:stretch>
                  <a:fillRect/>
                </a:stretch>
              </p:blipFill>
              <p:spPr>
                <a:xfrm>
                  <a:off x="6148615" y="3909701"/>
                  <a:ext cx="165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37" name="Ink 2136">
                  <a:extLst>
                    <a:ext uri="{FF2B5EF4-FFF2-40B4-BE49-F238E27FC236}">
                      <a16:creationId xmlns:a16="http://schemas.microsoft.com/office/drawing/2014/main" id="{EE311908-805F-42E9-AF0B-C3CE0768478C}"/>
                    </a:ext>
                  </a:extLst>
                </p14:cNvPr>
                <p14:cNvContentPartPr/>
                <p14:nvPr/>
              </p14:nvContentPartPr>
              <p14:xfrm>
                <a:off x="6299455" y="3914381"/>
                <a:ext cx="114840" cy="96840"/>
              </p14:xfrm>
            </p:contentPart>
          </mc:Choice>
          <mc:Fallback xmlns="">
            <p:pic>
              <p:nvPicPr>
                <p:cNvPr id="2137" name="Ink 2136">
                  <a:extLst>
                    <a:ext uri="{FF2B5EF4-FFF2-40B4-BE49-F238E27FC236}">
                      <a16:creationId xmlns:a16="http://schemas.microsoft.com/office/drawing/2014/main" id="{EE311908-805F-42E9-AF0B-C3CE0768478C}"/>
                    </a:ext>
                  </a:extLst>
                </p:cNvPr>
                <p:cNvPicPr/>
                <p:nvPr/>
              </p:nvPicPr>
              <p:blipFill>
                <a:blip r:embed="rId178"/>
                <a:stretch>
                  <a:fillRect/>
                </a:stretch>
              </p:blipFill>
              <p:spPr>
                <a:xfrm>
                  <a:off x="6290815" y="3905381"/>
                  <a:ext cx="132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38" name="Ink 2137">
                  <a:extLst>
                    <a:ext uri="{FF2B5EF4-FFF2-40B4-BE49-F238E27FC236}">
                      <a16:creationId xmlns:a16="http://schemas.microsoft.com/office/drawing/2014/main" id="{55B70A5B-BFB0-401B-9BEE-54D7805A589E}"/>
                    </a:ext>
                  </a:extLst>
                </p14:cNvPr>
                <p14:cNvContentPartPr/>
                <p14:nvPr/>
              </p14:nvContentPartPr>
              <p14:xfrm>
                <a:off x="6442015" y="3850301"/>
                <a:ext cx="94680" cy="151560"/>
              </p14:xfrm>
            </p:contentPart>
          </mc:Choice>
          <mc:Fallback xmlns="">
            <p:pic>
              <p:nvPicPr>
                <p:cNvPr id="2138" name="Ink 2137">
                  <a:extLst>
                    <a:ext uri="{FF2B5EF4-FFF2-40B4-BE49-F238E27FC236}">
                      <a16:creationId xmlns:a16="http://schemas.microsoft.com/office/drawing/2014/main" id="{55B70A5B-BFB0-401B-9BEE-54D7805A589E}"/>
                    </a:ext>
                  </a:extLst>
                </p:cNvPr>
                <p:cNvPicPr/>
                <p:nvPr/>
              </p:nvPicPr>
              <p:blipFill>
                <a:blip r:embed="rId180"/>
                <a:stretch>
                  <a:fillRect/>
                </a:stretch>
              </p:blipFill>
              <p:spPr>
                <a:xfrm>
                  <a:off x="6433375" y="3841301"/>
                  <a:ext cx="112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39" name="Ink 2138">
                  <a:extLst>
                    <a:ext uri="{FF2B5EF4-FFF2-40B4-BE49-F238E27FC236}">
                      <a16:creationId xmlns:a16="http://schemas.microsoft.com/office/drawing/2014/main" id="{EC0CC5BC-AB7F-48F5-99FD-73040F5BF81F}"/>
                    </a:ext>
                  </a:extLst>
                </p14:cNvPr>
                <p14:cNvContentPartPr/>
                <p14:nvPr/>
              </p14:nvContentPartPr>
              <p14:xfrm>
                <a:off x="6550015" y="3898181"/>
                <a:ext cx="20160" cy="5760"/>
              </p14:xfrm>
            </p:contentPart>
          </mc:Choice>
          <mc:Fallback xmlns="">
            <p:pic>
              <p:nvPicPr>
                <p:cNvPr id="2139" name="Ink 2138">
                  <a:extLst>
                    <a:ext uri="{FF2B5EF4-FFF2-40B4-BE49-F238E27FC236}">
                      <a16:creationId xmlns:a16="http://schemas.microsoft.com/office/drawing/2014/main" id="{EC0CC5BC-AB7F-48F5-99FD-73040F5BF81F}"/>
                    </a:ext>
                  </a:extLst>
                </p:cNvPr>
                <p:cNvPicPr/>
                <p:nvPr/>
              </p:nvPicPr>
              <p:blipFill>
                <a:blip r:embed="rId182"/>
                <a:stretch>
                  <a:fillRect/>
                </a:stretch>
              </p:blipFill>
              <p:spPr>
                <a:xfrm>
                  <a:off x="6541015" y="3889181"/>
                  <a:ext cx="37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140" name="Ink 2139">
                  <a:extLst>
                    <a:ext uri="{FF2B5EF4-FFF2-40B4-BE49-F238E27FC236}">
                      <a16:creationId xmlns:a16="http://schemas.microsoft.com/office/drawing/2014/main" id="{473C22C1-DF9E-4DFC-8C11-0A9DEAEA538F}"/>
                    </a:ext>
                  </a:extLst>
                </p14:cNvPr>
                <p14:cNvContentPartPr/>
                <p14:nvPr/>
              </p14:nvContentPartPr>
              <p14:xfrm>
                <a:off x="6615895" y="3899981"/>
                <a:ext cx="96840" cy="111960"/>
              </p14:xfrm>
            </p:contentPart>
          </mc:Choice>
          <mc:Fallback xmlns="">
            <p:pic>
              <p:nvPicPr>
                <p:cNvPr id="2140" name="Ink 2139">
                  <a:extLst>
                    <a:ext uri="{FF2B5EF4-FFF2-40B4-BE49-F238E27FC236}">
                      <a16:creationId xmlns:a16="http://schemas.microsoft.com/office/drawing/2014/main" id="{473C22C1-DF9E-4DFC-8C11-0A9DEAEA538F}"/>
                    </a:ext>
                  </a:extLst>
                </p:cNvPr>
                <p:cNvPicPr/>
                <p:nvPr/>
              </p:nvPicPr>
              <p:blipFill>
                <a:blip r:embed="rId184"/>
                <a:stretch>
                  <a:fillRect/>
                </a:stretch>
              </p:blipFill>
              <p:spPr>
                <a:xfrm>
                  <a:off x="6607255" y="3891341"/>
                  <a:ext cx="114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41" name="Ink 2140">
                  <a:extLst>
                    <a:ext uri="{FF2B5EF4-FFF2-40B4-BE49-F238E27FC236}">
                      <a16:creationId xmlns:a16="http://schemas.microsoft.com/office/drawing/2014/main" id="{94458D01-A055-4563-9054-35FCE6A08EE8}"/>
                    </a:ext>
                  </a:extLst>
                </p14:cNvPr>
                <p14:cNvContentPartPr/>
                <p14:nvPr/>
              </p14:nvContentPartPr>
              <p14:xfrm>
                <a:off x="6735775" y="3938141"/>
                <a:ext cx="113040" cy="75240"/>
              </p14:xfrm>
            </p:contentPart>
          </mc:Choice>
          <mc:Fallback xmlns="">
            <p:pic>
              <p:nvPicPr>
                <p:cNvPr id="2141" name="Ink 2140">
                  <a:extLst>
                    <a:ext uri="{FF2B5EF4-FFF2-40B4-BE49-F238E27FC236}">
                      <a16:creationId xmlns:a16="http://schemas.microsoft.com/office/drawing/2014/main" id="{94458D01-A055-4563-9054-35FCE6A08EE8}"/>
                    </a:ext>
                  </a:extLst>
                </p:cNvPr>
                <p:cNvPicPr/>
                <p:nvPr/>
              </p:nvPicPr>
              <p:blipFill>
                <a:blip r:embed="rId186"/>
                <a:stretch>
                  <a:fillRect/>
                </a:stretch>
              </p:blipFill>
              <p:spPr>
                <a:xfrm>
                  <a:off x="6727135" y="3929141"/>
                  <a:ext cx="130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42" name="Ink 2141">
                  <a:extLst>
                    <a:ext uri="{FF2B5EF4-FFF2-40B4-BE49-F238E27FC236}">
                      <a16:creationId xmlns:a16="http://schemas.microsoft.com/office/drawing/2014/main" id="{3526AEAE-E73D-4525-A390-61B6C9777827}"/>
                    </a:ext>
                  </a:extLst>
                </p14:cNvPr>
                <p14:cNvContentPartPr/>
                <p14:nvPr/>
              </p14:nvContentPartPr>
              <p14:xfrm>
                <a:off x="6871135" y="3842741"/>
                <a:ext cx="391680" cy="180720"/>
              </p14:xfrm>
            </p:contentPart>
          </mc:Choice>
          <mc:Fallback xmlns="">
            <p:pic>
              <p:nvPicPr>
                <p:cNvPr id="2142" name="Ink 2141">
                  <a:extLst>
                    <a:ext uri="{FF2B5EF4-FFF2-40B4-BE49-F238E27FC236}">
                      <a16:creationId xmlns:a16="http://schemas.microsoft.com/office/drawing/2014/main" id="{3526AEAE-E73D-4525-A390-61B6C9777827}"/>
                    </a:ext>
                  </a:extLst>
                </p:cNvPr>
                <p:cNvPicPr/>
                <p:nvPr/>
              </p:nvPicPr>
              <p:blipFill>
                <a:blip r:embed="rId188"/>
                <a:stretch>
                  <a:fillRect/>
                </a:stretch>
              </p:blipFill>
              <p:spPr>
                <a:xfrm>
                  <a:off x="6862495" y="3833741"/>
                  <a:ext cx="409320" cy="198360"/>
                </a:xfrm>
                <a:prstGeom prst="rect">
                  <a:avLst/>
                </a:prstGeom>
              </p:spPr>
            </p:pic>
          </mc:Fallback>
        </mc:AlternateContent>
      </p:grpSp>
      <p:grpSp>
        <p:nvGrpSpPr>
          <p:cNvPr id="2150" name="Group 2149">
            <a:extLst>
              <a:ext uri="{FF2B5EF4-FFF2-40B4-BE49-F238E27FC236}">
                <a16:creationId xmlns:a16="http://schemas.microsoft.com/office/drawing/2014/main" id="{0B489B54-79B9-4169-99C4-F99A8EDE840A}"/>
              </a:ext>
            </a:extLst>
          </p:cNvPr>
          <p:cNvGrpSpPr/>
          <p:nvPr/>
        </p:nvGrpSpPr>
        <p:grpSpPr>
          <a:xfrm>
            <a:off x="9139135" y="3945701"/>
            <a:ext cx="928440" cy="162000"/>
            <a:chOff x="9139135" y="3945701"/>
            <a:chExt cx="928440" cy="162000"/>
          </a:xfrm>
        </p:grpSpPr>
        <mc:AlternateContent xmlns:mc="http://schemas.openxmlformats.org/markup-compatibility/2006" xmlns:p14="http://schemas.microsoft.com/office/powerpoint/2010/main">
          <mc:Choice Requires="p14">
            <p:contentPart p14:bwMode="auto" r:id="rId189">
              <p14:nvContentPartPr>
                <p14:cNvPr id="2144" name="Ink 2143">
                  <a:extLst>
                    <a:ext uri="{FF2B5EF4-FFF2-40B4-BE49-F238E27FC236}">
                      <a16:creationId xmlns:a16="http://schemas.microsoft.com/office/drawing/2014/main" id="{D52AA45E-BDB0-4FC7-8B36-B9CF61D2B8C6}"/>
                    </a:ext>
                  </a:extLst>
                </p14:cNvPr>
                <p14:cNvContentPartPr/>
                <p14:nvPr/>
              </p14:nvContentPartPr>
              <p14:xfrm>
                <a:off x="9139135" y="4005461"/>
                <a:ext cx="195120" cy="82800"/>
              </p14:xfrm>
            </p:contentPart>
          </mc:Choice>
          <mc:Fallback xmlns="">
            <p:pic>
              <p:nvPicPr>
                <p:cNvPr id="2144" name="Ink 2143">
                  <a:extLst>
                    <a:ext uri="{FF2B5EF4-FFF2-40B4-BE49-F238E27FC236}">
                      <a16:creationId xmlns:a16="http://schemas.microsoft.com/office/drawing/2014/main" id="{D52AA45E-BDB0-4FC7-8B36-B9CF61D2B8C6}"/>
                    </a:ext>
                  </a:extLst>
                </p:cNvPr>
                <p:cNvPicPr/>
                <p:nvPr/>
              </p:nvPicPr>
              <p:blipFill>
                <a:blip r:embed="rId190"/>
                <a:stretch>
                  <a:fillRect/>
                </a:stretch>
              </p:blipFill>
              <p:spPr>
                <a:xfrm>
                  <a:off x="9130135" y="3996821"/>
                  <a:ext cx="212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45" name="Ink 2144">
                  <a:extLst>
                    <a:ext uri="{FF2B5EF4-FFF2-40B4-BE49-F238E27FC236}">
                      <a16:creationId xmlns:a16="http://schemas.microsoft.com/office/drawing/2014/main" id="{9E275C7E-899B-4EF3-B6CB-014EE9BB7047}"/>
                    </a:ext>
                  </a:extLst>
                </p14:cNvPr>
                <p14:cNvContentPartPr/>
                <p14:nvPr/>
              </p14:nvContentPartPr>
              <p14:xfrm>
                <a:off x="9334255" y="4013021"/>
                <a:ext cx="112320" cy="94680"/>
              </p14:xfrm>
            </p:contentPart>
          </mc:Choice>
          <mc:Fallback xmlns="">
            <p:pic>
              <p:nvPicPr>
                <p:cNvPr id="2145" name="Ink 2144">
                  <a:extLst>
                    <a:ext uri="{FF2B5EF4-FFF2-40B4-BE49-F238E27FC236}">
                      <a16:creationId xmlns:a16="http://schemas.microsoft.com/office/drawing/2014/main" id="{9E275C7E-899B-4EF3-B6CB-014EE9BB7047}"/>
                    </a:ext>
                  </a:extLst>
                </p:cNvPr>
                <p:cNvPicPr/>
                <p:nvPr/>
              </p:nvPicPr>
              <p:blipFill>
                <a:blip r:embed="rId192"/>
                <a:stretch>
                  <a:fillRect/>
                </a:stretch>
              </p:blipFill>
              <p:spPr>
                <a:xfrm>
                  <a:off x="9325255" y="4004021"/>
                  <a:ext cx="129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46" name="Ink 2145">
                  <a:extLst>
                    <a:ext uri="{FF2B5EF4-FFF2-40B4-BE49-F238E27FC236}">
                      <a16:creationId xmlns:a16="http://schemas.microsoft.com/office/drawing/2014/main" id="{0CD135C2-5742-48EB-ADEC-BC4BBD982B0B}"/>
                    </a:ext>
                  </a:extLst>
                </p14:cNvPr>
                <p14:cNvContentPartPr/>
                <p14:nvPr/>
              </p14:nvContentPartPr>
              <p14:xfrm>
                <a:off x="9489775" y="3945701"/>
                <a:ext cx="1080" cy="151560"/>
              </p14:xfrm>
            </p:contentPart>
          </mc:Choice>
          <mc:Fallback xmlns="">
            <p:pic>
              <p:nvPicPr>
                <p:cNvPr id="2146" name="Ink 2145">
                  <a:extLst>
                    <a:ext uri="{FF2B5EF4-FFF2-40B4-BE49-F238E27FC236}">
                      <a16:creationId xmlns:a16="http://schemas.microsoft.com/office/drawing/2014/main" id="{0CD135C2-5742-48EB-ADEC-BC4BBD982B0B}"/>
                    </a:ext>
                  </a:extLst>
                </p:cNvPr>
                <p:cNvPicPr/>
                <p:nvPr/>
              </p:nvPicPr>
              <p:blipFill>
                <a:blip r:embed="rId194"/>
                <a:stretch>
                  <a:fillRect/>
                </a:stretch>
              </p:blipFill>
              <p:spPr>
                <a:xfrm>
                  <a:off x="9480775" y="3937061"/>
                  <a:ext cx="18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47" name="Ink 2146">
                  <a:extLst>
                    <a:ext uri="{FF2B5EF4-FFF2-40B4-BE49-F238E27FC236}">
                      <a16:creationId xmlns:a16="http://schemas.microsoft.com/office/drawing/2014/main" id="{0AE939BC-6D95-46FB-BBD2-225657579DDD}"/>
                    </a:ext>
                  </a:extLst>
                </p14:cNvPr>
                <p14:cNvContentPartPr/>
                <p14:nvPr/>
              </p14:nvContentPartPr>
              <p14:xfrm>
                <a:off x="9501655" y="3969821"/>
                <a:ext cx="124920" cy="109080"/>
              </p14:xfrm>
            </p:contentPart>
          </mc:Choice>
          <mc:Fallback xmlns="">
            <p:pic>
              <p:nvPicPr>
                <p:cNvPr id="2147" name="Ink 2146">
                  <a:extLst>
                    <a:ext uri="{FF2B5EF4-FFF2-40B4-BE49-F238E27FC236}">
                      <a16:creationId xmlns:a16="http://schemas.microsoft.com/office/drawing/2014/main" id="{0AE939BC-6D95-46FB-BBD2-225657579DDD}"/>
                    </a:ext>
                  </a:extLst>
                </p:cNvPr>
                <p:cNvPicPr/>
                <p:nvPr/>
              </p:nvPicPr>
              <p:blipFill>
                <a:blip r:embed="rId196"/>
                <a:stretch>
                  <a:fillRect/>
                </a:stretch>
              </p:blipFill>
              <p:spPr>
                <a:xfrm>
                  <a:off x="9493015" y="3960821"/>
                  <a:ext cx="142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48" name="Ink 2147">
                  <a:extLst>
                    <a:ext uri="{FF2B5EF4-FFF2-40B4-BE49-F238E27FC236}">
                      <a16:creationId xmlns:a16="http://schemas.microsoft.com/office/drawing/2014/main" id="{D932F593-7E6E-47B9-BB19-2AC4214FC914}"/>
                    </a:ext>
                  </a:extLst>
                </p14:cNvPr>
                <p14:cNvContentPartPr/>
                <p14:nvPr/>
              </p14:nvContentPartPr>
              <p14:xfrm>
                <a:off x="9684175" y="3984221"/>
                <a:ext cx="113400" cy="102960"/>
              </p14:xfrm>
            </p:contentPart>
          </mc:Choice>
          <mc:Fallback xmlns="">
            <p:pic>
              <p:nvPicPr>
                <p:cNvPr id="2148" name="Ink 2147">
                  <a:extLst>
                    <a:ext uri="{FF2B5EF4-FFF2-40B4-BE49-F238E27FC236}">
                      <a16:creationId xmlns:a16="http://schemas.microsoft.com/office/drawing/2014/main" id="{D932F593-7E6E-47B9-BB19-2AC4214FC914}"/>
                    </a:ext>
                  </a:extLst>
                </p:cNvPr>
                <p:cNvPicPr/>
                <p:nvPr/>
              </p:nvPicPr>
              <p:blipFill>
                <a:blip r:embed="rId198"/>
                <a:stretch>
                  <a:fillRect/>
                </a:stretch>
              </p:blipFill>
              <p:spPr>
                <a:xfrm>
                  <a:off x="9675175" y="3975221"/>
                  <a:ext cx="131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149" name="Ink 2148">
                  <a:extLst>
                    <a:ext uri="{FF2B5EF4-FFF2-40B4-BE49-F238E27FC236}">
                      <a16:creationId xmlns:a16="http://schemas.microsoft.com/office/drawing/2014/main" id="{BD9EA460-D6B4-4FF7-B72C-4B048F6B013F}"/>
                    </a:ext>
                  </a:extLst>
                </p14:cNvPr>
                <p14:cNvContentPartPr/>
                <p14:nvPr/>
              </p14:nvContentPartPr>
              <p14:xfrm>
                <a:off x="9842215" y="3997541"/>
                <a:ext cx="225360" cy="103680"/>
              </p14:xfrm>
            </p:contentPart>
          </mc:Choice>
          <mc:Fallback xmlns="">
            <p:pic>
              <p:nvPicPr>
                <p:cNvPr id="2149" name="Ink 2148">
                  <a:extLst>
                    <a:ext uri="{FF2B5EF4-FFF2-40B4-BE49-F238E27FC236}">
                      <a16:creationId xmlns:a16="http://schemas.microsoft.com/office/drawing/2014/main" id="{BD9EA460-D6B4-4FF7-B72C-4B048F6B013F}"/>
                    </a:ext>
                  </a:extLst>
                </p:cNvPr>
                <p:cNvPicPr/>
                <p:nvPr/>
              </p:nvPicPr>
              <p:blipFill>
                <a:blip r:embed="rId200"/>
                <a:stretch>
                  <a:fillRect/>
                </a:stretch>
              </p:blipFill>
              <p:spPr>
                <a:xfrm>
                  <a:off x="9833215" y="3988901"/>
                  <a:ext cx="243000" cy="121320"/>
                </a:xfrm>
                <a:prstGeom prst="rect">
                  <a:avLst/>
                </a:prstGeom>
              </p:spPr>
            </p:pic>
          </mc:Fallback>
        </mc:AlternateContent>
      </p:grpSp>
      <p:grpSp>
        <p:nvGrpSpPr>
          <p:cNvPr id="2189" name="Group 2188">
            <a:extLst>
              <a:ext uri="{FF2B5EF4-FFF2-40B4-BE49-F238E27FC236}">
                <a16:creationId xmlns:a16="http://schemas.microsoft.com/office/drawing/2014/main" id="{1FDEB3C2-3345-4A5E-83F3-5ADDD39762C9}"/>
              </a:ext>
            </a:extLst>
          </p:cNvPr>
          <p:cNvGrpSpPr/>
          <p:nvPr/>
        </p:nvGrpSpPr>
        <p:grpSpPr>
          <a:xfrm>
            <a:off x="651775" y="4533941"/>
            <a:ext cx="2128680" cy="1158480"/>
            <a:chOff x="651775" y="4533941"/>
            <a:chExt cx="2128680" cy="1158480"/>
          </a:xfrm>
        </p:grpSpPr>
        <mc:AlternateContent xmlns:mc="http://schemas.openxmlformats.org/markup-compatibility/2006" xmlns:p14="http://schemas.microsoft.com/office/powerpoint/2010/main">
          <mc:Choice Requires="p14">
            <p:contentPart p14:bwMode="auto" r:id="rId201">
              <p14:nvContentPartPr>
                <p14:cNvPr id="2151" name="Ink 2150">
                  <a:extLst>
                    <a:ext uri="{FF2B5EF4-FFF2-40B4-BE49-F238E27FC236}">
                      <a16:creationId xmlns:a16="http://schemas.microsoft.com/office/drawing/2014/main" id="{63DD3A61-C9AF-4476-8096-3207F8F432F4}"/>
                    </a:ext>
                  </a:extLst>
                </p14:cNvPr>
                <p14:cNvContentPartPr/>
                <p14:nvPr/>
              </p14:nvContentPartPr>
              <p14:xfrm>
                <a:off x="1450975" y="4549421"/>
                <a:ext cx="295200" cy="90720"/>
              </p14:xfrm>
            </p:contentPart>
          </mc:Choice>
          <mc:Fallback xmlns="">
            <p:pic>
              <p:nvPicPr>
                <p:cNvPr id="2151" name="Ink 2150">
                  <a:extLst>
                    <a:ext uri="{FF2B5EF4-FFF2-40B4-BE49-F238E27FC236}">
                      <a16:creationId xmlns:a16="http://schemas.microsoft.com/office/drawing/2014/main" id="{63DD3A61-C9AF-4476-8096-3207F8F432F4}"/>
                    </a:ext>
                  </a:extLst>
                </p:cNvPr>
                <p:cNvPicPr/>
                <p:nvPr/>
              </p:nvPicPr>
              <p:blipFill>
                <a:blip r:embed="rId202"/>
                <a:stretch>
                  <a:fillRect/>
                </a:stretch>
              </p:blipFill>
              <p:spPr>
                <a:xfrm>
                  <a:off x="1441975" y="4540781"/>
                  <a:ext cx="312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152" name="Ink 2151">
                  <a:extLst>
                    <a:ext uri="{FF2B5EF4-FFF2-40B4-BE49-F238E27FC236}">
                      <a16:creationId xmlns:a16="http://schemas.microsoft.com/office/drawing/2014/main" id="{60BC945B-33B4-48D7-A2B8-3534E430E102}"/>
                    </a:ext>
                  </a:extLst>
                </p14:cNvPr>
                <p14:cNvContentPartPr/>
                <p14:nvPr/>
              </p14:nvContentPartPr>
              <p14:xfrm>
                <a:off x="1750135" y="4533941"/>
                <a:ext cx="639000" cy="269640"/>
              </p14:xfrm>
            </p:contentPart>
          </mc:Choice>
          <mc:Fallback xmlns="">
            <p:pic>
              <p:nvPicPr>
                <p:cNvPr id="2152" name="Ink 2151">
                  <a:extLst>
                    <a:ext uri="{FF2B5EF4-FFF2-40B4-BE49-F238E27FC236}">
                      <a16:creationId xmlns:a16="http://schemas.microsoft.com/office/drawing/2014/main" id="{60BC945B-33B4-48D7-A2B8-3534E430E102}"/>
                    </a:ext>
                  </a:extLst>
                </p:cNvPr>
                <p:cNvPicPr/>
                <p:nvPr/>
              </p:nvPicPr>
              <p:blipFill>
                <a:blip r:embed="rId204"/>
                <a:stretch>
                  <a:fillRect/>
                </a:stretch>
              </p:blipFill>
              <p:spPr>
                <a:xfrm>
                  <a:off x="1741135" y="4524941"/>
                  <a:ext cx="6566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154" name="Ink 2153">
                  <a:extLst>
                    <a:ext uri="{FF2B5EF4-FFF2-40B4-BE49-F238E27FC236}">
                      <a16:creationId xmlns:a16="http://schemas.microsoft.com/office/drawing/2014/main" id="{4B063E19-090A-4486-BA76-DA6FF44D90CD}"/>
                    </a:ext>
                  </a:extLst>
                </p14:cNvPr>
                <p14:cNvContentPartPr/>
                <p14:nvPr/>
              </p14:nvContentPartPr>
              <p14:xfrm>
                <a:off x="1497775" y="4891781"/>
                <a:ext cx="57240" cy="235800"/>
              </p14:xfrm>
            </p:contentPart>
          </mc:Choice>
          <mc:Fallback xmlns="">
            <p:pic>
              <p:nvPicPr>
                <p:cNvPr id="2154" name="Ink 2153">
                  <a:extLst>
                    <a:ext uri="{FF2B5EF4-FFF2-40B4-BE49-F238E27FC236}">
                      <a16:creationId xmlns:a16="http://schemas.microsoft.com/office/drawing/2014/main" id="{4B063E19-090A-4486-BA76-DA6FF44D90CD}"/>
                    </a:ext>
                  </a:extLst>
                </p:cNvPr>
                <p:cNvPicPr/>
                <p:nvPr/>
              </p:nvPicPr>
              <p:blipFill>
                <a:blip r:embed="rId206"/>
                <a:stretch>
                  <a:fillRect/>
                </a:stretch>
              </p:blipFill>
              <p:spPr>
                <a:xfrm>
                  <a:off x="1489135" y="4883141"/>
                  <a:ext cx="748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155" name="Ink 2154">
                  <a:extLst>
                    <a:ext uri="{FF2B5EF4-FFF2-40B4-BE49-F238E27FC236}">
                      <a16:creationId xmlns:a16="http://schemas.microsoft.com/office/drawing/2014/main" id="{6C4A3686-6D58-4D69-B6B7-770C3C64EED2}"/>
                    </a:ext>
                  </a:extLst>
                </p14:cNvPr>
                <p14:cNvContentPartPr/>
                <p14:nvPr/>
              </p14:nvContentPartPr>
              <p14:xfrm>
                <a:off x="1509295" y="4834901"/>
                <a:ext cx="182520" cy="117360"/>
              </p14:xfrm>
            </p:contentPart>
          </mc:Choice>
          <mc:Fallback xmlns="">
            <p:pic>
              <p:nvPicPr>
                <p:cNvPr id="2155" name="Ink 2154">
                  <a:extLst>
                    <a:ext uri="{FF2B5EF4-FFF2-40B4-BE49-F238E27FC236}">
                      <a16:creationId xmlns:a16="http://schemas.microsoft.com/office/drawing/2014/main" id="{6C4A3686-6D58-4D69-B6B7-770C3C64EED2}"/>
                    </a:ext>
                  </a:extLst>
                </p:cNvPr>
                <p:cNvPicPr/>
                <p:nvPr/>
              </p:nvPicPr>
              <p:blipFill>
                <a:blip r:embed="rId208"/>
                <a:stretch>
                  <a:fillRect/>
                </a:stretch>
              </p:blipFill>
              <p:spPr>
                <a:xfrm>
                  <a:off x="1500655" y="4826261"/>
                  <a:ext cx="200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156" name="Ink 2155">
                  <a:extLst>
                    <a:ext uri="{FF2B5EF4-FFF2-40B4-BE49-F238E27FC236}">
                      <a16:creationId xmlns:a16="http://schemas.microsoft.com/office/drawing/2014/main" id="{7776BD8D-47C2-42B3-AEC5-A108C478FF30}"/>
                    </a:ext>
                  </a:extLst>
                </p14:cNvPr>
                <p14:cNvContentPartPr/>
                <p14:nvPr/>
              </p14:nvContentPartPr>
              <p14:xfrm>
                <a:off x="1727455" y="4855421"/>
                <a:ext cx="138240" cy="61560"/>
              </p14:xfrm>
            </p:contentPart>
          </mc:Choice>
          <mc:Fallback xmlns="">
            <p:pic>
              <p:nvPicPr>
                <p:cNvPr id="2156" name="Ink 2155">
                  <a:extLst>
                    <a:ext uri="{FF2B5EF4-FFF2-40B4-BE49-F238E27FC236}">
                      <a16:creationId xmlns:a16="http://schemas.microsoft.com/office/drawing/2014/main" id="{7776BD8D-47C2-42B3-AEC5-A108C478FF30}"/>
                    </a:ext>
                  </a:extLst>
                </p:cNvPr>
                <p:cNvPicPr/>
                <p:nvPr/>
              </p:nvPicPr>
              <p:blipFill>
                <a:blip r:embed="rId210"/>
                <a:stretch>
                  <a:fillRect/>
                </a:stretch>
              </p:blipFill>
              <p:spPr>
                <a:xfrm>
                  <a:off x="1718455" y="4846421"/>
                  <a:ext cx="155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57" name="Ink 2156">
                  <a:extLst>
                    <a:ext uri="{FF2B5EF4-FFF2-40B4-BE49-F238E27FC236}">
                      <a16:creationId xmlns:a16="http://schemas.microsoft.com/office/drawing/2014/main" id="{FC381AD0-0746-4AAA-BA97-1FA713FEB130}"/>
                    </a:ext>
                  </a:extLst>
                </p14:cNvPr>
                <p14:cNvContentPartPr/>
                <p14:nvPr/>
              </p14:nvContentPartPr>
              <p14:xfrm>
                <a:off x="1860295" y="4789541"/>
                <a:ext cx="47520" cy="122040"/>
              </p14:xfrm>
            </p:contentPart>
          </mc:Choice>
          <mc:Fallback xmlns="">
            <p:pic>
              <p:nvPicPr>
                <p:cNvPr id="2157" name="Ink 2156">
                  <a:extLst>
                    <a:ext uri="{FF2B5EF4-FFF2-40B4-BE49-F238E27FC236}">
                      <a16:creationId xmlns:a16="http://schemas.microsoft.com/office/drawing/2014/main" id="{FC381AD0-0746-4AAA-BA97-1FA713FEB130}"/>
                    </a:ext>
                  </a:extLst>
                </p:cNvPr>
                <p:cNvPicPr/>
                <p:nvPr/>
              </p:nvPicPr>
              <p:blipFill>
                <a:blip r:embed="rId212"/>
                <a:stretch>
                  <a:fillRect/>
                </a:stretch>
              </p:blipFill>
              <p:spPr>
                <a:xfrm>
                  <a:off x="1851295" y="4780541"/>
                  <a:ext cx="65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58" name="Ink 2157">
                  <a:extLst>
                    <a:ext uri="{FF2B5EF4-FFF2-40B4-BE49-F238E27FC236}">
                      <a16:creationId xmlns:a16="http://schemas.microsoft.com/office/drawing/2014/main" id="{A7A7F95C-250F-4689-984B-8B6AD8E77611}"/>
                    </a:ext>
                  </a:extLst>
                </p14:cNvPr>
                <p14:cNvContentPartPr/>
                <p14:nvPr/>
              </p14:nvContentPartPr>
              <p14:xfrm>
                <a:off x="1873975" y="4829861"/>
                <a:ext cx="205200" cy="71640"/>
              </p14:xfrm>
            </p:contentPart>
          </mc:Choice>
          <mc:Fallback xmlns="">
            <p:pic>
              <p:nvPicPr>
                <p:cNvPr id="2158" name="Ink 2157">
                  <a:extLst>
                    <a:ext uri="{FF2B5EF4-FFF2-40B4-BE49-F238E27FC236}">
                      <a16:creationId xmlns:a16="http://schemas.microsoft.com/office/drawing/2014/main" id="{A7A7F95C-250F-4689-984B-8B6AD8E77611}"/>
                    </a:ext>
                  </a:extLst>
                </p:cNvPr>
                <p:cNvPicPr/>
                <p:nvPr/>
              </p:nvPicPr>
              <p:blipFill>
                <a:blip r:embed="rId214"/>
                <a:stretch>
                  <a:fillRect/>
                </a:stretch>
              </p:blipFill>
              <p:spPr>
                <a:xfrm>
                  <a:off x="1864975" y="4820861"/>
                  <a:ext cx="222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59" name="Ink 2158">
                  <a:extLst>
                    <a:ext uri="{FF2B5EF4-FFF2-40B4-BE49-F238E27FC236}">
                      <a16:creationId xmlns:a16="http://schemas.microsoft.com/office/drawing/2014/main" id="{DE9B4B3F-26CA-4B60-B461-560489950A34}"/>
                    </a:ext>
                  </a:extLst>
                </p14:cNvPr>
                <p14:cNvContentPartPr/>
                <p14:nvPr/>
              </p14:nvContentPartPr>
              <p14:xfrm>
                <a:off x="2095735" y="4817621"/>
                <a:ext cx="145800" cy="83160"/>
              </p14:xfrm>
            </p:contentPart>
          </mc:Choice>
          <mc:Fallback xmlns="">
            <p:pic>
              <p:nvPicPr>
                <p:cNvPr id="2159" name="Ink 2158">
                  <a:extLst>
                    <a:ext uri="{FF2B5EF4-FFF2-40B4-BE49-F238E27FC236}">
                      <a16:creationId xmlns:a16="http://schemas.microsoft.com/office/drawing/2014/main" id="{DE9B4B3F-26CA-4B60-B461-560489950A34}"/>
                    </a:ext>
                  </a:extLst>
                </p:cNvPr>
                <p:cNvPicPr/>
                <p:nvPr/>
              </p:nvPicPr>
              <p:blipFill>
                <a:blip r:embed="rId216"/>
                <a:stretch>
                  <a:fillRect/>
                </a:stretch>
              </p:blipFill>
              <p:spPr>
                <a:xfrm>
                  <a:off x="2087095" y="4808621"/>
                  <a:ext cx="163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60" name="Ink 2159">
                  <a:extLst>
                    <a:ext uri="{FF2B5EF4-FFF2-40B4-BE49-F238E27FC236}">
                      <a16:creationId xmlns:a16="http://schemas.microsoft.com/office/drawing/2014/main" id="{511C5BD6-CD21-4763-8149-215437B71116}"/>
                    </a:ext>
                  </a:extLst>
                </p14:cNvPr>
                <p14:cNvContentPartPr/>
                <p14:nvPr/>
              </p14:nvContentPartPr>
              <p14:xfrm>
                <a:off x="2242975" y="4797461"/>
                <a:ext cx="136440" cy="91440"/>
              </p14:xfrm>
            </p:contentPart>
          </mc:Choice>
          <mc:Fallback xmlns="">
            <p:pic>
              <p:nvPicPr>
                <p:cNvPr id="2160" name="Ink 2159">
                  <a:extLst>
                    <a:ext uri="{FF2B5EF4-FFF2-40B4-BE49-F238E27FC236}">
                      <a16:creationId xmlns:a16="http://schemas.microsoft.com/office/drawing/2014/main" id="{511C5BD6-CD21-4763-8149-215437B71116}"/>
                    </a:ext>
                  </a:extLst>
                </p:cNvPr>
                <p:cNvPicPr/>
                <p:nvPr/>
              </p:nvPicPr>
              <p:blipFill>
                <a:blip r:embed="rId218"/>
                <a:stretch>
                  <a:fillRect/>
                </a:stretch>
              </p:blipFill>
              <p:spPr>
                <a:xfrm>
                  <a:off x="2234335" y="4788821"/>
                  <a:ext cx="154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161" name="Ink 2160">
                  <a:extLst>
                    <a:ext uri="{FF2B5EF4-FFF2-40B4-BE49-F238E27FC236}">
                      <a16:creationId xmlns:a16="http://schemas.microsoft.com/office/drawing/2014/main" id="{85604469-112D-4131-AD3C-BC8E86EFBFAC}"/>
                    </a:ext>
                  </a:extLst>
                </p14:cNvPr>
                <p14:cNvContentPartPr/>
                <p14:nvPr/>
              </p14:nvContentPartPr>
              <p14:xfrm>
                <a:off x="2417935" y="4812581"/>
                <a:ext cx="362520" cy="81000"/>
              </p14:xfrm>
            </p:contentPart>
          </mc:Choice>
          <mc:Fallback xmlns="">
            <p:pic>
              <p:nvPicPr>
                <p:cNvPr id="2161" name="Ink 2160">
                  <a:extLst>
                    <a:ext uri="{FF2B5EF4-FFF2-40B4-BE49-F238E27FC236}">
                      <a16:creationId xmlns:a16="http://schemas.microsoft.com/office/drawing/2014/main" id="{85604469-112D-4131-AD3C-BC8E86EFBFAC}"/>
                    </a:ext>
                  </a:extLst>
                </p:cNvPr>
                <p:cNvPicPr/>
                <p:nvPr/>
              </p:nvPicPr>
              <p:blipFill>
                <a:blip r:embed="rId220"/>
                <a:stretch>
                  <a:fillRect/>
                </a:stretch>
              </p:blipFill>
              <p:spPr>
                <a:xfrm>
                  <a:off x="2408935" y="4803941"/>
                  <a:ext cx="380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62" name="Ink 2161">
                  <a:extLst>
                    <a:ext uri="{FF2B5EF4-FFF2-40B4-BE49-F238E27FC236}">
                      <a16:creationId xmlns:a16="http://schemas.microsoft.com/office/drawing/2014/main" id="{B4874DB9-B7EE-4A22-BA7A-71E42518F4B1}"/>
                    </a:ext>
                  </a:extLst>
                </p14:cNvPr>
                <p14:cNvContentPartPr/>
                <p14:nvPr/>
              </p14:nvContentPartPr>
              <p14:xfrm>
                <a:off x="2437735" y="4672541"/>
                <a:ext cx="99720" cy="100800"/>
              </p14:xfrm>
            </p:contentPart>
          </mc:Choice>
          <mc:Fallback xmlns="">
            <p:pic>
              <p:nvPicPr>
                <p:cNvPr id="2162" name="Ink 2161">
                  <a:extLst>
                    <a:ext uri="{FF2B5EF4-FFF2-40B4-BE49-F238E27FC236}">
                      <a16:creationId xmlns:a16="http://schemas.microsoft.com/office/drawing/2014/main" id="{B4874DB9-B7EE-4A22-BA7A-71E42518F4B1}"/>
                    </a:ext>
                  </a:extLst>
                </p:cNvPr>
                <p:cNvPicPr/>
                <p:nvPr/>
              </p:nvPicPr>
              <p:blipFill>
                <a:blip r:embed="rId222"/>
                <a:stretch>
                  <a:fillRect/>
                </a:stretch>
              </p:blipFill>
              <p:spPr>
                <a:xfrm>
                  <a:off x="2428735" y="4663541"/>
                  <a:ext cx="117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64" name="Ink 2163">
                  <a:extLst>
                    <a:ext uri="{FF2B5EF4-FFF2-40B4-BE49-F238E27FC236}">
                      <a16:creationId xmlns:a16="http://schemas.microsoft.com/office/drawing/2014/main" id="{B4B0DB0D-A552-47FC-BE4C-B4A02187C4BD}"/>
                    </a:ext>
                  </a:extLst>
                </p14:cNvPr>
                <p14:cNvContentPartPr/>
                <p14:nvPr/>
              </p14:nvContentPartPr>
              <p14:xfrm>
                <a:off x="1322455" y="5210021"/>
                <a:ext cx="180360" cy="72720"/>
              </p14:xfrm>
            </p:contentPart>
          </mc:Choice>
          <mc:Fallback xmlns="">
            <p:pic>
              <p:nvPicPr>
                <p:cNvPr id="2164" name="Ink 2163">
                  <a:extLst>
                    <a:ext uri="{FF2B5EF4-FFF2-40B4-BE49-F238E27FC236}">
                      <a16:creationId xmlns:a16="http://schemas.microsoft.com/office/drawing/2014/main" id="{B4B0DB0D-A552-47FC-BE4C-B4A02187C4BD}"/>
                    </a:ext>
                  </a:extLst>
                </p:cNvPr>
                <p:cNvPicPr/>
                <p:nvPr/>
              </p:nvPicPr>
              <p:blipFill>
                <a:blip r:embed="rId224"/>
                <a:stretch>
                  <a:fillRect/>
                </a:stretch>
              </p:blipFill>
              <p:spPr>
                <a:xfrm>
                  <a:off x="1313815" y="5201381"/>
                  <a:ext cx="198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65" name="Ink 2164">
                  <a:extLst>
                    <a:ext uri="{FF2B5EF4-FFF2-40B4-BE49-F238E27FC236}">
                      <a16:creationId xmlns:a16="http://schemas.microsoft.com/office/drawing/2014/main" id="{1592529F-33A5-4011-88BD-044088888DFB}"/>
                    </a:ext>
                  </a:extLst>
                </p14:cNvPr>
                <p14:cNvContentPartPr/>
                <p14:nvPr/>
              </p14:nvContentPartPr>
              <p14:xfrm>
                <a:off x="1485895" y="5135861"/>
                <a:ext cx="360" cy="360"/>
              </p14:xfrm>
            </p:contentPart>
          </mc:Choice>
          <mc:Fallback xmlns="">
            <p:pic>
              <p:nvPicPr>
                <p:cNvPr id="2165" name="Ink 2164">
                  <a:extLst>
                    <a:ext uri="{FF2B5EF4-FFF2-40B4-BE49-F238E27FC236}">
                      <a16:creationId xmlns:a16="http://schemas.microsoft.com/office/drawing/2014/main" id="{1592529F-33A5-4011-88BD-044088888DFB}"/>
                    </a:ext>
                  </a:extLst>
                </p:cNvPr>
                <p:cNvPicPr/>
                <p:nvPr/>
              </p:nvPicPr>
              <p:blipFill>
                <a:blip r:embed="rId29"/>
                <a:stretch>
                  <a:fillRect/>
                </a:stretch>
              </p:blipFill>
              <p:spPr>
                <a:xfrm>
                  <a:off x="1476895" y="512722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166" name="Ink 2165">
                  <a:extLst>
                    <a:ext uri="{FF2B5EF4-FFF2-40B4-BE49-F238E27FC236}">
                      <a16:creationId xmlns:a16="http://schemas.microsoft.com/office/drawing/2014/main" id="{22FA7DBF-A618-48AF-A212-224153BBF00F}"/>
                    </a:ext>
                  </a:extLst>
                </p14:cNvPr>
                <p14:cNvContentPartPr/>
                <p14:nvPr/>
              </p14:nvContentPartPr>
              <p14:xfrm>
                <a:off x="1522255" y="5179061"/>
                <a:ext cx="151560" cy="84960"/>
              </p14:xfrm>
            </p:contentPart>
          </mc:Choice>
          <mc:Fallback xmlns="">
            <p:pic>
              <p:nvPicPr>
                <p:cNvPr id="2166" name="Ink 2165">
                  <a:extLst>
                    <a:ext uri="{FF2B5EF4-FFF2-40B4-BE49-F238E27FC236}">
                      <a16:creationId xmlns:a16="http://schemas.microsoft.com/office/drawing/2014/main" id="{22FA7DBF-A618-48AF-A212-224153BBF00F}"/>
                    </a:ext>
                  </a:extLst>
                </p:cNvPr>
                <p:cNvPicPr/>
                <p:nvPr/>
              </p:nvPicPr>
              <p:blipFill>
                <a:blip r:embed="rId227"/>
                <a:stretch>
                  <a:fillRect/>
                </a:stretch>
              </p:blipFill>
              <p:spPr>
                <a:xfrm>
                  <a:off x="1513615" y="5170421"/>
                  <a:ext cx="169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167" name="Ink 2166">
                  <a:extLst>
                    <a:ext uri="{FF2B5EF4-FFF2-40B4-BE49-F238E27FC236}">
                      <a16:creationId xmlns:a16="http://schemas.microsoft.com/office/drawing/2014/main" id="{D4FF26F1-73BD-4005-BCBA-7E8AB997D0B6}"/>
                    </a:ext>
                  </a:extLst>
                </p14:cNvPr>
                <p14:cNvContentPartPr/>
                <p14:nvPr/>
              </p14:nvContentPartPr>
              <p14:xfrm>
                <a:off x="1673455" y="5084741"/>
                <a:ext cx="200160" cy="167040"/>
              </p14:xfrm>
            </p:contentPart>
          </mc:Choice>
          <mc:Fallback xmlns="">
            <p:pic>
              <p:nvPicPr>
                <p:cNvPr id="2167" name="Ink 2166">
                  <a:extLst>
                    <a:ext uri="{FF2B5EF4-FFF2-40B4-BE49-F238E27FC236}">
                      <a16:creationId xmlns:a16="http://schemas.microsoft.com/office/drawing/2014/main" id="{D4FF26F1-73BD-4005-BCBA-7E8AB997D0B6}"/>
                    </a:ext>
                  </a:extLst>
                </p:cNvPr>
                <p:cNvPicPr/>
                <p:nvPr/>
              </p:nvPicPr>
              <p:blipFill>
                <a:blip r:embed="rId229"/>
                <a:stretch>
                  <a:fillRect/>
                </a:stretch>
              </p:blipFill>
              <p:spPr>
                <a:xfrm>
                  <a:off x="1664455" y="5076101"/>
                  <a:ext cx="2178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168" name="Ink 2167">
                  <a:extLst>
                    <a:ext uri="{FF2B5EF4-FFF2-40B4-BE49-F238E27FC236}">
                      <a16:creationId xmlns:a16="http://schemas.microsoft.com/office/drawing/2014/main" id="{3DE7E71F-A181-4529-B9E1-53A597758177}"/>
                    </a:ext>
                  </a:extLst>
                </p14:cNvPr>
                <p14:cNvContentPartPr/>
                <p14:nvPr/>
              </p14:nvContentPartPr>
              <p14:xfrm>
                <a:off x="1884415" y="5048021"/>
                <a:ext cx="360" cy="360"/>
              </p14:xfrm>
            </p:contentPart>
          </mc:Choice>
          <mc:Fallback xmlns="">
            <p:pic>
              <p:nvPicPr>
                <p:cNvPr id="2168" name="Ink 2167">
                  <a:extLst>
                    <a:ext uri="{FF2B5EF4-FFF2-40B4-BE49-F238E27FC236}">
                      <a16:creationId xmlns:a16="http://schemas.microsoft.com/office/drawing/2014/main" id="{3DE7E71F-A181-4529-B9E1-53A597758177}"/>
                    </a:ext>
                  </a:extLst>
                </p:cNvPr>
                <p:cNvPicPr/>
                <p:nvPr/>
              </p:nvPicPr>
              <p:blipFill>
                <a:blip r:embed="rId29"/>
                <a:stretch>
                  <a:fillRect/>
                </a:stretch>
              </p:blipFill>
              <p:spPr>
                <a:xfrm>
                  <a:off x="1875775" y="503902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69" name="Ink 2168">
                  <a:extLst>
                    <a:ext uri="{FF2B5EF4-FFF2-40B4-BE49-F238E27FC236}">
                      <a16:creationId xmlns:a16="http://schemas.microsoft.com/office/drawing/2014/main" id="{87F99047-2891-4B36-90D6-1DF53782A638}"/>
                    </a:ext>
                  </a:extLst>
                </p14:cNvPr>
                <p14:cNvContentPartPr/>
                <p14:nvPr/>
              </p14:nvContentPartPr>
              <p14:xfrm>
                <a:off x="1884415" y="5013101"/>
                <a:ext cx="127080" cy="237960"/>
              </p14:xfrm>
            </p:contentPart>
          </mc:Choice>
          <mc:Fallback xmlns="">
            <p:pic>
              <p:nvPicPr>
                <p:cNvPr id="2169" name="Ink 2168">
                  <a:extLst>
                    <a:ext uri="{FF2B5EF4-FFF2-40B4-BE49-F238E27FC236}">
                      <a16:creationId xmlns:a16="http://schemas.microsoft.com/office/drawing/2014/main" id="{87F99047-2891-4B36-90D6-1DF53782A638}"/>
                    </a:ext>
                  </a:extLst>
                </p:cNvPr>
                <p:cNvPicPr/>
                <p:nvPr/>
              </p:nvPicPr>
              <p:blipFill>
                <a:blip r:embed="rId232"/>
                <a:stretch>
                  <a:fillRect/>
                </a:stretch>
              </p:blipFill>
              <p:spPr>
                <a:xfrm>
                  <a:off x="1875775" y="5004461"/>
                  <a:ext cx="144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70" name="Ink 2169">
                  <a:extLst>
                    <a:ext uri="{FF2B5EF4-FFF2-40B4-BE49-F238E27FC236}">
                      <a16:creationId xmlns:a16="http://schemas.microsoft.com/office/drawing/2014/main" id="{789762BD-3364-4230-8E18-4D29FB898FED}"/>
                    </a:ext>
                  </a:extLst>
                </p14:cNvPr>
                <p14:cNvContentPartPr/>
                <p14:nvPr/>
              </p14:nvContentPartPr>
              <p14:xfrm>
                <a:off x="2026615" y="5146661"/>
                <a:ext cx="295200" cy="84960"/>
              </p14:xfrm>
            </p:contentPart>
          </mc:Choice>
          <mc:Fallback xmlns="">
            <p:pic>
              <p:nvPicPr>
                <p:cNvPr id="2170" name="Ink 2169">
                  <a:extLst>
                    <a:ext uri="{FF2B5EF4-FFF2-40B4-BE49-F238E27FC236}">
                      <a16:creationId xmlns:a16="http://schemas.microsoft.com/office/drawing/2014/main" id="{789762BD-3364-4230-8E18-4D29FB898FED}"/>
                    </a:ext>
                  </a:extLst>
                </p:cNvPr>
                <p:cNvPicPr/>
                <p:nvPr/>
              </p:nvPicPr>
              <p:blipFill>
                <a:blip r:embed="rId234"/>
                <a:stretch>
                  <a:fillRect/>
                </a:stretch>
              </p:blipFill>
              <p:spPr>
                <a:xfrm>
                  <a:off x="2017975" y="5138021"/>
                  <a:ext cx="312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71" name="Ink 2170">
                  <a:extLst>
                    <a:ext uri="{FF2B5EF4-FFF2-40B4-BE49-F238E27FC236}">
                      <a16:creationId xmlns:a16="http://schemas.microsoft.com/office/drawing/2014/main" id="{05126D4F-C1F0-4DC5-8CCE-EF36BCF172F7}"/>
                    </a:ext>
                  </a:extLst>
                </p14:cNvPr>
                <p14:cNvContentPartPr/>
                <p14:nvPr/>
              </p14:nvContentPartPr>
              <p14:xfrm>
                <a:off x="2091055" y="5008781"/>
                <a:ext cx="84600" cy="59760"/>
              </p14:xfrm>
            </p:contentPart>
          </mc:Choice>
          <mc:Fallback xmlns="">
            <p:pic>
              <p:nvPicPr>
                <p:cNvPr id="2171" name="Ink 2170">
                  <a:extLst>
                    <a:ext uri="{FF2B5EF4-FFF2-40B4-BE49-F238E27FC236}">
                      <a16:creationId xmlns:a16="http://schemas.microsoft.com/office/drawing/2014/main" id="{05126D4F-C1F0-4DC5-8CCE-EF36BCF172F7}"/>
                    </a:ext>
                  </a:extLst>
                </p:cNvPr>
                <p:cNvPicPr/>
                <p:nvPr/>
              </p:nvPicPr>
              <p:blipFill>
                <a:blip r:embed="rId236"/>
                <a:stretch>
                  <a:fillRect/>
                </a:stretch>
              </p:blipFill>
              <p:spPr>
                <a:xfrm>
                  <a:off x="2082415" y="5000141"/>
                  <a:ext cx="102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72" name="Ink 2171">
                  <a:extLst>
                    <a:ext uri="{FF2B5EF4-FFF2-40B4-BE49-F238E27FC236}">
                      <a16:creationId xmlns:a16="http://schemas.microsoft.com/office/drawing/2014/main" id="{C6D0FD33-7D71-4C86-9D7A-1EABBD71136C}"/>
                    </a:ext>
                  </a:extLst>
                </p14:cNvPr>
                <p14:cNvContentPartPr/>
                <p14:nvPr/>
              </p14:nvContentPartPr>
              <p14:xfrm>
                <a:off x="1797295" y="5093021"/>
                <a:ext cx="360" cy="360"/>
              </p14:xfrm>
            </p:contentPart>
          </mc:Choice>
          <mc:Fallback xmlns="">
            <p:pic>
              <p:nvPicPr>
                <p:cNvPr id="2172" name="Ink 2171">
                  <a:extLst>
                    <a:ext uri="{FF2B5EF4-FFF2-40B4-BE49-F238E27FC236}">
                      <a16:creationId xmlns:a16="http://schemas.microsoft.com/office/drawing/2014/main" id="{C6D0FD33-7D71-4C86-9D7A-1EABBD71136C}"/>
                    </a:ext>
                  </a:extLst>
                </p:cNvPr>
                <p:cNvPicPr/>
                <p:nvPr/>
              </p:nvPicPr>
              <p:blipFill>
                <a:blip r:embed="rId29"/>
                <a:stretch>
                  <a:fillRect/>
                </a:stretch>
              </p:blipFill>
              <p:spPr>
                <a:xfrm>
                  <a:off x="1788295" y="508402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174" name="Ink 2173">
                  <a:extLst>
                    <a:ext uri="{FF2B5EF4-FFF2-40B4-BE49-F238E27FC236}">
                      <a16:creationId xmlns:a16="http://schemas.microsoft.com/office/drawing/2014/main" id="{A760FA18-CD73-4D12-963A-EFE3AA367463}"/>
                    </a:ext>
                  </a:extLst>
                </p14:cNvPr>
                <p14:cNvContentPartPr/>
                <p14:nvPr/>
              </p14:nvContentPartPr>
              <p14:xfrm>
                <a:off x="1324615" y="5494421"/>
                <a:ext cx="32400" cy="198000"/>
              </p14:xfrm>
            </p:contentPart>
          </mc:Choice>
          <mc:Fallback xmlns="">
            <p:pic>
              <p:nvPicPr>
                <p:cNvPr id="2174" name="Ink 2173">
                  <a:extLst>
                    <a:ext uri="{FF2B5EF4-FFF2-40B4-BE49-F238E27FC236}">
                      <a16:creationId xmlns:a16="http://schemas.microsoft.com/office/drawing/2014/main" id="{A760FA18-CD73-4D12-963A-EFE3AA367463}"/>
                    </a:ext>
                  </a:extLst>
                </p:cNvPr>
                <p:cNvPicPr/>
                <p:nvPr/>
              </p:nvPicPr>
              <p:blipFill>
                <a:blip r:embed="rId239"/>
                <a:stretch>
                  <a:fillRect/>
                </a:stretch>
              </p:blipFill>
              <p:spPr>
                <a:xfrm>
                  <a:off x="1315975" y="5485421"/>
                  <a:ext cx="500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175" name="Ink 2174">
                  <a:extLst>
                    <a:ext uri="{FF2B5EF4-FFF2-40B4-BE49-F238E27FC236}">
                      <a16:creationId xmlns:a16="http://schemas.microsoft.com/office/drawing/2014/main" id="{70CEBCD3-38D6-44CC-A694-39782F4FDB36}"/>
                    </a:ext>
                  </a:extLst>
                </p14:cNvPr>
                <p14:cNvContentPartPr/>
                <p14:nvPr/>
              </p14:nvContentPartPr>
              <p14:xfrm>
                <a:off x="1333255" y="5427461"/>
                <a:ext cx="132480" cy="114120"/>
              </p14:xfrm>
            </p:contentPart>
          </mc:Choice>
          <mc:Fallback xmlns="">
            <p:pic>
              <p:nvPicPr>
                <p:cNvPr id="2175" name="Ink 2174">
                  <a:extLst>
                    <a:ext uri="{FF2B5EF4-FFF2-40B4-BE49-F238E27FC236}">
                      <a16:creationId xmlns:a16="http://schemas.microsoft.com/office/drawing/2014/main" id="{70CEBCD3-38D6-44CC-A694-39782F4FDB36}"/>
                    </a:ext>
                  </a:extLst>
                </p:cNvPr>
                <p:cNvPicPr/>
                <p:nvPr/>
              </p:nvPicPr>
              <p:blipFill>
                <a:blip r:embed="rId241"/>
                <a:stretch>
                  <a:fillRect/>
                </a:stretch>
              </p:blipFill>
              <p:spPr>
                <a:xfrm>
                  <a:off x="1324255" y="5418461"/>
                  <a:ext cx="150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176" name="Ink 2175">
                  <a:extLst>
                    <a:ext uri="{FF2B5EF4-FFF2-40B4-BE49-F238E27FC236}">
                      <a16:creationId xmlns:a16="http://schemas.microsoft.com/office/drawing/2014/main" id="{968A3505-C553-4C6D-9D2D-6D7CE3B9F106}"/>
                    </a:ext>
                  </a:extLst>
                </p14:cNvPr>
                <p14:cNvContentPartPr/>
                <p14:nvPr/>
              </p14:nvContentPartPr>
              <p14:xfrm>
                <a:off x="1452775" y="5446541"/>
                <a:ext cx="272880" cy="91080"/>
              </p14:xfrm>
            </p:contentPart>
          </mc:Choice>
          <mc:Fallback xmlns="">
            <p:pic>
              <p:nvPicPr>
                <p:cNvPr id="2176" name="Ink 2175">
                  <a:extLst>
                    <a:ext uri="{FF2B5EF4-FFF2-40B4-BE49-F238E27FC236}">
                      <a16:creationId xmlns:a16="http://schemas.microsoft.com/office/drawing/2014/main" id="{968A3505-C553-4C6D-9D2D-6D7CE3B9F106}"/>
                    </a:ext>
                  </a:extLst>
                </p:cNvPr>
                <p:cNvPicPr/>
                <p:nvPr/>
              </p:nvPicPr>
              <p:blipFill>
                <a:blip r:embed="rId243"/>
                <a:stretch>
                  <a:fillRect/>
                </a:stretch>
              </p:blipFill>
              <p:spPr>
                <a:xfrm>
                  <a:off x="1443775" y="5437541"/>
                  <a:ext cx="290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177" name="Ink 2176">
                  <a:extLst>
                    <a:ext uri="{FF2B5EF4-FFF2-40B4-BE49-F238E27FC236}">
                      <a16:creationId xmlns:a16="http://schemas.microsoft.com/office/drawing/2014/main" id="{C9CEDE24-6E04-4756-BB0D-BC7E964F1182}"/>
                    </a:ext>
                  </a:extLst>
                </p14:cNvPr>
                <p14:cNvContentPartPr/>
                <p14:nvPr/>
              </p14:nvContentPartPr>
              <p14:xfrm>
                <a:off x="1841575" y="5384621"/>
                <a:ext cx="172440" cy="139680"/>
              </p14:xfrm>
            </p:contentPart>
          </mc:Choice>
          <mc:Fallback xmlns="">
            <p:pic>
              <p:nvPicPr>
                <p:cNvPr id="2177" name="Ink 2176">
                  <a:extLst>
                    <a:ext uri="{FF2B5EF4-FFF2-40B4-BE49-F238E27FC236}">
                      <a16:creationId xmlns:a16="http://schemas.microsoft.com/office/drawing/2014/main" id="{C9CEDE24-6E04-4756-BB0D-BC7E964F1182}"/>
                    </a:ext>
                  </a:extLst>
                </p:cNvPr>
                <p:cNvPicPr/>
                <p:nvPr/>
              </p:nvPicPr>
              <p:blipFill>
                <a:blip r:embed="rId245"/>
                <a:stretch>
                  <a:fillRect/>
                </a:stretch>
              </p:blipFill>
              <p:spPr>
                <a:xfrm>
                  <a:off x="1832935" y="5375981"/>
                  <a:ext cx="190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178" name="Ink 2177">
                  <a:extLst>
                    <a:ext uri="{FF2B5EF4-FFF2-40B4-BE49-F238E27FC236}">
                      <a16:creationId xmlns:a16="http://schemas.microsoft.com/office/drawing/2014/main" id="{0835D10B-DBDA-4F55-9E90-447F1D6B3B91}"/>
                    </a:ext>
                  </a:extLst>
                </p14:cNvPr>
                <p14:cNvContentPartPr/>
                <p14:nvPr/>
              </p14:nvContentPartPr>
              <p14:xfrm>
                <a:off x="2043535" y="5415581"/>
                <a:ext cx="355680" cy="84960"/>
              </p14:xfrm>
            </p:contentPart>
          </mc:Choice>
          <mc:Fallback xmlns="">
            <p:pic>
              <p:nvPicPr>
                <p:cNvPr id="2178" name="Ink 2177">
                  <a:extLst>
                    <a:ext uri="{FF2B5EF4-FFF2-40B4-BE49-F238E27FC236}">
                      <a16:creationId xmlns:a16="http://schemas.microsoft.com/office/drawing/2014/main" id="{0835D10B-DBDA-4F55-9E90-447F1D6B3B91}"/>
                    </a:ext>
                  </a:extLst>
                </p:cNvPr>
                <p:cNvPicPr/>
                <p:nvPr/>
              </p:nvPicPr>
              <p:blipFill>
                <a:blip r:embed="rId247"/>
                <a:stretch>
                  <a:fillRect/>
                </a:stretch>
              </p:blipFill>
              <p:spPr>
                <a:xfrm>
                  <a:off x="2034535" y="5406941"/>
                  <a:ext cx="373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179" name="Ink 2178">
                  <a:extLst>
                    <a:ext uri="{FF2B5EF4-FFF2-40B4-BE49-F238E27FC236}">
                      <a16:creationId xmlns:a16="http://schemas.microsoft.com/office/drawing/2014/main" id="{49DC5D9A-8980-4B9E-9D2A-427346559864}"/>
                    </a:ext>
                  </a:extLst>
                </p14:cNvPr>
                <p14:cNvContentPartPr/>
                <p14:nvPr/>
              </p14:nvContentPartPr>
              <p14:xfrm>
                <a:off x="2446735" y="5460221"/>
                <a:ext cx="105840" cy="8640"/>
              </p14:xfrm>
            </p:contentPart>
          </mc:Choice>
          <mc:Fallback xmlns="">
            <p:pic>
              <p:nvPicPr>
                <p:cNvPr id="2179" name="Ink 2178">
                  <a:extLst>
                    <a:ext uri="{FF2B5EF4-FFF2-40B4-BE49-F238E27FC236}">
                      <a16:creationId xmlns:a16="http://schemas.microsoft.com/office/drawing/2014/main" id="{49DC5D9A-8980-4B9E-9D2A-427346559864}"/>
                    </a:ext>
                  </a:extLst>
                </p:cNvPr>
                <p:cNvPicPr/>
                <p:nvPr/>
              </p:nvPicPr>
              <p:blipFill>
                <a:blip r:embed="rId249"/>
                <a:stretch>
                  <a:fillRect/>
                </a:stretch>
              </p:blipFill>
              <p:spPr>
                <a:xfrm>
                  <a:off x="2437735" y="5451221"/>
                  <a:ext cx="123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180" name="Ink 2179">
                  <a:extLst>
                    <a:ext uri="{FF2B5EF4-FFF2-40B4-BE49-F238E27FC236}">
                      <a16:creationId xmlns:a16="http://schemas.microsoft.com/office/drawing/2014/main" id="{AEE582E8-8DC4-4021-945D-59239477D41B}"/>
                    </a:ext>
                  </a:extLst>
                </p14:cNvPr>
                <p14:cNvContentPartPr/>
                <p14:nvPr/>
              </p14:nvContentPartPr>
              <p14:xfrm>
                <a:off x="2604055" y="5365901"/>
                <a:ext cx="14040" cy="111960"/>
              </p14:xfrm>
            </p:contentPart>
          </mc:Choice>
          <mc:Fallback xmlns="">
            <p:pic>
              <p:nvPicPr>
                <p:cNvPr id="2180" name="Ink 2179">
                  <a:extLst>
                    <a:ext uri="{FF2B5EF4-FFF2-40B4-BE49-F238E27FC236}">
                      <a16:creationId xmlns:a16="http://schemas.microsoft.com/office/drawing/2014/main" id="{AEE582E8-8DC4-4021-945D-59239477D41B}"/>
                    </a:ext>
                  </a:extLst>
                </p:cNvPr>
                <p:cNvPicPr/>
                <p:nvPr/>
              </p:nvPicPr>
              <p:blipFill>
                <a:blip r:embed="rId251"/>
                <a:stretch>
                  <a:fillRect/>
                </a:stretch>
              </p:blipFill>
              <p:spPr>
                <a:xfrm>
                  <a:off x="2595055" y="5356901"/>
                  <a:ext cx="31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181" name="Ink 2180">
                  <a:extLst>
                    <a:ext uri="{FF2B5EF4-FFF2-40B4-BE49-F238E27FC236}">
                      <a16:creationId xmlns:a16="http://schemas.microsoft.com/office/drawing/2014/main" id="{4EE30F25-DB37-40B2-9FF7-C3B70F1596A8}"/>
                    </a:ext>
                  </a:extLst>
                </p14:cNvPr>
                <p14:cNvContentPartPr/>
                <p14:nvPr/>
              </p14:nvContentPartPr>
              <p14:xfrm>
                <a:off x="2583535" y="5305421"/>
                <a:ext cx="136800" cy="89280"/>
              </p14:xfrm>
            </p:contentPart>
          </mc:Choice>
          <mc:Fallback xmlns="">
            <p:pic>
              <p:nvPicPr>
                <p:cNvPr id="2181" name="Ink 2180">
                  <a:extLst>
                    <a:ext uri="{FF2B5EF4-FFF2-40B4-BE49-F238E27FC236}">
                      <a16:creationId xmlns:a16="http://schemas.microsoft.com/office/drawing/2014/main" id="{4EE30F25-DB37-40B2-9FF7-C3B70F1596A8}"/>
                    </a:ext>
                  </a:extLst>
                </p:cNvPr>
                <p:cNvPicPr/>
                <p:nvPr/>
              </p:nvPicPr>
              <p:blipFill>
                <a:blip r:embed="rId253"/>
                <a:stretch>
                  <a:fillRect/>
                </a:stretch>
              </p:blipFill>
              <p:spPr>
                <a:xfrm>
                  <a:off x="2574535" y="5296421"/>
                  <a:ext cx="154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182" name="Ink 2181">
                  <a:extLst>
                    <a:ext uri="{FF2B5EF4-FFF2-40B4-BE49-F238E27FC236}">
                      <a16:creationId xmlns:a16="http://schemas.microsoft.com/office/drawing/2014/main" id="{77659C17-4D80-43DF-A107-B0C13D7F4746}"/>
                    </a:ext>
                  </a:extLst>
                </p14:cNvPr>
                <p14:cNvContentPartPr/>
                <p14:nvPr/>
              </p14:nvContentPartPr>
              <p14:xfrm>
                <a:off x="2469415" y="5254661"/>
                <a:ext cx="295560" cy="252360"/>
              </p14:xfrm>
            </p:contentPart>
          </mc:Choice>
          <mc:Fallback xmlns="">
            <p:pic>
              <p:nvPicPr>
                <p:cNvPr id="2182" name="Ink 2181">
                  <a:extLst>
                    <a:ext uri="{FF2B5EF4-FFF2-40B4-BE49-F238E27FC236}">
                      <a16:creationId xmlns:a16="http://schemas.microsoft.com/office/drawing/2014/main" id="{77659C17-4D80-43DF-A107-B0C13D7F4746}"/>
                    </a:ext>
                  </a:extLst>
                </p:cNvPr>
                <p:cNvPicPr/>
                <p:nvPr/>
              </p:nvPicPr>
              <p:blipFill>
                <a:blip r:embed="rId255"/>
                <a:stretch>
                  <a:fillRect/>
                </a:stretch>
              </p:blipFill>
              <p:spPr>
                <a:xfrm>
                  <a:off x="2460775" y="5246021"/>
                  <a:ext cx="3132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87" name="Ink 2186">
                  <a:extLst>
                    <a:ext uri="{FF2B5EF4-FFF2-40B4-BE49-F238E27FC236}">
                      <a16:creationId xmlns:a16="http://schemas.microsoft.com/office/drawing/2014/main" id="{220124A8-7876-4333-B832-7F7D516D3857}"/>
                    </a:ext>
                  </a:extLst>
                </p14:cNvPr>
                <p14:cNvContentPartPr/>
                <p14:nvPr/>
              </p14:nvContentPartPr>
              <p14:xfrm>
                <a:off x="651775" y="4719701"/>
                <a:ext cx="554040" cy="122400"/>
              </p14:xfrm>
            </p:contentPart>
          </mc:Choice>
          <mc:Fallback xmlns="">
            <p:pic>
              <p:nvPicPr>
                <p:cNvPr id="2187" name="Ink 2186">
                  <a:extLst>
                    <a:ext uri="{FF2B5EF4-FFF2-40B4-BE49-F238E27FC236}">
                      <a16:creationId xmlns:a16="http://schemas.microsoft.com/office/drawing/2014/main" id="{220124A8-7876-4333-B832-7F7D516D3857}"/>
                    </a:ext>
                  </a:extLst>
                </p:cNvPr>
                <p:cNvPicPr/>
                <p:nvPr/>
              </p:nvPicPr>
              <p:blipFill>
                <a:blip r:embed="rId257"/>
                <a:stretch>
                  <a:fillRect/>
                </a:stretch>
              </p:blipFill>
              <p:spPr>
                <a:xfrm>
                  <a:off x="642775" y="4711061"/>
                  <a:ext cx="571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88" name="Ink 2187">
                  <a:extLst>
                    <a:ext uri="{FF2B5EF4-FFF2-40B4-BE49-F238E27FC236}">
                      <a16:creationId xmlns:a16="http://schemas.microsoft.com/office/drawing/2014/main" id="{C4210275-BCE5-470C-97E8-C2AB48887C07}"/>
                    </a:ext>
                  </a:extLst>
                </p14:cNvPr>
                <p14:cNvContentPartPr/>
                <p14:nvPr/>
              </p14:nvContentPartPr>
              <p14:xfrm>
                <a:off x="1209415" y="4797461"/>
                <a:ext cx="171720" cy="114480"/>
              </p14:xfrm>
            </p:contentPart>
          </mc:Choice>
          <mc:Fallback xmlns="">
            <p:pic>
              <p:nvPicPr>
                <p:cNvPr id="2188" name="Ink 2187">
                  <a:extLst>
                    <a:ext uri="{FF2B5EF4-FFF2-40B4-BE49-F238E27FC236}">
                      <a16:creationId xmlns:a16="http://schemas.microsoft.com/office/drawing/2014/main" id="{C4210275-BCE5-470C-97E8-C2AB48887C07}"/>
                    </a:ext>
                  </a:extLst>
                </p:cNvPr>
                <p:cNvPicPr/>
                <p:nvPr/>
              </p:nvPicPr>
              <p:blipFill>
                <a:blip r:embed="rId259"/>
                <a:stretch>
                  <a:fillRect/>
                </a:stretch>
              </p:blipFill>
              <p:spPr>
                <a:xfrm>
                  <a:off x="1200415" y="4788821"/>
                  <a:ext cx="189360" cy="132120"/>
                </a:xfrm>
                <a:prstGeom prst="rect">
                  <a:avLst/>
                </a:prstGeom>
              </p:spPr>
            </p:pic>
          </mc:Fallback>
        </mc:AlternateContent>
      </p:grpSp>
      <p:grpSp>
        <p:nvGrpSpPr>
          <p:cNvPr id="2197" name="Group 2196">
            <a:extLst>
              <a:ext uri="{FF2B5EF4-FFF2-40B4-BE49-F238E27FC236}">
                <a16:creationId xmlns:a16="http://schemas.microsoft.com/office/drawing/2014/main" id="{E2CF8DEC-5D45-4109-BE3D-89E203921573}"/>
              </a:ext>
            </a:extLst>
          </p:cNvPr>
          <p:cNvGrpSpPr/>
          <p:nvPr/>
        </p:nvGrpSpPr>
        <p:grpSpPr>
          <a:xfrm>
            <a:off x="30415" y="4194821"/>
            <a:ext cx="781560" cy="473400"/>
            <a:chOff x="30415" y="4194821"/>
            <a:chExt cx="781560" cy="473400"/>
          </a:xfrm>
        </p:grpSpPr>
        <mc:AlternateContent xmlns:mc="http://schemas.openxmlformats.org/markup-compatibility/2006" xmlns:p14="http://schemas.microsoft.com/office/powerpoint/2010/main">
          <mc:Choice Requires="p14">
            <p:contentPart p14:bwMode="auto" r:id="rId260">
              <p14:nvContentPartPr>
                <p14:cNvPr id="2190" name="Ink 2189">
                  <a:extLst>
                    <a:ext uri="{FF2B5EF4-FFF2-40B4-BE49-F238E27FC236}">
                      <a16:creationId xmlns:a16="http://schemas.microsoft.com/office/drawing/2014/main" id="{7E7B21CA-BF55-46B3-8D4E-F7807593A5C6}"/>
                    </a:ext>
                  </a:extLst>
                </p14:cNvPr>
                <p14:cNvContentPartPr/>
                <p14:nvPr/>
              </p14:nvContentPartPr>
              <p14:xfrm>
                <a:off x="117175" y="4328741"/>
                <a:ext cx="160920" cy="110520"/>
              </p14:xfrm>
            </p:contentPart>
          </mc:Choice>
          <mc:Fallback xmlns="">
            <p:pic>
              <p:nvPicPr>
                <p:cNvPr id="2190" name="Ink 2189">
                  <a:extLst>
                    <a:ext uri="{FF2B5EF4-FFF2-40B4-BE49-F238E27FC236}">
                      <a16:creationId xmlns:a16="http://schemas.microsoft.com/office/drawing/2014/main" id="{7E7B21CA-BF55-46B3-8D4E-F7807593A5C6}"/>
                    </a:ext>
                  </a:extLst>
                </p:cNvPr>
                <p:cNvPicPr/>
                <p:nvPr/>
              </p:nvPicPr>
              <p:blipFill>
                <a:blip r:embed="rId261"/>
                <a:stretch>
                  <a:fillRect/>
                </a:stretch>
              </p:blipFill>
              <p:spPr>
                <a:xfrm>
                  <a:off x="108175" y="4320101"/>
                  <a:ext cx="178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91" name="Ink 2190">
                  <a:extLst>
                    <a:ext uri="{FF2B5EF4-FFF2-40B4-BE49-F238E27FC236}">
                      <a16:creationId xmlns:a16="http://schemas.microsoft.com/office/drawing/2014/main" id="{5D54364A-AF5B-4D86-8D11-2AA2B075E7F3}"/>
                    </a:ext>
                  </a:extLst>
                </p14:cNvPr>
                <p14:cNvContentPartPr/>
                <p14:nvPr/>
              </p14:nvContentPartPr>
              <p14:xfrm>
                <a:off x="301495" y="4312181"/>
                <a:ext cx="220680" cy="85320"/>
              </p14:xfrm>
            </p:contentPart>
          </mc:Choice>
          <mc:Fallback xmlns="">
            <p:pic>
              <p:nvPicPr>
                <p:cNvPr id="2191" name="Ink 2190">
                  <a:extLst>
                    <a:ext uri="{FF2B5EF4-FFF2-40B4-BE49-F238E27FC236}">
                      <a16:creationId xmlns:a16="http://schemas.microsoft.com/office/drawing/2014/main" id="{5D54364A-AF5B-4D86-8D11-2AA2B075E7F3}"/>
                    </a:ext>
                  </a:extLst>
                </p:cNvPr>
                <p:cNvPicPr/>
                <p:nvPr/>
              </p:nvPicPr>
              <p:blipFill>
                <a:blip r:embed="rId263"/>
                <a:stretch>
                  <a:fillRect/>
                </a:stretch>
              </p:blipFill>
              <p:spPr>
                <a:xfrm>
                  <a:off x="292855" y="4303541"/>
                  <a:ext cx="238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92" name="Ink 2191">
                  <a:extLst>
                    <a:ext uri="{FF2B5EF4-FFF2-40B4-BE49-F238E27FC236}">
                      <a16:creationId xmlns:a16="http://schemas.microsoft.com/office/drawing/2014/main" id="{E4ACC0AB-C7B2-4655-BCE5-4A09AABDF65A}"/>
                    </a:ext>
                  </a:extLst>
                </p14:cNvPr>
                <p14:cNvContentPartPr/>
                <p14:nvPr/>
              </p14:nvContentPartPr>
              <p14:xfrm>
                <a:off x="571855" y="4227581"/>
                <a:ext cx="120240" cy="170280"/>
              </p14:xfrm>
            </p:contentPart>
          </mc:Choice>
          <mc:Fallback xmlns="">
            <p:pic>
              <p:nvPicPr>
                <p:cNvPr id="2192" name="Ink 2191">
                  <a:extLst>
                    <a:ext uri="{FF2B5EF4-FFF2-40B4-BE49-F238E27FC236}">
                      <a16:creationId xmlns:a16="http://schemas.microsoft.com/office/drawing/2014/main" id="{E4ACC0AB-C7B2-4655-BCE5-4A09AABDF65A}"/>
                    </a:ext>
                  </a:extLst>
                </p:cNvPr>
                <p:cNvPicPr/>
                <p:nvPr/>
              </p:nvPicPr>
              <p:blipFill>
                <a:blip r:embed="rId265"/>
                <a:stretch>
                  <a:fillRect/>
                </a:stretch>
              </p:blipFill>
              <p:spPr>
                <a:xfrm>
                  <a:off x="563215" y="4218581"/>
                  <a:ext cx="137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93" name="Ink 2192">
                  <a:extLst>
                    <a:ext uri="{FF2B5EF4-FFF2-40B4-BE49-F238E27FC236}">
                      <a16:creationId xmlns:a16="http://schemas.microsoft.com/office/drawing/2014/main" id="{02E5FB00-06C1-4D0D-BC95-C832CE8AA765}"/>
                    </a:ext>
                  </a:extLst>
                </p14:cNvPr>
                <p14:cNvContentPartPr/>
                <p14:nvPr/>
              </p14:nvContentPartPr>
              <p14:xfrm>
                <a:off x="465655" y="4194821"/>
                <a:ext cx="360" cy="1080"/>
              </p14:xfrm>
            </p:contentPart>
          </mc:Choice>
          <mc:Fallback xmlns="">
            <p:pic>
              <p:nvPicPr>
                <p:cNvPr id="2193" name="Ink 2192">
                  <a:extLst>
                    <a:ext uri="{FF2B5EF4-FFF2-40B4-BE49-F238E27FC236}">
                      <a16:creationId xmlns:a16="http://schemas.microsoft.com/office/drawing/2014/main" id="{02E5FB00-06C1-4D0D-BC95-C832CE8AA765}"/>
                    </a:ext>
                  </a:extLst>
                </p:cNvPr>
                <p:cNvPicPr/>
                <p:nvPr/>
              </p:nvPicPr>
              <p:blipFill>
                <a:blip r:embed="rId267"/>
                <a:stretch>
                  <a:fillRect/>
                </a:stretch>
              </p:blipFill>
              <p:spPr>
                <a:xfrm>
                  <a:off x="457015" y="4185821"/>
                  <a:ext cx="18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94" name="Ink 2193">
                  <a:extLst>
                    <a:ext uri="{FF2B5EF4-FFF2-40B4-BE49-F238E27FC236}">
                      <a16:creationId xmlns:a16="http://schemas.microsoft.com/office/drawing/2014/main" id="{169E8238-0DCA-4975-98A5-92D5F6034876}"/>
                    </a:ext>
                  </a:extLst>
                </p14:cNvPr>
                <p14:cNvContentPartPr/>
                <p14:nvPr/>
              </p14:nvContentPartPr>
              <p14:xfrm>
                <a:off x="30415" y="4545461"/>
                <a:ext cx="92160" cy="122760"/>
              </p14:xfrm>
            </p:contentPart>
          </mc:Choice>
          <mc:Fallback xmlns="">
            <p:pic>
              <p:nvPicPr>
                <p:cNvPr id="2194" name="Ink 2193">
                  <a:extLst>
                    <a:ext uri="{FF2B5EF4-FFF2-40B4-BE49-F238E27FC236}">
                      <a16:creationId xmlns:a16="http://schemas.microsoft.com/office/drawing/2014/main" id="{169E8238-0DCA-4975-98A5-92D5F6034876}"/>
                    </a:ext>
                  </a:extLst>
                </p:cNvPr>
                <p:cNvPicPr/>
                <p:nvPr/>
              </p:nvPicPr>
              <p:blipFill>
                <a:blip r:embed="rId269"/>
                <a:stretch>
                  <a:fillRect/>
                </a:stretch>
              </p:blipFill>
              <p:spPr>
                <a:xfrm>
                  <a:off x="21415" y="4536461"/>
                  <a:ext cx="109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95" name="Ink 2194">
                  <a:extLst>
                    <a:ext uri="{FF2B5EF4-FFF2-40B4-BE49-F238E27FC236}">
                      <a16:creationId xmlns:a16="http://schemas.microsoft.com/office/drawing/2014/main" id="{791E3E71-5F4E-4466-A0E0-43BEA82894DF}"/>
                    </a:ext>
                  </a:extLst>
                </p14:cNvPr>
                <p14:cNvContentPartPr/>
                <p14:nvPr/>
              </p14:nvContentPartPr>
              <p14:xfrm>
                <a:off x="137695" y="4505501"/>
                <a:ext cx="399960" cy="147240"/>
              </p14:xfrm>
            </p:contentPart>
          </mc:Choice>
          <mc:Fallback xmlns="">
            <p:pic>
              <p:nvPicPr>
                <p:cNvPr id="2195" name="Ink 2194">
                  <a:extLst>
                    <a:ext uri="{FF2B5EF4-FFF2-40B4-BE49-F238E27FC236}">
                      <a16:creationId xmlns:a16="http://schemas.microsoft.com/office/drawing/2014/main" id="{791E3E71-5F4E-4466-A0E0-43BEA82894DF}"/>
                    </a:ext>
                  </a:extLst>
                </p:cNvPr>
                <p:cNvPicPr/>
                <p:nvPr/>
              </p:nvPicPr>
              <p:blipFill>
                <a:blip r:embed="rId271"/>
                <a:stretch>
                  <a:fillRect/>
                </a:stretch>
              </p:blipFill>
              <p:spPr>
                <a:xfrm>
                  <a:off x="128695" y="4496861"/>
                  <a:ext cx="417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96" name="Ink 2195">
                  <a:extLst>
                    <a:ext uri="{FF2B5EF4-FFF2-40B4-BE49-F238E27FC236}">
                      <a16:creationId xmlns:a16="http://schemas.microsoft.com/office/drawing/2014/main" id="{F63830D2-DC0F-4184-9D02-26AC377272AF}"/>
                    </a:ext>
                  </a:extLst>
                </p14:cNvPr>
                <p14:cNvContentPartPr/>
                <p14:nvPr/>
              </p14:nvContentPartPr>
              <p14:xfrm>
                <a:off x="586255" y="4538621"/>
                <a:ext cx="225720" cy="66240"/>
              </p14:xfrm>
            </p:contentPart>
          </mc:Choice>
          <mc:Fallback xmlns="">
            <p:pic>
              <p:nvPicPr>
                <p:cNvPr id="2196" name="Ink 2195">
                  <a:extLst>
                    <a:ext uri="{FF2B5EF4-FFF2-40B4-BE49-F238E27FC236}">
                      <a16:creationId xmlns:a16="http://schemas.microsoft.com/office/drawing/2014/main" id="{F63830D2-DC0F-4184-9D02-26AC377272AF}"/>
                    </a:ext>
                  </a:extLst>
                </p:cNvPr>
                <p:cNvPicPr/>
                <p:nvPr/>
              </p:nvPicPr>
              <p:blipFill>
                <a:blip r:embed="rId273"/>
                <a:stretch>
                  <a:fillRect/>
                </a:stretch>
              </p:blipFill>
              <p:spPr>
                <a:xfrm>
                  <a:off x="577615" y="4529621"/>
                  <a:ext cx="243360" cy="83880"/>
                </a:xfrm>
                <a:prstGeom prst="rect">
                  <a:avLst/>
                </a:prstGeom>
              </p:spPr>
            </p:pic>
          </mc:Fallback>
        </mc:AlternateContent>
      </p:grpSp>
      <p:grpSp>
        <p:nvGrpSpPr>
          <p:cNvPr id="2209" name="Group 2208">
            <a:extLst>
              <a:ext uri="{FF2B5EF4-FFF2-40B4-BE49-F238E27FC236}">
                <a16:creationId xmlns:a16="http://schemas.microsoft.com/office/drawing/2014/main" id="{12AE000F-CF48-4479-A276-78937513C3F7}"/>
              </a:ext>
            </a:extLst>
          </p:cNvPr>
          <p:cNvGrpSpPr/>
          <p:nvPr/>
        </p:nvGrpSpPr>
        <p:grpSpPr>
          <a:xfrm>
            <a:off x="45535" y="4756061"/>
            <a:ext cx="701280" cy="459720"/>
            <a:chOff x="45535" y="4756061"/>
            <a:chExt cx="701280" cy="459720"/>
          </a:xfrm>
        </p:grpSpPr>
        <mc:AlternateContent xmlns:mc="http://schemas.openxmlformats.org/markup-compatibility/2006" xmlns:p14="http://schemas.microsoft.com/office/powerpoint/2010/main">
          <mc:Choice Requires="p14">
            <p:contentPart p14:bwMode="auto" r:id="rId274">
              <p14:nvContentPartPr>
                <p14:cNvPr id="2198" name="Ink 2197">
                  <a:extLst>
                    <a:ext uri="{FF2B5EF4-FFF2-40B4-BE49-F238E27FC236}">
                      <a16:creationId xmlns:a16="http://schemas.microsoft.com/office/drawing/2014/main" id="{B9B31E4A-080B-4E26-892B-A9BE01AD5E62}"/>
                    </a:ext>
                  </a:extLst>
                </p14:cNvPr>
                <p14:cNvContentPartPr/>
                <p14:nvPr/>
              </p14:nvContentPartPr>
              <p14:xfrm>
                <a:off x="45535" y="4809341"/>
                <a:ext cx="98280" cy="199440"/>
              </p14:xfrm>
            </p:contentPart>
          </mc:Choice>
          <mc:Fallback xmlns="">
            <p:pic>
              <p:nvPicPr>
                <p:cNvPr id="2198" name="Ink 2197">
                  <a:extLst>
                    <a:ext uri="{FF2B5EF4-FFF2-40B4-BE49-F238E27FC236}">
                      <a16:creationId xmlns:a16="http://schemas.microsoft.com/office/drawing/2014/main" id="{B9B31E4A-080B-4E26-892B-A9BE01AD5E62}"/>
                    </a:ext>
                  </a:extLst>
                </p:cNvPr>
                <p:cNvPicPr/>
                <p:nvPr/>
              </p:nvPicPr>
              <p:blipFill>
                <a:blip r:embed="rId275"/>
                <a:stretch>
                  <a:fillRect/>
                </a:stretch>
              </p:blipFill>
              <p:spPr>
                <a:xfrm>
                  <a:off x="36895" y="4800341"/>
                  <a:ext cx="1159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99" name="Ink 2198">
                  <a:extLst>
                    <a:ext uri="{FF2B5EF4-FFF2-40B4-BE49-F238E27FC236}">
                      <a16:creationId xmlns:a16="http://schemas.microsoft.com/office/drawing/2014/main" id="{08F6AE4E-DD26-483E-B911-AEF5D02DE448}"/>
                    </a:ext>
                  </a:extLst>
                </p14:cNvPr>
                <p14:cNvContentPartPr/>
                <p14:nvPr/>
              </p14:nvContentPartPr>
              <p14:xfrm>
                <a:off x="144535" y="4756061"/>
                <a:ext cx="133920" cy="126720"/>
              </p14:xfrm>
            </p:contentPart>
          </mc:Choice>
          <mc:Fallback xmlns="">
            <p:pic>
              <p:nvPicPr>
                <p:cNvPr id="2199" name="Ink 2198">
                  <a:extLst>
                    <a:ext uri="{FF2B5EF4-FFF2-40B4-BE49-F238E27FC236}">
                      <a16:creationId xmlns:a16="http://schemas.microsoft.com/office/drawing/2014/main" id="{08F6AE4E-DD26-483E-B911-AEF5D02DE448}"/>
                    </a:ext>
                  </a:extLst>
                </p:cNvPr>
                <p:cNvPicPr/>
                <p:nvPr/>
              </p:nvPicPr>
              <p:blipFill>
                <a:blip r:embed="rId277"/>
                <a:stretch>
                  <a:fillRect/>
                </a:stretch>
              </p:blipFill>
              <p:spPr>
                <a:xfrm>
                  <a:off x="135535" y="4747061"/>
                  <a:ext cx="151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203" name="Ink 2202">
                  <a:extLst>
                    <a:ext uri="{FF2B5EF4-FFF2-40B4-BE49-F238E27FC236}">
                      <a16:creationId xmlns:a16="http://schemas.microsoft.com/office/drawing/2014/main" id="{498765E8-F079-4FA7-95C4-55CAE0AB2918}"/>
                    </a:ext>
                  </a:extLst>
                </p14:cNvPr>
                <p14:cNvContentPartPr/>
                <p14:nvPr/>
              </p14:nvContentPartPr>
              <p14:xfrm>
                <a:off x="322015" y="4923461"/>
                <a:ext cx="18000" cy="18720"/>
              </p14:xfrm>
            </p:contentPart>
          </mc:Choice>
          <mc:Fallback xmlns="">
            <p:pic>
              <p:nvPicPr>
                <p:cNvPr id="2203" name="Ink 2202">
                  <a:extLst>
                    <a:ext uri="{FF2B5EF4-FFF2-40B4-BE49-F238E27FC236}">
                      <a16:creationId xmlns:a16="http://schemas.microsoft.com/office/drawing/2014/main" id="{498765E8-F079-4FA7-95C4-55CAE0AB2918}"/>
                    </a:ext>
                  </a:extLst>
                </p:cNvPr>
                <p:cNvPicPr/>
                <p:nvPr/>
              </p:nvPicPr>
              <p:blipFill>
                <a:blip r:embed="rId279"/>
                <a:stretch>
                  <a:fillRect/>
                </a:stretch>
              </p:blipFill>
              <p:spPr>
                <a:xfrm>
                  <a:off x="313375" y="4914461"/>
                  <a:ext cx="35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04" name="Ink 2203">
                  <a:extLst>
                    <a:ext uri="{FF2B5EF4-FFF2-40B4-BE49-F238E27FC236}">
                      <a16:creationId xmlns:a16="http://schemas.microsoft.com/office/drawing/2014/main" id="{6D8A35FF-82FE-486E-8D30-81E6F03BB80E}"/>
                    </a:ext>
                  </a:extLst>
                </p14:cNvPr>
                <p14:cNvContentPartPr/>
                <p14:nvPr/>
              </p14:nvContentPartPr>
              <p14:xfrm>
                <a:off x="95215" y="5043701"/>
                <a:ext cx="125640" cy="172080"/>
              </p14:xfrm>
            </p:contentPart>
          </mc:Choice>
          <mc:Fallback xmlns="">
            <p:pic>
              <p:nvPicPr>
                <p:cNvPr id="2204" name="Ink 2203">
                  <a:extLst>
                    <a:ext uri="{FF2B5EF4-FFF2-40B4-BE49-F238E27FC236}">
                      <a16:creationId xmlns:a16="http://schemas.microsoft.com/office/drawing/2014/main" id="{6D8A35FF-82FE-486E-8D30-81E6F03BB80E}"/>
                    </a:ext>
                  </a:extLst>
                </p:cNvPr>
                <p:cNvPicPr/>
                <p:nvPr/>
              </p:nvPicPr>
              <p:blipFill>
                <a:blip r:embed="rId281"/>
                <a:stretch>
                  <a:fillRect/>
                </a:stretch>
              </p:blipFill>
              <p:spPr>
                <a:xfrm>
                  <a:off x="86215" y="5035061"/>
                  <a:ext cx="1432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205" name="Ink 2204">
                  <a:extLst>
                    <a:ext uri="{FF2B5EF4-FFF2-40B4-BE49-F238E27FC236}">
                      <a16:creationId xmlns:a16="http://schemas.microsoft.com/office/drawing/2014/main" id="{F935ED37-94D5-4E4E-A909-3D8A419CB94C}"/>
                    </a:ext>
                  </a:extLst>
                </p14:cNvPr>
                <p14:cNvContentPartPr/>
                <p14:nvPr/>
              </p14:nvContentPartPr>
              <p14:xfrm>
                <a:off x="228775" y="5023901"/>
                <a:ext cx="230400" cy="111240"/>
              </p14:xfrm>
            </p:contentPart>
          </mc:Choice>
          <mc:Fallback xmlns="">
            <p:pic>
              <p:nvPicPr>
                <p:cNvPr id="2205" name="Ink 2204">
                  <a:extLst>
                    <a:ext uri="{FF2B5EF4-FFF2-40B4-BE49-F238E27FC236}">
                      <a16:creationId xmlns:a16="http://schemas.microsoft.com/office/drawing/2014/main" id="{F935ED37-94D5-4E4E-A909-3D8A419CB94C}"/>
                    </a:ext>
                  </a:extLst>
                </p:cNvPr>
                <p:cNvPicPr/>
                <p:nvPr/>
              </p:nvPicPr>
              <p:blipFill>
                <a:blip r:embed="rId283"/>
                <a:stretch>
                  <a:fillRect/>
                </a:stretch>
              </p:blipFill>
              <p:spPr>
                <a:xfrm>
                  <a:off x="219775" y="5014901"/>
                  <a:ext cx="248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206" name="Ink 2205">
                  <a:extLst>
                    <a:ext uri="{FF2B5EF4-FFF2-40B4-BE49-F238E27FC236}">
                      <a16:creationId xmlns:a16="http://schemas.microsoft.com/office/drawing/2014/main" id="{FD3F1353-9382-4074-8A87-ED86B500533B}"/>
                    </a:ext>
                  </a:extLst>
                </p14:cNvPr>
                <p14:cNvContentPartPr/>
                <p14:nvPr/>
              </p14:nvContentPartPr>
              <p14:xfrm>
                <a:off x="401935" y="4929581"/>
                <a:ext cx="167400" cy="115200"/>
              </p14:xfrm>
            </p:contentPart>
          </mc:Choice>
          <mc:Fallback xmlns="">
            <p:pic>
              <p:nvPicPr>
                <p:cNvPr id="2206" name="Ink 2205">
                  <a:extLst>
                    <a:ext uri="{FF2B5EF4-FFF2-40B4-BE49-F238E27FC236}">
                      <a16:creationId xmlns:a16="http://schemas.microsoft.com/office/drawing/2014/main" id="{FD3F1353-9382-4074-8A87-ED86B500533B}"/>
                    </a:ext>
                  </a:extLst>
                </p:cNvPr>
                <p:cNvPicPr/>
                <p:nvPr/>
              </p:nvPicPr>
              <p:blipFill>
                <a:blip r:embed="rId285"/>
                <a:stretch>
                  <a:fillRect/>
                </a:stretch>
              </p:blipFill>
              <p:spPr>
                <a:xfrm>
                  <a:off x="392935" y="4920581"/>
                  <a:ext cx="185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207" name="Ink 2206">
                  <a:extLst>
                    <a:ext uri="{FF2B5EF4-FFF2-40B4-BE49-F238E27FC236}">
                      <a16:creationId xmlns:a16="http://schemas.microsoft.com/office/drawing/2014/main" id="{55E3569B-312D-4795-B11B-DDE19503DAC2}"/>
                    </a:ext>
                  </a:extLst>
                </p14:cNvPr>
                <p14:cNvContentPartPr/>
                <p14:nvPr/>
              </p14:nvContentPartPr>
              <p14:xfrm>
                <a:off x="606055" y="4882061"/>
                <a:ext cx="140760" cy="103320"/>
              </p14:xfrm>
            </p:contentPart>
          </mc:Choice>
          <mc:Fallback xmlns="">
            <p:pic>
              <p:nvPicPr>
                <p:cNvPr id="2207" name="Ink 2206">
                  <a:extLst>
                    <a:ext uri="{FF2B5EF4-FFF2-40B4-BE49-F238E27FC236}">
                      <a16:creationId xmlns:a16="http://schemas.microsoft.com/office/drawing/2014/main" id="{55E3569B-312D-4795-B11B-DDE19503DAC2}"/>
                    </a:ext>
                  </a:extLst>
                </p:cNvPr>
                <p:cNvPicPr/>
                <p:nvPr/>
              </p:nvPicPr>
              <p:blipFill>
                <a:blip r:embed="rId287"/>
                <a:stretch>
                  <a:fillRect/>
                </a:stretch>
              </p:blipFill>
              <p:spPr>
                <a:xfrm>
                  <a:off x="597415" y="4873061"/>
                  <a:ext cx="158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08" name="Ink 2207">
                  <a:extLst>
                    <a:ext uri="{FF2B5EF4-FFF2-40B4-BE49-F238E27FC236}">
                      <a16:creationId xmlns:a16="http://schemas.microsoft.com/office/drawing/2014/main" id="{AA52E038-D2EF-42DB-AD28-40C04B279879}"/>
                    </a:ext>
                  </a:extLst>
                </p14:cNvPr>
                <p14:cNvContentPartPr/>
                <p14:nvPr/>
              </p14:nvContentPartPr>
              <p14:xfrm>
                <a:off x="316975" y="4881701"/>
                <a:ext cx="201960" cy="92160"/>
              </p14:xfrm>
            </p:contentPart>
          </mc:Choice>
          <mc:Fallback xmlns="">
            <p:pic>
              <p:nvPicPr>
                <p:cNvPr id="2208" name="Ink 2207">
                  <a:extLst>
                    <a:ext uri="{FF2B5EF4-FFF2-40B4-BE49-F238E27FC236}">
                      <a16:creationId xmlns:a16="http://schemas.microsoft.com/office/drawing/2014/main" id="{AA52E038-D2EF-42DB-AD28-40C04B279879}"/>
                    </a:ext>
                  </a:extLst>
                </p:cNvPr>
                <p:cNvPicPr/>
                <p:nvPr/>
              </p:nvPicPr>
              <p:blipFill>
                <a:blip r:embed="rId289"/>
                <a:stretch>
                  <a:fillRect/>
                </a:stretch>
              </p:blipFill>
              <p:spPr>
                <a:xfrm>
                  <a:off x="307975" y="4873061"/>
                  <a:ext cx="219600" cy="109800"/>
                </a:xfrm>
                <a:prstGeom prst="rect">
                  <a:avLst/>
                </a:prstGeom>
              </p:spPr>
            </p:pic>
          </mc:Fallback>
        </mc:AlternateContent>
      </p:grpSp>
      <p:grpSp>
        <p:nvGrpSpPr>
          <p:cNvPr id="2278" name="Group 2277">
            <a:extLst>
              <a:ext uri="{FF2B5EF4-FFF2-40B4-BE49-F238E27FC236}">
                <a16:creationId xmlns:a16="http://schemas.microsoft.com/office/drawing/2014/main" id="{E6CC2B92-CF30-40C8-AF76-6A4085B8410F}"/>
              </a:ext>
            </a:extLst>
          </p:cNvPr>
          <p:cNvGrpSpPr/>
          <p:nvPr/>
        </p:nvGrpSpPr>
        <p:grpSpPr>
          <a:xfrm>
            <a:off x="3039295" y="4456541"/>
            <a:ext cx="1744200" cy="1965600"/>
            <a:chOff x="3039295" y="4456541"/>
            <a:chExt cx="1744200" cy="1965600"/>
          </a:xfrm>
        </p:grpSpPr>
        <mc:AlternateContent xmlns:mc="http://schemas.openxmlformats.org/markup-compatibility/2006" xmlns:p14="http://schemas.microsoft.com/office/powerpoint/2010/main">
          <mc:Choice Requires="p14">
            <p:contentPart p14:bwMode="auto" r:id="rId290">
              <p14:nvContentPartPr>
                <p14:cNvPr id="2184" name="Ink 2183">
                  <a:extLst>
                    <a:ext uri="{FF2B5EF4-FFF2-40B4-BE49-F238E27FC236}">
                      <a16:creationId xmlns:a16="http://schemas.microsoft.com/office/drawing/2014/main" id="{477806BC-E1CC-4619-961F-379F609AFF13}"/>
                    </a:ext>
                  </a:extLst>
                </p14:cNvPr>
                <p14:cNvContentPartPr/>
                <p14:nvPr/>
              </p14:nvContentPartPr>
              <p14:xfrm>
                <a:off x="3497935" y="4505141"/>
                <a:ext cx="289800" cy="91440"/>
              </p14:xfrm>
            </p:contentPart>
          </mc:Choice>
          <mc:Fallback xmlns="">
            <p:pic>
              <p:nvPicPr>
                <p:cNvPr id="2184" name="Ink 2183">
                  <a:extLst>
                    <a:ext uri="{FF2B5EF4-FFF2-40B4-BE49-F238E27FC236}">
                      <a16:creationId xmlns:a16="http://schemas.microsoft.com/office/drawing/2014/main" id="{477806BC-E1CC-4619-961F-379F609AFF13}"/>
                    </a:ext>
                  </a:extLst>
                </p:cNvPr>
                <p:cNvPicPr/>
                <p:nvPr/>
              </p:nvPicPr>
              <p:blipFill>
                <a:blip r:embed="rId291"/>
                <a:stretch>
                  <a:fillRect/>
                </a:stretch>
              </p:blipFill>
              <p:spPr>
                <a:xfrm>
                  <a:off x="3489295" y="4496141"/>
                  <a:ext cx="307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85" name="Ink 2184">
                  <a:extLst>
                    <a:ext uri="{FF2B5EF4-FFF2-40B4-BE49-F238E27FC236}">
                      <a16:creationId xmlns:a16="http://schemas.microsoft.com/office/drawing/2014/main" id="{AC07B1AC-E794-46F5-B757-A9D68C17B2A0}"/>
                    </a:ext>
                  </a:extLst>
                </p14:cNvPr>
                <p14:cNvContentPartPr/>
                <p14:nvPr/>
              </p14:nvContentPartPr>
              <p14:xfrm>
                <a:off x="3794935" y="4456541"/>
                <a:ext cx="722880" cy="268920"/>
              </p14:xfrm>
            </p:contentPart>
          </mc:Choice>
          <mc:Fallback xmlns="">
            <p:pic>
              <p:nvPicPr>
                <p:cNvPr id="2185" name="Ink 2184">
                  <a:extLst>
                    <a:ext uri="{FF2B5EF4-FFF2-40B4-BE49-F238E27FC236}">
                      <a16:creationId xmlns:a16="http://schemas.microsoft.com/office/drawing/2014/main" id="{AC07B1AC-E794-46F5-B757-A9D68C17B2A0}"/>
                    </a:ext>
                  </a:extLst>
                </p:cNvPr>
                <p:cNvPicPr/>
                <p:nvPr/>
              </p:nvPicPr>
              <p:blipFill>
                <a:blip r:embed="rId293"/>
                <a:stretch>
                  <a:fillRect/>
                </a:stretch>
              </p:blipFill>
              <p:spPr>
                <a:xfrm>
                  <a:off x="3785935" y="4447541"/>
                  <a:ext cx="7405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10" name="Ink 2209">
                  <a:extLst>
                    <a:ext uri="{FF2B5EF4-FFF2-40B4-BE49-F238E27FC236}">
                      <a16:creationId xmlns:a16="http://schemas.microsoft.com/office/drawing/2014/main" id="{39D66B2E-4485-4599-B8AE-61F352F6A8D6}"/>
                    </a:ext>
                  </a:extLst>
                </p14:cNvPr>
                <p14:cNvContentPartPr/>
                <p14:nvPr/>
              </p14:nvContentPartPr>
              <p14:xfrm>
                <a:off x="3411895" y="4743461"/>
                <a:ext cx="395280" cy="270000"/>
              </p14:xfrm>
            </p:contentPart>
          </mc:Choice>
          <mc:Fallback xmlns="">
            <p:pic>
              <p:nvPicPr>
                <p:cNvPr id="2210" name="Ink 2209">
                  <a:extLst>
                    <a:ext uri="{FF2B5EF4-FFF2-40B4-BE49-F238E27FC236}">
                      <a16:creationId xmlns:a16="http://schemas.microsoft.com/office/drawing/2014/main" id="{39D66B2E-4485-4599-B8AE-61F352F6A8D6}"/>
                    </a:ext>
                  </a:extLst>
                </p:cNvPr>
                <p:cNvPicPr/>
                <p:nvPr/>
              </p:nvPicPr>
              <p:blipFill>
                <a:blip r:embed="rId295"/>
                <a:stretch>
                  <a:fillRect/>
                </a:stretch>
              </p:blipFill>
              <p:spPr>
                <a:xfrm>
                  <a:off x="3403255" y="4734821"/>
                  <a:ext cx="4129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11" name="Ink 2210">
                  <a:extLst>
                    <a:ext uri="{FF2B5EF4-FFF2-40B4-BE49-F238E27FC236}">
                      <a16:creationId xmlns:a16="http://schemas.microsoft.com/office/drawing/2014/main" id="{8AE06C2C-57E9-4028-8A83-A5956216C766}"/>
                    </a:ext>
                  </a:extLst>
                </p14:cNvPr>
                <p14:cNvContentPartPr/>
                <p14:nvPr/>
              </p14:nvContentPartPr>
              <p14:xfrm>
                <a:off x="3831295" y="4840301"/>
                <a:ext cx="102600" cy="63000"/>
              </p14:xfrm>
            </p:contentPart>
          </mc:Choice>
          <mc:Fallback xmlns="">
            <p:pic>
              <p:nvPicPr>
                <p:cNvPr id="2211" name="Ink 2210">
                  <a:extLst>
                    <a:ext uri="{FF2B5EF4-FFF2-40B4-BE49-F238E27FC236}">
                      <a16:creationId xmlns:a16="http://schemas.microsoft.com/office/drawing/2014/main" id="{8AE06C2C-57E9-4028-8A83-A5956216C766}"/>
                    </a:ext>
                  </a:extLst>
                </p:cNvPr>
                <p:cNvPicPr/>
                <p:nvPr/>
              </p:nvPicPr>
              <p:blipFill>
                <a:blip r:embed="rId297"/>
                <a:stretch>
                  <a:fillRect/>
                </a:stretch>
              </p:blipFill>
              <p:spPr>
                <a:xfrm>
                  <a:off x="3822655" y="4831301"/>
                  <a:ext cx="120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12" name="Ink 2211">
                  <a:extLst>
                    <a:ext uri="{FF2B5EF4-FFF2-40B4-BE49-F238E27FC236}">
                      <a16:creationId xmlns:a16="http://schemas.microsoft.com/office/drawing/2014/main" id="{B264F2A9-A932-4A3C-8730-F8CA9AA999AB}"/>
                    </a:ext>
                  </a:extLst>
                </p14:cNvPr>
                <p14:cNvContentPartPr/>
                <p14:nvPr/>
              </p14:nvContentPartPr>
              <p14:xfrm>
                <a:off x="3933895" y="4767581"/>
                <a:ext cx="181080" cy="140040"/>
              </p14:xfrm>
            </p:contentPart>
          </mc:Choice>
          <mc:Fallback xmlns="">
            <p:pic>
              <p:nvPicPr>
                <p:cNvPr id="2212" name="Ink 2211">
                  <a:extLst>
                    <a:ext uri="{FF2B5EF4-FFF2-40B4-BE49-F238E27FC236}">
                      <a16:creationId xmlns:a16="http://schemas.microsoft.com/office/drawing/2014/main" id="{B264F2A9-A932-4A3C-8730-F8CA9AA999AB}"/>
                    </a:ext>
                  </a:extLst>
                </p:cNvPr>
                <p:cNvPicPr/>
                <p:nvPr/>
              </p:nvPicPr>
              <p:blipFill>
                <a:blip r:embed="rId299"/>
                <a:stretch>
                  <a:fillRect/>
                </a:stretch>
              </p:blipFill>
              <p:spPr>
                <a:xfrm>
                  <a:off x="3925255" y="4758581"/>
                  <a:ext cx="198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13" name="Ink 2212">
                  <a:extLst>
                    <a:ext uri="{FF2B5EF4-FFF2-40B4-BE49-F238E27FC236}">
                      <a16:creationId xmlns:a16="http://schemas.microsoft.com/office/drawing/2014/main" id="{AC4EF9F2-B754-4E38-B576-8CAD02427115}"/>
                    </a:ext>
                  </a:extLst>
                </p14:cNvPr>
                <p14:cNvContentPartPr/>
                <p14:nvPr/>
              </p14:nvContentPartPr>
              <p14:xfrm>
                <a:off x="4120735" y="4807901"/>
                <a:ext cx="81360" cy="74160"/>
              </p14:xfrm>
            </p:contentPart>
          </mc:Choice>
          <mc:Fallback xmlns="">
            <p:pic>
              <p:nvPicPr>
                <p:cNvPr id="2213" name="Ink 2212">
                  <a:extLst>
                    <a:ext uri="{FF2B5EF4-FFF2-40B4-BE49-F238E27FC236}">
                      <a16:creationId xmlns:a16="http://schemas.microsoft.com/office/drawing/2014/main" id="{AC4EF9F2-B754-4E38-B576-8CAD02427115}"/>
                    </a:ext>
                  </a:extLst>
                </p:cNvPr>
                <p:cNvPicPr/>
                <p:nvPr/>
              </p:nvPicPr>
              <p:blipFill>
                <a:blip r:embed="rId301"/>
                <a:stretch>
                  <a:fillRect/>
                </a:stretch>
              </p:blipFill>
              <p:spPr>
                <a:xfrm>
                  <a:off x="4112095" y="4798901"/>
                  <a:ext cx="99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14" name="Ink 2213">
                  <a:extLst>
                    <a:ext uri="{FF2B5EF4-FFF2-40B4-BE49-F238E27FC236}">
                      <a16:creationId xmlns:a16="http://schemas.microsoft.com/office/drawing/2014/main" id="{B1A15ED9-556C-4CD5-A190-67C88D9BA28C}"/>
                    </a:ext>
                  </a:extLst>
                </p14:cNvPr>
                <p14:cNvContentPartPr/>
                <p14:nvPr/>
              </p14:nvContentPartPr>
              <p14:xfrm>
                <a:off x="4233415" y="4791341"/>
                <a:ext cx="99720" cy="96120"/>
              </p14:xfrm>
            </p:contentPart>
          </mc:Choice>
          <mc:Fallback xmlns="">
            <p:pic>
              <p:nvPicPr>
                <p:cNvPr id="2214" name="Ink 2213">
                  <a:extLst>
                    <a:ext uri="{FF2B5EF4-FFF2-40B4-BE49-F238E27FC236}">
                      <a16:creationId xmlns:a16="http://schemas.microsoft.com/office/drawing/2014/main" id="{B1A15ED9-556C-4CD5-A190-67C88D9BA28C}"/>
                    </a:ext>
                  </a:extLst>
                </p:cNvPr>
                <p:cNvPicPr/>
                <p:nvPr/>
              </p:nvPicPr>
              <p:blipFill>
                <a:blip r:embed="rId303"/>
                <a:stretch>
                  <a:fillRect/>
                </a:stretch>
              </p:blipFill>
              <p:spPr>
                <a:xfrm>
                  <a:off x="4224415" y="4782341"/>
                  <a:ext cx="117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15" name="Ink 2214">
                  <a:extLst>
                    <a:ext uri="{FF2B5EF4-FFF2-40B4-BE49-F238E27FC236}">
                      <a16:creationId xmlns:a16="http://schemas.microsoft.com/office/drawing/2014/main" id="{D5BC8E01-E15E-4DF9-B9D7-58D9960CB7D6}"/>
                    </a:ext>
                  </a:extLst>
                </p14:cNvPr>
                <p14:cNvContentPartPr/>
                <p14:nvPr/>
              </p14:nvContentPartPr>
              <p14:xfrm>
                <a:off x="4387495" y="4796021"/>
                <a:ext cx="247320" cy="63000"/>
              </p14:xfrm>
            </p:contentPart>
          </mc:Choice>
          <mc:Fallback xmlns="">
            <p:pic>
              <p:nvPicPr>
                <p:cNvPr id="2215" name="Ink 2214">
                  <a:extLst>
                    <a:ext uri="{FF2B5EF4-FFF2-40B4-BE49-F238E27FC236}">
                      <a16:creationId xmlns:a16="http://schemas.microsoft.com/office/drawing/2014/main" id="{D5BC8E01-E15E-4DF9-B9D7-58D9960CB7D6}"/>
                    </a:ext>
                  </a:extLst>
                </p:cNvPr>
                <p:cNvPicPr/>
                <p:nvPr/>
              </p:nvPicPr>
              <p:blipFill>
                <a:blip r:embed="rId305"/>
                <a:stretch>
                  <a:fillRect/>
                </a:stretch>
              </p:blipFill>
              <p:spPr>
                <a:xfrm>
                  <a:off x="4378495" y="4787021"/>
                  <a:ext cx="264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16" name="Ink 2215">
                  <a:extLst>
                    <a:ext uri="{FF2B5EF4-FFF2-40B4-BE49-F238E27FC236}">
                      <a16:creationId xmlns:a16="http://schemas.microsoft.com/office/drawing/2014/main" id="{2BA11EB3-4C0D-4CE9-B7AE-F33FE6D67B9D}"/>
                    </a:ext>
                  </a:extLst>
                </p14:cNvPr>
                <p14:cNvContentPartPr/>
                <p14:nvPr/>
              </p14:nvContentPartPr>
              <p14:xfrm>
                <a:off x="4319815" y="4652741"/>
                <a:ext cx="115200" cy="91800"/>
              </p14:xfrm>
            </p:contentPart>
          </mc:Choice>
          <mc:Fallback xmlns="">
            <p:pic>
              <p:nvPicPr>
                <p:cNvPr id="2216" name="Ink 2215">
                  <a:extLst>
                    <a:ext uri="{FF2B5EF4-FFF2-40B4-BE49-F238E27FC236}">
                      <a16:creationId xmlns:a16="http://schemas.microsoft.com/office/drawing/2014/main" id="{2BA11EB3-4C0D-4CE9-B7AE-F33FE6D67B9D}"/>
                    </a:ext>
                  </a:extLst>
                </p:cNvPr>
                <p:cNvPicPr/>
                <p:nvPr/>
              </p:nvPicPr>
              <p:blipFill>
                <a:blip r:embed="rId307"/>
                <a:stretch>
                  <a:fillRect/>
                </a:stretch>
              </p:blipFill>
              <p:spPr>
                <a:xfrm>
                  <a:off x="4311175" y="4643741"/>
                  <a:ext cx="132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17" name="Ink 2216">
                  <a:extLst>
                    <a:ext uri="{FF2B5EF4-FFF2-40B4-BE49-F238E27FC236}">
                      <a16:creationId xmlns:a16="http://schemas.microsoft.com/office/drawing/2014/main" id="{2CAB2662-92EA-4EAD-9758-9C7DD79BC4DB}"/>
                    </a:ext>
                  </a:extLst>
                </p14:cNvPr>
                <p14:cNvContentPartPr/>
                <p14:nvPr/>
              </p14:nvContentPartPr>
              <p14:xfrm>
                <a:off x="3572455" y="4697021"/>
                <a:ext cx="90000" cy="84600"/>
              </p14:xfrm>
            </p:contentPart>
          </mc:Choice>
          <mc:Fallback xmlns="">
            <p:pic>
              <p:nvPicPr>
                <p:cNvPr id="2217" name="Ink 2216">
                  <a:extLst>
                    <a:ext uri="{FF2B5EF4-FFF2-40B4-BE49-F238E27FC236}">
                      <a16:creationId xmlns:a16="http://schemas.microsoft.com/office/drawing/2014/main" id="{2CAB2662-92EA-4EAD-9758-9C7DD79BC4DB}"/>
                    </a:ext>
                  </a:extLst>
                </p:cNvPr>
                <p:cNvPicPr/>
                <p:nvPr/>
              </p:nvPicPr>
              <p:blipFill>
                <a:blip r:embed="rId309"/>
                <a:stretch>
                  <a:fillRect/>
                </a:stretch>
              </p:blipFill>
              <p:spPr>
                <a:xfrm>
                  <a:off x="3563455" y="4688381"/>
                  <a:ext cx="10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19" name="Ink 2218">
                  <a:extLst>
                    <a:ext uri="{FF2B5EF4-FFF2-40B4-BE49-F238E27FC236}">
                      <a16:creationId xmlns:a16="http://schemas.microsoft.com/office/drawing/2014/main" id="{2612530C-0791-428D-8B9B-B07723A0CE8E}"/>
                    </a:ext>
                  </a:extLst>
                </p14:cNvPr>
                <p14:cNvContentPartPr/>
                <p14:nvPr/>
              </p14:nvContentPartPr>
              <p14:xfrm>
                <a:off x="3310735" y="5026421"/>
                <a:ext cx="54720" cy="210240"/>
              </p14:xfrm>
            </p:contentPart>
          </mc:Choice>
          <mc:Fallback xmlns="">
            <p:pic>
              <p:nvPicPr>
                <p:cNvPr id="2219" name="Ink 2218">
                  <a:extLst>
                    <a:ext uri="{FF2B5EF4-FFF2-40B4-BE49-F238E27FC236}">
                      <a16:creationId xmlns:a16="http://schemas.microsoft.com/office/drawing/2014/main" id="{2612530C-0791-428D-8B9B-B07723A0CE8E}"/>
                    </a:ext>
                  </a:extLst>
                </p:cNvPr>
                <p:cNvPicPr/>
                <p:nvPr/>
              </p:nvPicPr>
              <p:blipFill>
                <a:blip r:embed="rId311"/>
                <a:stretch>
                  <a:fillRect/>
                </a:stretch>
              </p:blipFill>
              <p:spPr>
                <a:xfrm>
                  <a:off x="3301735" y="5017781"/>
                  <a:ext cx="723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20" name="Ink 2219">
                  <a:extLst>
                    <a:ext uri="{FF2B5EF4-FFF2-40B4-BE49-F238E27FC236}">
                      <a16:creationId xmlns:a16="http://schemas.microsoft.com/office/drawing/2014/main" id="{FFE6F6EC-1442-4A8A-BC63-A1B89315CC71}"/>
                    </a:ext>
                  </a:extLst>
                </p14:cNvPr>
                <p14:cNvContentPartPr/>
                <p14:nvPr/>
              </p14:nvContentPartPr>
              <p14:xfrm>
                <a:off x="3369415" y="5019581"/>
                <a:ext cx="112320" cy="151560"/>
              </p14:xfrm>
            </p:contentPart>
          </mc:Choice>
          <mc:Fallback xmlns="">
            <p:pic>
              <p:nvPicPr>
                <p:cNvPr id="2220" name="Ink 2219">
                  <a:extLst>
                    <a:ext uri="{FF2B5EF4-FFF2-40B4-BE49-F238E27FC236}">
                      <a16:creationId xmlns:a16="http://schemas.microsoft.com/office/drawing/2014/main" id="{FFE6F6EC-1442-4A8A-BC63-A1B89315CC71}"/>
                    </a:ext>
                  </a:extLst>
                </p:cNvPr>
                <p:cNvPicPr/>
                <p:nvPr/>
              </p:nvPicPr>
              <p:blipFill>
                <a:blip r:embed="rId313"/>
                <a:stretch>
                  <a:fillRect/>
                </a:stretch>
              </p:blipFill>
              <p:spPr>
                <a:xfrm>
                  <a:off x="3360415" y="5010941"/>
                  <a:ext cx="129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21" name="Ink 2220">
                  <a:extLst>
                    <a:ext uri="{FF2B5EF4-FFF2-40B4-BE49-F238E27FC236}">
                      <a16:creationId xmlns:a16="http://schemas.microsoft.com/office/drawing/2014/main" id="{A6DA4CAB-C58F-4B84-B385-D55D3FDCF891}"/>
                    </a:ext>
                  </a:extLst>
                </p14:cNvPr>
                <p14:cNvContentPartPr/>
                <p14:nvPr/>
              </p14:nvContentPartPr>
              <p14:xfrm>
                <a:off x="3470575" y="5014181"/>
                <a:ext cx="340560" cy="146880"/>
              </p14:xfrm>
            </p:contentPart>
          </mc:Choice>
          <mc:Fallback xmlns="">
            <p:pic>
              <p:nvPicPr>
                <p:cNvPr id="2221" name="Ink 2220">
                  <a:extLst>
                    <a:ext uri="{FF2B5EF4-FFF2-40B4-BE49-F238E27FC236}">
                      <a16:creationId xmlns:a16="http://schemas.microsoft.com/office/drawing/2014/main" id="{A6DA4CAB-C58F-4B84-B385-D55D3FDCF891}"/>
                    </a:ext>
                  </a:extLst>
                </p:cNvPr>
                <p:cNvPicPr/>
                <p:nvPr/>
              </p:nvPicPr>
              <p:blipFill>
                <a:blip r:embed="rId315"/>
                <a:stretch>
                  <a:fillRect/>
                </a:stretch>
              </p:blipFill>
              <p:spPr>
                <a:xfrm>
                  <a:off x="3461935" y="5005541"/>
                  <a:ext cx="358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22" name="Ink 2221">
                  <a:extLst>
                    <a:ext uri="{FF2B5EF4-FFF2-40B4-BE49-F238E27FC236}">
                      <a16:creationId xmlns:a16="http://schemas.microsoft.com/office/drawing/2014/main" id="{01F6E92B-4971-4C5B-B15A-75109E818145}"/>
                    </a:ext>
                  </a:extLst>
                </p14:cNvPr>
                <p14:cNvContentPartPr/>
                <p14:nvPr/>
              </p14:nvContentPartPr>
              <p14:xfrm>
                <a:off x="3819055" y="5084741"/>
                <a:ext cx="143640" cy="59400"/>
              </p14:xfrm>
            </p:contentPart>
          </mc:Choice>
          <mc:Fallback xmlns="">
            <p:pic>
              <p:nvPicPr>
                <p:cNvPr id="2222" name="Ink 2221">
                  <a:extLst>
                    <a:ext uri="{FF2B5EF4-FFF2-40B4-BE49-F238E27FC236}">
                      <a16:creationId xmlns:a16="http://schemas.microsoft.com/office/drawing/2014/main" id="{01F6E92B-4971-4C5B-B15A-75109E818145}"/>
                    </a:ext>
                  </a:extLst>
                </p:cNvPr>
                <p:cNvPicPr/>
                <p:nvPr/>
              </p:nvPicPr>
              <p:blipFill>
                <a:blip r:embed="rId317"/>
                <a:stretch>
                  <a:fillRect/>
                </a:stretch>
              </p:blipFill>
              <p:spPr>
                <a:xfrm>
                  <a:off x="3810055" y="5076101"/>
                  <a:ext cx="161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24" name="Ink 2223">
                  <a:extLst>
                    <a:ext uri="{FF2B5EF4-FFF2-40B4-BE49-F238E27FC236}">
                      <a16:creationId xmlns:a16="http://schemas.microsoft.com/office/drawing/2014/main" id="{7A2D8AA5-A8E1-41FA-9147-1B8FDAF37B7E}"/>
                    </a:ext>
                  </a:extLst>
                </p14:cNvPr>
                <p14:cNvContentPartPr/>
                <p14:nvPr/>
              </p14:nvContentPartPr>
              <p14:xfrm>
                <a:off x="4050175" y="4974221"/>
                <a:ext cx="213840" cy="165600"/>
              </p14:xfrm>
            </p:contentPart>
          </mc:Choice>
          <mc:Fallback xmlns="">
            <p:pic>
              <p:nvPicPr>
                <p:cNvPr id="2224" name="Ink 2223">
                  <a:extLst>
                    <a:ext uri="{FF2B5EF4-FFF2-40B4-BE49-F238E27FC236}">
                      <a16:creationId xmlns:a16="http://schemas.microsoft.com/office/drawing/2014/main" id="{7A2D8AA5-A8E1-41FA-9147-1B8FDAF37B7E}"/>
                    </a:ext>
                  </a:extLst>
                </p:cNvPr>
                <p:cNvPicPr/>
                <p:nvPr/>
              </p:nvPicPr>
              <p:blipFill>
                <a:blip r:embed="rId319"/>
                <a:stretch>
                  <a:fillRect/>
                </a:stretch>
              </p:blipFill>
              <p:spPr>
                <a:xfrm>
                  <a:off x="4041175" y="4965581"/>
                  <a:ext cx="231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25" name="Ink 2224">
                  <a:extLst>
                    <a:ext uri="{FF2B5EF4-FFF2-40B4-BE49-F238E27FC236}">
                      <a16:creationId xmlns:a16="http://schemas.microsoft.com/office/drawing/2014/main" id="{FB4E574C-A35C-4466-A3AA-DEE16797A8EE}"/>
                    </a:ext>
                  </a:extLst>
                </p14:cNvPr>
                <p14:cNvContentPartPr/>
                <p14:nvPr/>
              </p14:nvContentPartPr>
              <p14:xfrm>
                <a:off x="4267255" y="5037581"/>
                <a:ext cx="87840" cy="98280"/>
              </p14:xfrm>
            </p:contentPart>
          </mc:Choice>
          <mc:Fallback xmlns="">
            <p:pic>
              <p:nvPicPr>
                <p:cNvPr id="2225" name="Ink 2224">
                  <a:extLst>
                    <a:ext uri="{FF2B5EF4-FFF2-40B4-BE49-F238E27FC236}">
                      <a16:creationId xmlns:a16="http://schemas.microsoft.com/office/drawing/2014/main" id="{FB4E574C-A35C-4466-A3AA-DEE16797A8EE}"/>
                    </a:ext>
                  </a:extLst>
                </p:cNvPr>
                <p:cNvPicPr/>
                <p:nvPr/>
              </p:nvPicPr>
              <p:blipFill>
                <a:blip r:embed="rId321"/>
                <a:stretch>
                  <a:fillRect/>
                </a:stretch>
              </p:blipFill>
              <p:spPr>
                <a:xfrm>
                  <a:off x="4258255" y="5028941"/>
                  <a:ext cx="105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26" name="Ink 2225">
                  <a:extLst>
                    <a:ext uri="{FF2B5EF4-FFF2-40B4-BE49-F238E27FC236}">
                      <a16:creationId xmlns:a16="http://schemas.microsoft.com/office/drawing/2014/main" id="{C6AD26E2-DEF6-4F20-99E1-C87E7417C5E6}"/>
                    </a:ext>
                  </a:extLst>
                </p14:cNvPr>
                <p14:cNvContentPartPr/>
                <p14:nvPr/>
              </p14:nvContentPartPr>
              <p14:xfrm>
                <a:off x="4356175" y="4982141"/>
                <a:ext cx="196200" cy="157680"/>
              </p14:xfrm>
            </p:contentPart>
          </mc:Choice>
          <mc:Fallback xmlns="">
            <p:pic>
              <p:nvPicPr>
                <p:cNvPr id="2226" name="Ink 2225">
                  <a:extLst>
                    <a:ext uri="{FF2B5EF4-FFF2-40B4-BE49-F238E27FC236}">
                      <a16:creationId xmlns:a16="http://schemas.microsoft.com/office/drawing/2014/main" id="{C6AD26E2-DEF6-4F20-99E1-C87E7417C5E6}"/>
                    </a:ext>
                  </a:extLst>
                </p:cNvPr>
                <p:cNvPicPr/>
                <p:nvPr/>
              </p:nvPicPr>
              <p:blipFill>
                <a:blip r:embed="rId323"/>
                <a:stretch>
                  <a:fillRect/>
                </a:stretch>
              </p:blipFill>
              <p:spPr>
                <a:xfrm>
                  <a:off x="4347535" y="4973501"/>
                  <a:ext cx="213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27" name="Ink 2226">
                  <a:extLst>
                    <a:ext uri="{FF2B5EF4-FFF2-40B4-BE49-F238E27FC236}">
                      <a16:creationId xmlns:a16="http://schemas.microsoft.com/office/drawing/2014/main" id="{6140D527-7A62-4812-BBDE-70AD3274ECA5}"/>
                    </a:ext>
                  </a:extLst>
                </p14:cNvPr>
                <p14:cNvContentPartPr/>
                <p14:nvPr/>
              </p14:nvContentPartPr>
              <p14:xfrm>
                <a:off x="4540135" y="4993301"/>
                <a:ext cx="360" cy="360"/>
              </p14:xfrm>
            </p:contentPart>
          </mc:Choice>
          <mc:Fallback xmlns="">
            <p:pic>
              <p:nvPicPr>
                <p:cNvPr id="2227" name="Ink 2226">
                  <a:extLst>
                    <a:ext uri="{FF2B5EF4-FFF2-40B4-BE49-F238E27FC236}">
                      <a16:creationId xmlns:a16="http://schemas.microsoft.com/office/drawing/2014/main" id="{6140D527-7A62-4812-BBDE-70AD3274ECA5}"/>
                    </a:ext>
                  </a:extLst>
                </p:cNvPr>
                <p:cNvPicPr/>
                <p:nvPr/>
              </p:nvPicPr>
              <p:blipFill>
                <a:blip r:embed="rId29"/>
                <a:stretch>
                  <a:fillRect/>
                </a:stretch>
              </p:blipFill>
              <p:spPr>
                <a:xfrm>
                  <a:off x="4531135" y="498430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28" name="Ink 2227">
                  <a:extLst>
                    <a:ext uri="{FF2B5EF4-FFF2-40B4-BE49-F238E27FC236}">
                      <a16:creationId xmlns:a16="http://schemas.microsoft.com/office/drawing/2014/main" id="{07076B58-73D6-4C7E-B3B5-0E52DCB4CDAC}"/>
                    </a:ext>
                  </a:extLst>
                </p14:cNvPr>
                <p14:cNvContentPartPr/>
                <p14:nvPr/>
              </p14:nvContentPartPr>
              <p14:xfrm>
                <a:off x="4563535" y="5012381"/>
                <a:ext cx="78480" cy="77040"/>
              </p14:xfrm>
            </p:contentPart>
          </mc:Choice>
          <mc:Fallback xmlns="">
            <p:pic>
              <p:nvPicPr>
                <p:cNvPr id="2228" name="Ink 2227">
                  <a:extLst>
                    <a:ext uri="{FF2B5EF4-FFF2-40B4-BE49-F238E27FC236}">
                      <a16:creationId xmlns:a16="http://schemas.microsoft.com/office/drawing/2014/main" id="{07076B58-73D6-4C7E-B3B5-0E52DCB4CDAC}"/>
                    </a:ext>
                  </a:extLst>
                </p:cNvPr>
                <p:cNvPicPr/>
                <p:nvPr/>
              </p:nvPicPr>
              <p:blipFill>
                <a:blip r:embed="rId326"/>
                <a:stretch>
                  <a:fillRect/>
                </a:stretch>
              </p:blipFill>
              <p:spPr>
                <a:xfrm>
                  <a:off x="4554895" y="5003381"/>
                  <a:ext cx="96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29" name="Ink 2228">
                  <a:extLst>
                    <a:ext uri="{FF2B5EF4-FFF2-40B4-BE49-F238E27FC236}">
                      <a16:creationId xmlns:a16="http://schemas.microsoft.com/office/drawing/2014/main" id="{96BEE5F7-9A3A-4BD1-AF8A-577D98D3251E}"/>
                    </a:ext>
                  </a:extLst>
                </p14:cNvPr>
                <p14:cNvContentPartPr/>
                <p14:nvPr/>
              </p14:nvContentPartPr>
              <p14:xfrm>
                <a:off x="4637335" y="4895381"/>
                <a:ext cx="146160" cy="321120"/>
              </p14:xfrm>
            </p:contentPart>
          </mc:Choice>
          <mc:Fallback xmlns="">
            <p:pic>
              <p:nvPicPr>
                <p:cNvPr id="2229" name="Ink 2228">
                  <a:extLst>
                    <a:ext uri="{FF2B5EF4-FFF2-40B4-BE49-F238E27FC236}">
                      <a16:creationId xmlns:a16="http://schemas.microsoft.com/office/drawing/2014/main" id="{96BEE5F7-9A3A-4BD1-AF8A-577D98D3251E}"/>
                    </a:ext>
                  </a:extLst>
                </p:cNvPr>
                <p:cNvPicPr/>
                <p:nvPr/>
              </p:nvPicPr>
              <p:blipFill>
                <a:blip r:embed="rId328"/>
                <a:stretch>
                  <a:fillRect/>
                </a:stretch>
              </p:blipFill>
              <p:spPr>
                <a:xfrm>
                  <a:off x="4628695" y="4886741"/>
                  <a:ext cx="1638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31" name="Ink 2230">
                  <a:extLst>
                    <a:ext uri="{FF2B5EF4-FFF2-40B4-BE49-F238E27FC236}">
                      <a16:creationId xmlns:a16="http://schemas.microsoft.com/office/drawing/2014/main" id="{49AC37F6-0A1F-4509-8E70-94CFA159054D}"/>
                    </a:ext>
                  </a:extLst>
                </p14:cNvPr>
                <p14:cNvContentPartPr/>
                <p14:nvPr/>
              </p14:nvContentPartPr>
              <p14:xfrm>
                <a:off x="3373375" y="5327741"/>
                <a:ext cx="176760" cy="79200"/>
              </p14:xfrm>
            </p:contentPart>
          </mc:Choice>
          <mc:Fallback xmlns="">
            <p:pic>
              <p:nvPicPr>
                <p:cNvPr id="2231" name="Ink 2230">
                  <a:extLst>
                    <a:ext uri="{FF2B5EF4-FFF2-40B4-BE49-F238E27FC236}">
                      <a16:creationId xmlns:a16="http://schemas.microsoft.com/office/drawing/2014/main" id="{49AC37F6-0A1F-4509-8E70-94CFA159054D}"/>
                    </a:ext>
                  </a:extLst>
                </p:cNvPr>
                <p:cNvPicPr/>
                <p:nvPr/>
              </p:nvPicPr>
              <p:blipFill>
                <a:blip r:embed="rId330"/>
                <a:stretch>
                  <a:fillRect/>
                </a:stretch>
              </p:blipFill>
              <p:spPr>
                <a:xfrm>
                  <a:off x="3364735" y="5318741"/>
                  <a:ext cx="194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32" name="Ink 2231">
                  <a:extLst>
                    <a:ext uri="{FF2B5EF4-FFF2-40B4-BE49-F238E27FC236}">
                      <a16:creationId xmlns:a16="http://schemas.microsoft.com/office/drawing/2014/main" id="{1F40300D-6D9C-40CC-AE33-2CCFCB41D084}"/>
                    </a:ext>
                  </a:extLst>
                </p14:cNvPr>
                <p14:cNvContentPartPr/>
                <p14:nvPr/>
              </p14:nvContentPartPr>
              <p14:xfrm>
                <a:off x="3548695" y="5245301"/>
                <a:ext cx="360" cy="360"/>
              </p14:xfrm>
            </p:contentPart>
          </mc:Choice>
          <mc:Fallback xmlns="">
            <p:pic>
              <p:nvPicPr>
                <p:cNvPr id="2232" name="Ink 2231">
                  <a:extLst>
                    <a:ext uri="{FF2B5EF4-FFF2-40B4-BE49-F238E27FC236}">
                      <a16:creationId xmlns:a16="http://schemas.microsoft.com/office/drawing/2014/main" id="{1F40300D-6D9C-40CC-AE33-2CCFCB41D084}"/>
                    </a:ext>
                  </a:extLst>
                </p:cNvPr>
                <p:cNvPicPr/>
                <p:nvPr/>
              </p:nvPicPr>
              <p:blipFill>
                <a:blip r:embed="rId29"/>
                <a:stretch>
                  <a:fillRect/>
                </a:stretch>
              </p:blipFill>
              <p:spPr>
                <a:xfrm>
                  <a:off x="3540055" y="523666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33" name="Ink 2232">
                  <a:extLst>
                    <a:ext uri="{FF2B5EF4-FFF2-40B4-BE49-F238E27FC236}">
                      <a16:creationId xmlns:a16="http://schemas.microsoft.com/office/drawing/2014/main" id="{A9F8ADCE-61AE-48EA-A895-D07507F34ABC}"/>
                    </a:ext>
                  </a:extLst>
                </p14:cNvPr>
                <p14:cNvContentPartPr/>
                <p14:nvPr/>
              </p14:nvContentPartPr>
              <p14:xfrm>
                <a:off x="3577855" y="5267981"/>
                <a:ext cx="120960" cy="106200"/>
              </p14:xfrm>
            </p:contentPart>
          </mc:Choice>
          <mc:Fallback xmlns="">
            <p:pic>
              <p:nvPicPr>
                <p:cNvPr id="2233" name="Ink 2232">
                  <a:extLst>
                    <a:ext uri="{FF2B5EF4-FFF2-40B4-BE49-F238E27FC236}">
                      <a16:creationId xmlns:a16="http://schemas.microsoft.com/office/drawing/2014/main" id="{A9F8ADCE-61AE-48EA-A895-D07507F34ABC}"/>
                    </a:ext>
                  </a:extLst>
                </p:cNvPr>
                <p:cNvPicPr/>
                <p:nvPr/>
              </p:nvPicPr>
              <p:blipFill>
                <a:blip r:embed="rId333"/>
                <a:stretch>
                  <a:fillRect/>
                </a:stretch>
              </p:blipFill>
              <p:spPr>
                <a:xfrm>
                  <a:off x="3568855" y="5258981"/>
                  <a:ext cx="138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34" name="Ink 2233">
                  <a:extLst>
                    <a:ext uri="{FF2B5EF4-FFF2-40B4-BE49-F238E27FC236}">
                      <a16:creationId xmlns:a16="http://schemas.microsoft.com/office/drawing/2014/main" id="{F9F9166B-347A-4518-8099-2C7BE3DF50C1}"/>
                    </a:ext>
                  </a:extLst>
                </p14:cNvPr>
                <p14:cNvContentPartPr/>
                <p14:nvPr/>
              </p14:nvContentPartPr>
              <p14:xfrm>
                <a:off x="3735535" y="5307941"/>
                <a:ext cx="133200" cy="73800"/>
              </p14:xfrm>
            </p:contentPart>
          </mc:Choice>
          <mc:Fallback xmlns="">
            <p:pic>
              <p:nvPicPr>
                <p:cNvPr id="2234" name="Ink 2233">
                  <a:extLst>
                    <a:ext uri="{FF2B5EF4-FFF2-40B4-BE49-F238E27FC236}">
                      <a16:creationId xmlns:a16="http://schemas.microsoft.com/office/drawing/2014/main" id="{F9F9166B-347A-4518-8099-2C7BE3DF50C1}"/>
                    </a:ext>
                  </a:extLst>
                </p:cNvPr>
                <p:cNvPicPr/>
                <p:nvPr/>
              </p:nvPicPr>
              <p:blipFill>
                <a:blip r:embed="rId335"/>
                <a:stretch>
                  <a:fillRect/>
                </a:stretch>
              </p:blipFill>
              <p:spPr>
                <a:xfrm>
                  <a:off x="3726895" y="5298941"/>
                  <a:ext cx="150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35" name="Ink 2234">
                  <a:extLst>
                    <a:ext uri="{FF2B5EF4-FFF2-40B4-BE49-F238E27FC236}">
                      <a16:creationId xmlns:a16="http://schemas.microsoft.com/office/drawing/2014/main" id="{ADDB09B5-42E3-4420-92D6-77C53C525F67}"/>
                    </a:ext>
                  </a:extLst>
                </p14:cNvPr>
                <p14:cNvContentPartPr/>
                <p14:nvPr/>
              </p14:nvContentPartPr>
              <p14:xfrm>
                <a:off x="3882415" y="5292101"/>
                <a:ext cx="105120" cy="96480"/>
              </p14:xfrm>
            </p:contentPart>
          </mc:Choice>
          <mc:Fallback xmlns="">
            <p:pic>
              <p:nvPicPr>
                <p:cNvPr id="2235" name="Ink 2234">
                  <a:extLst>
                    <a:ext uri="{FF2B5EF4-FFF2-40B4-BE49-F238E27FC236}">
                      <a16:creationId xmlns:a16="http://schemas.microsoft.com/office/drawing/2014/main" id="{ADDB09B5-42E3-4420-92D6-77C53C525F67}"/>
                    </a:ext>
                  </a:extLst>
                </p:cNvPr>
                <p:cNvPicPr/>
                <p:nvPr/>
              </p:nvPicPr>
              <p:blipFill>
                <a:blip r:embed="rId337"/>
                <a:stretch>
                  <a:fillRect/>
                </a:stretch>
              </p:blipFill>
              <p:spPr>
                <a:xfrm>
                  <a:off x="3873415" y="5283101"/>
                  <a:ext cx="122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36" name="Ink 2235">
                  <a:extLst>
                    <a:ext uri="{FF2B5EF4-FFF2-40B4-BE49-F238E27FC236}">
                      <a16:creationId xmlns:a16="http://schemas.microsoft.com/office/drawing/2014/main" id="{FD26C01F-0529-49A5-A0B4-2289ADDBB17C}"/>
                    </a:ext>
                  </a:extLst>
                </p14:cNvPr>
                <p14:cNvContentPartPr/>
                <p14:nvPr/>
              </p14:nvContentPartPr>
              <p14:xfrm>
                <a:off x="3992215" y="5233781"/>
                <a:ext cx="124560" cy="136080"/>
              </p14:xfrm>
            </p:contentPart>
          </mc:Choice>
          <mc:Fallback xmlns="">
            <p:pic>
              <p:nvPicPr>
                <p:cNvPr id="2236" name="Ink 2235">
                  <a:extLst>
                    <a:ext uri="{FF2B5EF4-FFF2-40B4-BE49-F238E27FC236}">
                      <a16:creationId xmlns:a16="http://schemas.microsoft.com/office/drawing/2014/main" id="{FD26C01F-0529-49A5-A0B4-2289ADDBB17C}"/>
                    </a:ext>
                  </a:extLst>
                </p:cNvPr>
                <p:cNvPicPr/>
                <p:nvPr/>
              </p:nvPicPr>
              <p:blipFill>
                <a:blip r:embed="rId339"/>
                <a:stretch>
                  <a:fillRect/>
                </a:stretch>
              </p:blipFill>
              <p:spPr>
                <a:xfrm>
                  <a:off x="3983575" y="5225141"/>
                  <a:ext cx="142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37" name="Ink 2236">
                  <a:extLst>
                    <a:ext uri="{FF2B5EF4-FFF2-40B4-BE49-F238E27FC236}">
                      <a16:creationId xmlns:a16="http://schemas.microsoft.com/office/drawing/2014/main" id="{FA69C502-8C1D-451C-9846-E1D7D1CE48C7}"/>
                    </a:ext>
                  </a:extLst>
                </p14:cNvPr>
                <p14:cNvContentPartPr/>
                <p14:nvPr/>
              </p14:nvContentPartPr>
              <p14:xfrm>
                <a:off x="4119295" y="5261141"/>
                <a:ext cx="102240" cy="89280"/>
              </p14:xfrm>
            </p:contentPart>
          </mc:Choice>
          <mc:Fallback xmlns="">
            <p:pic>
              <p:nvPicPr>
                <p:cNvPr id="2237" name="Ink 2236">
                  <a:extLst>
                    <a:ext uri="{FF2B5EF4-FFF2-40B4-BE49-F238E27FC236}">
                      <a16:creationId xmlns:a16="http://schemas.microsoft.com/office/drawing/2014/main" id="{FA69C502-8C1D-451C-9846-E1D7D1CE48C7}"/>
                    </a:ext>
                  </a:extLst>
                </p:cNvPr>
                <p:cNvPicPr/>
                <p:nvPr/>
              </p:nvPicPr>
              <p:blipFill>
                <a:blip r:embed="rId341"/>
                <a:stretch>
                  <a:fillRect/>
                </a:stretch>
              </p:blipFill>
              <p:spPr>
                <a:xfrm>
                  <a:off x="4110655" y="5252141"/>
                  <a:ext cx="119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38" name="Ink 2237">
                  <a:extLst>
                    <a:ext uri="{FF2B5EF4-FFF2-40B4-BE49-F238E27FC236}">
                      <a16:creationId xmlns:a16="http://schemas.microsoft.com/office/drawing/2014/main" id="{547E22DB-2E39-4B27-8B06-C31A4CC68F69}"/>
                    </a:ext>
                  </a:extLst>
                </p14:cNvPr>
                <p14:cNvContentPartPr/>
                <p14:nvPr/>
              </p14:nvContentPartPr>
              <p14:xfrm>
                <a:off x="4288855" y="5257541"/>
                <a:ext cx="159120" cy="83880"/>
              </p14:xfrm>
            </p:contentPart>
          </mc:Choice>
          <mc:Fallback xmlns="">
            <p:pic>
              <p:nvPicPr>
                <p:cNvPr id="2238" name="Ink 2237">
                  <a:extLst>
                    <a:ext uri="{FF2B5EF4-FFF2-40B4-BE49-F238E27FC236}">
                      <a16:creationId xmlns:a16="http://schemas.microsoft.com/office/drawing/2014/main" id="{547E22DB-2E39-4B27-8B06-C31A4CC68F69}"/>
                    </a:ext>
                  </a:extLst>
                </p:cNvPr>
                <p:cNvPicPr/>
                <p:nvPr/>
              </p:nvPicPr>
              <p:blipFill>
                <a:blip r:embed="rId343"/>
                <a:stretch>
                  <a:fillRect/>
                </a:stretch>
              </p:blipFill>
              <p:spPr>
                <a:xfrm>
                  <a:off x="4279855" y="5248541"/>
                  <a:ext cx="176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39" name="Ink 2238">
                  <a:extLst>
                    <a:ext uri="{FF2B5EF4-FFF2-40B4-BE49-F238E27FC236}">
                      <a16:creationId xmlns:a16="http://schemas.microsoft.com/office/drawing/2014/main" id="{9BBE17CD-EC76-4D09-AB76-095D2469F5E5}"/>
                    </a:ext>
                  </a:extLst>
                </p14:cNvPr>
                <p14:cNvContentPartPr/>
                <p14:nvPr/>
              </p14:nvContentPartPr>
              <p14:xfrm>
                <a:off x="3873055" y="5252141"/>
                <a:ext cx="146880" cy="15480"/>
              </p14:xfrm>
            </p:contentPart>
          </mc:Choice>
          <mc:Fallback xmlns="">
            <p:pic>
              <p:nvPicPr>
                <p:cNvPr id="2239" name="Ink 2238">
                  <a:extLst>
                    <a:ext uri="{FF2B5EF4-FFF2-40B4-BE49-F238E27FC236}">
                      <a16:creationId xmlns:a16="http://schemas.microsoft.com/office/drawing/2014/main" id="{9BBE17CD-EC76-4D09-AB76-095D2469F5E5}"/>
                    </a:ext>
                  </a:extLst>
                </p:cNvPr>
                <p:cNvPicPr/>
                <p:nvPr/>
              </p:nvPicPr>
              <p:blipFill>
                <a:blip r:embed="rId345"/>
                <a:stretch>
                  <a:fillRect/>
                </a:stretch>
              </p:blipFill>
              <p:spPr>
                <a:xfrm>
                  <a:off x="3864415" y="5243501"/>
                  <a:ext cx="164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41" name="Ink 2240">
                  <a:extLst>
                    <a:ext uri="{FF2B5EF4-FFF2-40B4-BE49-F238E27FC236}">
                      <a16:creationId xmlns:a16="http://schemas.microsoft.com/office/drawing/2014/main" id="{603D64DA-E496-4F14-A294-CA4586B2B555}"/>
                    </a:ext>
                  </a:extLst>
                </p14:cNvPr>
                <p14:cNvContentPartPr/>
                <p14:nvPr/>
              </p14:nvContentPartPr>
              <p14:xfrm>
                <a:off x="3232255" y="5542301"/>
                <a:ext cx="108000" cy="120960"/>
              </p14:xfrm>
            </p:contentPart>
          </mc:Choice>
          <mc:Fallback xmlns="">
            <p:pic>
              <p:nvPicPr>
                <p:cNvPr id="2241" name="Ink 2240">
                  <a:extLst>
                    <a:ext uri="{FF2B5EF4-FFF2-40B4-BE49-F238E27FC236}">
                      <a16:creationId xmlns:a16="http://schemas.microsoft.com/office/drawing/2014/main" id="{603D64DA-E496-4F14-A294-CA4586B2B555}"/>
                    </a:ext>
                  </a:extLst>
                </p:cNvPr>
                <p:cNvPicPr/>
                <p:nvPr/>
              </p:nvPicPr>
              <p:blipFill>
                <a:blip r:embed="rId347"/>
                <a:stretch>
                  <a:fillRect/>
                </a:stretch>
              </p:blipFill>
              <p:spPr>
                <a:xfrm>
                  <a:off x="3223255" y="5533301"/>
                  <a:ext cx="125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42" name="Ink 2241">
                  <a:extLst>
                    <a:ext uri="{FF2B5EF4-FFF2-40B4-BE49-F238E27FC236}">
                      <a16:creationId xmlns:a16="http://schemas.microsoft.com/office/drawing/2014/main" id="{FB04544E-CFD7-4337-BA99-BBED7F686825}"/>
                    </a:ext>
                  </a:extLst>
                </p14:cNvPr>
                <p14:cNvContentPartPr/>
                <p14:nvPr/>
              </p14:nvContentPartPr>
              <p14:xfrm>
                <a:off x="3321175" y="5561381"/>
                <a:ext cx="416880" cy="100080"/>
              </p14:xfrm>
            </p:contentPart>
          </mc:Choice>
          <mc:Fallback xmlns="">
            <p:pic>
              <p:nvPicPr>
                <p:cNvPr id="2242" name="Ink 2241">
                  <a:extLst>
                    <a:ext uri="{FF2B5EF4-FFF2-40B4-BE49-F238E27FC236}">
                      <a16:creationId xmlns:a16="http://schemas.microsoft.com/office/drawing/2014/main" id="{FB04544E-CFD7-4337-BA99-BBED7F686825}"/>
                    </a:ext>
                  </a:extLst>
                </p:cNvPr>
                <p:cNvPicPr/>
                <p:nvPr/>
              </p:nvPicPr>
              <p:blipFill>
                <a:blip r:embed="rId349"/>
                <a:stretch>
                  <a:fillRect/>
                </a:stretch>
              </p:blipFill>
              <p:spPr>
                <a:xfrm>
                  <a:off x="3312175" y="5552381"/>
                  <a:ext cx="434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43" name="Ink 2242">
                  <a:extLst>
                    <a:ext uri="{FF2B5EF4-FFF2-40B4-BE49-F238E27FC236}">
                      <a16:creationId xmlns:a16="http://schemas.microsoft.com/office/drawing/2014/main" id="{9088B921-0A77-42EF-8332-6D990BE2027E}"/>
                    </a:ext>
                  </a:extLst>
                </p14:cNvPr>
                <p14:cNvContentPartPr/>
                <p14:nvPr/>
              </p14:nvContentPartPr>
              <p14:xfrm>
                <a:off x="3817975" y="5545901"/>
                <a:ext cx="243000" cy="90720"/>
              </p14:xfrm>
            </p:contentPart>
          </mc:Choice>
          <mc:Fallback xmlns="">
            <p:pic>
              <p:nvPicPr>
                <p:cNvPr id="2243" name="Ink 2242">
                  <a:extLst>
                    <a:ext uri="{FF2B5EF4-FFF2-40B4-BE49-F238E27FC236}">
                      <a16:creationId xmlns:a16="http://schemas.microsoft.com/office/drawing/2014/main" id="{9088B921-0A77-42EF-8332-6D990BE2027E}"/>
                    </a:ext>
                  </a:extLst>
                </p:cNvPr>
                <p:cNvPicPr/>
                <p:nvPr/>
              </p:nvPicPr>
              <p:blipFill>
                <a:blip r:embed="rId351"/>
                <a:stretch>
                  <a:fillRect/>
                </a:stretch>
              </p:blipFill>
              <p:spPr>
                <a:xfrm>
                  <a:off x="3809335" y="5537261"/>
                  <a:ext cx="260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44" name="Ink 2243">
                  <a:extLst>
                    <a:ext uri="{FF2B5EF4-FFF2-40B4-BE49-F238E27FC236}">
                      <a16:creationId xmlns:a16="http://schemas.microsoft.com/office/drawing/2014/main" id="{D8749262-5428-40EE-9CE6-22B7BD28DD73}"/>
                    </a:ext>
                  </a:extLst>
                </p14:cNvPr>
                <p14:cNvContentPartPr/>
                <p14:nvPr/>
              </p14:nvContentPartPr>
              <p14:xfrm>
                <a:off x="4118575" y="5554901"/>
                <a:ext cx="55800" cy="208080"/>
              </p14:xfrm>
            </p:contentPart>
          </mc:Choice>
          <mc:Fallback xmlns="">
            <p:pic>
              <p:nvPicPr>
                <p:cNvPr id="2244" name="Ink 2243">
                  <a:extLst>
                    <a:ext uri="{FF2B5EF4-FFF2-40B4-BE49-F238E27FC236}">
                      <a16:creationId xmlns:a16="http://schemas.microsoft.com/office/drawing/2014/main" id="{D8749262-5428-40EE-9CE6-22B7BD28DD73}"/>
                    </a:ext>
                  </a:extLst>
                </p:cNvPr>
                <p:cNvPicPr/>
                <p:nvPr/>
              </p:nvPicPr>
              <p:blipFill>
                <a:blip r:embed="rId353"/>
                <a:stretch>
                  <a:fillRect/>
                </a:stretch>
              </p:blipFill>
              <p:spPr>
                <a:xfrm>
                  <a:off x="4109575" y="5545901"/>
                  <a:ext cx="73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45" name="Ink 2244">
                  <a:extLst>
                    <a:ext uri="{FF2B5EF4-FFF2-40B4-BE49-F238E27FC236}">
                      <a16:creationId xmlns:a16="http://schemas.microsoft.com/office/drawing/2014/main" id="{D4A4D56F-B649-425D-A93A-BAA346092505}"/>
                    </a:ext>
                  </a:extLst>
                </p14:cNvPr>
                <p14:cNvContentPartPr/>
                <p14:nvPr/>
              </p14:nvContentPartPr>
              <p14:xfrm>
                <a:off x="4175455" y="5536541"/>
                <a:ext cx="106560" cy="75240"/>
              </p14:xfrm>
            </p:contentPart>
          </mc:Choice>
          <mc:Fallback xmlns="">
            <p:pic>
              <p:nvPicPr>
                <p:cNvPr id="2245" name="Ink 2244">
                  <a:extLst>
                    <a:ext uri="{FF2B5EF4-FFF2-40B4-BE49-F238E27FC236}">
                      <a16:creationId xmlns:a16="http://schemas.microsoft.com/office/drawing/2014/main" id="{D4A4D56F-B649-425D-A93A-BAA346092505}"/>
                    </a:ext>
                  </a:extLst>
                </p:cNvPr>
                <p:cNvPicPr/>
                <p:nvPr/>
              </p:nvPicPr>
              <p:blipFill>
                <a:blip r:embed="rId355"/>
                <a:stretch>
                  <a:fillRect/>
                </a:stretch>
              </p:blipFill>
              <p:spPr>
                <a:xfrm>
                  <a:off x="4166815" y="5527541"/>
                  <a:ext cx="124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46" name="Ink 2245">
                  <a:extLst>
                    <a:ext uri="{FF2B5EF4-FFF2-40B4-BE49-F238E27FC236}">
                      <a16:creationId xmlns:a16="http://schemas.microsoft.com/office/drawing/2014/main" id="{D3B1A924-6F8C-46B1-87E9-E28BB895D1A9}"/>
                    </a:ext>
                  </a:extLst>
                </p14:cNvPr>
                <p14:cNvContentPartPr/>
                <p14:nvPr/>
              </p14:nvContentPartPr>
              <p14:xfrm>
                <a:off x="4305415" y="5496581"/>
                <a:ext cx="352800" cy="121320"/>
              </p14:xfrm>
            </p:contentPart>
          </mc:Choice>
          <mc:Fallback xmlns="">
            <p:pic>
              <p:nvPicPr>
                <p:cNvPr id="2246" name="Ink 2245">
                  <a:extLst>
                    <a:ext uri="{FF2B5EF4-FFF2-40B4-BE49-F238E27FC236}">
                      <a16:creationId xmlns:a16="http://schemas.microsoft.com/office/drawing/2014/main" id="{D3B1A924-6F8C-46B1-87E9-E28BB895D1A9}"/>
                    </a:ext>
                  </a:extLst>
                </p:cNvPr>
                <p:cNvPicPr/>
                <p:nvPr/>
              </p:nvPicPr>
              <p:blipFill>
                <a:blip r:embed="rId357"/>
                <a:stretch>
                  <a:fillRect/>
                </a:stretch>
              </p:blipFill>
              <p:spPr>
                <a:xfrm>
                  <a:off x="4296775" y="5487941"/>
                  <a:ext cx="370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47" name="Ink 2246">
                  <a:extLst>
                    <a:ext uri="{FF2B5EF4-FFF2-40B4-BE49-F238E27FC236}">
                      <a16:creationId xmlns:a16="http://schemas.microsoft.com/office/drawing/2014/main" id="{C41D0099-E73B-46B5-9002-DD4DEE943284}"/>
                    </a:ext>
                  </a:extLst>
                </p14:cNvPr>
                <p14:cNvContentPartPr/>
                <p14:nvPr/>
              </p14:nvContentPartPr>
              <p14:xfrm>
                <a:off x="4396495" y="5383541"/>
                <a:ext cx="55800" cy="50400"/>
              </p14:xfrm>
            </p:contentPart>
          </mc:Choice>
          <mc:Fallback xmlns="">
            <p:pic>
              <p:nvPicPr>
                <p:cNvPr id="2247" name="Ink 2246">
                  <a:extLst>
                    <a:ext uri="{FF2B5EF4-FFF2-40B4-BE49-F238E27FC236}">
                      <a16:creationId xmlns:a16="http://schemas.microsoft.com/office/drawing/2014/main" id="{C41D0099-E73B-46B5-9002-DD4DEE943284}"/>
                    </a:ext>
                  </a:extLst>
                </p:cNvPr>
                <p:cNvPicPr/>
                <p:nvPr/>
              </p:nvPicPr>
              <p:blipFill>
                <a:blip r:embed="rId359"/>
                <a:stretch>
                  <a:fillRect/>
                </a:stretch>
              </p:blipFill>
              <p:spPr>
                <a:xfrm>
                  <a:off x="4387855" y="5374541"/>
                  <a:ext cx="73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49" name="Ink 2248">
                  <a:extLst>
                    <a:ext uri="{FF2B5EF4-FFF2-40B4-BE49-F238E27FC236}">
                      <a16:creationId xmlns:a16="http://schemas.microsoft.com/office/drawing/2014/main" id="{8CA3C355-AEB3-44D0-B67E-D06541E9787A}"/>
                    </a:ext>
                  </a:extLst>
                </p14:cNvPr>
                <p14:cNvContentPartPr/>
                <p14:nvPr/>
              </p14:nvContentPartPr>
              <p14:xfrm>
                <a:off x="3115975" y="5789621"/>
                <a:ext cx="149040" cy="151560"/>
              </p14:xfrm>
            </p:contentPart>
          </mc:Choice>
          <mc:Fallback xmlns="">
            <p:pic>
              <p:nvPicPr>
                <p:cNvPr id="2249" name="Ink 2248">
                  <a:extLst>
                    <a:ext uri="{FF2B5EF4-FFF2-40B4-BE49-F238E27FC236}">
                      <a16:creationId xmlns:a16="http://schemas.microsoft.com/office/drawing/2014/main" id="{8CA3C355-AEB3-44D0-B67E-D06541E9787A}"/>
                    </a:ext>
                  </a:extLst>
                </p:cNvPr>
                <p:cNvPicPr/>
                <p:nvPr/>
              </p:nvPicPr>
              <p:blipFill>
                <a:blip r:embed="rId361"/>
                <a:stretch>
                  <a:fillRect/>
                </a:stretch>
              </p:blipFill>
              <p:spPr>
                <a:xfrm>
                  <a:off x="3106975" y="5780621"/>
                  <a:ext cx="166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50" name="Ink 2249">
                  <a:extLst>
                    <a:ext uri="{FF2B5EF4-FFF2-40B4-BE49-F238E27FC236}">
                      <a16:creationId xmlns:a16="http://schemas.microsoft.com/office/drawing/2014/main" id="{4F8F7A4F-0766-4133-A1E8-AB4145C6F19E}"/>
                    </a:ext>
                  </a:extLst>
                </p14:cNvPr>
                <p14:cNvContentPartPr/>
                <p14:nvPr/>
              </p14:nvContentPartPr>
              <p14:xfrm>
                <a:off x="3320815" y="5831021"/>
                <a:ext cx="311040" cy="85680"/>
              </p14:xfrm>
            </p:contentPart>
          </mc:Choice>
          <mc:Fallback xmlns="">
            <p:pic>
              <p:nvPicPr>
                <p:cNvPr id="2250" name="Ink 2249">
                  <a:extLst>
                    <a:ext uri="{FF2B5EF4-FFF2-40B4-BE49-F238E27FC236}">
                      <a16:creationId xmlns:a16="http://schemas.microsoft.com/office/drawing/2014/main" id="{4F8F7A4F-0766-4133-A1E8-AB4145C6F19E}"/>
                    </a:ext>
                  </a:extLst>
                </p:cNvPr>
                <p:cNvPicPr/>
                <p:nvPr/>
              </p:nvPicPr>
              <p:blipFill>
                <a:blip r:embed="rId363"/>
                <a:stretch>
                  <a:fillRect/>
                </a:stretch>
              </p:blipFill>
              <p:spPr>
                <a:xfrm>
                  <a:off x="3312175" y="5822381"/>
                  <a:ext cx="328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51" name="Ink 2250">
                  <a:extLst>
                    <a:ext uri="{FF2B5EF4-FFF2-40B4-BE49-F238E27FC236}">
                      <a16:creationId xmlns:a16="http://schemas.microsoft.com/office/drawing/2014/main" id="{AAD2CFC9-C46B-4114-9597-7AAA98585D29}"/>
                    </a:ext>
                  </a:extLst>
                </p14:cNvPr>
                <p14:cNvContentPartPr/>
                <p14:nvPr/>
              </p14:nvContentPartPr>
              <p14:xfrm>
                <a:off x="3675775" y="5877101"/>
                <a:ext cx="78480" cy="7200"/>
              </p14:xfrm>
            </p:contentPart>
          </mc:Choice>
          <mc:Fallback xmlns="">
            <p:pic>
              <p:nvPicPr>
                <p:cNvPr id="2251" name="Ink 2250">
                  <a:extLst>
                    <a:ext uri="{FF2B5EF4-FFF2-40B4-BE49-F238E27FC236}">
                      <a16:creationId xmlns:a16="http://schemas.microsoft.com/office/drawing/2014/main" id="{AAD2CFC9-C46B-4114-9597-7AAA98585D29}"/>
                    </a:ext>
                  </a:extLst>
                </p:cNvPr>
                <p:cNvPicPr/>
                <p:nvPr/>
              </p:nvPicPr>
              <p:blipFill>
                <a:blip r:embed="rId365"/>
                <a:stretch>
                  <a:fillRect/>
                </a:stretch>
              </p:blipFill>
              <p:spPr>
                <a:xfrm>
                  <a:off x="3666775" y="5868101"/>
                  <a:ext cx="96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52" name="Ink 2251">
                  <a:extLst>
                    <a:ext uri="{FF2B5EF4-FFF2-40B4-BE49-F238E27FC236}">
                      <a16:creationId xmlns:a16="http://schemas.microsoft.com/office/drawing/2014/main" id="{12C620D5-DE9A-4E9C-8196-81A8BBE3B271}"/>
                    </a:ext>
                  </a:extLst>
                </p14:cNvPr>
                <p14:cNvContentPartPr/>
                <p14:nvPr/>
              </p14:nvContentPartPr>
              <p14:xfrm>
                <a:off x="3826975" y="5804741"/>
                <a:ext cx="18360" cy="87480"/>
              </p14:xfrm>
            </p:contentPart>
          </mc:Choice>
          <mc:Fallback xmlns="">
            <p:pic>
              <p:nvPicPr>
                <p:cNvPr id="2252" name="Ink 2251">
                  <a:extLst>
                    <a:ext uri="{FF2B5EF4-FFF2-40B4-BE49-F238E27FC236}">
                      <a16:creationId xmlns:a16="http://schemas.microsoft.com/office/drawing/2014/main" id="{12C620D5-DE9A-4E9C-8196-81A8BBE3B271}"/>
                    </a:ext>
                  </a:extLst>
                </p:cNvPr>
                <p:cNvPicPr/>
                <p:nvPr/>
              </p:nvPicPr>
              <p:blipFill>
                <a:blip r:embed="rId367"/>
                <a:stretch>
                  <a:fillRect/>
                </a:stretch>
              </p:blipFill>
              <p:spPr>
                <a:xfrm>
                  <a:off x="3817975" y="5795741"/>
                  <a:ext cx="36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53" name="Ink 2252">
                  <a:extLst>
                    <a:ext uri="{FF2B5EF4-FFF2-40B4-BE49-F238E27FC236}">
                      <a16:creationId xmlns:a16="http://schemas.microsoft.com/office/drawing/2014/main" id="{863C99E7-B91A-4BFE-857C-4D8D32D7E9F1}"/>
                    </a:ext>
                  </a:extLst>
                </p14:cNvPr>
                <p14:cNvContentPartPr/>
                <p14:nvPr/>
              </p14:nvContentPartPr>
              <p14:xfrm>
                <a:off x="3819415" y="5760461"/>
                <a:ext cx="81720" cy="94320"/>
              </p14:xfrm>
            </p:contentPart>
          </mc:Choice>
          <mc:Fallback xmlns="">
            <p:pic>
              <p:nvPicPr>
                <p:cNvPr id="2253" name="Ink 2252">
                  <a:extLst>
                    <a:ext uri="{FF2B5EF4-FFF2-40B4-BE49-F238E27FC236}">
                      <a16:creationId xmlns:a16="http://schemas.microsoft.com/office/drawing/2014/main" id="{863C99E7-B91A-4BFE-857C-4D8D32D7E9F1}"/>
                    </a:ext>
                  </a:extLst>
                </p:cNvPr>
                <p:cNvPicPr/>
                <p:nvPr/>
              </p:nvPicPr>
              <p:blipFill>
                <a:blip r:embed="rId369"/>
                <a:stretch>
                  <a:fillRect/>
                </a:stretch>
              </p:blipFill>
              <p:spPr>
                <a:xfrm>
                  <a:off x="3810415" y="5751821"/>
                  <a:ext cx="99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54" name="Ink 2253">
                  <a:extLst>
                    <a:ext uri="{FF2B5EF4-FFF2-40B4-BE49-F238E27FC236}">
                      <a16:creationId xmlns:a16="http://schemas.microsoft.com/office/drawing/2014/main" id="{D7B8EE99-3584-4B05-9372-FFB34C77652A}"/>
                    </a:ext>
                  </a:extLst>
                </p14:cNvPr>
                <p14:cNvContentPartPr/>
                <p14:nvPr/>
              </p14:nvContentPartPr>
              <p14:xfrm>
                <a:off x="3714655" y="5698181"/>
                <a:ext cx="277920" cy="241200"/>
              </p14:xfrm>
            </p:contentPart>
          </mc:Choice>
          <mc:Fallback xmlns="">
            <p:pic>
              <p:nvPicPr>
                <p:cNvPr id="2254" name="Ink 2253">
                  <a:extLst>
                    <a:ext uri="{FF2B5EF4-FFF2-40B4-BE49-F238E27FC236}">
                      <a16:creationId xmlns:a16="http://schemas.microsoft.com/office/drawing/2014/main" id="{D7B8EE99-3584-4B05-9372-FFB34C77652A}"/>
                    </a:ext>
                  </a:extLst>
                </p:cNvPr>
                <p:cNvPicPr/>
                <p:nvPr/>
              </p:nvPicPr>
              <p:blipFill>
                <a:blip r:embed="rId371"/>
                <a:stretch>
                  <a:fillRect/>
                </a:stretch>
              </p:blipFill>
              <p:spPr>
                <a:xfrm>
                  <a:off x="3706015" y="5689541"/>
                  <a:ext cx="2955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56" name="Ink 2255">
                  <a:extLst>
                    <a:ext uri="{FF2B5EF4-FFF2-40B4-BE49-F238E27FC236}">
                      <a16:creationId xmlns:a16="http://schemas.microsoft.com/office/drawing/2014/main" id="{046FB0F4-CEB2-42BE-B565-FFDF0090CF92}"/>
                    </a:ext>
                  </a:extLst>
                </p14:cNvPr>
                <p14:cNvContentPartPr/>
                <p14:nvPr/>
              </p14:nvContentPartPr>
              <p14:xfrm>
                <a:off x="4097695" y="5832101"/>
                <a:ext cx="225360" cy="198720"/>
              </p14:xfrm>
            </p:contentPart>
          </mc:Choice>
          <mc:Fallback xmlns="">
            <p:pic>
              <p:nvPicPr>
                <p:cNvPr id="2256" name="Ink 2255">
                  <a:extLst>
                    <a:ext uri="{FF2B5EF4-FFF2-40B4-BE49-F238E27FC236}">
                      <a16:creationId xmlns:a16="http://schemas.microsoft.com/office/drawing/2014/main" id="{046FB0F4-CEB2-42BE-B565-FFDF0090CF92}"/>
                    </a:ext>
                  </a:extLst>
                </p:cNvPr>
                <p:cNvPicPr/>
                <p:nvPr/>
              </p:nvPicPr>
              <p:blipFill>
                <a:blip r:embed="rId373"/>
                <a:stretch>
                  <a:fillRect/>
                </a:stretch>
              </p:blipFill>
              <p:spPr>
                <a:xfrm>
                  <a:off x="4089055" y="5823101"/>
                  <a:ext cx="2430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57" name="Ink 2256">
                  <a:extLst>
                    <a:ext uri="{FF2B5EF4-FFF2-40B4-BE49-F238E27FC236}">
                      <a16:creationId xmlns:a16="http://schemas.microsoft.com/office/drawing/2014/main" id="{9FFB4BF3-4616-4CC2-8F66-1A9C1D8FB9D4}"/>
                    </a:ext>
                  </a:extLst>
                </p14:cNvPr>
                <p14:cNvContentPartPr/>
                <p14:nvPr/>
              </p14:nvContentPartPr>
              <p14:xfrm>
                <a:off x="4341775" y="5818781"/>
                <a:ext cx="109080" cy="75960"/>
              </p14:xfrm>
            </p:contentPart>
          </mc:Choice>
          <mc:Fallback xmlns="">
            <p:pic>
              <p:nvPicPr>
                <p:cNvPr id="2257" name="Ink 2256">
                  <a:extLst>
                    <a:ext uri="{FF2B5EF4-FFF2-40B4-BE49-F238E27FC236}">
                      <a16:creationId xmlns:a16="http://schemas.microsoft.com/office/drawing/2014/main" id="{9FFB4BF3-4616-4CC2-8F66-1A9C1D8FB9D4}"/>
                    </a:ext>
                  </a:extLst>
                </p:cNvPr>
                <p:cNvPicPr/>
                <p:nvPr/>
              </p:nvPicPr>
              <p:blipFill>
                <a:blip r:embed="rId375"/>
                <a:stretch>
                  <a:fillRect/>
                </a:stretch>
              </p:blipFill>
              <p:spPr>
                <a:xfrm>
                  <a:off x="4332775" y="5810141"/>
                  <a:ext cx="126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58" name="Ink 2257">
                  <a:extLst>
                    <a:ext uri="{FF2B5EF4-FFF2-40B4-BE49-F238E27FC236}">
                      <a16:creationId xmlns:a16="http://schemas.microsoft.com/office/drawing/2014/main" id="{0513D2F2-DEAE-4AA7-9B64-343AAAAC51BF}"/>
                    </a:ext>
                  </a:extLst>
                </p14:cNvPr>
                <p14:cNvContentPartPr/>
                <p14:nvPr/>
              </p14:nvContentPartPr>
              <p14:xfrm>
                <a:off x="4469215" y="5800781"/>
                <a:ext cx="262080" cy="92520"/>
              </p14:xfrm>
            </p:contentPart>
          </mc:Choice>
          <mc:Fallback xmlns="">
            <p:pic>
              <p:nvPicPr>
                <p:cNvPr id="2258" name="Ink 2257">
                  <a:extLst>
                    <a:ext uri="{FF2B5EF4-FFF2-40B4-BE49-F238E27FC236}">
                      <a16:creationId xmlns:a16="http://schemas.microsoft.com/office/drawing/2014/main" id="{0513D2F2-DEAE-4AA7-9B64-343AAAAC51BF}"/>
                    </a:ext>
                  </a:extLst>
                </p:cNvPr>
                <p:cNvPicPr/>
                <p:nvPr/>
              </p:nvPicPr>
              <p:blipFill>
                <a:blip r:embed="rId377"/>
                <a:stretch>
                  <a:fillRect/>
                </a:stretch>
              </p:blipFill>
              <p:spPr>
                <a:xfrm>
                  <a:off x="4460215" y="5791781"/>
                  <a:ext cx="279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60" name="Ink 2259">
                  <a:extLst>
                    <a:ext uri="{FF2B5EF4-FFF2-40B4-BE49-F238E27FC236}">
                      <a16:creationId xmlns:a16="http://schemas.microsoft.com/office/drawing/2014/main" id="{E211CA16-1A23-421A-96E8-B0CFA6F2B4CA}"/>
                    </a:ext>
                  </a:extLst>
                </p14:cNvPr>
                <p14:cNvContentPartPr/>
                <p14:nvPr/>
              </p14:nvContentPartPr>
              <p14:xfrm>
                <a:off x="3039295" y="6102461"/>
                <a:ext cx="134640" cy="77760"/>
              </p14:xfrm>
            </p:contentPart>
          </mc:Choice>
          <mc:Fallback xmlns="">
            <p:pic>
              <p:nvPicPr>
                <p:cNvPr id="2260" name="Ink 2259">
                  <a:extLst>
                    <a:ext uri="{FF2B5EF4-FFF2-40B4-BE49-F238E27FC236}">
                      <a16:creationId xmlns:a16="http://schemas.microsoft.com/office/drawing/2014/main" id="{E211CA16-1A23-421A-96E8-B0CFA6F2B4CA}"/>
                    </a:ext>
                  </a:extLst>
                </p:cNvPr>
                <p:cNvPicPr/>
                <p:nvPr/>
              </p:nvPicPr>
              <p:blipFill>
                <a:blip r:embed="rId379"/>
                <a:stretch>
                  <a:fillRect/>
                </a:stretch>
              </p:blipFill>
              <p:spPr>
                <a:xfrm>
                  <a:off x="3030655" y="6093461"/>
                  <a:ext cx="152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61" name="Ink 2260">
                  <a:extLst>
                    <a:ext uri="{FF2B5EF4-FFF2-40B4-BE49-F238E27FC236}">
                      <a16:creationId xmlns:a16="http://schemas.microsoft.com/office/drawing/2014/main" id="{E665B311-D843-484B-83C3-EF20AD077B68}"/>
                    </a:ext>
                  </a:extLst>
                </p14:cNvPr>
                <p14:cNvContentPartPr/>
                <p14:nvPr/>
              </p14:nvContentPartPr>
              <p14:xfrm>
                <a:off x="3070255" y="6028661"/>
                <a:ext cx="98280" cy="51120"/>
              </p14:xfrm>
            </p:contentPart>
          </mc:Choice>
          <mc:Fallback xmlns="">
            <p:pic>
              <p:nvPicPr>
                <p:cNvPr id="2261" name="Ink 2260">
                  <a:extLst>
                    <a:ext uri="{FF2B5EF4-FFF2-40B4-BE49-F238E27FC236}">
                      <a16:creationId xmlns:a16="http://schemas.microsoft.com/office/drawing/2014/main" id="{E665B311-D843-484B-83C3-EF20AD077B68}"/>
                    </a:ext>
                  </a:extLst>
                </p:cNvPr>
                <p:cNvPicPr/>
                <p:nvPr/>
              </p:nvPicPr>
              <p:blipFill>
                <a:blip r:embed="rId381"/>
                <a:stretch>
                  <a:fillRect/>
                </a:stretch>
              </p:blipFill>
              <p:spPr>
                <a:xfrm>
                  <a:off x="3061615" y="6020021"/>
                  <a:ext cx="115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63" name="Ink 2262">
                  <a:extLst>
                    <a:ext uri="{FF2B5EF4-FFF2-40B4-BE49-F238E27FC236}">
                      <a16:creationId xmlns:a16="http://schemas.microsoft.com/office/drawing/2014/main" id="{D61EB691-5AD6-4010-939B-C0C841810F56}"/>
                    </a:ext>
                  </a:extLst>
                </p14:cNvPr>
                <p14:cNvContentPartPr/>
                <p14:nvPr/>
              </p14:nvContentPartPr>
              <p14:xfrm>
                <a:off x="3243415" y="6008141"/>
                <a:ext cx="120960" cy="145800"/>
              </p14:xfrm>
            </p:contentPart>
          </mc:Choice>
          <mc:Fallback xmlns="">
            <p:pic>
              <p:nvPicPr>
                <p:cNvPr id="2263" name="Ink 2262">
                  <a:extLst>
                    <a:ext uri="{FF2B5EF4-FFF2-40B4-BE49-F238E27FC236}">
                      <a16:creationId xmlns:a16="http://schemas.microsoft.com/office/drawing/2014/main" id="{D61EB691-5AD6-4010-939B-C0C841810F56}"/>
                    </a:ext>
                  </a:extLst>
                </p:cNvPr>
                <p:cNvPicPr/>
                <p:nvPr/>
              </p:nvPicPr>
              <p:blipFill>
                <a:blip r:embed="rId383"/>
                <a:stretch>
                  <a:fillRect/>
                </a:stretch>
              </p:blipFill>
              <p:spPr>
                <a:xfrm>
                  <a:off x="3234775" y="5999501"/>
                  <a:ext cx="138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64" name="Ink 2263">
                  <a:extLst>
                    <a:ext uri="{FF2B5EF4-FFF2-40B4-BE49-F238E27FC236}">
                      <a16:creationId xmlns:a16="http://schemas.microsoft.com/office/drawing/2014/main" id="{B63C8DE8-DC92-44CB-8D99-0ABB8B84E826}"/>
                    </a:ext>
                  </a:extLst>
                </p14:cNvPr>
                <p14:cNvContentPartPr/>
                <p14:nvPr/>
              </p14:nvContentPartPr>
              <p14:xfrm>
                <a:off x="3369775" y="6093101"/>
                <a:ext cx="124560" cy="75960"/>
              </p14:xfrm>
            </p:contentPart>
          </mc:Choice>
          <mc:Fallback xmlns="">
            <p:pic>
              <p:nvPicPr>
                <p:cNvPr id="2264" name="Ink 2263">
                  <a:extLst>
                    <a:ext uri="{FF2B5EF4-FFF2-40B4-BE49-F238E27FC236}">
                      <a16:creationId xmlns:a16="http://schemas.microsoft.com/office/drawing/2014/main" id="{B63C8DE8-DC92-44CB-8D99-0ABB8B84E826}"/>
                    </a:ext>
                  </a:extLst>
                </p:cNvPr>
                <p:cNvPicPr/>
                <p:nvPr/>
              </p:nvPicPr>
              <p:blipFill>
                <a:blip r:embed="rId385"/>
                <a:stretch>
                  <a:fillRect/>
                </a:stretch>
              </p:blipFill>
              <p:spPr>
                <a:xfrm>
                  <a:off x="3361135" y="6084101"/>
                  <a:ext cx="142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65" name="Ink 2264">
                  <a:extLst>
                    <a:ext uri="{FF2B5EF4-FFF2-40B4-BE49-F238E27FC236}">
                      <a16:creationId xmlns:a16="http://schemas.microsoft.com/office/drawing/2014/main" id="{AA010B7C-1F56-4CF2-9764-F4EB8AAE4BD0}"/>
                    </a:ext>
                  </a:extLst>
                </p14:cNvPr>
                <p14:cNvContentPartPr/>
                <p14:nvPr/>
              </p14:nvContentPartPr>
              <p14:xfrm>
                <a:off x="3543655" y="6018581"/>
                <a:ext cx="301680" cy="162720"/>
              </p14:xfrm>
            </p:contentPart>
          </mc:Choice>
          <mc:Fallback xmlns="">
            <p:pic>
              <p:nvPicPr>
                <p:cNvPr id="2265" name="Ink 2264">
                  <a:extLst>
                    <a:ext uri="{FF2B5EF4-FFF2-40B4-BE49-F238E27FC236}">
                      <a16:creationId xmlns:a16="http://schemas.microsoft.com/office/drawing/2014/main" id="{AA010B7C-1F56-4CF2-9764-F4EB8AAE4BD0}"/>
                    </a:ext>
                  </a:extLst>
                </p:cNvPr>
                <p:cNvPicPr/>
                <p:nvPr/>
              </p:nvPicPr>
              <p:blipFill>
                <a:blip r:embed="rId387"/>
                <a:stretch>
                  <a:fillRect/>
                </a:stretch>
              </p:blipFill>
              <p:spPr>
                <a:xfrm>
                  <a:off x="3535015" y="6009581"/>
                  <a:ext cx="319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66" name="Ink 2265">
                  <a:extLst>
                    <a:ext uri="{FF2B5EF4-FFF2-40B4-BE49-F238E27FC236}">
                      <a16:creationId xmlns:a16="http://schemas.microsoft.com/office/drawing/2014/main" id="{37EFBD5F-F3AF-4F78-A6B0-3B55ED3FA0BF}"/>
                    </a:ext>
                  </a:extLst>
                </p14:cNvPr>
                <p14:cNvContentPartPr/>
                <p14:nvPr/>
              </p14:nvContentPartPr>
              <p14:xfrm>
                <a:off x="3843895" y="6003461"/>
                <a:ext cx="19800" cy="145440"/>
              </p14:xfrm>
            </p:contentPart>
          </mc:Choice>
          <mc:Fallback xmlns="">
            <p:pic>
              <p:nvPicPr>
                <p:cNvPr id="2266" name="Ink 2265">
                  <a:extLst>
                    <a:ext uri="{FF2B5EF4-FFF2-40B4-BE49-F238E27FC236}">
                      <a16:creationId xmlns:a16="http://schemas.microsoft.com/office/drawing/2014/main" id="{37EFBD5F-F3AF-4F78-A6B0-3B55ED3FA0BF}"/>
                    </a:ext>
                  </a:extLst>
                </p:cNvPr>
                <p:cNvPicPr/>
                <p:nvPr/>
              </p:nvPicPr>
              <p:blipFill>
                <a:blip r:embed="rId389"/>
                <a:stretch>
                  <a:fillRect/>
                </a:stretch>
              </p:blipFill>
              <p:spPr>
                <a:xfrm>
                  <a:off x="3834895" y="5994821"/>
                  <a:ext cx="37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67" name="Ink 2266">
                  <a:extLst>
                    <a:ext uri="{FF2B5EF4-FFF2-40B4-BE49-F238E27FC236}">
                      <a16:creationId xmlns:a16="http://schemas.microsoft.com/office/drawing/2014/main" id="{EEF8178D-456E-4336-A815-3A6F65A9BF34}"/>
                    </a:ext>
                  </a:extLst>
                </p14:cNvPr>
                <p14:cNvContentPartPr/>
                <p14:nvPr/>
              </p14:nvContentPartPr>
              <p14:xfrm>
                <a:off x="3850375" y="6089141"/>
                <a:ext cx="143640" cy="91800"/>
              </p14:xfrm>
            </p:contentPart>
          </mc:Choice>
          <mc:Fallback xmlns="">
            <p:pic>
              <p:nvPicPr>
                <p:cNvPr id="2267" name="Ink 2266">
                  <a:extLst>
                    <a:ext uri="{FF2B5EF4-FFF2-40B4-BE49-F238E27FC236}">
                      <a16:creationId xmlns:a16="http://schemas.microsoft.com/office/drawing/2014/main" id="{EEF8178D-456E-4336-A815-3A6F65A9BF34}"/>
                    </a:ext>
                  </a:extLst>
                </p:cNvPr>
                <p:cNvPicPr/>
                <p:nvPr/>
              </p:nvPicPr>
              <p:blipFill>
                <a:blip r:embed="rId391"/>
                <a:stretch>
                  <a:fillRect/>
                </a:stretch>
              </p:blipFill>
              <p:spPr>
                <a:xfrm>
                  <a:off x="3841735" y="6080141"/>
                  <a:ext cx="161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68" name="Ink 2267">
                  <a:extLst>
                    <a:ext uri="{FF2B5EF4-FFF2-40B4-BE49-F238E27FC236}">
                      <a16:creationId xmlns:a16="http://schemas.microsoft.com/office/drawing/2014/main" id="{478A5340-293C-4521-9F97-4F7FB251302C}"/>
                    </a:ext>
                  </a:extLst>
                </p14:cNvPr>
                <p14:cNvContentPartPr/>
                <p14:nvPr/>
              </p14:nvContentPartPr>
              <p14:xfrm>
                <a:off x="3974935" y="6035141"/>
                <a:ext cx="16920" cy="14040"/>
              </p14:xfrm>
            </p:contentPart>
          </mc:Choice>
          <mc:Fallback xmlns="">
            <p:pic>
              <p:nvPicPr>
                <p:cNvPr id="2268" name="Ink 2267">
                  <a:extLst>
                    <a:ext uri="{FF2B5EF4-FFF2-40B4-BE49-F238E27FC236}">
                      <a16:creationId xmlns:a16="http://schemas.microsoft.com/office/drawing/2014/main" id="{478A5340-293C-4521-9F97-4F7FB251302C}"/>
                    </a:ext>
                  </a:extLst>
                </p:cNvPr>
                <p:cNvPicPr/>
                <p:nvPr/>
              </p:nvPicPr>
              <p:blipFill>
                <a:blip r:embed="rId393"/>
                <a:stretch>
                  <a:fillRect/>
                </a:stretch>
              </p:blipFill>
              <p:spPr>
                <a:xfrm>
                  <a:off x="3966295" y="6026141"/>
                  <a:ext cx="34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69" name="Ink 2268">
                  <a:extLst>
                    <a:ext uri="{FF2B5EF4-FFF2-40B4-BE49-F238E27FC236}">
                      <a16:creationId xmlns:a16="http://schemas.microsoft.com/office/drawing/2014/main" id="{44B583FE-3E62-421C-A998-825B66723A5F}"/>
                    </a:ext>
                  </a:extLst>
                </p14:cNvPr>
                <p14:cNvContentPartPr/>
                <p14:nvPr/>
              </p14:nvContentPartPr>
              <p14:xfrm>
                <a:off x="4052335" y="6062861"/>
                <a:ext cx="83160" cy="117360"/>
              </p14:xfrm>
            </p:contentPart>
          </mc:Choice>
          <mc:Fallback xmlns="">
            <p:pic>
              <p:nvPicPr>
                <p:cNvPr id="2269" name="Ink 2268">
                  <a:extLst>
                    <a:ext uri="{FF2B5EF4-FFF2-40B4-BE49-F238E27FC236}">
                      <a16:creationId xmlns:a16="http://schemas.microsoft.com/office/drawing/2014/main" id="{44B583FE-3E62-421C-A998-825B66723A5F}"/>
                    </a:ext>
                  </a:extLst>
                </p:cNvPr>
                <p:cNvPicPr/>
                <p:nvPr/>
              </p:nvPicPr>
              <p:blipFill>
                <a:blip r:embed="rId395"/>
                <a:stretch>
                  <a:fillRect/>
                </a:stretch>
              </p:blipFill>
              <p:spPr>
                <a:xfrm>
                  <a:off x="4043695" y="6053861"/>
                  <a:ext cx="100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70" name="Ink 2269">
                  <a:extLst>
                    <a:ext uri="{FF2B5EF4-FFF2-40B4-BE49-F238E27FC236}">
                      <a16:creationId xmlns:a16="http://schemas.microsoft.com/office/drawing/2014/main" id="{07CC8966-5EC6-4B20-B5FE-B37ADCF2E3DD}"/>
                    </a:ext>
                  </a:extLst>
                </p14:cNvPr>
                <p14:cNvContentPartPr/>
                <p14:nvPr/>
              </p14:nvContentPartPr>
              <p14:xfrm>
                <a:off x="4192015" y="6071501"/>
                <a:ext cx="254880" cy="109080"/>
              </p14:xfrm>
            </p:contentPart>
          </mc:Choice>
          <mc:Fallback xmlns="">
            <p:pic>
              <p:nvPicPr>
                <p:cNvPr id="2270" name="Ink 2269">
                  <a:extLst>
                    <a:ext uri="{FF2B5EF4-FFF2-40B4-BE49-F238E27FC236}">
                      <a16:creationId xmlns:a16="http://schemas.microsoft.com/office/drawing/2014/main" id="{07CC8966-5EC6-4B20-B5FE-B37ADCF2E3DD}"/>
                    </a:ext>
                  </a:extLst>
                </p:cNvPr>
                <p:cNvPicPr/>
                <p:nvPr/>
              </p:nvPicPr>
              <p:blipFill>
                <a:blip r:embed="rId397"/>
                <a:stretch>
                  <a:fillRect/>
                </a:stretch>
              </p:blipFill>
              <p:spPr>
                <a:xfrm>
                  <a:off x="4183375" y="6062501"/>
                  <a:ext cx="272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71" name="Ink 2270">
                  <a:extLst>
                    <a:ext uri="{FF2B5EF4-FFF2-40B4-BE49-F238E27FC236}">
                      <a16:creationId xmlns:a16="http://schemas.microsoft.com/office/drawing/2014/main" id="{4B0F9B46-3CA1-4B8A-AD30-130878E1C065}"/>
                    </a:ext>
                  </a:extLst>
                </p14:cNvPr>
                <p14:cNvContentPartPr/>
                <p14:nvPr/>
              </p14:nvContentPartPr>
              <p14:xfrm>
                <a:off x="3104095" y="6344741"/>
                <a:ext cx="198720" cy="77400"/>
              </p14:xfrm>
            </p:contentPart>
          </mc:Choice>
          <mc:Fallback xmlns="">
            <p:pic>
              <p:nvPicPr>
                <p:cNvPr id="2271" name="Ink 2270">
                  <a:extLst>
                    <a:ext uri="{FF2B5EF4-FFF2-40B4-BE49-F238E27FC236}">
                      <a16:creationId xmlns:a16="http://schemas.microsoft.com/office/drawing/2014/main" id="{4B0F9B46-3CA1-4B8A-AD30-130878E1C065}"/>
                    </a:ext>
                  </a:extLst>
                </p:cNvPr>
                <p:cNvPicPr/>
                <p:nvPr/>
              </p:nvPicPr>
              <p:blipFill>
                <a:blip r:embed="rId399"/>
                <a:stretch>
                  <a:fillRect/>
                </a:stretch>
              </p:blipFill>
              <p:spPr>
                <a:xfrm>
                  <a:off x="3095455" y="6336101"/>
                  <a:ext cx="216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72" name="Ink 2271">
                  <a:extLst>
                    <a:ext uri="{FF2B5EF4-FFF2-40B4-BE49-F238E27FC236}">
                      <a16:creationId xmlns:a16="http://schemas.microsoft.com/office/drawing/2014/main" id="{BFEB0294-9760-47D4-BB2D-ECF8B532E74A}"/>
                    </a:ext>
                  </a:extLst>
                </p14:cNvPr>
                <p14:cNvContentPartPr/>
                <p14:nvPr/>
              </p14:nvContentPartPr>
              <p14:xfrm>
                <a:off x="3256015" y="6323861"/>
                <a:ext cx="110160" cy="88920"/>
              </p14:xfrm>
            </p:contentPart>
          </mc:Choice>
          <mc:Fallback xmlns="">
            <p:pic>
              <p:nvPicPr>
                <p:cNvPr id="2272" name="Ink 2271">
                  <a:extLst>
                    <a:ext uri="{FF2B5EF4-FFF2-40B4-BE49-F238E27FC236}">
                      <a16:creationId xmlns:a16="http://schemas.microsoft.com/office/drawing/2014/main" id="{BFEB0294-9760-47D4-BB2D-ECF8B532E74A}"/>
                    </a:ext>
                  </a:extLst>
                </p:cNvPr>
                <p:cNvPicPr/>
                <p:nvPr/>
              </p:nvPicPr>
              <p:blipFill>
                <a:blip r:embed="rId401"/>
                <a:stretch>
                  <a:fillRect/>
                </a:stretch>
              </p:blipFill>
              <p:spPr>
                <a:xfrm>
                  <a:off x="3247015" y="6315221"/>
                  <a:ext cx="127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273" name="Ink 2272">
                  <a:extLst>
                    <a:ext uri="{FF2B5EF4-FFF2-40B4-BE49-F238E27FC236}">
                      <a16:creationId xmlns:a16="http://schemas.microsoft.com/office/drawing/2014/main" id="{C719318A-16C7-42D5-B9AE-88C977C2B0C5}"/>
                    </a:ext>
                  </a:extLst>
                </p14:cNvPr>
                <p14:cNvContentPartPr/>
                <p14:nvPr/>
              </p14:nvContentPartPr>
              <p14:xfrm>
                <a:off x="3379495" y="6238541"/>
                <a:ext cx="120240" cy="146520"/>
              </p14:xfrm>
            </p:contentPart>
          </mc:Choice>
          <mc:Fallback xmlns="">
            <p:pic>
              <p:nvPicPr>
                <p:cNvPr id="2273" name="Ink 2272">
                  <a:extLst>
                    <a:ext uri="{FF2B5EF4-FFF2-40B4-BE49-F238E27FC236}">
                      <a16:creationId xmlns:a16="http://schemas.microsoft.com/office/drawing/2014/main" id="{C719318A-16C7-42D5-B9AE-88C977C2B0C5}"/>
                    </a:ext>
                  </a:extLst>
                </p:cNvPr>
                <p:cNvPicPr/>
                <p:nvPr/>
              </p:nvPicPr>
              <p:blipFill>
                <a:blip r:embed="rId403"/>
                <a:stretch>
                  <a:fillRect/>
                </a:stretch>
              </p:blipFill>
              <p:spPr>
                <a:xfrm>
                  <a:off x="3370495" y="6229901"/>
                  <a:ext cx="137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74" name="Ink 2273">
                  <a:extLst>
                    <a:ext uri="{FF2B5EF4-FFF2-40B4-BE49-F238E27FC236}">
                      <a16:creationId xmlns:a16="http://schemas.microsoft.com/office/drawing/2014/main" id="{5DA51E05-D25F-48F8-8CA2-701B6AD8C0B5}"/>
                    </a:ext>
                  </a:extLst>
                </p14:cNvPr>
                <p14:cNvContentPartPr/>
                <p14:nvPr/>
              </p14:nvContentPartPr>
              <p14:xfrm>
                <a:off x="3500095" y="6273821"/>
                <a:ext cx="118080" cy="99360"/>
              </p14:xfrm>
            </p:contentPart>
          </mc:Choice>
          <mc:Fallback xmlns="">
            <p:pic>
              <p:nvPicPr>
                <p:cNvPr id="2274" name="Ink 2273">
                  <a:extLst>
                    <a:ext uri="{FF2B5EF4-FFF2-40B4-BE49-F238E27FC236}">
                      <a16:creationId xmlns:a16="http://schemas.microsoft.com/office/drawing/2014/main" id="{5DA51E05-D25F-48F8-8CA2-701B6AD8C0B5}"/>
                    </a:ext>
                  </a:extLst>
                </p:cNvPr>
                <p:cNvPicPr/>
                <p:nvPr/>
              </p:nvPicPr>
              <p:blipFill>
                <a:blip r:embed="rId405"/>
                <a:stretch>
                  <a:fillRect/>
                </a:stretch>
              </p:blipFill>
              <p:spPr>
                <a:xfrm>
                  <a:off x="3491455" y="6265181"/>
                  <a:ext cx="135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275" name="Ink 2274">
                  <a:extLst>
                    <a:ext uri="{FF2B5EF4-FFF2-40B4-BE49-F238E27FC236}">
                      <a16:creationId xmlns:a16="http://schemas.microsoft.com/office/drawing/2014/main" id="{D096D540-E38A-4477-9201-E7DC59B3C63B}"/>
                    </a:ext>
                  </a:extLst>
                </p14:cNvPr>
                <p14:cNvContentPartPr/>
                <p14:nvPr/>
              </p14:nvContentPartPr>
              <p14:xfrm>
                <a:off x="3650935" y="6299021"/>
                <a:ext cx="181440" cy="80280"/>
              </p14:xfrm>
            </p:contentPart>
          </mc:Choice>
          <mc:Fallback xmlns="">
            <p:pic>
              <p:nvPicPr>
                <p:cNvPr id="2275" name="Ink 2274">
                  <a:extLst>
                    <a:ext uri="{FF2B5EF4-FFF2-40B4-BE49-F238E27FC236}">
                      <a16:creationId xmlns:a16="http://schemas.microsoft.com/office/drawing/2014/main" id="{D096D540-E38A-4477-9201-E7DC59B3C63B}"/>
                    </a:ext>
                  </a:extLst>
                </p:cNvPr>
                <p:cNvPicPr/>
                <p:nvPr/>
              </p:nvPicPr>
              <p:blipFill>
                <a:blip r:embed="rId407"/>
                <a:stretch>
                  <a:fillRect/>
                </a:stretch>
              </p:blipFill>
              <p:spPr>
                <a:xfrm>
                  <a:off x="3642295" y="6290021"/>
                  <a:ext cx="199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277" name="Ink 2276">
                  <a:extLst>
                    <a:ext uri="{FF2B5EF4-FFF2-40B4-BE49-F238E27FC236}">
                      <a16:creationId xmlns:a16="http://schemas.microsoft.com/office/drawing/2014/main" id="{86A274D7-DE3A-4C54-8E3B-D3EA289D0C53}"/>
                    </a:ext>
                  </a:extLst>
                </p14:cNvPr>
                <p14:cNvContentPartPr/>
                <p14:nvPr/>
              </p14:nvContentPartPr>
              <p14:xfrm>
                <a:off x="3817255" y="6290021"/>
                <a:ext cx="246960" cy="104760"/>
              </p14:xfrm>
            </p:contentPart>
          </mc:Choice>
          <mc:Fallback xmlns="">
            <p:pic>
              <p:nvPicPr>
                <p:cNvPr id="2277" name="Ink 2276">
                  <a:extLst>
                    <a:ext uri="{FF2B5EF4-FFF2-40B4-BE49-F238E27FC236}">
                      <a16:creationId xmlns:a16="http://schemas.microsoft.com/office/drawing/2014/main" id="{86A274D7-DE3A-4C54-8E3B-D3EA289D0C53}"/>
                    </a:ext>
                  </a:extLst>
                </p:cNvPr>
                <p:cNvPicPr/>
                <p:nvPr/>
              </p:nvPicPr>
              <p:blipFill>
                <a:blip r:embed="rId409"/>
                <a:stretch>
                  <a:fillRect/>
                </a:stretch>
              </p:blipFill>
              <p:spPr>
                <a:xfrm>
                  <a:off x="3808255" y="6281381"/>
                  <a:ext cx="264600" cy="122400"/>
                </a:xfrm>
                <a:prstGeom prst="rect">
                  <a:avLst/>
                </a:prstGeom>
              </p:spPr>
            </p:pic>
          </mc:Fallback>
        </mc:AlternateContent>
      </p:grpSp>
      <p:grpSp>
        <p:nvGrpSpPr>
          <p:cNvPr id="2285" name="Group 2284">
            <a:extLst>
              <a:ext uri="{FF2B5EF4-FFF2-40B4-BE49-F238E27FC236}">
                <a16:creationId xmlns:a16="http://schemas.microsoft.com/office/drawing/2014/main" id="{4EC49B31-25E1-4A5D-922B-5D289D0F1D1A}"/>
              </a:ext>
            </a:extLst>
          </p:cNvPr>
          <p:cNvGrpSpPr/>
          <p:nvPr/>
        </p:nvGrpSpPr>
        <p:grpSpPr>
          <a:xfrm>
            <a:off x="5731015" y="1702181"/>
            <a:ext cx="340920" cy="595800"/>
            <a:chOff x="5731015" y="1702181"/>
            <a:chExt cx="340920" cy="595800"/>
          </a:xfrm>
        </p:grpSpPr>
        <mc:AlternateContent xmlns:mc="http://schemas.openxmlformats.org/markup-compatibility/2006" xmlns:p14="http://schemas.microsoft.com/office/powerpoint/2010/main">
          <mc:Choice Requires="p14">
            <p:contentPart p14:bwMode="auto" r:id="rId410">
              <p14:nvContentPartPr>
                <p14:cNvPr id="2279" name="Ink 2278">
                  <a:extLst>
                    <a:ext uri="{FF2B5EF4-FFF2-40B4-BE49-F238E27FC236}">
                      <a16:creationId xmlns:a16="http://schemas.microsoft.com/office/drawing/2014/main" id="{CDA22F03-C168-4970-8263-3F3699E2F7C1}"/>
                    </a:ext>
                  </a:extLst>
                </p14:cNvPr>
                <p14:cNvContentPartPr/>
                <p14:nvPr/>
              </p14:nvContentPartPr>
              <p14:xfrm>
                <a:off x="5731015" y="1702181"/>
                <a:ext cx="340920" cy="399600"/>
              </p14:xfrm>
            </p:contentPart>
          </mc:Choice>
          <mc:Fallback xmlns="">
            <p:pic>
              <p:nvPicPr>
                <p:cNvPr id="2279" name="Ink 2278">
                  <a:extLst>
                    <a:ext uri="{FF2B5EF4-FFF2-40B4-BE49-F238E27FC236}">
                      <a16:creationId xmlns:a16="http://schemas.microsoft.com/office/drawing/2014/main" id="{CDA22F03-C168-4970-8263-3F3699E2F7C1}"/>
                    </a:ext>
                  </a:extLst>
                </p:cNvPr>
                <p:cNvPicPr/>
                <p:nvPr/>
              </p:nvPicPr>
              <p:blipFill>
                <a:blip r:embed="rId411"/>
                <a:stretch>
                  <a:fillRect/>
                </a:stretch>
              </p:blipFill>
              <p:spPr>
                <a:xfrm>
                  <a:off x="5722015" y="1693541"/>
                  <a:ext cx="35856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280" name="Ink 2279">
                  <a:extLst>
                    <a:ext uri="{FF2B5EF4-FFF2-40B4-BE49-F238E27FC236}">
                      <a16:creationId xmlns:a16="http://schemas.microsoft.com/office/drawing/2014/main" id="{CA4A1518-6407-4B3F-8107-D67B708ADFE0}"/>
                    </a:ext>
                  </a:extLst>
                </p14:cNvPr>
                <p14:cNvContentPartPr/>
                <p14:nvPr/>
              </p14:nvContentPartPr>
              <p14:xfrm>
                <a:off x="5894455" y="2117261"/>
                <a:ext cx="13320" cy="180720"/>
              </p14:xfrm>
            </p:contentPart>
          </mc:Choice>
          <mc:Fallback xmlns="">
            <p:pic>
              <p:nvPicPr>
                <p:cNvPr id="2280" name="Ink 2279">
                  <a:extLst>
                    <a:ext uri="{FF2B5EF4-FFF2-40B4-BE49-F238E27FC236}">
                      <a16:creationId xmlns:a16="http://schemas.microsoft.com/office/drawing/2014/main" id="{CA4A1518-6407-4B3F-8107-D67B708ADFE0}"/>
                    </a:ext>
                  </a:extLst>
                </p:cNvPr>
                <p:cNvPicPr/>
                <p:nvPr/>
              </p:nvPicPr>
              <p:blipFill>
                <a:blip r:embed="rId413"/>
                <a:stretch>
                  <a:fillRect/>
                </a:stretch>
              </p:blipFill>
              <p:spPr>
                <a:xfrm>
                  <a:off x="5885815" y="2108261"/>
                  <a:ext cx="30960" cy="198360"/>
                </a:xfrm>
                <a:prstGeom prst="rect">
                  <a:avLst/>
                </a:prstGeom>
              </p:spPr>
            </p:pic>
          </mc:Fallback>
        </mc:AlternateContent>
      </p:grpSp>
      <p:grpSp>
        <p:nvGrpSpPr>
          <p:cNvPr id="2284" name="Group 2283">
            <a:extLst>
              <a:ext uri="{FF2B5EF4-FFF2-40B4-BE49-F238E27FC236}">
                <a16:creationId xmlns:a16="http://schemas.microsoft.com/office/drawing/2014/main" id="{2D80AABF-9B7C-4278-B053-41F868C8944A}"/>
              </a:ext>
            </a:extLst>
          </p:cNvPr>
          <p:cNvGrpSpPr/>
          <p:nvPr/>
        </p:nvGrpSpPr>
        <p:grpSpPr>
          <a:xfrm>
            <a:off x="5680975" y="2410661"/>
            <a:ext cx="522720" cy="257760"/>
            <a:chOff x="5680975" y="2410661"/>
            <a:chExt cx="522720" cy="257760"/>
          </a:xfrm>
        </p:grpSpPr>
        <mc:AlternateContent xmlns:mc="http://schemas.openxmlformats.org/markup-compatibility/2006" xmlns:p14="http://schemas.microsoft.com/office/powerpoint/2010/main">
          <mc:Choice Requires="p14">
            <p:contentPart p14:bwMode="auto" r:id="rId414">
              <p14:nvContentPartPr>
                <p14:cNvPr id="2281" name="Ink 2280">
                  <a:extLst>
                    <a:ext uri="{FF2B5EF4-FFF2-40B4-BE49-F238E27FC236}">
                      <a16:creationId xmlns:a16="http://schemas.microsoft.com/office/drawing/2014/main" id="{EE450C4C-0CA8-42C8-B97E-C39161616FE4}"/>
                    </a:ext>
                  </a:extLst>
                </p14:cNvPr>
                <p14:cNvContentPartPr/>
                <p14:nvPr/>
              </p14:nvContentPartPr>
              <p14:xfrm>
                <a:off x="5680975" y="2422541"/>
                <a:ext cx="125280" cy="196560"/>
              </p14:xfrm>
            </p:contentPart>
          </mc:Choice>
          <mc:Fallback xmlns="">
            <p:pic>
              <p:nvPicPr>
                <p:cNvPr id="2281" name="Ink 2280">
                  <a:extLst>
                    <a:ext uri="{FF2B5EF4-FFF2-40B4-BE49-F238E27FC236}">
                      <a16:creationId xmlns:a16="http://schemas.microsoft.com/office/drawing/2014/main" id="{EE450C4C-0CA8-42C8-B97E-C39161616FE4}"/>
                    </a:ext>
                  </a:extLst>
                </p:cNvPr>
                <p:cNvPicPr/>
                <p:nvPr/>
              </p:nvPicPr>
              <p:blipFill>
                <a:blip r:embed="rId415"/>
                <a:stretch>
                  <a:fillRect/>
                </a:stretch>
              </p:blipFill>
              <p:spPr>
                <a:xfrm>
                  <a:off x="5672335" y="2413541"/>
                  <a:ext cx="1429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282" name="Ink 2281">
                  <a:extLst>
                    <a:ext uri="{FF2B5EF4-FFF2-40B4-BE49-F238E27FC236}">
                      <a16:creationId xmlns:a16="http://schemas.microsoft.com/office/drawing/2014/main" id="{BADB94F8-E7E7-4C48-BF2F-14E927329841}"/>
                    </a:ext>
                  </a:extLst>
                </p14:cNvPr>
                <p14:cNvContentPartPr/>
                <p14:nvPr/>
              </p14:nvContentPartPr>
              <p14:xfrm>
                <a:off x="5840455" y="2410661"/>
                <a:ext cx="120960" cy="153720"/>
              </p14:xfrm>
            </p:contentPart>
          </mc:Choice>
          <mc:Fallback xmlns="">
            <p:pic>
              <p:nvPicPr>
                <p:cNvPr id="2282" name="Ink 2281">
                  <a:extLst>
                    <a:ext uri="{FF2B5EF4-FFF2-40B4-BE49-F238E27FC236}">
                      <a16:creationId xmlns:a16="http://schemas.microsoft.com/office/drawing/2014/main" id="{BADB94F8-E7E7-4C48-BF2F-14E927329841}"/>
                    </a:ext>
                  </a:extLst>
                </p:cNvPr>
                <p:cNvPicPr/>
                <p:nvPr/>
              </p:nvPicPr>
              <p:blipFill>
                <a:blip r:embed="rId417"/>
                <a:stretch>
                  <a:fillRect/>
                </a:stretch>
              </p:blipFill>
              <p:spPr>
                <a:xfrm>
                  <a:off x="5831815" y="2402021"/>
                  <a:ext cx="138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283" name="Ink 2282">
                  <a:extLst>
                    <a:ext uri="{FF2B5EF4-FFF2-40B4-BE49-F238E27FC236}">
                      <a16:creationId xmlns:a16="http://schemas.microsoft.com/office/drawing/2014/main" id="{94DE6E76-8B2D-42A1-8511-09CA17DDAEC3}"/>
                    </a:ext>
                  </a:extLst>
                </p14:cNvPr>
                <p14:cNvContentPartPr/>
                <p14:nvPr/>
              </p14:nvContentPartPr>
              <p14:xfrm>
                <a:off x="5995615" y="2485901"/>
                <a:ext cx="208080" cy="182520"/>
              </p14:xfrm>
            </p:contentPart>
          </mc:Choice>
          <mc:Fallback xmlns="">
            <p:pic>
              <p:nvPicPr>
                <p:cNvPr id="2283" name="Ink 2282">
                  <a:extLst>
                    <a:ext uri="{FF2B5EF4-FFF2-40B4-BE49-F238E27FC236}">
                      <a16:creationId xmlns:a16="http://schemas.microsoft.com/office/drawing/2014/main" id="{94DE6E76-8B2D-42A1-8511-09CA17DDAEC3}"/>
                    </a:ext>
                  </a:extLst>
                </p:cNvPr>
                <p:cNvPicPr/>
                <p:nvPr/>
              </p:nvPicPr>
              <p:blipFill>
                <a:blip r:embed="rId419"/>
                <a:stretch>
                  <a:fillRect/>
                </a:stretch>
              </p:blipFill>
              <p:spPr>
                <a:xfrm>
                  <a:off x="5986975" y="2476901"/>
                  <a:ext cx="225720" cy="200160"/>
                </a:xfrm>
                <a:prstGeom prst="rect">
                  <a:avLst/>
                </a:prstGeom>
              </p:spPr>
            </p:pic>
          </mc:Fallback>
        </mc:AlternateContent>
      </p:grpSp>
      <p:grpSp>
        <p:nvGrpSpPr>
          <p:cNvPr id="2296" name="Group 2295">
            <a:extLst>
              <a:ext uri="{FF2B5EF4-FFF2-40B4-BE49-F238E27FC236}">
                <a16:creationId xmlns:a16="http://schemas.microsoft.com/office/drawing/2014/main" id="{77BC78A6-82DF-407E-AE95-C7583C69E59E}"/>
              </a:ext>
            </a:extLst>
          </p:cNvPr>
          <p:cNvGrpSpPr/>
          <p:nvPr/>
        </p:nvGrpSpPr>
        <p:grpSpPr>
          <a:xfrm>
            <a:off x="7495015" y="1971821"/>
            <a:ext cx="409320" cy="873720"/>
            <a:chOff x="7495015" y="1971821"/>
            <a:chExt cx="409320" cy="873720"/>
          </a:xfrm>
        </p:grpSpPr>
        <mc:AlternateContent xmlns:mc="http://schemas.openxmlformats.org/markup-compatibility/2006" xmlns:p14="http://schemas.microsoft.com/office/powerpoint/2010/main">
          <mc:Choice Requires="p14">
            <p:contentPart p14:bwMode="auto" r:id="rId420">
              <p14:nvContentPartPr>
                <p14:cNvPr id="2286" name="Ink 2285">
                  <a:extLst>
                    <a:ext uri="{FF2B5EF4-FFF2-40B4-BE49-F238E27FC236}">
                      <a16:creationId xmlns:a16="http://schemas.microsoft.com/office/drawing/2014/main" id="{527314E3-120E-4B1E-9676-BF2C283F306F}"/>
                    </a:ext>
                  </a:extLst>
                </p14:cNvPr>
                <p14:cNvContentPartPr/>
                <p14:nvPr/>
              </p14:nvContentPartPr>
              <p14:xfrm>
                <a:off x="7495015" y="1971821"/>
                <a:ext cx="409320" cy="389880"/>
              </p14:xfrm>
            </p:contentPart>
          </mc:Choice>
          <mc:Fallback xmlns="">
            <p:pic>
              <p:nvPicPr>
                <p:cNvPr id="2286" name="Ink 2285">
                  <a:extLst>
                    <a:ext uri="{FF2B5EF4-FFF2-40B4-BE49-F238E27FC236}">
                      <a16:creationId xmlns:a16="http://schemas.microsoft.com/office/drawing/2014/main" id="{527314E3-120E-4B1E-9676-BF2C283F306F}"/>
                    </a:ext>
                  </a:extLst>
                </p:cNvPr>
                <p:cNvPicPr/>
                <p:nvPr/>
              </p:nvPicPr>
              <p:blipFill>
                <a:blip r:embed="rId421"/>
                <a:stretch>
                  <a:fillRect/>
                </a:stretch>
              </p:blipFill>
              <p:spPr>
                <a:xfrm>
                  <a:off x="7486375" y="1963181"/>
                  <a:ext cx="4269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287" name="Ink 2286">
                  <a:extLst>
                    <a:ext uri="{FF2B5EF4-FFF2-40B4-BE49-F238E27FC236}">
                      <a16:creationId xmlns:a16="http://schemas.microsoft.com/office/drawing/2014/main" id="{660BD8A6-B1E3-42BE-BF1E-9BD42432F5A8}"/>
                    </a:ext>
                  </a:extLst>
                </p14:cNvPr>
                <p14:cNvContentPartPr/>
                <p14:nvPr/>
              </p14:nvContentPartPr>
              <p14:xfrm>
                <a:off x="7601215" y="2301941"/>
                <a:ext cx="7920" cy="167760"/>
              </p14:xfrm>
            </p:contentPart>
          </mc:Choice>
          <mc:Fallback xmlns="">
            <p:pic>
              <p:nvPicPr>
                <p:cNvPr id="2287" name="Ink 2286">
                  <a:extLst>
                    <a:ext uri="{FF2B5EF4-FFF2-40B4-BE49-F238E27FC236}">
                      <a16:creationId xmlns:a16="http://schemas.microsoft.com/office/drawing/2014/main" id="{660BD8A6-B1E3-42BE-BF1E-9BD42432F5A8}"/>
                    </a:ext>
                  </a:extLst>
                </p:cNvPr>
                <p:cNvPicPr/>
                <p:nvPr/>
              </p:nvPicPr>
              <p:blipFill>
                <a:blip r:embed="rId423"/>
                <a:stretch>
                  <a:fillRect/>
                </a:stretch>
              </p:blipFill>
              <p:spPr>
                <a:xfrm>
                  <a:off x="7592575" y="2292941"/>
                  <a:ext cx="25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289" name="Ink 2288">
                  <a:extLst>
                    <a:ext uri="{FF2B5EF4-FFF2-40B4-BE49-F238E27FC236}">
                      <a16:creationId xmlns:a16="http://schemas.microsoft.com/office/drawing/2014/main" id="{C4C471D9-9941-40B3-8B3F-23040252E773}"/>
                    </a:ext>
                  </a:extLst>
                </p14:cNvPr>
                <p14:cNvContentPartPr/>
                <p14:nvPr/>
              </p14:nvContentPartPr>
              <p14:xfrm>
                <a:off x="7542895" y="2517581"/>
                <a:ext cx="168840" cy="168840"/>
              </p14:xfrm>
            </p:contentPart>
          </mc:Choice>
          <mc:Fallback xmlns="">
            <p:pic>
              <p:nvPicPr>
                <p:cNvPr id="2289" name="Ink 2288">
                  <a:extLst>
                    <a:ext uri="{FF2B5EF4-FFF2-40B4-BE49-F238E27FC236}">
                      <a16:creationId xmlns:a16="http://schemas.microsoft.com/office/drawing/2014/main" id="{C4C471D9-9941-40B3-8B3F-23040252E773}"/>
                    </a:ext>
                  </a:extLst>
                </p:cNvPr>
                <p:cNvPicPr/>
                <p:nvPr/>
              </p:nvPicPr>
              <p:blipFill>
                <a:blip r:embed="rId425"/>
                <a:stretch>
                  <a:fillRect/>
                </a:stretch>
              </p:blipFill>
              <p:spPr>
                <a:xfrm>
                  <a:off x="7533895" y="2508581"/>
                  <a:ext cx="186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290" name="Ink 2289">
                  <a:extLst>
                    <a:ext uri="{FF2B5EF4-FFF2-40B4-BE49-F238E27FC236}">
                      <a16:creationId xmlns:a16="http://schemas.microsoft.com/office/drawing/2014/main" id="{B326E7E0-C7A2-4431-A691-C74F5FF55D0F}"/>
                    </a:ext>
                  </a:extLst>
                </p14:cNvPr>
                <p14:cNvContentPartPr/>
                <p14:nvPr/>
              </p14:nvContentPartPr>
              <p14:xfrm>
                <a:off x="7759255" y="2535581"/>
                <a:ext cx="23760" cy="149040"/>
              </p14:xfrm>
            </p:contentPart>
          </mc:Choice>
          <mc:Fallback xmlns="">
            <p:pic>
              <p:nvPicPr>
                <p:cNvPr id="2290" name="Ink 2289">
                  <a:extLst>
                    <a:ext uri="{FF2B5EF4-FFF2-40B4-BE49-F238E27FC236}">
                      <a16:creationId xmlns:a16="http://schemas.microsoft.com/office/drawing/2014/main" id="{B326E7E0-C7A2-4431-A691-C74F5FF55D0F}"/>
                    </a:ext>
                  </a:extLst>
                </p:cNvPr>
                <p:cNvPicPr/>
                <p:nvPr/>
              </p:nvPicPr>
              <p:blipFill>
                <a:blip r:embed="rId427"/>
                <a:stretch>
                  <a:fillRect/>
                </a:stretch>
              </p:blipFill>
              <p:spPr>
                <a:xfrm>
                  <a:off x="7750615" y="2526581"/>
                  <a:ext cx="41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291" name="Ink 2290">
                  <a:extLst>
                    <a:ext uri="{FF2B5EF4-FFF2-40B4-BE49-F238E27FC236}">
                      <a16:creationId xmlns:a16="http://schemas.microsoft.com/office/drawing/2014/main" id="{D20B4FE4-F53D-4DAC-9E15-6539495E2D18}"/>
                    </a:ext>
                  </a:extLst>
                </p14:cNvPr>
                <p14:cNvContentPartPr/>
                <p14:nvPr/>
              </p14:nvContentPartPr>
              <p14:xfrm>
                <a:off x="7749535" y="2503541"/>
                <a:ext cx="124200" cy="177120"/>
              </p14:xfrm>
            </p:contentPart>
          </mc:Choice>
          <mc:Fallback xmlns="">
            <p:pic>
              <p:nvPicPr>
                <p:cNvPr id="2291" name="Ink 2290">
                  <a:extLst>
                    <a:ext uri="{FF2B5EF4-FFF2-40B4-BE49-F238E27FC236}">
                      <a16:creationId xmlns:a16="http://schemas.microsoft.com/office/drawing/2014/main" id="{D20B4FE4-F53D-4DAC-9E15-6539495E2D18}"/>
                    </a:ext>
                  </a:extLst>
                </p:cNvPr>
                <p:cNvPicPr/>
                <p:nvPr/>
              </p:nvPicPr>
              <p:blipFill>
                <a:blip r:embed="rId429"/>
                <a:stretch>
                  <a:fillRect/>
                </a:stretch>
              </p:blipFill>
              <p:spPr>
                <a:xfrm>
                  <a:off x="7740535" y="2494901"/>
                  <a:ext cx="141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292" name="Ink 2291">
                  <a:extLst>
                    <a:ext uri="{FF2B5EF4-FFF2-40B4-BE49-F238E27FC236}">
                      <a16:creationId xmlns:a16="http://schemas.microsoft.com/office/drawing/2014/main" id="{427A1695-BA55-435C-88FE-FAF24BDFC16A}"/>
                    </a:ext>
                  </a:extLst>
                </p14:cNvPr>
                <p14:cNvContentPartPr/>
                <p14:nvPr/>
              </p14:nvContentPartPr>
              <p14:xfrm>
                <a:off x="7618855" y="2750141"/>
                <a:ext cx="4320" cy="95400"/>
              </p14:xfrm>
            </p:contentPart>
          </mc:Choice>
          <mc:Fallback xmlns="">
            <p:pic>
              <p:nvPicPr>
                <p:cNvPr id="2292" name="Ink 2291">
                  <a:extLst>
                    <a:ext uri="{FF2B5EF4-FFF2-40B4-BE49-F238E27FC236}">
                      <a16:creationId xmlns:a16="http://schemas.microsoft.com/office/drawing/2014/main" id="{427A1695-BA55-435C-88FE-FAF24BDFC16A}"/>
                    </a:ext>
                  </a:extLst>
                </p:cNvPr>
                <p:cNvPicPr/>
                <p:nvPr/>
              </p:nvPicPr>
              <p:blipFill>
                <a:blip r:embed="rId431"/>
                <a:stretch>
                  <a:fillRect/>
                </a:stretch>
              </p:blipFill>
              <p:spPr>
                <a:xfrm>
                  <a:off x="7609855" y="2741501"/>
                  <a:ext cx="21960" cy="113040"/>
                </a:xfrm>
                <a:prstGeom prst="rect">
                  <a:avLst/>
                </a:prstGeom>
              </p:spPr>
            </p:pic>
          </mc:Fallback>
        </mc:AlternateContent>
      </p:grpSp>
      <p:grpSp>
        <p:nvGrpSpPr>
          <p:cNvPr id="2295" name="Group 2294">
            <a:extLst>
              <a:ext uri="{FF2B5EF4-FFF2-40B4-BE49-F238E27FC236}">
                <a16:creationId xmlns:a16="http://schemas.microsoft.com/office/drawing/2014/main" id="{2F0033A2-02CB-4F59-8E68-5538C49E4C68}"/>
              </a:ext>
            </a:extLst>
          </p:cNvPr>
          <p:cNvGrpSpPr/>
          <p:nvPr/>
        </p:nvGrpSpPr>
        <p:grpSpPr>
          <a:xfrm>
            <a:off x="7448575" y="2957501"/>
            <a:ext cx="633240" cy="181440"/>
            <a:chOff x="7448575" y="2957501"/>
            <a:chExt cx="633240" cy="181440"/>
          </a:xfrm>
        </p:grpSpPr>
        <mc:AlternateContent xmlns:mc="http://schemas.openxmlformats.org/markup-compatibility/2006" xmlns:p14="http://schemas.microsoft.com/office/powerpoint/2010/main">
          <mc:Choice Requires="p14">
            <p:contentPart p14:bwMode="auto" r:id="rId432">
              <p14:nvContentPartPr>
                <p14:cNvPr id="2293" name="Ink 2292">
                  <a:extLst>
                    <a:ext uri="{FF2B5EF4-FFF2-40B4-BE49-F238E27FC236}">
                      <a16:creationId xmlns:a16="http://schemas.microsoft.com/office/drawing/2014/main" id="{5FB6415F-727F-4B16-87F6-8FACFC6F6132}"/>
                    </a:ext>
                  </a:extLst>
                </p14:cNvPr>
                <p14:cNvContentPartPr/>
                <p14:nvPr/>
              </p14:nvContentPartPr>
              <p14:xfrm>
                <a:off x="7448575" y="2957501"/>
                <a:ext cx="412920" cy="181440"/>
              </p14:xfrm>
            </p:contentPart>
          </mc:Choice>
          <mc:Fallback xmlns="">
            <p:pic>
              <p:nvPicPr>
                <p:cNvPr id="2293" name="Ink 2292">
                  <a:extLst>
                    <a:ext uri="{FF2B5EF4-FFF2-40B4-BE49-F238E27FC236}">
                      <a16:creationId xmlns:a16="http://schemas.microsoft.com/office/drawing/2014/main" id="{5FB6415F-727F-4B16-87F6-8FACFC6F6132}"/>
                    </a:ext>
                  </a:extLst>
                </p:cNvPr>
                <p:cNvPicPr/>
                <p:nvPr/>
              </p:nvPicPr>
              <p:blipFill>
                <a:blip r:embed="rId433"/>
                <a:stretch>
                  <a:fillRect/>
                </a:stretch>
              </p:blipFill>
              <p:spPr>
                <a:xfrm>
                  <a:off x="7439935" y="2948501"/>
                  <a:ext cx="4305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294" name="Ink 2293">
                  <a:extLst>
                    <a:ext uri="{FF2B5EF4-FFF2-40B4-BE49-F238E27FC236}">
                      <a16:creationId xmlns:a16="http://schemas.microsoft.com/office/drawing/2014/main" id="{5A5C119C-337D-4CF6-A2CB-DE2B1571805C}"/>
                    </a:ext>
                  </a:extLst>
                </p14:cNvPr>
                <p14:cNvContentPartPr/>
                <p14:nvPr/>
              </p14:nvContentPartPr>
              <p14:xfrm>
                <a:off x="7961935" y="2994581"/>
                <a:ext cx="119880" cy="2160"/>
              </p14:xfrm>
            </p:contentPart>
          </mc:Choice>
          <mc:Fallback xmlns="">
            <p:pic>
              <p:nvPicPr>
                <p:cNvPr id="2294" name="Ink 2293">
                  <a:extLst>
                    <a:ext uri="{FF2B5EF4-FFF2-40B4-BE49-F238E27FC236}">
                      <a16:creationId xmlns:a16="http://schemas.microsoft.com/office/drawing/2014/main" id="{5A5C119C-337D-4CF6-A2CB-DE2B1571805C}"/>
                    </a:ext>
                  </a:extLst>
                </p:cNvPr>
                <p:cNvPicPr/>
                <p:nvPr/>
              </p:nvPicPr>
              <p:blipFill>
                <a:blip r:embed="rId435"/>
                <a:stretch>
                  <a:fillRect/>
                </a:stretch>
              </p:blipFill>
              <p:spPr>
                <a:xfrm>
                  <a:off x="7953295" y="2985581"/>
                  <a:ext cx="137520" cy="19800"/>
                </a:xfrm>
                <a:prstGeom prst="rect">
                  <a:avLst/>
                </a:prstGeom>
              </p:spPr>
            </p:pic>
          </mc:Fallback>
        </mc:AlternateContent>
      </p:grpSp>
      <p:grpSp>
        <p:nvGrpSpPr>
          <p:cNvPr id="2313" name="Group 2312">
            <a:extLst>
              <a:ext uri="{FF2B5EF4-FFF2-40B4-BE49-F238E27FC236}">
                <a16:creationId xmlns:a16="http://schemas.microsoft.com/office/drawing/2014/main" id="{EFEFE737-F49A-4905-8E3C-ECE195B08047}"/>
              </a:ext>
            </a:extLst>
          </p:cNvPr>
          <p:cNvGrpSpPr/>
          <p:nvPr/>
        </p:nvGrpSpPr>
        <p:grpSpPr>
          <a:xfrm>
            <a:off x="4662535" y="3942461"/>
            <a:ext cx="544320" cy="733680"/>
            <a:chOff x="4662535" y="3942461"/>
            <a:chExt cx="544320" cy="733680"/>
          </a:xfrm>
        </p:grpSpPr>
        <mc:AlternateContent xmlns:mc="http://schemas.openxmlformats.org/markup-compatibility/2006" xmlns:p14="http://schemas.microsoft.com/office/powerpoint/2010/main">
          <mc:Choice Requires="p14">
            <p:contentPart p14:bwMode="auto" r:id="rId436">
              <p14:nvContentPartPr>
                <p14:cNvPr id="2306" name="Ink 2305">
                  <a:extLst>
                    <a:ext uri="{FF2B5EF4-FFF2-40B4-BE49-F238E27FC236}">
                      <a16:creationId xmlns:a16="http://schemas.microsoft.com/office/drawing/2014/main" id="{FCAE79B0-844F-443A-A7F2-EF4F7D57BDAE}"/>
                    </a:ext>
                  </a:extLst>
                </p14:cNvPr>
                <p14:cNvContentPartPr/>
                <p14:nvPr/>
              </p14:nvContentPartPr>
              <p14:xfrm>
                <a:off x="4662535" y="4082141"/>
                <a:ext cx="158040" cy="594000"/>
              </p14:xfrm>
            </p:contentPart>
          </mc:Choice>
          <mc:Fallback xmlns="">
            <p:pic>
              <p:nvPicPr>
                <p:cNvPr id="2306" name="Ink 2305">
                  <a:extLst>
                    <a:ext uri="{FF2B5EF4-FFF2-40B4-BE49-F238E27FC236}">
                      <a16:creationId xmlns:a16="http://schemas.microsoft.com/office/drawing/2014/main" id="{FCAE79B0-844F-443A-A7F2-EF4F7D57BDAE}"/>
                    </a:ext>
                  </a:extLst>
                </p:cNvPr>
                <p:cNvPicPr/>
                <p:nvPr/>
              </p:nvPicPr>
              <p:blipFill>
                <a:blip r:embed="rId437"/>
                <a:stretch>
                  <a:fillRect/>
                </a:stretch>
              </p:blipFill>
              <p:spPr>
                <a:xfrm>
                  <a:off x="4653535" y="4073501"/>
                  <a:ext cx="17568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307" name="Ink 2306">
                  <a:extLst>
                    <a:ext uri="{FF2B5EF4-FFF2-40B4-BE49-F238E27FC236}">
                      <a16:creationId xmlns:a16="http://schemas.microsoft.com/office/drawing/2014/main" id="{EAC41B39-1D0B-4EA1-BC53-A85F4BECDB5B}"/>
                    </a:ext>
                  </a:extLst>
                </p14:cNvPr>
                <p14:cNvContentPartPr/>
                <p14:nvPr/>
              </p14:nvContentPartPr>
              <p14:xfrm>
                <a:off x="4769455" y="4028861"/>
                <a:ext cx="372240" cy="392400"/>
              </p14:xfrm>
            </p:contentPart>
          </mc:Choice>
          <mc:Fallback xmlns="">
            <p:pic>
              <p:nvPicPr>
                <p:cNvPr id="2307" name="Ink 2306">
                  <a:extLst>
                    <a:ext uri="{FF2B5EF4-FFF2-40B4-BE49-F238E27FC236}">
                      <a16:creationId xmlns:a16="http://schemas.microsoft.com/office/drawing/2014/main" id="{EAC41B39-1D0B-4EA1-BC53-A85F4BECDB5B}"/>
                    </a:ext>
                  </a:extLst>
                </p:cNvPr>
                <p:cNvPicPr/>
                <p:nvPr/>
              </p:nvPicPr>
              <p:blipFill>
                <a:blip r:embed="rId439"/>
                <a:stretch>
                  <a:fillRect/>
                </a:stretch>
              </p:blipFill>
              <p:spPr>
                <a:xfrm>
                  <a:off x="4760455" y="4020221"/>
                  <a:ext cx="38988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308" name="Ink 2307">
                  <a:extLst>
                    <a:ext uri="{FF2B5EF4-FFF2-40B4-BE49-F238E27FC236}">
                      <a16:creationId xmlns:a16="http://schemas.microsoft.com/office/drawing/2014/main" id="{90E7D800-3861-4C7C-9B70-D5C42A1D362D}"/>
                    </a:ext>
                  </a:extLst>
                </p14:cNvPr>
                <p14:cNvContentPartPr/>
                <p14:nvPr/>
              </p14:nvContentPartPr>
              <p14:xfrm>
                <a:off x="5104615" y="3955781"/>
                <a:ext cx="102240" cy="151560"/>
              </p14:xfrm>
            </p:contentPart>
          </mc:Choice>
          <mc:Fallback xmlns="">
            <p:pic>
              <p:nvPicPr>
                <p:cNvPr id="2308" name="Ink 2307">
                  <a:extLst>
                    <a:ext uri="{FF2B5EF4-FFF2-40B4-BE49-F238E27FC236}">
                      <a16:creationId xmlns:a16="http://schemas.microsoft.com/office/drawing/2014/main" id="{90E7D800-3861-4C7C-9B70-D5C42A1D362D}"/>
                    </a:ext>
                  </a:extLst>
                </p:cNvPr>
                <p:cNvPicPr/>
                <p:nvPr/>
              </p:nvPicPr>
              <p:blipFill>
                <a:blip r:embed="rId441"/>
                <a:stretch>
                  <a:fillRect/>
                </a:stretch>
              </p:blipFill>
              <p:spPr>
                <a:xfrm>
                  <a:off x="5095615" y="3947141"/>
                  <a:ext cx="119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309" name="Ink 2308">
                  <a:extLst>
                    <a:ext uri="{FF2B5EF4-FFF2-40B4-BE49-F238E27FC236}">
                      <a16:creationId xmlns:a16="http://schemas.microsoft.com/office/drawing/2014/main" id="{B6BC8E70-303F-4AE4-ADD2-430A669249C4}"/>
                    </a:ext>
                  </a:extLst>
                </p14:cNvPr>
                <p14:cNvContentPartPr/>
                <p14:nvPr/>
              </p14:nvContentPartPr>
              <p14:xfrm>
                <a:off x="5103895" y="3951461"/>
                <a:ext cx="92160" cy="78840"/>
              </p14:xfrm>
            </p:contentPart>
          </mc:Choice>
          <mc:Fallback xmlns="">
            <p:pic>
              <p:nvPicPr>
                <p:cNvPr id="2309" name="Ink 2308">
                  <a:extLst>
                    <a:ext uri="{FF2B5EF4-FFF2-40B4-BE49-F238E27FC236}">
                      <a16:creationId xmlns:a16="http://schemas.microsoft.com/office/drawing/2014/main" id="{B6BC8E70-303F-4AE4-ADD2-430A669249C4}"/>
                    </a:ext>
                  </a:extLst>
                </p:cNvPr>
                <p:cNvPicPr/>
                <p:nvPr/>
              </p:nvPicPr>
              <p:blipFill>
                <a:blip r:embed="rId443"/>
                <a:stretch>
                  <a:fillRect/>
                </a:stretch>
              </p:blipFill>
              <p:spPr>
                <a:xfrm>
                  <a:off x="5094895" y="3942461"/>
                  <a:ext cx="109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311" name="Ink 2310">
                  <a:extLst>
                    <a:ext uri="{FF2B5EF4-FFF2-40B4-BE49-F238E27FC236}">
                      <a16:creationId xmlns:a16="http://schemas.microsoft.com/office/drawing/2014/main" id="{6FEE8101-BF18-4F55-999C-51598C92C532}"/>
                    </a:ext>
                  </a:extLst>
                </p14:cNvPr>
                <p14:cNvContentPartPr/>
                <p14:nvPr/>
              </p14:nvContentPartPr>
              <p14:xfrm>
                <a:off x="5066455" y="3942461"/>
                <a:ext cx="117720" cy="138960"/>
              </p14:xfrm>
            </p:contentPart>
          </mc:Choice>
          <mc:Fallback xmlns="">
            <p:pic>
              <p:nvPicPr>
                <p:cNvPr id="2311" name="Ink 2310">
                  <a:extLst>
                    <a:ext uri="{FF2B5EF4-FFF2-40B4-BE49-F238E27FC236}">
                      <a16:creationId xmlns:a16="http://schemas.microsoft.com/office/drawing/2014/main" id="{6FEE8101-BF18-4F55-999C-51598C92C532}"/>
                    </a:ext>
                  </a:extLst>
                </p:cNvPr>
                <p:cNvPicPr/>
                <p:nvPr/>
              </p:nvPicPr>
              <p:blipFill>
                <a:blip r:embed="rId445"/>
                <a:stretch>
                  <a:fillRect/>
                </a:stretch>
              </p:blipFill>
              <p:spPr>
                <a:xfrm>
                  <a:off x="5057815" y="3933821"/>
                  <a:ext cx="135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312" name="Ink 2311">
                  <a:extLst>
                    <a:ext uri="{FF2B5EF4-FFF2-40B4-BE49-F238E27FC236}">
                      <a16:creationId xmlns:a16="http://schemas.microsoft.com/office/drawing/2014/main" id="{3F247FD5-F04F-4F4D-A02F-B2D779C95885}"/>
                    </a:ext>
                  </a:extLst>
                </p14:cNvPr>
                <p14:cNvContentPartPr/>
                <p14:nvPr/>
              </p14:nvContentPartPr>
              <p14:xfrm>
                <a:off x="4711135" y="4093661"/>
                <a:ext cx="112680" cy="122760"/>
              </p14:xfrm>
            </p:contentPart>
          </mc:Choice>
          <mc:Fallback xmlns="">
            <p:pic>
              <p:nvPicPr>
                <p:cNvPr id="2312" name="Ink 2311">
                  <a:extLst>
                    <a:ext uri="{FF2B5EF4-FFF2-40B4-BE49-F238E27FC236}">
                      <a16:creationId xmlns:a16="http://schemas.microsoft.com/office/drawing/2014/main" id="{3F247FD5-F04F-4F4D-A02F-B2D779C95885}"/>
                    </a:ext>
                  </a:extLst>
                </p:cNvPr>
                <p:cNvPicPr/>
                <p:nvPr/>
              </p:nvPicPr>
              <p:blipFill>
                <a:blip r:embed="rId447"/>
                <a:stretch>
                  <a:fillRect/>
                </a:stretch>
              </p:blipFill>
              <p:spPr>
                <a:xfrm>
                  <a:off x="4702135" y="4084661"/>
                  <a:ext cx="130320" cy="140400"/>
                </a:xfrm>
                <a:prstGeom prst="rect">
                  <a:avLst/>
                </a:prstGeom>
              </p:spPr>
            </p:pic>
          </mc:Fallback>
        </mc:AlternateContent>
      </p:grpSp>
      <p:grpSp>
        <p:nvGrpSpPr>
          <p:cNvPr id="2322" name="Group 2321">
            <a:extLst>
              <a:ext uri="{FF2B5EF4-FFF2-40B4-BE49-F238E27FC236}">
                <a16:creationId xmlns:a16="http://schemas.microsoft.com/office/drawing/2014/main" id="{515678BE-AE9B-4982-AE47-C4F215146017}"/>
              </a:ext>
            </a:extLst>
          </p:cNvPr>
          <p:cNvGrpSpPr/>
          <p:nvPr/>
        </p:nvGrpSpPr>
        <p:grpSpPr>
          <a:xfrm>
            <a:off x="5296495" y="4546181"/>
            <a:ext cx="1170360" cy="851400"/>
            <a:chOff x="5296495" y="4546181"/>
            <a:chExt cx="1170360" cy="851400"/>
          </a:xfrm>
        </p:grpSpPr>
        <mc:AlternateContent xmlns:mc="http://schemas.openxmlformats.org/markup-compatibility/2006" xmlns:p14="http://schemas.microsoft.com/office/powerpoint/2010/main">
          <mc:Choice Requires="p14">
            <p:contentPart p14:bwMode="auto" r:id="rId448">
              <p14:nvContentPartPr>
                <p14:cNvPr id="2297" name="Ink 2296">
                  <a:extLst>
                    <a:ext uri="{FF2B5EF4-FFF2-40B4-BE49-F238E27FC236}">
                      <a16:creationId xmlns:a16="http://schemas.microsoft.com/office/drawing/2014/main" id="{C036EF93-90FA-439D-A7BB-10C678AB5CFB}"/>
                    </a:ext>
                  </a:extLst>
                </p14:cNvPr>
                <p14:cNvContentPartPr/>
                <p14:nvPr/>
              </p14:nvContentPartPr>
              <p14:xfrm>
                <a:off x="5385415" y="4546181"/>
                <a:ext cx="287640" cy="103680"/>
              </p14:xfrm>
            </p:contentPart>
          </mc:Choice>
          <mc:Fallback xmlns="">
            <p:pic>
              <p:nvPicPr>
                <p:cNvPr id="2297" name="Ink 2296">
                  <a:extLst>
                    <a:ext uri="{FF2B5EF4-FFF2-40B4-BE49-F238E27FC236}">
                      <a16:creationId xmlns:a16="http://schemas.microsoft.com/office/drawing/2014/main" id="{C036EF93-90FA-439D-A7BB-10C678AB5CFB}"/>
                    </a:ext>
                  </a:extLst>
                </p:cNvPr>
                <p:cNvPicPr/>
                <p:nvPr/>
              </p:nvPicPr>
              <p:blipFill>
                <a:blip r:embed="rId449"/>
                <a:stretch>
                  <a:fillRect/>
                </a:stretch>
              </p:blipFill>
              <p:spPr>
                <a:xfrm>
                  <a:off x="5376775" y="4537181"/>
                  <a:ext cx="305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298" name="Ink 2297">
                  <a:extLst>
                    <a:ext uri="{FF2B5EF4-FFF2-40B4-BE49-F238E27FC236}">
                      <a16:creationId xmlns:a16="http://schemas.microsoft.com/office/drawing/2014/main" id="{272DA6F4-4513-4A77-B97A-DC4E8A94635A}"/>
                    </a:ext>
                  </a:extLst>
                </p14:cNvPr>
                <p14:cNvContentPartPr/>
                <p14:nvPr/>
              </p14:nvContentPartPr>
              <p14:xfrm>
                <a:off x="5688175" y="4557701"/>
                <a:ext cx="610200" cy="284040"/>
              </p14:xfrm>
            </p:contentPart>
          </mc:Choice>
          <mc:Fallback xmlns="">
            <p:pic>
              <p:nvPicPr>
                <p:cNvPr id="2298" name="Ink 2297">
                  <a:extLst>
                    <a:ext uri="{FF2B5EF4-FFF2-40B4-BE49-F238E27FC236}">
                      <a16:creationId xmlns:a16="http://schemas.microsoft.com/office/drawing/2014/main" id="{272DA6F4-4513-4A77-B97A-DC4E8A94635A}"/>
                    </a:ext>
                  </a:extLst>
                </p:cNvPr>
                <p:cNvPicPr/>
                <p:nvPr/>
              </p:nvPicPr>
              <p:blipFill>
                <a:blip r:embed="rId451"/>
                <a:stretch>
                  <a:fillRect/>
                </a:stretch>
              </p:blipFill>
              <p:spPr>
                <a:xfrm>
                  <a:off x="5679175" y="4548701"/>
                  <a:ext cx="6278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299" name="Ink 2298">
                  <a:extLst>
                    <a:ext uri="{FF2B5EF4-FFF2-40B4-BE49-F238E27FC236}">
                      <a16:creationId xmlns:a16="http://schemas.microsoft.com/office/drawing/2014/main" id="{8FFBF542-FB34-459B-9987-5A5E9C0E6C3B}"/>
                    </a:ext>
                  </a:extLst>
                </p14:cNvPr>
                <p14:cNvContentPartPr/>
                <p14:nvPr/>
              </p14:nvContentPartPr>
              <p14:xfrm>
                <a:off x="5427895" y="4870181"/>
                <a:ext cx="117360" cy="84240"/>
              </p14:xfrm>
            </p:contentPart>
          </mc:Choice>
          <mc:Fallback xmlns="">
            <p:pic>
              <p:nvPicPr>
                <p:cNvPr id="2299" name="Ink 2298">
                  <a:extLst>
                    <a:ext uri="{FF2B5EF4-FFF2-40B4-BE49-F238E27FC236}">
                      <a16:creationId xmlns:a16="http://schemas.microsoft.com/office/drawing/2014/main" id="{8FFBF542-FB34-459B-9987-5A5E9C0E6C3B}"/>
                    </a:ext>
                  </a:extLst>
                </p:cNvPr>
                <p:cNvPicPr/>
                <p:nvPr/>
              </p:nvPicPr>
              <p:blipFill>
                <a:blip r:embed="rId453"/>
                <a:stretch>
                  <a:fillRect/>
                </a:stretch>
              </p:blipFill>
              <p:spPr>
                <a:xfrm>
                  <a:off x="5419255" y="4861181"/>
                  <a:ext cx="135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300" name="Ink 2299">
                  <a:extLst>
                    <a:ext uri="{FF2B5EF4-FFF2-40B4-BE49-F238E27FC236}">
                      <a16:creationId xmlns:a16="http://schemas.microsoft.com/office/drawing/2014/main" id="{B0C1ABAD-DBC9-4379-A0B8-D17EA6897210}"/>
                    </a:ext>
                  </a:extLst>
                </p14:cNvPr>
                <p14:cNvContentPartPr/>
                <p14:nvPr/>
              </p14:nvContentPartPr>
              <p14:xfrm>
                <a:off x="5556775" y="4857941"/>
                <a:ext cx="98280" cy="100440"/>
              </p14:xfrm>
            </p:contentPart>
          </mc:Choice>
          <mc:Fallback xmlns="">
            <p:pic>
              <p:nvPicPr>
                <p:cNvPr id="2300" name="Ink 2299">
                  <a:extLst>
                    <a:ext uri="{FF2B5EF4-FFF2-40B4-BE49-F238E27FC236}">
                      <a16:creationId xmlns:a16="http://schemas.microsoft.com/office/drawing/2014/main" id="{B0C1ABAD-DBC9-4379-A0B8-D17EA6897210}"/>
                    </a:ext>
                  </a:extLst>
                </p:cNvPr>
                <p:cNvPicPr/>
                <p:nvPr/>
              </p:nvPicPr>
              <p:blipFill>
                <a:blip r:embed="rId455"/>
                <a:stretch>
                  <a:fillRect/>
                </a:stretch>
              </p:blipFill>
              <p:spPr>
                <a:xfrm>
                  <a:off x="5547775" y="4848941"/>
                  <a:ext cx="115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301" name="Ink 2300">
                  <a:extLst>
                    <a:ext uri="{FF2B5EF4-FFF2-40B4-BE49-F238E27FC236}">
                      <a16:creationId xmlns:a16="http://schemas.microsoft.com/office/drawing/2014/main" id="{27396989-D6DC-4091-A7F4-33B67FA79156}"/>
                    </a:ext>
                  </a:extLst>
                </p14:cNvPr>
                <p14:cNvContentPartPr/>
                <p14:nvPr/>
              </p14:nvContentPartPr>
              <p14:xfrm>
                <a:off x="5666575" y="4798181"/>
                <a:ext cx="114120" cy="137880"/>
              </p14:xfrm>
            </p:contentPart>
          </mc:Choice>
          <mc:Fallback xmlns="">
            <p:pic>
              <p:nvPicPr>
                <p:cNvPr id="2301" name="Ink 2300">
                  <a:extLst>
                    <a:ext uri="{FF2B5EF4-FFF2-40B4-BE49-F238E27FC236}">
                      <a16:creationId xmlns:a16="http://schemas.microsoft.com/office/drawing/2014/main" id="{27396989-D6DC-4091-A7F4-33B67FA79156}"/>
                    </a:ext>
                  </a:extLst>
                </p:cNvPr>
                <p:cNvPicPr/>
                <p:nvPr/>
              </p:nvPicPr>
              <p:blipFill>
                <a:blip r:embed="rId457"/>
                <a:stretch>
                  <a:fillRect/>
                </a:stretch>
              </p:blipFill>
              <p:spPr>
                <a:xfrm>
                  <a:off x="5657935" y="4789541"/>
                  <a:ext cx="131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302" name="Ink 2301">
                  <a:extLst>
                    <a:ext uri="{FF2B5EF4-FFF2-40B4-BE49-F238E27FC236}">
                      <a16:creationId xmlns:a16="http://schemas.microsoft.com/office/drawing/2014/main" id="{113F3C95-2C55-4F64-B5D4-18056C7077B1}"/>
                    </a:ext>
                  </a:extLst>
                </p14:cNvPr>
                <p14:cNvContentPartPr/>
                <p14:nvPr/>
              </p14:nvContentPartPr>
              <p14:xfrm>
                <a:off x="5787535" y="4824821"/>
                <a:ext cx="81720" cy="84240"/>
              </p14:xfrm>
            </p:contentPart>
          </mc:Choice>
          <mc:Fallback xmlns="">
            <p:pic>
              <p:nvPicPr>
                <p:cNvPr id="2302" name="Ink 2301">
                  <a:extLst>
                    <a:ext uri="{FF2B5EF4-FFF2-40B4-BE49-F238E27FC236}">
                      <a16:creationId xmlns:a16="http://schemas.microsoft.com/office/drawing/2014/main" id="{113F3C95-2C55-4F64-B5D4-18056C7077B1}"/>
                    </a:ext>
                  </a:extLst>
                </p:cNvPr>
                <p:cNvPicPr/>
                <p:nvPr/>
              </p:nvPicPr>
              <p:blipFill>
                <a:blip r:embed="rId459"/>
                <a:stretch>
                  <a:fillRect/>
                </a:stretch>
              </p:blipFill>
              <p:spPr>
                <a:xfrm>
                  <a:off x="5778535" y="4816181"/>
                  <a:ext cx="99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303" name="Ink 2302">
                  <a:extLst>
                    <a:ext uri="{FF2B5EF4-FFF2-40B4-BE49-F238E27FC236}">
                      <a16:creationId xmlns:a16="http://schemas.microsoft.com/office/drawing/2014/main" id="{8BE60801-2570-4AEE-B8EE-FCE8037D4CD9}"/>
                    </a:ext>
                  </a:extLst>
                </p14:cNvPr>
                <p14:cNvContentPartPr/>
                <p14:nvPr/>
              </p14:nvContentPartPr>
              <p14:xfrm>
                <a:off x="5893735" y="4877741"/>
                <a:ext cx="111960" cy="51480"/>
              </p14:xfrm>
            </p:contentPart>
          </mc:Choice>
          <mc:Fallback xmlns="">
            <p:pic>
              <p:nvPicPr>
                <p:cNvPr id="2303" name="Ink 2302">
                  <a:extLst>
                    <a:ext uri="{FF2B5EF4-FFF2-40B4-BE49-F238E27FC236}">
                      <a16:creationId xmlns:a16="http://schemas.microsoft.com/office/drawing/2014/main" id="{8BE60801-2570-4AEE-B8EE-FCE8037D4CD9}"/>
                    </a:ext>
                  </a:extLst>
                </p:cNvPr>
                <p:cNvPicPr/>
                <p:nvPr/>
              </p:nvPicPr>
              <p:blipFill>
                <a:blip r:embed="rId461"/>
                <a:stretch>
                  <a:fillRect/>
                </a:stretch>
              </p:blipFill>
              <p:spPr>
                <a:xfrm>
                  <a:off x="5885095" y="4868741"/>
                  <a:ext cx="129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304" name="Ink 2303">
                  <a:extLst>
                    <a:ext uri="{FF2B5EF4-FFF2-40B4-BE49-F238E27FC236}">
                      <a16:creationId xmlns:a16="http://schemas.microsoft.com/office/drawing/2014/main" id="{226B189D-9A0D-48B3-90DD-F3A172BB353C}"/>
                    </a:ext>
                  </a:extLst>
                </p14:cNvPr>
                <p14:cNvContentPartPr/>
                <p14:nvPr/>
              </p14:nvContentPartPr>
              <p14:xfrm>
                <a:off x="6016855" y="4812221"/>
                <a:ext cx="377280" cy="158760"/>
              </p14:xfrm>
            </p:contentPart>
          </mc:Choice>
          <mc:Fallback xmlns="">
            <p:pic>
              <p:nvPicPr>
                <p:cNvPr id="2304" name="Ink 2303">
                  <a:extLst>
                    <a:ext uri="{FF2B5EF4-FFF2-40B4-BE49-F238E27FC236}">
                      <a16:creationId xmlns:a16="http://schemas.microsoft.com/office/drawing/2014/main" id="{226B189D-9A0D-48B3-90DD-F3A172BB353C}"/>
                    </a:ext>
                  </a:extLst>
                </p:cNvPr>
                <p:cNvPicPr/>
                <p:nvPr/>
              </p:nvPicPr>
              <p:blipFill>
                <a:blip r:embed="rId463"/>
                <a:stretch>
                  <a:fillRect/>
                </a:stretch>
              </p:blipFill>
              <p:spPr>
                <a:xfrm>
                  <a:off x="6007855" y="4803581"/>
                  <a:ext cx="3949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314" name="Ink 2313">
                  <a:extLst>
                    <a:ext uri="{FF2B5EF4-FFF2-40B4-BE49-F238E27FC236}">
                      <a16:creationId xmlns:a16="http://schemas.microsoft.com/office/drawing/2014/main" id="{2C8C7457-3815-4B5D-97F1-18F866635243}"/>
                    </a:ext>
                  </a:extLst>
                </p14:cNvPr>
                <p14:cNvContentPartPr/>
                <p14:nvPr/>
              </p14:nvContentPartPr>
              <p14:xfrm>
                <a:off x="5296495" y="5105981"/>
                <a:ext cx="435600" cy="291600"/>
              </p14:xfrm>
            </p:contentPart>
          </mc:Choice>
          <mc:Fallback xmlns="">
            <p:pic>
              <p:nvPicPr>
                <p:cNvPr id="2314" name="Ink 2313">
                  <a:extLst>
                    <a:ext uri="{FF2B5EF4-FFF2-40B4-BE49-F238E27FC236}">
                      <a16:creationId xmlns:a16="http://schemas.microsoft.com/office/drawing/2014/main" id="{2C8C7457-3815-4B5D-97F1-18F866635243}"/>
                    </a:ext>
                  </a:extLst>
                </p:cNvPr>
                <p:cNvPicPr/>
                <p:nvPr/>
              </p:nvPicPr>
              <p:blipFill>
                <a:blip r:embed="rId465"/>
                <a:stretch>
                  <a:fillRect/>
                </a:stretch>
              </p:blipFill>
              <p:spPr>
                <a:xfrm>
                  <a:off x="5287855" y="5096981"/>
                  <a:ext cx="45324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315" name="Ink 2314">
                  <a:extLst>
                    <a:ext uri="{FF2B5EF4-FFF2-40B4-BE49-F238E27FC236}">
                      <a16:creationId xmlns:a16="http://schemas.microsoft.com/office/drawing/2014/main" id="{0A02B9AD-F2A0-4D56-9FD9-4BEBDCCD56E6}"/>
                    </a:ext>
                  </a:extLst>
                </p14:cNvPr>
                <p14:cNvContentPartPr/>
                <p14:nvPr/>
              </p14:nvContentPartPr>
              <p14:xfrm>
                <a:off x="5746135" y="5176901"/>
                <a:ext cx="105840" cy="83520"/>
              </p14:xfrm>
            </p:contentPart>
          </mc:Choice>
          <mc:Fallback xmlns="">
            <p:pic>
              <p:nvPicPr>
                <p:cNvPr id="2315" name="Ink 2314">
                  <a:extLst>
                    <a:ext uri="{FF2B5EF4-FFF2-40B4-BE49-F238E27FC236}">
                      <a16:creationId xmlns:a16="http://schemas.microsoft.com/office/drawing/2014/main" id="{0A02B9AD-F2A0-4D56-9FD9-4BEBDCCD56E6}"/>
                    </a:ext>
                  </a:extLst>
                </p:cNvPr>
                <p:cNvPicPr/>
                <p:nvPr/>
              </p:nvPicPr>
              <p:blipFill>
                <a:blip r:embed="rId467"/>
                <a:stretch>
                  <a:fillRect/>
                </a:stretch>
              </p:blipFill>
              <p:spPr>
                <a:xfrm>
                  <a:off x="5737495" y="5168261"/>
                  <a:ext cx="12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316" name="Ink 2315">
                  <a:extLst>
                    <a:ext uri="{FF2B5EF4-FFF2-40B4-BE49-F238E27FC236}">
                      <a16:creationId xmlns:a16="http://schemas.microsoft.com/office/drawing/2014/main" id="{0E1EA01A-976C-4F8C-83C3-2B0C61070BF9}"/>
                    </a:ext>
                  </a:extLst>
                </p14:cNvPr>
                <p14:cNvContentPartPr/>
                <p14:nvPr/>
              </p14:nvContentPartPr>
              <p14:xfrm>
                <a:off x="5823535" y="5095181"/>
                <a:ext cx="150120" cy="152640"/>
              </p14:xfrm>
            </p:contentPart>
          </mc:Choice>
          <mc:Fallback xmlns="">
            <p:pic>
              <p:nvPicPr>
                <p:cNvPr id="2316" name="Ink 2315">
                  <a:extLst>
                    <a:ext uri="{FF2B5EF4-FFF2-40B4-BE49-F238E27FC236}">
                      <a16:creationId xmlns:a16="http://schemas.microsoft.com/office/drawing/2014/main" id="{0E1EA01A-976C-4F8C-83C3-2B0C61070BF9}"/>
                    </a:ext>
                  </a:extLst>
                </p:cNvPr>
                <p:cNvPicPr/>
                <p:nvPr/>
              </p:nvPicPr>
              <p:blipFill>
                <a:blip r:embed="rId469"/>
                <a:stretch>
                  <a:fillRect/>
                </a:stretch>
              </p:blipFill>
              <p:spPr>
                <a:xfrm>
                  <a:off x="5814895" y="5086181"/>
                  <a:ext cx="167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317" name="Ink 2316">
                  <a:extLst>
                    <a:ext uri="{FF2B5EF4-FFF2-40B4-BE49-F238E27FC236}">
                      <a16:creationId xmlns:a16="http://schemas.microsoft.com/office/drawing/2014/main" id="{1533EFD1-21E7-4A67-8FC5-22F54BEFD6DB}"/>
                    </a:ext>
                  </a:extLst>
                </p14:cNvPr>
                <p14:cNvContentPartPr/>
                <p14:nvPr/>
              </p14:nvContentPartPr>
              <p14:xfrm>
                <a:off x="6001015" y="5133341"/>
                <a:ext cx="64800" cy="75600"/>
              </p14:xfrm>
            </p:contentPart>
          </mc:Choice>
          <mc:Fallback xmlns="">
            <p:pic>
              <p:nvPicPr>
                <p:cNvPr id="2317" name="Ink 2316">
                  <a:extLst>
                    <a:ext uri="{FF2B5EF4-FFF2-40B4-BE49-F238E27FC236}">
                      <a16:creationId xmlns:a16="http://schemas.microsoft.com/office/drawing/2014/main" id="{1533EFD1-21E7-4A67-8FC5-22F54BEFD6DB}"/>
                    </a:ext>
                  </a:extLst>
                </p:cNvPr>
                <p:cNvPicPr/>
                <p:nvPr/>
              </p:nvPicPr>
              <p:blipFill>
                <a:blip r:embed="rId471"/>
                <a:stretch>
                  <a:fillRect/>
                </a:stretch>
              </p:blipFill>
              <p:spPr>
                <a:xfrm>
                  <a:off x="5992015" y="5124341"/>
                  <a:ext cx="82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318" name="Ink 2317">
                  <a:extLst>
                    <a:ext uri="{FF2B5EF4-FFF2-40B4-BE49-F238E27FC236}">
                      <a16:creationId xmlns:a16="http://schemas.microsoft.com/office/drawing/2014/main" id="{1D41F664-D5CE-4ED0-B6F5-DBA40A5272B8}"/>
                    </a:ext>
                  </a:extLst>
                </p14:cNvPr>
                <p14:cNvContentPartPr/>
                <p14:nvPr/>
              </p14:nvContentPartPr>
              <p14:xfrm>
                <a:off x="6097855" y="5116781"/>
                <a:ext cx="79200" cy="90000"/>
              </p14:xfrm>
            </p:contentPart>
          </mc:Choice>
          <mc:Fallback xmlns="">
            <p:pic>
              <p:nvPicPr>
                <p:cNvPr id="2318" name="Ink 2317">
                  <a:extLst>
                    <a:ext uri="{FF2B5EF4-FFF2-40B4-BE49-F238E27FC236}">
                      <a16:creationId xmlns:a16="http://schemas.microsoft.com/office/drawing/2014/main" id="{1D41F664-D5CE-4ED0-B6F5-DBA40A5272B8}"/>
                    </a:ext>
                  </a:extLst>
                </p:cNvPr>
                <p:cNvPicPr/>
                <p:nvPr/>
              </p:nvPicPr>
              <p:blipFill>
                <a:blip r:embed="rId473"/>
                <a:stretch>
                  <a:fillRect/>
                </a:stretch>
              </p:blipFill>
              <p:spPr>
                <a:xfrm>
                  <a:off x="6089215" y="5108141"/>
                  <a:ext cx="96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319" name="Ink 2318">
                  <a:extLst>
                    <a:ext uri="{FF2B5EF4-FFF2-40B4-BE49-F238E27FC236}">
                      <a16:creationId xmlns:a16="http://schemas.microsoft.com/office/drawing/2014/main" id="{2C9BC6AD-D41D-46CF-B0EF-DDFF08498F64}"/>
                    </a:ext>
                  </a:extLst>
                </p14:cNvPr>
                <p14:cNvContentPartPr/>
                <p14:nvPr/>
              </p14:nvContentPartPr>
              <p14:xfrm>
                <a:off x="6217375" y="5132621"/>
                <a:ext cx="249480" cy="84600"/>
              </p14:xfrm>
            </p:contentPart>
          </mc:Choice>
          <mc:Fallback xmlns="">
            <p:pic>
              <p:nvPicPr>
                <p:cNvPr id="2319" name="Ink 2318">
                  <a:extLst>
                    <a:ext uri="{FF2B5EF4-FFF2-40B4-BE49-F238E27FC236}">
                      <a16:creationId xmlns:a16="http://schemas.microsoft.com/office/drawing/2014/main" id="{2C9BC6AD-D41D-46CF-B0EF-DDFF08498F64}"/>
                    </a:ext>
                  </a:extLst>
                </p:cNvPr>
                <p:cNvPicPr/>
                <p:nvPr/>
              </p:nvPicPr>
              <p:blipFill>
                <a:blip r:embed="rId475"/>
                <a:stretch>
                  <a:fillRect/>
                </a:stretch>
              </p:blipFill>
              <p:spPr>
                <a:xfrm>
                  <a:off x="6208375" y="5123621"/>
                  <a:ext cx="26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320" name="Ink 2319">
                  <a:extLst>
                    <a:ext uri="{FF2B5EF4-FFF2-40B4-BE49-F238E27FC236}">
                      <a16:creationId xmlns:a16="http://schemas.microsoft.com/office/drawing/2014/main" id="{C8D01A04-A44C-447F-A59B-5C742672A432}"/>
                    </a:ext>
                  </a:extLst>
                </p14:cNvPr>
                <p14:cNvContentPartPr/>
                <p14:nvPr/>
              </p14:nvContentPartPr>
              <p14:xfrm>
                <a:off x="6184615" y="5006261"/>
                <a:ext cx="113400" cy="94680"/>
              </p14:xfrm>
            </p:contentPart>
          </mc:Choice>
          <mc:Fallback xmlns="">
            <p:pic>
              <p:nvPicPr>
                <p:cNvPr id="2320" name="Ink 2319">
                  <a:extLst>
                    <a:ext uri="{FF2B5EF4-FFF2-40B4-BE49-F238E27FC236}">
                      <a16:creationId xmlns:a16="http://schemas.microsoft.com/office/drawing/2014/main" id="{C8D01A04-A44C-447F-A59B-5C742672A432}"/>
                    </a:ext>
                  </a:extLst>
                </p:cNvPr>
                <p:cNvPicPr/>
                <p:nvPr/>
              </p:nvPicPr>
              <p:blipFill>
                <a:blip r:embed="rId477"/>
                <a:stretch>
                  <a:fillRect/>
                </a:stretch>
              </p:blipFill>
              <p:spPr>
                <a:xfrm>
                  <a:off x="6175975" y="4997261"/>
                  <a:ext cx="131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321" name="Ink 2320">
                  <a:extLst>
                    <a:ext uri="{FF2B5EF4-FFF2-40B4-BE49-F238E27FC236}">
                      <a16:creationId xmlns:a16="http://schemas.microsoft.com/office/drawing/2014/main" id="{C2533870-86F4-49DB-ACD0-AC91D8082503}"/>
                    </a:ext>
                  </a:extLst>
                </p14:cNvPr>
                <p14:cNvContentPartPr/>
                <p14:nvPr/>
              </p14:nvContentPartPr>
              <p14:xfrm>
                <a:off x="5503855" y="5064941"/>
                <a:ext cx="37440" cy="127440"/>
              </p14:xfrm>
            </p:contentPart>
          </mc:Choice>
          <mc:Fallback xmlns="">
            <p:pic>
              <p:nvPicPr>
                <p:cNvPr id="2321" name="Ink 2320">
                  <a:extLst>
                    <a:ext uri="{FF2B5EF4-FFF2-40B4-BE49-F238E27FC236}">
                      <a16:creationId xmlns:a16="http://schemas.microsoft.com/office/drawing/2014/main" id="{C2533870-86F4-49DB-ACD0-AC91D8082503}"/>
                    </a:ext>
                  </a:extLst>
                </p:cNvPr>
                <p:cNvPicPr/>
                <p:nvPr/>
              </p:nvPicPr>
              <p:blipFill>
                <a:blip r:embed="rId479"/>
                <a:stretch>
                  <a:fillRect/>
                </a:stretch>
              </p:blipFill>
              <p:spPr>
                <a:xfrm>
                  <a:off x="5495215" y="5055941"/>
                  <a:ext cx="55080" cy="145080"/>
                </a:xfrm>
                <a:prstGeom prst="rect">
                  <a:avLst/>
                </a:prstGeom>
              </p:spPr>
            </p:pic>
          </mc:Fallback>
        </mc:AlternateContent>
      </p:grpSp>
      <p:grpSp>
        <p:nvGrpSpPr>
          <p:cNvPr id="2338" name="Group 2337">
            <a:extLst>
              <a:ext uri="{FF2B5EF4-FFF2-40B4-BE49-F238E27FC236}">
                <a16:creationId xmlns:a16="http://schemas.microsoft.com/office/drawing/2014/main" id="{660EC067-4BDC-4132-8D43-3FB4A9315259}"/>
              </a:ext>
            </a:extLst>
          </p:cNvPr>
          <p:cNvGrpSpPr/>
          <p:nvPr/>
        </p:nvGrpSpPr>
        <p:grpSpPr>
          <a:xfrm>
            <a:off x="7150855" y="4569581"/>
            <a:ext cx="899280" cy="924840"/>
            <a:chOff x="7150855" y="4569581"/>
            <a:chExt cx="899280" cy="924840"/>
          </a:xfrm>
        </p:grpSpPr>
        <mc:AlternateContent xmlns:mc="http://schemas.openxmlformats.org/markup-compatibility/2006" xmlns:p14="http://schemas.microsoft.com/office/powerpoint/2010/main">
          <mc:Choice Requires="p14">
            <p:contentPart p14:bwMode="auto" r:id="rId480">
              <p14:nvContentPartPr>
                <p14:cNvPr id="2323" name="Ink 2322">
                  <a:extLst>
                    <a:ext uri="{FF2B5EF4-FFF2-40B4-BE49-F238E27FC236}">
                      <a16:creationId xmlns:a16="http://schemas.microsoft.com/office/drawing/2014/main" id="{9F728FAA-B79F-4746-8E7D-A4757E57D214}"/>
                    </a:ext>
                  </a:extLst>
                </p14:cNvPr>
                <p14:cNvContentPartPr/>
                <p14:nvPr/>
              </p14:nvContentPartPr>
              <p14:xfrm>
                <a:off x="7168135" y="4569581"/>
                <a:ext cx="227520" cy="123480"/>
              </p14:xfrm>
            </p:contentPart>
          </mc:Choice>
          <mc:Fallback xmlns="">
            <p:pic>
              <p:nvPicPr>
                <p:cNvPr id="2323" name="Ink 2322">
                  <a:extLst>
                    <a:ext uri="{FF2B5EF4-FFF2-40B4-BE49-F238E27FC236}">
                      <a16:creationId xmlns:a16="http://schemas.microsoft.com/office/drawing/2014/main" id="{9F728FAA-B79F-4746-8E7D-A4757E57D214}"/>
                    </a:ext>
                  </a:extLst>
                </p:cNvPr>
                <p:cNvPicPr/>
                <p:nvPr/>
              </p:nvPicPr>
              <p:blipFill>
                <a:blip r:embed="rId481"/>
                <a:stretch>
                  <a:fillRect/>
                </a:stretch>
              </p:blipFill>
              <p:spPr>
                <a:xfrm>
                  <a:off x="7159495" y="4560941"/>
                  <a:ext cx="245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324" name="Ink 2323">
                  <a:extLst>
                    <a:ext uri="{FF2B5EF4-FFF2-40B4-BE49-F238E27FC236}">
                      <a16:creationId xmlns:a16="http://schemas.microsoft.com/office/drawing/2014/main" id="{DCE6EA0B-8DD6-4779-BE23-F7F3A74309E6}"/>
                    </a:ext>
                  </a:extLst>
                </p14:cNvPr>
                <p14:cNvContentPartPr/>
                <p14:nvPr/>
              </p14:nvContentPartPr>
              <p14:xfrm>
                <a:off x="7408255" y="4580741"/>
                <a:ext cx="641880" cy="269280"/>
              </p14:xfrm>
            </p:contentPart>
          </mc:Choice>
          <mc:Fallback xmlns="">
            <p:pic>
              <p:nvPicPr>
                <p:cNvPr id="2324" name="Ink 2323">
                  <a:extLst>
                    <a:ext uri="{FF2B5EF4-FFF2-40B4-BE49-F238E27FC236}">
                      <a16:creationId xmlns:a16="http://schemas.microsoft.com/office/drawing/2014/main" id="{DCE6EA0B-8DD6-4779-BE23-F7F3A74309E6}"/>
                    </a:ext>
                  </a:extLst>
                </p:cNvPr>
                <p:cNvPicPr/>
                <p:nvPr/>
              </p:nvPicPr>
              <p:blipFill>
                <a:blip r:embed="rId483"/>
                <a:stretch>
                  <a:fillRect/>
                </a:stretch>
              </p:blipFill>
              <p:spPr>
                <a:xfrm>
                  <a:off x="7399615" y="4572101"/>
                  <a:ext cx="6595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326" name="Ink 2325">
                  <a:extLst>
                    <a:ext uri="{FF2B5EF4-FFF2-40B4-BE49-F238E27FC236}">
                      <a16:creationId xmlns:a16="http://schemas.microsoft.com/office/drawing/2014/main" id="{E19171C5-F893-4459-83FA-238F224BEFA3}"/>
                    </a:ext>
                  </a:extLst>
                </p14:cNvPr>
                <p14:cNvContentPartPr/>
                <p14:nvPr/>
              </p14:nvContentPartPr>
              <p14:xfrm>
                <a:off x="7151575" y="4894301"/>
                <a:ext cx="160560" cy="99360"/>
              </p14:xfrm>
            </p:contentPart>
          </mc:Choice>
          <mc:Fallback xmlns="">
            <p:pic>
              <p:nvPicPr>
                <p:cNvPr id="2326" name="Ink 2325">
                  <a:extLst>
                    <a:ext uri="{FF2B5EF4-FFF2-40B4-BE49-F238E27FC236}">
                      <a16:creationId xmlns:a16="http://schemas.microsoft.com/office/drawing/2014/main" id="{E19171C5-F893-4459-83FA-238F224BEFA3}"/>
                    </a:ext>
                  </a:extLst>
                </p:cNvPr>
                <p:cNvPicPr/>
                <p:nvPr/>
              </p:nvPicPr>
              <p:blipFill>
                <a:blip r:embed="rId485"/>
                <a:stretch>
                  <a:fillRect/>
                </a:stretch>
              </p:blipFill>
              <p:spPr>
                <a:xfrm>
                  <a:off x="7142575" y="4885301"/>
                  <a:ext cx="178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327" name="Ink 2326">
                  <a:extLst>
                    <a:ext uri="{FF2B5EF4-FFF2-40B4-BE49-F238E27FC236}">
                      <a16:creationId xmlns:a16="http://schemas.microsoft.com/office/drawing/2014/main" id="{385B8968-5CD6-4C78-A053-9177EC5D5889}"/>
                    </a:ext>
                  </a:extLst>
                </p14:cNvPr>
                <p14:cNvContentPartPr/>
                <p14:nvPr/>
              </p14:nvContentPartPr>
              <p14:xfrm>
                <a:off x="7310335" y="4895741"/>
                <a:ext cx="98280" cy="103320"/>
              </p14:xfrm>
            </p:contentPart>
          </mc:Choice>
          <mc:Fallback xmlns="">
            <p:pic>
              <p:nvPicPr>
                <p:cNvPr id="2327" name="Ink 2326">
                  <a:extLst>
                    <a:ext uri="{FF2B5EF4-FFF2-40B4-BE49-F238E27FC236}">
                      <a16:creationId xmlns:a16="http://schemas.microsoft.com/office/drawing/2014/main" id="{385B8968-5CD6-4C78-A053-9177EC5D5889}"/>
                    </a:ext>
                  </a:extLst>
                </p:cNvPr>
                <p:cNvPicPr/>
                <p:nvPr/>
              </p:nvPicPr>
              <p:blipFill>
                <a:blip r:embed="rId487"/>
                <a:stretch>
                  <a:fillRect/>
                </a:stretch>
              </p:blipFill>
              <p:spPr>
                <a:xfrm>
                  <a:off x="7301695" y="4886741"/>
                  <a:ext cx="115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328" name="Ink 2327">
                  <a:extLst>
                    <a:ext uri="{FF2B5EF4-FFF2-40B4-BE49-F238E27FC236}">
                      <a16:creationId xmlns:a16="http://schemas.microsoft.com/office/drawing/2014/main" id="{C91704E5-F05C-4CC0-A031-F5F3874B6BF9}"/>
                    </a:ext>
                  </a:extLst>
                </p14:cNvPr>
                <p14:cNvContentPartPr/>
                <p14:nvPr/>
              </p14:nvContentPartPr>
              <p14:xfrm>
                <a:off x="7425895" y="4833101"/>
                <a:ext cx="93960" cy="144000"/>
              </p14:xfrm>
            </p:contentPart>
          </mc:Choice>
          <mc:Fallback xmlns="">
            <p:pic>
              <p:nvPicPr>
                <p:cNvPr id="2328" name="Ink 2327">
                  <a:extLst>
                    <a:ext uri="{FF2B5EF4-FFF2-40B4-BE49-F238E27FC236}">
                      <a16:creationId xmlns:a16="http://schemas.microsoft.com/office/drawing/2014/main" id="{C91704E5-F05C-4CC0-A031-F5F3874B6BF9}"/>
                    </a:ext>
                  </a:extLst>
                </p:cNvPr>
                <p:cNvPicPr/>
                <p:nvPr/>
              </p:nvPicPr>
              <p:blipFill>
                <a:blip r:embed="rId489"/>
                <a:stretch>
                  <a:fillRect/>
                </a:stretch>
              </p:blipFill>
              <p:spPr>
                <a:xfrm>
                  <a:off x="7416895" y="4824461"/>
                  <a:ext cx="111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329" name="Ink 2328">
                  <a:extLst>
                    <a:ext uri="{FF2B5EF4-FFF2-40B4-BE49-F238E27FC236}">
                      <a16:creationId xmlns:a16="http://schemas.microsoft.com/office/drawing/2014/main" id="{C45F6590-0EFC-4CC9-A827-D7B800BD3D4B}"/>
                    </a:ext>
                  </a:extLst>
                </p14:cNvPr>
                <p14:cNvContentPartPr/>
                <p14:nvPr/>
              </p14:nvContentPartPr>
              <p14:xfrm>
                <a:off x="7531375" y="4868741"/>
                <a:ext cx="71640" cy="93600"/>
              </p14:xfrm>
            </p:contentPart>
          </mc:Choice>
          <mc:Fallback xmlns="">
            <p:pic>
              <p:nvPicPr>
                <p:cNvPr id="2329" name="Ink 2328">
                  <a:extLst>
                    <a:ext uri="{FF2B5EF4-FFF2-40B4-BE49-F238E27FC236}">
                      <a16:creationId xmlns:a16="http://schemas.microsoft.com/office/drawing/2014/main" id="{C45F6590-0EFC-4CC9-A827-D7B800BD3D4B}"/>
                    </a:ext>
                  </a:extLst>
                </p:cNvPr>
                <p:cNvPicPr/>
                <p:nvPr/>
              </p:nvPicPr>
              <p:blipFill>
                <a:blip r:embed="rId491"/>
                <a:stretch>
                  <a:fillRect/>
                </a:stretch>
              </p:blipFill>
              <p:spPr>
                <a:xfrm>
                  <a:off x="7522735" y="4859741"/>
                  <a:ext cx="89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330" name="Ink 2329">
                  <a:extLst>
                    <a:ext uri="{FF2B5EF4-FFF2-40B4-BE49-F238E27FC236}">
                      <a16:creationId xmlns:a16="http://schemas.microsoft.com/office/drawing/2014/main" id="{3CF184F5-12FE-4F84-92D1-60C785640FC4}"/>
                    </a:ext>
                  </a:extLst>
                </p14:cNvPr>
                <p14:cNvContentPartPr/>
                <p14:nvPr/>
              </p14:nvContentPartPr>
              <p14:xfrm>
                <a:off x="7665655" y="4895381"/>
                <a:ext cx="232200" cy="71640"/>
              </p14:xfrm>
            </p:contentPart>
          </mc:Choice>
          <mc:Fallback xmlns="">
            <p:pic>
              <p:nvPicPr>
                <p:cNvPr id="2330" name="Ink 2329">
                  <a:extLst>
                    <a:ext uri="{FF2B5EF4-FFF2-40B4-BE49-F238E27FC236}">
                      <a16:creationId xmlns:a16="http://schemas.microsoft.com/office/drawing/2014/main" id="{3CF184F5-12FE-4F84-92D1-60C785640FC4}"/>
                    </a:ext>
                  </a:extLst>
                </p:cNvPr>
                <p:cNvPicPr/>
                <p:nvPr/>
              </p:nvPicPr>
              <p:blipFill>
                <a:blip r:embed="rId493"/>
                <a:stretch>
                  <a:fillRect/>
                </a:stretch>
              </p:blipFill>
              <p:spPr>
                <a:xfrm>
                  <a:off x="7657015" y="4886741"/>
                  <a:ext cx="249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331" name="Ink 2330">
                  <a:extLst>
                    <a:ext uri="{FF2B5EF4-FFF2-40B4-BE49-F238E27FC236}">
                      <a16:creationId xmlns:a16="http://schemas.microsoft.com/office/drawing/2014/main" id="{D2F7D486-7B23-4F53-BCA5-6B5D1D5F555E}"/>
                    </a:ext>
                  </a:extLst>
                </p14:cNvPr>
                <p14:cNvContentPartPr/>
                <p14:nvPr/>
              </p14:nvContentPartPr>
              <p14:xfrm>
                <a:off x="7631815" y="4765421"/>
                <a:ext cx="124920" cy="96840"/>
              </p14:xfrm>
            </p:contentPart>
          </mc:Choice>
          <mc:Fallback xmlns="">
            <p:pic>
              <p:nvPicPr>
                <p:cNvPr id="2331" name="Ink 2330">
                  <a:extLst>
                    <a:ext uri="{FF2B5EF4-FFF2-40B4-BE49-F238E27FC236}">
                      <a16:creationId xmlns:a16="http://schemas.microsoft.com/office/drawing/2014/main" id="{D2F7D486-7B23-4F53-BCA5-6B5D1D5F555E}"/>
                    </a:ext>
                  </a:extLst>
                </p:cNvPr>
                <p:cNvPicPr/>
                <p:nvPr/>
              </p:nvPicPr>
              <p:blipFill>
                <a:blip r:embed="rId495"/>
                <a:stretch>
                  <a:fillRect/>
                </a:stretch>
              </p:blipFill>
              <p:spPr>
                <a:xfrm>
                  <a:off x="7622815" y="4756781"/>
                  <a:ext cx="142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332" name="Ink 2331">
                  <a:extLst>
                    <a:ext uri="{FF2B5EF4-FFF2-40B4-BE49-F238E27FC236}">
                      <a16:creationId xmlns:a16="http://schemas.microsoft.com/office/drawing/2014/main" id="{C1A04385-959E-417A-8C55-4BAA736B9272}"/>
                    </a:ext>
                  </a:extLst>
                </p14:cNvPr>
                <p14:cNvContentPartPr/>
                <p14:nvPr/>
              </p14:nvContentPartPr>
              <p14:xfrm>
                <a:off x="7153015" y="5185901"/>
                <a:ext cx="38880" cy="235800"/>
              </p14:xfrm>
            </p:contentPart>
          </mc:Choice>
          <mc:Fallback xmlns="">
            <p:pic>
              <p:nvPicPr>
                <p:cNvPr id="2332" name="Ink 2331">
                  <a:extLst>
                    <a:ext uri="{FF2B5EF4-FFF2-40B4-BE49-F238E27FC236}">
                      <a16:creationId xmlns:a16="http://schemas.microsoft.com/office/drawing/2014/main" id="{C1A04385-959E-417A-8C55-4BAA736B9272}"/>
                    </a:ext>
                  </a:extLst>
                </p:cNvPr>
                <p:cNvPicPr/>
                <p:nvPr/>
              </p:nvPicPr>
              <p:blipFill>
                <a:blip r:embed="rId497"/>
                <a:stretch>
                  <a:fillRect/>
                </a:stretch>
              </p:blipFill>
              <p:spPr>
                <a:xfrm>
                  <a:off x="7144375" y="5177261"/>
                  <a:ext cx="56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333" name="Ink 2332">
                  <a:extLst>
                    <a:ext uri="{FF2B5EF4-FFF2-40B4-BE49-F238E27FC236}">
                      <a16:creationId xmlns:a16="http://schemas.microsoft.com/office/drawing/2014/main" id="{088A590D-9EBC-45A6-BF31-78066270F248}"/>
                    </a:ext>
                  </a:extLst>
                </p14:cNvPr>
                <p14:cNvContentPartPr/>
                <p14:nvPr/>
              </p14:nvContentPartPr>
              <p14:xfrm>
                <a:off x="7150855" y="5122181"/>
                <a:ext cx="81360" cy="102960"/>
              </p14:xfrm>
            </p:contentPart>
          </mc:Choice>
          <mc:Fallback xmlns="">
            <p:pic>
              <p:nvPicPr>
                <p:cNvPr id="2333" name="Ink 2332">
                  <a:extLst>
                    <a:ext uri="{FF2B5EF4-FFF2-40B4-BE49-F238E27FC236}">
                      <a16:creationId xmlns:a16="http://schemas.microsoft.com/office/drawing/2014/main" id="{088A590D-9EBC-45A6-BF31-78066270F248}"/>
                    </a:ext>
                  </a:extLst>
                </p:cNvPr>
                <p:cNvPicPr/>
                <p:nvPr/>
              </p:nvPicPr>
              <p:blipFill>
                <a:blip r:embed="rId499"/>
                <a:stretch>
                  <a:fillRect/>
                </a:stretch>
              </p:blipFill>
              <p:spPr>
                <a:xfrm>
                  <a:off x="7141855" y="5113181"/>
                  <a:ext cx="99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334" name="Ink 2333">
                  <a:extLst>
                    <a:ext uri="{FF2B5EF4-FFF2-40B4-BE49-F238E27FC236}">
                      <a16:creationId xmlns:a16="http://schemas.microsoft.com/office/drawing/2014/main" id="{4F12C1D3-AE7B-449B-B656-6FD337B3DA54}"/>
                    </a:ext>
                  </a:extLst>
                </p14:cNvPr>
                <p14:cNvContentPartPr/>
                <p14:nvPr/>
              </p14:nvContentPartPr>
              <p14:xfrm>
                <a:off x="7266775" y="5144141"/>
                <a:ext cx="236160" cy="75240"/>
              </p14:xfrm>
            </p:contentPart>
          </mc:Choice>
          <mc:Fallback xmlns="">
            <p:pic>
              <p:nvPicPr>
                <p:cNvPr id="2334" name="Ink 2333">
                  <a:extLst>
                    <a:ext uri="{FF2B5EF4-FFF2-40B4-BE49-F238E27FC236}">
                      <a16:creationId xmlns:a16="http://schemas.microsoft.com/office/drawing/2014/main" id="{4F12C1D3-AE7B-449B-B656-6FD337B3DA54}"/>
                    </a:ext>
                  </a:extLst>
                </p:cNvPr>
                <p:cNvPicPr/>
                <p:nvPr/>
              </p:nvPicPr>
              <p:blipFill>
                <a:blip r:embed="rId501"/>
                <a:stretch>
                  <a:fillRect/>
                </a:stretch>
              </p:blipFill>
              <p:spPr>
                <a:xfrm>
                  <a:off x="7257775" y="5135141"/>
                  <a:ext cx="253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335" name="Ink 2334">
                  <a:extLst>
                    <a:ext uri="{FF2B5EF4-FFF2-40B4-BE49-F238E27FC236}">
                      <a16:creationId xmlns:a16="http://schemas.microsoft.com/office/drawing/2014/main" id="{4BDBE85A-9D28-4530-BE92-B3EB2B4D295B}"/>
                    </a:ext>
                  </a:extLst>
                </p14:cNvPr>
                <p14:cNvContentPartPr/>
                <p14:nvPr/>
              </p14:nvContentPartPr>
              <p14:xfrm>
                <a:off x="7637575" y="5026061"/>
                <a:ext cx="247320" cy="180000"/>
              </p14:xfrm>
            </p:contentPart>
          </mc:Choice>
          <mc:Fallback xmlns="">
            <p:pic>
              <p:nvPicPr>
                <p:cNvPr id="2335" name="Ink 2334">
                  <a:extLst>
                    <a:ext uri="{FF2B5EF4-FFF2-40B4-BE49-F238E27FC236}">
                      <a16:creationId xmlns:a16="http://schemas.microsoft.com/office/drawing/2014/main" id="{4BDBE85A-9D28-4530-BE92-B3EB2B4D295B}"/>
                    </a:ext>
                  </a:extLst>
                </p:cNvPr>
                <p:cNvPicPr/>
                <p:nvPr/>
              </p:nvPicPr>
              <p:blipFill>
                <a:blip r:embed="rId503"/>
                <a:stretch>
                  <a:fillRect/>
                </a:stretch>
              </p:blipFill>
              <p:spPr>
                <a:xfrm>
                  <a:off x="7628935" y="5017421"/>
                  <a:ext cx="264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336" name="Ink 2335">
                  <a:extLst>
                    <a:ext uri="{FF2B5EF4-FFF2-40B4-BE49-F238E27FC236}">
                      <a16:creationId xmlns:a16="http://schemas.microsoft.com/office/drawing/2014/main" id="{46ABFDC9-19E9-49CB-966B-CC26FA9637F4}"/>
                    </a:ext>
                  </a:extLst>
                </p14:cNvPr>
                <p14:cNvContentPartPr/>
                <p14:nvPr/>
              </p14:nvContentPartPr>
              <p14:xfrm>
                <a:off x="7312855" y="5360141"/>
                <a:ext cx="248760" cy="134280"/>
              </p14:xfrm>
            </p:contentPart>
          </mc:Choice>
          <mc:Fallback xmlns="">
            <p:pic>
              <p:nvPicPr>
                <p:cNvPr id="2336" name="Ink 2335">
                  <a:extLst>
                    <a:ext uri="{FF2B5EF4-FFF2-40B4-BE49-F238E27FC236}">
                      <a16:creationId xmlns:a16="http://schemas.microsoft.com/office/drawing/2014/main" id="{46ABFDC9-19E9-49CB-966B-CC26FA9637F4}"/>
                    </a:ext>
                  </a:extLst>
                </p:cNvPr>
                <p:cNvPicPr/>
                <p:nvPr/>
              </p:nvPicPr>
              <p:blipFill>
                <a:blip r:embed="rId505"/>
                <a:stretch>
                  <a:fillRect/>
                </a:stretch>
              </p:blipFill>
              <p:spPr>
                <a:xfrm>
                  <a:off x="7304215" y="5351501"/>
                  <a:ext cx="266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337" name="Ink 2336">
                  <a:extLst>
                    <a:ext uri="{FF2B5EF4-FFF2-40B4-BE49-F238E27FC236}">
                      <a16:creationId xmlns:a16="http://schemas.microsoft.com/office/drawing/2014/main" id="{A91C5C6E-A414-4910-B269-5A8571336B27}"/>
                    </a:ext>
                  </a:extLst>
                </p14:cNvPr>
                <p14:cNvContentPartPr/>
                <p14:nvPr/>
              </p14:nvContentPartPr>
              <p14:xfrm>
                <a:off x="7646935" y="5371661"/>
                <a:ext cx="165240" cy="113400"/>
              </p14:xfrm>
            </p:contentPart>
          </mc:Choice>
          <mc:Fallback xmlns="">
            <p:pic>
              <p:nvPicPr>
                <p:cNvPr id="2337" name="Ink 2336">
                  <a:extLst>
                    <a:ext uri="{FF2B5EF4-FFF2-40B4-BE49-F238E27FC236}">
                      <a16:creationId xmlns:a16="http://schemas.microsoft.com/office/drawing/2014/main" id="{A91C5C6E-A414-4910-B269-5A8571336B27}"/>
                    </a:ext>
                  </a:extLst>
                </p:cNvPr>
                <p:cNvPicPr/>
                <p:nvPr/>
              </p:nvPicPr>
              <p:blipFill>
                <a:blip r:embed="rId507"/>
                <a:stretch>
                  <a:fillRect/>
                </a:stretch>
              </p:blipFill>
              <p:spPr>
                <a:xfrm>
                  <a:off x="7637935" y="5362661"/>
                  <a:ext cx="182880" cy="131040"/>
                </a:xfrm>
                <a:prstGeom prst="rect">
                  <a:avLst/>
                </a:prstGeom>
              </p:spPr>
            </p:pic>
          </mc:Fallback>
        </mc:AlternateContent>
      </p:grpSp>
      <p:grpSp>
        <p:nvGrpSpPr>
          <p:cNvPr id="2351" name="Group 2350">
            <a:extLst>
              <a:ext uri="{FF2B5EF4-FFF2-40B4-BE49-F238E27FC236}">
                <a16:creationId xmlns:a16="http://schemas.microsoft.com/office/drawing/2014/main" id="{122D916E-B688-43EF-88BB-44BEFAFFAC59}"/>
              </a:ext>
            </a:extLst>
          </p:cNvPr>
          <p:cNvGrpSpPr/>
          <p:nvPr/>
        </p:nvGrpSpPr>
        <p:grpSpPr>
          <a:xfrm>
            <a:off x="6912535" y="5649221"/>
            <a:ext cx="1341000" cy="591480"/>
            <a:chOff x="6912535" y="5649221"/>
            <a:chExt cx="1341000" cy="591480"/>
          </a:xfrm>
        </p:grpSpPr>
        <mc:AlternateContent xmlns:mc="http://schemas.openxmlformats.org/markup-compatibility/2006" xmlns:p14="http://schemas.microsoft.com/office/powerpoint/2010/main">
          <mc:Choice Requires="p14">
            <p:contentPart p14:bwMode="auto" r:id="rId508">
              <p14:nvContentPartPr>
                <p14:cNvPr id="2339" name="Ink 2338">
                  <a:extLst>
                    <a:ext uri="{FF2B5EF4-FFF2-40B4-BE49-F238E27FC236}">
                      <a16:creationId xmlns:a16="http://schemas.microsoft.com/office/drawing/2014/main" id="{35C5D78B-F35C-42DE-8B88-B92FD649C7FF}"/>
                    </a:ext>
                  </a:extLst>
                </p14:cNvPr>
                <p14:cNvContentPartPr/>
                <p14:nvPr/>
              </p14:nvContentPartPr>
              <p14:xfrm>
                <a:off x="6969415" y="5679461"/>
                <a:ext cx="78480" cy="24840"/>
              </p14:xfrm>
            </p:contentPart>
          </mc:Choice>
          <mc:Fallback xmlns="">
            <p:pic>
              <p:nvPicPr>
                <p:cNvPr id="2339" name="Ink 2338">
                  <a:extLst>
                    <a:ext uri="{FF2B5EF4-FFF2-40B4-BE49-F238E27FC236}">
                      <a16:creationId xmlns:a16="http://schemas.microsoft.com/office/drawing/2014/main" id="{35C5D78B-F35C-42DE-8B88-B92FD649C7FF}"/>
                    </a:ext>
                  </a:extLst>
                </p:cNvPr>
                <p:cNvPicPr/>
                <p:nvPr/>
              </p:nvPicPr>
              <p:blipFill>
                <a:blip r:embed="rId509"/>
                <a:stretch>
                  <a:fillRect/>
                </a:stretch>
              </p:blipFill>
              <p:spPr>
                <a:xfrm>
                  <a:off x="6960415" y="5670821"/>
                  <a:ext cx="96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340" name="Ink 2339">
                  <a:extLst>
                    <a:ext uri="{FF2B5EF4-FFF2-40B4-BE49-F238E27FC236}">
                      <a16:creationId xmlns:a16="http://schemas.microsoft.com/office/drawing/2014/main" id="{27E67878-A4DB-4FA2-8C00-F411A002532D}"/>
                    </a:ext>
                  </a:extLst>
                </p14:cNvPr>
                <p14:cNvContentPartPr/>
                <p14:nvPr/>
              </p14:nvContentPartPr>
              <p14:xfrm>
                <a:off x="6958615" y="5731301"/>
                <a:ext cx="109080" cy="5760"/>
              </p14:xfrm>
            </p:contentPart>
          </mc:Choice>
          <mc:Fallback xmlns="">
            <p:pic>
              <p:nvPicPr>
                <p:cNvPr id="2340" name="Ink 2339">
                  <a:extLst>
                    <a:ext uri="{FF2B5EF4-FFF2-40B4-BE49-F238E27FC236}">
                      <a16:creationId xmlns:a16="http://schemas.microsoft.com/office/drawing/2014/main" id="{27E67878-A4DB-4FA2-8C00-F411A002532D}"/>
                    </a:ext>
                  </a:extLst>
                </p:cNvPr>
                <p:cNvPicPr/>
                <p:nvPr/>
              </p:nvPicPr>
              <p:blipFill>
                <a:blip r:embed="rId511"/>
                <a:stretch>
                  <a:fillRect/>
                </a:stretch>
              </p:blipFill>
              <p:spPr>
                <a:xfrm>
                  <a:off x="6949975" y="5722661"/>
                  <a:ext cx="126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342" name="Ink 2341">
                  <a:extLst>
                    <a:ext uri="{FF2B5EF4-FFF2-40B4-BE49-F238E27FC236}">
                      <a16:creationId xmlns:a16="http://schemas.microsoft.com/office/drawing/2014/main" id="{4D45BE47-A99D-4AA5-9FA8-22F5C19BB60B}"/>
                    </a:ext>
                  </a:extLst>
                </p14:cNvPr>
                <p14:cNvContentPartPr/>
                <p14:nvPr/>
              </p14:nvContentPartPr>
              <p14:xfrm>
                <a:off x="7127095" y="5649221"/>
                <a:ext cx="264600" cy="99000"/>
              </p14:xfrm>
            </p:contentPart>
          </mc:Choice>
          <mc:Fallback xmlns="">
            <p:pic>
              <p:nvPicPr>
                <p:cNvPr id="2342" name="Ink 2341">
                  <a:extLst>
                    <a:ext uri="{FF2B5EF4-FFF2-40B4-BE49-F238E27FC236}">
                      <a16:creationId xmlns:a16="http://schemas.microsoft.com/office/drawing/2014/main" id="{4D45BE47-A99D-4AA5-9FA8-22F5C19BB60B}"/>
                    </a:ext>
                  </a:extLst>
                </p:cNvPr>
                <p:cNvPicPr/>
                <p:nvPr/>
              </p:nvPicPr>
              <p:blipFill>
                <a:blip r:embed="rId513"/>
                <a:stretch>
                  <a:fillRect/>
                </a:stretch>
              </p:blipFill>
              <p:spPr>
                <a:xfrm>
                  <a:off x="7118455" y="5640581"/>
                  <a:ext cx="282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343" name="Ink 2342">
                  <a:extLst>
                    <a:ext uri="{FF2B5EF4-FFF2-40B4-BE49-F238E27FC236}">
                      <a16:creationId xmlns:a16="http://schemas.microsoft.com/office/drawing/2014/main" id="{06EEBBE4-409D-4455-B66E-1D1E3E2ED0D4}"/>
                    </a:ext>
                  </a:extLst>
                </p14:cNvPr>
                <p14:cNvContentPartPr/>
                <p14:nvPr/>
              </p14:nvContentPartPr>
              <p14:xfrm>
                <a:off x="7405735" y="5651381"/>
                <a:ext cx="680400" cy="261360"/>
              </p14:xfrm>
            </p:contentPart>
          </mc:Choice>
          <mc:Fallback xmlns="">
            <p:pic>
              <p:nvPicPr>
                <p:cNvPr id="2343" name="Ink 2342">
                  <a:extLst>
                    <a:ext uri="{FF2B5EF4-FFF2-40B4-BE49-F238E27FC236}">
                      <a16:creationId xmlns:a16="http://schemas.microsoft.com/office/drawing/2014/main" id="{06EEBBE4-409D-4455-B66E-1D1E3E2ED0D4}"/>
                    </a:ext>
                  </a:extLst>
                </p:cNvPr>
                <p:cNvPicPr/>
                <p:nvPr/>
              </p:nvPicPr>
              <p:blipFill>
                <a:blip r:embed="rId515"/>
                <a:stretch>
                  <a:fillRect/>
                </a:stretch>
              </p:blipFill>
              <p:spPr>
                <a:xfrm>
                  <a:off x="7396735" y="5642741"/>
                  <a:ext cx="6980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344" name="Ink 2343">
                  <a:extLst>
                    <a:ext uri="{FF2B5EF4-FFF2-40B4-BE49-F238E27FC236}">
                      <a16:creationId xmlns:a16="http://schemas.microsoft.com/office/drawing/2014/main" id="{A40FCF4E-5BA5-4727-BB0E-47EF995CE17C}"/>
                    </a:ext>
                  </a:extLst>
                </p14:cNvPr>
                <p14:cNvContentPartPr/>
                <p14:nvPr/>
              </p14:nvContentPartPr>
              <p14:xfrm>
                <a:off x="6912535" y="5950901"/>
                <a:ext cx="210600" cy="116640"/>
              </p14:xfrm>
            </p:contentPart>
          </mc:Choice>
          <mc:Fallback xmlns="">
            <p:pic>
              <p:nvPicPr>
                <p:cNvPr id="2344" name="Ink 2343">
                  <a:extLst>
                    <a:ext uri="{FF2B5EF4-FFF2-40B4-BE49-F238E27FC236}">
                      <a16:creationId xmlns:a16="http://schemas.microsoft.com/office/drawing/2014/main" id="{A40FCF4E-5BA5-4727-BB0E-47EF995CE17C}"/>
                    </a:ext>
                  </a:extLst>
                </p:cNvPr>
                <p:cNvPicPr/>
                <p:nvPr/>
              </p:nvPicPr>
              <p:blipFill>
                <a:blip r:embed="rId517"/>
                <a:stretch>
                  <a:fillRect/>
                </a:stretch>
              </p:blipFill>
              <p:spPr>
                <a:xfrm>
                  <a:off x="6903535" y="5941901"/>
                  <a:ext cx="228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345" name="Ink 2344">
                  <a:extLst>
                    <a:ext uri="{FF2B5EF4-FFF2-40B4-BE49-F238E27FC236}">
                      <a16:creationId xmlns:a16="http://schemas.microsoft.com/office/drawing/2014/main" id="{D955F2B7-24A9-4E3A-A903-3121E0E53A07}"/>
                    </a:ext>
                  </a:extLst>
                </p14:cNvPr>
                <p14:cNvContentPartPr/>
                <p14:nvPr/>
              </p14:nvContentPartPr>
              <p14:xfrm>
                <a:off x="7065175" y="5966741"/>
                <a:ext cx="254880" cy="84240"/>
              </p14:xfrm>
            </p:contentPart>
          </mc:Choice>
          <mc:Fallback xmlns="">
            <p:pic>
              <p:nvPicPr>
                <p:cNvPr id="2345" name="Ink 2344">
                  <a:extLst>
                    <a:ext uri="{FF2B5EF4-FFF2-40B4-BE49-F238E27FC236}">
                      <a16:creationId xmlns:a16="http://schemas.microsoft.com/office/drawing/2014/main" id="{D955F2B7-24A9-4E3A-A903-3121E0E53A07}"/>
                    </a:ext>
                  </a:extLst>
                </p:cNvPr>
                <p:cNvPicPr/>
                <p:nvPr/>
              </p:nvPicPr>
              <p:blipFill>
                <a:blip r:embed="rId519"/>
                <a:stretch>
                  <a:fillRect/>
                </a:stretch>
              </p:blipFill>
              <p:spPr>
                <a:xfrm>
                  <a:off x="7056175" y="5957741"/>
                  <a:ext cx="272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346" name="Ink 2345">
                  <a:extLst>
                    <a:ext uri="{FF2B5EF4-FFF2-40B4-BE49-F238E27FC236}">
                      <a16:creationId xmlns:a16="http://schemas.microsoft.com/office/drawing/2014/main" id="{15AFD9AA-8416-4B69-A724-234BEADC4591}"/>
                    </a:ext>
                  </a:extLst>
                </p14:cNvPr>
                <p14:cNvContentPartPr/>
                <p14:nvPr/>
              </p14:nvContentPartPr>
              <p14:xfrm>
                <a:off x="7330135" y="5886101"/>
                <a:ext cx="134640" cy="184680"/>
              </p14:xfrm>
            </p:contentPart>
          </mc:Choice>
          <mc:Fallback xmlns="">
            <p:pic>
              <p:nvPicPr>
                <p:cNvPr id="2346" name="Ink 2345">
                  <a:extLst>
                    <a:ext uri="{FF2B5EF4-FFF2-40B4-BE49-F238E27FC236}">
                      <a16:creationId xmlns:a16="http://schemas.microsoft.com/office/drawing/2014/main" id="{15AFD9AA-8416-4B69-A724-234BEADC4591}"/>
                    </a:ext>
                  </a:extLst>
                </p:cNvPr>
                <p:cNvPicPr/>
                <p:nvPr/>
              </p:nvPicPr>
              <p:blipFill>
                <a:blip r:embed="rId521"/>
                <a:stretch>
                  <a:fillRect/>
                </a:stretch>
              </p:blipFill>
              <p:spPr>
                <a:xfrm>
                  <a:off x="7321135" y="5877101"/>
                  <a:ext cx="152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347" name="Ink 2346">
                  <a:extLst>
                    <a:ext uri="{FF2B5EF4-FFF2-40B4-BE49-F238E27FC236}">
                      <a16:creationId xmlns:a16="http://schemas.microsoft.com/office/drawing/2014/main" id="{B7D68480-AD48-4301-A2A1-84E300591CB8}"/>
                    </a:ext>
                  </a:extLst>
                </p14:cNvPr>
                <p14:cNvContentPartPr/>
                <p14:nvPr/>
              </p14:nvContentPartPr>
              <p14:xfrm>
                <a:off x="7518055" y="5988701"/>
                <a:ext cx="87120" cy="70560"/>
              </p14:xfrm>
            </p:contentPart>
          </mc:Choice>
          <mc:Fallback xmlns="">
            <p:pic>
              <p:nvPicPr>
                <p:cNvPr id="2347" name="Ink 2346">
                  <a:extLst>
                    <a:ext uri="{FF2B5EF4-FFF2-40B4-BE49-F238E27FC236}">
                      <a16:creationId xmlns:a16="http://schemas.microsoft.com/office/drawing/2014/main" id="{B7D68480-AD48-4301-A2A1-84E300591CB8}"/>
                    </a:ext>
                  </a:extLst>
                </p:cNvPr>
                <p:cNvPicPr/>
                <p:nvPr/>
              </p:nvPicPr>
              <p:blipFill>
                <a:blip r:embed="rId523"/>
                <a:stretch>
                  <a:fillRect/>
                </a:stretch>
              </p:blipFill>
              <p:spPr>
                <a:xfrm>
                  <a:off x="7509415" y="5980061"/>
                  <a:ext cx="104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348" name="Ink 2347">
                  <a:extLst>
                    <a:ext uri="{FF2B5EF4-FFF2-40B4-BE49-F238E27FC236}">
                      <a16:creationId xmlns:a16="http://schemas.microsoft.com/office/drawing/2014/main" id="{B9A4F096-929D-4069-9D9E-F0ED85E6E257}"/>
                    </a:ext>
                  </a:extLst>
                </p14:cNvPr>
                <p14:cNvContentPartPr/>
                <p14:nvPr/>
              </p14:nvContentPartPr>
              <p14:xfrm>
                <a:off x="7647655" y="5976821"/>
                <a:ext cx="294120" cy="263880"/>
              </p14:xfrm>
            </p:contentPart>
          </mc:Choice>
          <mc:Fallback xmlns="">
            <p:pic>
              <p:nvPicPr>
                <p:cNvPr id="2348" name="Ink 2347">
                  <a:extLst>
                    <a:ext uri="{FF2B5EF4-FFF2-40B4-BE49-F238E27FC236}">
                      <a16:creationId xmlns:a16="http://schemas.microsoft.com/office/drawing/2014/main" id="{B9A4F096-929D-4069-9D9E-F0ED85E6E257}"/>
                    </a:ext>
                  </a:extLst>
                </p:cNvPr>
                <p:cNvPicPr/>
                <p:nvPr/>
              </p:nvPicPr>
              <p:blipFill>
                <a:blip r:embed="rId525"/>
                <a:stretch>
                  <a:fillRect/>
                </a:stretch>
              </p:blipFill>
              <p:spPr>
                <a:xfrm>
                  <a:off x="7638655" y="5967821"/>
                  <a:ext cx="3117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349" name="Ink 2348">
                  <a:extLst>
                    <a:ext uri="{FF2B5EF4-FFF2-40B4-BE49-F238E27FC236}">
                      <a16:creationId xmlns:a16="http://schemas.microsoft.com/office/drawing/2014/main" id="{C05430BF-175B-4A56-8677-03A6956CE85C}"/>
                    </a:ext>
                  </a:extLst>
                </p14:cNvPr>
                <p14:cNvContentPartPr/>
                <p14:nvPr/>
              </p14:nvContentPartPr>
              <p14:xfrm>
                <a:off x="7963735" y="5880341"/>
                <a:ext cx="289800" cy="164880"/>
              </p14:xfrm>
            </p:contentPart>
          </mc:Choice>
          <mc:Fallback xmlns="">
            <p:pic>
              <p:nvPicPr>
                <p:cNvPr id="2349" name="Ink 2348">
                  <a:extLst>
                    <a:ext uri="{FF2B5EF4-FFF2-40B4-BE49-F238E27FC236}">
                      <a16:creationId xmlns:a16="http://schemas.microsoft.com/office/drawing/2014/main" id="{C05430BF-175B-4A56-8677-03A6956CE85C}"/>
                    </a:ext>
                  </a:extLst>
                </p:cNvPr>
                <p:cNvPicPr/>
                <p:nvPr/>
              </p:nvPicPr>
              <p:blipFill>
                <a:blip r:embed="rId527"/>
                <a:stretch>
                  <a:fillRect/>
                </a:stretch>
              </p:blipFill>
              <p:spPr>
                <a:xfrm>
                  <a:off x="7954735" y="5871701"/>
                  <a:ext cx="307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350" name="Ink 2349">
                  <a:extLst>
                    <a:ext uri="{FF2B5EF4-FFF2-40B4-BE49-F238E27FC236}">
                      <a16:creationId xmlns:a16="http://schemas.microsoft.com/office/drawing/2014/main" id="{8E33D2A9-E67E-4210-ABC6-0D48382D83B0}"/>
                    </a:ext>
                  </a:extLst>
                </p14:cNvPr>
                <p14:cNvContentPartPr/>
                <p14:nvPr/>
              </p14:nvContentPartPr>
              <p14:xfrm>
                <a:off x="7990015" y="5822381"/>
                <a:ext cx="75600" cy="97560"/>
              </p14:xfrm>
            </p:contentPart>
          </mc:Choice>
          <mc:Fallback xmlns="">
            <p:pic>
              <p:nvPicPr>
                <p:cNvPr id="2350" name="Ink 2349">
                  <a:extLst>
                    <a:ext uri="{FF2B5EF4-FFF2-40B4-BE49-F238E27FC236}">
                      <a16:creationId xmlns:a16="http://schemas.microsoft.com/office/drawing/2014/main" id="{8E33D2A9-E67E-4210-ABC6-0D48382D83B0}"/>
                    </a:ext>
                  </a:extLst>
                </p:cNvPr>
                <p:cNvPicPr/>
                <p:nvPr/>
              </p:nvPicPr>
              <p:blipFill>
                <a:blip r:embed="rId529"/>
                <a:stretch>
                  <a:fillRect/>
                </a:stretch>
              </p:blipFill>
              <p:spPr>
                <a:xfrm>
                  <a:off x="7981375" y="5813381"/>
                  <a:ext cx="93240" cy="115200"/>
                </a:xfrm>
                <a:prstGeom prst="rect">
                  <a:avLst/>
                </a:prstGeom>
              </p:spPr>
            </p:pic>
          </mc:Fallback>
        </mc:AlternateContent>
      </p:grpSp>
      <p:grpSp>
        <p:nvGrpSpPr>
          <p:cNvPr id="2360" name="Group 2359">
            <a:extLst>
              <a:ext uri="{FF2B5EF4-FFF2-40B4-BE49-F238E27FC236}">
                <a16:creationId xmlns:a16="http://schemas.microsoft.com/office/drawing/2014/main" id="{78D521EC-56B8-4BB8-8141-C02A66AD49B2}"/>
              </a:ext>
            </a:extLst>
          </p:cNvPr>
          <p:cNvGrpSpPr/>
          <p:nvPr/>
        </p:nvGrpSpPr>
        <p:grpSpPr>
          <a:xfrm>
            <a:off x="9099175" y="4609541"/>
            <a:ext cx="1094040" cy="565560"/>
            <a:chOff x="9099175" y="4609541"/>
            <a:chExt cx="1094040" cy="565560"/>
          </a:xfrm>
        </p:grpSpPr>
        <mc:AlternateContent xmlns:mc="http://schemas.openxmlformats.org/markup-compatibility/2006" xmlns:p14="http://schemas.microsoft.com/office/powerpoint/2010/main">
          <mc:Choice Requires="p14">
            <p:contentPart p14:bwMode="auto" r:id="rId530">
              <p14:nvContentPartPr>
                <p14:cNvPr id="2352" name="Ink 2351">
                  <a:extLst>
                    <a:ext uri="{FF2B5EF4-FFF2-40B4-BE49-F238E27FC236}">
                      <a16:creationId xmlns:a16="http://schemas.microsoft.com/office/drawing/2014/main" id="{02CD1560-BE45-4277-BA04-0F1D1D89AE76}"/>
                    </a:ext>
                  </a:extLst>
                </p14:cNvPr>
                <p14:cNvContentPartPr/>
                <p14:nvPr/>
              </p14:nvContentPartPr>
              <p14:xfrm>
                <a:off x="9099175" y="4609541"/>
                <a:ext cx="263520" cy="104760"/>
              </p14:xfrm>
            </p:contentPart>
          </mc:Choice>
          <mc:Fallback xmlns="">
            <p:pic>
              <p:nvPicPr>
                <p:cNvPr id="2352" name="Ink 2351">
                  <a:extLst>
                    <a:ext uri="{FF2B5EF4-FFF2-40B4-BE49-F238E27FC236}">
                      <a16:creationId xmlns:a16="http://schemas.microsoft.com/office/drawing/2014/main" id="{02CD1560-BE45-4277-BA04-0F1D1D89AE76}"/>
                    </a:ext>
                  </a:extLst>
                </p:cNvPr>
                <p:cNvPicPr/>
                <p:nvPr/>
              </p:nvPicPr>
              <p:blipFill>
                <a:blip r:embed="rId531"/>
                <a:stretch>
                  <a:fillRect/>
                </a:stretch>
              </p:blipFill>
              <p:spPr>
                <a:xfrm>
                  <a:off x="9090535" y="4600901"/>
                  <a:ext cx="281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353" name="Ink 2352">
                  <a:extLst>
                    <a:ext uri="{FF2B5EF4-FFF2-40B4-BE49-F238E27FC236}">
                      <a16:creationId xmlns:a16="http://schemas.microsoft.com/office/drawing/2014/main" id="{D67C8039-B71B-4798-8A9F-DAE7A301751D}"/>
                    </a:ext>
                  </a:extLst>
                </p14:cNvPr>
                <p14:cNvContentPartPr/>
                <p14:nvPr/>
              </p14:nvContentPartPr>
              <p14:xfrm>
                <a:off x="9374215" y="4627541"/>
                <a:ext cx="609480" cy="279360"/>
              </p14:xfrm>
            </p:contentPart>
          </mc:Choice>
          <mc:Fallback xmlns="">
            <p:pic>
              <p:nvPicPr>
                <p:cNvPr id="2353" name="Ink 2352">
                  <a:extLst>
                    <a:ext uri="{FF2B5EF4-FFF2-40B4-BE49-F238E27FC236}">
                      <a16:creationId xmlns:a16="http://schemas.microsoft.com/office/drawing/2014/main" id="{D67C8039-B71B-4798-8A9F-DAE7A301751D}"/>
                    </a:ext>
                  </a:extLst>
                </p:cNvPr>
                <p:cNvPicPr/>
                <p:nvPr/>
              </p:nvPicPr>
              <p:blipFill>
                <a:blip r:embed="rId533"/>
                <a:stretch>
                  <a:fillRect/>
                </a:stretch>
              </p:blipFill>
              <p:spPr>
                <a:xfrm>
                  <a:off x="9365215" y="4618541"/>
                  <a:ext cx="6271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354" name="Ink 2353">
                  <a:extLst>
                    <a:ext uri="{FF2B5EF4-FFF2-40B4-BE49-F238E27FC236}">
                      <a16:creationId xmlns:a16="http://schemas.microsoft.com/office/drawing/2014/main" id="{D36A322E-38E6-4127-8FFB-8BDDD1D066BD}"/>
                    </a:ext>
                  </a:extLst>
                </p14:cNvPr>
                <p14:cNvContentPartPr/>
                <p14:nvPr/>
              </p14:nvContentPartPr>
              <p14:xfrm>
                <a:off x="9104935" y="4934981"/>
                <a:ext cx="337320" cy="104760"/>
              </p14:xfrm>
            </p:contentPart>
          </mc:Choice>
          <mc:Fallback xmlns="">
            <p:pic>
              <p:nvPicPr>
                <p:cNvPr id="2354" name="Ink 2353">
                  <a:extLst>
                    <a:ext uri="{FF2B5EF4-FFF2-40B4-BE49-F238E27FC236}">
                      <a16:creationId xmlns:a16="http://schemas.microsoft.com/office/drawing/2014/main" id="{D36A322E-38E6-4127-8FFB-8BDDD1D066BD}"/>
                    </a:ext>
                  </a:extLst>
                </p:cNvPr>
                <p:cNvPicPr/>
                <p:nvPr/>
              </p:nvPicPr>
              <p:blipFill>
                <a:blip r:embed="rId535"/>
                <a:stretch>
                  <a:fillRect/>
                </a:stretch>
              </p:blipFill>
              <p:spPr>
                <a:xfrm>
                  <a:off x="9095935" y="4925981"/>
                  <a:ext cx="354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355" name="Ink 2354">
                  <a:extLst>
                    <a:ext uri="{FF2B5EF4-FFF2-40B4-BE49-F238E27FC236}">
                      <a16:creationId xmlns:a16="http://schemas.microsoft.com/office/drawing/2014/main" id="{E63169F4-862D-4027-A105-A18C2727757F}"/>
                    </a:ext>
                  </a:extLst>
                </p14:cNvPr>
                <p14:cNvContentPartPr/>
                <p14:nvPr/>
              </p14:nvContentPartPr>
              <p14:xfrm>
                <a:off x="9485815" y="4901861"/>
                <a:ext cx="279000" cy="273240"/>
              </p14:xfrm>
            </p:contentPart>
          </mc:Choice>
          <mc:Fallback xmlns="">
            <p:pic>
              <p:nvPicPr>
                <p:cNvPr id="2355" name="Ink 2354">
                  <a:extLst>
                    <a:ext uri="{FF2B5EF4-FFF2-40B4-BE49-F238E27FC236}">
                      <a16:creationId xmlns:a16="http://schemas.microsoft.com/office/drawing/2014/main" id="{E63169F4-862D-4027-A105-A18C2727757F}"/>
                    </a:ext>
                  </a:extLst>
                </p:cNvPr>
                <p:cNvPicPr/>
                <p:nvPr/>
              </p:nvPicPr>
              <p:blipFill>
                <a:blip r:embed="rId537"/>
                <a:stretch>
                  <a:fillRect/>
                </a:stretch>
              </p:blipFill>
              <p:spPr>
                <a:xfrm>
                  <a:off x="9476815" y="4893221"/>
                  <a:ext cx="2966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356" name="Ink 2355">
                  <a:extLst>
                    <a:ext uri="{FF2B5EF4-FFF2-40B4-BE49-F238E27FC236}">
                      <a16:creationId xmlns:a16="http://schemas.microsoft.com/office/drawing/2014/main" id="{D9C5FB21-2CA1-4A69-8814-ED1B6C4C216C}"/>
                    </a:ext>
                  </a:extLst>
                </p14:cNvPr>
                <p14:cNvContentPartPr/>
                <p14:nvPr/>
              </p14:nvContentPartPr>
              <p14:xfrm>
                <a:off x="9798655" y="4944701"/>
                <a:ext cx="95400" cy="84600"/>
              </p14:xfrm>
            </p:contentPart>
          </mc:Choice>
          <mc:Fallback xmlns="">
            <p:pic>
              <p:nvPicPr>
                <p:cNvPr id="2356" name="Ink 2355">
                  <a:extLst>
                    <a:ext uri="{FF2B5EF4-FFF2-40B4-BE49-F238E27FC236}">
                      <a16:creationId xmlns:a16="http://schemas.microsoft.com/office/drawing/2014/main" id="{D9C5FB21-2CA1-4A69-8814-ED1B6C4C216C}"/>
                    </a:ext>
                  </a:extLst>
                </p:cNvPr>
                <p:cNvPicPr/>
                <p:nvPr/>
              </p:nvPicPr>
              <p:blipFill>
                <a:blip r:embed="rId539"/>
                <a:stretch>
                  <a:fillRect/>
                </a:stretch>
              </p:blipFill>
              <p:spPr>
                <a:xfrm>
                  <a:off x="9790015" y="4935701"/>
                  <a:ext cx="113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357" name="Ink 2356">
                  <a:extLst>
                    <a:ext uri="{FF2B5EF4-FFF2-40B4-BE49-F238E27FC236}">
                      <a16:creationId xmlns:a16="http://schemas.microsoft.com/office/drawing/2014/main" id="{28F3C727-87CA-4606-BD98-65D187256EB5}"/>
                    </a:ext>
                  </a:extLst>
                </p14:cNvPr>
                <p14:cNvContentPartPr/>
                <p14:nvPr/>
              </p14:nvContentPartPr>
              <p14:xfrm>
                <a:off x="9805495" y="4948661"/>
                <a:ext cx="61200" cy="107640"/>
              </p14:xfrm>
            </p:contentPart>
          </mc:Choice>
          <mc:Fallback xmlns="">
            <p:pic>
              <p:nvPicPr>
                <p:cNvPr id="2357" name="Ink 2356">
                  <a:extLst>
                    <a:ext uri="{FF2B5EF4-FFF2-40B4-BE49-F238E27FC236}">
                      <a16:creationId xmlns:a16="http://schemas.microsoft.com/office/drawing/2014/main" id="{28F3C727-87CA-4606-BD98-65D187256EB5}"/>
                    </a:ext>
                  </a:extLst>
                </p:cNvPr>
                <p:cNvPicPr/>
                <p:nvPr/>
              </p:nvPicPr>
              <p:blipFill>
                <a:blip r:embed="rId541"/>
                <a:stretch>
                  <a:fillRect/>
                </a:stretch>
              </p:blipFill>
              <p:spPr>
                <a:xfrm>
                  <a:off x="9796855" y="4940021"/>
                  <a:ext cx="78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358" name="Ink 2357">
                  <a:extLst>
                    <a:ext uri="{FF2B5EF4-FFF2-40B4-BE49-F238E27FC236}">
                      <a16:creationId xmlns:a16="http://schemas.microsoft.com/office/drawing/2014/main" id="{9AA76D06-2499-44E5-BB8A-AFFE23CA5C1B}"/>
                    </a:ext>
                  </a:extLst>
                </p14:cNvPr>
                <p14:cNvContentPartPr/>
                <p14:nvPr/>
              </p14:nvContentPartPr>
              <p14:xfrm>
                <a:off x="9936895" y="4936781"/>
                <a:ext cx="256320" cy="90720"/>
              </p14:xfrm>
            </p:contentPart>
          </mc:Choice>
          <mc:Fallback xmlns="">
            <p:pic>
              <p:nvPicPr>
                <p:cNvPr id="2358" name="Ink 2357">
                  <a:extLst>
                    <a:ext uri="{FF2B5EF4-FFF2-40B4-BE49-F238E27FC236}">
                      <a16:creationId xmlns:a16="http://schemas.microsoft.com/office/drawing/2014/main" id="{9AA76D06-2499-44E5-BB8A-AFFE23CA5C1B}"/>
                    </a:ext>
                  </a:extLst>
                </p:cNvPr>
                <p:cNvPicPr/>
                <p:nvPr/>
              </p:nvPicPr>
              <p:blipFill>
                <a:blip r:embed="rId543"/>
                <a:stretch>
                  <a:fillRect/>
                </a:stretch>
              </p:blipFill>
              <p:spPr>
                <a:xfrm>
                  <a:off x="9928255" y="4928141"/>
                  <a:ext cx="273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359" name="Ink 2358">
                  <a:extLst>
                    <a:ext uri="{FF2B5EF4-FFF2-40B4-BE49-F238E27FC236}">
                      <a16:creationId xmlns:a16="http://schemas.microsoft.com/office/drawing/2014/main" id="{E483AE8B-4209-4B87-9E84-A039C5EB5389}"/>
                    </a:ext>
                  </a:extLst>
                </p14:cNvPr>
                <p14:cNvContentPartPr/>
                <p14:nvPr/>
              </p14:nvContentPartPr>
              <p14:xfrm>
                <a:off x="9888295" y="4777301"/>
                <a:ext cx="105120" cy="98280"/>
              </p14:xfrm>
            </p:contentPart>
          </mc:Choice>
          <mc:Fallback xmlns="">
            <p:pic>
              <p:nvPicPr>
                <p:cNvPr id="2359" name="Ink 2358">
                  <a:extLst>
                    <a:ext uri="{FF2B5EF4-FFF2-40B4-BE49-F238E27FC236}">
                      <a16:creationId xmlns:a16="http://schemas.microsoft.com/office/drawing/2014/main" id="{E483AE8B-4209-4B87-9E84-A039C5EB5389}"/>
                    </a:ext>
                  </a:extLst>
                </p:cNvPr>
                <p:cNvPicPr/>
                <p:nvPr/>
              </p:nvPicPr>
              <p:blipFill>
                <a:blip r:embed="rId545"/>
                <a:stretch>
                  <a:fillRect/>
                </a:stretch>
              </p:blipFill>
              <p:spPr>
                <a:xfrm>
                  <a:off x="9879655" y="4768301"/>
                  <a:ext cx="122760" cy="115920"/>
                </a:xfrm>
                <a:prstGeom prst="rect">
                  <a:avLst/>
                </a:prstGeom>
              </p:spPr>
            </p:pic>
          </mc:Fallback>
        </mc:AlternateContent>
      </p:grpSp>
      <p:grpSp>
        <p:nvGrpSpPr>
          <p:cNvPr id="2374" name="Group 2373">
            <a:extLst>
              <a:ext uri="{FF2B5EF4-FFF2-40B4-BE49-F238E27FC236}">
                <a16:creationId xmlns:a16="http://schemas.microsoft.com/office/drawing/2014/main" id="{5E7F22F4-881B-4F1F-88C1-A4FD657B62D7}"/>
              </a:ext>
            </a:extLst>
          </p:cNvPr>
          <p:cNvGrpSpPr/>
          <p:nvPr/>
        </p:nvGrpSpPr>
        <p:grpSpPr>
          <a:xfrm>
            <a:off x="9012415" y="5163221"/>
            <a:ext cx="1000080" cy="487080"/>
            <a:chOff x="9012415" y="5163221"/>
            <a:chExt cx="1000080" cy="487080"/>
          </a:xfrm>
        </p:grpSpPr>
        <mc:AlternateContent xmlns:mc="http://schemas.openxmlformats.org/markup-compatibility/2006" xmlns:p14="http://schemas.microsoft.com/office/powerpoint/2010/main">
          <mc:Choice Requires="p14">
            <p:contentPart p14:bwMode="auto" r:id="rId546">
              <p14:nvContentPartPr>
                <p14:cNvPr id="2361" name="Ink 2360">
                  <a:extLst>
                    <a:ext uri="{FF2B5EF4-FFF2-40B4-BE49-F238E27FC236}">
                      <a16:creationId xmlns:a16="http://schemas.microsoft.com/office/drawing/2014/main" id="{51825C84-088F-4B4D-9E05-F4FDF251E245}"/>
                    </a:ext>
                  </a:extLst>
                </p14:cNvPr>
                <p14:cNvContentPartPr/>
                <p14:nvPr/>
              </p14:nvContentPartPr>
              <p14:xfrm>
                <a:off x="9012415" y="5236661"/>
                <a:ext cx="354600" cy="111960"/>
              </p14:xfrm>
            </p:contentPart>
          </mc:Choice>
          <mc:Fallback xmlns="">
            <p:pic>
              <p:nvPicPr>
                <p:cNvPr id="2361" name="Ink 2360">
                  <a:extLst>
                    <a:ext uri="{FF2B5EF4-FFF2-40B4-BE49-F238E27FC236}">
                      <a16:creationId xmlns:a16="http://schemas.microsoft.com/office/drawing/2014/main" id="{51825C84-088F-4B4D-9E05-F4FDF251E245}"/>
                    </a:ext>
                  </a:extLst>
                </p:cNvPr>
                <p:cNvPicPr/>
                <p:nvPr/>
              </p:nvPicPr>
              <p:blipFill>
                <a:blip r:embed="rId547"/>
                <a:stretch>
                  <a:fillRect/>
                </a:stretch>
              </p:blipFill>
              <p:spPr>
                <a:xfrm>
                  <a:off x="9003415" y="5227661"/>
                  <a:ext cx="372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362" name="Ink 2361">
                  <a:extLst>
                    <a:ext uri="{FF2B5EF4-FFF2-40B4-BE49-F238E27FC236}">
                      <a16:creationId xmlns:a16="http://schemas.microsoft.com/office/drawing/2014/main" id="{C026426C-A9DF-48CE-82C3-320E462CEC88}"/>
                    </a:ext>
                  </a:extLst>
                </p14:cNvPr>
                <p14:cNvContentPartPr/>
                <p14:nvPr/>
              </p14:nvContentPartPr>
              <p14:xfrm>
                <a:off x="9435775" y="5199221"/>
                <a:ext cx="132480" cy="137160"/>
              </p14:xfrm>
            </p:contentPart>
          </mc:Choice>
          <mc:Fallback xmlns="">
            <p:pic>
              <p:nvPicPr>
                <p:cNvPr id="2362" name="Ink 2361">
                  <a:extLst>
                    <a:ext uri="{FF2B5EF4-FFF2-40B4-BE49-F238E27FC236}">
                      <a16:creationId xmlns:a16="http://schemas.microsoft.com/office/drawing/2014/main" id="{C026426C-A9DF-48CE-82C3-320E462CEC88}"/>
                    </a:ext>
                  </a:extLst>
                </p:cNvPr>
                <p:cNvPicPr/>
                <p:nvPr/>
              </p:nvPicPr>
              <p:blipFill>
                <a:blip r:embed="rId549"/>
                <a:stretch>
                  <a:fillRect/>
                </a:stretch>
              </p:blipFill>
              <p:spPr>
                <a:xfrm>
                  <a:off x="9426775" y="5190581"/>
                  <a:ext cx="150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363" name="Ink 2362">
                  <a:extLst>
                    <a:ext uri="{FF2B5EF4-FFF2-40B4-BE49-F238E27FC236}">
                      <a16:creationId xmlns:a16="http://schemas.microsoft.com/office/drawing/2014/main" id="{B75487CA-62A4-4605-8BB8-2414F81515D4}"/>
                    </a:ext>
                  </a:extLst>
                </p14:cNvPr>
                <p14:cNvContentPartPr/>
                <p14:nvPr/>
              </p14:nvContentPartPr>
              <p14:xfrm>
                <a:off x="9611455" y="5304701"/>
                <a:ext cx="175680" cy="191880"/>
              </p14:xfrm>
            </p:contentPart>
          </mc:Choice>
          <mc:Fallback xmlns="">
            <p:pic>
              <p:nvPicPr>
                <p:cNvPr id="2363" name="Ink 2362">
                  <a:extLst>
                    <a:ext uri="{FF2B5EF4-FFF2-40B4-BE49-F238E27FC236}">
                      <a16:creationId xmlns:a16="http://schemas.microsoft.com/office/drawing/2014/main" id="{B75487CA-62A4-4605-8BB8-2414F81515D4}"/>
                    </a:ext>
                  </a:extLst>
                </p:cNvPr>
                <p:cNvPicPr/>
                <p:nvPr/>
              </p:nvPicPr>
              <p:blipFill>
                <a:blip r:embed="rId551"/>
                <a:stretch>
                  <a:fillRect/>
                </a:stretch>
              </p:blipFill>
              <p:spPr>
                <a:xfrm>
                  <a:off x="9602815" y="5295701"/>
                  <a:ext cx="1933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364" name="Ink 2363">
                  <a:extLst>
                    <a:ext uri="{FF2B5EF4-FFF2-40B4-BE49-F238E27FC236}">
                      <a16:creationId xmlns:a16="http://schemas.microsoft.com/office/drawing/2014/main" id="{231FF2FE-68B1-4965-A30D-1337A0578BB6}"/>
                    </a:ext>
                  </a:extLst>
                </p14:cNvPr>
                <p14:cNvContentPartPr/>
                <p14:nvPr/>
              </p14:nvContentPartPr>
              <p14:xfrm>
                <a:off x="9782095" y="5206781"/>
                <a:ext cx="99000" cy="111240"/>
              </p14:xfrm>
            </p:contentPart>
          </mc:Choice>
          <mc:Fallback xmlns="">
            <p:pic>
              <p:nvPicPr>
                <p:cNvPr id="2364" name="Ink 2363">
                  <a:extLst>
                    <a:ext uri="{FF2B5EF4-FFF2-40B4-BE49-F238E27FC236}">
                      <a16:creationId xmlns:a16="http://schemas.microsoft.com/office/drawing/2014/main" id="{231FF2FE-68B1-4965-A30D-1337A0578BB6}"/>
                    </a:ext>
                  </a:extLst>
                </p:cNvPr>
                <p:cNvPicPr/>
                <p:nvPr/>
              </p:nvPicPr>
              <p:blipFill>
                <a:blip r:embed="rId553"/>
                <a:stretch>
                  <a:fillRect/>
                </a:stretch>
              </p:blipFill>
              <p:spPr>
                <a:xfrm>
                  <a:off x="9773095" y="5197781"/>
                  <a:ext cx="116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365" name="Ink 2364">
                  <a:extLst>
                    <a:ext uri="{FF2B5EF4-FFF2-40B4-BE49-F238E27FC236}">
                      <a16:creationId xmlns:a16="http://schemas.microsoft.com/office/drawing/2014/main" id="{20AC4855-9F66-4E60-A999-AFC2F8DB50E5}"/>
                    </a:ext>
                  </a:extLst>
                </p14:cNvPr>
                <p14:cNvContentPartPr/>
                <p14:nvPr/>
              </p14:nvContentPartPr>
              <p14:xfrm>
                <a:off x="9930055" y="5242781"/>
                <a:ext cx="82440" cy="8640"/>
              </p14:xfrm>
            </p:contentPart>
          </mc:Choice>
          <mc:Fallback xmlns="">
            <p:pic>
              <p:nvPicPr>
                <p:cNvPr id="2365" name="Ink 2364">
                  <a:extLst>
                    <a:ext uri="{FF2B5EF4-FFF2-40B4-BE49-F238E27FC236}">
                      <a16:creationId xmlns:a16="http://schemas.microsoft.com/office/drawing/2014/main" id="{20AC4855-9F66-4E60-A999-AFC2F8DB50E5}"/>
                    </a:ext>
                  </a:extLst>
                </p:cNvPr>
                <p:cNvPicPr/>
                <p:nvPr/>
              </p:nvPicPr>
              <p:blipFill>
                <a:blip r:embed="rId555"/>
                <a:stretch>
                  <a:fillRect/>
                </a:stretch>
              </p:blipFill>
              <p:spPr>
                <a:xfrm>
                  <a:off x="9921415" y="5233781"/>
                  <a:ext cx="100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366" name="Ink 2365">
                  <a:extLst>
                    <a:ext uri="{FF2B5EF4-FFF2-40B4-BE49-F238E27FC236}">
                      <a16:creationId xmlns:a16="http://schemas.microsoft.com/office/drawing/2014/main" id="{AC1463D3-E296-4ADC-9BF4-5FC962BAF50A}"/>
                    </a:ext>
                  </a:extLst>
                </p14:cNvPr>
                <p14:cNvContentPartPr/>
                <p14:nvPr/>
              </p14:nvContentPartPr>
              <p14:xfrm>
                <a:off x="9943015" y="5163221"/>
                <a:ext cx="7200" cy="152640"/>
              </p14:xfrm>
            </p:contentPart>
          </mc:Choice>
          <mc:Fallback xmlns="">
            <p:pic>
              <p:nvPicPr>
                <p:cNvPr id="2366" name="Ink 2365">
                  <a:extLst>
                    <a:ext uri="{FF2B5EF4-FFF2-40B4-BE49-F238E27FC236}">
                      <a16:creationId xmlns:a16="http://schemas.microsoft.com/office/drawing/2014/main" id="{AC1463D3-E296-4ADC-9BF4-5FC962BAF50A}"/>
                    </a:ext>
                  </a:extLst>
                </p:cNvPr>
                <p:cNvPicPr/>
                <p:nvPr/>
              </p:nvPicPr>
              <p:blipFill>
                <a:blip r:embed="rId557"/>
                <a:stretch>
                  <a:fillRect/>
                </a:stretch>
              </p:blipFill>
              <p:spPr>
                <a:xfrm>
                  <a:off x="9934375" y="5154581"/>
                  <a:ext cx="24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368" name="Ink 2367">
                  <a:extLst>
                    <a:ext uri="{FF2B5EF4-FFF2-40B4-BE49-F238E27FC236}">
                      <a16:creationId xmlns:a16="http://schemas.microsoft.com/office/drawing/2014/main" id="{BB2B13C9-677C-4BC4-A05D-C8566B1FDE38}"/>
                    </a:ext>
                  </a:extLst>
                </p14:cNvPr>
                <p14:cNvContentPartPr/>
                <p14:nvPr/>
              </p14:nvContentPartPr>
              <p14:xfrm>
                <a:off x="9136255" y="5547701"/>
                <a:ext cx="132840" cy="93960"/>
              </p14:xfrm>
            </p:contentPart>
          </mc:Choice>
          <mc:Fallback xmlns="">
            <p:pic>
              <p:nvPicPr>
                <p:cNvPr id="2368" name="Ink 2367">
                  <a:extLst>
                    <a:ext uri="{FF2B5EF4-FFF2-40B4-BE49-F238E27FC236}">
                      <a16:creationId xmlns:a16="http://schemas.microsoft.com/office/drawing/2014/main" id="{BB2B13C9-677C-4BC4-A05D-C8566B1FDE38}"/>
                    </a:ext>
                  </a:extLst>
                </p:cNvPr>
                <p:cNvPicPr/>
                <p:nvPr/>
              </p:nvPicPr>
              <p:blipFill>
                <a:blip r:embed="rId559"/>
                <a:stretch>
                  <a:fillRect/>
                </a:stretch>
              </p:blipFill>
              <p:spPr>
                <a:xfrm>
                  <a:off x="9127255" y="5538701"/>
                  <a:ext cx="150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369" name="Ink 2368">
                  <a:extLst>
                    <a:ext uri="{FF2B5EF4-FFF2-40B4-BE49-F238E27FC236}">
                      <a16:creationId xmlns:a16="http://schemas.microsoft.com/office/drawing/2014/main" id="{15E64F23-F322-478F-AA9F-344BA4A19A02}"/>
                    </a:ext>
                  </a:extLst>
                </p14:cNvPr>
                <p14:cNvContentPartPr/>
                <p14:nvPr/>
              </p14:nvContentPartPr>
              <p14:xfrm>
                <a:off x="9267295" y="5540861"/>
                <a:ext cx="108720" cy="109440"/>
              </p14:xfrm>
            </p:contentPart>
          </mc:Choice>
          <mc:Fallback xmlns="">
            <p:pic>
              <p:nvPicPr>
                <p:cNvPr id="2369" name="Ink 2368">
                  <a:extLst>
                    <a:ext uri="{FF2B5EF4-FFF2-40B4-BE49-F238E27FC236}">
                      <a16:creationId xmlns:a16="http://schemas.microsoft.com/office/drawing/2014/main" id="{15E64F23-F322-478F-AA9F-344BA4A19A02}"/>
                    </a:ext>
                  </a:extLst>
                </p:cNvPr>
                <p:cNvPicPr/>
                <p:nvPr/>
              </p:nvPicPr>
              <p:blipFill>
                <a:blip r:embed="rId561"/>
                <a:stretch>
                  <a:fillRect/>
                </a:stretch>
              </p:blipFill>
              <p:spPr>
                <a:xfrm>
                  <a:off x="9258295" y="5531861"/>
                  <a:ext cx="126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370" name="Ink 2369">
                  <a:extLst>
                    <a:ext uri="{FF2B5EF4-FFF2-40B4-BE49-F238E27FC236}">
                      <a16:creationId xmlns:a16="http://schemas.microsoft.com/office/drawing/2014/main" id="{0B32BF74-A1BC-441F-85B8-860D2B1D5666}"/>
                    </a:ext>
                  </a:extLst>
                </p14:cNvPr>
                <p14:cNvContentPartPr/>
                <p14:nvPr/>
              </p14:nvContentPartPr>
              <p14:xfrm>
                <a:off x="9399055" y="5468141"/>
                <a:ext cx="11880" cy="147960"/>
              </p14:xfrm>
            </p:contentPart>
          </mc:Choice>
          <mc:Fallback xmlns="">
            <p:pic>
              <p:nvPicPr>
                <p:cNvPr id="2370" name="Ink 2369">
                  <a:extLst>
                    <a:ext uri="{FF2B5EF4-FFF2-40B4-BE49-F238E27FC236}">
                      <a16:creationId xmlns:a16="http://schemas.microsoft.com/office/drawing/2014/main" id="{0B32BF74-A1BC-441F-85B8-860D2B1D5666}"/>
                    </a:ext>
                  </a:extLst>
                </p:cNvPr>
                <p:cNvPicPr/>
                <p:nvPr/>
              </p:nvPicPr>
              <p:blipFill>
                <a:blip r:embed="rId563"/>
                <a:stretch>
                  <a:fillRect/>
                </a:stretch>
              </p:blipFill>
              <p:spPr>
                <a:xfrm>
                  <a:off x="9390415" y="5459501"/>
                  <a:ext cx="29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371" name="Ink 2370">
                  <a:extLst>
                    <a:ext uri="{FF2B5EF4-FFF2-40B4-BE49-F238E27FC236}">
                      <a16:creationId xmlns:a16="http://schemas.microsoft.com/office/drawing/2014/main" id="{26868D56-957E-469E-89BB-7A9667686484}"/>
                    </a:ext>
                  </a:extLst>
                </p14:cNvPr>
                <p14:cNvContentPartPr/>
                <p14:nvPr/>
              </p14:nvContentPartPr>
              <p14:xfrm>
                <a:off x="9422095" y="5500901"/>
                <a:ext cx="179640" cy="111240"/>
              </p14:xfrm>
            </p:contentPart>
          </mc:Choice>
          <mc:Fallback xmlns="">
            <p:pic>
              <p:nvPicPr>
                <p:cNvPr id="2371" name="Ink 2370">
                  <a:extLst>
                    <a:ext uri="{FF2B5EF4-FFF2-40B4-BE49-F238E27FC236}">
                      <a16:creationId xmlns:a16="http://schemas.microsoft.com/office/drawing/2014/main" id="{26868D56-957E-469E-89BB-7A9667686484}"/>
                    </a:ext>
                  </a:extLst>
                </p:cNvPr>
                <p:cNvPicPr/>
                <p:nvPr/>
              </p:nvPicPr>
              <p:blipFill>
                <a:blip r:embed="rId565"/>
                <a:stretch>
                  <a:fillRect/>
                </a:stretch>
              </p:blipFill>
              <p:spPr>
                <a:xfrm>
                  <a:off x="9413095" y="5492261"/>
                  <a:ext cx="197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372" name="Ink 2371">
                  <a:extLst>
                    <a:ext uri="{FF2B5EF4-FFF2-40B4-BE49-F238E27FC236}">
                      <a16:creationId xmlns:a16="http://schemas.microsoft.com/office/drawing/2014/main" id="{2715D0B8-AAD6-4DE3-8D2D-D0C5F42B61B5}"/>
                    </a:ext>
                  </a:extLst>
                </p14:cNvPr>
                <p14:cNvContentPartPr/>
                <p14:nvPr/>
              </p14:nvContentPartPr>
              <p14:xfrm>
                <a:off x="9664375" y="5521061"/>
                <a:ext cx="113400" cy="110520"/>
              </p14:xfrm>
            </p:contentPart>
          </mc:Choice>
          <mc:Fallback xmlns="">
            <p:pic>
              <p:nvPicPr>
                <p:cNvPr id="2372" name="Ink 2371">
                  <a:extLst>
                    <a:ext uri="{FF2B5EF4-FFF2-40B4-BE49-F238E27FC236}">
                      <a16:creationId xmlns:a16="http://schemas.microsoft.com/office/drawing/2014/main" id="{2715D0B8-AAD6-4DE3-8D2D-D0C5F42B61B5}"/>
                    </a:ext>
                  </a:extLst>
                </p:cNvPr>
                <p:cNvPicPr/>
                <p:nvPr/>
              </p:nvPicPr>
              <p:blipFill>
                <a:blip r:embed="rId567"/>
                <a:stretch>
                  <a:fillRect/>
                </a:stretch>
              </p:blipFill>
              <p:spPr>
                <a:xfrm>
                  <a:off x="9655375" y="5512421"/>
                  <a:ext cx="131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373" name="Ink 2372">
                  <a:extLst>
                    <a:ext uri="{FF2B5EF4-FFF2-40B4-BE49-F238E27FC236}">
                      <a16:creationId xmlns:a16="http://schemas.microsoft.com/office/drawing/2014/main" id="{9B8A6A25-526D-40F3-BB0D-89BA7DDF2DFA}"/>
                    </a:ext>
                  </a:extLst>
                </p14:cNvPr>
                <p14:cNvContentPartPr/>
                <p14:nvPr/>
              </p14:nvContentPartPr>
              <p14:xfrm>
                <a:off x="9876415" y="5610341"/>
                <a:ext cx="360" cy="360"/>
              </p14:xfrm>
            </p:contentPart>
          </mc:Choice>
          <mc:Fallback xmlns="">
            <p:pic>
              <p:nvPicPr>
                <p:cNvPr id="2373" name="Ink 2372">
                  <a:extLst>
                    <a:ext uri="{FF2B5EF4-FFF2-40B4-BE49-F238E27FC236}">
                      <a16:creationId xmlns:a16="http://schemas.microsoft.com/office/drawing/2014/main" id="{9B8A6A25-526D-40F3-BB0D-89BA7DDF2DFA}"/>
                    </a:ext>
                  </a:extLst>
                </p:cNvPr>
                <p:cNvPicPr/>
                <p:nvPr/>
              </p:nvPicPr>
              <p:blipFill>
                <a:blip r:embed="rId29"/>
                <a:stretch>
                  <a:fillRect/>
                </a:stretch>
              </p:blipFill>
              <p:spPr>
                <a:xfrm>
                  <a:off x="9867415" y="5601701"/>
                  <a:ext cx="18000" cy="18000"/>
                </a:xfrm>
                <a:prstGeom prst="rect">
                  <a:avLst/>
                </a:prstGeom>
              </p:spPr>
            </p:pic>
          </mc:Fallback>
        </mc:AlternateContent>
      </p:grpSp>
      <p:grpSp>
        <p:nvGrpSpPr>
          <p:cNvPr id="2390" name="Group 2389">
            <a:extLst>
              <a:ext uri="{FF2B5EF4-FFF2-40B4-BE49-F238E27FC236}">
                <a16:creationId xmlns:a16="http://schemas.microsoft.com/office/drawing/2014/main" id="{6E8C0F47-7684-4D3D-9495-7C28B6F895EA}"/>
              </a:ext>
            </a:extLst>
          </p:cNvPr>
          <p:cNvGrpSpPr/>
          <p:nvPr/>
        </p:nvGrpSpPr>
        <p:grpSpPr>
          <a:xfrm>
            <a:off x="9343975" y="1772741"/>
            <a:ext cx="649440" cy="1732680"/>
            <a:chOff x="9343975" y="1772741"/>
            <a:chExt cx="649440" cy="1732680"/>
          </a:xfrm>
        </p:grpSpPr>
        <mc:AlternateContent xmlns:mc="http://schemas.openxmlformats.org/markup-compatibility/2006" xmlns:p14="http://schemas.microsoft.com/office/powerpoint/2010/main">
          <mc:Choice Requires="p14">
            <p:contentPart p14:bwMode="auto" r:id="rId569">
              <p14:nvContentPartPr>
                <p14:cNvPr id="2375" name="Ink 2374">
                  <a:extLst>
                    <a:ext uri="{FF2B5EF4-FFF2-40B4-BE49-F238E27FC236}">
                      <a16:creationId xmlns:a16="http://schemas.microsoft.com/office/drawing/2014/main" id="{6AB23E16-353C-4C26-8F70-F3D566DD356E}"/>
                    </a:ext>
                  </a:extLst>
                </p14:cNvPr>
                <p14:cNvContentPartPr/>
                <p14:nvPr/>
              </p14:nvContentPartPr>
              <p14:xfrm>
                <a:off x="9452335" y="1772741"/>
                <a:ext cx="421200" cy="431640"/>
              </p14:xfrm>
            </p:contentPart>
          </mc:Choice>
          <mc:Fallback xmlns="">
            <p:pic>
              <p:nvPicPr>
                <p:cNvPr id="2375" name="Ink 2374">
                  <a:extLst>
                    <a:ext uri="{FF2B5EF4-FFF2-40B4-BE49-F238E27FC236}">
                      <a16:creationId xmlns:a16="http://schemas.microsoft.com/office/drawing/2014/main" id="{6AB23E16-353C-4C26-8F70-F3D566DD356E}"/>
                    </a:ext>
                  </a:extLst>
                </p:cNvPr>
                <p:cNvPicPr/>
                <p:nvPr/>
              </p:nvPicPr>
              <p:blipFill>
                <a:blip r:embed="rId570"/>
                <a:stretch>
                  <a:fillRect/>
                </a:stretch>
              </p:blipFill>
              <p:spPr>
                <a:xfrm>
                  <a:off x="9443335" y="1764101"/>
                  <a:ext cx="43884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376" name="Ink 2375">
                  <a:extLst>
                    <a:ext uri="{FF2B5EF4-FFF2-40B4-BE49-F238E27FC236}">
                      <a16:creationId xmlns:a16="http://schemas.microsoft.com/office/drawing/2014/main" id="{1BD8FADB-34B6-4C28-9AC6-0B3FFA6F454D}"/>
                    </a:ext>
                  </a:extLst>
                </p14:cNvPr>
                <p14:cNvContentPartPr/>
                <p14:nvPr/>
              </p14:nvContentPartPr>
              <p14:xfrm>
                <a:off x="9557095" y="2213741"/>
                <a:ext cx="12600" cy="115200"/>
              </p14:xfrm>
            </p:contentPart>
          </mc:Choice>
          <mc:Fallback xmlns="">
            <p:pic>
              <p:nvPicPr>
                <p:cNvPr id="2376" name="Ink 2375">
                  <a:extLst>
                    <a:ext uri="{FF2B5EF4-FFF2-40B4-BE49-F238E27FC236}">
                      <a16:creationId xmlns:a16="http://schemas.microsoft.com/office/drawing/2014/main" id="{1BD8FADB-34B6-4C28-9AC6-0B3FFA6F454D}"/>
                    </a:ext>
                  </a:extLst>
                </p:cNvPr>
                <p:cNvPicPr/>
                <p:nvPr/>
              </p:nvPicPr>
              <p:blipFill>
                <a:blip r:embed="rId572"/>
                <a:stretch>
                  <a:fillRect/>
                </a:stretch>
              </p:blipFill>
              <p:spPr>
                <a:xfrm>
                  <a:off x="9548455" y="2204741"/>
                  <a:ext cx="30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377" name="Ink 2376">
                  <a:extLst>
                    <a:ext uri="{FF2B5EF4-FFF2-40B4-BE49-F238E27FC236}">
                      <a16:creationId xmlns:a16="http://schemas.microsoft.com/office/drawing/2014/main" id="{80F0A626-A0F6-49BE-AB55-930AFB2BC043}"/>
                    </a:ext>
                  </a:extLst>
                </p14:cNvPr>
                <p14:cNvContentPartPr/>
                <p14:nvPr/>
              </p14:nvContentPartPr>
              <p14:xfrm>
                <a:off x="9422815" y="2348381"/>
                <a:ext cx="153360" cy="207360"/>
              </p14:xfrm>
            </p:contentPart>
          </mc:Choice>
          <mc:Fallback xmlns="">
            <p:pic>
              <p:nvPicPr>
                <p:cNvPr id="2377" name="Ink 2376">
                  <a:extLst>
                    <a:ext uri="{FF2B5EF4-FFF2-40B4-BE49-F238E27FC236}">
                      <a16:creationId xmlns:a16="http://schemas.microsoft.com/office/drawing/2014/main" id="{80F0A626-A0F6-49BE-AB55-930AFB2BC043}"/>
                    </a:ext>
                  </a:extLst>
                </p:cNvPr>
                <p:cNvPicPr/>
                <p:nvPr/>
              </p:nvPicPr>
              <p:blipFill>
                <a:blip r:embed="rId574"/>
                <a:stretch>
                  <a:fillRect/>
                </a:stretch>
              </p:blipFill>
              <p:spPr>
                <a:xfrm>
                  <a:off x="9413815" y="2339381"/>
                  <a:ext cx="1710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378" name="Ink 2377">
                  <a:extLst>
                    <a:ext uri="{FF2B5EF4-FFF2-40B4-BE49-F238E27FC236}">
                      <a16:creationId xmlns:a16="http://schemas.microsoft.com/office/drawing/2014/main" id="{A7D3EAC3-A203-4AFF-9C0B-94792CCD8038}"/>
                    </a:ext>
                  </a:extLst>
                </p14:cNvPr>
                <p14:cNvContentPartPr/>
                <p14:nvPr/>
              </p14:nvContentPartPr>
              <p14:xfrm>
                <a:off x="9624775" y="2309141"/>
                <a:ext cx="132480" cy="249120"/>
              </p14:xfrm>
            </p:contentPart>
          </mc:Choice>
          <mc:Fallback xmlns="">
            <p:pic>
              <p:nvPicPr>
                <p:cNvPr id="2378" name="Ink 2377">
                  <a:extLst>
                    <a:ext uri="{FF2B5EF4-FFF2-40B4-BE49-F238E27FC236}">
                      <a16:creationId xmlns:a16="http://schemas.microsoft.com/office/drawing/2014/main" id="{A7D3EAC3-A203-4AFF-9C0B-94792CCD8038}"/>
                    </a:ext>
                  </a:extLst>
                </p:cNvPr>
                <p:cNvPicPr/>
                <p:nvPr/>
              </p:nvPicPr>
              <p:blipFill>
                <a:blip r:embed="rId576"/>
                <a:stretch>
                  <a:fillRect/>
                </a:stretch>
              </p:blipFill>
              <p:spPr>
                <a:xfrm>
                  <a:off x="9616135" y="2300501"/>
                  <a:ext cx="1501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379" name="Ink 2378">
                  <a:extLst>
                    <a:ext uri="{FF2B5EF4-FFF2-40B4-BE49-F238E27FC236}">
                      <a16:creationId xmlns:a16="http://schemas.microsoft.com/office/drawing/2014/main" id="{4317C025-6ACD-4FBB-8764-326E89DEDB10}"/>
                    </a:ext>
                  </a:extLst>
                </p14:cNvPr>
                <p14:cNvContentPartPr/>
                <p14:nvPr/>
              </p14:nvContentPartPr>
              <p14:xfrm>
                <a:off x="9581575" y="2544581"/>
                <a:ext cx="16200" cy="109800"/>
              </p14:xfrm>
            </p:contentPart>
          </mc:Choice>
          <mc:Fallback xmlns="">
            <p:pic>
              <p:nvPicPr>
                <p:cNvPr id="2379" name="Ink 2378">
                  <a:extLst>
                    <a:ext uri="{FF2B5EF4-FFF2-40B4-BE49-F238E27FC236}">
                      <a16:creationId xmlns:a16="http://schemas.microsoft.com/office/drawing/2014/main" id="{4317C025-6ACD-4FBB-8764-326E89DEDB10}"/>
                    </a:ext>
                  </a:extLst>
                </p:cNvPr>
                <p:cNvPicPr/>
                <p:nvPr/>
              </p:nvPicPr>
              <p:blipFill>
                <a:blip r:embed="rId578"/>
                <a:stretch>
                  <a:fillRect/>
                </a:stretch>
              </p:blipFill>
              <p:spPr>
                <a:xfrm>
                  <a:off x="9572575" y="2535581"/>
                  <a:ext cx="33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380" name="Ink 2379">
                  <a:extLst>
                    <a:ext uri="{FF2B5EF4-FFF2-40B4-BE49-F238E27FC236}">
                      <a16:creationId xmlns:a16="http://schemas.microsoft.com/office/drawing/2014/main" id="{5EBF1F74-10FD-45A2-A651-6963C8E5C1DB}"/>
                    </a:ext>
                  </a:extLst>
                </p14:cNvPr>
                <p14:cNvContentPartPr/>
                <p14:nvPr/>
              </p14:nvContentPartPr>
              <p14:xfrm>
                <a:off x="9343975" y="2747981"/>
                <a:ext cx="435600" cy="141480"/>
              </p14:xfrm>
            </p:contentPart>
          </mc:Choice>
          <mc:Fallback xmlns="">
            <p:pic>
              <p:nvPicPr>
                <p:cNvPr id="2380" name="Ink 2379">
                  <a:extLst>
                    <a:ext uri="{FF2B5EF4-FFF2-40B4-BE49-F238E27FC236}">
                      <a16:creationId xmlns:a16="http://schemas.microsoft.com/office/drawing/2014/main" id="{5EBF1F74-10FD-45A2-A651-6963C8E5C1DB}"/>
                    </a:ext>
                  </a:extLst>
                </p:cNvPr>
                <p:cNvPicPr/>
                <p:nvPr/>
              </p:nvPicPr>
              <p:blipFill>
                <a:blip r:embed="rId580"/>
                <a:stretch>
                  <a:fillRect/>
                </a:stretch>
              </p:blipFill>
              <p:spPr>
                <a:xfrm>
                  <a:off x="9335335" y="2739341"/>
                  <a:ext cx="453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381" name="Ink 2380">
                  <a:extLst>
                    <a:ext uri="{FF2B5EF4-FFF2-40B4-BE49-F238E27FC236}">
                      <a16:creationId xmlns:a16="http://schemas.microsoft.com/office/drawing/2014/main" id="{C659CA64-9898-4C4A-8D97-2BC5053FD800}"/>
                    </a:ext>
                  </a:extLst>
                </p14:cNvPr>
                <p14:cNvContentPartPr/>
                <p14:nvPr/>
              </p14:nvContentPartPr>
              <p14:xfrm>
                <a:off x="9557815" y="2956061"/>
                <a:ext cx="16920" cy="110520"/>
              </p14:xfrm>
            </p:contentPart>
          </mc:Choice>
          <mc:Fallback xmlns="">
            <p:pic>
              <p:nvPicPr>
                <p:cNvPr id="2381" name="Ink 2380">
                  <a:extLst>
                    <a:ext uri="{FF2B5EF4-FFF2-40B4-BE49-F238E27FC236}">
                      <a16:creationId xmlns:a16="http://schemas.microsoft.com/office/drawing/2014/main" id="{C659CA64-9898-4C4A-8D97-2BC5053FD800}"/>
                    </a:ext>
                  </a:extLst>
                </p:cNvPr>
                <p:cNvPicPr/>
                <p:nvPr/>
              </p:nvPicPr>
              <p:blipFill>
                <a:blip r:embed="rId582"/>
                <a:stretch>
                  <a:fillRect/>
                </a:stretch>
              </p:blipFill>
              <p:spPr>
                <a:xfrm>
                  <a:off x="9549175" y="2947061"/>
                  <a:ext cx="34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384" name="Ink 2383">
                  <a:extLst>
                    <a:ext uri="{FF2B5EF4-FFF2-40B4-BE49-F238E27FC236}">
                      <a16:creationId xmlns:a16="http://schemas.microsoft.com/office/drawing/2014/main" id="{ECE4AADA-4440-4784-928B-2F4DA5D496C3}"/>
                    </a:ext>
                  </a:extLst>
                </p14:cNvPr>
                <p14:cNvContentPartPr/>
                <p14:nvPr/>
              </p14:nvContentPartPr>
              <p14:xfrm>
                <a:off x="9894415" y="2731781"/>
                <a:ext cx="99000" cy="11880"/>
              </p14:xfrm>
            </p:contentPart>
          </mc:Choice>
          <mc:Fallback xmlns="">
            <p:pic>
              <p:nvPicPr>
                <p:cNvPr id="2384" name="Ink 2383">
                  <a:extLst>
                    <a:ext uri="{FF2B5EF4-FFF2-40B4-BE49-F238E27FC236}">
                      <a16:creationId xmlns:a16="http://schemas.microsoft.com/office/drawing/2014/main" id="{ECE4AADA-4440-4784-928B-2F4DA5D496C3}"/>
                    </a:ext>
                  </a:extLst>
                </p:cNvPr>
                <p:cNvPicPr/>
                <p:nvPr/>
              </p:nvPicPr>
              <p:blipFill>
                <a:blip r:embed="rId584"/>
                <a:stretch>
                  <a:fillRect/>
                </a:stretch>
              </p:blipFill>
              <p:spPr>
                <a:xfrm>
                  <a:off x="9885775" y="2722781"/>
                  <a:ext cx="116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385" name="Ink 2384">
                  <a:extLst>
                    <a:ext uri="{FF2B5EF4-FFF2-40B4-BE49-F238E27FC236}">
                      <a16:creationId xmlns:a16="http://schemas.microsoft.com/office/drawing/2014/main" id="{52E167F1-B679-4CCA-9C0E-CC0387908C11}"/>
                    </a:ext>
                  </a:extLst>
                </p14:cNvPr>
                <p14:cNvContentPartPr/>
                <p14:nvPr/>
              </p14:nvContentPartPr>
              <p14:xfrm>
                <a:off x="9345415" y="3161981"/>
                <a:ext cx="108360" cy="143280"/>
              </p14:xfrm>
            </p:contentPart>
          </mc:Choice>
          <mc:Fallback xmlns="">
            <p:pic>
              <p:nvPicPr>
                <p:cNvPr id="2385" name="Ink 2384">
                  <a:extLst>
                    <a:ext uri="{FF2B5EF4-FFF2-40B4-BE49-F238E27FC236}">
                      <a16:creationId xmlns:a16="http://schemas.microsoft.com/office/drawing/2014/main" id="{52E167F1-B679-4CCA-9C0E-CC0387908C11}"/>
                    </a:ext>
                  </a:extLst>
                </p:cNvPr>
                <p:cNvPicPr/>
                <p:nvPr/>
              </p:nvPicPr>
              <p:blipFill>
                <a:blip r:embed="rId586"/>
                <a:stretch>
                  <a:fillRect/>
                </a:stretch>
              </p:blipFill>
              <p:spPr>
                <a:xfrm>
                  <a:off x="9336415" y="3152981"/>
                  <a:ext cx="126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386" name="Ink 2385">
                  <a:extLst>
                    <a:ext uri="{FF2B5EF4-FFF2-40B4-BE49-F238E27FC236}">
                      <a16:creationId xmlns:a16="http://schemas.microsoft.com/office/drawing/2014/main" id="{B60A138D-9511-4594-B689-51C21D3EB551}"/>
                    </a:ext>
                  </a:extLst>
                </p14:cNvPr>
                <p14:cNvContentPartPr/>
                <p14:nvPr/>
              </p14:nvContentPartPr>
              <p14:xfrm>
                <a:off x="9472135" y="3252341"/>
                <a:ext cx="165960" cy="253080"/>
              </p14:xfrm>
            </p:contentPart>
          </mc:Choice>
          <mc:Fallback xmlns="">
            <p:pic>
              <p:nvPicPr>
                <p:cNvPr id="2386" name="Ink 2385">
                  <a:extLst>
                    <a:ext uri="{FF2B5EF4-FFF2-40B4-BE49-F238E27FC236}">
                      <a16:creationId xmlns:a16="http://schemas.microsoft.com/office/drawing/2014/main" id="{B60A138D-9511-4594-B689-51C21D3EB551}"/>
                    </a:ext>
                  </a:extLst>
                </p:cNvPr>
                <p:cNvPicPr/>
                <p:nvPr/>
              </p:nvPicPr>
              <p:blipFill>
                <a:blip r:embed="rId588"/>
                <a:stretch>
                  <a:fillRect/>
                </a:stretch>
              </p:blipFill>
              <p:spPr>
                <a:xfrm>
                  <a:off x="9463135" y="3243701"/>
                  <a:ext cx="1836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387" name="Ink 2386">
                  <a:extLst>
                    <a:ext uri="{FF2B5EF4-FFF2-40B4-BE49-F238E27FC236}">
                      <a16:creationId xmlns:a16="http://schemas.microsoft.com/office/drawing/2014/main" id="{AFE7FF93-30EA-43B3-8C50-75930D263F87}"/>
                    </a:ext>
                  </a:extLst>
                </p14:cNvPr>
                <p14:cNvContentPartPr/>
                <p14:nvPr/>
              </p14:nvContentPartPr>
              <p14:xfrm>
                <a:off x="9734935" y="3129941"/>
                <a:ext cx="116640" cy="154800"/>
              </p14:xfrm>
            </p:contentPart>
          </mc:Choice>
          <mc:Fallback xmlns="">
            <p:pic>
              <p:nvPicPr>
                <p:cNvPr id="2387" name="Ink 2386">
                  <a:extLst>
                    <a:ext uri="{FF2B5EF4-FFF2-40B4-BE49-F238E27FC236}">
                      <a16:creationId xmlns:a16="http://schemas.microsoft.com/office/drawing/2014/main" id="{AFE7FF93-30EA-43B3-8C50-75930D263F87}"/>
                    </a:ext>
                  </a:extLst>
                </p:cNvPr>
                <p:cNvPicPr/>
                <p:nvPr/>
              </p:nvPicPr>
              <p:blipFill>
                <a:blip r:embed="rId590"/>
                <a:stretch>
                  <a:fillRect/>
                </a:stretch>
              </p:blipFill>
              <p:spPr>
                <a:xfrm>
                  <a:off x="9726295" y="3120941"/>
                  <a:ext cx="134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388" name="Ink 2387">
                  <a:extLst>
                    <a:ext uri="{FF2B5EF4-FFF2-40B4-BE49-F238E27FC236}">
                      <a16:creationId xmlns:a16="http://schemas.microsoft.com/office/drawing/2014/main" id="{2CDB6C06-AF00-408C-BD86-549FA5E76780}"/>
                    </a:ext>
                  </a:extLst>
                </p14:cNvPr>
                <p14:cNvContentPartPr/>
                <p14:nvPr/>
              </p14:nvContentPartPr>
              <p14:xfrm>
                <a:off x="9881455" y="3195101"/>
                <a:ext cx="92880" cy="17280"/>
              </p14:xfrm>
            </p:contentPart>
          </mc:Choice>
          <mc:Fallback xmlns="">
            <p:pic>
              <p:nvPicPr>
                <p:cNvPr id="2388" name="Ink 2387">
                  <a:extLst>
                    <a:ext uri="{FF2B5EF4-FFF2-40B4-BE49-F238E27FC236}">
                      <a16:creationId xmlns:a16="http://schemas.microsoft.com/office/drawing/2014/main" id="{2CDB6C06-AF00-408C-BD86-549FA5E76780}"/>
                    </a:ext>
                  </a:extLst>
                </p:cNvPr>
                <p:cNvPicPr/>
                <p:nvPr/>
              </p:nvPicPr>
              <p:blipFill>
                <a:blip r:embed="rId592"/>
                <a:stretch>
                  <a:fillRect/>
                </a:stretch>
              </p:blipFill>
              <p:spPr>
                <a:xfrm>
                  <a:off x="9872815" y="3186461"/>
                  <a:ext cx="110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389" name="Ink 2388">
                  <a:extLst>
                    <a:ext uri="{FF2B5EF4-FFF2-40B4-BE49-F238E27FC236}">
                      <a16:creationId xmlns:a16="http://schemas.microsoft.com/office/drawing/2014/main" id="{9F6E8D3A-6D2A-48B4-83DC-F8DCCD3A3B99}"/>
                    </a:ext>
                  </a:extLst>
                </p14:cNvPr>
                <p14:cNvContentPartPr/>
                <p14:nvPr/>
              </p14:nvContentPartPr>
              <p14:xfrm>
                <a:off x="9912055" y="3113741"/>
                <a:ext cx="12600" cy="187560"/>
              </p14:xfrm>
            </p:contentPart>
          </mc:Choice>
          <mc:Fallback xmlns="">
            <p:pic>
              <p:nvPicPr>
                <p:cNvPr id="2389" name="Ink 2388">
                  <a:extLst>
                    <a:ext uri="{FF2B5EF4-FFF2-40B4-BE49-F238E27FC236}">
                      <a16:creationId xmlns:a16="http://schemas.microsoft.com/office/drawing/2014/main" id="{9F6E8D3A-6D2A-48B4-83DC-F8DCCD3A3B99}"/>
                    </a:ext>
                  </a:extLst>
                </p:cNvPr>
                <p:cNvPicPr/>
                <p:nvPr/>
              </p:nvPicPr>
              <p:blipFill>
                <a:blip r:embed="rId594"/>
                <a:stretch>
                  <a:fillRect/>
                </a:stretch>
              </p:blipFill>
              <p:spPr>
                <a:xfrm>
                  <a:off x="9903055" y="3105101"/>
                  <a:ext cx="30240" cy="205200"/>
                </a:xfrm>
                <a:prstGeom prst="rect">
                  <a:avLst/>
                </a:prstGeom>
              </p:spPr>
            </p:pic>
          </mc:Fallback>
        </mc:AlternateContent>
      </p:grpSp>
    </p:spTree>
    <p:extLst>
      <p:ext uri="{BB962C8B-B14F-4D97-AF65-F5344CB8AC3E}">
        <p14:creationId xmlns:p14="http://schemas.microsoft.com/office/powerpoint/2010/main" val="363360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BBE5B-9EB2-4507-9C37-93C1F592FF78}"/>
              </a:ext>
            </a:extLst>
          </p:cNvPr>
          <p:cNvSpPr txBox="1"/>
          <p:nvPr/>
        </p:nvSpPr>
        <p:spPr>
          <a:xfrm>
            <a:off x="358923" y="264919"/>
            <a:ext cx="11212083" cy="6186309"/>
          </a:xfrm>
          <a:prstGeom prst="rect">
            <a:avLst/>
          </a:prstGeom>
          <a:noFill/>
        </p:spPr>
        <p:txBody>
          <a:bodyPr wrap="square" rtlCol="0">
            <a:spAutoFit/>
          </a:bodyPr>
          <a:lstStyle/>
          <a:p>
            <a:pPr algn="just"/>
            <a:r>
              <a:rPr lang="fr-FR" b="0" i="0">
                <a:solidFill>
                  <a:srgbClr val="111111"/>
                </a:solidFill>
                <a:effectLst/>
              </a:rPr>
              <a:t>Notes:</a:t>
            </a:r>
          </a:p>
          <a:p>
            <a:pPr algn="just"/>
            <a:endParaRPr lang="fr-FR" b="0" i="0">
              <a:solidFill>
                <a:srgbClr val="111111"/>
              </a:solidFill>
              <a:effectLst/>
            </a:endParaRPr>
          </a:p>
          <a:p>
            <a:pPr algn="just"/>
            <a:r>
              <a:rPr lang="fr-FR">
                <a:solidFill>
                  <a:srgbClr val="111111"/>
                </a:solidFill>
              </a:rPr>
              <a:t>R</a:t>
            </a:r>
            <a:r>
              <a:rPr lang="fr-FR" b="0" i="0">
                <a:solidFill>
                  <a:srgbClr val="111111"/>
                </a:solidFill>
                <a:effectLst/>
              </a:rPr>
              <a:t>ôle clé dans la photosynthèse fait de Rubisco la protéine la plus abondante sur terre, et elle peut former de 30 à 50% des protéines solubles (c’est à dire non intégrées dans la membrane cellulaire) des feuilles des plantes. </a:t>
            </a:r>
          </a:p>
          <a:p>
            <a:pPr algn="just"/>
            <a:r>
              <a:rPr lang="fr-FR" b="0" i="0">
                <a:solidFill>
                  <a:srgbClr val="111111"/>
                </a:solidFill>
                <a:effectLst/>
              </a:rPr>
              <a:t>Pourquoi autant d’enzyme ? c’est qu’elle est étonnamment lente. La Rubisco présene une activité enzymatique maximale relativement faible = considérée comme paresseuse (turnover cad le nombre de molécules de substrat converties en produit par seconde en conditions saturantes est de 3 quand il est de 25 000 pour la plupart des enzymes)</a:t>
            </a:r>
          </a:p>
          <a:p>
            <a:pPr algn="just"/>
            <a:r>
              <a:rPr lang="fr-FR">
                <a:solidFill>
                  <a:srgbClr val="111111"/>
                </a:solidFill>
              </a:rPr>
              <a:t>La plante compense le fai</a:t>
            </a:r>
            <a:r>
              <a:rPr lang="fr-FR" b="0" i="0">
                <a:solidFill>
                  <a:srgbClr val="111111"/>
                </a:solidFill>
                <a:effectLst/>
              </a:rPr>
              <a:t>b</a:t>
            </a:r>
            <a:r>
              <a:rPr lang="fr-FR">
                <a:solidFill>
                  <a:srgbClr val="111111"/>
                </a:solidFill>
              </a:rPr>
              <a:t>le turnover de l’enzyme par l’augmentation en quantité de l’enzyme.</a:t>
            </a:r>
          </a:p>
          <a:p>
            <a:pPr algn="just"/>
            <a:endParaRPr lang="fr-FR" b="0" i="0">
              <a:solidFill>
                <a:srgbClr val="111111"/>
              </a:solidFill>
              <a:effectLst/>
            </a:endParaRPr>
          </a:p>
          <a:p>
            <a:pPr algn="just"/>
            <a:r>
              <a:rPr lang="fr-FR" b="0" i="0">
                <a:solidFill>
                  <a:srgbClr val="111111"/>
                </a:solidFill>
                <a:effectLst/>
              </a:rPr>
              <a:t>En plus la Rubisco est également très peu sélective, puisqu’elle peut aussi réagir avec du dioxygène et ne travaille que le jour (quand elle est activée – cf Rubisco activase  et en présence de son substrat – cf régénération du Ru</a:t>
            </a:r>
            <a:r>
              <a:rPr lang="fr-FR" i="0">
                <a:solidFill>
                  <a:srgbClr val="111111"/>
                </a:solidFill>
                <a:effectLst/>
              </a:rPr>
              <a:t>bP qui requiert de l’ATP)</a:t>
            </a:r>
            <a:r>
              <a:rPr lang="fr-FR" b="0" i="0">
                <a:solidFill>
                  <a:srgbClr val="111111"/>
                </a:solidFill>
                <a:effectLst/>
              </a:rPr>
              <a:t>. </a:t>
            </a:r>
          </a:p>
          <a:p>
            <a:pPr algn="just"/>
            <a:endParaRPr lang="fr-FR" b="0" i="0">
              <a:solidFill>
                <a:srgbClr val="111111"/>
              </a:solidFill>
              <a:effectLst/>
            </a:endParaRPr>
          </a:p>
          <a:p>
            <a:pPr algn="just"/>
            <a:r>
              <a:rPr lang="fr-FR" b="0" i="0">
                <a:solidFill>
                  <a:srgbClr val="111111"/>
                </a:solidFill>
                <a:effectLst/>
              </a:rPr>
              <a:t>Vues ses caractéristiques un peu « faiblardes », les chercheur·se·s ont tout naturellement tenté d’améliorer les performance de Rubisco. Création de mutants pour supprimer l’activité oxygénase, surproduction de protéines chez les bactéries mais sans beaucoup de succès jusque là. 	</a:t>
            </a:r>
          </a:p>
          <a:p>
            <a:pPr marL="285750" indent="-285750" algn="just">
              <a:buFontTx/>
              <a:buChar char="-"/>
            </a:pPr>
            <a:r>
              <a:rPr lang="fr-FR" b="0" i="0">
                <a:solidFill>
                  <a:srgbClr val="111111"/>
                </a:solidFill>
                <a:effectLst/>
              </a:rPr>
              <a:t>la fonction oxygénase a également un rôle à jouer dans la cellule </a:t>
            </a:r>
          </a:p>
          <a:p>
            <a:pPr marL="285750" indent="-285750" algn="just">
              <a:buFontTx/>
              <a:buChar char="-"/>
            </a:pPr>
            <a:r>
              <a:rPr lang="fr-FR">
                <a:solidFill>
                  <a:srgbClr val="111111"/>
                </a:solidFill>
              </a:rPr>
              <a:t>Grand nom</a:t>
            </a:r>
            <a:r>
              <a:rPr lang="fr-FR" b="0" i="0">
                <a:solidFill>
                  <a:srgbClr val="111111"/>
                </a:solidFill>
                <a:effectLst/>
              </a:rPr>
              <a:t>bres de protéines accessoires (chaperonnes et activase) requises pour son fonctionnement</a:t>
            </a:r>
          </a:p>
          <a:p>
            <a:endParaRPr lang="en-US"/>
          </a:p>
          <a:p>
            <a:r>
              <a:rPr lang="en-US"/>
              <a:t>Protéines +++ a</a:t>
            </a:r>
            <a:r>
              <a:rPr lang="fr-FR" b="0" i="0">
                <a:solidFill>
                  <a:srgbClr val="111111"/>
                </a:solidFill>
                <a:effectLst/>
              </a:rPr>
              <a:t>bondante + tous les aa essentiels … à quand des steacks végétaux Rubisco ???</a:t>
            </a:r>
          </a:p>
          <a:p>
            <a:r>
              <a:rPr lang="en-US"/>
              <a:t>https://www.courrierinternational.com/article/2012/10/04/vous-reprendrez-bien-un-peu-de-steak-d-herbe</a:t>
            </a:r>
          </a:p>
        </p:txBody>
      </p:sp>
    </p:spTree>
    <p:extLst>
      <p:ext uri="{BB962C8B-B14F-4D97-AF65-F5344CB8AC3E}">
        <p14:creationId xmlns:p14="http://schemas.microsoft.com/office/powerpoint/2010/main" val="183063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5FB1-1342-443D-AAD1-1244D6C2513B}"/>
              </a:ext>
            </a:extLst>
          </p:cNvPr>
          <p:cNvSpPr>
            <a:spLocks noGrp="1"/>
          </p:cNvSpPr>
          <p:nvPr>
            <p:ph type="title"/>
          </p:nvPr>
        </p:nvSpPr>
        <p:spPr>
          <a:xfrm>
            <a:off x="0" y="0"/>
            <a:ext cx="10515600" cy="1325563"/>
          </a:xfrm>
        </p:spPr>
        <p:txBody>
          <a:bodyPr/>
          <a:lstStyle/>
          <a:p>
            <a:r>
              <a:rPr lang="en-US"/>
              <a:t>Rôle de la Rubisco</a:t>
            </a:r>
          </a:p>
        </p:txBody>
      </p:sp>
      <p:sp>
        <p:nvSpPr>
          <p:cNvPr id="3" name="TextBox 2">
            <a:extLst>
              <a:ext uri="{FF2B5EF4-FFF2-40B4-BE49-F238E27FC236}">
                <a16:creationId xmlns:a16="http://schemas.microsoft.com/office/drawing/2014/main" id="{94046649-942C-4D3C-A0CC-2FF7F2AD5DAA}"/>
              </a:ext>
            </a:extLst>
          </p:cNvPr>
          <p:cNvSpPr txBox="1"/>
          <p:nvPr/>
        </p:nvSpPr>
        <p:spPr>
          <a:xfrm>
            <a:off x="660926" y="1253335"/>
            <a:ext cx="8433591" cy="1754326"/>
          </a:xfrm>
          <a:prstGeom prst="rect">
            <a:avLst/>
          </a:prstGeom>
          <a:noFill/>
        </p:spPr>
        <p:txBody>
          <a:bodyPr wrap="none" rtlCol="0">
            <a:spAutoFit/>
          </a:bodyPr>
          <a:lstStyle/>
          <a:p>
            <a:r>
              <a:rPr lang="en-US"/>
              <a:t>Enzyme bifonctionnelle qui a à la fois une activité carboxylase et une activité oxygenase </a:t>
            </a:r>
          </a:p>
          <a:p>
            <a:r>
              <a:rPr lang="en-US"/>
              <a:t>Nom: Ribulose bisphosphate carboxylase oxygenase</a:t>
            </a:r>
          </a:p>
          <a:p>
            <a:endParaRPr lang="en-US"/>
          </a:p>
          <a:p>
            <a:r>
              <a:rPr lang="en-US"/>
              <a:t>Impliquée dans deux voies interconnectées :  </a:t>
            </a:r>
          </a:p>
          <a:p>
            <a:r>
              <a:rPr lang="en-US"/>
              <a:t>- le cycle des pentoses phosphate (ou cycle de Calvin)</a:t>
            </a:r>
          </a:p>
          <a:p>
            <a:r>
              <a:rPr lang="en-US"/>
              <a:t>- le cycle photorespiratoire (ou voie de Tolbert)  </a:t>
            </a:r>
          </a:p>
        </p:txBody>
      </p:sp>
      <mc:AlternateContent xmlns:mc="http://schemas.openxmlformats.org/markup-compatibility/2006" xmlns:p14="http://schemas.microsoft.com/office/powerpoint/2010/main">
        <mc:Choice Requires="p14">
          <p:contentPart p14:bwMode="auto" r:id="rId2">
            <p14:nvContentPartPr>
              <p14:cNvPr id="23" name="Ink 22">
                <a:extLst>
                  <a:ext uri="{FF2B5EF4-FFF2-40B4-BE49-F238E27FC236}">
                    <a16:creationId xmlns:a16="http://schemas.microsoft.com/office/drawing/2014/main" id="{5C4448F1-7C7D-410C-9DC4-9ECFAD8CC329}"/>
                  </a:ext>
                </a:extLst>
              </p14:cNvPr>
              <p14:cNvContentPartPr/>
              <p14:nvPr/>
            </p14:nvContentPartPr>
            <p14:xfrm>
              <a:off x="3540775" y="4964501"/>
              <a:ext cx="1369800" cy="958680"/>
            </p14:xfrm>
          </p:contentPart>
        </mc:Choice>
        <mc:Fallback xmlns="">
          <p:pic>
            <p:nvPicPr>
              <p:cNvPr id="23" name="Ink 22">
                <a:extLst>
                  <a:ext uri="{FF2B5EF4-FFF2-40B4-BE49-F238E27FC236}">
                    <a16:creationId xmlns:a16="http://schemas.microsoft.com/office/drawing/2014/main" id="{5C4448F1-7C7D-410C-9DC4-9ECFAD8CC329}"/>
                  </a:ext>
                </a:extLst>
              </p:cNvPr>
              <p:cNvPicPr/>
              <p:nvPr/>
            </p:nvPicPr>
            <p:blipFill>
              <a:blip r:embed="rId3"/>
              <a:stretch>
                <a:fillRect/>
              </a:stretch>
            </p:blipFill>
            <p:spPr>
              <a:xfrm>
                <a:off x="3522775" y="4946501"/>
                <a:ext cx="1405440" cy="994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772619A8-F9EA-45BF-826B-2B8B01B48EB6}"/>
                  </a:ext>
                </a:extLst>
              </p14:cNvPr>
              <p14:cNvContentPartPr/>
              <p14:nvPr/>
            </p14:nvContentPartPr>
            <p14:xfrm>
              <a:off x="3460135" y="5791781"/>
              <a:ext cx="178200" cy="159120"/>
            </p14:xfrm>
          </p:contentPart>
        </mc:Choice>
        <mc:Fallback xmlns="">
          <p:pic>
            <p:nvPicPr>
              <p:cNvPr id="25" name="Ink 24">
                <a:extLst>
                  <a:ext uri="{FF2B5EF4-FFF2-40B4-BE49-F238E27FC236}">
                    <a16:creationId xmlns:a16="http://schemas.microsoft.com/office/drawing/2014/main" id="{772619A8-F9EA-45BF-826B-2B8B01B48EB6}"/>
                  </a:ext>
                </a:extLst>
              </p:cNvPr>
              <p:cNvPicPr/>
              <p:nvPr/>
            </p:nvPicPr>
            <p:blipFill>
              <a:blip r:embed="rId5"/>
              <a:stretch>
                <a:fillRect/>
              </a:stretch>
            </p:blipFill>
            <p:spPr>
              <a:xfrm>
                <a:off x="3442135" y="5773781"/>
                <a:ext cx="213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D021D02E-7553-4E3A-8A37-59BD892A48FE}"/>
                  </a:ext>
                </a:extLst>
              </p14:cNvPr>
              <p14:cNvContentPartPr/>
              <p14:nvPr/>
            </p14:nvContentPartPr>
            <p14:xfrm>
              <a:off x="2746615" y="5786741"/>
              <a:ext cx="5040" cy="135000"/>
            </p14:xfrm>
          </p:contentPart>
        </mc:Choice>
        <mc:Fallback xmlns="">
          <p:pic>
            <p:nvPicPr>
              <p:cNvPr id="26" name="Ink 25">
                <a:extLst>
                  <a:ext uri="{FF2B5EF4-FFF2-40B4-BE49-F238E27FC236}">
                    <a16:creationId xmlns:a16="http://schemas.microsoft.com/office/drawing/2014/main" id="{D021D02E-7553-4E3A-8A37-59BD892A48FE}"/>
                  </a:ext>
                </a:extLst>
              </p:cNvPr>
              <p:cNvPicPr/>
              <p:nvPr/>
            </p:nvPicPr>
            <p:blipFill>
              <a:blip r:embed="rId7"/>
              <a:stretch>
                <a:fillRect/>
              </a:stretch>
            </p:blipFill>
            <p:spPr>
              <a:xfrm>
                <a:off x="2728975" y="5769101"/>
                <a:ext cx="40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9CE668B0-E46E-4682-AD83-B02374000BC2}"/>
                  </a:ext>
                </a:extLst>
              </p14:cNvPr>
              <p14:cNvContentPartPr/>
              <p14:nvPr/>
            </p14:nvContentPartPr>
            <p14:xfrm>
              <a:off x="2680015" y="5719061"/>
              <a:ext cx="200160" cy="147960"/>
            </p14:xfrm>
          </p:contentPart>
        </mc:Choice>
        <mc:Fallback xmlns="">
          <p:pic>
            <p:nvPicPr>
              <p:cNvPr id="27" name="Ink 26">
                <a:extLst>
                  <a:ext uri="{FF2B5EF4-FFF2-40B4-BE49-F238E27FC236}">
                    <a16:creationId xmlns:a16="http://schemas.microsoft.com/office/drawing/2014/main" id="{9CE668B0-E46E-4682-AD83-B02374000BC2}"/>
                  </a:ext>
                </a:extLst>
              </p:cNvPr>
              <p:cNvPicPr/>
              <p:nvPr/>
            </p:nvPicPr>
            <p:blipFill>
              <a:blip r:embed="rId9"/>
              <a:stretch>
                <a:fillRect/>
              </a:stretch>
            </p:blipFill>
            <p:spPr>
              <a:xfrm>
                <a:off x="2662015" y="5701061"/>
                <a:ext cx="2358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0BE982F4-9D3B-4E3F-B129-8FE48343E184}"/>
                  </a:ext>
                </a:extLst>
              </p14:cNvPr>
              <p14:cNvContentPartPr/>
              <p14:nvPr/>
            </p14:nvContentPartPr>
            <p14:xfrm>
              <a:off x="2867935" y="5764061"/>
              <a:ext cx="194400" cy="182880"/>
            </p14:xfrm>
          </p:contentPart>
        </mc:Choice>
        <mc:Fallback xmlns="">
          <p:pic>
            <p:nvPicPr>
              <p:cNvPr id="28" name="Ink 27">
                <a:extLst>
                  <a:ext uri="{FF2B5EF4-FFF2-40B4-BE49-F238E27FC236}">
                    <a16:creationId xmlns:a16="http://schemas.microsoft.com/office/drawing/2014/main" id="{0BE982F4-9D3B-4E3F-B129-8FE48343E184}"/>
                  </a:ext>
                </a:extLst>
              </p:cNvPr>
              <p:cNvPicPr/>
              <p:nvPr/>
            </p:nvPicPr>
            <p:blipFill>
              <a:blip r:embed="rId11"/>
              <a:stretch>
                <a:fillRect/>
              </a:stretch>
            </p:blipFill>
            <p:spPr>
              <a:xfrm>
                <a:off x="2849935" y="5746421"/>
                <a:ext cx="230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0929A53D-ECCB-4031-99CE-6A6D13BE1D19}"/>
                  </a:ext>
                </a:extLst>
              </p14:cNvPr>
              <p14:cNvContentPartPr/>
              <p14:nvPr/>
            </p14:nvContentPartPr>
            <p14:xfrm>
              <a:off x="3075655" y="5740301"/>
              <a:ext cx="146880" cy="165600"/>
            </p14:xfrm>
          </p:contentPart>
        </mc:Choice>
        <mc:Fallback xmlns="">
          <p:pic>
            <p:nvPicPr>
              <p:cNvPr id="29" name="Ink 28">
                <a:extLst>
                  <a:ext uri="{FF2B5EF4-FFF2-40B4-BE49-F238E27FC236}">
                    <a16:creationId xmlns:a16="http://schemas.microsoft.com/office/drawing/2014/main" id="{0929A53D-ECCB-4031-99CE-6A6D13BE1D19}"/>
                  </a:ext>
                </a:extLst>
              </p:cNvPr>
              <p:cNvPicPr/>
              <p:nvPr/>
            </p:nvPicPr>
            <p:blipFill>
              <a:blip r:embed="rId13"/>
              <a:stretch>
                <a:fillRect/>
              </a:stretch>
            </p:blipFill>
            <p:spPr>
              <a:xfrm>
                <a:off x="3057655" y="5722661"/>
                <a:ext cx="182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90014728-6A25-4BDB-AE8A-CB2526196012}"/>
                  </a:ext>
                </a:extLst>
              </p14:cNvPr>
              <p14:cNvContentPartPr/>
              <p14:nvPr/>
            </p14:nvContentPartPr>
            <p14:xfrm>
              <a:off x="3065575" y="5870261"/>
              <a:ext cx="128880" cy="360"/>
            </p14:xfrm>
          </p:contentPart>
        </mc:Choice>
        <mc:Fallback xmlns="">
          <p:pic>
            <p:nvPicPr>
              <p:cNvPr id="30" name="Ink 29">
                <a:extLst>
                  <a:ext uri="{FF2B5EF4-FFF2-40B4-BE49-F238E27FC236}">
                    <a16:creationId xmlns:a16="http://schemas.microsoft.com/office/drawing/2014/main" id="{90014728-6A25-4BDB-AE8A-CB2526196012}"/>
                  </a:ext>
                </a:extLst>
              </p:cNvPr>
              <p:cNvPicPr/>
              <p:nvPr/>
            </p:nvPicPr>
            <p:blipFill>
              <a:blip r:embed="rId15"/>
              <a:stretch>
                <a:fillRect/>
              </a:stretch>
            </p:blipFill>
            <p:spPr>
              <a:xfrm>
                <a:off x="3047935" y="5852261"/>
                <a:ext cx="164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 name="Ink 32">
                <a:extLst>
                  <a:ext uri="{FF2B5EF4-FFF2-40B4-BE49-F238E27FC236}">
                    <a16:creationId xmlns:a16="http://schemas.microsoft.com/office/drawing/2014/main" id="{6E182B11-6E0C-40CA-9562-49C8BCB56048}"/>
                  </a:ext>
                </a:extLst>
              </p14:cNvPr>
              <p14:cNvContentPartPr/>
              <p14:nvPr/>
            </p14:nvContentPartPr>
            <p14:xfrm>
              <a:off x="1445935" y="3719261"/>
              <a:ext cx="3245760" cy="2198880"/>
            </p14:xfrm>
          </p:contentPart>
        </mc:Choice>
        <mc:Fallback xmlns="">
          <p:pic>
            <p:nvPicPr>
              <p:cNvPr id="33" name="Ink 32">
                <a:extLst>
                  <a:ext uri="{FF2B5EF4-FFF2-40B4-BE49-F238E27FC236}">
                    <a16:creationId xmlns:a16="http://schemas.microsoft.com/office/drawing/2014/main" id="{6E182B11-6E0C-40CA-9562-49C8BCB56048}"/>
                  </a:ext>
                </a:extLst>
              </p:cNvPr>
              <p:cNvPicPr/>
              <p:nvPr/>
            </p:nvPicPr>
            <p:blipFill>
              <a:blip r:embed="rId17"/>
              <a:stretch>
                <a:fillRect/>
              </a:stretch>
            </p:blipFill>
            <p:spPr>
              <a:xfrm>
                <a:off x="1427935" y="3701621"/>
                <a:ext cx="3281400" cy="2234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 name="Ink 33">
                <a:extLst>
                  <a:ext uri="{FF2B5EF4-FFF2-40B4-BE49-F238E27FC236}">
                    <a16:creationId xmlns:a16="http://schemas.microsoft.com/office/drawing/2014/main" id="{48866252-4B85-4419-89EA-AE26FFCE63AF}"/>
                  </a:ext>
                </a:extLst>
              </p14:cNvPr>
              <p14:cNvContentPartPr/>
              <p14:nvPr/>
            </p14:nvContentPartPr>
            <p14:xfrm>
              <a:off x="4531135" y="4323341"/>
              <a:ext cx="264240" cy="158760"/>
            </p14:xfrm>
          </p:contentPart>
        </mc:Choice>
        <mc:Fallback xmlns="">
          <p:pic>
            <p:nvPicPr>
              <p:cNvPr id="34" name="Ink 33">
                <a:extLst>
                  <a:ext uri="{FF2B5EF4-FFF2-40B4-BE49-F238E27FC236}">
                    <a16:creationId xmlns:a16="http://schemas.microsoft.com/office/drawing/2014/main" id="{48866252-4B85-4419-89EA-AE26FFCE63AF}"/>
                  </a:ext>
                </a:extLst>
              </p:cNvPr>
              <p:cNvPicPr/>
              <p:nvPr/>
            </p:nvPicPr>
            <p:blipFill>
              <a:blip r:embed="rId19"/>
              <a:stretch>
                <a:fillRect/>
              </a:stretch>
            </p:blipFill>
            <p:spPr>
              <a:xfrm>
                <a:off x="4513135" y="4305701"/>
                <a:ext cx="299880" cy="194400"/>
              </a:xfrm>
              <a:prstGeom prst="rect">
                <a:avLst/>
              </a:prstGeom>
            </p:spPr>
          </p:pic>
        </mc:Fallback>
      </mc:AlternateContent>
      <p:grpSp>
        <p:nvGrpSpPr>
          <p:cNvPr id="41" name="Group 40">
            <a:extLst>
              <a:ext uri="{FF2B5EF4-FFF2-40B4-BE49-F238E27FC236}">
                <a16:creationId xmlns:a16="http://schemas.microsoft.com/office/drawing/2014/main" id="{4B392C6F-C5E1-4E76-A476-01FE46E337EE}"/>
              </a:ext>
            </a:extLst>
          </p:cNvPr>
          <p:cNvGrpSpPr/>
          <p:nvPr/>
        </p:nvGrpSpPr>
        <p:grpSpPr>
          <a:xfrm>
            <a:off x="1450975" y="4407221"/>
            <a:ext cx="2315520" cy="820800"/>
            <a:chOff x="1450975" y="4407221"/>
            <a:chExt cx="2315520" cy="82080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75DB095-4259-44C9-BF58-B4971B932F72}"/>
                    </a:ext>
                  </a:extLst>
                </p14:cNvPr>
                <p14:cNvContentPartPr/>
                <p14:nvPr/>
              </p14:nvContentPartPr>
              <p14:xfrm>
                <a:off x="2671375" y="4492181"/>
                <a:ext cx="343440" cy="366480"/>
              </p14:xfrm>
            </p:contentPart>
          </mc:Choice>
          <mc:Fallback xmlns="">
            <p:pic>
              <p:nvPicPr>
                <p:cNvPr id="14" name="Ink 13">
                  <a:extLst>
                    <a:ext uri="{FF2B5EF4-FFF2-40B4-BE49-F238E27FC236}">
                      <a16:creationId xmlns:a16="http://schemas.microsoft.com/office/drawing/2014/main" id="{C75DB095-4259-44C9-BF58-B4971B932F72}"/>
                    </a:ext>
                  </a:extLst>
                </p:cNvPr>
                <p:cNvPicPr/>
                <p:nvPr/>
              </p:nvPicPr>
              <p:blipFill>
                <a:blip r:embed="rId21"/>
                <a:stretch>
                  <a:fillRect/>
                </a:stretch>
              </p:blipFill>
              <p:spPr>
                <a:xfrm>
                  <a:off x="2653375" y="4474181"/>
                  <a:ext cx="3790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FE5E1970-CF83-419A-97DF-77536158B9C2}"/>
                    </a:ext>
                  </a:extLst>
                </p14:cNvPr>
                <p14:cNvContentPartPr/>
                <p14:nvPr/>
              </p14:nvContentPartPr>
              <p14:xfrm>
                <a:off x="2971975" y="4420541"/>
                <a:ext cx="350640" cy="231840"/>
              </p14:xfrm>
            </p:contentPart>
          </mc:Choice>
          <mc:Fallback xmlns="">
            <p:pic>
              <p:nvPicPr>
                <p:cNvPr id="15" name="Ink 14">
                  <a:extLst>
                    <a:ext uri="{FF2B5EF4-FFF2-40B4-BE49-F238E27FC236}">
                      <a16:creationId xmlns:a16="http://schemas.microsoft.com/office/drawing/2014/main" id="{FE5E1970-CF83-419A-97DF-77536158B9C2}"/>
                    </a:ext>
                  </a:extLst>
                </p:cNvPr>
                <p:cNvPicPr/>
                <p:nvPr/>
              </p:nvPicPr>
              <p:blipFill>
                <a:blip r:embed="rId23"/>
                <a:stretch>
                  <a:fillRect/>
                </a:stretch>
              </p:blipFill>
              <p:spPr>
                <a:xfrm>
                  <a:off x="2954335" y="4402541"/>
                  <a:ext cx="3862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45B78B92-417B-41CD-AC24-106940393F5B}"/>
                    </a:ext>
                  </a:extLst>
                </p14:cNvPr>
                <p14:cNvContentPartPr/>
                <p14:nvPr/>
              </p14:nvContentPartPr>
              <p14:xfrm>
                <a:off x="3433135" y="4407221"/>
                <a:ext cx="333360" cy="223920"/>
              </p14:xfrm>
            </p:contentPart>
          </mc:Choice>
          <mc:Fallback xmlns="">
            <p:pic>
              <p:nvPicPr>
                <p:cNvPr id="16" name="Ink 15">
                  <a:extLst>
                    <a:ext uri="{FF2B5EF4-FFF2-40B4-BE49-F238E27FC236}">
                      <a16:creationId xmlns:a16="http://schemas.microsoft.com/office/drawing/2014/main" id="{45B78B92-417B-41CD-AC24-106940393F5B}"/>
                    </a:ext>
                  </a:extLst>
                </p:cNvPr>
                <p:cNvPicPr/>
                <p:nvPr/>
              </p:nvPicPr>
              <p:blipFill>
                <a:blip r:embed="rId25"/>
                <a:stretch>
                  <a:fillRect/>
                </a:stretch>
              </p:blipFill>
              <p:spPr>
                <a:xfrm>
                  <a:off x="3415495" y="4389581"/>
                  <a:ext cx="3690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051CF59A-E000-4C3D-82AE-7E6732DCEE86}"/>
                    </a:ext>
                  </a:extLst>
                </p14:cNvPr>
                <p14:cNvContentPartPr/>
                <p14:nvPr/>
              </p14:nvContentPartPr>
              <p14:xfrm>
                <a:off x="2646535" y="4814741"/>
                <a:ext cx="187200" cy="195120"/>
              </p14:xfrm>
            </p:contentPart>
          </mc:Choice>
          <mc:Fallback xmlns="">
            <p:pic>
              <p:nvPicPr>
                <p:cNvPr id="17" name="Ink 16">
                  <a:extLst>
                    <a:ext uri="{FF2B5EF4-FFF2-40B4-BE49-F238E27FC236}">
                      <a16:creationId xmlns:a16="http://schemas.microsoft.com/office/drawing/2014/main" id="{051CF59A-E000-4C3D-82AE-7E6732DCEE86}"/>
                    </a:ext>
                  </a:extLst>
                </p:cNvPr>
                <p:cNvPicPr/>
                <p:nvPr/>
              </p:nvPicPr>
              <p:blipFill>
                <a:blip r:embed="rId27"/>
                <a:stretch>
                  <a:fillRect/>
                </a:stretch>
              </p:blipFill>
              <p:spPr>
                <a:xfrm>
                  <a:off x="2628895" y="4797101"/>
                  <a:ext cx="2228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D8312D59-2BC3-41F8-874D-8EAA730D16C5}"/>
                    </a:ext>
                  </a:extLst>
                </p14:cNvPr>
                <p14:cNvContentPartPr/>
                <p14:nvPr/>
              </p14:nvContentPartPr>
              <p14:xfrm>
                <a:off x="2867935" y="4774781"/>
                <a:ext cx="323640" cy="223200"/>
              </p14:xfrm>
            </p:contentPart>
          </mc:Choice>
          <mc:Fallback xmlns="">
            <p:pic>
              <p:nvPicPr>
                <p:cNvPr id="18" name="Ink 17">
                  <a:extLst>
                    <a:ext uri="{FF2B5EF4-FFF2-40B4-BE49-F238E27FC236}">
                      <a16:creationId xmlns:a16="http://schemas.microsoft.com/office/drawing/2014/main" id="{D8312D59-2BC3-41F8-874D-8EAA730D16C5}"/>
                    </a:ext>
                  </a:extLst>
                </p:cNvPr>
                <p:cNvPicPr/>
                <p:nvPr/>
              </p:nvPicPr>
              <p:blipFill>
                <a:blip r:embed="rId29"/>
                <a:stretch>
                  <a:fillRect/>
                </a:stretch>
              </p:blipFill>
              <p:spPr>
                <a:xfrm>
                  <a:off x="2850295" y="4756781"/>
                  <a:ext cx="3592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DBB912C4-0020-4353-8682-35AA84168CD1}"/>
                    </a:ext>
                  </a:extLst>
                </p14:cNvPr>
                <p14:cNvContentPartPr/>
                <p14:nvPr/>
              </p14:nvContentPartPr>
              <p14:xfrm>
                <a:off x="3215335" y="4890341"/>
                <a:ext cx="127080" cy="104040"/>
              </p14:xfrm>
            </p:contentPart>
          </mc:Choice>
          <mc:Fallback xmlns="">
            <p:pic>
              <p:nvPicPr>
                <p:cNvPr id="19" name="Ink 18">
                  <a:extLst>
                    <a:ext uri="{FF2B5EF4-FFF2-40B4-BE49-F238E27FC236}">
                      <a16:creationId xmlns:a16="http://schemas.microsoft.com/office/drawing/2014/main" id="{DBB912C4-0020-4353-8682-35AA84168CD1}"/>
                    </a:ext>
                  </a:extLst>
                </p:cNvPr>
                <p:cNvPicPr/>
                <p:nvPr/>
              </p:nvPicPr>
              <p:blipFill>
                <a:blip r:embed="rId31"/>
                <a:stretch>
                  <a:fillRect/>
                </a:stretch>
              </p:blipFill>
              <p:spPr>
                <a:xfrm>
                  <a:off x="3197695" y="4872341"/>
                  <a:ext cx="162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E6482331-74A5-470E-8222-8335EB8E1FC6}"/>
                    </a:ext>
                  </a:extLst>
                </p14:cNvPr>
                <p14:cNvContentPartPr/>
                <p14:nvPr/>
              </p14:nvContentPartPr>
              <p14:xfrm>
                <a:off x="3336295" y="4813301"/>
                <a:ext cx="360" cy="360"/>
              </p14:xfrm>
            </p:contentPart>
          </mc:Choice>
          <mc:Fallback xmlns="">
            <p:pic>
              <p:nvPicPr>
                <p:cNvPr id="20" name="Ink 19">
                  <a:extLst>
                    <a:ext uri="{FF2B5EF4-FFF2-40B4-BE49-F238E27FC236}">
                      <a16:creationId xmlns:a16="http://schemas.microsoft.com/office/drawing/2014/main" id="{E6482331-74A5-470E-8222-8335EB8E1FC6}"/>
                    </a:ext>
                  </a:extLst>
                </p:cNvPr>
                <p:cNvPicPr/>
                <p:nvPr/>
              </p:nvPicPr>
              <p:blipFill>
                <a:blip r:embed="rId33"/>
                <a:stretch>
                  <a:fillRect/>
                </a:stretch>
              </p:blipFill>
              <p:spPr>
                <a:xfrm>
                  <a:off x="3318295" y="479566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3332E62A-ADE0-4DFC-9697-89816BACDB0B}"/>
                    </a:ext>
                  </a:extLst>
                </p14:cNvPr>
                <p14:cNvContentPartPr/>
                <p14:nvPr/>
              </p14:nvContentPartPr>
              <p14:xfrm>
                <a:off x="3393175" y="4812581"/>
                <a:ext cx="191880" cy="150840"/>
              </p14:xfrm>
            </p:contentPart>
          </mc:Choice>
          <mc:Fallback xmlns="">
            <p:pic>
              <p:nvPicPr>
                <p:cNvPr id="21" name="Ink 20">
                  <a:extLst>
                    <a:ext uri="{FF2B5EF4-FFF2-40B4-BE49-F238E27FC236}">
                      <a16:creationId xmlns:a16="http://schemas.microsoft.com/office/drawing/2014/main" id="{3332E62A-ADE0-4DFC-9697-89816BACDB0B}"/>
                    </a:ext>
                  </a:extLst>
                </p:cNvPr>
                <p:cNvPicPr/>
                <p:nvPr/>
              </p:nvPicPr>
              <p:blipFill>
                <a:blip r:embed="rId35"/>
                <a:stretch>
                  <a:fillRect/>
                </a:stretch>
              </p:blipFill>
              <p:spPr>
                <a:xfrm>
                  <a:off x="3375175" y="4794941"/>
                  <a:ext cx="227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Ink 35">
                  <a:extLst>
                    <a:ext uri="{FF2B5EF4-FFF2-40B4-BE49-F238E27FC236}">
                      <a16:creationId xmlns:a16="http://schemas.microsoft.com/office/drawing/2014/main" id="{433A806D-C399-4987-A31D-ED0A25D8BD26}"/>
                    </a:ext>
                  </a:extLst>
                </p14:cNvPr>
                <p14:cNvContentPartPr/>
                <p14:nvPr/>
              </p14:nvContentPartPr>
              <p14:xfrm>
                <a:off x="1450975" y="4895741"/>
                <a:ext cx="391320" cy="276120"/>
              </p14:xfrm>
            </p:contentPart>
          </mc:Choice>
          <mc:Fallback xmlns="">
            <p:pic>
              <p:nvPicPr>
                <p:cNvPr id="36" name="Ink 35">
                  <a:extLst>
                    <a:ext uri="{FF2B5EF4-FFF2-40B4-BE49-F238E27FC236}">
                      <a16:creationId xmlns:a16="http://schemas.microsoft.com/office/drawing/2014/main" id="{433A806D-C399-4987-A31D-ED0A25D8BD26}"/>
                    </a:ext>
                  </a:extLst>
                </p:cNvPr>
                <p:cNvPicPr/>
                <p:nvPr/>
              </p:nvPicPr>
              <p:blipFill>
                <a:blip r:embed="rId37"/>
                <a:stretch>
                  <a:fillRect/>
                </a:stretch>
              </p:blipFill>
              <p:spPr>
                <a:xfrm>
                  <a:off x="1432975" y="4877741"/>
                  <a:ext cx="4269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id="{9BB6BAE1-278A-4D59-87EC-CC45A7D42744}"/>
                    </a:ext>
                  </a:extLst>
                </p14:cNvPr>
                <p14:cNvContentPartPr/>
                <p14:nvPr/>
              </p14:nvContentPartPr>
              <p14:xfrm>
                <a:off x="1819255" y="4835981"/>
                <a:ext cx="212040" cy="135720"/>
              </p14:xfrm>
            </p:contentPart>
          </mc:Choice>
          <mc:Fallback xmlns="">
            <p:pic>
              <p:nvPicPr>
                <p:cNvPr id="37" name="Ink 36">
                  <a:extLst>
                    <a:ext uri="{FF2B5EF4-FFF2-40B4-BE49-F238E27FC236}">
                      <a16:creationId xmlns:a16="http://schemas.microsoft.com/office/drawing/2014/main" id="{9BB6BAE1-278A-4D59-87EC-CC45A7D42744}"/>
                    </a:ext>
                  </a:extLst>
                </p:cNvPr>
                <p:cNvPicPr/>
                <p:nvPr/>
              </p:nvPicPr>
              <p:blipFill>
                <a:blip r:embed="rId39"/>
                <a:stretch>
                  <a:fillRect/>
                </a:stretch>
              </p:blipFill>
              <p:spPr>
                <a:xfrm>
                  <a:off x="1801615" y="4817981"/>
                  <a:ext cx="247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id="{2E1B1973-013C-4710-AD9E-C3BDD0941108}"/>
                    </a:ext>
                  </a:extLst>
                </p14:cNvPr>
                <p14:cNvContentPartPr/>
                <p14:nvPr/>
              </p14:nvContentPartPr>
              <p14:xfrm>
                <a:off x="2007175" y="4966661"/>
                <a:ext cx="207360" cy="184680"/>
              </p14:xfrm>
            </p:contentPart>
          </mc:Choice>
          <mc:Fallback xmlns="">
            <p:pic>
              <p:nvPicPr>
                <p:cNvPr id="39" name="Ink 38">
                  <a:extLst>
                    <a:ext uri="{FF2B5EF4-FFF2-40B4-BE49-F238E27FC236}">
                      <a16:creationId xmlns:a16="http://schemas.microsoft.com/office/drawing/2014/main" id="{2E1B1973-013C-4710-AD9E-C3BDD0941108}"/>
                    </a:ext>
                  </a:extLst>
                </p:cNvPr>
                <p:cNvPicPr/>
                <p:nvPr/>
              </p:nvPicPr>
              <p:blipFill>
                <a:blip r:embed="rId41"/>
                <a:stretch>
                  <a:fillRect/>
                </a:stretch>
              </p:blipFill>
              <p:spPr>
                <a:xfrm>
                  <a:off x="1989535" y="4949021"/>
                  <a:ext cx="243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Ink 39">
                  <a:extLst>
                    <a:ext uri="{FF2B5EF4-FFF2-40B4-BE49-F238E27FC236}">
                      <a16:creationId xmlns:a16="http://schemas.microsoft.com/office/drawing/2014/main" id="{5FE31D5C-D090-4C06-8815-3AE32AC2C951}"/>
                    </a:ext>
                  </a:extLst>
                </p14:cNvPr>
                <p14:cNvContentPartPr/>
                <p14:nvPr/>
              </p14:nvContentPartPr>
              <p14:xfrm>
                <a:off x="2241535" y="5030021"/>
                <a:ext cx="182520" cy="198000"/>
              </p14:xfrm>
            </p:contentPart>
          </mc:Choice>
          <mc:Fallback xmlns="">
            <p:pic>
              <p:nvPicPr>
                <p:cNvPr id="40" name="Ink 39">
                  <a:extLst>
                    <a:ext uri="{FF2B5EF4-FFF2-40B4-BE49-F238E27FC236}">
                      <a16:creationId xmlns:a16="http://schemas.microsoft.com/office/drawing/2014/main" id="{5FE31D5C-D090-4C06-8815-3AE32AC2C951}"/>
                    </a:ext>
                  </a:extLst>
                </p:cNvPr>
                <p:cNvPicPr/>
                <p:nvPr/>
              </p:nvPicPr>
              <p:blipFill>
                <a:blip r:embed="rId43"/>
                <a:stretch>
                  <a:fillRect/>
                </a:stretch>
              </p:blipFill>
              <p:spPr>
                <a:xfrm>
                  <a:off x="2223895" y="5012021"/>
                  <a:ext cx="218160" cy="233640"/>
                </a:xfrm>
                <a:prstGeom prst="rect">
                  <a:avLst/>
                </a:prstGeom>
              </p:spPr>
            </p:pic>
          </mc:Fallback>
        </mc:AlternateContent>
      </p:grpSp>
      <p:grpSp>
        <p:nvGrpSpPr>
          <p:cNvPr id="83" name="Group 82">
            <a:extLst>
              <a:ext uri="{FF2B5EF4-FFF2-40B4-BE49-F238E27FC236}">
                <a16:creationId xmlns:a16="http://schemas.microsoft.com/office/drawing/2014/main" id="{C5D80C91-44CD-4800-9829-A75C9732917C}"/>
              </a:ext>
            </a:extLst>
          </p:cNvPr>
          <p:cNvGrpSpPr/>
          <p:nvPr/>
        </p:nvGrpSpPr>
        <p:grpSpPr>
          <a:xfrm>
            <a:off x="3550495" y="3328661"/>
            <a:ext cx="5675040" cy="2832480"/>
            <a:chOff x="3550495" y="3328661"/>
            <a:chExt cx="5675040" cy="2832480"/>
          </a:xfrm>
        </p:grpSpPr>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48B437FF-642E-4716-AF0B-B9093CCCAFF9}"/>
                    </a:ext>
                  </a:extLst>
                </p14:cNvPr>
                <p14:cNvContentPartPr/>
                <p14:nvPr/>
              </p14:nvContentPartPr>
              <p14:xfrm>
                <a:off x="6319615" y="4332701"/>
                <a:ext cx="299880" cy="379800"/>
              </p14:xfrm>
            </p:contentPart>
          </mc:Choice>
          <mc:Fallback xmlns="">
            <p:pic>
              <p:nvPicPr>
                <p:cNvPr id="42" name="Ink 41">
                  <a:extLst>
                    <a:ext uri="{FF2B5EF4-FFF2-40B4-BE49-F238E27FC236}">
                      <a16:creationId xmlns:a16="http://schemas.microsoft.com/office/drawing/2014/main" id="{48B437FF-642E-4716-AF0B-B9093CCCAFF9}"/>
                    </a:ext>
                  </a:extLst>
                </p:cNvPr>
                <p:cNvPicPr/>
                <p:nvPr/>
              </p:nvPicPr>
              <p:blipFill>
                <a:blip r:embed="rId45"/>
                <a:stretch>
                  <a:fillRect/>
                </a:stretch>
              </p:blipFill>
              <p:spPr>
                <a:xfrm>
                  <a:off x="6301615" y="4315061"/>
                  <a:ext cx="33552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EC0FE3A1-E07B-4A94-8231-B8B0B8A3143B}"/>
                    </a:ext>
                  </a:extLst>
                </p14:cNvPr>
                <p14:cNvContentPartPr/>
                <p14:nvPr/>
              </p14:nvContentPartPr>
              <p14:xfrm>
                <a:off x="6638575" y="4289141"/>
                <a:ext cx="386280" cy="208080"/>
              </p14:xfrm>
            </p:contentPart>
          </mc:Choice>
          <mc:Fallback xmlns="">
            <p:pic>
              <p:nvPicPr>
                <p:cNvPr id="43" name="Ink 42">
                  <a:extLst>
                    <a:ext uri="{FF2B5EF4-FFF2-40B4-BE49-F238E27FC236}">
                      <a16:creationId xmlns:a16="http://schemas.microsoft.com/office/drawing/2014/main" id="{EC0FE3A1-E07B-4A94-8231-B8B0B8A3143B}"/>
                    </a:ext>
                  </a:extLst>
                </p:cNvPr>
                <p:cNvPicPr/>
                <p:nvPr/>
              </p:nvPicPr>
              <p:blipFill>
                <a:blip r:embed="rId47"/>
                <a:stretch>
                  <a:fillRect/>
                </a:stretch>
              </p:blipFill>
              <p:spPr>
                <a:xfrm>
                  <a:off x="6620935" y="4271141"/>
                  <a:ext cx="421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1ED445FE-3916-4FA6-A098-06FA0D94B56A}"/>
                    </a:ext>
                  </a:extLst>
                </p14:cNvPr>
                <p14:cNvContentPartPr/>
                <p14:nvPr/>
              </p14:nvContentPartPr>
              <p14:xfrm>
                <a:off x="6253015" y="4739501"/>
                <a:ext cx="10440" cy="324000"/>
              </p14:xfrm>
            </p:contentPart>
          </mc:Choice>
          <mc:Fallback xmlns="">
            <p:pic>
              <p:nvPicPr>
                <p:cNvPr id="44" name="Ink 43">
                  <a:extLst>
                    <a:ext uri="{FF2B5EF4-FFF2-40B4-BE49-F238E27FC236}">
                      <a16:creationId xmlns:a16="http://schemas.microsoft.com/office/drawing/2014/main" id="{1ED445FE-3916-4FA6-A098-06FA0D94B56A}"/>
                    </a:ext>
                  </a:extLst>
                </p:cNvPr>
                <p:cNvPicPr/>
                <p:nvPr/>
              </p:nvPicPr>
              <p:blipFill>
                <a:blip r:embed="rId49"/>
                <a:stretch>
                  <a:fillRect/>
                </a:stretch>
              </p:blipFill>
              <p:spPr>
                <a:xfrm>
                  <a:off x="6235015" y="4721861"/>
                  <a:ext cx="460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Ink 44">
                  <a:extLst>
                    <a:ext uri="{FF2B5EF4-FFF2-40B4-BE49-F238E27FC236}">
                      <a16:creationId xmlns:a16="http://schemas.microsoft.com/office/drawing/2014/main" id="{16C749E9-D0DB-4E6D-8A67-D25293D13A71}"/>
                    </a:ext>
                  </a:extLst>
                </p14:cNvPr>
                <p14:cNvContentPartPr/>
                <p14:nvPr/>
              </p14:nvContentPartPr>
              <p14:xfrm>
                <a:off x="6192175" y="4722941"/>
                <a:ext cx="162360" cy="146160"/>
              </p14:xfrm>
            </p:contentPart>
          </mc:Choice>
          <mc:Fallback xmlns="">
            <p:pic>
              <p:nvPicPr>
                <p:cNvPr id="45" name="Ink 44">
                  <a:extLst>
                    <a:ext uri="{FF2B5EF4-FFF2-40B4-BE49-F238E27FC236}">
                      <a16:creationId xmlns:a16="http://schemas.microsoft.com/office/drawing/2014/main" id="{16C749E9-D0DB-4E6D-8A67-D25293D13A71}"/>
                    </a:ext>
                  </a:extLst>
                </p:cNvPr>
                <p:cNvPicPr/>
                <p:nvPr/>
              </p:nvPicPr>
              <p:blipFill>
                <a:blip r:embed="rId51"/>
                <a:stretch>
                  <a:fillRect/>
                </a:stretch>
              </p:blipFill>
              <p:spPr>
                <a:xfrm>
                  <a:off x="6174535" y="4705301"/>
                  <a:ext cx="198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Ink 45">
                  <a:extLst>
                    <a:ext uri="{FF2B5EF4-FFF2-40B4-BE49-F238E27FC236}">
                      <a16:creationId xmlns:a16="http://schemas.microsoft.com/office/drawing/2014/main" id="{D9087ED8-105F-40D3-834C-FAC2A35F4FF4}"/>
                    </a:ext>
                  </a:extLst>
                </p14:cNvPr>
                <p14:cNvContentPartPr/>
                <p14:nvPr/>
              </p14:nvContentPartPr>
              <p14:xfrm>
                <a:off x="6355615" y="4610981"/>
                <a:ext cx="432720" cy="259560"/>
              </p14:xfrm>
            </p:contentPart>
          </mc:Choice>
          <mc:Fallback xmlns="">
            <p:pic>
              <p:nvPicPr>
                <p:cNvPr id="46" name="Ink 45">
                  <a:extLst>
                    <a:ext uri="{FF2B5EF4-FFF2-40B4-BE49-F238E27FC236}">
                      <a16:creationId xmlns:a16="http://schemas.microsoft.com/office/drawing/2014/main" id="{D9087ED8-105F-40D3-834C-FAC2A35F4FF4}"/>
                    </a:ext>
                  </a:extLst>
                </p:cNvPr>
                <p:cNvPicPr/>
                <p:nvPr/>
              </p:nvPicPr>
              <p:blipFill>
                <a:blip r:embed="rId53"/>
                <a:stretch>
                  <a:fillRect/>
                </a:stretch>
              </p:blipFill>
              <p:spPr>
                <a:xfrm>
                  <a:off x="6337615" y="4593341"/>
                  <a:ext cx="4683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Ink 46">
                  <a:extLst>
                    <a:ext uri="{FF2B5EF4-FFF2-40B4-BE49-F238E27FC236}">
                      <a16:creationId xmlns:a16="http://schemas.microsoft.com/office/drawing/2014/main" id="{417D1C98-C821-4D5B-AABA-456BC74610BD}"/>
                    </a:ext>
                  </a:extLst>
                </p14:cNvPr>
                <p14:cNvContentPartPr/>
                <p14:nvPr/>
              </p14:nvContentPartPr>
              <p14:xfrm>
                <a:off x="6795175" y="4625381"/>
                <a:ext cx="63720" cy="181800"/>
              </p14:xfrm>
            </p:contentPart>
          </mc:Choice>
          <mc:Fallback xmlns="">
            <p:pic>
              <p:nvPicPr>
                <p:cNvPr id="47" name="Ink 46">
                  <a:extLst>
                    <a:ext uri="{FF2B5EF4-FFF2-40B4-BE49-F238E27FC236}">
                      <a16:creationId xmlns:a16="http://schemas.microsoft.com/office/drawing/2014/main" id="{417D1C98-C821-4D5B-AABA-456BC74610BD}"/>
                    </a:ext>
                  </a:extLst>
                </p:cNvPr>
                <p:cNvPicPr/>
                <p:nvPr/>
              </p:nvPicPr>
              <p:blipFill>
                <a:blip r:embed="rId55"/>
                <a:stretch>
                  <a:fillRect/>
                </a:stretch>
              </p:blipFill>
              <p:spPr>
                <a:xfrm>
                  <a:off x="6777535" y="4607381"/>
                  <a:ext cx="993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7D8FEFDE-5C13-40D1-8D95-6B9DE497DE52}"/>
                    </a:ext>
                  </a:extLst>
                </p14:cNvPr>
                <p14:cNvContentPartPr/>
                <p14:nvPr/>
              </p14:nvContentPartPr>
              <p14:xfrm>
                <a:off x="6749095" y="4702061"/>
                <a:ext cx="59760" cy="37440"/>
              </p14:xfrm>
            </p:contentPart>
          </mc:Choice>
          <mc:Fallback xmlns="">
            <p:pic>
              <p:nvPicPr>
                <p:cNvPr id="48" name="Ink 47">
                  <a:extLst>
                    <a:ext uri="{FF2B5EF4-FFF2-40B4-BE49-F238E27FC236}">
                      <a16:creationId xmlns:a16="http://schemas.microsoft.com/office/drawing/2014/main" id="{7D8FEFDE-5C13-40D1-8D95-6B9DE497DE52}"/>
                    </a:ext>
                  </a:extLst>
                </p:cNvPr>
                <p:cNvPicPr/>
                <p:nvPr/>
              </p:nvPicPr>
              <p:blipFill>
                <a:blip r:embed="rId57"/>
                <a:stretch>
                  <a:fillRect/>
                </a:stretch>
              </p:blipFill>
              <p:spPr>
                <a:xfrm>
                  <a:off x="6731095" y="4684061"/>
                  <a:ext cx="95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Ink 48">
                  <a:extLst>
                    <a:ext uri="{FF2B5EF4-FFF2-40B4-BE49-F238E27FC236}">
                      <a16:creationId xmlns:a16="http://schemas.microsoft.com/office/drawing/2014/main" id="{A7326159-ED56-44D7-BC9F-5CE01CC4E60E}"/>
                    </a:ext>
                  </a:extLst>
                </p14:cNvPr>
                <p14:cNvContentPartPr/>
                <p14:nvPr/>
              </p14:nvContentPartPr>
              <p14:xfrm>
                <a:off x="6884815" y="4712501"/>
                <a:ext cx="144000" cy="99720"/>
              </p14:xfrm>
            </p:contentPart>
          </mc:Choice>
          <mc:Fallback xmlns="">
            <p:pic>
              <p:nvPicPr>
                <p:cNvPr id="49" name="Ink 48">
                  <a:extLst>
                    <a:ext uri="{FF2B5EF4-FFF2-40B4-BE49-F238E27FC236}">
                      <a16:creationId xmlns:a16="http://schemas.microsoft.com/office/drawing/2014/main" id="{A7326159-ED56-44D7-BC9F-5CE01CC4E60E}"/>
                    </a:ext>
                  </a:extLst>
                </p:cNvPr>
                <p:cNvPicPr/>
                <p:nvPr/>
              </p:nvPicPr>
              <p:blipFill>
                <a:blip r:embed="rId59"/>
                <a:stretch>
                  <a:fillRect/>
                </a:stretch>
              </p:blipFill>
              <p:spPr>
                <a:xfrm>
                  <a:off x="6867175" y="4694861"/>
                  <a:ext cx="179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0" name="Ink 49">
                  <a:extLst>
                    <a:ext uri="{FF2B5EF4-FFF2-40B4-BE49-F238E27FC236}">
                      <a16:creationId xmlns:a16="http://schemas.microsoft.com/office/drawing/2014/main" id="{9AFABED5-D21F-4E0E-8C82-DA886BDDAE73}"/>
                    </a:ext>
                  </a:extLst>
                </p14:cNvPr>
                <p14:cNvContentPartPr/>
                <p14:nvPr/>
              </p14:nvContentPartPr>
              <p14:xfrm>
                <a:off x="7031695" y="4698461"/>
                <a:ext cx="327600" cy="154800"/>
              </p14:xfrm>
            </p:contentPart>
          </mc:Choice>
          <mc:Fallback xmlns="">
            <p:pic>
              <p:nvPicPr>
                <p:cNvPr id="50" name="Ink 49">
                  <a:extLst>
                    <a:ext uri="{FF2B5EF4-FFF2-40B4-BE49-F238E27FC236}">
                      <a16:creationId xmlns:a16="http://schemas.microsoft.com/office/drawing/2014/main" id="{9AFABED5-D21F-4E0E-8C82-DA886BDDAE73}"/>
                    </a:ext>
                  </a:extLst>
                </p:cNvPr>
                <p:cNvPicPr/>
                <p:nvPr/>
              </p:nvPicPr>
              <p:blipFill>
                <a:blip r:embed="rId61"/>
                <a:stretch>
                  <a:fillRect/>
                </a:stretch>
              </p:blipFill>
              <p:spPr>
                <a:xfrm>
                  <a:off x="7013695" y="4680821"/>
                  <a:ext cx="363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DBDDD01C-7D02-4A49-A502-C40C3E34184F}"/>
                    </a:ext>
                  </a:extLst>
                </p14:cNvPr>
                <p14:cNvContentPartPr/>
                <p14:nvPr/>
              </p14:nvContentPartPr>
              <p14:xfrm>
                <a:off x="7368655" y="4766141"/>
                <a:ext cx="9360" cy="301680"/>
              </p14:xfrm>
            </p:contentPart>
          </mc:Choice>
          <mc:Fallback xmlns="">
            <p:pic>
              <p:nvPicPr>
                <p:cNvPr id="51" name="Ink 50">
                  <a:extLst>
                    <a:ext uri="{FF2B5EF4-FFF2-40B4-BE49-F238E27FC236}">
                      <a16:creationId xmlns:a16="http://schemas.microsoft.com/office/drawing/2014/main" id="{DBDDD01C-7D02-4A49-A502-C40C3E34184F}"/>
                    </a:ext>
                  </a:extLst>
                </p:cNvPr>
                <p:cNvPicPr/>
                <p:nvPr/>
              </p:nvPicPr>
              <p:blipFill>
                <a:blip r:embed="rId63"/>
                <a:stretch>
                  <a:fillRect/>
                </a:stretch>
              </p:blipFill>
              <p:spPr>
                <a:xfrm>
                  <a:off x="7351015" y="4748501"/>
                  <a:ext cx="450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86FC4529-9172-4BA4-9E44-FA4D685328DF}"/>
                    </a:ext>
                  </a:extLst>
                </p14:cNvPr>
                <p14:cNvContentPartPr/>
                <p14:nvPr/>
              </p14:nvContentPartPr>
              <p14:xfrm>
                <a:off x="7374055" y="4758221"/>
                <a:ext cx="176040" cy="151560"/>
              </p14:xfrm>
            </p:contentPart>
          </mc:Choice>
          <mc:Fallback xmlns="">
            <p:pic>
              <p:nvPicPr>
                <p:cNvPr id="52" name="Ink 51">
                  <a:extLst>
                    <a:ext uri="{FF2B5EF4-FFF2-40B4-BE49-F238E27FC236}">
                      <a16:creationId xmlns:a16="http://schemas.microsoft.com/office/drawing/2014/main" id="{86FC4529-9172-4BA4-9E44-FA4D685328DF}"/>
                    </a:ext>
                  </a:extLst>
                </p:cNvPr>
                <p:cNvPicPr/>
                <p:nvPr/>
              </p:nvPicPr>
              <p:blipFill>
                <a:blip r:embed="rId65"/>
                <a:stretch>
                  <a:fillRect/>
                </a:stretch>
              </p:blipFill>
              <p:spPr>
                <a:xfrm>
                  <a:off x="7356055" y="4740581"/>
                  <a:ext cx="211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39397613-2182-4831-A27C-D8727B9ED678}"/>
                    </a:ext>
                  </a:extLst>
                </p14:cNvPr>
                <p14:cNvContentPartPr/>
                <p14:nvPr/>
              </p14:nvContentPartPr>
              <p14:xfrm>
                <a:off x="7559455" y="4699901"/>
                <a:ext cx="360" cy="360"/>
              </p14:xfrm>
            </p:contentPart>
          </mc:Choice>
          <mc:Fallback xmlns="">
            <p:pic>
              <p:nvPicPr>
                <p:cNvPr id="53" name="Ink 52">
                  <a:extLst>
                    <a:ext uri="{FF2B5EF4-FFF2-40B4-BE49-F238E27FC236}">
                      <a16:creationId xmlns:a16="http://schemas.microsoft.com/office/drawing/2014/main" id="{39397613-2182-4831-A27C-D8727B9ED678}"/>
                    </a:ext>
                  </a:extLst>
                </p:cNvPr>
                <p:cNvPicPr/>
                <p:nvPr/>
              </p:nvPicPr>
              <p:blipFill>
                <a:blip r:embed="rId67"/>
                <a:stretch>
                  <a:fillRect/>
                </a:stretch>
              </p:blipFill>
              <p:spPr>
                <a:xfrm>
                  <a:off x="7541815" y="468190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Ink 53">
                  <a:extLst>
                    <a:ext uri="{FF2B5EF4-FFF2-40B4-BE49-F238E27FC236}">
                      <a16:creationId xmlns:a16="http://schemas.microsoft.com/office/drawing/2014/main" id="{99D02C5D-A99F-4D03-B181-BB449374E8D3}"/>
                    </a:ext>
                  </a:extLst>
                </p14:cNvPr>
                <p14:cNvContentPartPr/>
                <p14:nvPr/>
              </p14:nvContentPartPr>
              <p14:xfrm>
                <a:off x="7603375" y="4775861"/>
                <a:ext cx="124920" cy="91800"/>
              </p14:xfrm>
            </p:contentPart>
          </mc:Choice>
          <mc:Fallback xmlns="">
            <p:pic>
              <p:nvPicPr>
                <p:cNvPr id="54" name="Ink 53">
                  <a:extLst>
                    <a:ext uri="{FF2B5EF4-FFF2-40B4-BE49-F238E27FC236}">
                      <a16:creationId xmlns:a16="http://schemas.microsoft.com/office/drawing/2014/main" id="{99D02C5D-A99F-4D03-B181-BB449374E8D3}"/>
                    </a:ext>
                  </a:extLst>
                </p:cNvPr>
                <p:cNvPicPr/>
                <p:nvPr/>
              </p:nvPicPr>
              <p:blipFill>
                <a:blip r:embed="rId69"/>
                <a:stretch>
                  <a:fillRect/>
                </a:stretch>
              </p:blipFill>
              <p:spPr>
                <a:xfrm>
                  <a:off x="7585735" y="4757861"/>
                  <a:ext cx="160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4B3FFD9E-8E22-4E94-A84A-C7ED36F7D88B}"/>
                    </a:ext>
                  </a:extLst>
                </p14:cNvPr>
                <p14:cNvContentPartPr/>
                <p14:nvPr/>
              </p14:nvContentPartPr>
              <p14:xfrm>
                <a:off x="7783375" y="4797461"/>
                <a:ext cx="110520" cy="73080"/>
              </p14:xfrm>
            </p:contentPart>
          </mc:Choice>
          <mc:Fallback xmlns="">
            <p:pic>
              <p:nvPicPr>
                <p:cNvPr id="55" name="Ink 54">
                  <a:extLst>
                    <a:ext uri="{FF2B5EF4-FFF2-40B4-BE49-F238E27FC236}">
                      <a16:creationId xmlns:a16="http://schemas.microsoft.com/office/drawing/2014/main" id="{4B3FFD9E-8E22-4E94-A84A-C7ED36F7D88B}"/>
                    </a:ext>
                  </a:extLst>
                </p:cNvPr>
                <p:cNvPicPr/>
                <p:nvPr/>
              </p:nvPicPr>
              <p:blipFill>
                <a:blip r:embed="rId71"/>
                <a:stretch>
                  <a:fillRect/>
                </a:stretch>
              </p:blipFill>
              <p:spPr>
                <a:xfrm>
                  <a:off x="7765735" y="4779821"/>
                  <a:ext cx="146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E3821375-218F-47AD-A8BB-F02ECB0D36B3}"/>
                    </a:ext>
                  </a:extLst>
                </p14:cNvPr>
                <p14:cNvContentPartPr/>
                <p14:nvPr/>
              </p14:nvContentPartPr>
              <p14:xfrm>
                <a:off x="7961215" y="4627541"/>
                <a:ext cx="15840" cy="240120"/>
              </p14:xfrm>
            </p:contentPart>
          </mc:Choice>
          <mc:Fallback xmlns="">
            <p:pic>
              <p:nvPicPr>
                <p:cNvPr id="56" name="Ink 55">
                  <a:extLst>
                    <a:ext uri="{FF2B5EF4-FFF2-40B4-BE49-F238E27FC236}">
                      <a16:creationId xmlns:a16="http://schemas.microsoft.com/office/drawing/2014/main" id="{E3821375-218F-47AD-A8BB-F02ECB0D36B3}"/>
                    </a:ext>
                  </a:extLst>
                </p:cNvPr>
                <p:cNvPicPr/>
                <p:nvPr/>
              </p:nvPicPr>
              <p:blipFill>
                <a:blip r:embed="rId73"/>
                <a:stretch>
                  <a:fillRect/>
                </a:stretch>
              </p:blipFill>
              <p:spPr>
                <a:xfrm>
                  <a:off x="7943575" y="4609541"/>
                  <a:ext cx="514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4BA9898C-4180-45F7-8CEE-1B177ECB0A26}"/>
                    </a:ext>
                  </a:extLst>
                </p14:cNvPr>
                <p14:cNvContentPartPr/>
                <p14:nvPr/>
              </p14:nvContentPartPr>
              <p14:xfrm>
                <a:off x="7943215" y="4720061"/>
                <a:ext cx="228960" cy="124560"/>
              </p14:xfrm>
            </p:contentPart>
          </mc:Choice>
          <mc:Fallback xmlns="">
            <p:pic>
              <p:nvPicPr>
                <p:cNvPr id="57" name="Ink 56">
                  <a:extLst>
                    <a:ext uri="{FF2B5EF4-FFF2-40B4-BE49-F238E27FC236}">
                      <a16:creationId xmlns:a16="http://schemas.microsoft.com/office/drawing/2014/main" id="{4BA9898C-4180-45F7-8CEE-1B177ECB0A26}"/>
                    </a:ext>
                  </a:extLst>
                </p:cNvPr>
                <p:cNvPicPr/>
                <p:nvPr/>
              </p:nvPicPr>
              <p:blipFill>
                <a:blip r:embed="rId75"/>
                <a:stretch>
                  <a:fillRect/>
                </a:stretch>
              </p:blipFill>
              <p:spPr>
                <a:xfrm>
                  <a:off x="7925215" y="4702421"/>
                  <a:ext cx="264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E4814A67-6B2E-45FB-AB7F-523FAFF83FDA}"/>
                    </a:ext>
                  </a:extLst>
                </p14:cNvPr>
                <p14:cNvContentPartPr/>
                <p14:nvPr/>
              </p14:nvContentPartPr>
              <p14:xfrm>
                <a:off x="8193775" y="4668581"/>
                <a:ext cx="360" cy="360"/>
              </p14:xfrm>
            </p:contentPart>
          </mc:Choice>
          <mc:Fallback xmlns="">
            <p:pic>
              <p:nvPicPr>
                <p:cNvPr id="58" name="Ink 57">
                  <a:extLst>
                    <a:ext uri="{FF2B5EF4-FFF2-40B4-BE49-F238E27FC236}">
                      <a16:creationId xmlns:a16="http://schemas.microsoft.com/office/drawing/2014/main" id="{E4814A67-6B2E-45FB-AB7F-523FAFF83FDA}"/>
                    </a:ext>
                  </a:extLst>
                </p:cNvPr>
                <p:cNvPicPr/>
                <p:nvPr/>
              </p:nvPicPr>
              <p:blipFill>
                <a:blip r:embed="rId67"/>
                <a:stretch>
                  <a:fillRect/>
                </a:stretch>
              </p:blipFill>
              <p:spPr>
                <a:xfrm>
                  <a:off x="8175775" y="46505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9" name="Ink 58">
                  <a:extLst>
                    <a:ext uri="{FF2B5EF4-FFF2-40B4-BE49-F238E27FC236}">
                      <a16:creationId xmlns:a16="http://schemas.microsoft.com/office/drawing/2014/main" id="{6171D992-8AF6-4C0E-83C7-6E95C7D3161E}"/>
                    </a:ext>
                  </a:extLst>
                </p14:cNvPr>
                <p14:cNvContentPartPr/>
                <p14:nvPr/>
              </p14:nvContentPartPr>
              <p14:xfrm>
                <a:off x="8299255" y="4712861"/>
                <a:ext cx="285480" cy="172800"/>
              </p14:xfrm>
            </p:contentPart>
          </mc:Choice>
          <mc:Fallback xmlns="">
            <p:pic>
              <p:nvPicPr>
                <p:cNvPr id="59" name="Ink 58">
                  <a:extLst>
                    <a:ext uri="{FF2B5EF4-FFF2-40B4-BE49-F238E27FC236}">
                      <a16:creationId xmlns:a16="http://schemas.microsoft.com/office/drawing/2014/main" id="{6171D992-8AF6-4C0E-83C7-6E95C7D3161E}"/>
                    </a:ext>
                  </a:extLst>
                </p:cNvPr>
                <p:cNvPicPr/>
                <p:nvPr/>
              </p:nvPicPr>
              <p:blipFill>
                <a:blip r:embed="rId78"/>
                <a:stretch>
                  <a:fillRect/>
                </a:stretch>
              </p:blipFill>
              <p:spPr>
                <a:xfrm>
                  <a:off x="8281615" y="4695221"/>
                  <a:ext cx="321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Ink 60">
                  <a:extLst>
                    <a:ext uri="{FF2B5EF4-FFF2-40B4-BE49-F238E27FC236}">
                      <a16:creationId xmlns:a16="http://schemas.microsoft.com/office/drawing/2014/main" id="{0C07C9F9-E4AB-4A7D-90C6-A5482C20668E}"/>
                    </a:ext>
                  </a:extLst>
                </p14:cNvPr>
                <p14:cNvContentPartPr/>
                <p14:nvPr/>
              </p14:nvContentPartPr>
              <p14:xfrm>
                <a:off x="4974655" y="3647261"/>
                <a:ext cx="1245960" cy="476280"/>
              </p14:xfrm>
            </p:contentPart>
          </mc:Choice>
          <mc:Fallback xmlns="">
            <p:pic>
              <p:nvPicPr>
                <p:cNvPr id="61" name="Ink 60">
                  <a:extLst>
                    <a:ext uri="{FF2B5EF4-FFF2-40B4-BE49-F238E27FC236}">
                      <a16:creationId xmlns:a16="http://schemas.microsoft.com/office/drawing/2014/main" id="{0C07C9F9-E4AB-4A7D-90C6-A5482C20668E}"/>
                    </a:ext>
                  </a:extLst>
                </p:cNvPr>
                <p:cNvPicPr/>
                <p:nvPr/>
              </p:nvPicPr>
              <p:blipFill>
                <a:blip r:embed="rId80"/>
                <a:stretch>
                  <a:fillRect/>
                </a:stretch>
              </p:blipFill>
              <p:spPr>
                <a:xfrm>
                  <a:off x="4956655" y="3629261"/>
                  <a:ext cx="128160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Ink 61">
                  <a:extLst>
                    <a:ext uri="{FF2B5EF4-FFF2-40B4-BE49-F238E27FC236}">
                      <a16:creationId xmlns:a16="http://schemas.microsoft.com/office/drawing/2014/main" id="{8FD03A80-6F21-4297-9301-3F3187266B42}"/>
                    </a:ext>
                  </a:extLst>
                </p14:cNvPr>
                <p14:cNvContentPartPr/>
                <p14:nvPr/>
              </p14:nvContentPartPr>
              <p14:xfrm>
                <a:off x="6180655" y="3571301"/>
                <a:ext cx="267840" cy="145440"/>
              </p14:xfrm>
            </p:contentPart>
          </mc:Choice>
          <mc:Fallback xmlns="">
            <p:pic>
              <p:nvPicPr>
                <p:cNvPr id="62" name="Ink 61">
                  <a:extLst>
                    <a:ext uri="{FF2B5EF4-FFF2-40B4-BE49-F238E27FC236}">
                      <a16:creationId xmlns:a16="http://schemas.microsoft.com/office/drawing/2014/main" id="{8FD03A80-6F21-4297-9301-3F3187266B42}"/>
                    </a:ext>
                  </a:extLst>
                </p:cNvPr>
                <p:cNvPicPr/>
                <p:nvPr/>
              </p:nvPicPr>
              <p:blipFill>
                <a:blip r:embed="rId82"/>
                <a:stretch>
                  <a:fillRect/>
                </a:stretch>
              </p:blipFill>
              <p:spPr>
                <a:xfrm>
                  <a:off x="6163015" y="3553301"/>
                  <a:ext cx="303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4" name="Ink 63">
                  <a:extLst>
                    <a:ext uri="{FF2B5EF4-FFF2-40B4-BE49-F238E27FC236}">
                      <a16:creationId xmlns:a16="http://schemas.microsoft.com/office/drawing/2014/main" id="{2154E403-70E8-42FD-BDE8-285DC092675A}"/>
                    </a:ext>
                  </a:extLst>
                </p14:cNvPr>
                <p14:cNvContentPartPr/>
                <p14:nvPr/>
              </p14:nvContentPartPr>
              <p14:xfrm>
                <a:off x="6597895" y="3407141"/>
                <a:ext cx="18000" cy="214920"/>
              </p14:xfrm>
            </p:contentPart>
          </mc:Choice>
          <mc:Fallback xmlns="">
            <p:pic>
              <p:nvPicPr>
                <p:cNvPr id="64" name="Ink 63">
                  <a:extLst>
                    <a:ext uri="{FF2B5EF4-FFF2-40B4-BE49-F238E27FC236}">
                      <a16:creationId xmlns:a16="http://schemas.microsoft.com/office/drawing/2014/main" id="{2154E403-70E8-42FD-BDE8-285DC092675A}"/>
                    </a:ext>
                  </a:extLst>
                </p:cNvPr>
                <p:cNvPicPr/>
                <p:nvPr/>
              </p:nvPicPr>
              <p:blipFill>
                <a:blip r:embed="rId84"/>
                <a:stretch>
                  <a:fillRect/>
                </a:stretch>
              </p:blipFill>
              <p:spPr>
                <a:xfrm>
                  <a:off x="6579895" y="3389501"/>
                  <a:ext cx="536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5" name="Ink 64">
                  <a:extLst>
                    <a:ext uri="{FF2B5EF4-FFF2-40B4-BE49-F238E27FC236}">
                      <a16:creationId xmlns:a16="http://schemas.microsoft.com/office/drawing/2014/main" id="{C258DC21-3C45-4F1A-BB0F-0AD21FBBCB1C}"/>
                    </a:ext>
                  </a:extLst>
                </p14:cNvPr>
                <p14:cNvContentPartPr/>
                <p14:nvPr/>
              </p14:nvContentPartPr>
              <p14:xfrm>
                <a:off x="6541735" y="3328661"/>
                <a:ext cx="213480" cy="172800"/>
              </p14:xfrm>
            </p:contentPart>
          </mc:Choice>
          <mc:Fallback xmlns="">
            <p:pic>
              <p:nvPicPr>
                <p:cNvPr id="65" name="Ink 64">
                  <a:extLst>
                    <a:ext uri="{FF2B5EF4-FFF2-40B4-BE49-F238E27FC236}">
                      <a16:creationId xmlns:a16="http://schemas.microsoft.com/office/drawing/2014/main" id="{C258DC21-3C45-4F1A-BB0F-0AD21FBBCB1C}"/>
                    </a:ext>
                  </a:extLst>
                </p:cNvPr>
                <p:cNvPicPr/>
                <p:nvPr/>
              </p:nvPicPr>
              <p:blipFill>
                <a:blip r:embed="rId86"/>
                <a:stretch>
                  <a:fillRect/>
                </a:stretch>
              </p:blipFill>
              <p:spPr>
                <a:xfrm>
                  <a:off x="6523735" y="3310661"/>
                  <a:ext cx="249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6" name="Ink 65">
                  <a:extLst>
                    <a:ext uri="{FF2B5EF4-FFF2-40B4-BE49-F238E27FC236}">
                      <a16:creationId xmlns:a16="http://schemas.microsoft.com/office/drawing/2014/main" id="{CAB3C7C6-810F-4C44-83A6-BC4E88279AB0}"/>
                    </a:ext>
                  </a:extLst>
                </p14:cNvPr>
                <p14:cNvContentPartPr/>
                <p14:nvPr/>
              </p14:nvContentPartPr>
              <p14:xfrm>
                <a:off x="6697975" y="3562301"/>
                <a:ext cx="64080" cy="1800"/>
              </p14:xfrm>
            </p:contentPart>
          </mc:Choice>
          <mc:Fallback xmlns="">
            <p:pic>
              <p:nvPicPr>
                <p:cNvPr id="66" name="Ink 65">
                  <a:extLst>
                    <a:ext uri="{FF2B5EF4-FFF2-40B4-BE49-F238E27FC236}">
                      <a16:creationId xmlns:a16="http://schemas.microsoft.com/office/drawing/2014/main" id="{CAB3C7C6-810F-4C44-83A6-BC4E88279AB0}"/>
                    </a:ext>
                  </a:extLst>
                </p:cNvPr>
                <p:cNvPicPr/>
                <p:nvPr/>
              </p:nvPicPr>
              <p:blipFill>
                <a:blip r:embed="rId88"/>
                <a:stretch>
                  <a:fillRect/>
                </a:stretch>
              </p:blipFill>
              <p:spPr>
                <a:xfrm>
                  <a:off x="6680335" y="3544661"/>
                  <a:ext cx="99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Ink 66">
                  <a:extLst>
                    <a:ext uri="{FF2B5EF4-FFF2-40B4-BE49-F238E27FC236}">
                      <a16:creationId xmlns:a16="http://schemas.microsoft.com/office/drawing/2014/main" id="{768F1C5C-88AD-4A26-9852-F092E1E5952E}"/>
                    </a:ext>
                  </a:extLst>
                </p14:cNvPr>
                <p14:cNvContentPartPr/>
                <p14:nvPr/>
              </p14:nvContentPartPr>
              <p14:xfrm>
                <a:off x="6860335" y="3351701"/>
                <a:ext cx="455760" cy="468000"/>
              </p14:xfrm>
            </p:contentPart>
          </mc:Choice>
          <mc:Fallback xmlns="">
            <p:pic>
              <p:nvPicPr>
                <p:cNvPr id="67" name="Ink 66">
                  <a:extLst>
                    <a:ext uri="{FF2B5EF4-FFF2-40B4-BE49-F238E27FC236}">
                      <a16:creationId xmlns:a16="http://schemas.microsoft.com/office/drawing/2014/main" id="{768F1C5C-88AD-4A26-9852-F092E1E5952E}"/>
                    </a:ext>
                  </a:extLst>
                </p:cNvPr>
                <p:cNvPicPr/>
                <p:nvPr/>
              </p:nvPicPr>
              <p:blipFill>
                <a:blip r:embed="rId90"/>
                <a:stretch>
                  <a:fillRect/>
                </a:stretch>
              </p:blipFill>
              <p:spPr>
                <a:xfrm>
                  <a:off x="6842695" y="3334061"/>
                  <a:ext cx="49140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8" name="Ink 67">
                  <a:extLst>
                    <a:ext uri="{FF2B5EF4-FFF2-40B4-BE49-F238E27FC236}">
                      <a16:creationId xmlns:a16="http://schemas.microsoft.com/office/drawing/2014/main" id="{4FA6E048-45EB-4D3F-AD3C-751979607571}"/>
                    </a:ext>
                  </a:extLst>
                </p14:cNvPr>
                <p14:cNvContentPartPr/>
                <p14:nvPr/>
              </p14:nvContentPartPr>
              <p14:xfrm>
                <a:off x="7377295" y="3352061"/>
                <a:ext cx="297000" cy="265320"/>
              </p14:xfrm>
            </p:contentPart>
          </mc:Choice>
          <mc:Fallback xmlns="">
            <p:pic>
              <p:nvPicPr>
                <p:cNvPr id="68" name="Ink 67">
                  <a:extLst>
                    <a:ext uri="{FF2B5EF4-FFF2-40B4-BE49-F238E27FC236}">
                      <a16:creationId xmlns:a16="http://schemas.microsoft.com/office/drawing/2014/main" id="{4FA6E048-45EB-4D3F-AD3C-751979607571}"/>
                    </a:ext>
                  </a:extLst>
                </p:cNvPr>
                <p:cNvPicPr/>
                <p:nvPr/>
              </p:nvPicPr>
              <p:blipFill>
                <a:blip r:embed="rId92"/>
                <a:stretch>
                  <a:fillRect/>
                </a:stretch>
              </p:blipFill>
              <p:spPr>
                <a:xfrm>
                  <a:off x="7359655" y="3334421"/>
                  <a:ext cx="3326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9" name="Ink 68">
                  <a:extLst>
                    <a:ext uri="{FF2B5EF4-FFF2-40B4-BE49-F238E27FC236}">
                      <a16:creationId xmlns:a16="http://schemas.microsoft.com/office/drawing/2014/main" id="{50B8E87A-463E-4360-B603-696C0912E02D}"/>
                    </a:ext>
                  </a:extLst>
                </p14:cNvPr>
                <p14:cNvContentPartPr/>
                <p14:nvPr/>
              </p14:nvContentPartPr>
              <p14:xfrm>
                <a:off x="7655575" y="3546101"/>
                <a:ext cx="167040" cy="91440"/>
              </p14:xfrm>
            </p:contentPart>
          </mc:Choice>
          <mc:Fallback xmlns="">
            <p:pic>
              <p:nvPicPr>
                <p:cNvPr id="69" name="Ink 68">
                  <a:extLst>
                    <a:ext uri="{FF2B5EF4-FFF2-40B4-BE49-F238E27FC236}">
                      <a16:creationId xmlns:a16="http://schemas.microsoft.com/office/drawing/2014/main" id="{50B8E87A-463E-4360-B603-696C0912E02D}"/>
                    </a:ext>
                  </a:extLst>
                </p:cNvPr>
                <p:cNvPicPr/>
                <p:nvPr/>
              </p:nvPicPr>
              <p:blipFill>
                <a:blip r:embed="rId94"/>
                <a:stretch>
                  <a:fillRect/>
                </a:stretch>
              </p:blipFill>
              <p:spPr>
                <a:xfrm>
                  <a:off x="7637575" y="3528461"/>
                  <a:ext cx="202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 name="Ink 69">
                  <a:extLst>
                    <a:ext uri="{FF2B5EF4-FFF2-40B4-BE49-F238E27FC236}">
                      <a16:creationId xmlns:a16="http://schemas.microsoft.com/office/drawing/2014/main" id="{7AB284DE-FF9D-4966-8209-26687DA1980A}"/>
                    </a:ext>
                  </a:extLst>
                </p14:cNvPr>
                <p14:cNvContentPartPr/>
                <p14:nvPr/>
              </p14:nvContentPartPr>
              <p14:xfrm>
                <a:off x="7848175" y="3427301"/>
                <a:ext cx="218880" cy="203760"/>
              </p14:xfrm>
            </p:contentPart>
          </mc:Choice>
          <mc:Fallback xmlns="">
            <p:pic>
              <p:nvPicPr>
                <p:cNvPr id="70" name="Ink 69">
                  <a:extLst>
                    <a:ext uri="{FF2B5EF4-FFF2-40B4-BE49-F238E27FC236}">
                      <a16:creationId xmlns:a16="http://schemas.microsoft.com/office/drawing/2014/main" id="{7AB284DE-FF9D-4966-8209-26687DA1980A}"/>
                    </a:ext>
                  </a:extLst>
                </p:cNvPr>
                <p:cNvPicPr/>
                <p:nvPr/>
              </p:nvPicPr>
              <p:blipFill>
                <a:blip r:embed="rId96"/>
                <a:stretch>
                  <a:fillRect/>
                </a:stretch>
              </p:blipFill>
              <p:spPr>
                <a:xfrm>
                  <a:off x="7830535" y="3409661"/>
                  <a:ext cx="254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1" name="Ink 70">
                  <a:extLst>
                    <a:ext uri="{FF2B5EF4-FFF2-40B4-BE49-F238E27FC236}">
                      <a16:creationId xmlns:a16="http://schemas.microsoft.com/office/drawing/2014/main" id="{091EABE1-1806-48DC-A224-08337BE1DC8E}"/>
                    </a:ext>
                  </a:extLst>
                </p14:cNvPr>
                <p14:cNvContentPartPr/>
                <p14:nvPr/>
              </p14:nvContentPartPr>
              <p14:xfrm>
                <a:off x="7775095" y="3455741"/>
                <a:ext cx="136080" cy="8280"/>
              </p14:xfrm>
            </p:contentPart>
          </mc:Choice>
          <mc:Fallback xmlns="">
            <p:pic>
              <p:nvPicPr>
                <p:cNvPr id="71" name="Ink 70">
                  <a:extLst>
                    <a:ext uri="{FF2B5EF4-FFF2-40B4-BE49-F238E27FC236}">
                      <a16:creationId xmlns:a16="http://schemas.microsoft.com/office/drawing/2014/main" id="{091EABE1-1806-48DC-A224-08337BE1DC8E}"/>
                    </a:ext>
                  </a:extLst>
                </p:cNvPr>
                <p:cNvPicPr/>
                <p:nvPr/>
              </p:nvPicPr>
              <p:blipFill>
                <a:blip r:embed="rId98"/>
                <a:stretch>
                  <a:fillRect/>
                </a:stretch>
              </p:blipFill>
              <p:spPr>
                <a:xfrm>
                  <a:off x="7757455" y="3438101"/>
                  <a:ext cx="171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3" name="Ink 72">
                  <a:extLst>
                    <a:ext uri="{FF2B5EF4-FFF2-40B4-BE49-F238E27FC236}">
                      <a16:creationId xmlns:a16="http://schemas.microsoft.com/office/drawing/2014/main" id="{2E6A0CFF-F691-480B-9E16-9C42EC9BBFBB}"/>
                    </a:ext>
                  </a:extLst>
                </p14:cNvPr>
                <p14:cNvContentPartPr/>
                <p14:nvPr/>
              </p14:nvContentPartPr>
              <p14:xfrm>
                <a:off x="8243815" y="3567701"/>
                <a:ext cx="981720" cy="1693800"/>
              </p14:xfrm>
            </p:contentPart>
          </mc:Choice>
          <mc:Fallback xmlns="">
            <p:pic>
              <p:nvPicPr>
                <p:cNvPr id="73" name="Ink 72">
                  <a:extLst>
                    <a:ext uri="{FF2B5EF4-FFF2-40B4-BE49-F238E27FC236}">
                      <a16:creationId xmlns:a16="http://schemas.microsoft.com/office/drawing/2014/main" id="{2E6A0CFF-F691-480B-9E16-9C42EC9BBFBB}"/>
                    </a:ext>
                  </a:extLst>
                </p:cNvPr>
                <p:cNvPicPr/>
                <p:nvPr/>
              </p:nvPicPr>
              <p:blipFill>
                <a:blip r:embed="rId100"/>
                <a:stretch>
                  <a:fillRect/>
                </a:stretch>
              </p:blipFill>
              <p:spPr>
                <a:xfrm>
                  <a:off x="8226175" y="3550061"/>
                  <a:ext cx="1017360" cy="1729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4" name="Ink 73">
                  <a:extLst>
                    <a:ext uri="{FF2B5EF4-FFF2-40B4-BE49-F238E27FC236}">
                      <a16:creationId xmlns:a16="http://schemas.microsoft.com/office/drawing/2014/main" id="{34716CED-7328-4037-8F45-F054B47E3453}"/>
                    </a:ext>
                  </a:extLst>
                </p14:cNvPr>
                <p14:cNvContentPartPr/>
                <p14:nvPr/>
              </p14:nvContentPartPr>
              <p14:xfrm>
                <a:off x="8082175" y="5150981"/>
                <a:ext cx="232560" cy="155160"/>
              </p14:xfrm>
            </p:contentPart>
          </mc:Choice>
          <mc:Fallback xmlns="">
            <p:pic>
              <p:nvPicPr>
                <p:cNvPr id="74" name="Ink 73">
                  <a:extLst>
                    <a:ext uri="{FF2B5EF4-FFF2-40B4-BE49-F238E27FC236}">
                      <a16:creationId xmlns:a16="http://schemas.microsoft.com/office/drawing/2014/main" id="{34716CED-7328-4037-8F45-F054B47E3453}"/>
                    </a:ext>
                  </a:extLst>
                </p:cNvPr>
                <p:cNvPicPr/>
                <p:nvPr/>
              </p:nvPicPr>
              <p:blipFill>
                <a:blip r:embed="rId102"/>
                <a:stretch>
                  <a:fillRect/>
                </a:stretch>
              </p:blipFill>
              <p:spPr>
                <a:xfrm>
                  <a:off x="8064535" y="5133341"/>
                  <a:ext cx="268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6" name="Ink 75">
                  <a:extLst>
                    <a:ext uri="{FF2B5EF4-FFF2-40B4-BE49-F238E27FC236}">
                      <a16:creationId xmlns:a16="http://schemas.microsoft.com/office/drawing/2014/main" id="{F1B1E946-D563-4F19-A408-332E41C7DBBF}"/>
                    </a:ext>
                  </a:extLst>
                </p14:cNvPr>
                <p14:cNvContentPartPr/>
                <p14:nvPr/>
              </p14:nvContentPartPr>
              <p14:xfrm>
                <a:off x="7471975" y="5106341"/>
                <a:ext cx="305280" cy="213840"/>
              </p14:xfrm>
            </p:contentPart>
          </mc:Choice>
          <mc:Fallback xmlns="">
            <p:pic>
              <p:nvPicPr>
                <p:cNvPr id="76" name="Ink 75">
                  <a:extLst>
                    <a:ext uri="{FF2B5EF4-FFF2-40B4-BE49-F238E27FC236}">
                      <a16:creationId xmlns:a16="http://schemas.microsoft.com/office/drawing/2014/main" id="{F1B1E946-D563-4F19-A408-332E41C7DBBF}"/>
                    </a:ext>
                  </a:extLst>
                </p:cNvPr>
                <p:cNvPicPr/>
                <p:nvPr/>
              </p:nvPicPr>
              <p:blipFill>
                <a:blip r:embed="rId104"/>
                <a:stretch>
                  <a:fillRect/>
                </a:stretch>
              </p:blipFill>
              <p:spPr>
                <a:xfrm>
                  <a:off x="7453975" y="5088701"/>
                  <a:ext cx="3409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7" name="Ink 76">
                  <a:extLst>
                    <a:ext uri="{FF2B5EF4-FFF2-40B4-BE49-F238E27FC236}">
                      <a16:creationId xmlns:a16="http://schemas.microsoft.com/office/drawing/2014/main" id="{146B87C1-65B2-45EE-A9F4-9F6C8AEAD7F9}"/>
                    </a:ext>
                  </a:extLst>
                </p14:cNvPr>
                <p14:cNvContentPartPr/>
                <p14:nvPr/>
              </p14:nvContentPartPr>
              <p14:xfrm>
                <a:off x="7801735" y="5225861"/>
                <a:ext cx="160920" cy="147600"/>
              </p14:xfrm>
            </p:contentPart>
          </mc:Choice>
          <mc:Fallback xmlns="">
            <p:pic>
              <p:nvPicPr>
                <p:cNvPr id="77" name="Ink 76">
                  <a:extLst>
                    <a:ext uri="{FF2B5EF4-FFF2-40B4-BE49-F238E27FC236}">
                      <a16:creationId xmlns:a16="http://schemas.microsoft.com/office/drawing/2014/main" id="{146B87C1-65B2-45EE-A9F4-9F6C8AEAD7F9}"/>
                    </a:ext>
                  </a:extLst>
                </p:cNvPr>
                <p:cNvPicPr/>
                <p:nvPr/>
              </p:nvPicPr>
              <p:blipFill>
                <a:blip r:embed="rId106"/>
                <a:stretch>
                  <a:fillRect/>
                </a:stretch>
              </p:blipFill>
              <p:spPr>
                <a:xfrm>
                  <a:off x="7784095" y="5207861"/>
                  <a:ext cx="196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Ink 79">
                  <a:extLst>
                    <a:ext uri="{FF2B5EF4-FFF2-40B4-BE49-F238E27FC236}">
                      <a16:creationId xmlns:a16="http://schemas.microsoft.com/office/drawing/2014/main" id="{D6DD5BB7-BD46-4E28-BB2D-8AEDF29214B5}"/>
                    </a:ext>
                  </a:extLst>
                </p14:cNvPr>
                <p14:cNvContentPartPr/>
                <p14:nvPr/>
              </p14:nvContentPartPr>
              <p14:xfrm>
                <a:off x="3701335" y="4576781"/>
                <a:ext cx="5465880" cy="1584360"/>
              </p14:xfrm>
            </p:contentPart>
          </mc:Choice>
          <mc:Fallback xmlns="">
            <p:pic>
              <p:nvPicPr>
                <p:cNvPr id="80" name="Ink 79">
                  <a:extLst>
                    <a:ext uri="{FF2B5EF4-FFF2-40B4-BE49-F238E27FC236}">
                      <a16:creationId xmlns:a16="http://schemas.microsoft.com/office/drawing/2014/main" id="{D6DD5BB7-BD46-4E28-BB2D-8AEDF29214B5}"/>
                    </a:ext>
                  </a:extLst>
                </p:cNvPr>
                <p:cNvPicPr/>
                <p:nvPr/>
              </p:nvPicPr>
              <p:blipFill>
                <a:blip r:embed="rId108"/>
                <a:stretch>
                  <a:fillRect/>
                </a:stretch>
              </p:blipFill>
              <p:spPr>
                <a:xfrm>
                  <a:off x="3683695" y="4559141"/>
                  <a:ext cx="5501520" cy="1620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Ink 80">
                  <a:extLst>
                    <a:ext uri="{FF2B5EF4-FFF2-40B4-BE49-F238E27FC236}">
                      <a16:creationId xmlns:a16="http://schemas.microsoft.com/office/drawing/2014/main" id="{A94847AC-D398-4E06-BE6C-5CDF10CCDE99}"/>
                    </a:ext>
                  </a:extLst>
                </p14:cNvPr>
                <p14:cNvContentPartPr/>
                <p14:nvPr/>
              </p14:nvContentPartPr>
              <p14:xfrm>
                <a:off x="3550495" y="5971421"/>
                <a:ext cx="209880" cy="151920"/>
              </p14:xfrm>
            </p:contentPart>
          </mc:Choice>
          <mc:Fallback xmlns="">
            <p:pic>
              <p:nvPicPr>
                <p:cNvPr id="81" name="Ink 80">
                  <a:extLst>
                    <a:ext uri="{FF2B5EF4-FFF2-40B4-BE49-F238E27FC236}">
                      <a16:creationId xmlns:a16="http://schemas.microsoft.com/office/drawing/2014/main" id="{A94847AC-D398-4E06-BE6C-5CDF10CCDE99}"/>
                    </a:ext>
                  </a:extLst>
                </p:cNvPr>
                <p:cNvPicPr/>
                <p:nvPr/>
              </p:nvPicPr>
              <p:blipFill>
                <a:blip r:embed="rId110"/>
                <a:stretch>
                  <a:fillRect/>
                </a:stretch>
              </p:blipFill>
              <p:spPr>
                <a:xfrm>
                  <a:off x="3532855" y="5953781"/>
                  <a:ext cx="245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Ink 81">
                  <a:extLst>
                    <a:ext uri="{FF2B5EF4-FFF2-40B4-BE49-F238E27FC236}">
                      <a16:creationId xmlns:a16="http://schemas.microsoft.com/office/drawing/2014/main" id="{FA13DAEA-D4BB-4897-8924-FE7AD01E07F3}"/>
                    </a:ext>
                  </a:extLst>
                </p14:cNvPr>
                <p14:cNvContentPartPr/>
                <p14:nvPr/>
              </p14:nvContentPartPr>
              <p14:xfrm>
                <a:off x="3582895" y="6008861"/>
                <a:ext cx="150840" cy="84960"/>
              </p14:xfrm>
            </p:contentPart>
          </mc:Choice>
          <mc:Fallback xmlns="">
            <p:pic>
              <p:nvPicPr>
                <p:cNvPr id="82" name="Ink 81">
                  <a:extLst>
                    <a:ext uri="{FF2B5EF4-FFF2-40B4-BE49-F238E27FC236}">
                      <a16:creationId xmlns:a16="http://schemas.microsoft.com/office/drawing/2014/main" id="{FA13DAEA-D4BB-4897-8924-FE7AD01E07F3}"/>
                    </a:ext>
                  </a:extLst>
                </p:cNvPr>
                <p:cNvPicPr/>
                <p:nvPr/>
              </p:nvPicPr>
              <p:blipFill>
                <a:blip r:embed="rId112"/>
                <a:stretch>
                  <a:fillRect/>
                </a:stretch>
              </p:blipFill>
              <p:spPr>
                <a:xfrm>
                  <a:off x="3565255" y="5991221"/>
                  <a:ext cx="186480" cy="12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84" name="Ink 83">
                <a:extLst>
                  <a:ext uri="{FF2B5EF4-FFF2-40B4-BE49-F238E27FC236}">
                    <a16:creationId xmlns:a16="http://schemas.microsoft.com/office/drawing/2014/main" id="{9A679E56-3FEB-453D-9A8A-E2777801199D}"/>
                  </a:ext>
                </a:extLst>
              </p14:cNvPr>
              <p14:cNvContentPartPr/>
              <p14:nvPr/>
            </p14:nvContentPartPr>
            <p14:xfrm>
              <a:off x="5524735" y="3724301"/>
              <a:ext cx="200160" cy="324720"/>
            </p14:xfrm>
          </p:contentPart>
        </mc:Choice>
        <mc:Fallback xmlns="">
          <p:pic>
            <p:nvPicPr>
              <p:cNvPr id="84" name="Ink 83">
                <a:extLst>
                  <a:ext uri="{FF2B5EF4-FFF2-40B4-BE49-F238E27FC236}">
                    <a16:creationId xmlns:a16="http://schemas.microsoft.com/office/drawing/2014/main" id="{9A679E56-3FEB-453D-9A8A-E2777801199D}"/>
                  </a:ext>
                </a:extLst>
              </p:cNvPr>
              <p:cNvPicPr/>
              <p:nvPr/>
            </p:nvPicPr>
            <p:blipFill>
              <a:blip r:embed="rId114"/>
              <a:stretch>
                <a:fillRect/>
              </a:stretch>
            </p:blipFill>
            <p:spPr>
              <a:xfrm>
                <a:off x="5506735" y="3706661"/>
                <a:ext cx="235800" cy="360360"/>
              </a:xfrm>
              <a:prstGeom prst="rect">
                <a:avLst/>
              </a:prstGeom>
            </p:spPr>
          </p:pic>
        </mc:Fallback>
      </mc:AlternateContent>
      <p:grpSp>
        <p:nvGrpSpPr>
          <p:cNvPr id="87" name="Group 86">
            <a:extLst>
              <a:ext uri="{FF2B5EF4-FFF2-40B4-BE49-F238E27FC236}">
                <a16:creationId xmlns:a16="http://schemas.microsoft.com/office/drawing/2014/main" id="{C00763D8-D938-4B5E-8FD8-802FE2D2CCAB}"/>
              </a:ext>
            </a:extLst>
          </p:cNvPr>
          <p:cNvGrpSpPr/>
          <p:nvPr/>
        </p:nvGrpSpPr>
        <p:grpSpPr>
          <a:xfrm>
            <a:off x="5319535" y="4257461"/>
            <a:ext cx="394200" cy="191520"/>
            <a:chOff x="5319535" y="4257461"/>
            <a:chExt cx="394200" cy="191520"/>
          </a:xfrm>
        </p:grpSpPr>
        <mc:AlternateContent xmlns:mc="http://schemas.openxmlformats.org/markup-compatibility/2006" xmlns:p14="http://schemas.microsoft.com/office/powerpoint/2010/main">
          <mc:Choice Requires="p14">
            <p:contentPart p14:bwMode="auto" r:id="rId115">
              <p14:nvContentPartPr>
                <p14:cNvPr id="85" name="Ink 84">
                  <a:extLst>
                    <a:ext uri="{FF2B5EF4-FFF2-40B4-BE49-F238E27FC236}">
                      <a16:creationId xmlns:a16="http://schemas.microsoft.com/office/drawing/2014/main" id="{5BD8DA12-7B2B-4D8B-8023-7E3ACAB13CD7}"/>
                    </a:ext>
                  </a:extLst>
                </p14:cNvPr>
                <p14:cNvContentPartPr/>
                <p14:nvPr/>
              </p14:nvContentPartPr>
              <p14:xfrm>
                <a:off x="5319535" y="4257461"/>
                <a:ext cx="189000" cy="114120"/>
              </p14:xfrm>
            </p:contentPart>
          </mc:Choice>
          <mc:Fallback xmlns="">
            <p:pic>
              <p:nvPicPr>
                <p:cNvPr id="85" name="Ink 84">
                  <a:extLst>
                    <a:ext uri="{FF2B5EF4-FFF2-40B4-BE49-F238E27FC236}">
                      <a16:creationId xmlns:a16="http://schemas.microsoft.com/office/drawing/2014/main" id="{5BD8DA12-7B2B-4D8B-8023-7E3ACAB13CD7}"/>
                    </a:ext>
                  </a:extLst>
                </p:cNvPr>
                <p:cNvPicPr/>
                <p:nvPr/>
              </p:nvPicPr>
              <p:blipFill>
                <a:blip r:embed="rId116"/>
                <a:stretch>
                  <a:fillRect/>
                </a:stretch>
              </p:blipFill>
              <p:spPr>
                <a:xfrm>
                  <a:off x="5301535" y="4239461"/>
                  <a:ext cx="224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6" name="Ink 85">
                  <a:extLst>
                    <a:ext uri="{FF2B5EF4-FFF2-40B4-BE49-F238E27FC236}">
                      <a16:creationId xmlns:a16="http://schemas.microsoft.com/office/drawing/2014/main" id="{3138DC54-87CE-40C2-8FBB-3208947F162A}"/>
                    </a:ext>
                  </a:extLst>
                </p14:cNvPr>
                <p14:cNvContentPartPr/>
                <p14:nvPr/>
              </p14:nvContentPartPr>
              <p14:xfrm>
                <a:off x="5510695" y="4272941"/>
                <a:ext cx="203040" cy="176040"/>
              </p14:xfrm>
            </p:contentPart>
          </mc:Choice>
          <mc:Fallback xmlns="">
            <p:pic>
              <p:nvPicPr>
                <p:cNvPr id="86" name="Ink 85">
                  <a:extLst>
                    <a:ext uri="{FF2B5EF4-FFF2-40B4-BE49-F238E27FC236}">
                      <a16:creationId xmlns:a16="http://schemas.microsoft.com/office/drawing/2014/main" id="{3138DC54-87CE-40C2-8FBB-3208947F162A}"/>
                    </a:ext>
                  </a:extLst>
                </p:cNvPr>
                <p:cNvPicPr/>
                <p:nvPr/>
              </p:nvPicPr>
              <p:blipFill>
                <a:blip r:embed="rId118"/>
                <a:stretch>
                  <a:fillRect/>
                </a:stretch>
              </p:blipFill>
              <p:spPr>
                <a:xfrm>
                  <a:off x="5492695" y="4254941"/>
                  <a:ext cx="238680" cy="211680"/>
                </a:xfrm>
                <a:prstGeom prst="rect">
                  <a:avLst/>
                </a:prstGeom>
              </p:spPr>
            </p:pic>
          </mc:Fallback>
        </mc:AlternateContent>
      </p:grpSp>
      <p:grpSp>
        <p:nvGrpSpPr>
          <p:cNvPr id="93" name="Group 92">
            <a:extLst>
              <a:ext uri="{FF2B5EF4-FFF2-40B4-BE49-F238E27FC236}">
                <a16:creationId xmlns:a16="http://schemas.microsoft.com/office/drawing/2014/main" id="{D6822DF9-9B46-4C6F-A8BA-BB2A8BF578FF}"/>
              </a:ext>
            </a:extLst>
          </p:cNvPr>
          <p:cNvGrpSpPr/>
          <p:nvPr/>
        </p:nvGrpSpPr>
        <p:grpSpPr>
          <a:xfrm>
            <a:off x="4000135" y="5093021"/>
            <a:ext cx="398880" cy="646200"/>
            <a:chOff x="4000135" y="5093021"/>
            <a:chExt cx="398880" cy="646200"/>
          </a:xfrm>
        </p:grpSpPr>
        <mc:AlternateContent xmlns:mc="http://schemas.openxmlformats.org/markup-compatibility/2006" xmlns:p14="http://schemas.microsoft.com/office/powerpoint/2010/main">
          <mc:Choice Requires="p14">
            <p:contentPart p14:bwMode="auto" r:id="rId119">
              <p14:nvContentPartPr>
                <p14:cNvPr id="88" name="Ink 87">
                  <a:extLst>
                    <a:ext uri="{FF2B5EF4-FFF2-40B4-BE49-F238E27FC236}">
                      <a16:creationId xmlns:a16="http://schemas.microsoft.com/office/drawing/2014/main" id="{A941B7F0-68F3-469A-9CB8-7EE622663775}"/>
                    </a:ext>
                  </a:extLst>
                </p14:cNvPr>
                <p14:cNvContentPartPr/>
                <p14:nvPr/>
              </p14:nvContentPartPr>
              <p14:xfrm>
                <a:off x="4131535" y="5314781"/>
                <a:ext cx="126000" cy="384840"/>
              </p14:xfrm>
            </p:contentPart>
          </mc:Choice>
          <mc:Fallback xmlns="">
            <p:pic>
              <p:nvPicPr>
                <p:cNvPr id="88" name="Ink 87">
                  <a:extLst>
                    <a:ext uri="{FF2B5EF4-FFF2-40B4-BE49-F238E27FC236}">
                      <a16:creationId xmlns:a16="http://schemas.microsoft.com/office/drawing/2014/main" id="{A941B7F0-68F3-469A-9CB8-7EE622663775}"/>
                    </a:ext>
                  </a:extLst>
                </p:cNvPr>
                <p:cNvPicPr/>
                <p:nvPr/>
              </p:nvPicPr>
              <p:blipFill>
                <a:blip r:embed="rId120"/>
                <a:stretch>
                  <a:fillRect/>
                </a:stretch>
              </p:blipFill>
              <p:spPr>
                <a:xfrm>
                  <a:off x="4113535" y="5297141"/>
                  <a:ext cx="16164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9" name="Ink 88">
                  <a:extLst>
                    <a:ext uri="{FF2B5EF4-FFF2-40B4-BE49-F238E27FC236}">
                      <a16:creationId xmlns:a16="http://schemas.microsoft.com/office/drawing/2014/main" id="{96697821-B285-42D4-A74C-4795059D01E1}"/>
                    </a:ext>
                  </a:extLst>
                </p14:cNvPr>
                <p14:cNvContentPartPr/>
                <p14:nvPr/>
              </p14:nvContentPartPr>
              <p14:xfrm>
                <a:off x="4072135" y="5674061"/>
                <a:ext cx="83880" cy="65160"/>
              </p14:xfrm>
            </p:contentPart>
          </mc:Choice>
          <mc:Fallback xmlns="">
            <p:pic>
              <p:nvPicPr>
                <p:cNvPr id="89" name="Ink 88">
                  <a:extLst>
                    <a:ext uri="{FF2B5EF4-FFF2-40B4-BE49-F238E27FC236}">
                      <a16:creationId xmlns:a16="http://schemas.microsoft.com/office/drawing/2014/main" id="{96697821-B285-42D4-A74C-4795059D01E1}"/>
                    </a:ext>
                  </a:extLst>
                </p:cNvPr>
                <p:cNvPicPr/>
                <p:nvPr/>
              </p:nvPicPr>
              <p:blipFill>
                <a:blip r:embed="rId122"/>
                <a:stretch>
                  <a:fillRect/>
                </a:stretch>
              </p:blipFill>
              <p:spPr>
                <a:xfrm>
                  <a:off x="4054495" y="5656061"/>
                  <a:ext cx="119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0" name="Ink 89">
                  <a:extLst>
                    <a:ext uri="{FF2B5EF4-FFF2-40B4-BE49-F238E27FC236}">
                      <a16:creationId xmlns:a16="http://schemas.microsoft.com/office/drawing/2014/main" id="{F5DB2DA8-B04E-4D91-8E9E-F3B3492D4806}"/>
                    </a:ext>
                  </a:extLst>
                </p14:cNvPr>
                <p14:cNvContentPartPr/>
                <p14:nvPr/>
              </p14:nvContentPartPr>
              <p14:xfrm>
                <a:off x="4000135" y="5093021"/>
                <a:ext cx="202320" cy="200520"/>
              </p14:xfrm>
            </p:contentPart>
          </mc:Choice>
          <mc:Fallback xmlns="">
            <p:pic>
              <p:nvPicPr>
                <p:cNvPr id="90" name="Ink 89">
                  <a:extLst>
                    <a:ext uri="{FF2B5EF4-FFF2-40B4-BE49-F238E27FC236}">
                      <a16:creationId xmlns:a16="http://schemas.microsoft.com/office/drawing/2014/main" id="{F5DB2DA8-B04E-4D91-8E9E-F3B3492D4806}"/>
                    </a:ext>
                  </a:extLst>
                </p:cNvPr>
                <p:cNvPicPr/>
                <p:nvPr/>
              </p:nvPicPr>
              <p:blipFill>
                <a:blip r:embed="rId124"/>
                <a:stretch>
                  <a:fillRect/>
                </a:stretch>
              </p:blipFill>
              <p:spPr>
                <a:xfrm>
                  <a:off x="3982495" y="5075381"/>
                  <a:ext cx="2379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1" name="Ink 90">
                  <a:extLst>
                    <a:ext uri="{FF2B5EF4-FFF2-40B4-BE49-F238E27FC236}">
                      <a16:creationId xmlns:a16="http://schemas.microsoft.com/office/drawing/2014/main" id="{1B0945E0-AB9D-457F-9309-11887CA53613}"/>
                    </a:ext>
                  </a:extLst>
                </p14:cNvPr>
                <p14:cNvContentPartPr/>
                <p14:nvPr/>
              </p14:nvContentPartPr>
              <p14:xfrm>
                <a:off x="4252855" y="5201021"/>
                <a:ext cx="146160" cy="139680"/>
              </p14:xfrm>
            </p:contentPart>
          </mc:Choice>
          <mc:Fallback xmlns="">
            <p:pic>
              <p:nvPicPr>
                <p:cNvPr id="91" name="Ink 90">
                  <a:extLst>
                    <a:ext uri="{FF2B5EF4-FFF2-40B4-BE49-F238E27FC236}">
                      <a16:creationId xmlns:a16="http://schemas.microsoft.com/office/drawing/2014/main" id="{1B0945E0-AB9D-457F-9309-11887CA53613}"/>
                    </a:ext>
                  </a:extLst>
                </p:cNvPr>
                <p:cNvPicPr/>
                <p:nvPr/>
              </p:nvPicPr>
              <p:blipFill>
                <a:blip r:embed="rId126"/>
                <a:stretch>
                  <a:fillRect/>
                </a:stretch>
              </p:blipFill>
              <p:spPr>
                <a:xfrm>
                  <a:off x="4235215" y="5183021"/>
                  <a:ext cx="181800" cy="175320"/>
                </a:xfrm>
                <a:prstGeom prst="rect">
                  <a:avLst/>
                </a:prstGeom>
              </p:spPr>
            </p:pic>
          </mc:Fallback>
        </mc:AlternateContent>
      </p:grpSp>
      <p:grpSp>
        <p:nvGrpSpPr>
          <p:cNvPr id="108" name="Group 107">
            <a:extLst>
              <a:ext uri="{FF2B5EF4-FFF2-40B4-BE49-F238E27FC236}">
                <a16:creationId xmlns:a16="http://schemas.microsoft.com/office/drawing/2014/main" id="{A7E0385D-BBD1-4D30-9B88-CA237A41B532}"/>
              </a:ext>
            </a:extLst>
          </p:cNvPr>
          <p:cNvGrpSpPr/>
          <p:nvPr/>
        </p:nvGrpSpPr>
        <p:grpSpPr>
          <a:xfrm>
            <a:off x="4208215" y="4532861"/>
            <a:ext cx="981000" cy="498960"/>
            <a:chOff x="4208215" y="4532861"/>
            <a:chExt cx="981000" cy="498960"/>
          </a:xfrm>
        </p:grpSpPr>
        <mc:AlternateContent xmlns:mc="http://schemas.openxmlformats.org/markup-compatibility/2006" xmlns:p14="http://schemas.microsoft.com/office/powerpoint/2010/main">
          <mc:Choice Requires="p14">
            <p:contentPart p14:bwMode="auto" r:id="rId127">
              <p14:nvContentPartPr>
                <p14:cNvPr id="94" name="Ink 93">
                  <a:extLst>
                    <a:ext uri="{FF2B5EF4-FFF2-40B4-BE49-F238E27FC236}">
                      <a16:creationId xmlns:a16="http://schemas.microsoft.com/office/drawing/2014/main" id="{A24E69B8-D2FC-422F-94AE-2A61E0AF2EAC}"/>
                    </a:ext>
                  </a:extLst>
                </p14:cNvPr>
                <p14:cNvContentPartPr/>
                <p14:nvPr/>
              </p14:nvContentPartPr>
              <p14:xfrm>
                <a:off x="4382455" y="4670381"/>
                <a:ext cx="142560" cy="250560"/>
              </p14:xfrm>
            </p:contentPart>
          </mc:Choice>
          <mc:Fallback xmlns="">
            <p:pic>
              <p:nvPicPr>
                <p:cNvPr id="94" name="Ink 93">
                  <a:extLst>
                    <a:ext uri="{FF2B5EF4-FFF2-40B4-BE49-F238E27FC236}">
                      <a16:creationId xmlns:a16="http://schemas.microsoft.com/office/drawing/2014/main" id="{A24E69B8-D2FC-422F-94AE-2A61E0AF2EAC}"/>
                    </a:ext>
                  </a:extLst>
                </p:cNvPr>
                <p:cNvPicPr/>
                <p:nvPr/>
              </p:nvPicPr>
              <p:blipFill>
                <a:blip r:embed="rId128"/>
                <a:stretch>
                  <a:fillRect/>
                </a:stretch>
              </p:blipFill>
              <p:spPr>
                <a:xfrm>
                  <a:off x="4364815" y="4652381"/>
                  <a:ext cx="1782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5" name="Ink 94">
                  <a:extLst>
                    <a:ext uri="{FF2B5EF4-FFF2-40B4-BE49-F238E27FC236}">
                      <a16:creationId xmlns:a16="http://schemas.microsoft.com/office/drawing/2014/main" id="{5D78F39B-47F0-4BC0-BA6E-2460BA17FDA1}"/>
                    </a:ext>
                  </a:extLst>
                </p14:cNvPr>
                <p14:cNvContentPartPr/>
                <p14:nvPr/>
              </p14:nvContentPartPr>
              <p14:xfrm>
                <a:off x="4530415" y="4745981"/>
                <a:ext cx="119160" cy="134640"/>
              </p14:xfrm>
            </p:contentPart>
          </mc:Choice>
          <mc:Fallback xmlns="">
            <p:pic>
              <p:nvPicPr>
                <p:cNvPr id="95" name="Ink 94">
                  <a:extLst>
                    <a:ext uri="{FF2B5EF4-FFF2-40B4-BE49-F238E27FC236}">
                      <a16:creationId xmlns:a16="http://schemas.microsoft.com/office/drawing/2014/main" id="{5D78F39B-47F0-4BC0-BA6E-2460BA17FDA1}"/>
                    </a:ext>
                  </a:extLst>
                </p:cNvPr>
                <p:cNvPicPr/>
                <p:nvPr/>
              </p:nvPicPr>
              <p:blipFill>
                <a:blip r:embed="rId130"/>
                <a:stretch>
                  <a:fillRect/>
                </a:stretch>
              </p:blipFill>
              <p:spPr>
                <a:xfrm>
                  <a:off x="4512415" y="4727981"/>
                  <a:ext cx="154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6" name="Ink 95">
                  <a:extLst>
                    <a:ext uri="{FF2B5EF4-FFF2-40B4-BE49-F238E27FC236}">
                      <a16:creationId xmlns:a16="http://schemas.microsoft.com/office/drawing/2014/main" id="{78B568DC-1058-424E-BB9D-BDBE295CEFE1}"/>
                    </a:ext>
                  </a:extLst>
                </p14:cNvPr>
                <p14:cNvContentPartPr/>
                <p14:nvPr/>
              </p14:nvContentPartPr>
              <p14:xfrm>
                <a:off x="4709335" y="4712861"/>
                <a:ext cx="15840" cy="170280"/>
              </p14:xfrm>
            </p:contentPart>
          </mc:Choice>
          <mc:Fallback xmlns="">
            <p:pic>
              <p:nvPicPr>
                <p:cNvPr id="96" name="Ink 95">
                  <a:extLst>
                    <a:ext uri="{FF2B5EF4-FFF2-40B4-BE49-F238E27FC236}">
                      <a16:creationId xmlns:a16="http://schemas.microsoft.com/office/drawing/2014/main" id="{78B568DC-1058-424E-BB9D-BDBE295CEFE1}"/>
                    </a:ext>
                  </a:extLst>
                </p:cNvPr>
                <p:cNvPicPr/>
                <p:nvPr/>
              </p:nvPicPr>
              <p:blipFill>
                <a:blip r:embed="rId132"/>
                <a:stretch>
                  <a:fillRect/>
                </a:stretch>
              </p:blipFill>
              <p:spPr>
                <a:xfrm>
                  <a:off x="4691695" y="4695221"/>
                  <a:ext cx="514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8" name="Ink 97">
                  <a:extLst>
                    <a:ext uri="{FF2B5EF4-FFF2-40B4-BE49-F238E27FC236}">
                      <a16:creationId xmlns:a16="http://schemas.microsoft.com/office/drawing/2014/main" id="{25C21D94-D35F-468D-B735-A8B44B8CCCFA}"/>
                    </a:ext>
                  </a:extLst>
                </p14:cNvPr>
                <p14:cNvContentPartPr/>
                <p14:nvPr/>
              </p14:nvContentPartPr>
              <p14:xfrm>
                <a:off x="4665055" y="4653461"/>
                <a:ext cx="136800" cy="239760"/>
              </p14:xfrm>
            </p:contentPart>
          </mc:Choice>
          <mc:Fallback xmlns="">
            <p:pic>
              <p:nvPicPr>
                <p:cNvPr id="98" name="Ink 97">
                  <a:extLst>
                    <a:ext uri="{FF2B5EF4-FFF2-40B4-BE49-F238E27FC236}">
                      <a16:creationId xmlns:a16="http://schemas.microsoft.com/office/drawing/2014/main" id="{25C21D94-D35F-468D-B735-A8B44B8CCCFA}"/>
                    </a:ext>
                  </a:extLst>
                </p:cNvPr>
                <p:cNvPicPr/>
                <p:nvPr/>
              </p:nvPicPr>
              <p:blipFill>
                <a:blip r:embed="rId134"/>
                <a:stretch>
                  <a:fillRect/>
                </a:stretch>
              </p:blipFill>
              <p:spPr>
                <a:xfrm>
                  <a:off x="4647055" y="4635821"/>
                  <a:ext cx="1724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9" name="Ink 98">
                  <a:extLst>
                    <a:ext uri="{FF2B5EF4-FFF2-40B4-BE49-F238E27FC236}">
                      <a16:creationId xmlns:a16="http://schemas.microsoft.com/office/drawing/2014/main" id="{0261874E-FEB9-4F41-AD09-59BE5D1626E3}"/>
                    </a:ext>
                  </a:extLst>
                </p14:cNvPr>
                <p14:cNvContentPartPr/>
                <p14:nvPr/>
              </p14:nvContentPartPr>
              <p14:xfrm>
                <a:off x="4869895" y="4678301"/>
                <a:ext cx="18720" cy="186120"/>
              </p14:xfrm>
            </p:contentPart>
          </mc:Choice>
          <mc:Fallback xmlns="">
            <p:pic>
              <p:nvPicPr>
                <p:cNvPr id="99" name="Ink 98">
                  <a:extLst>
                    <a:ext uri="{FF2B5EF4-FFF2-40B4-BE49-F238E27FC236}">
                      <a16:creationId xmlns:a16="http://schemas.microsoft.com/office/drawing/2014/main" id="{0261874E-FEB9-4F41-AD09-59BE5D1626E3}"/>
                    </a:ext>
                  </a:extLst>
                </p:cNvPr>
                <p:cNvPicPr/>
                <p:nvPr/>
              </p:nvPicPr>
              <p:blipFill>
                <a:blip r:embed="rId136"/>
                <a:stretch>
                  <a:fillRect/>
                </a:stretch>
              </p:blipFill>
              <p:spPr>
                <a:xfrm>
                  <a:off x="4851895" y="4660301"/>
                  <a:ext cx="543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0" name="Ink 99">
                  <a:extLst>
                    <a:ext uri="{FF2B5EF4-FFF2-40B4-BE49-F238E27FC236}">
                      <a16:creationId xmlns:a16="http://schemas.microsoft.com/office/drawing/2014/main" id="{81F04D44-7CEA-46C3-A1D1-CC27271394B7}"/>
                    </a:ext>
                  </a:extLst>
                </p14:cNvPr>
                <p14:cNvContentPartPr/>
                <p14:nvPr/>
              </p14:nvContentPartPr>
              <p14:xfrm>
                <a:off x="4829215" y="4626821"/>
                <a:ext cx="187200" cy="146880"/>
              </p14:xfrm>
            </p:contentPart>
          </mc:Choice>
          <mc:Fallback xmlns="">
            <p:pic>
              <p:nvPicPr>
                <p:cNvPr id="100" name="Ink 99">
                  <a:extLst>
                    <a:ext uri="{FF2B5EF4-FFF2-40B4-BE49-F238E27FC236}">
                      <a16:creationId xmlns:a16="http://schemas.microsoft.com/office/drawing/2014/main" id="{81F04D44-7CEA-46C3-A1D1-CC27271394B7}"/>
                    </a:ext>
                  </a:extLst>
                </p:cNvPr>
                <p:cNvPicPr/>
                <p:nvPr/>
              </p:nvPicPr>
              <p:blipFill>
                <a:blip r:embed="rId138"/>
                <a:stretch>
                  <a:fillRect/>
                </a:stretch>
              </p:blipFill>
              <p:spPr>
                <a:xfrm>
                  <a:off x="4811215" y="4608821"/>
                  <a:ext cx="222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2" name="Ink 101">
                  <a:extLst>
                    <a:ext uri="{FF2B5EF4-FFF2-40B4-BE49-F238E27FC236}">
                      <a16:creationId xmlns:a16="http://schemas.microsoft.com/office/drawing/2014/main" id="{2BED3FDF-731E-45E7-BAD3-B4DA07260491}"/>
                    </a:ext>
                  </a:extLst>
                </p14:cNvPr>
                <p14:cNvContentPartPr/>
                <p14:nvPr/>
              </p14:nvContentPartPr>
              <p14:xfrm>
                <a:off x="4234855" y="4563821"/>
                <a:ext cx="19440" cy="416880"/>
              </p14:xfrm>
            </p:contentPart>
          </mc:Choice>
          <mc:Fallback xmlns="">
            <p:pic>
              <p:nvPicPr>
                <p:cNvPr id="102" name="Ink 101">
                  <a:extLst>
                    <a:ext uri="{FF2B5EF4-FFF2-40B4-BE49-F238E27FC236}">
                      <a16:creationId xmlns:a16="http://schemas.microsoft.com/office/drawing/2014/main" id="{2BED3FDF-731E-45E7-BAD3-B4DA07260491}"/>
                    </a:ext>
                  </a:extLst>
                </p:cNvPr>
                <p:cNvPicPr/>
                <p:nvPr/>
              </p:nvPicPr>
              <p:blipFill>
                <a:blip r:embed="rId140"/>
                <a:stretch>
                  <a:fillRect/>
                </a:stretch>
              </p:blipFill>
              <p:spPr>
                <a:xfrm>
                  <a:off x="4216855" y="4546181"/>
                  <a:ext cx="5508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3" name="Ink 102">
                  <a:extLst>
                    <a:ext uri="{FF2B5EF4-FFF2-40B4-BE49-F238E27FC236}">
                      <a16:creationId xmlns:a16="http://schemas.microsoft.com/office/drawing/2014/main" id="{649A2454-07A8-4F91-B5EE-BEED8569F290}"/>
                    </a:ext>
                  </a:extLst>
                </p14:cNvPr>
                <p14:cNvContentPartPr/>
                <p14:nvPr/>
              </p14:nvContentPartPr>
              <p14:xfrm>
                <a:off x="4227295" y="4532861"/>
                <a:ext cx="946080" cy="475560"/>
              </p14:xfrm>
            </p:contentPart>
          </mc:Choice>
          <mc:Fallback xmlns="">
            <p:pic>
              <p:nvPicPr>
                <p:cNvPr id="103" name="Ink 102">
                  <a:extLst>
                    <a:ext uri="{FF2B5EF4-FFF2-40B4-BE49-F238E27FC236}">
                      <a16:creationId xmlns:a16="http://schemas.microsoft.com/office/drawing/2014/main" id="{649A2454-07A8-4F91-B5EE-BEED8569F290}"/>
                    </a:ext>
                  </a:extLst>
                </p:cNvPr>
                <p:cNvPicPr/>
                <p:nvPr/>
              </p:nvPicPr>
              <p:blipFill>
                <a:blip r:embed="rId142"/>
                <a:stretch>
                  <a:fillRect/>
                </a:stretch>
              </p:blipFill>
              <p:spPr>
                <a:xfrm>
                  <a:off x="4209295" y="4514861"/>
                  <a:ext cx="98172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4" name="Ink 103">
                  <a:extLst>
                    <a:ext uri="{FF2B5EF4-FFF2-40B4-BE49-F238E27FC236}">
                      <a16:creationId xmlns:a16="http://schemas.microsoft.com/office/drawing/2014/main" id="{8C9709F7-0008-4858-9D51-3686183D818B}"/>
                    </a:ext>
                  </a:extLst>
                </p14:cNvPr>
                <p14:cNvContentPartPr/>
                <p14:nvPr/>
              </p14:nvContentPartPr>
              <p14:xfrm>
                <a:off x="4297855" y="4956221"/>
                <a:ext cx="891360" cy="75600"/>
              </p14:xfrm>
            </p:contentPart>
          </mc:Choice>
          <mc:Fallback xmlns="">
            <p:pic>
              <p:nvPicPr>
                <p:cNvPr id="104" name="Ink 103">
                  <a:extLst>
                    <a:ext uri="{FF2B5EF4-FFF2-40B4-BE49-F238E27FC236}">
                      <a16:creationId xmlns:a16="http://schemas.microsoft.com/office/drawing/2014/main" id="{8C9709F7-0008-4858-9D51-3686183D818B}"/>
                    </a:ext>
                  </a:extLst>
                </p:cNvPr>
                <p:cNvPicPr/>
                <p:nvPr/>
              </p:nvPicPr>
              <p:blipFill>
                <a:blip r:embed="rId144"/>
                <a:stretch>
                  <a:fillRect/>
                </a:stretch>
              </p:blipFill>
              <p:spPr>
                <a:xfrm>
                  <a:off x="4279855" y="4938581"/>
                  <a:ext cx="927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6" name="Ink 105">
                  <a:extLst>
                    <a:ext uri="{FF2B5EF4-FFF2-40B4-BE49-F238E27FC236}">
                      <a16:creationId xmlns:a16="http://schemas.microsoft.com/office/drawing/2014/main" id="{B0439B87-FA6B-41DC-8FBA-937171BA91C4}"/>
                    </a:ext>
                  </a:extLst>
                </p14:cNvPr>
                <p14:cNvContentPartPr/>
                <p14:nvPr/>
              </p14:nvContentPartPr>
              <p14:xfrm>
                <a:off x="4208215" y="4960181"/>
                <a:ext cx="360" cy="360"/>
              </p14:xfrm>
            </p:contentPart>
          </mc:Choice>
          <mc:Fallback xmlns="">
            <p:pic>
              <p:nvPicPr>
                <p:cNvPr id="106" name="Ink 105">
                  <a:extLst>
                    <a:ext uri="{FF2B5EF4-FFF2-40B4-BE49-F238E27FC236}">
                      <a16:creationId xmlns:a16="http://schemas.microsoft.com/office/drawing/2014/main" id="{B0439B87-FA6B-41DC-8FBA-937171BA91C4}"/>
                    </a:ext>
                  </a:extLst>
                </p:cNvPr>
                <p:cNvPicPr/>
                <p:nvPr/>
              </p:nvPicPr>
              <p:blipFill>
                <a:blip r:embed="rId146"/>
                <a:stretch>
                  <a:fillRect/>
                </a:stretch>
              </p:blipFill>
              <p:spPr>
                <a:xfrm>
                  <a:off x="4190215" y="494254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7" name="Ink 106">
                  <a:extLst>
                    <a:ext uri="{FF2B5EF4-FFF2-40B4-BE49-F238E27FC236}">
                      <a16:creationId xmlns:a16="http://schemas.microsoft.com/office/drawing/2014/main" id="{9C47DB0B-95C3-4C9D-AE39-CD21738F141C}"/>
                    </a:ext>
                  </a:extLst>
                </p14:cNvPr>
                <p14:cNvContentPartPr/>
                <p14:nvPr/>
              </p14:nvContentPartPr>
              <p14:xfrm>
                <a:off x="4235575" y="4948661"/>
                <a:ext cx="100080" cy="60480"/>
              </p14:xfrm>
            </p:contentPart>
          </mc:Choice>
          <mc:Fallback xmlns="">
            <p:pic>
              <p:nvPicPr>
                <p:cNvPr id="107" name="Ink 106">
                  <a:extLst>
                    <a:ext uri="{FF2B5EF4-FFF2-40B4-BE49-F238E27FC236}">
                      <a16:creationId xmlns:a16="http://schemas.microsoft.com/office/drawing/2014/main" id="{9C47DB0B-95C3-4C9D-AE39-CD21738F141C}"/>
                    </a:ext>
                  </a:extLst>
                </p:cNvPr>
                <p:cNvPicPr/>
                <p:nvPr/>
              </p:nvPicPr>
              <p:blipFill>
                <a:blip r:embed="rId148"/>
                <a:stretch>
                  <a:fillRect/>
                </a:stretch>
              </p:blipFill>
              <p:spPr>
                <a:xfrm>
                  <a:off x="4217575" y="4931021"/>
                  <a:ext cx="135720" cy="96120"/>
                </a:xfrm>
                <a:prstGeom prst="rect">
                  <a:avLst/>
                </a:prstGeom>
              </p:spPr>
            </p:pic>
          </mc:Fallback>
        </mc:AlternateContent>
      </p:grpSp>
      <p:grpSp>
        <p:nvGrpSpPr>
          <p:cNvPr id="24" name="Group 23">
            <a:extLst>
              <a:ext uri="{FF2B5EF4-FFF2-40B4-BE49-F238E27FC236}">
                <a16:creationId xmlns:a16="http://schemas.microsoft.com/office/drawing/2014/main" id="{F4D4A06B-EA32-432E-850B-DE5BC2ABED44}"/>
              </a:ext>
            </a:extLst>
          </p:cNvPr>
          <p:cNvGrpSpPr/>
          <p:nvPr/>
        </p:nvGrpSpPr>
        <p:grpSpPr>
          <a:xfrm>
            <a:off x="4795755" y="537787"/>
            <a:ext cx="3683880" cy="556200"/>
            <a:chOff x="4795755" y="537787"/>
            <a:chExt cx="3683880" cy="556200"/>
          </a:xfrm>
        </p:grpSpPr>
        <mc:AlternateContent xmlns:mc="http://schemas.openxmlformats.org/markup-compatibility/2006">
          <mc:Choice xmlns:p14="http://schemas.microsoft.com/office/powerpoint/2010/main" Requires="p14">
            <p:contentPart p14:bwMode="auto" r:id="rId149">
              <p14:nvContentPartPr>
                <p14:cNvPr id="4" name="Ink 3">
                  <a:extLst>
                    <a:ext uri="{FF2B5EF4-FFF2-40B4-BE49-F238E27FC236}">
                      <a16:creationId xmlns:a16="http://schemas.microsoft.com/office/drawing/2014/main" id="{987A99A3-4842-4C55-932A-CC157DC96132}"/>
                    </a:ext>
                  </a:extLst>
                </p14:cNvPr>
                <p14:cNvContentPartPr/>
                <p14:nvPr/>
              </p14:nvContentPartPr>
              <p14:xfrm>
                <a:off x="4795755" y="656587"/>
                <a:ext cx="177120" cy="30600"/>
              </p14:xfrm>
            </p:contentPart>
          </mc:Choice>
          <mc:Fallback>
            <p:pic>
              <p:nvPicPr>
                <p:cNvPr id="4" name="Ink 3">
                  <a:extLst>
                    <a:ext uri="{FF2B5EF4-FFF2-40B4-BE49-F238E27FC236}">
                      <a16:creationId xmlns:a16="http://schemas.microsoft.com/office/drawing/2014/main" id="{987A99A3-4842-4C55-932A-CC157DC96132}"/>
                    </a:ext>
                  </a:extLst>
                </p:cNvPr>
                <p:cNvPicPr/>
                <p:nvPr/>
              </p:nvPicPr>
              <p:blipFill>
                <a:blip r:embed="rId150"/>
                <a:stretch>
                  <a:fillRect/>
                </a:stretch>
              </p:blipFill>
              <p:spPr>
                <a:xfrm>
                  <a:off x="4787115" y="647947"/>
                  <a:ext cx="1947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 name="Ink 4">
                  <a:extLst>
                    <a:ext uri="{FF2B5EF4-FFF2-40B4-BE49-F238E27FC236}">
                      <a16:creationId xmlns:a16="http://schemas.microsoft.com/office/drawing/2014/main" id="{3361AD5D-5939-4251-A725-B9413B59C223}"/>
                    </a:ext>
                  </a:extLst>
                </p14:cNvPr>
                <p14:cNvContentPartPr/>
                <p14:nvPr/>
              </p14:nvContentPartPr>
              <p14:xfrm>
                <a:off x="4811595" y="755947"/>
                <a:ext cx="141840" cy="11880"/>
              </p14:xfrm>
            </p:contentPart>
          </mc:Choice>
          <mc:Fallback>
            <p:pic>
              <p:nvPicPr>
                <p:cNvPr id="5" name="Ink 4">
                  <a:extLst>
                    <a:ext uri="{FF2B5EF4-FFF2-40B4-BE49-F238E27FC236}">
                      <a16:creationId xmlns:a16="http://schemas.microsoft.com/office/drawing/2014/main" id="{3361AD5D-5939-4251-A725-B9413B59C223}"/>
                    </a:ext>
                  </a:extLst>
                </p:cNvPr>
                <p:cNvPicPr/>
                <p:nvPr/>
              </p:nvPicPr>
              <p:blipFill>
                <a:blip r:embed="rId152"/>
                <a:stretch>
                  <a:fillRect/>
                </a:stretch>
              </p:blipFill>
              <p:spPr>
                <a:xfrm>
                  <a:off x="4802595" y="747307"/>
                  <a:ext cx="159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6" name="Ink 5">
                  <a:extLst>
                    <a:ext uri="{FF2B5EF4-FFF2-40B4-BE49-F238E27FC236}">
                      <a16:creationId xmlns:a16="http://schemas.microsoft.com/office/drawing/2014/main" id="{70D855AE-A6FB-4DC8-B879-95F7529D43CB}"/>
                    </a:ext>
                  </a:extLst>
                </p14:cNvPr>
                <p14:cNvContentPartPr/>
                <p14:nvPr/>
              </p14:nvContentPartPr>
              <p14:xfrm>
                <a:off x="5290755" y="621667"/>
                <a:ext cx="434160" cy="150120"/>
              </p14:xfrm>
            </p:contentPart>
          </mc:Choice>
          <mc:Fallback>
            <p:pic>
              <p:nvPicPr>
                <p:cNvPr id="6" name="Ink 5">
                  <a:extLst>
                    <a:ext uri="{FF2B5EF4-FFF2-40B4-BE49-F238E27FC236}">
                      <a16:creationId xmlns:a16="http://schemas.microsoft.com/office/drawing/2014/main" id="{70D855AE-A6FB-4DC8-B879-95F7529D43CB}"/>
                    </a:ext>
                  </a:extLst>
                </p:cNvPr>
                <p:cNvPicPr/>
                <p:nvPr/>
              </p:nvPicPr>
              <p:blipFill>
                <a:blip r:embed="rId154"/>
                <a:stretch>
                  <a:fillRect/>
                </a:stretch>
              </p:blipFill>
              <p:spPr>
                <a:xfrm>
                  <a:off x="5282115" y="612667"/>
                  <a:ext cx="451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7" name="Ink 6">
                  <a:extLst>
                    <a:ext uri="{FF2B5EF4-FFF2-40B4-BE49-F238E27FC236}">
                      <a16:creationId xmlns:a16="http://schemas.microsoft.com/office/drawing/2014/main" id="{192DA6DA-D563-4C68-961E-A97738CFCEA1}"/>
                    </a:ext>
                  </a:extLst>
                </p14:cNvPr>
                <p14:cNvContentPartPr/>
                <p14:nvPr/>
              </p14:nvContentPartPr>
              <p14:xfrm>
                <a:off x="5749395" y="665587"/>
                <a:ext cx="317160" cy="428400"/>
              </p14:xfrm>
            </p:contentPart>
          </mc:Choice>
          <mc:Fallback>
            <p:pic>
              <p:nvPicPr>
                <p:cNvPr id="7" name="Ink 6">
                  <a:extLst>
                    <a:ext uri="{FF2B5EF4-FFF2-40B4-BE49-F238E27FC236}">
                      <a16:creationId xmlns:a16="http://schemas.microsoft.com/office/drawing/2014/main" id="{192DA6DA-D563-4C68-961E-A97738CFCEA1}"/>
                    </a:ext>
                  </a:extLst>
                </p:cNvPr>
                <p:cNvPicPr/>
                <p:nvPr/>
              </p:nvPicPr>
              <p:blipFill>
                <a:blip r:embed="rId156"/>
                <a:stretch>
                  <a:fillRect/>
                </a:stretch>
              </p:blipFill>
              <p:spPr>
                <a:xfrm>
                  <a:off x="5740755" y="656587"/>
                  <a:ext cx="33480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 name="Ink 8">
                  <a:extLst>
                    <a:ext uri="{FF2B5EF4-FFF2-40B4-BE49-F238E27FC236}">
                      <a16:creationId xmlns:a16="http://schemas.microsoft.com/office/drawing/2014/main" id="{BCBF216D-B66A-4C92-829B-C65BDEAFD788}"/>
                    </a:ext>
                  </a:extLst>
                </p14:cNvPr>
                <p14:cNvContentPartPr/>
                <p14:nvPr/>
              </p14:nvContentPartPr>
              <p14:xfrm>
                <a:off x="6292995" y="626707"/>
                <a:ext cx="532080" cy="340560"/>
              </p14:xfrm>
            </p:contentPart>
          </mc:Choice>
          <mc:Fallback>
            <p:pic>
              <p:nvPicPr>
                <p:cNvPr id="9" name="Ink 8">
                  <a:extLst>
                    <a:ext uri="{FF2B5EF4-FFF2-40B4-BE49-F238E27FC236}">
                      <a16:creationId xmlns:a16="http://schemas.microsoft.com/office/drawing/2014/main" id="{BCBF216D-B66A-4C92-829B-C65BDEAFD788}"/>
                    </a:ext>
                  </a:extLst>
                </p:cNvPr>
                <p:cNvPicPr/>
                <p:nvPr/>
              </p:nvPicPr>
              <p:blipFill>
                <a:blip r:embed="rId158"/>
                <a:stretch>
                  <a:fillRect/>
                </a:stretch>
              </p:blipFill>
              <p:spPr>
                <a:xfrm>
                  <a:off x="6284355" y="618067"/>
                  <a:ext cx="54972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 name="Ink 9">
                  <a:extLst>
                    <a:ext uri="{FF2B5EF4-FFF2-40B4-BE49-F238E27FC236}">
                      <a16:creationId xmlns:a16="http://schemas.microsoft.com/office/drawing/2014/main" id="{529D2DD7-96AD-4CE7-9140-38A8B6EE1A8E}"/>
                    </a:ext>
                  </a:extLst>
                </p14:cNvPr>
                <p14:cNvContentPartPr/>
                <p14:nvPr/>
              </p14:nvContentPartPr>
              <p14:xfrm>
                <a:off x="6776115" y="574147"/>
                <a:ext cx="360" cy="360"/>
              </p14:xfrm>
            </p:contentPart>
          </mc:Choice>
          <mc:Fallback>
            <p:pic>
              <p:nvPicPr>
                <p:cNvPr id="10" name="Ink 9">
                  <a:extLst>
                    <a:ext uri="{FF2B5EF4-FFF2-40B4-BE49-F238E27FC236}">
                      <a16:creationId xmlns:a16="http://schemas.microsoft.com/office/drawing/2014/main" id="{529D2DD7-96AD-4CE7-9140-38A8B6EE1A8E}"/>
                    </a:ext>
                  </a:extLst>
                </p:cNvPr>
                <p:cNvPicPr/>
                <p:nvPr/>
              </p:nvPicPr>
              <p:blipFill>
                <a:blip r:embed="rId160"/>
                <a:stretch>
                  <a:fillRect/>
                </a:stretch>
              </p:blipFill>
              <p:spPr>
                <a:xfrm>
                  <a:off x="6767475" y="5651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 name="Ink 10">
                  <a:extLst>
                    <a:ext uri="{FF2B5EF4-FFF2-40B4-BE49-F238E27FC236}">
                      <a16:creationId xmlns:a16="http://schemas.microsoft.com/office/drawing/2014/main" id="{EC970D8C-81CC-4BF9-AB23-958A186B726E}"/>
                    </a:ext>
                  </a:extLst>
                </p14:cNvPr>
                <p14:cNvContentPartPr/>
                <p14:nvPr/>
              </p14:nvContentPartPr>
              <p14:xfrm>
                <a:off x="7046475" y="660187"/>
                <a:ext cx="354960" cy="87480"/>
              </p14:xfrm>
            </p:contentPart>
          </mc:Choice>
          <mc:Fallback>
            <p:pic>
              <p:nvPicPr>
                <p:cNvPr id="11" name="Ink 10">
                  <a:extLst>
                    <a:ext uri="{FF2B5EF4-FFF2-40B4-BE49-F238E27FC236}">
                      <a16:creationId xmlns:a16="http://schemas.microsoft.com/office/drawing/2014/main" id="{EC970D8C-81CC-4BF9-AB23-958A186B726E}"/>
                    </a:ext>
                  </a:extLst>
                </p:cNvPr>
                <p:cNvPicPr/>
                <p:nvPr/>
              </p:nvPicPr>
              <p:blipFill>
                <a:blip r:embed="rId162"/>
                <a:stretch>
                  <a:fillRect/>
                </a:stretch>
              </p:blipFill>
              <p:spPr>
                <a:xfrm>
                  <a:off x="7037835" y="651547"/>
                  <a:ext cx="372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 name="Ink 11">
                  <a:extLst>
                    <a:ext uri="{FF2B5EF4-FFF2-40B4-BE49-F238E27FC236}">
                      <a16:creationId xmlns:a16="http://schemas.microsoft.com/office/drawing/2014/main" id="{F81222BA-33D7-4449-960D-7FF49FA00FB0}"/>
                    </a:ext>
                  </a:extLst>
                </p14:cNvPr>
                <p14:cNvContentPartPr/>
                <p14:nvPr/>
              </p14:nvContentPartPr>
              <p14:xfrm>
                <a:off x="7380915" y="550747"/>
                <a:ext cx="128520" cy="159480"/>
              </p14:xfrm>
            </p:contentPart>
          </mc:Choice>
          <mc:Fallback>
            <p:pic>
              <p:nvPicPr>
                <p:cNvPr id="12" name="Ink 11">
                  <a:extLst>
                    <a:ext uri="{FF2B5EF4-FFF2-40B4-BE49-F238E27FC236}">
                      <a16:creationId xmlns:a16="http://schemas.microsoft.com/office/drawing/2014/main" id="{F81222BA-33D7-4449-960D-7FF49FA00FB0}"/>
                    </a:ext>
                  </a:extLst>
                </p:cNvPr>
                <p:cNvPicPr/>
                <p:nvPr/>
              </p:nvPicPr>
              <p:blipFill>
                <a:blip r:embed="rId164"/>
                <a:stretch>
                  <a:fillRect/>
                </a:stretch>
              </p:blipFill>
              <p:spPr>
                <a:xfrm>
                  <a:off x="7372275" y="542107"/>
                  <a:ext cx="146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 name="Ink 12">
                  <a:extLst>
                    <a:ext uri="{FF2B5EF4-FFF2-40B4-BE49-F238E27FC236}">
                      <a16:creationId xmlns:a16="http://schemas.microsoft.com/office/drawing/2014/main" id="{6F2367AF-241D-45DE-B639-B4AE5DCE7207}"/>
                    </a:ext>
                  </a:extLst>
                </p14:cNvPr>
                <p14:cNvContentPartPr/>
                <p14:nvPr/>
              </p14:nvContentPartPr>
              <p14:xfrm>
                <a:off x="7383795" y="626347"/>
                <a:ext cx="79560" cy="7920"/>
              </p14:xfrm>
            </p:contentPart>
          </mc:Choice>
          <mc:Fallback>
            <p:pic>
              <p:nvPicPr>
                <p:cNvPr id="13" name="Ink 12">
                  <a:extLst>
                    <a:ext uri="{FF2B5EF4-FFF2-40B4-BE49-F238E27FC236}">
                      <a16:creationId xmlns:a16="http://schemas.microsoft.com/office/drawing/2014/main" id="{6F2367AF-241D-45DE-B639-B4AE5DCE7207}"/>
                    </a:ext>
                  </a:extLst>
                </p:cNvPr>
                <p:cNvPicPr/>
                <p:nvPr/>
              </p:nvPicPr>
              <p:blipFill>
                <a:blip r:embed="rId166"/>
                <a:stretch>
                  <a:fillRect/>
                </a:stretch>
              </p:blipFill>
              <p:spPr>
                <a:xfrm>
                  <a:off x="7375155" y="617707"/>
                  <a:ext cx="97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2" name="Ink 21">
                  <a:extLst>
                    <a:ext uri="{FF2B5EF4-FFF2-40B4-BE49-F238E27FC236}">
                      <a16:creationId xmlns:a16="http://schemas.microsoft.com/office/drawing/2014/main" id="{12A0EC43-6DC0-4D2B-B036-8B1A8467DD21}"/>
                    </a:ext>
                  </a:extLst>
                </p14:cNvPr>
                <p14:cNvContentPartPr/>
                <p14:nvPr/>
              </p14:nvContentPartPr>
              <p14:xfrm>
                <a:off x="7550475" y="537787"/>
                <a:ext cx="929160" cy="420480"/>
              </p14:xfrm>
            </p:contentPart>
          </mc:Choice>
          <mc:Fallback>
            <p:pic>
              <p:nvPicPr>
                <p:cNvPr id="22" name="Ink 21">
                  <a:extLst>
                    <a:ext uri="{FF2B5EF4-FFF2-40B4-BE49-F238E27FC236}">
                      <a16:creationId xmlns:a16="http://schemas.microsoft.com/office/drawing/2014/main" id="{12A0EC43-6DC0-4D2B-B036-8B1A8467DD21}"/>
                    </a:ext>
                  </a:extLst>
                </p:cNvPr>
                <p:cNvPicPr/>
                <p:nvPr/>
              </p:nvPicPr>
              <p:blipFill>
                <a:blip r:embed="rId168"/>
                <a:stretch>
                  <a:fillRect/>
                </a:stretch>
              </p:blipFill>
              <p:spPr>
                <a:xfrm>
                  <a:off x="7541475" y="529147"/>
                  <a:ext cx="946800" cy="438120"/>
                </a:xfrm>
                <a:prstGeom prst="rect">
                  <a:avLst/>
                </a:prstGeom>
              </p:spPr>
            </p:pic>
          </mc:Fallback>
        </mc:AlternateContent>
      </p:grpSp>
      <p:grpSp>
        <p:nvGrpSpPr>
          <p:cNvPr id="112" name="Group 111">
            <a:extLst>
              <a:ext uri="{FF2B5EF4-FFF2-40B4-BE49-F238E27FC236}">
                <a16:creationId xmlns:a16="http://schemas.microsoft.com/office/drawing/2014/main" id="{31FC084F-F73D-4D21-8366-115B502DA43F}"/>
              </a:ext>
            </a:extLst>
          </p:cNvPr>
          <p:cNvGrpSpPr/>
          <p:nvPr/>
        </p:nvGrpSpPr>
        <p:grpSpPr>
          <a:xfrm>
            <a:off x="8780595" y="401707"/>
            <a:ext cx="3361680" cy="603360"/>
            <a:chOff x="8780595" y="401707"/>
            <a:chExt cx="3361680" cy="603360"/>
          </a:xfrm>
        </p:grpSpPr>
        <mc:AlternateContent xmlns:mc="http://schemas.openxmlformats.org/markup-compatibility/2006">
          <mc:Choice xmlns:p14="http://schemas.microsoft.com/office/powerpoint/2010/main" Requires="p14">
            <p:contentPart p14:bwMode="auto" r:id="rId169">
              <p14:nvContentPartPr>
                <p14:cNvPr id="31" name="Ink 30">
                  <a:extLst>
                    <a:ext uri="{FF2B5EF4-FFF2-40B4-BE49-F238E27FC236}">
                      <a16:creationId xmlns:a16="http://schemas.microsoft.com/office/drawing/2014/main" id="{72D097C2-9D3D-421C-9DE5-0715D807B57E}"/>
                    </a:ext>
                  </a:extLst>
                </p14:cNvPr>
                <p14:cNvContentPartPr/>
                <p14:nvPr/>
              </p14:nvContentPartPr>
              <p14:xfrm>
                <a:off x="8780595" y="465427"/>
                <a:ext cx="214200" cy="294480"/>
              </p14:xfrm>
            </p:contentPart>
          </mc:Choice>
          <mc:Fallback>
            <p:pic>
              <p:nvPicPr>
                <p:cNvPr id="31" name="Ink 30">
                  <a:extLst>
                    <a:ext uri="{FF2B5EF4-FFF2-40B4-BE49-F238E27FC236}">
                      <a16:creationId xmlns:a16="http://schemas.microsoft.com/office/drawing/2014/main" id="{72D097C2-9D3D-421C-9DE5-0715D807B57E}"/>
                    </a:ext>
                  </a:extLst>
                </p:cNvPr>
                <p:cNvPicPr/>
                <p:nvPr/>
              </p:nvPicPr>
              <p:blipFill>
                <a:blip r:embed="rId170"/>
                <a:stretch>
                  <a:fillRect/>
                </a:stretch>
              </p:blipFill>
              <p:spPr>
                <a:xfrm>
                  <a:off x="8771595" y="456787"/>
                  <a:ext cx="23184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2" name="Ink 31">
                  <a:extLst>
                    <a:ext uri="{FF2B5EF4-FFF2-40B4-BE49-F238E27FC236}">
                      <a16:creationId xmlns:a16="http://schemas.microsoft.com/office/drawing/2014/main" id="{64F450BD-CD3B-40E5-A14B-0F03BF77F2CF}"/>
                    </a:ext>
                  </a:extLst>
                </p14:cNvPr>
                <p14:cNvContentPartPr/>
                <p14:nvPr/>
              </p14:nvContentPartPr>
              <p14:xfrm>
                <a:off x="9081195" y="629947"/>
                <a:ext cx="185040" cy="74160"/>
              </p14:xfrm>
            </p:contentPart>
          </mc:Choice>
          <mc:Fallback>
            <p:pic>
              <p:nvPicPr>
                <p:cNvPr id="32" name="Ink 31">
                  <a:extLst>
                    <a:ext uri="{FF2B5EF4-FFF2-40B4-BE49-F238E27FC236}">
                      <a16:creationId xmlns:a16="http://schemas.microsoft.com/office/drawing/2014/main" id="{64F450BD-CD3B-40E5-A14B-0F03BF77F2CF}"/>
                    </a:ext>
                  </a:extLst>
                </p:cNvPr>
                <p:cNvPicPr/>
                <p:nvPr/>
              </p:nvPicPr>
              <p:blipFill>
                <a:blip r:embed="rId172"/>
                <a:stretch>
                  <a:fillRect/>
                </a:stretch>
              </p:blipFill>
              <p:spPr>
                <a:xfrm>
                  <a:off x="9072195" y="621307"/>
                  <a:ext cx="202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5" name="Ink 34">
                  <a:extLst>
                    <a:ext uri="{FF2B5EF4-FFF2-40B4-BE49-F238E27FC236}">
                      <a16:creationId xmlns:a16="http://schemas.microsoft.com/office/drawing/2014/main" id="{8A72D468-ADA6-4772-9944-B3CAD488E6F2}"/>
                    </a:ext>
                  </a:extLst>
                </p14:cNvPr>
                <p14:cNvContentPartPr/>
                <p14:nvPr/>
              </p14:nvContentPartPr>
              <p14:xfrm>
                <a:off x="9420315" y="401707"/>
                <a:ext cx="196920" cy="603360"/>
              </p14:xfrm>
            </p:contentPart>
          </mc:Choice>
          <mc:Fallback>
            <p:pic>
              <p:nvPicPr>
                <p:cNvPr id="35" name="Ink 34">
                  <a:extLst>
                    <a:ext uri="{FF2B5EF4-FFF2-40B4-BE49-F238E27FC236}">
                      <a16:creationId xmlns:a16="http://schemas.microsoft.com/office/drawing/2014/main" id="{8A72D468-ADA6-4772-9944-B3CAD488E6F2}"/>
                    </a:ext>
                  </a:extLst>
                </p:cNvPr>
                <p:cNvPicPr/>
                <p:nvPr/>
              </p:nvPicPr>
              <p:blipFill>
                <a:blip r:embed="rId174"/>
                <a:stretch>
                  <a:fillRect/>
                </a:stretch>
              </p:blipFill>
              <p:spPr>
                <a:xfrm>
                  <a:off x="9411675" y="392707"/>
                  <a:ext cx="214560" cy="621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8" name="Ink 37">
                  <a:extLst>
                    <a:ext uri="{FF2B5EF4-FFF2-40B4-BE49-F238E27FC236}">
                      <a16:creationId xmlns:a16="http://schemas.microsoft.com/office/drawing/2014/main" id="{C32CE3D8-790E-4807-9781-C4735DE14069}"/>
                    </a:ext>
                  </a:extLst>
                </p14:cNvPr>
                <p14:cNvContentPartPr/>
                <p14:nvPr/>
              </p14:nvContentPartPr>
              <p14:xfrm>
                <a:off x="9574035" y="616267"/>
                <a:ext cx="265680" cy="148680"/>
              </p14:xfrm>
            </p:contentPart>
          </mc:Choice>
          <mc:Fallback>
            <p:pic>
              <p:nvPicPr>
                <p:cNvPr id="38" name="Ink 37">
                  <a:extLst>
                    <a:ext uri="{FF2B5EF4-FFF2-40B4-BE49-F238E27FC236}">
                      <a16:creationId xmlns:a16="http://schemas.microsoft.com/office/drawing/2014/main" id="{C32CE3D8-790E-4807-9781-C4735DE14069}"/>
                    </a:ext>
                  </a:extLst>
                </p:cNvPr>
                <p:cNvPicPr/>
                <p:nvPr/>
              </p:nvPicPr>
              <p:blipFill>
                <a:blip r:embed="rId176"/>
                <a:stretch>
                  <a:fillRect/>
                </a:stretch>
              </p:blipFill>
              <p:spPr>
                <a:xfrm>
                  <a:off x="9565035" y="607627"/>
                  <a:ext cx="283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0" name="Ink 59">
                  <a:extLst>
                    <a:ext uri="{FF2B5EF4-FFF2-40B4-BE49-F238E27FC236}">
                      <a16:creationId xmlns:a16="http://schemas.microsoft.com/office/drawing/2014/main" id="{D86E68BC-1A74-4EE9-A766-6E5C1012559F}"/>
                    </a:ext>
                  </a:extLst>
                </p14:cNvPr>
                <p14:cNvContentPartPr/>
                <p14:nvPr/>
              </p14:nvContentPartPr>
              <p14:xfrm>
                <a:off x="9723795" y="627787"/>
                <a:ext cx="88200" cy="126000"/>
              </p14:xfrm>
            </p:contentPart>
          </mc:Choice>
          <mc:Fallback>
            <p:pic>
              <p:nvPicPr>
                <p:cNvPr id="60" name="Ink 59">
                  <a:extLst>
                    <a:ext uri="{FF2B5EF4-FFF2-40B4-BE49-F238E27FC236}">
                      <a16:creationId xmlns:a16="http://schemas.microsoft.com/office/drawing/2014/main" id="{D86E68BC-1A74-4EE9-A766-6E5C1012559F}"/>
                    </a:ext>
                  </a:extLst>
                </p:cNvPr>
                <p:cNvPicPr/>
                <p:nvPr/>
              </p:nvPicPr>
              <p:blipFill>
                <a:blip r:embed="rId178"/>
                <a:stretch>
                  <a:fillRect/>
                </a:stretch>
              </p:blipFill>
              <p:spPr>
                <a:xfrm>
                  <a:off x="9714795" y="619147"/>
                  <a:ext cx="105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3" name="Ink 62">
                  <a:extLst>
                    <a:ext uri="{FF2B5EF4-FFF2-40B4-BE49-F238E27FC236}">
                      <a16:creationId xmlns:a16="http://schemas.microsoft.com/office/drawing/2014/main" id="{505A3BEE-5D1E-4D9A-8467-4BEBB0B3005E}"/>
                    </a:ext>
                  </a:extLst>
                </p14:cNvPr>
                <p14:cNvContentPartPr/>
                <p14:nvPr/>
              </p14:nvContentPartPr>
              <p14:xfrm>
                <a:off x="9884715" y="650467"/>
                <a:ext cx="184680" cy="88560"/>
              </p14:xfrm>
            </p:contentPart>
          </mc:Choice>
          <mc:Fallback>
            <p:pic>
              <p:nvPicPr>
                <p:cNvPr id="63" name="Ink 62">
                  <a:extLst>
                    <a:ext uri="{FF2B5EF4-FFF2-40B4-BE49-F238E27FC236}">
                      <a16:creationId xmlns:a16="http://schemas.microsoft.com/office/drawing/2014/main" id="{505A3BEE-5D1E-4D9A-8467-4BEBB0B3005E}"/>
                    </a:ext>
                  </a:extLst>
                </p:cNvPr>
                <p:cNvPicPr/>
                <p:nvPr/>
              </p:nvPicPr>
              <p:blipFill>
                <a:blip r:embed="rId180"/>
                <a:stretch>
                  <a:fillRect/>
                </a:stretch>
              </p:blipFill>
              <p:spPr>
                <a:xfrm>
                  <a:off x="9876075" y="641827"/>
                  <a:ext cx="202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72" name="Ink 71">
                  <a:extLst>
                    <a:ext uri="{FF2B5EF4-FFF2-40B4-BE49-F238E27FC236}">
                      <a16:creationId xmlns:a16="http://schemas.microsoft.com/office/drawing/2014/main" id="{D0374EDB-153C-4A76-83EF-A58C061E76EA}"/>
                    </a:ext>
                  </a:extLst>
                </p14:cNvPr>
                <p14:cNvContentPartPr/>
                <p14:nvPr/>
              </p14:nvContentPartPr>
              <p14:xfrm>
                <a:off x="10092795" y="542107"/>
                <a:ext cx="101880" cy="159480"/>
              </p14:xfrm>
            </p:contentPart>
          </mc:Choice>
          <mc:Fallback>
            <p:pic>
              <p:nvPicPr>
                <p:cNvPr id="72" name="Ink 71">
                  <a:extLst>
                    <a:ext uri="{FF2B5EF4-FFF2-40B4-BE49-F238E27FC236}">
                      <a16:creationId xmlns:a16="http://schemas.microsoft.com/office/drawing/2014/main" id="{D0374EDB-153C-4A76-83EF-A58C061E76EA}"/>
                    </a:ext>
                  </a:extLst>
                </p:cNvPr>
                <p:cNvPicPr/>
                <p:nvPr/>
              </p:nvPicPr>
              <p:blipFill>
                <a:blip r:embed="rId182"/>
                <a:stretch>
                  <a:fillRect/>
                </a:stretch>
              </p:blipFill>
              <p:spPr>
                <a:xfrm>
                  <a:off x="10084155" y="533107"/>
                  <a:ext cx="119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5" name="Ink 74">
                  <a:extLst>
                    <a:ext uri="{FF2B5EF4-FFF2-40B4-BE49-F238E27FC236}">
                      <a16:creationId xmlns:a16="http://schemas.microsoft.com/office/drawing/2014/main" id="{7BEB542C-B216-4E06-BC3E-8C69EDB07FFA}"/>
                    </a:ext>
                  </a:extLst>
                </p14:cNvPr>
                <p14:cNvContentPartPr/>
                <p14:nvPr/>
              </p14:nvContentPartPr>
              <p14:xfrm>
                <a:off x="10044555" y="525547"/>
                <a:ext cx="290520" cy="99360"/>
              </p14:xfrm>
            </p:contentPart>
          </mc:Choice>
          <mc:Fallback>
            <p:pic>
              <p:nvPicPr>
                <p:cNvPr id="75" name="Ink 74">
                  <a:extLst>
                    <a:ext uri="{FF2B5EF4-FFF2-40B4-BE49-F238E27FC236}">
                      <a16:creationId xmlns:a16="http://schemas.microsoft.com/office/drawing/2014/main" id="{7BEB542C-B216-4E06-BC3E-8C69EDB07FFA}"/>
                    </a:ext>
                  </a:extLst>
                </p:cNvPr>
                <p:cNvPicPr/>
                <p:nvPr/>
              </p:nvPicPr>
              <p:blipFill>
                <a:blip r:embed="rId184"/>
                <a:stretch>
                  <a:fillRect/>
                </a:stretch>
              </p:blipFill>
              <p:spPr>
                <a:xfrm>
                  <a:off x="10035555" y="516547"/>
                  <a:ext cx="308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9" name="Ink 78">
                  <a:extLst>
                    <a:ext uri="{FF2B5EF4-FFF2-40B4-BE49-F238E27FC236}">
                      <a16:creationId xmlns:a16="http://schemas.microsoft.com/office/drawing/2014/main" id="{59998E73-7C06-4DBB-A9C8-E8D38C49548F}"/>
                    </a:ext>
                  </a:extLst>
                </p14:cNvPr>
                <p14:cNvContentPartPr/>
                <p14:nvPr/>
              </p14:nvContentPartPr>
              <p14:xfrm>
                <a:off x="10446675" y="527707"/>
                <a:ext cx="439200" cy="220320"/>
              </p14:xfrm>
            </p:contentPart>
          </mc:Choice>
          <mc:Fallback>
            <p:pic>
              <p:nvPicPr>
                <p:cNvPr id="79" name="Ink 78">
                  <a:extLst>
                    <a:ext uri="{FF2B5EF4-FFF2-40B4-BE49-F238E27FC236}">
                      <a16:creationId xmlns:a16="http://schemas.microsoft.com/office/drawing/2014/main" id="{59998E73-7C06-4DBB-A9C8-E8D38C49548F}"/>
                    </a:ext>
                  </a:extLst>
                </p:cNvPr>
                <p:cNvPicPr/>
                <p:nvPr/>
              </p:nvPicPr>
              <p:blipFill>
                <a:blip r:embed="rId186"/>
                <a:stretch>
                  <a:fillRect/>
                </a:stretch>
              </p:blipFill>
              <p:spPr>
                <a:xfrm>
                  <a:off x="10437675" y="519067"/>
                  <a:ext cx="4568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92" name="Ink 91">
                  <a:extLst>
                    <a:ext uri="{FF2B5EF4-FFF2-40B4-BE49-F238E27FC236}">
                      <a16:creationId xmlns:a16="http://schemas.microsoft.com/office/drawing/2014/main" id="{78735A43-0398-49EC-9CB8-24BC30A12A96}"/>
                    </a:ext>
                  </a:extLst>
                </p14:cNvPr>
                <p14:cNvContentPartPr/>
                <p14:nvPr/>
              </p14:nvContentPartPr>
              <p14:xfrm>
                <a:off x="11055075" y="525907"/>
                <a:ext cx="167760" cy="237240"/>
              </p14:xfrm>
            </p:contentPart>
          </mc:Choice>
          <mc:Fallback>
            <p:pic>
              <p:nvPicPr>
                <p:cNvPr id="92" name="Ink 91">
                  <a:extLst>
                    <a:ext uri="{FF2B5EF4-FFF2-40B4-BE49-F238E27FC236}">
                      <a16:creationId xmlns:a16="http://schemas.microsoft.com/office/drawing/2014/main" id="{78735A43-0398-49EC-9CB8-24BC30A12A96}"/>
                    </a:ext>
                  </a:extLst>
                </p:cNvPr>
                <p:cNvPicPr/>
                <p:nvPr/>
              </p:nvPicPr>
              <p:blipFill>
                <a:blip r:embed="rId188"/>
                <a:stretch>
                  <a:fillRect/>
                </a:stretch>
              </p:blipFill>
              <p:spPr>
                <a:xfrm>
                  <a:off x="11046435" y="516907"/>
                  <a:ext cx="1854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1" name="Ink 100">
                  <a:extLst>
                    <a:ext uri="{FF2B5EF4-FFF2-40B4-BE49-F238E27FC236}">
                      <a16:creationId xmlns:a16="http://schemas.microsoft.com/office/drawing/2014/main" id="{2D83A1E4-2014-43EE-A330-0945C2308D5C}"/>
                    </a:ext>
                  </a:extLst>
                </p14:cNvPr>
                <p14:cNvContentPartPr/>
                <p14:nvPr/>
              </p14:nvContentPartPr>
              <p14:xfrm>
                <a:off x="11198715" y="647227"/>
                <a:ext cx="228960" cy="120600"/>
              </p14:xfrm>
            </p:contentPart>
          </mc:Choice>
          <mc:Fallback>
            <p:pic>
              <p:nvPicPr>
                <p:cNvPr id="101" name="Ink 100">
                  <a:extLst>
                    <a:ext uri="{FF2B5EF4-FFF2-40B4-BE49-F238E27FC236}">
                      <a16:creationId xmlns:a16="http://schemas.microsoft.com/office/drawing/2014/main" id="{2D83A1E4-2014-43EE-A330-0945C2308D5C}"/>
                    </a:ext>
                  </a:extLst>
                </p:cNvPr>
                <p:cNvPicPr/>
                <p:nvPr/>
              </p:nvPicPr>
              <p:blipFill>
                <a:blip r:embed="rId190"/>
                <a:stretch>
                  <a:fillRect/>
                </a:stretch>
              </p:blipFill>
              <p:spPr>
                <a:xfrm>
                  <a:off x="11190075" y="638587"/>
                  <a:ext cx="246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5" name="Ink 104">
                  <a:extLst>
                    <a:ext uri="{FF2B5EF4-FFF2-40B4-BE49-F238E27FC236}">
                      <a16:creationId xmlns:a16="http://schemas.microsoft.com/office/drawing/2014/main" id="{F7701CBB-B1E6-4BDB-B8F0-D30B12B876CA}"/>
                    </a:ext>
                  </a:extLst>
                </p14:cNvPr>
                <p14:cNvContentPartPr/>
                <p14:nvPr/>
              </p14:nvContentPartPr>
              <p14:xfrm>
                <a:off x="11425515" y="606187"/>
                <a:ext cx="23400" cy="111240"/>
              </p14:xfrm>
            </p:contentPart>
          </mc:Choice>
          <mc:Fallback>
            <p:pic>
              <p:nvPicPr>
                <p:cNvPr id="105" name="Ink 104">
                  <a:extLst>
                    <a:ext uri="{FF2B5EF4-FFF2-40B4-BE49-F238E27FC236}">
                      <a16:creationId xmlns:a16="http://schemas.microsoft.com/office/drawing/2014/main" id="{F7701CBB-B1E6-4BDB-B8F0-D30B12B876CA}"/>
                    </a:ext>
                  </a:extLst>
                </p:cNvPr>
                <p:cNvPicPr/>
                <p:nvPr/>
              </p:nvPicPr>
              <p:blipFill>
                <a:blip r:embed="rId192"/>
                <a:stretch>
                  <a:fillRect/>
                </a:stretch>
              </p:blipFill>
              <p:spPr>
                <a:xfrm>
                  <a:off x="11416515" y="597547"/>
                  <a:ext cx="41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9" name="Ink 108">
                  <a:extLst>
                    <a:ext uri="{FF2B5EF4-FFF2-40B4-BE49-F238E27FC236}">
                      <a16:creationId xmlns:a16="http://schemas.microsoft.com/office/drawing/2014/main" id="{0A9A9F4D-2150-42E8-BE6B-A1FC7B0D79DE}"/>
                    </a:ext>
                  </a:extLst>
                </p14:cNvPr>
                <p14:cNvContentPartPr/>
                <p14:nvPr/>
              </p14:nvContentPartPr>
              <p14:xfrm>
                <a:off x="11491395" y="511147"/>
                <a:ext cx="115920" cy="258120"/>
              </p14:xfrm>
            </p:contentPart>
          </mc:Choice>
          <mc:Fallback>
            <p:pic>
              <p:nvPicPr>
                <p:cNvPr id="109" name="Ink 108">
                  <a:extLst>
                    <a:ext uri="{FF2B5EF4-FFF2-40B4-BE49-F238E27FC236}">
                      <a16:creationId xmlns:a16="http://schemas.microsoft.com/office/drawing/2014/main" id="{0A9A9F4D-2150-42E8-BE6B-A1FC7B0D79DE}"/>
                    </a:ext>
                  </a:extLst>
                </p:cNvPr>
                <p:cNvPicPr/>
                <p:nvPr/>
              </p:nvPicPr>
              <p:blipFill>
                <a:blip r:embed="rId194"/>
                <a:stretch>
                  <a:fillRect/>
                </a:stretch>
              </p:blipFill>
              <p:spPr>
                <a:xfrm>
                  <a:off x="11482755" y="502147"/>
                  <a:ext cx="1335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0" name="Ink 109">
                  <a:extLst>
                    <a:ext uri="{FF2B5EF4-FFF2-40B4-BE49-F238E27FC236}">
                      <a16:creationId xmlns:a16="http://schemas.microsoft.com/office/drawing/2014/main" id="{1F5D37DA-C2CD-4E42-A114-D780C8C50D66}"/>
                    </a:ext>
                  </a:extLst>
                </p14:cNvPr>
                <p14:cNvContentPartPr/>
                <p14:nvPr/>
              </p14:nvContentPartPr>
              <p14:xfrm>
                <a:off x="11621355" y="636067"/>
                <a:ext cx="413280" cy="115200"/>
              </p14:xfrm>
            </p:contentPart>
          </mc:Choice>
          <mc:Fallback>
            <p:pic>
              <p:nvPicPr>
                <p:cNvPr id="110" name="Ink 109">
                  <a:extLst>
                    <a:ext uri="{FF2B5EF4-FFF2-40B4-BE49-F238E27FC236}">
                      <a16:creationId xmlns:a16="http://schemas.microsoft.com/office/drawing/2014/main" id="{1F5D37DA-C2CD-4E42-A114-D780C8C50D66}"/>
                    </a:ext>
                  </a:extLst>
                </p:cNvPr>
                <p:cNvPicPr/>
                <p:nvPr/>
              </p:nvPicPr>
              <p:blipFill>
                <a:blip r:embed="rId196"/>
                <a:stretch>
                  <a:fillRect/>
                </a:stretch>
              </p:blipFill>
              <p:spPr>
                <a:xfrm>
                  <a:off x="11612715" y="627427"/>
                  <a:ext cx="430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1" name="Ink 110">
                  <a:extLst>
                    <a:ext uri="{FF2B5EF4-FFF2-40B4-BE49-F238E27FC236}">
                      <a16:creationId xmlns:a16="http://schemas.microsoft.com/office/drawing/2014/main" id="{8AC5B908-0E1E-493A-9D96-B0AA364BDF2B}"/>
                    </a:ext>
                  </a:extLst>
                </p14:cNvPr>
                <p14:cNvContentPartPr/>
                <p14:nvPr/>
              </p14:nvContentPartPr>
              <p14:xfrm>
                <a:off x="12141915" y="739387"/>
                <a:ext cx="360" cy="360"/>
              </p14:xfrm>
            </p:contentPart>
          </mc:Choice>
          <mc:Fallback>
            <p:pic>
              <p:nvPicPr>
                <p:cNvPr id="111" name="Ink 110">
                  <a:extLst>
                    <a:ext uri="{FF2B5EF4-FFF2-40B4-BE49-F238E27FC236}">
                      <a16:creationId xmlns:a16="http://schemas.microsoft.com/office/drawing/2014/main" id="{8AC5B908-0E1E-493A-9D96-B0AA364BDF2B}"/>
                    </a:ext>
                  </a:extLst>
                </p:cNvPr>
                <p:cNvPicPr/>
                <p:nvPr/>
              </p:nvPicPr>
              <p:blipFill>
                <a:blip r:embed="rId160"/>
                <a:stretch>
                  <a:fillRect/>
                </a:stretch>
              </p:blipFill>
              <p:spPr>
                <a:xfrm>
                  <a:off x="12133275" y="730387"/>
                  <a:ext cx="18000" cy="18000"/>
                </a:xfrm>
                <a:prstGeom prst="rect">
                  <a:avLst/>
                </a:prstGeom>
              </p:spPr>
            </p:pic>
          </mc:Fallback>
        </mc:AlternateContent>
      </p:grpSp>
      <p:grpSp>
        <p:nvGrpSpPr>
          <p:cNvPr id="118" name="Group 117">
            <a:extLst>
              <a:ext uri="{FF2B5EF4-FFF2-40B4-BE49-F238E27FC236}">
                <a16:creationId xmlns:a16="http://schemas.microsoft.com/office/drawing/2014/main" id="{D58337A8-DAA9-424C-A978-F763D52C8541}"/>
              </a:ext>
            </a:extLst>
          </p:cNvPr>
          <p:cNvGrpSpPr/>
          <p:nvPr/>
        </p:nvGrpSpPr>
        <p:grpSpPr>
          <a:xfrm>
            <a:off x="2182155" y="1882387"/>
            <a:ext cx="661680" cy="267120"/>
            <a:chOff x="2182155" y="1882387"/>
            <a:chExt cx="661680" cy="267120"/>
          </a:xfrm>
        </p:grpSpPr>
        <mc:AlternateContent xmlns:mc="http://schemas.openxmlformats.org/markup-compatibility/2006">
          <mc:Choice xmlns:p14="http://schemas.microsoft.com/office/powerpoint/2010/main" Requires="p14">
            <p:contentPart p14:bwMode="auto" r:id="rId198">
              <p14:nvContentPartPr>
                <p14:cNvPr id="113" name="Ink 112">
                  <a:extLst>
                    <a:ext uri="{FF2B5EF4-FFF2-40B4-BE49-F238E27FC236}">
                      <a16:creationId xmlns:a16="http://schemas.microsoft.com/office/drawing/2014/main" id="{1E60CA84-E13D-4975-A23D-70BFD2CC2A74}"/>
                    </a:ext>
                  </a:extLst>
                </p14:cNvPr>
                <p14:cNvContentPartPr/>
                <p14:nvPr/>
              </p14:nvContentPartPr>
              <p14:xfrm>
                <a:off x="2182155" y="1903267"/>
                <a:ext cx="142200" cy="246240"/>
              </p14:xfrm>
            </p:contentPart>
          </mc:Choice>
          <mc:Fallback>
            <p:pic>
              <p:nvPicPr>
                <p:cNvPr id="113" name="Ink 112">
                  <a:extLst>
                    <a:ext uri="{FF2B5EF4-FFF2-40B4-BE49-F238E27FC236}">
                      <a16:creationId xmlns:a16="http://schemas.microsoft.com/office/drawing/2014/main" id="{1E60CA84-E13D-4975-A23D-70BFD2CC2A74}"/>
                    </a:ext>
                  </a:extLst>
                </p:cNvPr>
                <p:cNvPicPr/>
                <p:nvPr/>
              </p:nvPicPr>
              <p:blipFill>
                <a:blip r:embed="rId199"/>
                <a:stretch>
                  <a:fillRect/>
                </a:stretch>
              </p:blipFill>
              <p:spPr>
                <a:xfrm>
                  <a:off x="2173515" y="1894627"/>
                  <a:ext cx="1598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4" name="Ink 113">
                  <a:extLst>
                    <a:ext uri="{FF2B5EF4-FFF2-40B4-BE49-F238E27FC236}">
                      <a16:creationId xmlns:a16="http://schemas.microsoft.com/office/drawing/2014/main" id="{DDCCCB5B-5FAD-409E-8AF2-20951196E873}"/>
                    </a:ext>
                  </a:extLst>
                </p14:cNvPr>
                <p14:cNvContentPartPr/>
                <p14:nvPr/>
              </p14:nvContentPartPr>
              <p14:xfrm>
                <a:off x="2343435" y="1923067"/>
                <a:ext cx="110160" cy="96840"/>
              </p14:xfrm>
            </p:contentPart>
          </mc:Choice>
          <mc:Fallback>
            <p:pic>
              <p:nvPicPr>
                <p:cNvPr id="114" name="Ink 113">
                  <a:extLst>
                    <a:ext uri="{FF2B5EF4-FFF2-40B4-BE49-F238E27FC236}">
                      <a16:creationId xmlns:a16="http://schemas.microsoft.com/office/drawing/2014/main" id="{DDCCCB5B-5FAD-409E-8AF2-20951196E873}"/>
                    </a:ext>
                  </a:extLst>
                </p:cNvPr>
                <p:cNvPicPr/>
                <p:nvPr/>
              </p:nvPicPr>
              <p:blipFill>
                <a:blip r:embed="rId201"/>
                <a:stretch>
                  <a:fillRect/>
                </a:stretch>
              </p:blipFill>
              <p:spPr>
                <a:xfrm>
                  <a:off x="2334435" y="1914067"/>
                  <a:ext cx="127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5" name="Ink 114">
                  <a:extLst>
                    <a:ext uri="{FF2B5EF4-FFF2-40B4-BE49-F238E27FC236}">
                      <a16:creationId xmlns:a16="http://schemas.microsoft.com/office/drawing/2014/main" id="{D04F0875-52BA-491F-B9F3-B5D1D6F1ADD4}"/>
                    </a:ext>
                  </a:extLst>
                </p14:cNvPr>
                <p14:cNvContentPartPr/>
                <p14:nvPr/>
              </p14:nvContentPartPr>
              <p14:xfrm>
                <a:off x="2500035" y="1904707"/>
                <a:ext cx="91080" cy="179280"/>
              </p14:xfrm>
            </p:contentPart>
          </mc:Choice>
          <mc:Fallback>
            <p:pic>
              <p:nvPicPr>
                <p:cNvPr id="115" name="Ink 114">
                  <a:extLst>
                    <a:ext uri="{FF2B5EF4-FFF2-40B4-BE49-F238E27FC236}">
                      <a16:creationId xmlns:a16="http://schemas.microsoft.com/office/drawing/2014/main" id="{D04F0875-52BA-491F-B9F3-B5D1D6F1ADD4}"/>
                    </a:ext>
                  </a:extLst>
                </p:cNvPr>
                <p:cNvPicPr/>
                <p:nvPr/>
              </p:nvPicPr>
              <p:blipFill>
                <a:blip r:embed="rId203"/>
                <a:stretch>
                  <a:fillRect/>
                </a:stretch>
              </p:blipFill>
              <p:spPr>
                <a:xfrm>
                  <a:off x="2491035" y="1896067"/>
                  <a:ext cx="1087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6" name="Ink 115">
                  <a:extLst>
                    <a:ext uri="{FF2B5EF4-FFF2-40B4-BE49-F238E27FC236}">
                      <a16:creationId xmlns:a16="http://schemas.microsoft.com/office/drawing/2014/main" id="{67371A91-E58B-4911-BF74-A79DF8FD1942}"/>
                    </a:ext>
                  </a:extLst>
                </p14:cNvPr>
                <p14:cNvContentPartPr/>
                <p14:nvPr/>
              </p14:nvContentPartPr>
              <p14:xfrm>
                <a:off x="2525235" y="1892107"/>
                <a:ext cx="160200" cy="160920"/>
              </p14:xfrm>
            </p:contentPart>
          </mc:Choice>
          <mc:Fallback>
            <p:pic>
              <p:nvPicPr>
                <p:cNvPr id="116" name="Ink 115">
                  <a:extLst>
                    <a:ext uri="{FF2B5EF4-FFF2-40B4-BE49-F238E27FC236}">
                      <a16:creationId xmlns:a16="http://schemas.microsoft.com/office/drawing/2014/main" id="{67371A91-E58B-4911-BF74-A79DF8FD1942}"/>
                    </a:ext>
                  </a:extLst>
                </p:cNvPr>
                <p:cNvPicPr/>
                <p:nvPr/>
              </p:nvPicPr>
              <p:blipFill>
                <a:blip r:embed="rId205"/>
                <a:stretch>
                  <a:fillRect/>
                </a:stretch>
              </p:blipFill>
              <p:spPr>
                <a:xfrm>
                  <a:off x="2516595" y="1883467"/>
                  <a:ext cx="1778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7" name="Ink 116">
                  <a:extLst>
                    <a:ext uri="{FF2B5EF4-FFF2-40B4-BE49-F238E27FC236}">
                      <a16:creationId xmlns:a16="http://schemas.microsoft.com/office/drawing/2014/main" id="{FD1D3FD7-A9D7-47D1-9397-3F2B5C104D35}"/>
                    </a:ext>
                  </a:extLst>
                </p14:cNvPr>
                <p14:cNvContentPartPr/>
                <p14:nvPr/>
              </p14:nvContentPartPr>
              <p14:xfrm>
                <a:off x="2736555" y="1882387"/>
                <a:ext cx="107280" cy="209160"/>
              </p14:xfrm>
            </p:contentPart>
          </mc:Choice>
          <mc:Fallback>
            <p:pic>
              <p:nvPicPr>
                <p:cNvPr id="117" name="Ink 116">
                  <a:extLst>
                    <a:ext uri="{FF2B5EF4-FFF2-40B4-BE49-F238E27FC236}">
                      <a16:creationId xmlns:a16="http://schemas.microsoft.com/office/drawing/2014/main" id="{FD1D3FD7-A9D7-47D1-9397-3F2B5C104D35}"/>
                    </a:ext>
                  </a:extLst>
                </p:cNvPr>
                <p:cNvPicPr/>
                <p:nvPr/>
              </p:nvPicPr>
              <p:blipFill>
                <a:blip r:embed="rId207"/>
                <a:stretch>
                  <a:fillRect/>
                </a:stretch>
              </p:blipFill>
              <p:spPr>
                <a:xfrm>
                  <a:off x="2727915" y="1873387"/>
                  <a:ext cx="124920" cy="226800"/>
                </a:xfrm>
                <a:prstGeom prst="rect">
                  <a:avLst/>
                </a:prstGeom>
              </p:spPr>
            </p:pic>
          </mc:Fallback>
        </mc:AlternateContent>
      </p:grpSp>
    </p:spTree>
    <p:extLst>
      <p:ext uri="{BB962C8B-B14F-4D97-AF65-F5344CB8AC3E}">
        <p14:creationId xmlns:p14="http://schemas.microsoft.com/office/powerpoint/2010/main" val="214468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8356-AC9B-44FC-844B-5FF9BC3815A0}"/>
              </a:ext>
            </a:extLst>
          </p:cNvPr>
          <p:cNvSpPr>
            <a:spLocks noGrp="1"/>
          </p:cNvSpPr>
          <p:nvPr>
            <p:ph type="title"/>
          </p:nvPr>
        </p:nvSpPr>
        <p:spPr>
          <a:xfrm>
            <a:off x="0" y="0"/>
            <a:ext cx="10515600" cy="1325563"/>
          </a:xfrm>
        </p:spPr>
        <p:txBody>
          <a:bodyPr/>
          <a:lstStyle/>
          <a:p>
            <a:r>
              <a:rPr lang="en-US"/>
              <a:t>Activité carboxylase</a:t>
            </a:r>
          </a:p>
        </p:txBody>
      </p:sp>
      <p:grpSp>
        <p:nvGrpSpPr>
          <p:cNvPr id="12" name="Group 11">
            <a:extLst>
              <a:ext uri="{FF2B5EF4-FFF2-40B4-BE49-F238E27FC236}">
                <a16:creationId xmlns:a16="http://schemas.microsoft.com/office/drawing/2014/main" id="{EDB51161-A360-47F5-B2DF-D9CC242372CE}"/>
              </a:ext>
            </a:extLst>
          </p:cNvPr>
          <p:cNvGrpSpPr/>
          <p:nvPr/>
        </p:nvGrpSpPr>
        <p:grpSpPr>
          <a:xfrm>
            <a:off x="1151455" y="1358381"/>
            <a:ext cx="1488600" cy="340200"/>
            <a:chOff x="1151455" y="1358381"/>
            <a:chExt cx="1488600" cy="34020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F98A7624-CCF5-4403-92E9-E49281B48BEB}"/>
                    </a:ext>
                  </a:extLst>
                </p14:cNvPr>
                <p14:cNvContentPartPr/>
                <p14:nvPr/>
              </p14:nvContentPartPr>
              <p14:xfrm>
                <a:off x="1151455" y="1481861"/>
                <a:ext cx="191160" cy="175320"/>
              </p14:xfrm>
            </p:contentPart>
          </mc:Choice>
          <mc:Fallback xmlns="">
            <p:pic>
              <p:nvPicPr>
                <p:cNvPr id="3" name="Ink 2">
                  <a:extLst>
                    <a:ext uri="{FF2B5EF4-FFF2-40B4-BE49-F238E27FC236}">
                      <a16:creationId xmlns:a16="http://schemas.microsoft.com/office/drawing/2014/main" id="{F98A7624-CCF5-4403-92E9-E49281B48BEB}"/>
                    </a:ext>
                  </a:extLst>
                </p:cNvPr>
                <p:cNvPicPr/>
                <p:nvPr/>
              </p:nvPicPr>
              <p:blipFill>
                <a:blip r:embed="rId3"/>
                <a:stretch>
                  <a:fillRect/>
                </a:stretch>
              </p:blipFill>
              <p:spPr>
                <a:xfrm>
                  <a:off x="1133815" y="1464221"/>
                  <a:ext cx="226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657CA5F-447C-404D-A551-390FCBD136DE}"/>
                    </a:ext>
                  </a:extLst>
                </p14:cNvPr>
                <p14:cNvContentPartPr/>
                <p14:nvPr/>
              </p14:nvContentPartPr>
              <p14:xfrm>
                <a:off x="1389415" y="1476821"/>
                <a:ext cx="16560" cy="160200"/>
              </p14:xfrm>
            </p:contentPart>
          </mc:Choice>
          <mc:Fallback xmlns="">
            <p:pic>
              <p:nvPicPr>
                <p:cNvPr id="4" name="Ink 3">
                  <a:extLst>
                    <a:ext uri="{FF2B5EF4-FFF2-40B4-BE49-F238E27FC236}">
                      <a16:creationId xmlns:a16="http://schemas.microsoft.com/office/drawing/2014/main" id="{A657CA5F-447C-404D-A551-390FCBD136DE}"/>
                    </a:ext>
                  </a:extLst>
                </p:cNvPr>
                <p:cNvPicPr/>
                <p:nvPr/>
              </p:nvPicPr>
              <p:blipFill>
                <a:blip r:embed="rId5"/>
                <a:stretch>
                  <a:fillRect/>
                </a:stretch>
              </p:blipFill>
              <p:spPr>
                <a:xfrm>
                  <a:off x="1371415" y="1458821"/>
                  <a:ext cx="522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45C08C8-A840-40E0-8C52-772A0A8C1523}"/>
                    </a:ext>
                  </a:extLst>
                </p14:cNvPr>
                <p14:cNvContentPartPr/>
                <p14:nvPr/>
              </p14:nvContentPartPr>
              <p14:xfrm>
                <a:off x="1349095" y="1451261"/>
                <a:ext cx="184320" cy="208440"/>
              </p14:xfrm>
            </p:contentPart>
          </mc:Choice>
          <mc:Fallback xmlns="">
            <p:pic>
              <p:nvPicPr>
                <p:cNvPr id="5" name="Ink 4">
                  <a:extLst>
                    <a:ext uri="{FF2B5EF4-FFF2-40B4-BE49-F238E27FC236}">
                      <a16:creationId xmlns:a16="http://schemas.microsoft.com/office/drawing/2014/main" id="{D45C08C8-A840-40E0-8C52-772A0A8C1523}"/>
                    </a:ext>
                  </a:extLst>
                </p:cNvPr>
                <p:cNvPicPr/>
                <p:nvPr/>
              </p:nvPicPr>
              <p:blipFill>
                <a:blip r:embed="rId7"/>
                <a:stretch>
                  <a:fillRect/>
                </a:stretch>
              </p:blipFill>
              <p:spPr>
                <a:xfrm>
                  <a:off x="1331095" y="1433261"/>
                  <a:ext cx="2199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28124B23-FD9C-47F7-B80D-A2C5F660809A}"/>
                    </a:ext>
                  </a:extLst>
                </p14:cNvPr>
                <p14:cNvContentPartPr/>
                <p14:nvPr/>
              </p14:nvContentPartPr>
              <p14:xfrm>
                <a:off x="1584535" y="1549541"/>
                <a:ext cx="144000" cy="149040"/>
              </p14:xfrm>
            </p:contentPart>
          </mc:Choice>
          <mc:Fallback xmlns="">
            <p:pic>
              <p:nvPicPr>
                <p:cNvPr id="6" name="Ink 5">
                  <a:extLst>
                    <a:ext uri="{FF2B5EF4-FFF2-40B4-BE49-F238E27FC236}">
                      <a16:creationId xmlns:a16="http://schemas.microsoft.com/office/drawing/2014/main" id="{28124B23-FD9C-47F7-B80D-A2C5F660809A}"/>
                    </a:ext>
                  </a:extLst>
                </p:cNvPr>
                <p:cNvPicPr/>
                <p:nvPr/>
              </p:nvPicPr>
              <p:blipFill>
                <a:blip r:embed="rId9"/>
                <a:stretch>
                  <a:fillRect/>
                </a:stretch>
              </p:blipFill>
              <p:spPr>
                <a:xfrm>
                  <a:off x="1566895" y="1531901"/>
                  <a:ext cx="179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17C1DC6-6DDB-4929-B389-FCC6C812D0BD}"/>
                    </a:ext>
                  </a:extLst>
                </p14:cNvPr>
                <p14:cNvContentPartPr/>
                <p14:nvPr/>
              </p14:nvContentPartPr>
              <p14:xfrm>
                <a:off x="1783615" y="1622981"/>
                <a:ext cx="86040" cy="10440"/>
              </p14:xfrm>
            </p:contentPart>
          </mc:Choice>
          <mc:Fallback xmlns="">
            <p:pic>
              <p:nvPicPr>
                <p:cNvPr id="7" name="Ink 6">
                  <a:extLst>
                    <a:ext uri="{FF2B5EF4-FFF2-40B4-BE49-F238E27FC236}">
                      <a16:creationId xmlns:a16="http://schemas.microsoft.com/office/drawing/2014/main" id="{417C1DC6-6DDB-4929-B389-FCC6C812D0BD}"/>
                    </a:ext>
                  </a:extLst>
                </p:cNvPr>
                <p:cNvPicPr/>
                <p:nvPr/>
              </p:nvPicPr>
              <p:blipFill>
                <a:blip r:embed="rId11"/>
                <a:stretch>
                  <a:fillRect/>
                </a:stretch>
              </p:blipFill>
              <p:spPr>
                <a:xfrm>
                  <a:off x="1765615" y="1604981"/>
                  <a:ext cx="121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7D7BC737-A74A-4B4C-8B3F-9F4B4F1563C4}"/>
                    </a:ext>
                  </a:extLst>
                </p14:cNvPr>
                <p14:cNvContentPartPr/>
                <p14:nvPr/>
              </p14:nvContentPartPr>
              <p14:xfrm>
                <a:off x="1932295" y="1397621"/>
                <a:ext cx="182880" cy="184680"/>
              </p14:xfrm>
            </p:contentPart>
          </mc:Choice>
          <mc:Fallback xmlns="">
            <p:pic>
              <p:nvPicPr>
                <p:cNvPr id="8" name="Ink 7">
                  <a:extLst>
                    <a:ext uri="{FF2B5EF4-FFF2-40B4-BE49-F238E27FC236}">
                      <a16:creationId xmlns:a16="http://schemas.microsoft.com/office/drawing/2014/main" id="{7D7BC737-A74A-4B4C-8B3F-9F4B4F1563C4}"/>
                    </a:ext>
                  </a:extLst>
                </p:cNvPr>
                <p:cNvPicPr/>
                <p:nvPr/>
              </p:nvPicPr>
              <p:blipFill>
                <a:blip r:embed="rId13"/>
                <a:stretch>
                  <a:fillRect/>
                </a:stretch>
              </p:blipFill>
              <p:spPr>
                <a:xfrm>
                  <a:off x="1914655" y="1379981"/>
                  <a:ext cx="2185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6CCD5D5F-D9DF-470A-8880-D352BBF4A1A1}"/>
                    </a:ext>
                  </a:extLst>
                </p14:cNvPr>
                <p14:cNvContentPartPr/>
                <p14:nvPr/>
              </p14:nvContentPartPr>
              <p14:xfrm>
                <a:off x="2211295" y="1576541"/>
                <a:ext cx="132480" cy="1800"/>
              </p14:xfrm>
            </p:contentPart>
          </mc:Choice>
          <mc:Fallback xmlns="">
            <p:pic>
              <p:nvPicPr>
                <p:cNvPr id="10" name="Ink 9">
                  <a:extLst>
                    <a:ext uri="{FF2B5EF4-FFF2-40B4-BE49-F238E27FC236}">
                      <a16:creationId xmlns:a16="http://schemas.microsoft.com/office/drawing/2014/main" id="{6CCD5D5F-D9DF-470A-8880-D352BBF4A1A1}"/>
                    </a:ext>
                  </a:extLst>
                </p:cNvPr>
                <p:cNvPicPr/>
                <p:nvPr/>
              </p:nvPicPr>
              <p:blipFill>
                <a:blip r:embed="rId15"/>
                <a:stretch>
                  <a:fillRect/>
                </a:stretch>
              </p:blipFill>
              <p:spPr>
                <a:xfrm>
                  <a:off x="2193295" y="1558541"/>
                  <a:ext cx="168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E5E1EE78-8E58-42AC-8C61-A0B8A04A0098}"/>
                    </a:ext>
                  </a:extLst>
                </p14:cNvPr>
                <p14:cNvContentPartPr/>
                <p14:nvPr/>
              </p14:nvContentPartPr>
              <p14:xfrm>
                <a:off x="2437015" y="1358381"/>
                <a:ext cx="203040" cy="249840"/>
              </p14:xfrm>
            </p:contentPart>
          </mc:Choice>
          <mc:Fallback xmlns="">
            <p:pic>
              <p:nvPicPr>
                <p:cNvPr id="11" name="Ink 10">
                  <a:extLst>
                    <a:ext uri="{FF2B5EF4-FFF2-40B4-BE49-F238E27FC236}">
                      <a16:creationId xmlns:a16="http://schemas.microsoft.com/office/drawing/2014/main" id="{E5E1EE78-8E58-42AC-8C61-A0B8A04A0098}"/>
                    </a:ext>
                  </a:extLst>
                </p:cNvPr>
                <p:cNvPicPr/>
                <p:nvPr/>
              </p:nvPicPr>
              <p:blipFill>
                <a:blip r:embed="rId17"/>
                <a:stretch>
                  <a:fillRect/>
                </a:stretch>
              </p:blipFill>
              <p:spPr>
                <a:xfrm>
                  <a:off x="2419015" y="1340381"/>
                  <a:ext cx="238680" cy="28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50B6BD65-DDBA-48CB-9A01-BDC072A7A1C0}"/>
                  </a:ext>
                </a:extLst>
              </p14:cNvPr>
              <p14:cNvContentPartPr/>
              <p14:nvPr/>
            </p14:nvContentPartPr>
            <p14:xfrm>
              <a:off x="1417495" y="1794701"/>
              <a:ext cx="8640" cy="129600"/>
            </p14:xfrm>
          </p:contentPart>
        </mc:Choice>
        <mc:Fallback xmlns="">
          <p:pic>
            <p:nvPicPr>
              <p:cNvPr id="13" name="Ink 12">
                <a:extLst>
                  <a:ext uri="{FF2B5EF4-FFF2-40B4-BE49-F238E27FC236}">
                    <a16:creationId xmlns:a16="http://schemas.microsoft.com/office/drawing/2014/main" id="{50B6BD65-DDBA-48CB-9A01-BDC072A7A1C0}"/>
                  </a:ext>
                </a:extLst>
              </p:cNvPr>
              <p:cNvPicPr/>
              <p:nvPr/>
            </p:nvPicPr>
            <p:blipFill>
              <a:blip r:embed="rId19"/>
              <a:stretch>
                <a:fillRect/>
              </a:stretch>
            </p:blipFill>
            <p:spPr>
              <a:xfrm>
                <a:off x="1399495" y="1777061"/>
                <a:ext cx="44280" cy="165240"/>
              </a:xfrm>
              <a:prstGeom prst="rect">
                <a:avLst/>
              </a:prstGeom>
            </p:spPr>
          </p:pic>
        </mc:Fallback>
      </mc:AlternateContent>
      <p:grpSp>
        <p:nvGrpSpPr>
          <p:cNvPr id="18" name="Group 17">
            <a:extLst>
              <a:ext uri="{FF2B5EF4-FFF2-40B4-BE49-F238E27FC236}">
                <a16:creationId xmlns:a16="http://schemas.microsoft.com/office/drawing/2014/main" id="{A1247971-A227-4323-91AF-219B8DCEEBB3}"/>
              </a:ext>
            </a:extLst>
          </p:cNvPr>
          <p:cNvGrpSpPr/>
          <p:nvPr/>
        </p:nvGrpSpPr>
        <p:grpSpPr>
          <a:xfrm>
            <a:off x="1219495" y="2013941"/>
            <a:ext cx="734760" cy="168480"/>
            <a:chOff x="1219495" y="2013941"/>
            <a:chExt cx="734760" cy="16848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3BE8866E-79D8-4986-A9C6-A12D4A29CBE1}"/>
                    </a:ext>
                  </a:extLst>
                </p14:cNvPr>
                <p14:cNvContentPartPr/>
                <p14:nvPr/>
              </p14:nvContentPartPr>
              <p14:xfrm>
                <a:off x="1219495" y="2044541"/>
                <a:ext cx="180000" cy="137880"/>
              </p14:xfrm>
            </p:contentPart>
          </mc:Choice>
          <mc:Fallback xmlns="">
            <p:pic>
              <p:nvPicPr>
                <p:cNvPr id="14" name="Ink 13">
                  <a:extLst>
                    <a:ext uri="{FF2B5EF4-FFF2-40B4-BE49-F238E27FC236}">
                      <a16:creationId xmlns:a16="http://schemas.microsoft.com/office/drawing/2014/main" id="{3BE8866E-79D8-4986-A9C6-A12D4A29CBE1}"/>
                    </a:ext>
                  </a:extLst>
                </p:cNvPr>
                <p:cNvPicPr/>
                <p:nvPr/>
              </p:nvPicPr>
              <p:blipFill>
                <a:blip r:embed="rId21"/>
                <a:stretch>
                  <a:fillRect/>
                </a:stretch>
              </p:blipFill>
              <p:spPr>
                <a:xfrm>
                  <a:off x="1201855" y="2026541"/>
                  <a:ext cx="215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DDE4C459-1EB1-4CFC-A0BA-C3AABCDCB83A}"/>
                    </a:ext>
                  </a:extLst>
                </p14:cNvPr>
                <p14:cNvContentPartPr/>
                <p14:nvPr/>
              </p14:nvContentPartPr>
              <p14:xfrm>
                <a:off x="1494895" y="2094581"/>
                <a:ext cx="78480" cy="4320"/>
              </p14:xfrm>
            </p:contentPart>
          </mc:Choice>
          <mc:Fallback xmlns="">
            <p:pic>
              <p:nvPicPr>
                <p:cNvPr id="15" name="Ink 14">
                  <a:extLst>
                    <a:ext uri="{FF2B5EF4-FFF2-40B4-BE49-F238E27FC236}">
                      <a16:creationId xmlns:a16="http://schemas.microsoft.com/office/drawing/2014/main" id="{DDE4C459-1EB1-4CFC-A0BA-C3AABCDCB83A}"/>
                    </a:ext>
                  </a:extLst>
                </p:cNvPr>
                <p:cNvPicPr/>
                <p:nvPr/>
              </p:nvPicPr>
              <p:blipFill>
                <a:blip r:embed="rId23"/>
                <a:stretch>
                  <a:fillRect/>
                </a:stretch>
              </p:blipFill>
              <p:spPr>
                <a:xfrm>
                  <a:off x="1477255" y="2076941"/>
                  <a:ext cx="114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BB63AA96-2E57-4327-8A4F-065170464AF4}"/>
                    </a:ext>
                  </a:extLst>
                </p14:cNvPr>
                <p14:cNvContentPartPr/>
                <p14:nvPr/>
              </p14:nvContentPartPr>
              <p14:xfrm>
                <a:off x="1479775" y="2152901"/>
                <a:ext cx="122760" cy="3600"/>
              </p14:xfrm>
            </p:contentPart>
          </mc:Choice>
          <mc:Fallback xmlns="">
            <p:pic>
              <p:nvPicPr>
                <p:cNvPr id="16" name="Ink 15">
                  <a:extLst>
                    <a:ext uri="{FF2B5EF4-FFF2-40B4-BE49-F238E27FC236}">
                      <a16:creationId xmlns:a16="http://schemas.microsoft.com/office/drawing/2014/main" id="{BB63AA96-2E57-4327-8A4F-065170464AF4}"/>
                    </a:ext>
                  </a:extLst>
                </p:cNvPr>
                <p:cNvPicPr/>
                <p:nvPr/>
              </p:nvPicPr>
              <p:blipFill>
                <a:blip r:embed="rId25"/>
                <a:stretch>
                  <a:fillRect/>
                </a:stretch>
              </p:blipFill>
              <p:spPr>
                <a:xfrm>
                  <a:off x="1461775" y="2134901"/>
                  <a:ext cx="1584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56AF4A9A-9F65-4CBB-B680-109136B45423}"/>
                    </a:ext>
                  </a:extLst>
                </p14:cNvPr>
                <p14:cNvContentPartPr/>
                <p14:nvPr/>
              </p14:nvContentPartPr>
              <p14:xfrm>
                <a:off x="1744735" y="2013941"/>
                <a:ext cx="209520" cy="141480"/>
              </p14:xfrm>
            </p:contentPart>
          </mc:Choice>
          <mc:Fallback xmlns="">
            <p:pic>
              <p:nvPicPr>
                <p:cNvPr id="17" name="Ink 16">
                  <a:extLst>
                    <a:ext uri="{FF2B5EF4-FFF2-40B4-BE49-F238E27FC236}">
                      <a16:creationId xmlns:a16="http://schemas.microsoft.com/office/drawing/2014/main" id="{56AF4A9A-9F65-4CBB-B680-109136B45423}"/>
                    </a:ext>
                  </a:extLst>
                </p:cNvPr>
                <p:cNvPicPr/>
                <p:nvPr/>
              </p:nvPicPr>
              <p:blipFill>
                <a:blip r:embed="rId27"/>
                <a:stretch>
                  <a:fillRect/>
                </a:stretch>
              </p:blipFill>
              <p:spPr>
                <a:xfrm>
                  <a:off x="1727095" y="1996301"/>
                  <a:ext cx="24516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81756516-3963-463B-B63A-A9F5BC6F74DD}"/>
                  </a:ext>
                </a:extLst>
              </p14:cNvPr>
              <p14:cNvContentPartPr/>
              <p14:nvPr/>
            </p14:nvContentPartPr>
            <p14:xfrm>
              <a:off x="1388695" y="2296541"/>
              <a:ext cx="6480" cy="106920"/>
            </p14:xfrm>
          </p:contentPart>
        </mc:Choice>
        <mc:Fallback xmlns="">
          <p:pic>
            <p:nvPicPr>
              <p:cNvPr id="19" name="Ink 18">
                <a:extLst>
                  <a:ext uri="{FF2B5EF4-FFF2-40B4-BE49-F238E27FC236}">
                    <a16:creationId xmlns:a16="http://schemas.microsoft.com/office/drawing/2014/main" id="{81756516-3963-463B-B63A-A9F5BC6F74DD}"/>
                  </a:ext>
                </a:extLst>
              </p:cNvPr>
              <p:cNvPicPr/>
              <p:nvPr/>
            </p:nvPicPr>
            <p:blipFill>
              <a:blip r:embed="rId29"/>
              <a:stretch>
                <a:fillRect/>
              </a:stretch>
            </p:blipFill>
            <p:spPr>
              <a:xfrm>
                <a:off x="1370695" y="2278541"/>
                <a:ext cx="42120" cy="142560"/>
              </a:xfrm>
              <a:prstGeom prst="rect">
                <a:avLst/>
              </a:prstGeom>
            </p:spPr>
          </p:pic>
        </mc:Fallback>
      </mc:AlternateContent>
      <p:grpSp>
        <p:nvGrpSpPr>
          <p:cNvPr id="41" name="Group 40">
            <a:extLst>
              <a:ext uri="{FF2B5EF4-FFF2-40B4-BE49-F238E27FC236}">
                <a16:creationId xmlns:a16="http://schemas.microsoft.com/office/drawing/2014/main" id="{4306A3E6-975F-4DC3-AD5A-A4A6ACA6C85D}"/>
              </a:ext>
            </a:extLst>
          </p:cNvPr>
          <p:cNvGrpSpPr/>
          <p:nvPr/>
        </p:nvGrpSpPr>
        <p:grpSpPr>
          <a:xfrm>
            <a:off x="913855" y="2488781"/>
            <a:ext cx="1148040" cy="222120"/>
            <a:chOff x="913855" y="2488781"/>
            <a:chExt cx="1148040" cy="222120"/>
          </a:xfrm>
        </p:grpSpPr>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A1E9A7C1-9CF4-43A1-BC7F-8E71B2961EF1}"/>
                    </a:ext>
                  </a:extLst>
                </p14:cNvPr>
                <p14:cNvContentPartPr/>
                <p14:nvPr/>
              </p14:nvContentPartPr>
              <p14:xfrm>
                <a:off x="1236415" y="2523701"/>
                <a:ext cx="182880" cy="187200"/>
              </p14:xfrm>
            </p:contentPart>
          </mc:Choice>
          <mc:Fallback xmlns="">
            <p:pic>
              <p:nvPicPr>
                <p:cNvPr id="20" name="Ink 19">
                  <a:extLst>
                    <a:ext uri="{FF2B5EF4-FFF2-40B4-BE49-F238E27FC236}">
                      <a16:creationId xmlns:a16="http://schemas.microsoft.com/office/drawing/2014/main" id="{A1E9A7C1-9CF4-43A1-BC7F-8E71B2961EF1}"/>
                    </a:ext>
                  </a:extLst>
                </p:cNvPr>
                <p:cNvPicPr/>
                <p:nvPr/>
              </p:nvPicPr>
              <p:blipFill>
                <a:blip r:embed="rId31"/>
                <a:stretch>
                  <a:fillRect/>
                </a:stretch>
              </p:blipFill>
              <p:spPr>
                <a:xfrm>
                  <a:off x="1218415" y="2506061"/>
                  <a:ext cx="2185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A9964510-99AF-402C-9422-21C35282C04B}"/>
                    </a:ext>
                  </a:extLst>
                </p14:cNvPr>
                <p14:cNvContentPartPr/>
                <p14:nvPr/>
              </p14:nvContentPartPr>
              <p14:xfrm>
                <a:off x="913855" y="2511101"/>
                <a:ext cx="4320" cy="160200"/>
              </p14:xfrm>
            </p:contentPart>
          </mc:Choice>
          <mc:Fallback xmlns="">
            <p:pic>
              <p:nvPicPr>
                <p:cNvPr id="21" name="Ink 20">
                  <a:extLst>
                    <a:ext uri="{FF2B5EF4-FFF2-40B4-BE49-F238E27FC236}">
                      <a16:creationId xmlns:a16="http://schemas.microsoft.com/office/drawing/2014/main" id="{A9964510-99AF-402C-9422-21C35282C04B}"/>
                    </a:ext>
                  </a:extLst>
                </p:cNvPr>
                <p:cNvPicPr/>
                <p:nvPr/>
              </p:nvPicPr>
              <p:blipFill>
                <a:blip r:embed="rId33"/>
                <a:stretch>
                  <a:fillRect/>
                </a:stretch>
              </p:blipFill>
              <p:spPr>
                <a:xfrm>
                  <a:off x="895855" y="2493101"/>
                  <a:ext cx="39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7D2A6882-7301-4235-9790-9640C66D02EF}"/>
                    </a:ext>
                  </a:extLst>
                </p14:cNvPr>
                <p14:cNvContentPartPr/>
                <p14:nvPr/>
              </p14:nvContentPartPr>
              <p14:xfrm>
                <a:off x="916015" y="2507141"/>
                <a:ext cx="146880" cy="165960"/>
              </p14:xfrm>
            </p:contentPart>
          </mc:Choice>
          <mc:Fallback xmlns="">
            <p:pic>
              <p:nvPicPr>
                <p:cNvPr id="22" name="Ink 21">
                  <a:extLst>
                    <a:ext uri="{FF2B5EF4-FFF2-40B4-BE49-F238E27FC236}">
                      <a16:creationId xmlns:a16="http://schemas.microsoft.com/office/drawing/2014/main" id="{7D2A6882-7301-4235-9790-9640C66D02EF}"/>
                    </a:ext>
                  </a:extLst>
                </p:cNvPr>
                <p:cNvPicPr/>
                <p:nvPr/>
              </p:nvPicPr>
              <p:blipFill>
                <a:blip r:embed="rId35"/>
                <a:stretch>
                  <a:fillRect/>
                </a:stretch>
              </p:blipFill>
              <p:spPr>
                <a:xfrm>
                  <a:off x="898375" y="2489501"/>
                  <a:ext cx="18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E42B7800-E498-43FA-8964-06AB319754B1}"/>
                    </a:ext>
                  </a:extLst>
                </p14:cNvPr>
                <p14:cNvContentPartPr/>
                <p14:nvPr/>
              </p14:nvContentPartPr>
              <p14:xfrm>
                <a:off x="1116535" y="2627741"/>
                <a:ext cx="84240" cy="7920"/>
              </p14:xfrm>
            </p:contentPart>
          </mc:Choice>
          <mc:Fallback xmlns="">
            <p:pic>
              <p:nvPicPr>
                <p:cNvPr id="24" name="Ink 23">
                  <a:extLst>
                    <a:ext uri="{FF2B5EF4-FFF2-40B4-BE49-F238E27FC236}">
                      <a16:creationId xmlns:a16="http://schemas.microsoft.com/office/drawing/2014/main" id="{E42B7800-E498-43FA-8964-06AB319754B1}"/>
                    </a:ext>
                  </a:extLst>
                </p:cNvPr>
                <p:cNvPicPr/>
                <p:nvPr/>
              </p:nvPicPr>
              <p:blipFill>
                <a:blip r:embed="rId37"/>
                <a:stretch>
                  <a:fillRect/>
                </a:stretch>
              </p:blipFill>
              <p:spPr>
                <a:xfrm>
                  <a:off x="1098895" y="2609741"/>
                  <a:ext cx="1198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BFF7F16C-6A18-4E00-B0E0-F1E5BDF3A148}"/>
                    </a:ext>
                  </a:extLst>
                </p14:cNvPr>
                <p14:cNvContentPartPr/>
                <p14:nvPr/>
              </p14:nvContentPartPr>
              <p14:xfrm>
                <a:off x="1501735" y="2628461"/>
                <a:ext cx="70920" cy="6480"/>
              </p14:xfrm>
            </p:contentPart>
          </mc:Choice>
          <mc:Fallback xmlns="">
            <p:pic>
              <p:nvPicPr>
                <p:cNvPr id="25" name="Ink 24">
                  <a:extLst>
                    <a:ext uri="{FF2B5EF4-FFF2-40B4-BE49-F238E27FC236}">
                      <a16:creationId xmlns:a16="http://schemas.microsoft.com/office/drawing/2014/main" id="{BFF7F16C-6A18-4E00-B0E0-F1E5BDF3A148}"/>
                    </a:ext>
                  </a:extLst>
                </p:cNvPr>
                <p:cNvPicPr/>
                <p:nvPr/>
              </p:nvPicPr>
              <p:blipFill>
                <a:blip r:embed="rId39"/>
                <a:stretch>
                  <a:fillRect/>
                </a:stretch>
              </p:blipFill>
              <p:spPr>
                <a:xfrm>
                  <a:off x="1484095" y="2610821"/>
                  <a:ext cx="1065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6F8F29B2-1144-4CAE-A712-24DE658A60C1}"/>
                    </a:ext>
                  </a:extLst>
                </p14:cNvPr>
                <p14:cNvContentPartPr/>
                <p14:nvPr/>
              </p14:nvContentPartPr>
              <p14:xfrm>
                <a:off x="1660495" y="2533421"/>
                <a:ext cx="147600" cy="125280"/>
              </p14:xfrm>
            </p:contentPart>
          </mc:Choice>
          <mc:Fallback xmlns="">
            <p:pic>
              <p:nvPicPr>
                <p:cNvPr id="26" name="Ink 25">
                  <a:extLst>
                    <a:ext uri="{FF2B5EF4-FFF2-40B4-BE49-F238E27FC236}">
                      <a16:creationId xmlns:a16="http://schemas.microsoft.com/office/drawing/2014/main" id="{6F8F29B2-1144-4CAE-A712-24DE658A60C1}"/>
                    </a:ext>
                  </a:extLst>
                </p:cNvPr>
                <p:cNvPicPr/>
                <p:nvPr/>
              </p:nvPicPr>
              <p:blipFill>
                <a:blip r:embed="rId41"/>
                <a:stretch>
                  <a:fillRect/>
                </a:stretch>
              </p:blipFill>
              <p:spPr>
                <a:xfrm>
                  <a:off x="1642855" y="2515421"/>
                  <a:ext cx="183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DBCF1396-FCD6-4E2F-B177-D80F864CE8C2}"/>
                    </a:ext>
                  </a:extLst>
                </p14:cNvPr>
                <p14:cNvContentPartPr/>
                <p14:nvPr/>
              </p14:nvContentPartPr>
              <p14:xfrm>
                <a:off x="1869295" y="2512181"/>
                <a:ext cx="27720" cy="153360"/>
              </p14:xfrm>
            </p:contentPart>
          </mc:Choice>
          <mc:Fallback xmlns="">
            <p:pic>
              <p:nvPicPr>
                <p:cNvPr id="27" name="Ink 26">
                  <a:extLst>
                    <a:ext uri="{FF2B5EF4-FFF2-40B4-BE49-F238E27FC236}">
                      <a16:creationId xmlns:a16="http://schemas.microsoft.com/office/drawing/2014/main" id="{DBCF1396-FCD6-4E2F-B177-D80F864CE8C2}"/>
                    </a:ext>
                  </a:extLst>
                </p:cNvPr>
                <p:cNvPicPr/>
                <p:nvPr/>
              </p:nvPicPr>
              <p:blipFill>
                <a:blip r:embed="rId43"/>
                <a:stretch>
                  <a:fillRect/>
                </a:stretch>
              </p:blipFill>
              <p:spPr>
                <a:xfrm>
                  <a:off x="1851655" y="2494541"/>
                  <a:ext cx="63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2BB6601A-478C-4008-8FCF-A1B421333951}"/>
                    </a:ext>
                  </a:extLst>
                </p14:cNvPr>
                <p14:cNvContentPartPr/>
                <p14:nvPr/>
              </p14:nvContentPartPr>
              <p14:xfrm>
                <a:off x="1876855" y="2488781"/>
                <a:ext cx="185040" cy="158040"/>
              </p14:xfrm>
            </p:contentPart>
          </mc:Choice>
          <mc:Fallback xmlns="">
            <p:pic>
              <p:nvPicPr>
                <p:cNvPr id="28" name="Ink 27">
                  <a:extLst>
                    <a:ext uri="{FF2B5EF4-FFF2-40B4-BE49-F238E27FC236}">
                      <a16:creationId xmlns:a16="http://schemas.microsoft.com/office/drawing/2014/main" id="{2BB6601A-478C-4008-8FCF-A1B421333951}"/>
                    </a:ext>
                  </a:extLst>
                </p:cNvPr>
                <p:cNvPicPr/>
                <p:nvPr/>
              </p:nvPicPr>
              <p:blipFill>
                <a:blip r:embed="rId45"/>
                <a:stretch>
                  <a:fillRect/>
                </a:stretch>
              </p:blipFill>
              <p:spPr>
                <a:xfrm>
                  <a:off x="1859215" y="2470781"/>
                  <a:ext cx="220680" cy="193680"/>
                </a:xfrm>
                <a:prstGeom prst="rect">
                  <a:avLst/>
                </a:prstGeom>
              </p:spPr>
            </p:pic>
          </mc:Fallback>
        </mc:AlternateContent>
      </p:grpSp>
      <p:grpSp>
        <p:nvGrpSpPr>
          <p:cNvPr id="39" name="Group 38">
            <a:extLst>
              <a:ext uri="{FF2B5EF4-FFF2-40B4-BE49-F238E27FC236}">
                <a16:creationId xmlns:a16="http://schemas.microsoft.com/office/drawing/2014/main" id="{1EB35A82-08C3-4098-B28B-C85C0A299D03}"/>
              </a:ext>
            </a:extLst>
          </p:cNvPr>
          <p:cNvGrpSpPr/>
          <p:nvPr/>
        </p:nvGrpSpPr>
        <p:grpSpPr>
          <a:xfrm>
            <a:off x="749695" y="2793341"/>
            <a:ext cx="1299240" cy="445320"/>
            <a:chOff x="749695" y="2793341"/>
            <a:chExt cx="1299240" cy="445320"/>
          </a:xfrm>
        </p:grpSpPr>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859643F5-BCE8-4F0A-9E84-095F19402CD4}"/>
                    </a:ext>
                  </a:extLst>
                </p14:cNvPr>
                <p14:cNvContentPartPr/>
                <p14:nvPr/>
              </p14:nvContentPartPr>
              <p14:xfrm>
                <a:off x="1349095" y="2793341"/>
                <a:ext cx="16920" cy="178920"/>
              </p14:xfrm>
            </p:contentPart>
          </mc:Choice>
          <mc:Fallback xmlns="">
            <p:pic>
              <p:nvPicPr>
                <p:cNvPr id="29" name="Ink 28">
                  <a:extLst>
                    <a:ext uri="{FF2B5EF4-FFF2-40B4-BE49-F238E27FC236}">
                      <a16:creationId xmlns:a16="http://schemas.microsoft.com/office/drawing/2014/main" id="{859643F5-BCE8-4F0A-9E84-095F19402CD4}"/>
                    </a:ext>
                  </a:extLst>
                </p:cNvPr>
                <p:cNvPicPr/>
                <p:nvPr/>
              </p:nvPicPr>
              <p:blipFill>
                <a:blip r:embed="rId47"/>
                <a:stretch>
                  <a:fillRect/>
                </a:stretch>
              </p:blipFill>
              <p:spPr>
                <a:xfrm>
                  <a:off x="1331095" y="2775341"/>
                  <a:ext cx="52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E8C48CFE-0BC5-4CAE-B58E-3506827CCA21}"/>
                    </a:ext>
                  </a:extLst>
                </p14:cNvPr>
                <p14:cNvContentPartPr/>
                <p14:nvPr/>
              </p14:nvContentPartPr>
              <p14:xfrm>
                <a:off x="1199695" y="3055421"/>
                <a:ext cx="208800" cy="158400"/>
              </p14:xfrm>
            </p:contentPart>
          </mc:Choice>
          <mc:Fallback xmlns="">
            <p:pic>
              <p:nvPicPr>
                <p:cNvPr id="30" name="Ink 29">
                  <a:extLst>
                    <a:ext uri="{FF2B5EF4-FFF2-40B4-BE49-F238E27FC236}">
                      <a16:creationId xmlns:a16="http://schemas.microsoft.com/office/drawing/2014/main" id="{E8C48CFE-0BC5-4CAE-B58E-3506827CCA21}"/>
                    </a:ext>
                  </a:extLst>
                </p:cNvPr>
                <p:cNvPicPr/>
                <p:nvPr/>
              </p:nvPicPr>
              <p:blipFill>
                <a:blip r:embed="rId49"/>
                <a:stretch>
                  <a:fillRect/>
                </a:stretch>
              </p:blipFill>
              <p:spPr>
                <a:xfrm>
                  <a:off x="1182055" y="3037781"/>
                  <a:ext cx="244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90F5AF31-BB36-49D8-B6F0-D3E9E6A35646}"/>
                    </a:ext>
                  </a:extLst>
                </p14:cNvPr>
                <p14:cNvContentPartPr/>
                <p14:nvPr/>
              </p14:nvContentPartPr>
              <p14:xfrm>
                <a:off x="1061815" y="3167381"/>
                <a:ext cx="114120" cy="9360"/>
              </p14:xfrm>
            </p:contentPart>
          </mc:Choice>
          <mc:Fallback xmlns="">
            <p:pic>
              <p:nvPicPr>
                <p:cNvPr id="31" name="Ink 30">
                  <a:extLst>
                    <a:ext uri="{FF2B5EF4-FFF2-40B4-BE49-F238E27FC236}">
                      <a16:creationId xmlns:a16="http://schemas.microsoft.com/office/drawing/2014/main" id="{90F5AF31-BB36-49D8-B6F0-D3E9E6A35646}"/>
                    </a:ext>
                  </a:extLst>
                </p:cNvPr>
                <p:cNvPicPr/>
                <p:nvPr/>
              </p:nvPicPr>
              <p:blipFill>
                <a:blip r:embed="rId51"/>
                <a:stretch>
                  <a:fillRect/>
                </a:stretch>
              </p:blipFill>
              <p:spPr>
                <a:xfrm>
                  <a:off x="1044175" y="3149381"/>
                  <a:ext cx="1497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1EB63F3F-CC6C-4C13-9DEE-4E9D494C805B}"/>
                    </a:ext>
                  </a:extLst>
                </p14:cNvPr>
                <p14:cNvContentPartPr/>
                <p14:nvPr/>
              </p14:nvContentPartPr>
              <p14:xfrm>
                <a:off x="749695" y="3074141"/>
                <a:ext cx="22320" cy="164520"/>
              </p14:xfrm>
            </p:contentPart>
          </mc:Choice>
          <mc:Fallback xmlns="">
            <p:pic>
              <p:nvPicPr>
                <p:cNvPr id="32" name="Ink 31">
                  <a:extLst>
                    <a:ext uri="{FF2B5EF4-FFF2-40B4-BE49-F238E27FC236}">
                      <a16:creationId xmlns:a16="http://schemas.microsoft.com/office/drawing/2014/main" id="{1EB63F3F-CC6C-4C13-9DEE-4E9D494C805B}"/>
                    </a:ext>
                  </a:extLst>
                </p:cNvPr>
                <p:cNvPicPr/>
                <p:nvPr/>
              </p:nvPicPr>
              <p:blipFill>
                <a:blip r:embed="rId53"/>
                <a:stretch>
                  <a:fillRect/>
                </a:stretch>
              </p:blipFill>
              <p:spPr>
                <a:xfrm>
                  <a:off x="732055" y="3056501"/>
                  <a:ext cx="57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490972AD-6BB4-490C-9992-816988AED653}"/>
                    </a:ext>
                  </a:extLst>
                </p14:cNvPr>
                <p14:cNvContentPartPr/>
                <p14:nvPr/>
              </p14:nvContentPartPr>
              <p14:xfrm>
                <a:off x="765535" y="3146861"/>
                <a:ext cx="154440" cy="35280"/>
              </p14:xfrm>
            </p:contentPart>
          </mc:Choice>
          <mc:Fallback xmlns="">
            <p:pic>
              <p:nvPicPr>
                <p:cNvPr id="33" name="Ink 32">
                  <a:extLst>
                    <a:ext uri="{FF2B5EF4-FFF2-40B4-BE49-F238E27FC236}">
                      <a16:creationId xmlns:a16="http://schemas.microsoft.com/office/drawing/2014/main" id="{490972AD-6BB4-490C-9992-816988AED653}"/>
                    </a:ext>
                  </a:extLst>
                </p:cNvPr>
                <p:cNvPicPr/>
                <p:nvPr/>
              </p:nvPicPr>
              <p:blipFill>
                <a:blip r:embed="rId55"/>
                <a:stretch>
                  <a:fillRect/>
                </a:stretch>
              </p:blipFill>
              <p:spPr>
                <a:xfrm>
                  <a:off x="747895" y="3128861"/>
                  <a:ext cx="190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3D4B9C27-CDCB-4F5C-9E5B-EB04E56FB803}"/>
                    </a:ext>
                  </a:extLst>
                </p14:cNvPr>
                <p14:cNvContentPartPr/>
                <p14:nvPr/>
              </p14:nvContentPartPr>
              <p14:xfrm>
                <a:off x="900895" y="3045701"/>
                <a:ext cx="28440" cy="160200"/>
              </p14:xfrm>
            </p:contentPart>
          </mc:Choice>
          <mc:Fallback xmlns="">
            <p:pic>
              <p:nvPicPr>
                <p:cNvPr id="34" name="Ink 33">
                  <a:extLst>
                    <a:ext uri="{FF2B5EF4-FFF2-40B4-BE49-F238E27FC236}">
                      <a16:creationId xmlns:a16="http://schemas.microsoft.com/office/drawing/2014/main" id="{3D4B9C27-CDCB-4F5C-9E5B-EB04E56FB803}"/>
                    </a:ext>
                  </a:extLst>
                </p:cNvPr>
                <p:cNvPicPr/>
                <p:nvPr/>
              </p:nvPicPr>
              <p:blipFill>
                <a:blip r:embed="rId57"/>
                <a:stretch>
                  <a:fillRect/>
                </a:stretch>
              </p:blipFill>
              <p:spPr>
                <a:xfrm>
                  <a:off x="883255" y="3027701"/>
                  <a:ext cx="64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645BD558-6DD9-43C9-ADB6-7A9E7EEAFB99}"/>
                    </a:ext>
                  </a:extLst>
                </p14:cNvPr>
                <p14:cNvContentPartPr/>
                <p14:nvPr/>
              </p14:nvContentPartPr>
              <p14:xfrm>
                <a:off x="1507135" y="3159821"/>
                <a:ext cx="106560" cy="1080"/>
              </p14:xfrm>
            </p:contentPart>
          </mc:Choice>
          <mc:Fallback xmlns="">
            <p:pic>
              <p:nvPicPr>
                <p:cNvPr id="35" name="Ink 34">
                  <a:extLst>
                    <a:ext uri="{FF2B5EF4-FFF2-40B4-BE49-F238E27FC236}">
                      <a16:creationId xmlns:a16="http://schemas.microsoft.com/office/drawing/2014/main" id="{645BD558-6DD9-43C9-ADB6-7A9E7EEAFB99}"/>
                    </a:ext>
                  </a:extLst>
                </p:cNvPr>
                <p:cNvPicPr/>
                <p:nvPr/>
              </p:nvPicPr>
              <p:blipFill>
                <a:blip r:embed="rId59"/>
                <a:stretch>
                  <a:fillRect/>
                </a:stretch>
              </p:blipFill>
              <p:spPr>
                <a:xfrm>
                  <a:off x="1489135" y="3141821"/>
                  <a:ext cx="142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1FE045CE-4705-4000-961F-469056153553}"/>
                    </a:ext>
                  </a:extLst>
                </p14:cNvPr>
                <p14:cNvContentPartPr/>
                <p14:nvPr/>
              </p14:nvContentPartPr>
              <p14:xfrm>
                <a:off x="1690015" y="3020861"/>
                <a:ext cx="157680" cy="126000"/>
              </p14:xfrm>
            </p:contentPart>
          </mc:Choice>
          <mc:Fallback xmlns="">
            <p:pic>
              <p:nvPicPr>
                <p:cNvPr id="36" name="Ink 35">
                  <a:extLst>
                    <a:ext uri="{FF2B5EF4-FFF2-40B4-BE49-F238E27FC236}">
                      <a16:creationId xmlns:a16="http://schemas.microsoft.com/office/drawing/2014/main" id="{1FE045CE-4705-4000-961F-469056153553}"/>
                    </a:ext>
                  </a:extLst>
                </p:cNvPr>
                <p:cNvPicPr/>
                <p:nvPr/>
              </p:nvPicPr>
              <p:blipFill>
                <a:blip r:embed="rId61"/>
                <a:stretch>
                  <a:fillRect/>
                </a:stretch>
              </p:blipFill>
              <p:spPr>
                <a:xfrm>
                  <a:off x="1672015" y="3002861"/>
                  <a:ext cx="193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 36">
                  <a:extLst>
                    <a:ext uri="{FF2B5EF4-FFF2-40B4-BE49-F238E27FC236}">
                      <a16:creationId xmlns:a16="http://schemas.microsoft.com/office/drawing/2014/main" id="{F439F013-0764-47B9-85C4-B454691BC57D}"/>
                    </a:ext>
                  </a:extLst>
                </p14:cNvPr>
                <p14:cNvContentPartPr/>
                <p14:nvPr/>
              </p14:nvContentPartPr>
              <p14:xfrm>
                <a:off x="1902775" y="3024461"/>
                <a:ext cx="14760" cy="115200"/>
              </p14:xfrm>
            </p:contentPart>
          </mc:Choice>
          <mc:Fallback xmlns="">
            <p:pic>
              <p:nvPicPr>
                <p:cNvPr id="37" name="Ink 36">
                  <a:extLst>
                    <a:ext uri="{FF2B5EF4-FFF2-40B4-BE49-F238E27FC236}">
                      <a16:creationId xmlns:a16="http://schemas.microsoft.com/office/drawing/2014/main" id="{F439F013-0764-47B9-85C4-B454691BC57D}"/>
                    </a:ext>
                  </a:extLst>
                </p:cNvPr>
                <p:cNvPicPr/>
                <p:nvPr/>
              </p:nvPicPr>
              <p:blipFill>
                <a:blip r:embed="rId63"/>
                <a:stretch>
                  <a:fillRect/>
                </a:stretch>
              </p:blipFill>
              <p:spPr>
                <a:xfrm>
                  <a:off x="1885135" y="3006461"/>
                  <a:ext cx="50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Ink 37">
                  <a:extLst>
                    <a:ext uri="{FF2B5EF4-FFF2-40B4-BE49-F238E27FC236}">
                      <a16:creationId xmlns:a16="http://schemas.microsoft.com/office/drawing/2014/main" id="{F838D0F1-47F6-4951-97F3-500704770B23}"/>
                    </a:ext>
                  </a:extLst>
                </p14:cNvPr>
                <p14:cNvContentPartPr/>
                <p14:nvPr/>
              </p14:nvContentPartPr>
              <p14:xfrm>
                <a:off x="1894495" y="2970821"/>
                <a:ext cx="154440" cy="144360"/>
              </p14:xfrm>
            </p:contentPart>
          </mc:Choice>
          <mc:Fallback xmlns="">
            <p:pic>
              <p:nvPicPr>
                <p:cNvPr id="38" name="Ink 37">
                  <a:extLst>
                    <a:ext uri="{FF2B5EF4-FFF2-40B4-BE49-F238E27FC236}">
                      <a16:creationId xmlns:a16="http://schemas.microsoft.com/office/drawing/2014/main" id="{F838D0F1-47F6-4951-97F3-500704770B23}"/>
                    </a:ext>
                  </a:extLst>
                </p:cNvPr>
                <p:cNvPicPr/>
                <p:nvPr/>
              </p:nvPicPr>
              <p:blipFill>
                <a:blip r:embed="rId65"/>
                <a:stretch>
                  <a:fillRect/>
                </a:stretch>
              </p:blipFill>
              <p:spPr>
                <a:xfrm>
                  <a:off x="1876495" y="2952821"/>
                  <a:ext cx="190080" cy="180000"/>
                </a:xfrm>
                <a:prstGeom prst="rect">
                  <a:avLst/>
                </a:prstGeom>
              </p:spPr>
            </p:pic>
          </mc:Fallback>
        </mc:AlternateContent>
      </p:grpSp>
      <p:grpSp>
        <p:nvGrpSpPr>
          <p:cNvPr id="51" name="Group 50">
            <a:extLst>
              <a:ext uri="{FF2B5EF4-FFF2-40B4-BE49-F238E27FC236}">
                <a16:creationId xmlns:a16="http://schemas.microsoft.com/office/drawing/2014/main" id="{DDB2CD70-1803-403D-83A8-0FC75FEAC6CB}"/>
              </a:ext>
            </a:extLst>
          </p:cNvPr>
          <p:cNvGrpSpPr/>
          <p:nvPr/>
        </p:nvGrpSpPr>
        <p:grpSpPr>
          <a:xfrm>
            <a:off x="1088815" y="3314261"/>
            <a:ext cx="1304280" cy="441720"/>
            <a:chOff x="1088815" y="3314261"/>
            <a:chExt cx="1304280" cy="441720"/>
          </a:xfrm>
        </p:grpSpPr>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BD348235-0642-4074-958A-AED884EB603A}"/>
                    </a:ext>
                  </a:extLst>
                </p14:cNvPr>
                <p14:cNvContentPartPr/>
                <p14:nvPr/>
              </p14:nvContentPartPr>
              <p14:xfrm>
                <a:off x="1317775" y="3314261"/>
                <a:ext cx="1080" cy="145800"/>
              </p14:xfrm>
            </p:contentPart>
          </mc:Choice>
          <mc:Fallback xmlns="">
            <p:pic>
              <p:nvPicPr>
                <p:cNvPr id="42" name="Ink 41">
                  <a:extLst>
                    <a:ext uri="{FF2B5EF4-FFF2-40B4-BE49-F238E27FC236}">
                      <a16:creationId xmlns:a16="http://schemas.microsoft.com/office/drawing/2014/main" id="{BD348235-0642-4074-958A-AED884EB603A}"/>
                    </a:ext>
                  </a:extLst>
                </p:cNvPr>
                <p:cNvPicPr/>
                <p:nvPr/>
              </p:nvPicPr>
              <p:blipFill>
                <a:blip r:embed="rId67"/>
                <a:stretch>
                  <a:fillRect/>
                </a:stretch>
              </p:blipFill>
              <p:spPr>
                <a:xfrm>
                  <a:off x="1300135" y="3296261"/>
                  <a:ext cx="36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3B17E421-4235-401C-8162-01280BDD5323}"/>
                    </a:ext>
                  </a:extLst>
                </p14:cNvPr>
                <p14:cNvContentPartPr/>
                <p14:nvPr/>
              </p14:nvContentPartPr>
              <p14:xfrm>
                <a:off x="1088815" y="3590381"/>
                <a:ext cx="167400" cy="126360"/>
              </p14:xfrm>
            </p:contentPart>
          </mc:Choice>
          <mc:Fallback xmlns="">
            <p:pic>
              <p:nvPicPr>
                <p:cNvPr id="43" name="Ink 42">
                  <a:extLst>
                    <a:ext uri="{FF2B5EF4-FFF2-40B4-BE49-F238E27FC236}">
                      <a16:creationId xmlns:a16="http://schemas.microsoft.com/office/drawing/2014/main" id="{3B17E421-4235-401C-8162-01280BDD5323}"/>
                    </a:ext>
                  </a:extLst>
                </p:cNvPr>
                <p:cNvPicPr/>
                <p:nvPr/>
              </p:nvPicPr>
              <p:blipFill>
                <a:blip r:embed="rId69"/>
                <a:stretch>
                  <a:fillRect/>
                </a:stretch>
              </p:blipFill>
              <p:spPr>
                <a:xfrm>
                  <a:off x="1070815" y="3572381"/>
                  <a:ext cx="203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EC23625F-7C24-45CF-839B-DECADFCE64C3}"/>
                    </a:ext>
                  </a:extLst>
                </p14:cNvPr>
                <p14:cNvContentPartPr/>
                <p14:nvPr/>
              </p14:nvContentPartPr>
              <p14:xfrm>
                <a:off x="1217695" y="3587501"/>
                <a:ext cx="56520" cy="111240"/>
              </p14:xfrm>
            </p:contentPart>
          </mc:Choice>
          <mc:Fallback xmlns="">
            <p:pic>
              <p:nvPicPr>
                <p:cNvPr id="44" name="Ink 43">
                  <a:extLst>
                    <a:ext uri="{FF2B5EF4-FFF2-40B4-BE49-F238E27FC236}">
                      <a16:creationId xmlns:a16="http://schemas.microsoft.com/office/drawing/2014/main" id="{EC23625F-7C24-45CF-839B-DECADFCE64C3}"/>
                    </a:ext>
                  </a:extLst>
                </p:cNvPr>
                <p:cNvPicPr/>
                <p:nvPr/>
              </p:nvPicPr>
              <p:blipFill>
                <a:blip r:embed="rId71"/>
                <a:stretch>
                  <a:fillRect/>
                </a:stretch>
              </p:blipFill>
              <p:spPr>
                <a:xfrm>
                  <a:off x="1199695" y="3569861"/>
                  <a:ext cx="92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9675B4CE-967B-4AD2-89F5-B9463065C212}"/>
                    </a:ext>
                  </a:extLst>
                </p14:cNvPr>
                <p14:cNvContentPartPr/>
                <p14:nvPr/>
              </p14:nvContentPartPr>
              <p14:xfrm>
                <a:off x="1236775" y="3542141"/>
                <a:ext cx="159480" cy="193680"/>
              </p14:xfrm>
            </p:contentPart>
          </mc:Choice>
          <mc:Fallback xmlns="">
            <p:pic>
              <p:nvPicPr>
                <p:cNvPr id="45" name="Ink 44">
                  <a:extLst>
                    <a:ext uri="{FF2B5EF4-FFF2-40B4-BE49-F238E27FC236}">
                      <a16:creationId xmlns:a16="http://schemas.microsoft.com/office/drawing/2014/main" id="{9675B4CE-967B-4AD2-89F5-B9463065C212}"/>
                    </a:ext>
                  </a:extLst>
                </p:cNvPr>
                <p:cNvPicPr/>
                <p:nvPr/>
              </p:nvPicPr>
              <p:blipFill>
                <a:blip r:embed="rId73"/>
                <a:stretch>
                  <a:fillRect/>
                </a:stretch>
              </p:blipFill>
              <p:spPr>
                <a:xfrm>
                  <a:off x="1218775" y="3524141"/>
                  <a:ext cx="1951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551C6D4B-9C42-4481-B656-EC18DD0F08C3}"/>
                    </a:ext>
                  </a:extLst>
                </p14:cNvPr>
                <p14:cNvContentPartPr/>
                <p14:nvPr/>
              </p14:nvContentPartPr>
              <p14:xfrm>
                <a:off x="1480495" y="3610901"/>
                <a:ext cx="160560" cy="145080"/>
              </p14:xfrm>
            </p:contentPart>
          </mc:Choice>
          <mc:Fallback xmlns="">
            <p:pic>
              <p:nvPicPr>
                <p:cNvPr id="46" name="Ink 45">
                  <a:extLst>
                    <a:ext uri="{FF2B5EF4-FFF2-40B4-BE49-F238E27FC236}">
                      <a16:creationId xmlns:a16="http://schemas.microsoft.com/office/drawing/2014/main" id="{551C6D4B-9C42-4481-B656-EC18DD0F08C3}"/>
                    </a:ext>
                  </a:extLst>
                </p:cNvPr>
                <p:cNvPicPr/>
                <p:nvPr/>
              </p:nvPicPr>
              <p:blipFill>
                <a:blip r:embed="rId75"/>
                <a:stretch>
                  <a:fillRect/>
                </a:stretch>
              </p:blipFill>
              <p:spPr>
                <a:xfrm>
                  <a:off x="1462495" y="3592901"/>
                  <a:ext cx="196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783A2360-9EFE-4BAC-B924-7D354228C098}"/>
                    </a:ext>
                  </a:extLst>
                </p14:cNvPr>
                <p14:cNvContentPartPr/>
                <p14:nvPr/>
              </p14:nvContentPartPr>
              <p14:xfrm>
                <a:off x="1649335" y="3509741"/>
                <a:ext cx="205200" cy="182520"/>
              </p14:xfrm>
            </p:contentPart>
          </mc:Choice>
          <mc:Fallback xmlns="">
            <p:pic>
              <p:nvPicPr>
                <p:cNvPr id="47" name="Ink 46">
                  <a:extLst>
                    <a:ext uri="{FF2B5EF4-FFF2-40B4-BE49-F238E27FC236}">
                      <a16:creationId xmlns:a16="http://schemas.microsoft.com/office/drawing/2014/main" id="{783A2360-9EFE-4BAC-B924-7D354228C098}"/>
                    </a:ext>
                  </a:extLst>
                </p:cNvPr>
                <p:cNvPicPr/>
                <p:nvPr/>
              </p:nvPicPr>
              <p:blipFill>
                <a:blip r:embed="rId77"/>
                <a:stretch>
                  <a:fillRect/>
                </a:stretch>
              </p:blipFill>
              <p:spPr>
                <a:xfrm>
                  <a:off x="1631335" y="3491741"/>
                  <a:ext cx="2408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38685C58-7004-4398-9713-E27BEB4BF2EB}"/>
                    </a:ext>
                  </a:extLst>
                </p14:cNvPr>
                <p14:cNvContentPartPr/>
                <p14:nvPr/>
              </p14:nvContentPartPr>
              <p14:xfrm>
                <a:off x="1945255" y="3634661"/>
                <a:ext cx="132480" cy="6480"/>
              </p14:xfrm>
            </p:contentPart>
          </mc:Choice>
          <mc:Fallback xmlns="">
            <p:pic>
              <p:nvPicPr>
                <p:cNvPr id="49" name="Ink 48">
                  <a:extLst>
                    <a:ext uri="{FF2B5EF4-FFF2-40B4-BE49-F238E27FC236}">
                      <a16:creationId xmlns:a16="http://schemas.microsoft.com/office/drawing/2014/main" id="{38685C58-7004-4398-9713-E27BEB4BF2EB}"/>
                    </a:ext>
                  </a:extLst>
                </p:cNvPr>
                <p:cNvPicPr/>
                <p:nvPr/>
              </p:nvPicPr>
              <p:blipFill>
                <a:blip r:embed="rId79"/>
                <a:stretch>
                  <a:fillRect/>
                </a:stretch>
              </p:blipFill>
              <p:spPr>
                <a:xfrm>
                  <a:off x="1927615" y="3617021"/>
                  <a:ext cx="168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E9F243B6-42A2-48F5-9EC4-6FF73C2FABBD}"/>
                    </a:ext>
                  </a:extLst>
                </p14:cNvPr>
                <p14:cNvContentPartPr/>
                <p14:nvPr/>
              </p14:nvContentPartPr>
              <p14:xfrm>
                <a:off x="2215615" y="3457901"/>
                <a:ext cx="177480" cy="246240"/>
              </p14:xfrm>
            </p:contentPart>
          </mc:Choice>
          <mc:Fallback xmlns="">
            <p:pic>
              <p:nvPicPr>
                <p:cNvPr id="50" name="Ink 49">
                  <a:extLst>
                    <a:ext uri="{FF2B5EF4-FFF2-40B4-BE49-F238E27FC236}">
                      <a16:creationId xmlns:a16="http://schemas.microsoft.com/office/drawing/2014/main" id="{E9F243B6-42A2-48F5-9EC4-6FF73C2FABBD}"/>
                    </a:ext>
                  </a:extLst>
                </p:cNvPr>
                <p:cNvPicPr/>
                <p:nvPr/>
              </p:nvPicPr>
              <p:blipFill>
                <a:blip r:embed="rId81"/>
                <a:stretch>
                  <a:fillRect/>
                </a:stretch>
              </p:blipFill>
              <p:spPr>
                <a:xfrm>
                  <a:off x="2197615" y="3440261"/>
                  <a:ext cx="213120" cy="281880"/>
                </a:xfrm>
                <a:prstGeom prst="rect">
                  <a:avLst/>
                </a:prstGeom>
              </p:spPr>
            </p:pic>
          </mc:Fallback>
        </mc:AlternateContent>
      </p:grpSp>
      <p:grpSp>
        <p:nvGrpSpPr>
          <p:cNvPr id="62" name="Group 61">
            <a:extLst>
              <a:ext uri="{FF2B5EF4-FFF2-40B4-BE49-F238E27FC236}">
                <a16:creationId xmlns:a16="http://schemas.microsoft.com/office/drawing/2014/main" id="{457A656A-87DE-4AB5-BE67-117C018D1FD0}"/>
              </a:ext>
            </a:extLst>
          </p:cNvPr>
          <p:cNvGrpSpPr/>
          <p:nvPr/>
        </p:nvGrpSpPr>
        <p:grpSpPr>
          <a:xfrm>
            <a:off x="527575" y="4117421"/>
            <a:ext cx="1600920" cy="315360"/>
            <a:chOff x="527575" y="4117421"/>
            <a:chExt cx="1600920" cy="315360"/>
          </a:xfrm>
        </p:grpSpPr>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805570C6-563C-4403-9FC4-A68EBED54BF9}"/>
                    </a:ext>
                  </a:extLst>
                </p14:cNvPr>
                <p14:cNvContentPartPr/>
                <p14:nvPr/>
              </p14:nvContentPartPr>
              <p14:xfrm>
                <a:off x="548455" y="4186541"/>
                <a:ext cx="33840" cy="212760"/>
              </p14:xfrm>
            </p:contentPart>
          </mc:Choice>
          <mc:Fallback xmlns="">
            <p:pic>
              <p:nvPicPr>
                <p:cNvPr id="52" name="Ink 51">
                  <a:extLst>
                    <a:ext uri="{FF2B5EF4-FFF2-40B4-BE49-F238E27FC236}">
                      <a16:creationId xmlns:a16="http://schemas.microsoft.com/office/drawing/2014/main" id="{805570C6-563C-4403-9FC4-A68EBED54BF9}"/>
                    </a:ext>
                  </a:extLst>
                </p:cNvPr>
                <p:cNvPicPr/>
                <p:nvPr/>
              </p:nvPicPr>
              <p:blipFill>
                <a:blip r:embed="rId83"/>
                <a:stretch>
                  <a:fillRect/>
                </a:stretch>
              </p:blipFill>
              <p:spPr>
                <a:xfrm>
                  <a:off x="530815" y="4168541"/>
                  <a:ext cx="694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C01D2E83-0D7C-408B-B5E8-B41AC06C7B7C}"/>
                    </a:ext>
                  </a:extLst>
                </p14:cNvPr>
                <p14:cNvContentPartPr/>
                <p14:nvPr/>
              </p14:nvContentPartPr>
              <p14:xfrm>
                <a:off x="527575" y="4135781"/>
                <a:ext cx="156240" cy="205200"/>
              </p14:xfrm>
            </p:contentPart>
          </mc:Choice>
          <mc:Fallback xmlns="">
            <p:pic>
              <p:nvPicPr>
                <p:cNvPr id="53" name="Ink 52">
                  <a:extLst>
                    <a:ext uri="{FF2B5EF4-FFF2-40B4-BE49-F238E27FC236}">
                      <a16:creationId xmlns:a16="http://schemas.microsoft.com/office/drawing/2014/main" id="{C01D2E83-0D7C-408B-B5E8-B41AC06C7B7C}"/>
                    </a:ext>
                  </a:extLst>
                </p:cNvPr>
                <p:cNvPicPr/>
                <p:nvPr/>
              </p:nvPicPr>
              <p:blipFill>
                <a:blip r:embed="rId85"/>
                <a:stretch>
                  <a:fillRect/>
                </a:stretch>
              </p:blipFill>
              <p:spPr>
                <a:xfrm>
                  <a:off x="509935" y="4118141"/>
                  <a:ext cx="1918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4818AE34-B555-4D9B-A3AB-70D06015DADE}"/>
                    </a:ext>
                  </a:extLst>
                </p14:cNvPr>
                <p14:cNvContentPartPr/>
                <p14:nvPr/>
              </p14:nvContentPartPr>
              <p14:xfrm>
                <a:off x="716935" y="4266461"/>
                <a:ext cx="27720" cy="88560"/>
              </p14:xfrm>
            </p:contentPart>
          </mc:Choice>
          <mc:Fallback xmlns="">
            <p:pic>
              <p:nvPicPr>
                <p:cNvPr id="54" name="Ink 53">
                  <a:extLst>
                    <a:ext uri="{FF2B5EF4-FFF2-40B4-BE49-F238E27FC236}">
                      <a16:creationId xmlns:a16="http://schemas.microsoft.com/office/drawing/2014/main" id="{4818AE34-B555-4D9B-A3AB-70D06015DADE}"/>
                    </a:ext>
                  </a:extLst>
                </p:cNvPr>
                <p:cNvPicPr/>
                <p:nvPr/>
              </p:nvPicPr>
              <p:blipFill>
                <a:blip r:embed="rId87"/>
                <a:stretch>
                  <a:fillRect/>
                </a:stretch>
              </p:blipFill>
              <p:spPr>
                <a:xfrm>
                  <a:off x="699295" y="4248821"/>
                  <a:ext cx="63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DD5BBF13-056B-4F3E-8933-129FB189CF65}"/>
                    </a:ext>
                  </a:extLst>
                </p14:cNvPr>
                <p14:cNvContentPartPr/>
                <p14:nvPr/>
              </p14:nvContentPartPr>
              <p14:xfrm>
                <a:off x="727735" y="4179701"/>
                <a:ext cx="360" cy="360"/>
              </p14:xfrm>
            </p:contentPart>
          </mc:Choice>
          <mc:Fallback xmlns="">
            <p:pic>
              <p:nvPicPr>
                <p:cNvPr id="55" name="Ink 54">
                  <a:extLst>
                    <a:ext uri="{FF2B5EF4-FFF2-40B4-BE49-F238E27FC236}">
                      <a16:creationId xmlns:a16="http://schemas.microsoft.com/office/drawing/2014/main" id="{DD5BBF13-056B-4F3E-8933-129FB189CF65}"/>
                    </a:ext>
                  </a:extLst>
                </p:cNvPr>
                <p:cNvPicPr/>
                <p:nvPr/>
              </p:nvPicPr>
              <p:blipFill>
                <a:blip r:embed="rId89"/>
                <a:stretch>
                  <a:fillRect/>
                </a:stretch>
              </p:blipFill>
              <p:spPr>
                <a:xfrm>
                  <a:off x="709735" y="416170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D4CEB82B-608C-45A1-AFAE-19DB9DE8A1D3}"/>
                    </a:ext>
                  </a:extLst>
                </p14:cNvPr>
                <p14:cNvContentPartPr/>
                <p14:nvPr/>
              </p14:nvContentPartPr>
              <p14:xfrm>
                <a:off x="787135" y="4117421"/>
                <a:ext cx="245880" cy="301320"/>
              </p14:xfrm>
            </p:contentPart>
          </mc:Choice>
          <mc:Fallback xmlns="">
            <p:pic>
              <p:nvPicPr>
                <p:cNvPr id="56" name="Ink 55">
                  <a:extLst>
                    <a:ext uri="{FF2B5EF4-FFF2-40B4-BE49-F238E27FC236}">
                      <a16:creationId xmlns:a16="http://schemas.microsoft.com/office/drawing/2014/main" id="{D4CEB82B-608C-45A1-AFAE-19DB9DE8A1D3}"/>
                    </a:ext>
                  </a:extLst>
                </p:cNvPr>
                <p:cNvPicPr/>
                <p:nvPr/>
              </p:nvPicPr>
              <p:blipFill>
                <a:blip r:embed="rId91"/>
                <a:stretch>
                  <a:fillRect/>
                </a:stretch>
              </p:blipFill>
              <p:spPr>
                <a:xfrm>
                  <a:off x="769135" y="4099781"/>
                  <a:ext cx="28152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16463B2D-C834-484F-BEF7-06BDF0CE222B}"/>
                    </a:ext>
                  </a:extLst>
                </p14:cNvPr>
                <p14:cNvContentPartPr/>
                <p14:nvPr/>
              </p14:nvContentPartPr>
              <p14:xfrm>
                <a:off x="1115815" y="4122461"/>
                <a:ext cx="233280" cy="250200"/>
              </p14:xfrm>
            </p:contentPart>
          </mc:Choice>
          <mc:Fallback xmlns="">
            <p:pic>
              <p:nvPicPr>
                <p:cNvPr id="57" name="Ink 56">
                  <a:extLst>
                    <a:ext uri="{FF2B5EF4-FFF2-40B4-BE49-F238E27FC236}">
                      <a16:creationId xmlns:a16="http://schemas.microsoft.com/office/drawing/2014/main" id="{16463B2D-C834-484F-BEF7-06BDF0CE222B}"/>
                    </a:ext>
                  </a:extLst>
                </p:cNvPr>
                <p:cNvPicPr/>
                <p:nvPr/>
              </p:nvPicPr>
              <p:blipFill>
                <a:blip r:embed="rId93"/>
                <a:stretch>
                  <a:fillRect/>
                </a:stretch>
              </p:blipFill>
              <p:spPr>
                <a:xfrm>
                  <a:off x="1098175" y="4104461"/>
                  <a:ext cx="2689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330D2DEB-1D8A-4C1D-8A67-0EC4043A685D}"/>
                    </a:ext>
                  </a:extLst>
                </p14:cNvPr>
                <p14:cNvContentPartPr/>
                <p14:nvPr/>
              </p14:nvContentPartPr>
              <p14:xfrm>
                <a:off x="1417495" y="4263581"/>
                <a:ext cx="174960" cy="129240"/>
              </p14:xfrm>
            </p:contentPart>
          </mc:Choice>
          <mc:Fallback xmlns="">
            <p:pic>
              <p:nvPicPr>
                <p:cNvPr id="58" name="Ink 57">
                  <a:extLst>
                    <a:ext uri="{FF2B5EF4-FFF2-40B4-BE49-F238E27FC236}">
                      <a16:creationId xmlns:a16="http://schemas.microsoft.com/office/drawing/2014/main" id="{330D2DEB-1D8A-4C1D-8A67-0EC4043A685D}"/>
                    </a:ext>
                  </a:extLst>
                </p:cNvPr>
                <p:cNvPicPr/>
                <p:nvPr/>
              </p:nvPicPr>
              <p:blipFill>
                <a:blip r:embed="rId95"/>
                <a:stretch>
                  <a:fillRect/>
                </a:stretch>
              </p:blipFill>
              <p:spPr>
                <a:xfrm>
                  <a:off x="1399495" y="4245941"/>
                  <a:ext cx="210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075B62CD-858A-4BDD-B890-71329B3CCDB3}"/>
                    </a:ext>
                  </a:extLst>
                </p14:cNvPr>
                <p14:cNvContentPartPr/>
                <p14:nvPr/>
              </p14:nvContentPartPr>
              <p14:xfrm>
                <a:off x="1687855" y="4229381"/>
                <a:ext cx="124200" cy="124920"/>
              </p14:xfrm>
            </p:contentPart>
          </mc:Choice>
          <mc:Fallback xmlns="">
            <p:pic>
              <p:nvPicPr>
                <p:cNvPr id="59" name="Ink 58">
                  <a:extLst>
                    <a:ext uri="{FF2B5EF4-FFF2-40B4-BE49-F238E27FC236}">
                      <a16:creationId xmlns:a16="http://schemas.microsoft.com/office/drawing/2014/main" id="{075B62CD-858A-4BDD-B890-71329B3CCDB3}"/>
                    </a:ext>
                  </a:extLst>
                </p:cNvPr>
                <p:cNvPicPr/>
                <p:nvPr/>
              </p:nvPicPr>
              <p:blipFill>
                <a:blip r:embed="rId97"/>
                <a:stretch>
                  <a:fillRect/>
                </a:stretch>
              </p:blipFill>
              <p:spPr>
                <a:xfrm>
                  <a:off x="1669855" y="4211741"/>
                  <a:ext cx="159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84F7CFC3-4473-49E0-B5C4-8E827E157D31}"/>
                    </a:ext>
                  </a:extLst>
                </p14:cNvPr>
                <p14:cNvContentPartPr/>
                <p14:nvPr/>
              </p14:nvContentPartPr>
              <p14:xfrm>
                <a:off x="1896655" y="4338821"/>
                <a:ext cx="5760" cy="93960"/>
              </p14:xfrm>
            </p:contentPart>
          </mc:Choice>
          <mc:Fallback xmlns="">
            <p:pic>
              <p:nvPicPr>
                <p:cNvPr id="60" name="Ink 59">
                  <a:extLst>
                    <a:ext uri="{FF2B5EF4-FFF2-40B4-BE49-F238E27FC236}">
                      <a16:creationId xmlns:a16="http://schemas.microsoft.com/office/drawing/2014/main" id="{84F7CFC3-4473-49E0-B5C4-8E827E157D31}"/>
                    </a:ext>
                  </a:extLst>
                </p:cNvPr>
                <p:cNvPicPr/>
                <p:nvPr/>
              </p:nvPicPr>
              <p:blipFill>
                <a:blip r:embed="rId99"/>
                <a:stretch>
                  <a:fillRect/>
                </a:stretch>
              </p:blipFill>
              <p:spPr>
                <a:xfrm>
                  <a:off x="1879015" y="4321181"/>
                  <a:ext cx="41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6880778D-F6AA-46A0-A164-C68310DE4F05}"/>
                    </a:ext>
                  </a:extLst>
                </p14:cNvPr>
                <p14:cNvContentPartPr/>
                <p14:nvPr/>
              </p14:nvContentPartPr>
              <p14:xfrm>
                <a:off x="1990975" y="4204181"/>
                <a:ext cx="137520" cy="173520"/>
              </p14:xfrm>
            </p:contentPart>
          </mc:Choice>
          <mc:Fallback xmlns="">
            <p:pic>
              <p:nvPicPr>
                <p:cNvPr id="61" name="Ink 60">
                  <a:extLst>
                    <a:ext uri="{FF2B5EF4-FFF2-40B4-BE49-F238E27FC236}">
                      <a16:creationId xmlns:a16="http://schemas.microsoft.com/office/drawing/2014/main" id="{6880778D-F6AA-46A0-A164-C68310DE4F05}"/>
                    </a:ext>
                  </a:extLst>
                </p:cNvPr>
                <p:cNvPicPr/>
                <p:nvPr/>
              </p:nvPicPr>
              <p:blipFill>
                <a:blip r:embed="rId101"/>
                <a:stretch>
                  <a:fillRect/>
                </a:stretch>
              </p:blipFill>
              <p:spPr>
                <a:xfrm>
                  <a:off x="1972975" y="4186181"/>
                  <a:ext cx="173160" cy="209160"/>
                </a:xfrm>
                <a:prstGeom prst="rect">
                  <a:avLst/>
                </a:prstGeom>
              </p:spPr>
            </p:pic>
          </mc:Fallback>
        </mc:AlternateContent>
      </p:grpSp>
      <p:grpSp>
        <p:nvGrpSpPr>
          <p:cNvPr id="84" name="Group 83">
            <a:extLst>
              <a:ext uri="{FF2B5EF4-FFF2-40B4-BE49-F238E27FC236}">
                <a16:creationId xmlns:a16="http://schemas.microsoft.com/office/drawing/2014/main" id="{6AB60F20-4409-4486-89BC-8A3E29EEC96D}"/>
              </a:ext>
            </a:extLst>
          </p:cNvPr>
          <p:cNvGrpSpPr/>
          <p:nvPr/>
        </p:nvGrpSpPr>
        <p:grpSpPr>
          <a:xfrm>
            <a:off x="2847055" y="2510381"/>
            <a:ext cx="1621440" cy="174240"/>
            <a:chOff x="2847055" y="2510381"/>
            <a:chExt cx="1621440" cy="174240"/>
          </a:xfrm>
        </p:grpSpPr>
        <mc:AlternateContent xmlns:mc="http://schemas.openxmlformats.org/markup-compatibility/2006" xmlns:p14="http://schemas.microsoft.com/office/powerpoint/2010/main">
          <mc:Choice Requires="p14">
            <p:contentPart p14:bwMode="auto" r:id="rId102">
              <p14:nvContentPartPr>
                <p14:cNvPr id="82" name="Ink 81">
                  <a:extLst>
                    <a:ext uri="{FF2B5EF4-FFF2-40B4-BE49-F238E27FC236}">
                      <a16:creationId xmlns:a16="http://schemas.microsoft.com/office/drawing/2014/main" id="{6EFEB22A-BC0E-4667-9BC5-15BE5C85A581}"/>
                    </a:ext>
                  </a:extLst>
                </p14:cNvPr>
                <p14:cNvContentPartPr/>
                <p14:nvPr/>
              </p14:nvContentPartPr>
              <p14:xfrm>
                <a:off x="2847055" y="2607941"/>
                <a:ext cx="1395000" cy="19440"/>
              </p14:xfrm>
            </p:contentPart>
          </mc:Choice>
          <mc:Fallback xmlns="">
            <p:pic>
              <p:nvPicPr>
                <p:cNvPr id="82" name="Ink 81">
                  <a:extLst>
                    <a:ext uri="{FF2B5EF4-FFF2-40B4-BE49-F238E27FC236}">
                      <a16:creationId xmlns:a16="http://schemas.microsoft.com/office/drawing/2014/main" id="{6EFEB22A-BC0E-4667-9BC5-15BE5C85A581}"/>
                    </a:ext>
                  </a:extLst>
                </p:cNvPr>
                <p:cNvPicPr/>
                <p:nvPr/>
              </p:nvPicPr>
              <p:blipFill>
                <a:blip r:embed="rId103"/>
                <a:stretch>
                  <a:fillRect/>
                </a:stretch>
              </p:blipFill>
              <p:spPr>
                <a:xfrm>
                  <a:off x="2829055" y="2590301"/>
                  <a:ext cx="1430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3" name="Ink 82">
                  <a:extLst>
                    <a:ext uri="{FF2B5EF4-FFF2-40B4-BE49-F238E27FC236}">
                      <a16:creationId xmlns:a16="http://schemas.microsoft.com/office/drawing/2014/main" id="{1614CA4A-8936-4694-99B2-EA9C8A8C2EFB}"/>
                    </a:ext>
                  </a:extLst>
                </p14:cNvPr>
                <p14:cNvContentPartPr/>
                <p14:nvPr/>
              </p14:nvContentPartPr>
              <p14:xfrm>
                <a:off x="4243135" y="2510381"/>
                <a:ext cx="225360" cy="174240"/>
              </p14:xfrm>
            </p:contentPart>
          </mc:Choice>
          <mc:Fallback xmlns="">
            <p:pic>
              <p:nvPicPr>
                <p:cNvPr id="83" name="Ink 82">
                  <a:extLst>
                    <a:ext uri="{FF2B5EF4-FFF2-40B4-BE49-F238E27FC236}">
                      <a16:creationId xmlns:a16="http://schemas.microsoft.com/office/drawing/2014/main" id="{1614CA4A-8936-4694-99B2-EA9C8A8C2EFB}"/>
                    </a:ext>
                  </a:extLst>
                </p:cNvPr>
                <p:cNvPicPr/>
                <p:nvPr/>
              </p:nvPicPr>
              <p:blipFill>
                <a:blip r:embed="rId105"/>
                <a:stretch>
                  <a:fillRect/>
                </a:stretch>
              </p:blipFill>
              <p:spPr>
                <a:xfrm>
                  <a:off x="4225135" y="2492741"/>
                  <a:ext cx="261000" cy="20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85" name="Ink 84">
                <a:extLst>
                  <a:ext uri="{FF2B5EF4-FFF2-40B4-BE49-F238E27FC236}">
                    <a16:creationId xmlns:a16="http://schemas.microsoft.com/office/drawing/2014/main" id="{448F1343-823D-4BAF-A70E-C137CD61EBFF}"/>
                  </a:ext>
                </a:extLst>
              </p14:cNvPr>
              <p14:cNvContentPartPr/>
              <p14:nvPr/>
            </p14:nvContentPartPr>
            <p14:xfrm>
              <a:off x="3330175" y="2383661"/>
              <a:ext cx="175680" cy="247320"/>
            </p14:xfrm>
          </p:contentPart>
        </mc:Choice>
        <mc:Fallback xmlns="">
          <p:pic>
            <p:nvPicPr>
              <p:cNvPr id="85" name="Ink 84">
                <a:extLst>
                  <a:ext uri="{FF2B5EF4-FFF2-40B4-BE49-F238E27FC236}">
                    <a16:creationId xmlns:a16="http://schemas.microsoft.com/office/drawing/2014/main" id="{448F1343-823D-4BAF-A70E-C137CD61EBFF}"/>
                  </a:ext>
                </a:extLst>
              </p:cNvPr>
              <p:cNvPicPr/>
              <p:nvPr/>
            </p:nvPicPr>
            <p:blipFill>
              <a:blip r:embed="rId107"/>
              <a:stretch>
                <a:fillRect/>
              </a:stretch>
            </p:blipFill>
            <p:spPr>
              <a:xfrm>
                <a:off x="3312175" y="2366021"/>
                <a:ext cx="211320" cy="282960"/>
              </a:xfrm>
              <a:prstGeom prst="rect">
                <a:avLst/>
              </a:prstGeom>
            </p:spPr>
          </p:pic>
        </mc:Fallback>
      </mc:AlternateContent>
      <p:grpSp>
        <p:nvGrpSpPr>
          <p:cNvPr id="88" name="Group 87">
            <a:extLst>
              <a:ext uri="{FF2B5EF4-FFF2-40B4-BE49-F238E27FC236}">
                <a16:creationId xmlns:a16="http://schemas.microsoft.com/office/drawing/2014/main" id="{21ECE2F1-A119-48C2-8626-C76160A35DD9}"/>
              </a:ext>
            </a:extLst>
          </p:cNvPr>
          <p:cNvGrpSpPr/>
          <p:nvPr/>
        </p:nvGrpSpPr>
        <p:grpSpPr>
          <a:xfrm>
            <a:off x="3185815" y="2076221"/>
            <a:ext cx="604440" cy="194400"/>
            <a:chOff x="3185815" y="2076221"/>
            <a:chExt cx="604440" cy="194400"/>
          </a:xfrm>
        </p:grpSpPr>
        <mc:AlternateContent xmlns:mc="http://schemas.openxmlformats.org/markup-compatibility/2006" xmlns:p14="http://schemas.microsoft.com/office/powerpoint/2010/main">
          <mc:Choice Requires="p14">
            <p:contentPart p14:bwMode="auto" r:id="rId108">
              <p14:nvContentPartPr>
                <p14:cNvPr id="86" name="Ink 85">
                  <a:extLst>
                    <a:ext uri="{FF2B5EF4-FFF2-40B4-BE49-F238E27FC236}">
                      <a16:creationId xmlns:a16="http://schemas.microsoft.com/office/drawing/2014/main" id="{70106C30-21C2-4D9D-A8DC-6BABA3411920}"/>
                    </a:ext>
                  </a:extLst>
                </p14:cNvPr>
                <p14:cNvContentPartPr/>
                <p14:nvPr/>
              </p14:nvContentPartPr>
              <p14:xfrm>
                <a:off x="3185815" y="2076221"/>
                <a:ext cx="343800" cy="163800"/>
              </p14:xfrm>
            </p:contentPart>
          </mc:Choice>
          <mc:Fallback xmlns="">
            <p:pic>
              <p:nvPicPr>
                <p:cNvPr id="86" name="Ink 85">
                  <a:extLst>
                    <a:ext uri="{FF2B5EF4-FFF2-40B4-BE49-F238E27FC236}">
                      <a16:creationId xmlns:a16="http://schemas.microsoft.com/office/drawing/2014/main" id="{70106C30-21C2-4D9D-A8DC-6BABA3411920}"/>
                    </a:ext>
                  </a:extLst>
                </p:cNvPr>
                <p:cNvPicPr/>
                <p:nvPr/>
              </p:nvPicPr>
              <p:blipFill>
                <a:blip r:embed="rId109"/>
                <a:stretch>
                  <a:fillRect/>
                </a:stretch>
              </p:blipFill>
              <p:spPr>
                <a:xfrm>
                  <a:off x="3167815" y="2058221"/>
                  <a:ext cx="379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7" name="Ink 86">
                  <a:extLst>
                    <a:ext uri="{FF2B5EF4-FFF2-40B4-BE49-F238E27FC236}">
                      <a16:creationId xmlns:a16="http://schemas.microsoft.com/office/drawing/2014/main" id="{5F6CC489-847F-4B2E-85B8-01216BE6A86A}"/>
                    </a:ext>
                  </a:extLst>
                </p14:cNvPr>
                <p14:cNvContentPartPr/>
                <p14:nvPr/>
              </p14:nvContentPartPr>
              <p14:xfrm>
                <a:off x="3608815" y="2133101"/>
                <a:ext cx="181440" cy="137520"/>
              </p14:xfrm>
            </p:contentPart>
          </mc:Choice>
          <mc:Fallback xmlns="">
            <p:pic>
              <p:nvPicPr>
                <p:cNvPr id="87" name="Ink 86">
                  <a:extLst>
                    <a:ext uri="{FF2B5EF4-FFF2-40B4-BE49-F238E27FC236}">
                      <a16:creationId xmlns:a16="http://schemas.microsoft.com/office/drawing/2014/main" id="{5F6CC489-847F-4B2E-85B8-01216BE6A86A}"/>
                    </a:ext>
                  </a:extLst>
                </p:cNvPr>
                <p:cNvPicPr/>
                <p:nvPr/>
              </p:nvPicPr>
              <p:blipFill>
                <a:blip r:embed="rId111"/>
                <a:stretch>
                  <a:fillRect/>
                </a:stretch>
              </p:blipFill>
              <p:spPr>
                <a:xfrm>
                  <a:off x="3591175" y="2115461"/>
                  <a:ext cx="217080" cy="173160"/>
                </a:xfrm>
                <a:prstGeom prst="rect">
                  <a:avLst/>
                </a:prstGeom>
              </p:spPr>
            </p:pic>
          </mc:Fallback>
        </mc:AlternateContent>
      </p:grpSp>
      <p:grpSp>
        <p:nvGrpSpPr>
          <p:cNvPr id="97" name="Group 96">
            <a:extLst>
              <a:ext uri="{FF2B5EF4-FFF2-40B4-BE49-F238E27FC236}">
                <a16:creationId xmlns:a16="http://schemas.microsoft.com/office/drawing/2014/main" id="{1B52084D-E41B-4909-B08A-7633A03BA797}"/>
              </a:ext>
            </a:extLst>
          </p:cNvPr>
          <p:cNvGrpSpPr/>
          <p:nvPr/>
        </p:nvGrpSpPr>
        <p:grpSpPr>
          <a:xfrm>
            <a:off x="6376495" y="1158581"/>
            <a:ext cx="1154520" cy="281520"/>
            <a:chOff x="6376495" y="1158581"/>
            <a:chExt cx="1154520" cy="281520"/>
          </a:xfrm>
        </p:grpSpPr>
        <mc:AlternateContent xmlns:mc="http://schemas.openxmlformats.org/markup-compatibility/2006" xmlns:p14="http://schemas.microsoft.com/office/powerpoint/2010/main">
          <mc:Choice Requires="p14">
            <p:contentPart p14:bwMode="auto" r:id="rId112">
              <p14:nvContentPartPr>
                <p14:cNvPr id="89" name="Ink 88">
                  <a:extLst>
                    <a:ext uri="{FF2B5EF4-FFF2-40B4-BE49-F238E27FC236}">
                      <a16:creationId xmlns:a16="http://schemas.microsoft.com/office/drawing/2014/main" id="{5EFC1D70-17B4-4C88-926F-95B1514FF819}"/>
                    </a:ext>
                  </a:extLst>
                </p14:cNvPr>
                <p14:cNvContentPartPr/>
                <p14:nvPr/>
              </p14:nvContentPartPr>
              <p14:xfrm>
                <a:off x="6376495" y="1218341"/>
                <a:ext cx="219960" cy="167760"/>
              </p14:xfrm>
            </p:contentPart>
          </mc:Choice>
          <mc:Fallback xmlns="">
            <p:pic>
              <p:nvPicPr>
                <p:cNvPr id="89" name="Ink 88">
                  <a:extLst>
                    <a:ext uri="{FF2B5EF4-FFF2-40B4-BE49-F238E27FC236}">
                      <a16:creationId xmlns:a16="http://schemas.microsoft.com/office/drawing/2014/main" id="{5EFC1D70-17B4-4C88-926F-95B1514FF819}"/>
                    </a:ext>
                  </a:extLst>
                </p:cNvPr>
                <p:cNvPicPr/>
                <p:nvPr/>
              </p:nvPicPr>
              <p:blipFill>
                <a:blip r:embed="rId113"/>
                <a:stretch>
                  <a:fillRect/>
                </a:stretch>
              </p:blipFill>
              <p:spPr>
                <a:xfrm>
                  <a:off x="6358855" y="1200701"/>
                  <a:ext cx="2556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0" name="Ink 89">
                  <a:extLst>
                    <a:ext uri="{FF2B5EF4-FFF2-40B4-BE49-F238E27FC236}">
                      <a16:creationId xmlns:a16="http://schemas.microsoft.com/office/drawing/2014/main" id="{8A595827-A323-464F-BC9A-973D85F6F437}"/>
                    </a:ext>
                  </a:extLst>
                </p14:cNvPr>
                <p14:cNvContentPartPr/>
                <p14:nvPr/>
              </p14:nvContentPartPr>
              <p14:xfrm>
                <a:off x="6625255" y="1248941"/>
                <a:ext cx="3240" cy="121680"/>
              </p14:xfrm>
            </p:contentPart>
          </mc:Choice>
          <mc:Fallback xmlns="">
            <p:pic>
              <p:nvPicPr>
                <p:cNvPr id="90" name="Ink 89">
                  <a:extLst>
                    <a:ext uri="{FF2B5EF4-FFF2-40B4-BE49-F238E27FC236}">
                      <a16:creationId xmlns:a16="http://schemas.microsoft.com/office/drawing/2014/main" id="{8A595827-A323-464F-BC9A-973D85F6F437}"/>
                    </a:ext>
                  </a:extLst>
                </p:cNvPr>
                <p:cNvPicPr/>
                <p:nvPr/>
              </p:nvPicPr>
              <p:blipFill>
                <a:blip r:embed="rId115"/>
                <a:stretch>
                  <a:fillRect/>
                </a:stretch>
              </p:blipFill>
              <p:spPr>
                <a:xfrm>
                  <a:off x="6607255" y="1230941"/>
                  <a:ext cx="38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1" name="Ink 90">
                  <a:extLst>
                    <a:ext uri="{FF2B5EF4-FFF2-40B4-BE49-F238E27FC236}">
                      <a16:creationId xmlns:a16="http://schemas.microsoft.com/office/drawing/2014/main" id="{EC1DE1B8-32CA-42BE-B838-358D0A5E10A2}"/>
                    </a:ext>
                  </a:extLst>
                </p14:cNvPr>
                <p14:cNvContentPartPr/>
                <p14:nvPr/>
              </p14:nvContentPartPr>
              <p14:xfrm>
                <a:off x="6600775" y="1208981"/>
                <a:ext cx="144000" cy="185400"/>
              </p14:xfrm>
            </p:contentPart>
          </mc:Choice>
          <mc:Fallback xmlns="">
            <p:pic>
              <p:nvPicPr>
                <p:cNvPr id="91" name="Ink 90">
                  <a:extLst>
                    <a:ext uri="{FF2B5EF4-FFF2-40B4-BE49-F238E27FC236}">
                      <a16:creationId xmlns:a16="http://schemas.microsoft.com/office/drawing/2014/main" id="{EC1DE1B8-32CA-42BE-B838-358D0A5E10A2}"/>
                    </a:ext>
                  </a:extLst>
                </p:cNvPr>
                <p:cNvPicPr/>
                <p:nvPr/>
              </p:nvPicPr>
              <p:blipFill>
                <a:blip r:embed="rId117"/>
                <a:stretch>
                  <a:fillRect/>
                </a:stretch>
              </p:blipFill>
              <p:spPr>
                <a:xfrm>
                  <a:off x="6583135" y="1190981"/>
                  <a:ext cx="1796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2" name="Ink 91">
                  <a:extLst>
                    <a:ext uri="{FF2B5EF4-FFF2-40B4-BE49-F238E27FC236}">
                      <a16:creationId xmlns:a16="http://schemas.microsoft.com/office/drawing/2014/main" id="{E826A093-74B6-4CA6-B978-AD482567833E}"/>
                    </a:ext>
                  </a:extLst>
                </p14:cNvPr>
                <p14:cNvContentPartPr/>
                <p14:nvPr/>
              </p14:nvContentPartPr>
              <p14:xfrm>
                <a:off x="6792295" y="1304741"/>
                <a:ext cx="131760" cy="135360"/>
              </p14:xfrm>
            </p:contentPart>
          </mc:Choice>
          <mc:Fallback xmlns="">
            <p:pic>
              <p:nvPicPr>
                <p:cNvPr id="92" name="Ink 91">
                  <a:extLst>
                    <a:ext uri="{FF2B5EF4-FFF2-40B4-BE49-F238E27FC236}">
                      <a16:creationId xmlns:a16="http://schemas.microsoft.com/office/drawing/2014/main" id="{E826A093-74B6-4CA6-B978-AD482567833E}"/>
                    </a:ext>
                  </a:extLst>
                </p:cNvPr>
                <p:cNvPicPr/>
                <p:nvPr/>
              </p:nvPicPr>
              <p:blipFill>
                <a:blip r:embed="rId119"/>
                <a:stretch>
                  <a:fillRect/>
                </a:stretch>
              </p:blipFill>
              <p:spPr>
                <a:xfrm>
                  <a:off x="6774655" y="1287101"/>
                  <a:ext cx="167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3" name="Ink 92">
                  <a:extLst>
                    <a:ext uri="{FF2B5EF4-FFF2-40B4-BE49-F238E27FC236}">
                      <a16:creationId xmlns:a16="http://schemas.microsoft.com/office/drawing/2014/main" id="{3DB913A4-06E5-495C-8C69-7C831536EB00}"/>
                    </a:ext>
                  </a:extLst>
                </p14:cNvPr>
                <p14:cNvContentPartPr/>
                <p14:nvPr/>
              </p14:nvContentPartPr>
              <p14:xfrm>
                <a:off x="6920095" y="1232381"/>
                <a:ext cx="167760" cy="159480"/>
              </p14:xfrm>
            </p:contentPart>
          </mc:Choice>
          <mc:Fallback xmlns="">
            <p:pic>
              <p:nvPicPr>
                <p:cNvPr id="93" name="Ink 92">
                  <a:extLst>
                    <a:ext uri="{FF2B5EF4-FFF2-40B4-BE49-F238E27FC236}">
                      <a16:creationId xmlns:a16="http://schemas.microsoft.com/office/drawing/2014/main" id="{3DB913A4-06E5-495C-8C69-7C831536EB00}"/>
                    </a:ext>
                  </a:extLst>
                </p:cNvPr>
                <p:cNvPicPr/>
                <p:nvPr/>
              </p:nvPicPr>
              <p:blipFill>
                <a:blip r:embed="rId121"/>
                <a:stretch>
                  <a:fillRect/>
                </a:stretch>
              </p:blipFill>
              <p:spPr>
                <a:xfrm>
                  <a:off x="6902095" y="1214741"/>
                  <a:ext cx="203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4" name="Ink 93">
                  <a:extLst>
                    <a:ext uri="{FF2B5EF4-FFF2-40B4-BE49-F238E27FC236}">
                      <a16:creationId xmlns:a16="http://schemas.microsoft.com/office/drawing/2014/main" id="{1F97CC20-AB1D-4C59-A9AD-1D1665531E5C}"/>
                    </a:ext>
                  </a:extLst>
                </p14:cNvPr>
                <p14:cNvContentPartPr/>
                <p14:nvPr/>
              </p14:nvContentPartPr>
              <p14:xfrm>
                <a:off x="7140775" y="1372781"/>
                <a:ext cx="119520" cy="10440"/>
              </p14:xfrm>
            </p:contentPart>
          </mc:Choice>
          <mc:Fallback xmlns="">
            <p:pic>
              <p:nvPicPr>
                <p:cNvPr id="94" name="Ink 93">
                  <a:extLst>
                    <a:ext uri="{FF2B5EF4-FFF2-40B4-BE49-F238E27FC236}">
                      <a16:creationId xmlns:a16="http://schemas.microsoft.com/office/drawing/2014/main" id="{1F97CC20-AB1D-4C59-A9AD-1D1665531E5C}"/>
                    </a:ext>
                  </a:extLst>
                </p:cNvPr>
                <p:cNvPicPr/>
                <p:nvPr/>
              </p:nvPicPr>
              <p:blipFill>
                <a:blip r:embed="rId123"/>
                <a:stretch>
                  <a:fillRect/>
                </a:stretch>
              </p:blipFill>
              <p:spPr>
                <a:xfrm>
                  <a:off x="7123135" y="1354781"/>
                  <a:ext cx="155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5" name="Ink 94">
                  <a:extLst>
                    <a:ext uri="{FF2B5EF4-FFF2-40B4-BE49-F238E27FC236}">
                      <a16:creationId xmlns:a16="http://schemas.microsoft.com/office/drawing/2014/main" id="{C07BD2F0-2446-4099-8E99-85972DBAF4DA}"/>
                    </a:ext>
                  </a:extLst>
                </p14:cNvPr>
                <p14:cNvContentPartPr/>
                <p14:nvPr/>
              </p14:nvContentPartPr>
              <p14:xfrm>
                <a:off x="7364335" y="1268741"/>
                <a:ext cx="1080" cy="120960"/>
              </p14:xfrm>
            </p:contentPart>
          </mc:Choice>
          <mc:Fallback xmlns="">
            <p:pic>
              <p:nvPicPr>
                <p:cNvPr id="95" name="Ink 94">
                  <a:extLst>
                    <a:ext uri="{FF2B5EF4-FFF2-40B4-BE49-F238E27FC236}">
                      <a16:creationId xmlns:a16="http://schemas.microsoft.com/office/drawing/2014/main" id="{C07BD2F0-2446-4099-8E99-85972DBAF4DA}"/>
                    </a:ext>
                  </a:extLst>
                </p:cNvPr>
                <p:cNvPicPr/>
                <p:nvPr/>
              </p:nvPicPr>
              <p:blipFill>
                <a:blip r:embed="rId125"/>
                <a:stretch>
                  <a:fillRect/>
                </a:stretch>
              </p:blipFill>
              <p:spPr>
                <a:xfrm>
                  <a:off x="7346335" y="1251101"/>
                  <a:ext cx="36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6" name="Ink 95">
                  <a:extLst>
                    <a:ext uri="{FF2B5EF4-FFF2-40B4-BE49-F238E27FC236}">
                      <a16:creationId xmlns:a16="http://schemas.microsoft.com/office/drawing/2014/main" id="{99D0F5A7-6E25-460F-AD5B-6C89F1381486}"/>
                    </a:ext>
                  </a:extLst>
                </p14:cNvPr>
                <p14:cNvContentPartPr/>
                <p14:nvPr/>
              </p14:nvContentPartPr>
              <p14:xfrm>
                <a:off x="7338415" y="1158581"/>
                <a:ext cx="192600" cy="139320"/>
              </p14:xfrm>
            </p:contentPart>
          </mc:Choice>
          <mc:Fallback xmlns="">
            <p:pic>
              <p:nvPicPr>
                <p:cNvPr id="96" name="Ink 95">
                  <a:extLst>
                    <a:ext uri="{FF2B5EF4-FFF2-40B4-BE49-F238E27FC236}">
                      <a16:creationId xmlns:a16="http://schemas.microsoft.com/office/drawing/2014/main" id="{99D0F5A7-6E25-460F-AD5B-6C89F1381486}"/>
                    </a:ext>
                  </a:extLst>
                </p:cNvPr>
                <p:cNvPicPr/>
                <p:nvPr/>
              </p:nvPicPr>
              <p:blipFill>
                <a:blip r:embed="rId127"/>
                <a:stretch>
                  <a:fillRect/>
                </a:stretch>
              </p:blipFill>
              <p:spPr>
                <a:xfrm>
                  <a:off x="7320775" y="1140941"/>
                  <a:ext cx="228240" cy="17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974AE5F1-5BA7-4E8E-80F4-32A37F9EEA0F}"/>
                  </a:ext>
                </a:extLst>
              </p14:cNvPr>
              <p14:cNvContentPartPr/>
              <p14:nvPr/>
            </p14:nvContentPartPr>
            <p14:xfrm>
              <a:off x="6595735" y="1566101"/>
              <a:ext cx="1080" cy="82080"/>
            </p14:xfrm>
          </p:contentPart>
        </mc:Choice>
        <mc:Fallback xmlns="">
          <p:pic>
            <p:nvPicPr>
              <p:cNvPr id="98" name="Ink 97">
                <a:extLst>
                  <a:ext uri="{FF2B5EF4-FFF2-40B4-BE49-F238E27FC236}">
                    <a16:creationId xmlns:a16="http://schemas.microsoft.com/office/drawing/2014/main" id="{974AE5F1-5BA7-4E8E-80F4-32A37F9EEA0F}"/>
                  </a:ext>
                </a:extLst>
              </p:cNvPr>
              <p:cNvPicPr/>
              <p:nvPr/>
            </p:nvPicPr>
            <p:blipFill>
              <a:blip r:embed="rId129"/>
              <a:stretch>
                <a:fillRect/>
              </a:stretch>
            </p:blipFill>
            <p:spPr>
              <a:xfrm>
                <a:off x="6577735" y="1548461"/>
                <a:ext cx="36720" cy="117720"/>
              </a:xfrm>
              <a:prstGeom prst="rect">
                <a:avLst/>
              </a:prstGeom>
            </p:spPr>
          </p:pic>
        </mc:Fallback>
      </mc:AlternateContent>
      <p:grpSp>
        <p:nvGrpSpPr>
          <p:cNvPr id="105" name="Group 104">
            <a:extLst>
              <a:ext uri="{FF2B5EF4-FFF2-40B4-BE49-F238E27FC236}">
                <a16:creationId xmlns:a16="http://schemas.microsoft.com/office/drawing/2014/main" id="{7902D726-4B49-4E2B-8D10-644DD922E814}"/>
              </a:ext>
            </a:extLst>
          </p:cNvPr>
          <p:cNvGrpSpPr/>
          <p:nvPr/>
        </p:nvGrpSpPr>
        <p:grpSpPr>
          <a:xfrm>
            <a:off x="6347335" y="1719461"/>
            <a:ext cx="977400" cy="194400"/>
            <a:chOff x="6347335" y="1719461"/>
            <a:chExt cx="977400" cy="194400"/>
          </a:xfrm>
        </p:grpSpPr>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4D235820-450D-4C22-BF7F-9AE2700BE26A}"/>
                    </a:ext>
                  </a:extLst>
                </p14:cNvPr>
                <p14:cNvContentPartPr/>
                <p14:nvPr/>
              </p14:nvContentPartPr>
              <p14:xfrm>
                <a:off x="6533815" y="1768421"/>
                <a:ext cx="155160" cy="145440"/>
              </p14:xfrm>
            </p:contentPart>
          </mc:Choice>
          <mc:Fallback xmlns="">
            <p:pic>
              <p:nvPicPr>
                <p:cNvPr id="99" name="Ink 98">
                  <a:extLst>
                    <a:ext uri="{FF2B5EF4-FFF2-40B4-BE49-F238E27FC236}">
                      <a16:creationId xmlns:a16="http://schemas.microsoft.com/office/drawing/2014/main" id="{4D235820-450D-4C22-BF7F-9AE2700BE26A}"/>
                    </a:ext>
                  </a:extLst>
                </p:cNvPr>
                <p:cNvPicPr/>
                <p:nvPr/>
              </p:nvPicPr>
              <p:blipFill>
                <a:blip r:embed="rId131"/>
                <a:stretch>
                  <a:fillRect/>
                </a:stretch>
              </p:blipFill>
              <p:spPr>
                <a:xfrm>
                  <a:off x="6515815" y="1750421"/>
                  <a:ext cx="190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AA31C99F-1F25-483C-B758-9D7D62941274}"/>
                    </a:ext>
                  </a:extLst>
                </p14:cNvPr>
                <p14:cNvContentPartPr/>
                <p14:nvPr/>
              </p14:nvContentPartPr>
              <p14:xfrm>
                <a:off x="6819655" y="1882541"/>
                <a:ext cx="106560" cy="2520"/>
              </p14:xfrm>
            </p:contentPart>
          </mc:Choice>
          <mc:Fallback xmlns="">
            <p:pic>
              <p:nvPicPr>
                <p:cNvPr id="100" name="Ink 99">
                  <a:extLst>
                    <a:ext uri="{FF2B5EF4-FFF2-40B4-BE49-F238E27FC236}">
                      <a16:creationId xmlns:a16="http://schemas.microsoft.com/office/drawing/2014/main" id="{AA31C99F-1F25-483C-B758-9D7D62941274}"/>
                    </a:ext>
                  </a:extLst>
                </p:cNvPr>
                <p:cNvPicPr/>
                <p:nvPr/>
              </p:nvPicPr>
              <p:blipFill>
                <a:blip r:embed="rId133"/>
                <a:stretch>
                  <a:fillRect/>
                </a:stretch>
              </p:blipFill>
              <p:spPr>
                <a:xfrm>
                  <a:off x="6801655" y="1864901"/>
                  <a:ext cx="142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1" name="Ink 100">
                  <a:extLst>
                    <a:ext uri="{FF2B5EF4-FFF2-40B4-BE49-F238E27FC236}">
                      <a16:creationId xmlns:a16="http://schemas.microsoft.com/office/drawing/2014/main" id="{2681BFFC-20F9-48B8-A0AA-3B3BC6AEA510}"/>
                    </a:ext>
                  </a:extLst>
                </p14:cNvPr>
                <p14:cNvContentPartPr/>
                <p14:nvPr/>
              </p14:nvContentPartPr>
              <p14:xfrm>
                <a:off x="6986695" y="1763381"/>
                <a:ext cx="140040" cy="120960"/>
              </p14:xfrm>
            </p:contentPart>
          </mc:Choice>
          <mc:Fallback xmlns="">
            <p:pic>
              <p:nvPicPr>
                <p:cNvPr id="101" name="Ink 100">
                  <a:extLst>
                    <a:ext uri="{FF2B5EF4-FFF2-40B4-BE49-F238E27FC236}">
                      <a16:creationId xmlns:a16="http://schemas.microsoft.com/office/drawing/2014/main" id="{2681BFFC-20F9-48B8-A0AA-3B3BC6AEA510}"/>
                    </a:ext>
                  </a:extLst>
                </p:cNvPr>
                <p:cNvPicPr/>
                <p:nvPr/>
              </p:nvPicPr>
              <p:blipFill>
                <a:blip r:embed="rId135"/>
                <a:stretch>
                  <a:fillRect/>
                </a:stretch>
              </p:blipFill>
              <p:spPr>
                <a:xfrm>
                  <a:off x="6969055" y="1745741"/>
                  <a:ext cx="175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2" name="Ink 101">
                  <a:extLst>
                    <a:ext uri="{FF2B5EF4-FFF2-40B4-BE49-F238E27FC236}">
                      <a16:creationId xmlns:a16="http://schemas.microsoft.com/office/drawing/2014/main" id="{665DC5A7-387A-460F-AA21-06DF47262673}"/>
                    </a:ext>
                  </a:extLst>
                </p14:cNvPr>
                <p14:cNvContentPartPr/>
                <p14:nvPr/>
              </p14:nvContentPartPr>
              <p14:xfrm>
                <a:off x="7213135" y="1756901"/>
                <a:ext cx="7200" cy="106200"/>
              </p14:xfrm>
            </p:contentPart>
          </mc:Choice>
          <mc:Fallback xmlns="">
            <p:pic>
              <p:nvPicPr>
                <p:cNvPr id="102" name="Ink 101">
                  <a:extLst>
                    <a:ext uri="{FF2B5EF4-FFF2-40B4-BE49-F238E27FC236}">
                      <a16:creationId xmlns:a16="http://schemas.microsoft.com/office/drawing/2014/main" id="{665DC5A7-387A-460F-AA21-06DF47262673}"/>
                    </a:ext>
                  </a:extLst>
                </p:cNvPr>
                <p:cNvPicPr/>
                <p:nvPr/>
              </p:nvPicPr>
              <p:blipFill>
                <a:blip r:embed="rId137"/>
                <a:stretch>
                  <a:fillRect/>
                </a:stretch>
              </p:blipFill>
              <p:spPr>
                <a:xfrm>
                  <a:off x="7195135" y="1739261"/>
                  <a:ext cx="42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3" name="Ink 102">
                  <a:extLst>
                    <a:ext uri="{FF2B5EF4-FFF2-40B4-BE49-F238E27FC236}">
                      <a16:creationId xmlns:a16="http://schemas.microsoft.com/office/drawing/2014/main" id="{702FD9CD-A8B8-438D-B6BD-3FD3DECBC3F6}"/>
                    </a:ext>
                  </a:extLst>
                </p14:cNvPr>
                <p14:cNvContentPartPr/>
                <p14:nvPr/>
              </p14:nvContentPartPr>
              <p14:xfrm>
                <a:off x="7200895" y="1719461"/>
                <a:ext cx="123840" cy="149400"/>
              </p14:xfrm>
            </p:contentPart>
          </mc:Choice>
          <mc:Fallback xmlns="">
            <p:pic>
              <p:nvPicPr>
                <p:cNvPr id="103" name="Ink 102">
                  <a:extLst>
                    <a:ext uri="{FF2B5EF4-FFF2-40B4-BE49-F238E27FC236}">
                      <a16:creationId xmlns:a16="http://schemas.microsoft.com/office/drawing/2014/main" id="{702FD9CD-A8B8-438D-B6BD-3FD3DECBC3F6}"/>
                    </a:ext>
                  </a:extLst>
                </p:cNvPr>
                <p:cNvPicPr/>
                <p:nvPr/>
              </p:nvPicPr>
              <p:blipFill>
                <a:blip r:embed="rId139"/>
                <a:stretch>
                  <a:fillRect/>
                </a:stretch>
              </p:blipFill>
              <p:spPr>
                <a:xfrm>
                  <a:off x="7183255" y="1701461"/>
                  <a:ext cx="159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4" name="Ink 103">
                  <a:extLst>
                    <a:ext uri="{FF2B5EF4-FFF2-40B4-BE49-F238E27FC236}">
                      <a16:creationId xmlns:a16="http://schemas.microsoft.com/office/drawing/2014/main" id="{D16629B0-FC53-47CA-8BBE-58F6D3D7E990}"/>
                    </a:ext>
                  </a:extLst>
                </p14:cNvPr>
                <p14:cNvContentPartPr/>
                <p14:nvPr/>
              </p14:nvContentPartPr>
              <p14:xfrm>
                <a:off x="6347335" y="1832861"/>
                <a:ext cx="124920" cy="3240"/>
              </p14:xfrm>
            </p:contentPart>
          </mc:Choice>
          <mc:Fallback xmlns="">
            <p:pic>
              <p:nvPicPr>
                <p:cNvPr id="104" name="Ink 103">
                  <a:extLst>
                    <a:ext uri="{FF2B5EF4-FFF2-40B4-BE49-F238E27FC236}">
                      <a16:creationId xmlns:a16="http://schemas.microsoft.com/office/drawing/2014/main" id="{D16629B0-FC53-47CA-8BBE-58F6D3D7E990}"/>
                    </a:ext>
                  </a:extLst>
                </p:cNvPr>
                <p:cNvPicPr/>
                <p:nvPr/>
              </p:nvPicPr>
              <p:blipFill>
                <a:blip r:embed="rId141"/>
                <a:stretch>
                  <a:fillRect/>
                </a:stretch>
              </p:blipFill>
              <p:spPr>
                <a:xfrm>
                  <a:off x="6329335" y="1814861"/>
                  <a:ext cx="160560" cy="38880"/>
                </a:xfrm>
                <a:prstGeom prst="rect">
                  <a:avLst/>
                </a:prstGeom>
              </p:spPr>
            </p:pic>
          </mc:Fallback>
        </mc:AlternateContent>
      </p:grpSp>
      <p:grpSp>
        <p:nvGrpSpPr>
          <p:cNvPr id="110" name="Group 109">
            <a:extLst>
              <a:ext uri="{FF2B5EF4-FFF2-40B4-BE49-F238E27FC236}">
                <a16:creationId xmlns:a16="http://schemas.microsoft.com/office/drawing/2014/main" id="{6A944DC2-3F0F-4C6F-AC33-50CFB72125C0}"/>
              </a:ext>
            </a:extLst>
          </p:cNvPr>
          <p:cNvGrpSpPr/>
          <p:nvPr/>
        </p:nvGrpSpPr>
        <p:grpSpPr>
          <a:xfrm>
            <a:off x="5515375" y="1314461"/>
            <a:ext cx="633960" cy="616680"/>
            <a:chOff x="5515375" y="1314461"/>
            <a:chExt cx="633960" cy="616680"/>
          </a:xfrm>
        </p:grpSpPr>
        <mc:AlternateContent xmlns:mc="http://schemas.openxmlformats.org/markup-compatibility/2006" xmlns:p14="http://schemas.microsoft.com/office/powerpoint/2010/main">
          <mc:Choice Requires="p14">
            <p:contentPart p14:bwMode="auto" r:id="rId142">
              <p14:nvContentPartPr>
                <p14:cNvPr id="106" name="Ink 105">
                  <a:extLst>
                    <a:ext uri="{FF2B5EF4-FFF2-40B4-BE49-F238E27FC236}">
                      <a16:creationId xmlns:a16="http://schemas.microsoft.com/office/drawing/2014/main" id="{411407F1-CBA8-4B21-85BC-DEB3609D0F71}"/>
                    </a:ext>
                  </a:extLst>
                </p14:cNvPr>
                <p14:cNvContentPartPr/>
                <p14:nvPr/>
              </p14:nvContentPartPr>
              <p14:xfrm>
                <a:off x="5946655" y="1718021"/>
                <a:ext cx="202680" cy="213120"/>
              </p14:xfrm>
            </p:contentPart>
          </mc:Choice>
          <mc:Fallback xmlns="">
            <p:pic>
              <p:nvPicPr>
                <p:cNvPr id="106" name="Ink 105">
                  <a:extLst>
                    <a:ext uri="{FF2B5EF4-FFF2-40B4-BE49-F238E27FC236}">
                      <a16:creationId xmlns:a16="http://schemas.microsoft.com/office/drawing/2014/main" id="{411407F1-CBA8-4B21-85BC-DEB3609D0F71}"/>
                    </a:ext>
                  </a:extLst>
                </p:cNvPr>
                <p:cNvPicPr/>
                <p:nvPr/>
              </p:nvPicPr>
              <p:blipFill>
                <a:blip r:embed="rId143"/>
                <a:stretch>
                  <a:fillRect/>
                </a:stretch>
              </p:blipFill>
              <p:spPr>
                <a:xfrm>
                  <a:off x="5929015" y="1700021"/>
                  <a:ext cx="2383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7" name="Ink 106">
                  <a:extLst>
                    <a:ext uri="{FF2B5EF4-FFF2-40B4-BE49-F238E27FC236}">
                      <a16:creationId xmlns:a16="http://schemas.microsoft.com/office/drawing/2014/main" id="{41FAC273-6684-42E9-BB3F-77E370A0AF34}"/>
                    </a:ext>
                  </a:extLst>
                </p14:cNvPr>
                <p14:cNvContentPartPr/>
                <p14:nvPr/>
              </p14:nvContentPartPr>
              <p14:xfrm>
                <a:off x="5730295" y="1589501"/>
                <a:ext cx="91080" cy="77760"/>
              </p14:xfrm>
            </p:contentPart>
          </mc:Choice>
          <mc:Fallback xmlns="">
            <p:pic>
              <p:nvPicPr>
                <p:cNvPr id="107" name="Ink 106">
                  <a:extLst>
                    <a:ext uri="{FF2B5EF4-FFF2-40B4-BE49-F238E27FC236}">
                      <a16:creationId xmlns:a16="http://schemas.microsoft.com/office/drawing/2014/main" id="{41FAC273-6684-42E9-BB3F-77E370A0AF34}"/>
                    </a:ext>
                  </a:extLst>
                </p:cNvPr>
                <p:cNvPicPr/>
                <p:nvPr/>
              </p:nvPicPr>
              <p:blipFill>
                <a:blip r:embed="rId145"/>
                <a:stretch>
                  <a:fillRect/>
                </a:stretch>
              </p:blipFill>
              <p:spPr>
                <a:xfrm>
                  <a:off x="5712655" y="1571501"/>
                  <a:ext cx="126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8" name="Ink 107">
                  <a:extLst>
                    <a:ext uri="{FF2B5EF4-FFF2-40B4-BE49-F238E27FC236}">
                      <a16:creationId xmlns:a16="http://schemas.microsoft.com/office/drawing/2014/main" id="{1073EB27-6414-4D34-B2C7-F2130F7A0657}"/>
                    </a:ext>
                  </a:extLst>
                </p14:cNvPr>
                <p14:cNvContentPartPr/>
                <p14:nvPr/>
              </p14:nvContentPartPr>
              <p14:xfrm>
                <a:off x="5817055" y="1538741"/>
                <a:ext cx="98640" cy="114840"/>
              </p14:xfrm>
            </p:contentPart>
          </mc:Choice>
          <mc:Fallback xmlns="">
            <p:pic>
              <p:nvPicPr>
                <p:cNvPr id="108" name="Ink 107">
                  <a:extLst>
                    <a:ext uri="{FF2B5EF4-FFF2-40B4-BE49-F238E27FC236}">
                      <a16:creationId xmlns:a16="http://schemas.microsoft.com/office/drawing/2014/main" id="{1073EB27-6414-4D34-B2C7-F2130F7A0657}"/>
                    </a:ext>
                  </a:extLst>
                </p:cNvPr>
                <p:cNvPicPr/>
                <p:nvPr/>
              </p:nvPicPr>
              <p:blipFill>
                <a:blip r:embed="rId147"/>
                <a:stretch>
                  <a:fillRect/>
                </a:stretch>
              </p:blipFill>
              <p:spPr>
                <a:xfrm>
                  <a:off x="5799055" y="1521101"/>
                  <a:ext cx="134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9" name="Ink 108">
                  <a:extLst>
                    <a:ext uri="{FF2B5EF4-FFF2-40B4-BE49-F238E27FC236}">
                      <a16:creationId xmlns:a16="http://schemas.microsoft.com/office/drawing/2014/main" id="{E7BD2F85-055F-4B7F-918E-E109CE0216FF}"/>
                    </a:ext>
                  </a:extLst>
                </p14:cNvPr>
                <p14:cNvContentPartPr/>
                <p14:nvPr/>
              </p14:nvContentPartPr>
              <p14:xfrm>
                <a:off x="5515375" y="1314461"/>
                <a:ext cx="182880" cy="152280"/>
              </p14:xfrm>
            </p:contentPart>
          </mc:Choice>
          <mc:Fallback xmlns="">
            <p:pic>
              <p:nvPicPr>
                <p:cNvPr id="109" name="Ink 108">
                  <a:extLst>
                    <a:ext uri="{FF2B5EF4-FFF2-40B4-BE49-F238E27FC236}">
                      <a16:creationId xmlns:a16="http://schemas.microsoft.com/office/drawing/2014/main" id="{E7BD2F85-055F-4B7F-918E-E109CE0216FF}"/>
                    </a:ext>
                  </a:extLst>
                </p:cNvPr>
                <p:cNvPicPr/>
                <p:nvPr/>
              </p:nvPicPr>
              <p:blipFill>
                <a:blip r:embed="rId149"/>
                <a:stretch>
                  <a:fillRect/>
                </a:stretch>
              </p:blipFill>
              <p:spPr>
                <a:xfrm>
                  <a:off x="5497375" y="1296461"/>
                  <a:ext cx="218520" cy="187920"/>
                </a:xfrm>
                <a:prstGeom prst="rect">
                  <a:avLst/>
                </a:prstGeom>
              </p:spPr>
            </p:pic>
          </mc:Fallback>
        </mc:AlternateContent>
      </p:grpSp>
      <p:grpSp>
        <p:nvGrpSpPr>
          <p:cNvPr id="116" name="Group 115">
            <a:extLst>
              <a:ext uri="{FF2B5EF4-FFF2-40B4-BE49-F238E27FC236}">
                <a16:creationId xmlns:a16="http://schemas.microsoft.com/office/drawing/2014/main" id="{4231308E-85B3-4C52-948B-06B70F51BEF8}"/>
              </a:ext>
            </a:extLst>
          </p:cNvPr>
          <p:cNvGrpSpPr/>
          <p:nvPr/>
        </p:nvGrpSpPr>
        <p:grpSpPr>
          <a:xfrm>
            <a:off x="5328535" y="1944101"/>
            <a:ext cx="582840" cy="182520"/>
            <a:chOff x="5328535" y="1944101"/>
            <a:chExt cx="582840" cy="182520"/>
          </a:xfrm>
        </p:grpSpPr>
        <mc:AlternateContent xmlns:mc="http://schemas.openxmlformats.org/markup-compatibility/2006" xmlns:p14="http://schemas.microsoft.com/office/powerpoint/2010/main">
          <mc:Choice Requires="p14">
            <p:contentPart p14:bwMode="auto" r:id="rId150">
              <p14:nvContentPartPr>
                <p14:cNvPr id="111" name="Ink 110">
                  <a:extLst>
                    <a:ext uri="{FF2B5EF4-FFF2-40B4-BE49-F238E27FC236}">
                      <a16:creationId xmlns:a16="http://schemas.microsoft.com/office/drawing/2014/main" id="{5F67AC08-89F3-4327-8375-FC41AF4A9A01}"/>
                    </a:ext>
                  </a:extLst>
                </p14:cNvPr>
                <p14:cNvContentPartPr/>
                <p14:nvPr/>
              </p14:nvContentPartPr>
              <p14:xfrm>
                <a:off x="5794375" y="1976501"/>
                <a:ext cx="117000" cy="100080"/>
              </p14:xfrm>
            </p:contentPart>
          </mc:Choice>
          <mc:Fallback xmlns="">
            <p:pic>
              <p:nvPicPr>
                <p:cNvPr id="111" name="Ink 110">
                  <a:extLst>
                    <a:ext uri="{FF2B5EF4-FFF2-40B4-BE49-F238E27FC236}">
                      <a16:creationId xmlns:a16="http://schemas.microsoft.com/office/drawing/2014/main" id="{5F67AC08-89F3-4327-8375-FC41AF4A9A01}"/>
                    </a:ext>
                  </a:extLst>
                </p:cNvPr>
                <p:cNvPicPr/>
                <p:nvPr/>
              </p:nvPicPr>
              <p:blipFill>
                <a:blip r:embed="rId151"/>
                <a:stretch>
                  <a:fillRect/>
                </a:stretch>
              </p:blipFill>
              <p:spPr>
                <a:xfrm>
                  <a:off x="5776375" y="1958501"/>
                  <a:ext cx="152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2" name="Ink 111">
                  <a:extLst>
                    <a:ext uri="{FF2B5EF4-FFF2-40B4-BE49-F238E27FC236}">
                      <a16:creationId xmlns:a16="http://schemas.microsoft.com/office/drawing/2014/main" id="{A43BF025-E843-49F7-AA9D-0BE8DB82DE5F}"/>
                    </a:ext>
                  </a:extLst>
                </p14:cNvPr>
                <p14:cNvContentPartPr/>
                <p14:nvPr/>
              </p14:nvContentPartPr>
              <p14:xfrm>
                <a:off x="5576575" y="1998461"/>
                <a:ext cx="156960" cy="128160"/>
              </p14:xfrm>
            </p:contentPart>
          </mc:Choice>
          <mc:Fallback xmlns="">
            <p:pic>
              <p:nvPicPr>
                <p:cNvPr id="112" name="Ink 111">
                  <a:extLst>
                    <a:ext uri="{FF2B5EF4-FFF2-40B4-BE49-F238E27FC236}">
                      <a16:creationId xmlns:a16="http://schemas.microsoft.com/office/drawing/2014/main" id="{A43BF025-E843-49F7-AA9D-0BE8DB82DE5F}"/>
                    </a:ext>
                  </a:extLst>
                </p:cNvPr>
                <p:cNvPicPr/>
                <p:nvPr/>
              </p:nvPicPr>
              <p:blipFill>
                <a:blip r:embed="rId153"/>
                <a:stretch>
                  <a:fillRect/>
                </a:stretch>
              </p:blipFill>
              <p:spPr>
                <a:xfrm>
                  <a:off x="5558935" y="1980821"/>
                  <a:ext cx="192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3" name="Ink 112">
                  <a:extLst>
                    <a:ext uri="{FF2B5EF4-FFF2-40B4-BE49-F238E27FC236}">
                      <a16:creationId xmlns:a16="http://schemas.microsoft.com/office/drawing/2014/main" id="{636A547F-A16D-43DE-AF56-6408C21D29E6}"/>
                    </a:ext>
                  </a:extLst>
                </p14:cNvPr>
                <p14:cNvContentPartPr/>
                <p14:nvPr/>
              </p14:nvContentPartPr>
              <p14:xfrm>
                <a:off x="5336815" y="1961381"/>
                <a:ext cx="11160" cy="149400"/>
              </p14:xfrm>
            </p:contentPart>
          </mc:Choice>
          <mc:Fallback xmlns="">
            <p:pic>
              <p:nvPicPr>
                <p:cNvPr id="113" name="Ink 112">
                  <a:extLst>
                    <a:ext uri="{FF2B5EF4-FFF2-40B4-BE49-F238E27FC236}">
                      <a16:creationId xmlns:a16="http://schemas.microsoft.com/office/drawing/2014/main" id="{636A547F-A16D-43DE-AF56-6408C21D29E6}"/>
                    </a:ext>
                  </a:extLst>
                </p:cNvPr>
                <p:cNvPicPr/>
                <p:nvPr/>
              </p:nvPicPr>
              <p:blipFill>
                <a:blip r:embed="rId155"/>
                <a:stretch>
                  <a:fillRect/>
                </a:stretch>
              </p:blipFill>
              <p:spPr>
                <a:xfrm>
                  <a:off x="5319175" y="1943741"/>
                  <a:ext cx="46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4" name="Ink 113">
                  <a:extLst>
                    <a:ext uri="{FF2B5EF4-FFF2-40B4-BE49-F238E27FC236}">
                      <a16:creationId xmlns:a16="http://schemas.microsoft.com/office/drawing/2014/main" id="{5599F20B-C9B6-4DF4-97A3-E93309FC898D}"/>
                    </a:ext>
                  </a:extLst>
                </p14:cNvPr>
                <p14:cNvContentPartPr/>
                <p14:nvPr/>
              </p14:nvContentPartPr>
              <p14:xfrm>
                <a:off x="5328535" y="2003861"/>
                <a:ext cx="135720" cy="51120"/>
              </p14:xfrm>
            </p:contentPart>
          </mc:Choice>
          <mc:Fallback xmlns="">
            <p:pic>
              <p:nvPicPr>
                <p:cNvPr id="114" name="Ink 113">
                  <a:extLst>
                    <a:ext uri="{FF2B5EF4-FFF2-40B4-BE49-F238E27FC236}">
                      <a16:creationId xmlns:a16="http://schemas.microsoft.com/office/drawing/2014/main" id="{5599F20B-C9B6-4DF4-97A3-E93309FC898D}"/>
                    </a:ext>
                  </a:extLst>
                </p:cNvPr>
                <p:cNvPicPr/>
                <p:nvPr/>
              </p:nvPicPr>
              <p:blipFill>
                <a:blip r:embed="rId157"/>
                <a:stretch>
                  <a:fillRect/>
                </a:stretch>
              </p:blipFill>
              <p:spPr>
                <a:xfrm>
                  <a:off x="5310895" y="1985861"/>
                  <a:ext cx="171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 name="Ink 114">
                  <a:extLst>
                    <a:ext uri="{FF2B5EF4-FFF2-40B4-BE49-F238E27FC236}">
                      <a16:creationId xmlns:a16="http://schemas.microsoft.com/office/drawing/2014/main" id="{874C8D3B-7A51-4059-BEF5-DE7B1A25D75D}"/>
                    </a:ext>
                  </a:extLst>
                </p14:cNvPr>
                <p14:cNvContentPartPr/>
                <p14:nvPr/>
              </p14:nvContentPartPr>
              <p14:xfrm>
                <a:off x="5463175" y="1944101"/>
                <a:ext cx="11160" cy="166680"/>
              </p14:xfrm>
            </p:contentPart>
          </mc:Choice>
          <mc:Fallback xmlns="">
            <p:pic>
              <p:nvPicPr>
                <p:cNvPr id="115" name="Ink 114">
                  <a:extLst>
                    <a:ext uri="{FF2B5EF4-FFF2-40B4-BE49-F238E27FC236}">
                      <a16:creationId xmlns:a16="http://schemas.microsoft.com/office/drawing/2014/main" id="{874C8D3B-7A51-4059-BEF5-DE7B1A25D75D}"/>
                    </a:ext>
                  </a:extLst>
                </p:cNvPr>
                <p:cNvPicPr/>
                <p:nvPr/>
              </p:nvPicPr>
              <p:blipFill>
                <a:blip r:embed="rId159"/>
                <a:stretch>
                  <a:fillRect/>
                </a:stretch>
              </p:blipFill>
              <p:spPr>
                <a:xfrm>
                  <a:off x="5445535" y="1926461"/>
                  <a:ext cx="46800" cy="202320"/>
                </a:xfrm>
                <a:prstGeom prst="rect">
                  <a:avLst/>
                </a:prstGeom>
              </p:spPr>
            </p:pic>
          </mc:Fallback>
        </mc:AlternateContent>
      </p:grpSp>
      <p:grpSp>
        <p:nvGrpSpPr>
          <p:cNvPr id="123" name="Group 122">
            <a:extLst>
              <a:ext uri="{FF2B5EF4-FFF2-40B4-BE49-F238E27FC236}">
                <a16:creationId xmlns:a16="http://schemas.microsoft.com/office/drawing/2014/main" id="{A2614703-85CC-4AC6-AACB-FCCED91F9B68}"/>
              </a:ext>
            </a:extLst>
          </p:cNvPr>
          <p:cNvGrpSpPr/>
          <p:nvPr/>
        </p:nvGrpSpPr>
        <p:grpSpPr>
          <a:xfrm>
            <a:off x="6057895" y="2056421"/>
            <a:ext cx="578520" cy="337320"/>
            <a:chOff x="6057895" y="2056421"/>
            <a:chExt cx="578520" cy="337320"/>
          </a:xfrm>
        </p:grpSpPr>
        <mc:AlternateContent xmlns:mc="http://schemas.openxmlformats.org/markup-compatibility/2006" xmlns:p14="http://schemas.microsoft.com/office/powerpoint/2010/main">
          <mc:Choice Requires="p14">
            <p:contentPart p14:bwMode="auto" r:id="rId160">
              <p14:nvContentPartPr>
                <p14:cNvPr id="117" name="Ink 116">
                  <a:extLst>
                    <a:ext uri="{FF2B5EF4-FFF2-40B4-BE49-F238E27FC236}">
                      <a16:creationId xmlns:a16="http://schemas.microsoft.com/office/drawing/2014/main" id="{13936145-C576-4E07-9A90-96D88F67BFDC}"/>
                    </a:ext>
                  </a:extLst>
                </p14:cNvPr>
                <p14:cNvContentPartPr/>
                <p14:nvPr/>
              </p14:nvContentPartPr>
              <p14:xfrm>
                <a:off x="6626335" y="2056421"/>
                <a:ext cx="10080" cy="155520"/>
              </p14:xfrm>
            </p:contentPart>
          </mc:Choice>
          <mc:Fallback xmlns="">
            <p:pic>
              <p:nvPicPr>
                <p:cNvPr id="117" name="Ink 116">
                  <a:extLst>
                    <a:ext uri="{FF2B5EF4-FFF2-40B4-BE49-F238E27FC236}">
                      <a16:creationId xmlns:a16="http://schemas.microsoft.com/office/drawing/2014/main" id="{13936145-C576-4E07-9A90-96D88F67BFDC}"/>
                    </a:ext>
                  </a:extLst>
                </p:cNvPr>
                <p:cNvPicPr/>
                <p:nvPr/>
              </p:nvPicPr>
              <p:blipFill>
                <a:blip r:embed="rId161"/>
                <a:stretch>
                  <a:fillRect/>
                </a:stretch>
              </p:blipFill>
              <p:spPr>
                <a:xfrm>
                  <a:off x="6608335" y="2038421"/>
                  <a:ext cx="457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8" name="Ink 117">
                  <a:extLst>
                    <a:ext uri="{FF2B5EF4-FFF2-40B4-BE49-F238E27FC236}">
                      <a16:creationId xmlns:a16="http://schemas.microsoft.com/office/drawing/2014/main" id="{38233DF3-F684-4FC9-BEF6-A120B576A715}"/>
                    </a:ext>
                  </a:extLst>
                </p14:cNvPr>
                <p14:cNvContentPartPr/>
                <p14:nvPr/>
              </p14:nvContentPartPr>
              <p14:xfrm>
                <a:off x="6505015" y="2283581"/>
                <a:ext cx="130320" cy="110160"/>
              </p14:xfrm>
            </p:contentPart>
          </mc:Choice>
          <mc:Fallback xmlns="">
            <p:pic>
              <p:nvPicPr>
                <p:cNvPr id="118" name="Ink 117">
                  <a:extLst>
                    <a:ext uri="{FF2B5EF4-FFF2-40B4-BE49-F238E27FC236}">
                      <a16:creationId xmlns:a16="http://schemas.microsoft.com/office/drawing/2014/main" id="{38233DF3-F684-4FC9-BEF6-A120B576A715}"/>
                    </a:ext>
                  </a:extLst>
                </p:cNvPr>
                <p:cNvPicPr/>
                <p:nvPr/>
              </p:nvPicPr>
              <p:blipFill>
                <a:blip r:embed="rId163"/>
                <a:stretch>
                  <a:fillRect/>
                </a:stretch>
              </p:blipFill>
              <p:spPr>
                <a:xfrm>
                  <a:off x="6487015" y="2265941"/>
                  <a:ext cx="165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9" name="Ink 118">
                  <a:extLst>
                    <a:ext uri="{FF2B5EF4-FFF2-40B4-BE49-F238E27FC236}">
                      <a16:creationId xmlns:a16="http://schemas.microsoft.com/office/drawing/2014/main" id="{F5CB74D1-2E74-485E-91F4-47BBB098CC78}"/>
                    </a:ext>
                  </a:extLst>
                </p14:cNvPr>
                <p14:cNvContentPartPr/>
                <p14:nvPr/>
              </p14:nvContentPartPr>
              <p14:xfrm>
                <a:off x="6304495" y="2325701"/>
                <a:ext cx="111960" cy="5040"/>
              </p14:xfrm>
            </p:contentPart>
          </mc:Choice>
          <mc:Fallback xmlns="">
            <p:pic>
              <p:nvPicPr>
                <p:cNvPr id="119" name="Ink 118">
                  <a:extLst>
                    <a:ext uri="{FF2B5EF4-FFF2-40B4-BE49-F238E27FC236}">
                      <a16:creationId xmlns:a16="http://schemas.microsoft.com/office/drawing/2014/main" id="{F5CB74D1-2E74-485E-91F4-47BBB098CC78}"/>
                    </a:ext>
                  </a:extLst>
                </p:cNvPr>
                <p:cNvPicPr/>
                <p:nvPr/>
              </p:nvPicPr>
              <p:blipFill>
                <a:blip r:embed="rId165"/>
                <a:stretch>
                  <a:fillRect/>
                </a:stretch>
              </p:blipFill>
              <p:spPr>
                <a:xfrm>
                  <a:off x="6286855" y="2307701"/>
                  <a:ext cx="147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0" name="Ink 119">
                  <a:extLst>
                    <a:ext uri="{FF2B5EF4-FFF2-40B4-BE49-F238E27FC236}">
                      <a16:creationId xmlns:a16="http://schemas.microsoft.com/office/drawing/2014/main" id="{39DAD5A4-6827-4424-994D-2A1907F643F8}"/>
                    </a:ext>
                  </a:extLst>
                </p14:cNvPr>
                <p14:cNvContentPartPr/>
                <p14:nvPr/>
              </p14:nvContentPartPr>
              <p14:xfrm>
                <a:off x="6070855" y="2235341"/>
                <a:ext cx="7920" cy="114120"/>
              </p14:xfrm>
            </p:contentPart>
          </mc:Choice>
          <mc:Fallback xmlns="">
            <p:pic>
              <p:nvPicPr>
                <p:cNvPr id="120" name="Ink 119">
                  <a:extLst>
                    <a:ext uri="{FF2B5EF4-FFF2-40B4-BE49-F238E27FC236}">
                      <a16:creationId xmlns:a16="http://schemas.microsoft.com/office/drawing/2014/main" id="{39DAD5A4-6827-4424-994D-2A1907F643F8}"/>
                    </a:ext>
                  </a:extLst>
                </p:cNvPr>
                <p:cNvPicPr/>
                <p:nvPr/>
              </p:nvPicPr>
              <p:blipFill>
                <a:blip r:embed="rId167"/>
                <a:stretch>
                  <a:fillRect/>
                </a:stretch>
              </p:blipFill>
              <p:spPr>
                <a:xfrm>
                  <a:off x="6052855" y="2217701"/>
                  <a:ext cx="43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1" name="Ink 120">
                  <a:extLst>
                    <a:ext uri="{FF2B5EF4-FFF2-40B4-BE49-F238E27FC236}">
                      <a16:creationId xmlns:a16="http://schemas.microsoft.com/office/drawing/2014/main" id="{276D7829-BBD0-46BA-8C9B-04DF0E4D6054}"/>
                    </a:ext>
                  </a:extLst>
                </p14:cNvPr>
                <p14:cNvContentPartPr/>
                <p14:nvPr/>
              </p14:nvContentPartPr>
              <p14:xfrm>
                <a:off x="6057895" y="2267741"/>
                <a:ext cx="131760" cy="42840"/>
              </p14:xfrm>
            </p:contentPart>
          </mc:Choice>
          <mc:Fallback xmlns="">
            <p:pic>
              <p:nvPicPr>
                <p:cNvPr id="121" name="Ink 120">
                  <a:extLst>
                    <a:ext uri="{FF2B5EF4-FFF2-40B4-BE49-F238E27FC236}">
                      <a16:creationId xmlns:a16="http://schemas.microsoft.com/office/drawing/2014/main" id="{276D7829-BBD0-46BA-8C9B-04DF0E4D6054}"/>
                    </a:ext>
                  </a:extLst>
                </p:cNvPr>
                <p:cNvPicPr/>
                <p:nvPr/>
              </p:nvPicPr>
              <p:blipFill>
                <a:blip r:embed="rId169"/>
                <a:stretch>
                  <a:fillRect/>
                </a:stretch>
              </p:blipFill>
              <p:spPr>
                <a:xfrm>
                  <a:off x="6039895" y="2249741"/>
                  <a:ext cx="167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2" name="Ink 121">
                  <a:extLst>
                    <a:ext uri="{FF2B5EF4-FFF2-40B4-BE49-F238E27FC236}">
                      <a16:creationId xmlns:a16="http://schemas.microsoft.com/office/drawing/2014/main" id="{8D66EC4B-11BE-4A6E-A183-B0518D79DA82}"/>
                    </a:ext>
                  </a:extLst>
                </p14:cNvPr>
                <p14:cNvContentPartPr/>
                <p14:nvPr/>
              </p14:nvContentPartPr>
              <p14:xfrm>
                <a:off x="6179935" y="2204021"/>
                <a:ext cx="14760" cy="173880"/>
              </p14:xfrm>
            </p:contentPart>
          </mc:Choice>
          <mc:Fallback xmlns="">
            <p:pic>
              <p:nvPicPr>
                <p:cNvPr id="122" name="Ink 121">
                  <a:extLst>
                    <a:ext uri="{FF2B5EF4-FFF2-40B4-BE49-F238E27FC236}">
                      <a16:creationId xmlns:a16="http://schemas.microsoft.com/office/drawing/2014/main" id="{8D66EC4B-11BE-4A6E-A183-B0518D79DA82}"/>
                    </a:ext>
                  </a:extLst>
                </p:cNvPr>
                <p:cNvPicPr/>
                <p:nvPr/>
              </p:nvPicPr>
              <p:blipFill>
                <a:blip r:embed="rId171"/>
                <a:stretch>
                  <a:fillRect/>
                </a:stretch>
              </p:blipFill>
              <p:spPr>
                <a:xfrm>
                  <a:off x="6162295" y="2186021"/>
                  <a:ext cx="50400" cy="209520"/>
                </a:xfrm>
                <a:prstGeom prst="rect">
                  <a:avLst/>
                </a:prstGeom>
              </p:spPr>
            </p:pic>
          </mc:Fallback>
        </mc:AlternateContent>
      </p:grpSp>
      <p:grpSp>
        <p:nvGrpSpPr>
          <p:cNvPr id="128" name="Group 127">
            <a:extLst>
              <a:ext uri="{FF2B5EF4-FFF2-40B4-BE49-F238E27FC236}">
                <a16:creationId xmlns:a16="http://schemas.microsoft.com/office/drawing/2014/main" id="{D3852216-56E3-48DC-B7D7-4A689352A52C}"/>
              </a:ext>
            </a:extLst>
          </p:cNvPr>
          <p:cNvGrpSpPr/>
          <p:nvPr/>
        </p:nvGrpSpPr>
        <p:grpSpPr>
          <a:xfrm>
            <a:off x="6821095" y="2254781"/>
            <a:ext cx="440280" cy="133920"/>
            <a:chOff x="6821095" y="2254781"/>
            <a:chExt cx="440280" cy="133920"/>
          </a:xfrm>
        </p:grpSpPr>
        <mc:AlternateContent xmlns:mc="http://schemas.openxmlformats.org/markup-compatibility/2006" xmlns:p14="http://schemas.microsoft.com/office/powerpoint/2010/main">
          <mc:Choice Requires="p14">
            <p:contentPart p14:bwMode="auto" r:id="rId172">
              <p14:nvContentPartPr>
                <p14:cNvPr id="124" name="Ink 123">
                  <a:extLst>
                    <a:ext uri="{FF2B5EF4-FFF2-40B4-BE49-F238E27FC236}">
                      <a16:creationId xmlns:a16="http://schemas.microsoft.com/office/drawing/2014/main" id="{8BD7E7E3-6E95-4151-A6B3-9A56A8C0CC07}"/>
                    </a:ext>
                  </a:extLst>
                </p14:cNvPr>
                <p14:cNvContentPartPr/>
                <p14:nvPr/>
              </p14:nvContentPartPr>
              <p14:xfrm>
                <a:off x="6836215" y="2297621"/>
                <a:ext cx="135720" cy="360"/>
              </p14:xfrm>
            </p:contentPart>
          </mc:Choice>
          <mc:Fallback xmlns="">
            <p:pic>
              <p:nvPicPr>
                <p:cNvPr id="124" name="Ink 123">
                  <a:extLst>
                    <a:ext uri="{FF2B5EF4-FFF2-40B4-BE49-F238E27FC236}">
                      <a16:creationId xmlns:a16="http://schemas.microsoft.com/office/drawing/2014/main" id="{8BD7E7E3-6E95-4151-A6B3-9A56A8C0CC07}"/>
                    </a:ext>
                  </a:extLst>
                </p:cNvPr>
                <p:cNvPicPr/>
                <p:nvPr/>
              </p:nvPicPr>
              <p:blipFill>
                <a:blip r:embed="rId173"/>
                <a:stretch>
                  <a:fillRect/>
                </a:stretch>
              </p:blipFill>
              <p:spPr>
                <a:xfrm>
                  <a:off x="6818575" y="2279981"/>
                  <a:ext cx="171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5" name="Ink 124">
                  <a:extLst>
                    <a:ext uri="{FF2B5EF4-FFF2-40B4-BE49-F238E27FC236}">
                      <a16:creationId xmlns:a16="http://schemas.microsoft.com/office/drawing/2014/main" id="{0635EBDB-0108-49C9-ADCF-320A7179D706}"/>
                    </a:ext>
                  </a:extLst>
                </p14:cNvPr>
                <p14:cNvContentPartPr/>
                <p14:nvPr/>
              </p14:nvContentPartPr>
              <p14:xfrm>
                <a:off x="6821095" y="2366741"/>
                <a:ext cx="152280" cy="10080"/>
              </p14:xfrm>
            </p:contentPart>
          </mc:Choice>
          <mc:Fallback xmlns="">
            <p:pic>
              <p:nvPicPr>
                <p:cNvPr id="125" name="Ink 124">
                  <a:extLst>
                    <a:ext uri="{FF2B5EF4-FFF2-40B4-BE49-F238E27FC236}">
                      <a16:creationId xmlns:a16="http://schemas.microsoft.com/office/drawing/2014/main" id="{0635EBDB-0108-49C9-ADCF-320A7179D706}"/>
                    </a:ext>
                  </a:extLst>
                </p:cNvPr>
                <p:cNvPicPr/>
                <p:nvPr/>
              </p:nvPicPr>
              <p:blipFill>
                <a:blip r:embed="rId175"/>
                <a:stretch>
                  <a:fillRect/>
                </a:stretch>
              </p:blipFill>
              <p:spPr>
                <a:xfrm>
                  <a:off x="6803455" y="2348741"/>
                  <a:ext cx="187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6" name="Ink 125">
                  <a:extLst>
                    <a:ext uri="{FF2B5EF4-FFF2-40B4-BE49-F238E27FC236}">
                      <a16:creationId xmlns:a16="http://schemas.microsoft.com/office/drawing/2014/main" id="{7E463CC4-A641-4E44-8A9D-00D0CF9185FB}"/>
                    </a:ext>
                  </a:extLst>
                </p14:cNvPr>
                <p14:cNvContentPartPr/>
                <p14:nvPr/>
              </p14:nvContentPartPr>
              <p14:xfrm>
                <a:off x="7077055" y="2254781"/>
                <a:ext cx="184320" cy="133920"/>
              </p14:xfrm>
            </p:contentPart>
          </mc:Choice>
          <mc:Fallback xmlns="">
            <p:pic>
              <p:nvPicPr>
                <p:cNvPr id="126" name="Ink 125">
                  <a:extLst>
                    <a:ext uri="{FF2B5EF4-FFF2-40B4-BE49-F238E27FC236}">
                      <a16:creationId xmlns:a16="http://schemas.microsoft.com/office/drawing/2014/main" id="{7E463CC4-A641-4E44-8A9D-00D0CF9185FB}"/>
                    </a:ext>
                  </a:extLst>
                </p:cNvPr>
                <p:cNvPicPr/>
                <p:nvPr/>
              </p:nvPicPr>
              <p:blipFill>
                <a:blip r:embed="rId177"/>
                <a:stretch>
                  <a:fillRect/>
                </a:stretch>
              </p:blipFill>
              <p:spPr>
                <a:xfrm>
                  <a:off x="7059415" y="2237141"/>
                  <a:ext cx="219960" cy="16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27" name="Ink 126">
                <a:extLst>
                  <a:ext uri="{FF2B5EF4-FFF2-40B4-BE49-F238E27FC236}">
                    <a16:creationId xmlns:a16="http://schemas.microsoft.com/office/drawing/2014/main" id="{4AD461DB-F435-4155-97B8-58762657691D}"/>
                  </a:ext>
                </a:extLst>
              </p14:cNvPr>
              <p14:cNvContentPartPr/>
              <p14:nvPr/>
            </p14:nvContentPartPr>
            <p14:xfrm>
              <a:off x="6634975" y="2506781"/>
              <a:ext cx="20520" cy="139320"/>
            </p14:xfrm>
          </p:contentPart>
        </mc:Choice>
        <mc:Fallback xmlns="">
          <p:pic>
            <p:nvPicPr>
              <p:cNvPr id="127" name="Ink 126">
                <a:extLst>
                  <a:ext uri="{FF2B5EF4-FFF2-40B4-BE49-F238E27FC236}">
                    <a16:creationId xmlns:a16="http://schemas.microsoft.com/office/drawing/2014/main" id="{4AD461DB-F435-4155-97B8-58762657691D}"/>
                  </a:ext>
                </a:extLst>
              </p:cNvPr>
              <p:cNvPicPr/>
              <p:nvPr/>
            </p:nvPicPr>
            <p:blipFill>
              <a:blip r:embed="rId179"/>
              <a:stretch>
                <a:fillRect/>
              </a:stretch>
            </p:blipFill>
            <p:spPr>
              <a:xfrm>
                <a:off x="6617335" y="2489141"/>
                <a:ext cx="56160" cy="174960"/>
              </a:xfrm>
              <a:prstGeom prst="rect">
                <a:avLst/>
              </a:prstGeom>
            </p:spPr>
          </p:pic>
        </mc:Fallback>
      </mc:AlternateContent>
      <p:grpSp>
        <p:nvGrpSpPr>
          <p:cNvPr id="140" name="Group 139">
            <a:extLst>
              <a:ext uri="{FF2B5EF4-FFF2-40B4-BE49-F238E27FC236}">
                <a16:creationId xmlns:a16="http://schemas.microsoft.com/office/drawing/2014/main" id="{DE723ED5-CF48-4AB1-AC77-2CFDBB04A565}"/>
              </a:ext>
            </a:extLst>
          </p:cNvPr>
          <p:cNvGrpSpPr/>
          <p:nvPr/>
        </p:nvGrpSpPr>
        <p:grpSpPr>
          <a:xfrm>
            <a:off x="6068335" y="2785781"/>
            <a:ext cx="1261440" cy="191520"/>
            <a:chOff x="6068335" y="2785781"/>
            <a:chExt cx="1261440" cy="191520"/>
          </a:xfrm>
        </p:grpSpPr>
        <mc:AlternateContent xmlns:mc="http://schemas.openxmlformats.org/markup-compatibility/2006" xmlns:p14="http://schemas.microsoft.com/office/powerpoint/2010/main">
          <mc:Choice Requires="p14">
            <p:contentPart p14:bwMode="auto" r:id="rId180">
              <p14:nvContentPartPr>
                <p14:cNvPr id="131" name="Ink 130">
                  <a:extLst>
                    <a:ext uri="{FF2B5EF4-FFF2-40B4-BE49-F238E27FC236}">
                      <a16:creationId xmlns:a16="http://schemas.microsoft.com/office/drawing/2014/main" id="{727AFA10-781C-463F-B937-E2A7E592DF97}"/>
                    </a:ext>
                  </a:extLst>
                </p14:cNvPr>
                <p14:cNvContentPartPr/>
                <p14:nvPr/>
              </p14:nvContentPartPr>
              <p14:xfrm>
                <a:off x="6085975" y="2817101"/>
                <a:ext cx="20880" cy="144720"/>
              </p14:xfrm>
            </p:contentPart>
          </mc:Choice>
          <mc:Fallback xmlns="">
            <p:pic>
              <p:nvPicPr>
                <p:cNvPr id="131" name="Ink 130">
                  <a:extLst>
                    <a:ext uri="{FF2B5EF4-FFF2-40B4-BE49-F238E27FC236}">
                      <a16:creationId xmlns:a16="http://schemas.microsoft.com/office/drawing/2014/main" id="{727AFA10-781C-463F-B937-E2A7E592DF97}"/>
                    </a:ext>
                  </a:extLst>
                </p:cNvPr>
                <p:cNvPicPr/>
                <p:nvPr/>
              </p:nvPicPr>
              <p:blipFill>
                <a:blip r:embed="rId181"/>
                <a:stretch>
                  <a:fillRect/>
                </a:stretch>
              </p:blipFill>
              <p:spPr>
                <a:xfrm>
                  <a:off x="6067975" y="2799461"/>
                  <a:ext cx="56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2" name="Ink 131">
                  <a:extLst>
                    <a:ext uri="{FF2B5EF4-FFF2-40B4-BE49-F238E27FC236}">
                      <a16:creationId xmlns:a16="http://schemas.microsoft.com/office/drawing/2014/main" id="{D8262881-E48E-4D99-BA58-28AE83C65B60}"/>
                    </a:ext>
                  </a:extLst>
                </p14:cNvPr>
                <p14:cNvContentPartPr/>
                <p14:nvPr/>
              </p14:nvContentPartPr>
              <p14:xfrm>
                <a:off x="6068335" y="2837621"/>
                <a:ext cx="131760" cy="70200"/>
              </p14:xfrm>
            </p:contentPart>
          </mc:Choice>
          <mc:Fallback xmlns="">
            <p:pic>
              <p:nvPicPr>
                <p:cNvPr id="132" name="Ink 131">
                  <a:extLst>
                    <a:ext uri="{FF2B5EF4-FFF2-40B4-BE49-F238E27FC236}">
                      <a16:creationId xmlns:a16="http://schemas.microsoft.com/office/drawing/2014/main" id="{D8262881-E48E-4D99-BA58-28AE83C65B60}"/>
                    </a:ext>
                  </a:extLst>
                </p:cNvPr>
                <p:cNvPicPr/>
                <p:nvPr/>
              </p:nvPicPr>
              <p:blipFill>
                <a:blip r:embed="rId183"/>
                <a:stretch>
                  <a:fillRect/>
                </a:stretch>
              </p:blipFill>
              <p:spPr>
                <a:xfrm>
                  <a:off x="6050695" y="2819981"/>
                  <a:ext cx="167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3" name="Ink 132">
                  <a:extLst>
                    <a:ext uri="{FF2B5EF4-FFF2-40B4-BE49-F238E27FC236}">
                      <a16:creationId xmlns:a16="http://schemas.microsoft.com/office/drawing/2014/main" id="{97736763-88F6-4EA6-99F6-7C37D8FC385E}"/>
                    </a:ext>
                  </a:extLst>
                </p14:cNvPr>
                <p14:cNvContentPartPr/>
                <p14:nvPr/>
              </p14:nvContentPartPr>
              <p14:xfrm>
                <a:off x="6194335" y="2796581"/>
                <a:ext cx="5040" cy="160920"/>
              </p14:xfrm>
            </p:contentPart>
          </mc:Choice>
          <mc:Fallback xmlns="">
            <p:pic>
              <p:nvPicPr>
                <p:cNvPr id="133" name="Ink 132">
                  <a:extLst>
                    <a:ext uri="{FF2B5EF4-FFF2-40B4-BE49-F238E27FC236}">
                      <a16:creationId xmlns:a16="http://schemas.microsoft.com/office/drawing/2014/main" id="{97736763-88F6-4EA6-99F6-7C37D8FC385E}"/>
                    </a:ext>
                  </a:extLst>
                </p:cNvPr>
                <p:cNvPicPr/>
                <p:nvPr/>
              </p:nvPicPr>
              <p:blipFill>
                <a:blip r:embed="rId185"/>
                <a:stretch>
                  <a:fillRect/>
                </a:stretch>
              </p:blipFill>
              <p:spPr>
                <a:xfrm>
                  <a:off x="6176695" y="2778941"/>
                  <a:ext cx="40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9" name="Ink 128">
                  <a:extLst>
                    <a:ext uri="{FF2B5EF4-FFF2-40B4-BE49-F238E27FC236}">
                      <a16:creationId xmlns:a16="http://schemas.microsoft.com/office/drawing/2014/main" id="{93771F5B-282F-4EC6-8279-65EE6CE01493}"/>
                    </a:ext>
                  </a:extLst>
                </p14:cNvPr>
                <p14:cNvContentPartPr/>
                <p14:nvPr/>
              </p14:nvContentPartPr>
              <p14:xfrm>
                <a:off x="6521575" y="2831501"/>
                <a:ext cx="165960" cy="145800"/>
              </p14:xfrm>
            </p:contentPart>
          </mc:Choice>
          <mc:Fallback xmlns="">
            <p:pic>
              <p:nvPicPr>
                <p:cNvPr id="129" name="Ink 128">
                  <a:extLst>
                    <a:ext uri="{FF2B5EF4-FFF2-40B4-BE49-F238E27FC236}">
                      <a16:creationId xmlns:a16="http://schemas.microsoft.com/office/drawing/2014/main" id="{93771F5B-282F-4EC6-8279-65EE6CE01493}"/>
                    </a:ext>
                  </a:extLst>
                </p:cNvPr>
                <p:cNvPicPr/>
                <p:nvPr/>
              </p:nvPicPr>
              <p:blipFill>
                <a:blip r:embed="rId187"/>
                <a:stretch>
                  <a:fillRect/>
                </a:stretch>
              </p:blipFill>
              <p:spPr>
                <a:xfrm>
                  <a:off x="6503935" y="2813861"/>
                  <a:ext cx="2016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0" name="Ink 129">
                  <a:extLst>
                    <a:ext uri="{FF2B5EF4-FFF2-40B4-BE49-F238E27FC236}">
                      <a16:creationId xmlns:a16="http://schemas.microsoft.com/office/drawing/2014/main" id="{6BFFA76F-55E5-405D-A7FD-D209523BA43A}"/>
                    </a:ext>
                  </a:extLst>
                </p14:cNvPr>
                <p14:cNvContentPartPr/>
                <p14:nvPr/>
              </p14:nvContentPartPr>
              <p14:xfrm>
                <a:off x="6348055" y="2915741"/>
                <a:ext cx="81000" cy="5760"/>
              </p14:xfrm>
            </p:contentPart>
          </mc:Choice>
          <mc:Fallback xmlns="">
            <p:pic>
              <p:nvPicPr>
                <p:cNvPr id="130" name="Ink 129">
                  <a:extLst>
                    <a:ext uri="{FF2B5EF4-FFF2-40B4-BE49-F238E27FC236}">
                      <a16:creationId xmlns:a16="http://schemas.microsoft.com/office/drawing/2014/main" id="{6BFFA76F-55E5-405D-A7FD-D209523BA43A}"/>
                    </a:ext>
                  </a:extLst>
                </p:cNvPr>
                <p:cNvPicPr/>
                <p:nvPr/>
              </p:nvPicPr>
              <p:blipFill>
                <a:blip r:embed="rId189"/>
                <a:stretch>
                  <a:fillRect/>
                </a:stretch>
              </p:blipFill>
              <p:spPr>
                <a:xfrm>
                  <a:off x="6330055" y="2897741"/>
                  <a:ext cx="116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4" name="Ink 133">
                  <a:extLst>
                    <a:ext uri="{FF2B5EF4-FFF2-40B4-BE49-F238E27FC236}">
                      <a16:creationId xmlns:a16="http://schemas.microsoft.com/office/drawing/2014/main" id="{E07368F0-D1F1-4C75-87AC-43B1252F5568}"/>
                    </a:ext>
                  </a:extLst>
                </p14:cNvPr>
                <p14:cNvContentPartPr/>
                <p14:nvPr/>
              </p14:nvContentPartPr>
              <p14:xfrm>
                <a:off x="6757375" y="2940221"/>
                <a:ext cx="109800" cy="9360"/>
              </p14:xfrm>
            </p:contentPart>
          </mc:Choice>
          <mc:Fallback xmlns="">
            <p:pic>
              <p:nvPicPr>
                <p:cNvPr id="134" name="Ink 133">
                  <a:extLst>
                    <a:ext uri="{FF2B5EF4-FFF2-40B4-BE49-F238E27FC236}">
                      <a16:creationId xmlns:a16="http://schemas.microsoft.com/office/drawing/2014/main" id="{E07368F0-D1F1-4C75-87AC-43B1252F5568}"/>
                    </a:ext>
                  </a:extLst>
                </p:cNvPr>
                <p:cNvPicPr/>
                <p:nvPr/>
              </p:nvPicPr>
              <p:blipFill>
                <a:blip r:embed="rId191"/>
                <a:stretch>
                  <a:fillRect/>
                </a:stretch>
              </p:blipFill>
              <p:spPr>
                <a:xfrm>
                  <a:off x="6739375" y="2922581"/>
                  <a:ext cx="145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5" name="Ink 134">
                  <a:extLst>
                    <a:ext uri="{FF2B5EF4-FFF2-40B4-BE49-F238E27FC236}">
                      <a16:creationId xmlns:a16="http://schemas.microsoft.com/office/drawing/2014/main" id="{3434BAE3-328B-4273-B84D-30313E9B4F5B}"/>
                    </a:ext>
                  </a:extLst>
                </p14:cNvPr>
                <p14:cNvContentPartPr/>
                <p14:nvPr/>
              </p14:nvContentPartPr>
              <p14:xfrm>
                <a:off x="6962935" y="2804501"/>
                <a:ext cx="141840" cy="132840"/>
              </p14:xfrm>
            </p:contentPart>
          </mc:Choice>
          <mc:Fallback xmlns="">
            <p:pic>
              <p:nvPicPr>
                <p:cNvPr id="135" name="Ink 134">
                  <a:extLst>
                    <a:ext uri="{FF2B5EF4-FFF2-40B4-BE49-F238E27FC236}">
                      <a16:creationId xmlns:a16="http://schemas.microsoft.com/office/drawing/2014/main" id="{3434BAE3-328B-4273-B84D-30313E9B4F5B}"/>
                    </a:ext>
                  </a:extLst>
                </p:cNvPr>
                <p:cNvPicPr/>
                <p:nvPr/>
              </p:nvPicPr>
              <p:blipFill>
                <a:blip r:embed="rId193"/>
                <a:stretch>
                  <a:fillRect/>
                </a:stretch>
              </p:blipFill>
              <p:spPr>
                <a:xfrm>
                  <a:off x="6945295" y="2786501"/>
                  <a:ext cx="177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6" name="Ink 135">
                  <a:extLst>
                    <a:ext uri="{FF2B5EF4-FFF2-40B4-BE49-F238E27FC236}">
                      <a16:creationId xmlns:a16="http://schemas.microsoft.com/office/drawing/2014/main" id="{95DF6A2A-1CDB-46C2-9410-8D0795655C39}"/>
                    </a:ext>
                  </a:extLst>
                </p14:cNvPr>
                <p14:cNvContentPartPr/>
                <p14:nvPr/>
              </p14:nvContentPartPr>
              <p14:xfrm>
                <a:off x="7180375" y="2809541"/>
                <a:ext cx="9360" cy="107640"/>
              </p14:xfrm>
            </p:contentPart>
          </mc:Choice>
          <mc:Fallback xmlns="">
            <p:pic>
              <p:nvPicPr>
                <p:cNvPr id="136" name="Ink 135">
                  <a:extLst>
                    <a:ext uri="{FF2B5EF4-FFF2-40B4-BE49-F238E27FC236}">
                      <a16:creationId xmlns:a16="http://schemas.microsoft.com/office/drawing/2014/main" id="{95DF6A2A-1CDB-46C2-9410-8D0795655C39}"/>
                    </a:ext>
                  </a:extLst>
                </p:cNvPr>
                <p:cNvPicPr/>
                <p:nvPr/>
              </p:nvPicPr>
              <p:blipFill>
                <a:blip r:embed="rId195"/>
                <a:stretch>
                  <a:fillRect/>
                </a:stretch>
              </p:blipFill>
              <p:spPr>
                <a:xfrm>
                  <a:off x="7162735" y="2791901"/>
                  <a:ext cx="45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7" name="Ink 136">
                  <a:extLst>
                    <a:ext uri="{FF2B5EF4-FFF2-40B4-BE49-F238E27FC236}">
                      <a16:creationId xmlns:a16="http://schemas.microsoft.com/office/drawing/2014/main" id="{F282BD1B-5719-4277-922E-269CA6FC5283}"/>
                    </a:ext>
                  </a:extLst>
                </p14:cNvPr>
                <p14:cNvContentPartPr/>
                <p14:nvPr/>
              </p14:nvContentPartPr>
              <p14:xfrm>
                <a:off x="7173535" y="2856701"/>
                <a:ext cx="136440" cy="18000"/>
              </p14:xfrm>
            </p:contentPart>
          </mc:Choice>
          <mc:Fallback xmlns="">
            <p:pic>
              <p:nvPicPr>
                <p:cNvPr id="137" name="Ink 136">
                  <a:extLst>
                    <a:ext uri="{FF2B5EF4-FFF2-40B4-BE49-F238E27FC236}">
                      <a16:creationId xmlns:a16="http://schemas.microsoft.com/office/drawing/2014/main" id="{F282BD1B-5719-4277-922E-269CA6FC5283}"/>
                    </a:ext>
                  </a:extLst>
                </p:cNvPr>
                <p:cNvPicPr/>
                <p:nvPr/>
              </p:nvPicPr>
              <p:blipFill>
                <a:blip r:embed="rId197"/>
                <a:stretch>
                  <a:fillRect/>
                </a:stretch>
              </p:blipFill>
              <p:spPr>
                <a:xfrm>
                  <a:off x="7155895" y="2839061"/>
                  <a:ext cx="172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8" name="Ink 137">
                  <a:extLst>
                    <a:ext uri="{FF2B5EF4-FFF2-40B4-BE49-F238E27FC236}">
                      <a16:creationId xmlns:a16="http://schemas.microsoft.com/office/drawing/2014/main" id="{A963DC13-A378-4AC1-B53E-D7780CA49A8E}"/>
                    </a:ext>
                  </a:extLst>
                </p14:cNvPr>
                <p14:cNvContentPartPr/>
                <p14:nvPr/>
              </p14:nvContentPartPr>
              <p14:xfrm>
                <a:off x="7322575" y="2785781"/>
                <a:ext cx="7200" cy="148320"/>
              </p14:xfrm>
            </p:contentPart>
          </mc:Choice>
          <mc:Fallback xmlns="">
            <p:pic>
              <p:nvPicPr>
                <p:cNvPr id="138" name="Ink 137">
                  <a:extLst>
                    <a:ext uri="{FF2B5EF4-FFF2-40B4-BE49-F238E27FC236}">
                      <a16:creationId xmlns:a16="http://schemas.microsoft.com/office/drawing/2014/main" id="{A963DC13-A378-4AC1-B53E-D7780CA49A8E}"/>
                    </a:ext>
                  </a:extLst>
                </p:cNvPr>
                <p:cNvPicPr/>
                <p:nvPr/>
              </p:nvPicPr>
              <p:blipFill>
                <a:blip r:embed="rId199"/>
                <a:stretch>
                  <a:fillRect/>
                </a:stretch>
              </p:blipFill>
              <p:spPr>
                <a:xfrm>
                  <a:off x="7304575" y="2767781"/>
                  <a:ext cx="42840" cy="183960"/>
                </a:xfrm>
                <a:prstGeom prst="rect">
                  <a:avLst/>
                </a:prstGeom>
              </p:spPr>
            </p:pic>
          </mc:Fallback>
        </mc:AlternateContent>
      </p:grpSp>
      <p:grpSp>
        <p:nvGrpSpPr>
          <p:cNvPr id="151" name="Group 150">
            <a:extLst>
              <a:ext uri="{FF2B5EF4-FFF2-40B4-BE49-F238E27FC236}">
                <a16:creationId xmlns:a16="http://schemas.microsoft.com/office/drawing/2014/main" id="{2459BA1C-7BF5-429F-9083-C3D6DA493E47}"/>
              </a:ext>
            </a:extLst>
          </p:cNvPr>
          <p:cNvGrpSpPr/>
          <p:nvPr/>
        </p:nvGrpSpPr>
        <p:grpSpPr>
          <a:xfrm>
            <a:off x="6402775" y="3168461"/>
            <a:ext cx="1222560" cy="415440"/>
            <a:chOff x="6402775" y="3168461"/>
            <a:chExt cx="1222560" cy="415440"/>
          </a:xfrm>
        </p:grpSpPr>
        <mc:AlternateContent xmlns:mc="http://schemas.openxmlformats.org/markup-compatibility/2006" xmlns:p14="http://schemas.microsoft.com/office/powerpoint/2010/main">
          <mc:Choice Requires="p14">
            <p:contentPart p14:bwMode="auto" r:id="rId200">
              <p14:nvContentPartPr>
                <p14:cNvPr id="141" name="Ink 140">
                  <a:extLst>
                    <a:ext uri="{FF2B5EF4-FFF2-40B4-BE49-F238E27FC236}">
                      <a16:creationId xmlns:a16="http://schemas.microsoft.com/office/drawing/2014/main" id="{2FBA83B7-CE65-42E8-A061-2885BFBD9048}"/>
                    </a:ext>
                  </a:extLst>
                </p14:cNvPr>
                <p14:cNvContentPartPr/>
                <p14:nvPr/>
              </p14:nvContentPartPr>
              <p14:xfrm>
                <a:off x="6659455" y="3168461"/>
                <a:ext cx="8640" cy="149400"/>
              </p14:xfrm>
            </p:contentPart>
          </mc:Choice>
          <mc:Fallback xmlns="">
            <p:pic>
              <p:nvPicPr>
                <p:cNvPr id="141" name="Ink 140">
                  <a:extLst>
                    <a:ext uri="{FF2B5EF4-FFF2-40B4-BE49-F238E27FC236}">
                      <a16:creationId xmlns:a16="http://schemas.microsoft.com/office/drawing/2014/main" id="{2FBA83B7-CE65-42E8-A061-2885BFBD9048}"/>
                    </a:ext>
                  </a:extLst>
                </p:cNvPr>
                <p:cNvPicPr/>
                <p:nvPr/>
              </p:nvPicPr>
              <p:blipFill>
                <a:blip r:embed="rId201"/>
                <a:stretch>
                  <a:fillRect/>
                </a:stretch>
              </p:blipFill>
              <p:spPr>
                <a:xfrm>
                  <a:off x="6641455" y="3150821"/>
                  <a:ext cx="44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2" name="Ink 141">
                  <a:extLst>
                    <a:ext uri="{FF2B5EF4-FFF2-40B4-BE49-F238E27FC236}">
                      <a16:creationId xmlns:a16="http://schemas.microsoft.com/office/drawing/2014/main" id="{603CB72B-C024-498E-A255-31B83EAB6665}"/>
                    </a:ext>
                  </a:extLst>
                </p14:cNvPr>
                <p14:cNvContentPartPr/>
                <p14:nvPr/>
              </p14:nvContentPartPr>
              <p14:xfrm>
                <a:off x="6402775" y="3381221"/>
                <a:ext cx="159840" cy="185760"/>
              </p14:xfrm>
            </p:contentPart>
          </mc:Choice>
          <mc:Fallback xmlns="">
            <p:pic>
              <p:nvPicPr>
                <p:cNvPr id="142" name="Ink 141">
                  <a:extLst>
                    <a:ext uri="{FF2B5EF4-FFF2-40B4-BE49-F238E27FC236}">
                      <a16:creationId xmlns:a16="http://schemas.microsoft.com/office/drawing/2014/main" id="{603CB72B-C024-498E-A255-31B83EAB6665}"/>
                    </a:ext>
                  </a:extLst>
                </p:cNvPr>
                <p:cNvPicPr/>
                <p:nvPr/>
              </p:nvPicPr>
              <p:blipFill>
                <a:blip r:embed="rId203"/>
                <a:stretch>
                  <a:fillRect/>
                </a:stretch>
              </p:blipFill>
              <p:spPr>
                <a:xfrm>
                  <a:off x="6384775" y="3363221"/>
                  <a:ext cx="195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3" name="Ink 142">
                  <a:extLst>
                    <a:ext uri="{FF2B5EF4-FFF2-40B4-BE49-F238E27FC236}">
                      <a16:creationId xmlns:a16="http://schemas.microsoft.com/office/drawing/2014/main" id="{2D9D123F-DCC7-4CD5-95CC-892A4CC65106}"/>
                    </a:ext>
                  </a:extLst>
                </p14:cNvPr>
                <p14:cNvContentPartPr/>
                <p14:nvPr/>
              </p14:nvContentPartPr>
              <p14:xfrm>
                <a:off x="6565855" y="3430541"/>
                <a:ext cx="5760" cy="129600"/>
              </p14:xfrm>
            </p:contentPart>
          </mc:Choice>
          <mc:Fallback xmlns="">
            <p:pic>
              <p:nvPicPr>
                <p:cNvPr id="143" name="Ink 142">
                  <a:extLst>
                    <a:ext uri="{FF2B5EF4-FFF2-40B4-BE49-F238E27FC236}">
                      <a16:creationId xmlns:a16="http://schemas.microsoft.com/office/drawing/2014/main" id="{2D9D123F-DCC7-4CD5-95CC-892A4CC65106}"/>
                    </a:ext>
                  </a:extLst>
                </p:cNvPr>
                <p:cNvPicPr/>
                <p:nvPr/>
              </p:nvPicPr>
              <p:blipFill>
                <a:blip r:embed="rId205"/>
                <a:stretch>
                  <a:fillRect/>
                </a:stretch>
              </p:blipFill>
              <p:spPr>
                <a:xfrm>
                  <a:off x="6548215" y="3412541"/>
                  <a:ext cx="41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4" name="Ink 143">
                  <a:extLst>
                    <a:ext uri="{FF2B5EF4-FFF2-40B4-BE49-F238E27FC236}">
                      <a16:creationId xmlns:a16="http://schemas.microsoft.com/office/drawing/2014/main" id="{1A20D67D-D2F4-4A75-BCFE-8DB6EB67FFAF}"/>
                    </a:ext>
                  </a:extLst>
                </p14:cNvPr>
                <p14:cNvContentPartPr/>
                <p14:nvPr/>
              </p14:nvContentPartPr>
              <p14:xfrm>
                <a:off x="6539935" y="3400661"/>
                <a:ext cx="159120" cy="183240"/>
              </p14:xfrm>
            </p:contentPart>
          </mc:Choice>
          <mc:Fallback xmlns="">
            <p:pic>
              <p:nvPicPr>
                <p:cNvPr id="144" name="Ink 143">
                  <a:extLst>
                    <a:ext uri="{FF2B5EF4-FFF2-40B4-BE49-F238E27FC236}">
                      <a16:creationId xmlns:a16="http://schemas.microsoft.com/office/drawing/2014/main" id="{1A20D67D-D2F4-4A75-BCFE-8DB6EB67FFAF}"/>
                    </a:ext>
                  </a:extLst>
                </p:cNvPr>
                <p:cNvPicPr/>
                <p:nvPr/>
              </p:nvPicPr>
              <p:blipFill>
                <a:blip r:embed="rId207"/>
                <a:stretch>
                  <a:fillRect/>
                </a:stretch>
              </p:blipFill>
              <p:spPr>
                <a:xfrm>
                  <a:off x="6522295" y="3383021"/>
                  <a:ext cx="1947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5" name="Ink 144">
                  <a:extLst>
                    <a:ext uri="{FF2B5EF4-FFF2-40B4-BE49-F238E27FC236}">
                      <a16:creationId xmlns:a16="http://schemas.microsoft.com/office/drawing/2014/main" id="{38CFABB1-E701-403C-AE6E-8926A2039DAB}"/>
                    </a:ext>
                  </a:extLst>
                </p14:cNvPr>
                <p14:cNvContentPartPr/>
                <p14:nvPr/>
              </p14:nvContentPartPr>
              <p14:xfrm>
                <a:off x="6758815" y="3475181"/>
                <a:ext cx="111960" cy="106560"/>
              </p14:xfrm>
            </p:contentPart>
          </mc:Choice>
          <mc:Fallback xmlns="">
            <p:pic>
              <p:nvPicPr>
                <p:cNvPr id="145" name="Ink 144">
                  <a:extLst>
                    <a:ext uri="{FF2B5EF4-FFF2-40B4-BE49-F238E27FC236}">
                      <a16:creationId xmlns:a16="http://schemas.microsoft.com/office/drawing/2014/main" id="{38CFABB1-E701-403C-AE6E-8926A2039DAB}"/>
                    </a:ext>
                  </a:extLst>
                </p:cNvPr>
                <p:cNvPicPr/>
                <p:nvPr/>
              </p:nvPicPr>
              <p:blipFill>
                <a:blip r:embed="rId209"/>
                <a:stretch>
                  <a:fillRect/>
                </a:stretch>
              </p:blipFill>
              <p:spPr>
                <a:xfrm>
                  <a:off x="6741175" y="3457541"/>
                  <a:ext cx="147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6" name="Ink 145">
                  <a:extLst>
                    <a:ext uri="{FF2B5EF4-FFF2-40B4-BE49-F238E27FC236}">
                      <a16:creationId xmlns:a16="http://schemas.microsoft.com/office/drawing/2014/main" id="{863A280C-9EC3-4F6B-8E54-323D9BA81EC3}"/>
                    </a:ext>
                  </a:extLst>
                </p14:cNvPr>
                <p14:cNvContentPartPr/>
                <p14:nvPr/>
              </p14:nvContentPartPr>
              <p14:xfrm>
                <a:off x="6907135" y="3395261"/>
                <a:ext cx="177840" cy="162720"/>
              </p14:xfrm>
            </p:contentPart>
          </mc:Choice>
          <mc:Fallback xmlns="">
            <p:pic>
              <p:nvPicPr>
                <p:cNvPr id="146" name="Ink 145">
                  <a:extLst>
                    <a:ext uri="{FF2B5EF4-FFF2-40B4-BE49-F238E27FC236}">
                      <a16:creationId xmlns:a16="http://schemas.microsoft.com/office/drawing/2014/main" id="{863A280C-9EC3-4F6B-8E54-323D9BA81EC3}"/>
                    </a:ext>
                  </a:extLst>
                </p:cNvPr>
                <p:cNvPicPr/>
                <p:nvPr/>
              </p:nvPicPr>
              <p:blipFill>
                <a:blip r:embed="rId211"/>
                <a:stretch>
                  <a:fillRect/>
                </a:stretch>
              </p:blipFill>
              <p:spPr>
                <a:xfrm>
                  <a:off x="6889135" y="3377621"/>
                  <a:ext cx="213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8" name="Ink 147">
                  <a:extLst>
                    <a:ext uri="{FF2B5EF4-FFF2-40B4-BE49-F238E27FC236}">
                      <a16:creationId xmlns:a16="http://schemas.microsoft.com/office/drawing/2014/main" id="{2DA71C2C-F2D4-4FA3-836F-C503B7E1661A}"/>
                    </a:ext>
                  </a:extLst>
                </p14:cNvPr>
                <p14:cNvContentPartPr/>
                <p14:nvPr/>
              </p14:nvContentPartPr>
              <p14:xfrm>
                <a:off x="7209175" y="3515141"/>
                <a:ext cx="133920" cy="12600"/>
              </p14:xfrm>
            </p:contentPart>
          </mc:Choice>
          <mc:Fallback xmlns="">
            <p:pic>
              <p:nvPicPr>
                <p:cNvPr id="148" name="Ink 147">
                  <a:extLst>
                    <a:ext uri="{FF2B5EF4-FFF2-40B4-BE49-F238E27FC236}">
                      <a16:creationId xmlns:a16="http://schemas.microsoft.com/office/drawing/2014/main" id="{2DA71C2C-F2D4-4FA3-836F-C503B7E1661A}"/>
                    </a:ext>
                  </a:extLst>
                </p:cNvPr>
                <p:cNvPicPr/>
                <p:nvPr/>
              </p:nvPicPr>
              <p:blipFill>
                <a:blip r:embed="rId213"/>
                <a:stretch>
                  <a:fillRect/>
                </a:stretch>
              </p:blipFill>
              <p:spPr>
                <a:xfrm>
                  <a:off x="7191535" y="3497501"/>
                  <a:ext cx="1695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9" name="Ink 148">
                  <a:extLst>
                    <a:ext uri="{FF2B5EF4-FFF2-40B4-BE49-F238E27FC236}">
                      <a16:creationId xmlns:a16="http://schemas.microsoft.com/office/drawing/2014/main" id="{E273658B-4DB9-4158-ADA0-3880063897D4}"/>
                    </a:ext>
                  </a:extLst>
                </p14:cNvPr>
                <p14:cNvContentPartPr/>
                <p14:nvPr/>
              </p14:nvContentPartPr>
              <p14:xfrm>
                <a:off x="7465135" y="3425501"/>
                <a:ext cx="4320" cy="126360"/>
              </p14:xfrm>
            </p:contentPart>
          </mc:Choice>
          <mc:Fallback xmlns="">
            <p:pic>
              <p:nvPicPr>
                <p:cNvPr id="149" name="Ink 148">
                  <a:extLst>
                    <a:ext uri="{FF2B5EF4-FFF2-40B4-BE49-F238E27FC236}">
                      <a16:creationId xmlns:a16="http://schemas.microsoft.com/office/drawing/2014/main" id="{E273658B-4DB9-4158-ADA0-3880063897D4}"/>
                    </a:ext>
                  </a:extLst>
                </p:cNvPr>
                <p:cNvPicPr/>
                <p:nvPr/>
              </p:nvPicPr>
              <p:blipFill>
                <a:blip r:embed="rId215"/>
                <a:stretch>
                  <a:fillRect/>
                </a:stretch>
              </p:blipFill>
              <p:spPr>
                <a:xfrm>
                  <a:off x="7447135" y="3407861"/>
                  <a:ext cx="39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0" name="Ink 149">
                  <a:extLst>
                    <a:ext uri="{FF2B5EF4-FFF2-40B4-BE49-F238E27FC236}">
                      <a16:creationId xmlns:a16="http://schemas.microsoft.com/office/drawing/2014/main" id="{A5A377DF-51CF-4008-8A4E-B0E839A0B8D8}"/>
                    </a:ext>
                  </a:extLst>
                </p14:cNvPr>
                <p14:cNvContentPartPr/>
                <p14:nvPr/>
              </p14:nvContentPartPr>
              <p14:xfrm>
                <a:off x="7450015" y="3311381"/>
                <a:ext cx="175320" cy="140760"/>
              </p14:xfrm>
            </p:contentPart>
          </mc:Choice>
          <mc:Fallback xmlns="">
            <p:pic>
              <p:nvPicPr>
                <p:cNvPr id="150" name="Ink 149">
                  <a:extLst>
                    <a:ext uri="{FF2B5EF4-FFF2-40B4-BE49-F238E27FC236}">
                      <a16:creationId xmlns:a16="http://schemas.microsoft.com/office/drawing/2014/main" id="{A5A377DF-51CF-4008-8A4E-B0E839A0B8D8}"/>
                    </a:ext>
                  </a:extLst>
                </p:cNvPr>
                <p:cNvPicPr/>
                <p:nvPr/>
              </p:nvPicPr>
              <p:blipFill>
                <a:blip r:embed="rId217"/>
                <a:stretch>
                  <a:fillRect/>
                </a:stretch>
              </p:blipFill>
              <p:spPr>
                <a:xfrm>
                  <a:off x="7432375" y="3293741"/>
                  <a:ext cx="210960" cy="176400"/>
                </a:xfrm>
                <a:prstGeom prst="rect">
                  <a:avLst/>
                </a:prstGeom>
              </p:spPr>
            </p:pic>
          </mc:Fallback>
        </mc:AlternateContent>
      </p:grpSp>
      <p:grpSp>
        <p:nvGrpSpPr>
          <p:cNvPr id="161" name="Group 160">
            <a:extLst>
              <a:ext uri="{FF2B5EF4-FFF2-40B4-BE49-F238E27FC236}">
                <a16:creationId xmlns:a16="http://schemas.microsoft.com/office/drawing/2014/main" id="{7BB83AC7-123D-48BC-B40A-B28544E694F0}"/>
              </a:ext>
            </a:extLst>
          </p:cNvPr>
          <p:cNvGrpSpPr/>
          <p:nvPr/>
        </p:nvGrpSpPr>
        <p:grpSpPr>
          <a:xfrm>
            <a:off x="7851055" y="2191061"/>
            <a:ext cx="1268280" cy="315720"/>
            <a:chOff x="7851055" y="2191061"/>
            <a:chExt cx="1268280" cy="315720"/>
          </a:xfrm>
        </p:grpSpPr>
        <mc:AlternateContent xmlns:mc="http://schemas.openxmlformats.org/markup-compatibility/2006" xmlns:p14="http://schemas.microsoft.com/office/powerpoint/2010/main">
          <mc:Choice Requires="p14">
            <p:contentPart p14:bwMode="auto" r:id="rId218">
              <p14:nvContentPartPr>
                <p14:cNvPr id="152" name="Ink 151">
                  <a:extLst>
                    <a:ext uri="{FF2B5EF4-FFF2-40B4-BE49-F238E27FC236}">
                      <a16:creationId xmlns:a16="http://schemas.microsoft.com/office/drawing/2014/main" id="{1DB1042F-E399-4DDC-8145-5B36189A10DC}"/>
                    </a:ext>
                  </a:extLst>
                </p14:cNvPr>
                <p14:cNvContentPartPr/>
                <p14:nvPr/>
              </p14:nvContentPartPr>
              <p14:xfrm>
                <a:off x="7851055" y="2373581"/>
                <a:ext cx="1052280" cy="50760"/>
              </p14:xfrm>
            </p:contentPart>
          </mc:Choice>
          <mc:Fallback xmlns="">
            <p:pic>
              <p:nvPicPr>
                <p:cNvPr id="152" name="Ink 151">
                  <a:extLst>
                    <a:ext uri="{FF2B5EF4-FFF2-40B4-BE49-F238E27FC236}">
                      <a16:creationId xmlns:a16="http://schemas.microsoft.com/office/drawing/2014/main" id="{1DB1042F-E399-4DDC-8145-5B36189A10DC}"/>
                    </a:ext>
                  </a:extLst>
                </p:cNvPr>
                <p:cNvPicPr/>
                <p:nvPr/>
              </p:nvPicPr>
              <p:blipFill>
                <a:blip r:embed="rId219"/>
                <a:stretch>
                  <a:fillRect/>
                </a:stretch>
              </p:blipFill>
              <p:spPr>
                <a:xfrm>
                  <a:off x="7833415" y="2355581"/>
                  <a:ext cx="1087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3" name="Ink 152">
                  <a:extLst>
                    <a:ext uri="{FF2B5EF4-FFF2-40B4-BE49-F238E27FC236}">
                      <a16:creationId xmlns:a16="http://schemas.microsoft.com/office/drawing/2014/main" id="{F211A7FC-8EB2-4765-BF7C-33E6DF11348C}"/>
                    </a:ext>
                  </a:extLst>
                </p14:cNvPr>
                <p14:cNvContentPartPr/>
                <p14:nvPr/>
              </p14:nvContentPartPr>
              <p14:xfrm>
                <a:off x="8896135" y="2319941"/>
                <a:ext cx="223200" cy="186840"/>
              </p14:xfrm>
            </p:contentPart>
          </mc:Choice>
          <mc:Fallback xmlns="">
            <p:pic>
              <p:nvPicPr>
                <p:cNvPr id="153" name="Ink 152">
                  <a:extLst>
                    <a:ext uri="{FF2B5EF4-FFF2-40B4-BE49-F238E27FC236}">
                      <a16:creationId xmlns:a16="http://schemas.microsoft.com/office/drawing/2014/main" id="{F211A7FC-8EB2-4765-BF7C-33E6DF11348C}"/>
                    </a:ext>
                  </a:extLst>
                </p:cNvPr>
                <p:cNvPicPr/>
                <p:nvPr/>
              </p:nvPicPr>
              <p:blipFill>
                <a:blip r:embed="rId221"/>
                <a:stretch>
                  <a:fillRect/>
                </a:stretch>
              </p:blipFill>
              <p:spPr>
                <a:xfrm>
                  <a:off x="8878495" y="2302301"/>
                  <a:ext cx="258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5" name="Ink 154">
                  <a:extLst>
                    <a:ext uri="{FF2B5EF4-FFF2-40B4-BE49-F238E27FC236}">
                      <a16:creationId xmlns:a16="http://schemas.microsoft.com/office/drawing/2014/main" id="{B6C29822-C687-4CF5-9CB3-82CAB85FFCCC}"/>
                    </a:ext>
                  </a:extLst>
                </p14:cNvPr>
                <p14:cNvContentPartPr/>
                <p14:nvPr/>
              </p14:nvContentPartPr>
              <p14:xfrm>
                <a:off x="8275855" y="2191061"/>
                <a:ext cx="171000" cy="180000"/>
              </p14:xfrm>
            </p:contentPart>
          </mc:Choice>
          <mc:Fallback xmlns="">
            <p:pic>
              <p:nvPicPr>
                <p:cNvPr id="155" name="Ink 154">
                  <a:extLst>
                    <a:ext uri="{FF2B5EF4-FFF2-40B4-BE49-F238E27FC236}">
                      <a16:creationId xmlns:a16="http://schemas.microsoft.com/office/drawing/2014/main" id="{B6C29822-C687-4CF5-9CB3-82CAB85FFCCC}"/>
                    </a:ext>
                  </a:extLst>
                </p:cNvPr>
                <p:cNvPicPr/>
                <p:nvPr/>
              </p:nvPicPr>
              <p:blipFill>
                <a:blip r:embed="rId223"/>
                <a:stretch>
                  <a:fillRect/>
                </a:stretch>
              </p:blipFill>
              <p:spPr>
                <a:xfrm>
                  <a:off x="8257855" y="2173061"/>
                  <a:ext cx="206640" cy="215640"/>
                </a:xfrm>
                <a:prstGeom prst="rect">
                  <a:avLst/>
                </a:prstGeom>
              </p:spPr>
            </p:pic>
          </mc:Fallback>
        </mc:AlternateContent>
      </p:grpSp>
      <p:grpSp>
        <p:nvGrpSpPr>
          <p:cNvPr id="160" name="Group 159">
            <a:extLst>
              <a:ext uri="{FF2B5EF4-FFF2-40B4-BE49-F238E27FC236}">
                <a16:creationId xmlns:a16="http://schemas.microsoft.com/office/drawing/2014/main" id="{31DD9CAA-1752-4DF9-B5DE-E9F22666C151}"/>
              </a:ext>
            </a:extLst>
          </p:cNvPr>
          <p:cNvGrpSpPr/>
          <p:nvPr/>
        </p:nvGrpSpPr>
        <p:grpSpPr>
          <a:xfrm>
            <a:off x="7999375" y="1792541"/>
            <a:ext cx="579240" cy="223560"/>
            <a:chOff x="7999375" y="1792541"/>
            <a:chExt cx="579240" cy="223560"/>
          </a:xfrm>
        </p:grpSpPr>
        <mc:AlternateContent xmlns:mc="http://schemas.openxmlformats.org/markup-compatibility/2006" xmlns:p14="http://schemas.microsoft.com/office/powerpoint/2010/main">
          <mc:Choice Requires="p14">
            <p:contentPart p14:bwMode="auto" r:id="rId224">
              <p14:nvContentPartPr>
                <p14:cNvPr id="156" name="Ink 155">
                  <a:extLst>
                    <a:ext uri="{FF2B5EF4-FFF2-40B4-BE49-F238E27FC236}">
                      <a16:creationId xmlns:a16="http://schemas.microsoft.com/office/drawing/2014/main" id="{B72EE7D7-5EE3-4664-B0D4-F2D836D9E9A1}"/>
                    </a:ext>
                  </a:extLst>
                </p14:cNvPr>
                <p14:cNvContentPartPr/>
                <p14:nvPr/>
              </p14:nvContentPartPr>
              <p14:xfrm>
                <a:off x="8017375" y="1794701"/>
                <a:ext cx="33120" cy="168120"/>
              </p14:xfrm>
            </p:contentPart>
          </mc:Choice>
          <mc:Fallback xmlns="">
            <p:pic>
              <p:nvPicPr>
                <p:cNvPr id="156" name="Ink 155">
                  <a:extLst>
                    <a:ext uri="{FF2B5EF4-FFF2-40B4-BE49-F238E27FC236}">
                      <a16:creationId xmlns:a16="http://schemas.microsoft.com/office/drawing/2014/main" id="{B72EE7D7-5EE3-4664-B0D4-F2D836D9E9A1}"/>
                    </a:ext>
                  </a:extLst>
                </p:cNvPr>
                <p:cNvPicPr/>
                <p:nvPr/>
              </p:nvPicPr>
              <p:blipFill>
                <a:blip r:embed="rId225"/>
                <a:stretch>
                  <a:fillRect/>
                </a:stretch>
              </p:blipFill>
              <p:spPr>
                <a:xfrm>
                  <a:off x="7999735" y="1776701"/>
                  <a:ext cx="68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7" name="Ink 156">
                  <a:extLst>
                    <a:ext uri="{FF2B5EF4-FFF2-40B4-BE49-F238E27FC236}">
                      <a16:creationId xmlns:a16="http://schemas.microsoft.com/office/drawing/2014/main" id="{D73249FA-B174-453C-A01B-29E826F93D36}"/>
                    </a:ext>
                  </a:extLst>
                </p14:cNvPr>
                <p14:cNvContentPartPr/>
                <p14:nvPr/>
              </p14:nvContentPartPr>
              <p14:xfrm>
                <a:off x="7999375" y="1792541"/>
                <a:ext cx="150840" cy="219960"/>
              </p14:xfrm>
            </p:contentPart>
          </mc:Choice>
          <mc:Fallback xmlns="">
            <p:pic>
              <p:nvPicPr>
                <p:cNvPr id="157" name="Ink 156">
                  <a:extLst>
                    <a:ext uri="{FF2B5EF4-FFF2-40B4-BE49-F238E27FC236}">
                      <a16:creationId xmlns:a16="http://schemas.microsoft.com/office/drawing/2014/main" id="{D73249FA-B174-453C-A01B-29E826F93D36}"/>
                    </a:ext>
                  </a:extLst>
                </p:cNvPr>
                <p:cNvPicPr/>
                <p:nvPr/>
              </p:nvPicPr>
              <p:blipFill>
                <a:blip r:embed="rId227"/>
                <a:stretch>
                  <a:fillRect/>
                </a:stretch>
              </p:blipFill>
              <p:spPr>
                <a:xfrm>
                  <a:off x="7981375" y="1774541"/>
                  <a:ext cx="1864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8" name="Ink 157">
                  <a:extLst>
                    <a:ext uri="{FF2B5EF4-FFF2-40B4-BE49-F238E27FC236}">
                      <a16:creationId xmlns:a16="http://schemas.microsoft.com/office/drawing/2014/main" id="{D228FC4C-8F33-406F-907B-C1809CA4280B}"/>
                    </a:ext>
                  </a:extLst>
                </p14:cNvPr>
                <p14:cNvContentPartPr/>
                <p14:nvPr/>
              </p14:nvContentPartPr>
              <p14:xfrm>
                <a:off x="8221855" y="1895141"/>
                <a:ext cx="133920" cy="120960"/>
              </p14:xfrm>
            </p:contentPart>
          </mc:Choice>
          <mc:Fallback xmlns="">
            <p:pic>
              <p:nvPicPr>
                <p:cNvPr id="158" name="Ink 157">
                  <a:extLst>
                    <a:ext uri="{FF2B5EF4-FFF2-40B4-BE49-F238E27FC236}">
                      <a16:creationId xmlns:a16="http://schemas.microsoft.com/office/drawing/2014/main" id="{D228FC4C-8F33-406F-907B-C1809CA4280B}"/>
                    </a:ext>
                  </a:extLst>
                </p:cNvPr>
                <p:cNvPicPr/>
                <p:nvPr/>
              </p:nvPicPr>
              <p:blipFill>
                <a:blip r:embed="rId229"/>
                <a:stretch>
                  <a:fillRect/>
                </a:stretch>
              </p:blipFill>
              <p:spPr>
                <a:xfrm>
                  <a:off x="8203855" y="1877501"/>
                  <a:ext cx="169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9" name="Ink 158">
                  <a:extLst>
                    <a:ext uri="{FF2B5EF4-FFF2-40B4-BE49-F238E27FC236}">
                      <a16:creationId xmlns:a16="http://schemas.microsoft.com/office/drawing/2014/main" id="{5C660F61-9943-4C20-9AB6-505640A7A1CB}"/>
                    </a:ext>
                  </a:extLst>
                </p14:cNvPr>
                <p14:cNvContentPartPr/>
                <p14:nvPr/>
              </p14:nvContentPartPr>
              <p14:xfrm>
                <a:off x="8410135" y="1833221"/>
                <a:ext cx="168480" cy="175320"/>
              </p14:xfrm>
            </p:contentPart>
          </mc:Choice>
          <mc:Fallback xmlns="">
            <p:pic>
              <p:nvPicPr>
                <p:cNvPr id="159" name="Ink 158">
                  <a:extLst>
                    <a:ext uri="{FF2B5EF4-FFF2-40B4-BE49-F238E27FC236}">
                      <a16:creationId xmlns:a16="http://schemas.microsoft.com/office/drawing/2014/main" id="{5C660F61-9943-4C20-9AB6-505640A7A1CB}"/>
                    </a:ext>
                  </a:extLst>
                </p:cNvPr>
                <p:cNvPicPr/>
                <p:nvPr/>
              </p:nvPicPr>
              <p:blipFill>
                <a:blip r:embed="rId231"/>
                <a:stretch>
                  <a:fillRect/>
                </a:stretch>
              </p:blipFill>
              <p:spPr>
                <a:xfrm>
                  <a:off x="8392495" y="1815581"/>
                  <a:ext cx="204120" cy="210960"/>
                </a:xfrm>
                <a:prstGeom prst="rect">
                  <a:avLst/>
                </a:prstGeom>
              </p:spPr>
            </p:pic>
          </mc:Fallback>
        </mc:AlternateContent>
      </p:grpSp>
      <p:grpSp>
        <p:nvGrpSpPr>
          <p:cNvPr id="170" name="Group 169">
            <a:extLst>
              <a:ext uri="{FF2B5EF4-FFF2-40B4-BE49-F238E27FC236}">
                <a16:creationId xmlns:a16="http://schemas.microsoft.com/office/drawing/2014/main" id="{E9470707-CBF6-41BD-B685-C2A4556E9537}"/>
              </a:ext>
            </a:extLst>
          </p:cNvPr>
          <p:cNvGrpSpPr/>
          <p:nvPr/>
        </p:nvGrpSpPr>
        <p:grpSpPr>
          <a:xfrm>
            <a:off x="9908455" y="1033301"/>
            <a:ext cx="1233360" cy="257040"/>
            <a:chOff x="9908455" y="1033301"/>
            <a:chExt cx="1233360" cy="257040"/>
          </a:xfrm>
        </p:grpSpPr>
        <mc:AlternateContent xmlns:mc="http://schemas.openxmlformats.org/markup-compatibility/2006" xmlns:p14="http://schemas.microsoft.com/office/powerpoint/2010/main">
          <mc:Choice Requires="p14">
            <p:contentPart p14:bwMode="auto" r:id="rId232">
              <p14:nvContentPartPr>
                <p14:cNvPr id="162" name="Ink 161">
                  <a:extLst>
                    <a:ext uri="{FF2B5EF4-FFF2-40B4-BE49-F238E27FC236}">
                      <a16:creationId xmlns:a16="http://schemas.microsoft.com/office/drawing/2014/main" id="{C9E77CC3-4C67-4E84-8CE2-3B9608F523DA}"/>
                    </a:ext>
                  </a:extLst>
                </p14:cNvPr>
                <p14:cNvContentPartPr/>
                <p14:nvPr/>
              </p14:nvContentPartPr>
              <p14:xfrm>
                <a:off x="9908455" y="1080821"/>
                <a:ext cx="167760" cy="142200"/>
              </p14:xfrm>
            </p:contentPart>
          </mc:Choice>
          <mc:Fallback xmlns="">
            <p:pic>
              <p:nvPicPr>
                <p:cNvPr id="162" name="Ink 161">
                  <a:extLst>
                    <a:ext uri="{FF2B5EF4-FFF2-40B4-BE49-F238E27FC236}">
                      <a16:creationId xmlns:a16="http://schemas.microsoft.com/office/drawing/2014/main" id="{C9E77CC3-4C67-4E84-8CE2-3B9608F523DA}"/>
                    </a:ext>
                  </a:extLst>
                </p:cNvPr>
                <p:cNvPicPr/>
                <p:nvPr/>
              </p:nvPicPr>
              <p:blipFill>
                <a:blip r:embed="rId233"/>
                <a:stretch>
                  <a:fillRect/>
                </a:stretch>
              </p:blipFill>
              <p:spPr>
                <a:xfrm>
                  <a:off x="9890815" y="1062821"/>
                  <a:ext cx="203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3" name="Ink 162">
                  <a:extLst>
                    <a:ext uri="{FF2B5EF4-FFF2-40B4-BE49-F238E27FC236}">
                      <a16:creationId xmlns:a16="http://schemas.microsoft.com/office/drawing/2014/main" id="{FCFCD648-6D53-43F6-AA88-709D6B1D6860}"/>
                    </a:ext>
                  </a:extLst>
                </p14:cNvPr>
                <p14:cNvContentPartPr/>
                <p14:nvPr/>
              </p14:nvContentPartPr>
              <p14:xfrm>
                <a:off x="10146055" y="1075421"/>
                <a:ext cx="4320" cy="156240"/>
              </p14:xfrm>
            </p:contentPart>
          </mc:Choice>
          <mc:Fallback xmlns="">
            <p:pic>
              <p:nvPicPr>
                <p:cNvPr id="163" name="Ink 162">
                  <a:extLst>
                    <a:ext uri="{FF2B5EF4-FFF2-40B4-BE49-F238E27FC236}">
                      <a16:creationId xmlns:a16="http://schemas.microsoft.com/office/drawing/2014/main" id="{FCFCD648-6D53-43F6-AA88-709D6B1D6860}"/>
                    </a:ext>
                  </a:extLst>
                </p:cNvPr>
                <p:cNvPicPr/>
                <p:nvPr/>
              </p:nvPicPr>
              <p:blipFill>
                <a:blip r:embed="rId235"/>
                <a:stretch>
                  <a:fillRect/>
                </a:stretch>
              </p:blipFill>
              <p:spPr>
                <a:xfrm>
                  <a:off x="10128055" y="1057421"/>
                  <a:ext cx="39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4" name="Ink 163">
                  <a:extLst>
                    <a:ext uri="{FF2B5EF4-FFF2-40B4-BE49-F238E27FC236}">
                      <a16:creationId xmlns:a16="http://schemas.microsoft.com/office/drawing/2014/main" id="{734369C9-BFD8-45BD-8659-3E1746AD075D}"/>
                    </a:ext>
                  </a:extLst>
                </p14:cNvPr>
                <p14:cNvContentPartPr/>
                <p14:nvPr/>
              </p14:nvContentPartPr>
              <p14:xfrm>
                <a:off x="10129855" y="1091261"/>
                <a:ext cx="144720" cy="190080"/>
              </p14:xfrm>
            </p:contentPart>
          </mc:Choice>
          <mc:Fallback xmlns="">
            <p:pic>
              <p:nvPicPr>
                <p:cNvPr id="164" name="Ink 163">
                  <a:extLst>
                    <a:ext uri="{FF2B5EF4-FFF2-40B4-BE49-F238E27FC236}">
                      <a16:creationId xmlns:a16="http://schemas.microsoft.com/office/drawing/2014/main" id="{734369C9-BFD8-45BD-8659-3E1746AD075D}"/>
                    </a:ext>
                  </a:extLst>
                </p:cNvPr>
                <p:cNvPicPr/>
                <p:nvPr/>
              </p:nvPicPr>
              <p:blipFill>
                <a:blip r:embed="rId237"/>
                <a:stretch>
                  <a:fillRect/>
                </a:stretch>
              </p:blipFill>
              <p:spPr>
                <a:xfrm>
                  <a:off x="10112215" y="1073261"/>
                  <a:ext cx="1803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5" name="Ink 164">
                  <a:extLst>
                    <a:ext uri="{FF2B5EF4-FFF2-40B4-BE49-F238E27FC236}">
                      <a16:creationId xmlns:a16="http://schemas.microsoft.com/office/drawing/2014/main" id="{F8613C1E-205E-4214-AACC-42CDFDDFEC68}"/>
                    </a:ext>
                  </a:extLst>
                </p14:cNvPr>
                <p14:cNvContentPartPr/>
                <p14:nvPr/>
              </p14:nvContentPartPr>
              <p14:xfrm>
                <a:off x="10338655" y="1171541"/>
                <a:ext cx="152280" cy="118800"/>
              </p14:xfrm>
            </p:contentPart>
          </mc:Choice>
          <mc:Fallback xmlns="">
            <p:pic>
              <p:nvPicPr>
                <p:cNvPr id="165" name="Ink 164">
                  <a:extLst>
                    <a:ext uri="{FF2B5EF4-FFF2-40B4-BE49-F238E27FC236}">
                      <a16:creationId xmlns:a16="http://schemas.microsoft.com/office/drawing/2014/main" id="{F8613C1E-205E-4214-AACC-42CDFDDFEC68}"/>
                    </a:ext>
                  </a:extLst>
                </p:cNvPr>
                <p:cNvPicPr/>
                <p:nvPr/>
              </p:nvPicPr>
              <p:blipFill>
                <a:blip r:embed="rId239"/>
                <a:stretch>
                  <a:fillRect/>
                </a:stretch>
              </p:blipFill>
              <p:spPr>
                <a:xfrm>
                  <a:off x="10321015" y="1153901"/>
                  <a:ext cx="187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6" name="Ink 165">
                  <a:extLst>
                    <a:ext uri="{FF2B5EF4-FFF2-40B4-BE49-F238E27FC236}">
                      <a16:creationId xmlns:a16="http://schemas.microsoft.com/office/drawing/2014/main" id="{55AD3AAA-F2E1-4B58-8C3E-7317EB1E8416}"/>
                    </a:ext>
                  </a:extLst>
                </p14:cNvPr>
                <p14:cNvContentPartPr/>
                <p14:nvPr/>
              </p14:nvContentPartPr>
              <p14:xfrm>
                <a:off x="10501015" y="1097021"/>
                <a:ext cx="208080" cy="155880"/>
              </p14:xfrm>
            </p:contentPart>
          </mc:Choice>
          <mc:Fallback xmlns="">
            <p:pic>
              <p:nvPicPr>
                <p:cNvPr id="166" name="Ink 165">
                  <a:extLst>
                    <a:ext uri="{FF2B5EF4-FFF2-40B4-BE49-F238E27FC236}">
                      <a16:creationId xmlns:a16="http://schemas.microsoft.com/office/drawing/2014/main" id="{55AD3AAA-F2E1-4B58-8C3E-7317EB1E8416}"/>
                    </a:ext>
                  </a:extLst>
                </p:cNvPr>
                <p:cNvPicPr/>
                <p:nvPr/>
              </p:nvPicPr>
              <p:blipFill>
                <a:blip r:embed="rId241"/>
                <a:stretch>
                  <a:fillRect/>
                </a:stretch>
              </p:blipFill>
              <p:spPr>
                <a:xfrm>
                  <a:off x="10483015" y="1079381"/>
                  <a:ext cx="243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7" name="Ink 166">
                  <a:extLst>
                    <a:ext uri="{FF2B5EF4-FFF2-40B4-BE49-F238E27FC236}">
                      <a16:creationId xmlns:a16="http://schemas.microsoft.com/office/drawing/2014/main" id="{B6173B29-A203-479C-9827-7363D363D95C}"/>
                    </a:ext>
                  </a:extLst>
                </p14:cNvPr>
                <p14:cNvContentPartPr/>
                <p14:nvPr/>
              </p14:nvContentPartPr>
              <p14:xfrm>
                <a:off x="10782535" y="1237421"/>
                <a:ext cx="101520" cy="7200"/>
              </p14:xfrm>
            </p:contentPart>
          </mc:Choice>
          <mc:Fallback xmlns="">
            <p:pic>
              <p:nvPicPr>
                <p:cNvPr id="167" name="Ink 166">
                  <a:extLst>
                    <a:ext uri="{FF2B5EF4-FFF2-40B4-BE49-F238E27FC236}">
                      <a16:creationId xmlns:a16="http://schemas.microsoft.com/office/drawing/2014/main" id="{B6173B29-A203-479C-9827-7363D363D95C}"/>
                    </a:ext>
                  </a:extLst>
                </p:cNvPr>
                <p:cNvPicPr/>
                <p:nvPr/>
              </p:nvPicPr>
              <p:blipFill>
                <a:blip r:embed="rId243"/>
                <a:stretch>
                  <a:fillRect/>
                </a:stretch>
              </p:blipFill>
              <p:spPr>
                <a:xfrm>
                  <a:off x="10764535" y="1219421"/>
                  <a:ext cx="137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8" name="Ink 167">
                  <a:extLst>
                    <a:ext uri="{FF2B5EF4-FFF2-40B4-BE49-F238E27FC236}">
                      <a16:creationId xmlns:a16="http://schemas.microsoft.com/office/drawing/2014/main" id="{E9834EA3-0F57-4260-B014-2A14F50FF953}"/>
                    </a:ext>
                  </a:extLst>
                </p14:cNvPr>
                <p14:cNvContentPartPr/>
                <p14:nvPr/>
              </p14:nvContentPartPr>
              <p14:xfrm>
                <a:off x="10993495" y="1123301"/>
                <a:ext cx="360" cy="133200"/>
              </p14:xfrm>
            </p:contentPart>
          </mc:Choice>
          <mc:Fallback xmlns="">
            <p:pic>
              <p:nvPicPr>
                <p:cNvPr id="168" name="Ink 167">
                  <a:extLst>
                    <a:ext uri="{FF2B5EF4-FFF2-40B4-BE49-F238E27FC236}">
                      <a16:creationId xmlns:a16="http://schemas.microsoft.com/office/drawing/2014/main" id="{E9834EA3-0F57-4260-B014-2A14F50FF953}"/>
                    </a:ext>
                  </a:extLst>
                </p:cNvPr>
                <p:cNvPicPr/>
                <p:nvPr/>
              </p:nvPicPr>
              <p:blipFill>
                <a:blip r:embed="rId245"/>
                <a:stretch>
                  <a:fillRect/>
                </a:stretch>
              </p:blipFill>
              <p:spPr>
                <a:xfrm>
                  <a:off x="10975855" y="1105301"/>
                  <a:ext cx="36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9" name="Ink 168">
                  <a:extLst>
                    <a:ext uri="{FF2B5EF4-FFF2-40B4-BE49-F238E27FC236}">
                      <a16:creationId xmlns:a16="http://schemas.microsoft.com/office/drawing/2014/main" id="{C5367A73-AE63-4FCB-86D8-EAFDE0651944}"/>
                    </a:ext>
                  </a:extLst>
                </p14:cNvPr>
                <p14:cNvContentPartPr/>
                <p14:nvPr/>
              </p14:nvContentPartPr>
              <p14:xfrm>
                <a:off x="10960015" y="1033301"/>
                <a:ext cx="181800" cy="139320"/>
              </p14:xfrm>
            </p:contentPart>
          </mc:Choice>
          <mc:Fallback xmlns="">
            <p:pic>
              <p:nvPicPr>
                <p:cNvPr id="169" name="Ink 168">
                  <a:extLst>
                    <a:ext uri="{FF2B5EF4-FFF2-40B4-BE49-F238E27FC236}">
                      <a16:creationId xmlns:a16="http://schemas.microsoft.com/office/drawing/2014/main" id="{C5367A73-AE63-4FCB-86D8-EAFDE0651944}"/>
                    </a:ext>
                  </a:extLst>
                </p:cNvPr>
                <p:cNvPicPr/>
                <p:nvPr/>
              </p:nvPicPr>
              <p:blipFill>
                <a:blip r:embed="rId247"/>
                <a:stretch>
                  <a:fillRect/>
                </a:stretch>
              </p:blipFill>
              <p:spPr>
                <a:xfrm>
                  <a:off x="10942375" y="1015661"/>
                  <a:ext cx="217440" cy="174960"/>
                </a:xfrm>
                <a:prstGeom prst="rect">
                  <a:avLst/>
                </a:prstGeom>
              </p:spPr>
            </p:pic>
          </mc:Fallback>
        </mc:AlternateContent>
      </p:grpSp>
      <p:grpSp>
        <p:nvGrpSpPr>
          <p:cNvPr id="181" name="Group 180">
            <a:extLst>
              <a:ext uri="{FF2B5EF4-FFF2-40B4-BE49-F238E27FC236}">
                <a16:creationId xmlns:a16="http://schemas.microsoft.com/office/drawing/2014/main" id="{79FFF56F-43FC-4947-9BE1-71985D5A6D66}"/>
              </a:ext>
            </a:extLst>
          </p:cNvPr>
          <p:cNvGrpSpPr/>
          <p:nvPr/>
        </p:nvGrpSpPr>
        <p:grpSpPr>
          <a:xfrm>
            <a:off x="9522175" y="1409501"/>
            <a:ext cx="1305360" cy="420840"/>
            <a:chOff x="9522175" y="1409501"/>
            <a:chExt cx="1305360" cy="420840"/>
          </a:xfrm>
        </p:grpSpPr>
        <mc:AlternateContent xmlns:mc="http://schemas.openxmlformats.org/markup-compatibility/2006" xmlns:p14="http://schemas.microsoft.com/office/powerpoint/2010/main">
          <mc:Choice Requires="p14">
            <p:contentPart p14:bwMode="auto" r:id="rId248">
              <p14:nvContentPartPr>
                <p14:cNvPr id="171" name="Ink 170">
                  <a:extLst>
                    <a:ext uri="{FF2B5EF4-FFF2-40B4-BE49-F238E27FC236}">
                      <a16:creationId xmlns:a16="http://schemas.microsoft.com/office/drawing/2014/main" id="{B8D4855D-69C3-4399-965E-9298F9E563B7}"/>
                    </a:ext>
                  </a:extLst>
                </p14:cNvPr>
                <p14:cNvContentPartPr/>
                <p14:nvPr/>
              </p14:nvContentPartPr>
              <p14:xfrm>
                <a:off x="10072975" y="1409501"/>
                <a:ext cx="11880" cy="167760"/>
              </p14:xfrm>
            </p:contentPart>
          </mc:Choice>
          <mc:Fallback xmlns="">
            <p:pic>
              <p:nvPicPr>
                <p:cNvPr id="171" name="Ink 170">
                  <a:extLst>
                    <a:ext uri="{FF2B5EF4-FFF2-40B4-BE49-F238E27FC236}">
                      <a16:creationId xmlns:a16="http://schemas.microsoft.com/office/drawing/2014/main" id="{B8D4855D-69C3-4399-965E-9298F9E563B7}"/>
                    </a:ext>
                  </a:extLst>
                </p:cNvPr>
                <p:cNvPicPr/>
                <p:nvPr/>
              </p:nvPicPr>
              <p:blipFill>
                <a:blip r:embed="rId249"/>
                <a:stretch>
                  <a:fillRect/>
                </a:stretch>
              </p:blipFill>
              <p:spPr>
                <a:xfrm>
                  <a:off x="10054975" y="1391861"/>
                  <a:ext cx="47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2" name="Ink 171">
                  <a:extLst>
                    <a:ext uri="{FF2B5EF4-FFF2-40B4-BE49-F238E27FC236}">
                      <a16:creationId xmlns:a16="http://schemas.microsoft.com/office/drawing/2014/main" id="{7D6A85AA-3FF4-43AA-BC95-D499AF47287F}"/>
                    </a:ext>
                  </a:extLst>
                </p14:cNvPr>
                <p14:cNvContentPartPr/>
                <p14:nvPr/>
              </p14:nvContentPartPr>
              <p14:xfrm>
                <a:off x="9941935" y="1660781"/>
                <a:ext cx="185040" cy="130320"/>
              </p14:xfrm>
            </p:contentPart>
          </mc:Choice>
          <mc:Fallback xmlns="">
            <p:pic>
              <p:nvPicPr>
                <p:cNvPr id="172" name="Ink 171">
                  <a:extLst>
                    <a:ext uri="{FF2B5EF4-FFF2-40B4-BE49-F238E27FC236}">
                      <a16:creationId xmlns:a16="http://schemas.microsoft.com/office/drawing/2014/main" id="{7D6A85AA-3FF4-43AA-BC95-D499AF47287F}"/>
                    </a:ext>
                  </a:extLst>
                </p:cNvPr>
                <p:cNvPicPr/>
                <p:nvPr/>
              </p:nvPicPr>
              <p:blipFill>
                <a:blip r:embed="rId251"/>
                <a:stretch>
                  <a:fillRect/>
                </a:stretch>
              </p:blipFill>
              <p:spPr>
                <a:xfrm>
                  <a:off x="9923935" y="1643141"/>
                  <a:ext cx="220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3" name="Ink 172">
                  <a:extLst>
                    <a:ext uri="{FF2B5EF4-FFF2-40B4-BE49-F238E27FC236}">
                      <a16:creationId xmlns:a16="http://schemas.microsoft.com/office/drawing/2014/main" id="{D2F68C84-53A1-40C8-91AF-73C7FF4ABEA0}"/>
                    </a:ext>
                  </a:extLst>
                </p14:cNvPr>
                <p14:cNvContentPartPr/>
                <p14:nvPr/>
              </p14:nvContentPartPr>
              <p14:xfrm>
                <a:off x="9789655" y="1756901"/>
                <a:ext cx="108360" cy="3240"/>
              </p14:xfrm>
            </p:contentPart>
          </mc:Choice>
          <mc:Fallback xmlns="">
            <p:pic>
              <p:nvPicPr>
                <p:cNvPr id="173" name="Ink 172">
                  <a:extLst>
                    <a:ext uri="{FF2B5EF4-FFF2-40B4-BE49-F238E27FC236}">
                      <a16:creationId xmlns:a16="http://schemas.microsoft.com/office/drawing/2014/main" id="{D2F68C84-53A1-40C8-91AF-73C7FF4ABEA0}"/>
                    </a:ext>
                  </a:extLst>
                </p:cNvPr>
                <p:cNvPicPr/>
                <p:nvPr/>
              </p:nvPicPr>
              <p:blipFill>
                <a:blip r:embed="rId253"/>
                <a:stretch>
                  <a:fillRect/>
                </a:stretch>
              </p:blipFill>
              <p:spPr>
                <a:xfrm>
                  <a:off x="9771655" y="1739261"/>
                  <a:ext cx="144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4" name="Ink 173">
                  <a:extLst>
                    <a:ext uri="{FF2B5EF4-FFF2-40B4-BE49-F238E27FC236}">
                      <a16:creationId xmlns:a16="http://schemas.microsoft.com/office/drawing/2014/main" id="{5882EF29-76A2-4580-B38B-DFECBC802423}"/>
                    </a:ext>
                  </a:extLst>
                </p14:cNvPr>
                <p14:cNvContentPartPr/>
                <p14:nvPr/>
              </p14:nvContentPartPr>
              <p14:xfrm>
                <a:off x="9522175" y="1631981"/>
                <a:ext cx="5760" cy="133560"/>
              </p14:xfrm>
            </p:contentPart>
          </mc:Choice>
          <mc:Fallback xmlns="">
            <p:pic>
              <p:nvPicPr>
                <p:cNvPr id="174" name="Ink 173">
                  <a:extLst>
                    <a:ext uri="{FF2B5EF4-FFF2-40B4-BE49-F238E27FC236}">
                      <a16:creationId xmlns:a16="http://schemas.microsoft.com/office/drawing/2014/main" id="{5882EF29-76A2-4580-B38B-DFECBC802423}"/>
                    </a:ext>
                  </a:extLst>
                </p:cNvPr>
                <p:cNvPicPr/>
                <p:nvPr/>
              </p:nvPicPr>
              <p:blipFill>
                <a:blip r:embed="rId255"/>
                <a:stretch>
                  <a:fillRect/>
                </a:stretch>
              </p:blipFill>
              <p:spPr>
                <a:xfrm>
                  <a:off x="9504535" y="1613981"/>
                  <a:ext cx="41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5" name="Ink 174">
                  <a:extLst>
                    <a:ext uri="{FF2B5EF4-FFF2-40B4-BE49-F238E27FC236}">
                      <a16:creationId xmlns:a16="http://schemas.microsoft.com/office/drawing/2014/main" id="{E9C7B4E5-F2E8-4D55-A0DF-5E4708E72C26}"/>
                    </a:ext>
                  </a:extLst>
                </p14:cNvPr>
                <p14:cNvContentPartPr/>
                <p14:nvPr/>
              </p14:nvContentPartPr>
              <p14:xfrm>
                <a:off x="9524695" y="1587701"/>
                <a:ext cx="120240" cy="166680"/>
              </p14:xfrm>
            </p:contentPart>
          </mc:Choice>
          <mc:Fallback xmlns="">
            <p:pic>
              <p:nvPicPr>
                <p:cNvPr id="175" name="Ink 174">
                  <a:extLst>
                    <a:ext uri="{FF2B5EF4-FFF2-40B4-BE49-F238E27FC236}">
                      <a16:creationId xmlns:a16="http://schemas.microsoft.com/office/drawing/2014/main" id="{E9C7B4E5-F2E8-4D55-A0DF-5E4708E72C26}"/>
                    </a:ext>
                  </a:extLst>
                </p:cNvPr>
                <p:cNvPicPr/>
                <p:nvPr/>
              </p:nvPicPr>
              <p:blipFill>
                <a:blip r:embed="rId257"/>
                <a:stretch>
                  <a:fillRect/>
                </a:stretch>
              </p:blipFill>
              <p:spPr>
                <a:xfrm>
                  <a:off x="9506695" y="1570061"/>
                  <a:ext cx="155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6" name="Ink 175">
                  <a:extLst>
                    <a:ext uri="{FF2B5EF4-FFF2-40B4-BE49-F238E27FC236}">
                      <a16:creationId xmlns:a16="http://schemas.microsoft.com/office/drawing/2014/main" id="{868B6137-6C60-4C8E-B762-A2A92D6E20EC}"/>
                    </a:ext>
                  </a:extLst>
                </p14:cNvPr>
                <p14:cNvContentPartPr/>
                <p14:nvPr/>
              </p14:nvContentPartPr>
              <p14:xfrm>
                <a:off x="10211215" y="1733141"/>
                <a:ext cx="83880" cy="360"/>
              </p14:xfrm>
            </p:contentPart>
          </mc:Choice>
          <mc:Fallback xmlns="">
            <p:pic>
              <p:nvPicPr>
                <p:cNvPr id="176" name="Ink 175">
                  <a:extLst>
                    <a:ext uri="{FF2B5EF4-FFF2-40B4-BE49-F238E27FC236}">
                      <a16:creationId xmlns:a16="http://schemas.microsoft.com/office/drawing/2014/main" id="{868B6137-6C60-4C8E-B762-A2A92D6E20EC}"/>
                    </a:ext>
                  </a:extLst>
                </p:cNvPr>
                <p:cNvPicPr/>
                <p:nvPr/>
              </p:nvPicPr>
              <p:blipFill>
                <a:blip r:embed="rId259"/>
                <a:stretch>
                  <a:fillRect/>
                </a:stretch>
              </p:blipFill>
              <p:spPr>
                <a:xfrm>
                  <a:off x="10193575" y="1715141"/>
                  <a:ext cx="119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7" name="Ink 176">
                  <a:extLst>
                    <a:ext uri="{FF2B5EF4-FFF2-40B4-BE49-F238E27FC236}">
                      <a16:creationId xmlns:a16="http://schemas.microsoft.com/office/drawing/2014/main" id="{3F9843C1-962E-41EF-BF9F-C552D90A137C}"/>
                    </a:ext>
                  </a:extLst>
                </p14:cNvPr>
                <p14:cNvContentPartPr/>
                <p14:nvPr/>
              </p14:nvContentPartPr>
              <p14:xfrm>
                <a:off x="10400215" y="1658621"/>
                <a:ext cx="171000" cy="120240"/>
              </p14:xfrm>
            </p:contentPart>
          </mc:Choice>
          <mc:Fallback xmlns="">
            <p:pic>
              <p:nvPicPr>
                <p:cNvPr id="177" name="Ink 176">
                  <a:extLst>
                    <a:ext uri="{FF2B5EF4-FFF2-40B4-BE49-F238E27FC236}">
                      <a16:creationId xmlns:a16="http://schemas.microsoft.com/office/drawing/2014/main" id="{3F9843C1-962E-41EF-BF9F-C552D90A137C}"/>
                    </a:ext>
                  </a:extLst>
                </p:cNvPr>
                <p:cNvPicPr/>
                <p:nvPr/>
              </p:nvPicPr>
              <p:blipFill>
                <a:blip r:embed="rId261"/>
                <a:stretch>
                  <a:fillRect/>
                </a:stretch>
              </p:blipFill>
              <p:spPr>
                <a:xfrm>
                  <a:off x="10382575" y="1640621"/>
                  <a:ext cx="206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8" name="Ink 177">
                  <a:extLst>
                    <a:ext uri="{FF2B5EF4-FFF2-40B4-BE49-F238E27FC236}">
                      <a16:creationId xmlns:a16="http://schemas.microsoft.com/office/drawing/2014/main" id="{1700AA2C-CFB9-4913-8511-8A5A664B1271}"/>
                    </a:ext>
                  </a:extLst>
                </p14:cNvPr>
                <p14:cNvContentPartPr/>
                <p14:nvPr/>
              </p14:nvContentPartPr>
              <p14:xfrm>
                <a:off x="10632775" y="1664741"/>
                <a:ext cx="14040" cy="116640"/>
              </p14:xfrm>
            </p:contentPart>
          </mc:Choice>
          <mc:Fallback xmlns="">
            <p:pic>
              <p:nvPicPr>
                <p:cNvPr id="178" name="Ink 177">
                  <a:extLst>
                    <a:ext uri="{FF2B5EF4-FFF2-40B4-BE49-F238E27FC236}">
                      <a16:creationId xmlns:a16="http://schemas.microsoft.com/office/drawing/2014/main" id="{1700AA2C-CFB9-4913-8511-8A5A664B1271}"/>
                    </a:ext>
                  </a:extLst>
                </p:cNvPr>
                <p:cNvPicPr/>
                <p:nvPr/>
              </p:nvPicPr>
              <p:blipFill>
                <a:blip r:embed="rId263"/>
                <a:stretch>
                  <a:fillRect/>
                </a:stretch>
              </p:blipFill>
              <p:spPr>
                <a:xfrm>
                  <a:off x="10615135" y="1646741"/>
                  <a:ext cx="49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9" name="Ink 178">
                  <a:extLst>
                    <a:ext uri="{FF2B5EF4-FFF2-40B4-BE49-F238E27FC236}">
                      <a16:creationId xmlns:a16="http://schemas.microsoft.com/office/drawing/2014/main" id="{5523BD6E-BF2C-49CB-8BBF-BAC1073F0237}"/>
                    </a:ext>
                  </a:extLst>
                </p14:cNvPr>
                <p14:cNvContentPartPr/>
                <p14:nvPr/>
              </p14:nvContentPartPr>
              <p14:xfrm>
                <a:off x="10662295" y="1632341"/>
                <a:ext cx="165240" cy="198000"/>
              </p14:xfrm>
            </p:contentPart>
          </mc:Choice>
          <mc:Fallback xmlns="">
            <p:pic>
              <p:nvPicPr>
                <p:cNvPr id="179" name="Ink 178">
                  <a:extLst>
                    <a:ext uri="{FF2B5EF4-FFF2-40B4-BE49-F238E27FC236}">
                      <a16:creationId xmlns:a16="http://schemas.microsoft.com/office/drawing/2014/main" id="{5523BD6E-BF2C-49CB-8BBF-BAC1073F0237}"/>
                    </a:ext>
                  </a:extLst>
                </p:cNvPr>
                <p:cNvPicPr/>
                <p:nvPr/>
              </p:nvPicPr>
              <p:blipFill>
                <a:blip r:embed="rId265"/>
                <a:stretch>
                  <a:fillRect/>
                </a:stretch>
              </p:blipFill>
              <p:spPr>
                <a:xfrm>
                  <a:off x="10644655" y="1614701"/>
                  <a:ext cx="200880" cy="23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180" name="Ink 179">
                <a:extLst>
                  <a:ext uri="{FF2B5EF4-FFF2-40B4-BE49-F238E27FC236}">
                    <a16:creationId xmlns:a16="http://schemas.microsoft.com/office/drawing/2014/main" id="{66E556CF-C8AC-460C-8773-F1486241407E}"/>
                  </a:ext>
                </a:extLst>
              </p14:cNvPr>
              <p14:cNvContentPartPr/>
              <p14:nvPr/>
            </p14:nvContentPartPr>
            <p14:xfrm>
              <a:off x="10092775" y="1947701"/>
              <a:ext cx="11160" cy="122400"/>
            </p14:xfrm>
          </p:contentPart>
        </mc:Choice>
        <mc:Fallback xmlns="">
          <p:pic>
            <p:nvPicPr>
              <p:cNvPr id="180" name="Ink 179">
                <a:extLst>
                  <a:ext uri="{FF2B5EF4-FFF2-40B4-BE49-F238E27FC236}">
                    <a16:creationId xmlns:a16="http://schemas.microsoft.com/office/drawing/2014/main" id="{66E556CF-C8AC-460C-8773-F1486241407E}"/>
                  </a:ext>
                </a:extLst>
              </p:cNvPr>
              <p:cNvPicPr/>
              <p:nvPr/>
            </p:nvPicPr>
            <p:blipFill>
              <a:blip r:embed="rId267"/>
              <a:stretch>
                <a:fillRect/>
              </a:stretch>
            </p:blipFill>
            <p:spPr>
              <a:xfrm>
                <a:off x="10074775" y="1929701"/>
                <a:ext cx="46800" cy="158040"/>
              </a:xfrm>
              <a:prstGeom prst="rect">
                <a:avLst/>
              </a:prstGeom>
            </p:spPr>
          </p:pic>
        </mc:Fallback>
      </mc:AlternateContent>
      <p:grpSp>
        <p:nvGrpSpPr>
          <p:cNvPr id="186" name="Group 185">
            <a:extLst>
              <a:ext uri="{FF2B5EF4-FFF2-40B4-BE49-F238E27FC236}">
                <a16:creationId xmlns:a16="http://schemas.microsoft.com/office/drawing/2014/main" id="{9012FDDD-A448-458A-8D26-9BB0B2878254}"/>
              </a:ext>
            </a:extLst>
          </p:cNvPr>
          <p:cNvGrpSpPr/>
          <p:nvPr/>
        </p:nvGrpSpPr>
        <p:grpSpPr>
          <a:xfrm>
            <a:off x="9968935" y="2185661"/>
            <a:ext cx="844200" cy="199080"/>
            <a:chOff x="9968935" y="2185661"/>
            <a:chExt cx="844200" cy="199080"/>
          </a:xfrm>
        </p:grpSpPr>
        <mc:AlternateContent xmlns:mc="http://schemas.openxmlformats.org/markup-compatibility/2006" xmlns:p14="http://schemas.microsoft.com/office/powerpoint/2010/main">
          <mc:Choice Requires="p14">
            <p:contentPart p14:bwMode="auto" r:id="rId268">
              <p14:nvContentPartPr>
                <p14:cNvPr id="182" name="Ink 181">
                  <a:extLst>
                    <a:ext uri="{FF2B5EF4-FFF2-40B4-BE49-F238E27FC236}">
                      <a16:creationId xmlns:a16="http://schemas.microsoft.com/office/drawing/2014/main" id="{354B905B-644E-4E36-B37A-890CC00B4085}"/>
                    </a:ext>
                  </a:extLst>
                </p14:cNvPr>
                <p14:cNvContentPartPr/>
                <p14:nvPr/>
              </p14:nvContentPartPr>
              <p14:xfrm>
                <a:off x="9968935" y="2223821"/>
                <a:ext cx="197280" cy="160920"/>
              </p14:xfrm>
            </p:contentPart>
          </mc:Choice>
          <mc:Fallback xmlns="">
            <p:pic>
              <p:nvPicPr>
                <p:cNvPr id="182" name="Ink 181">
                  <a:extLst>
                    <a:ext uri="{FF2B5EF4-FFF2-40B4-BE49-F238E27FC236}">
                      <a16:creationId xmlns:a16="http://schemas.microsoft.com/office/drawing/2014/main" id="{354B905B-644E-4E36-B37A-890CC00B4085}"/>
                    </a:ext>
                  </a:extLst>
                </p:cNvPr>
                <p:cNvPicPr/>
                <p:nvPr/>
              </p:nvPicPr>
              <p:blipFill>
                <a:blip r:embed="rId269"/>
                <a:stretch>
                  <a:fillRect/>
                </a:stretch>
              </p:blipFill>
              <p:spPr>
                <a:xfrm>
                  <a:off x="9950935" y="2206181"/>
                  <a:ext cx="232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3" name="Ink 182">
                  <a:extLst>
                    <a:ext uri="{FF2B5EF4-FFF2-40B4-BE49-F238E27FC236}">
                      <a16:creationId xmlns:a16="http://schemas.microsoft.com/office/drawing/2014/main" id="{12C928B5-7028-491A-A440-1750EDAE703C}"/>
                    </a:ext>
                  </a:extLst>
                </p14:cNvPr>
                <p14:cNvContentPartPr/>
                <p14:nvPr/>
              </p14:nvContentPartPr>
              <p14:xfrm>
                <a:off x="10209055" y="2226341"/>
                <a:ext cx="354240" cy="144360"/>
              </p14:xfrm>
            </p:contentPart>
          </mc:Choice>
          <mc:Fallback xmlns="">
            <p:pic>
              <p:nvPicPr>
                <p:cNvPr id="183" name="Ink 182">
                  <a:extLst>
                    <a:ext uri="{FF2B5EF4-FFF2-40B4-BE49-F238E27FC236}">
                      <a16:creationId xmlns:a16="http://schemas.microsoft.com/office/drawing/2014/main" id="{12C928B5-7028-491A-A440-1750EDAE703C}"/>
                    </a:ext>
                  </a:extLst>
                </p:cNvPr>
                <p:cNvPicPr/>
                <p:nvPr/>
              </p:nvPicPr>
              <p:blipFill>
                <a:blip r:embed="rId271"/>
                <a:stretch>
                  <a:fillRect/>
                </a:stretch>
              </p:blipFill>
              <p:spPr>
                <a:xfrm>
                  <a:off x="10191415" y="2208701"/>
                  <a:ext cx="389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4" name="Ink 183">
                  <a:extLst>
                    <a:ext uri="{FF2B5EF4-FFF2-40B4-BE49-F238E27FC236}">
                      <a16:creationId xmlns:a16="http://schemas.microsoft.com/office/drawing/2014/main" id="{64A9E093-4C59-4603-8CBD-4D44C6268041}"/>
                    </a:ext>
                  </a:extLst>
                </p14:cNvPr>
                <p14:cNvContentPartPr/>
                <p14:nvPr/>
              </p14:nvContentPartPr>
              <p14:xfrm>
                <a:off x="10647175" y="2210141"/>
                <a:ext cx="6480" cy="142560"/>
              </p14:xfrm>
            </p:contentPart>
          </mc:Choice>
          <mc:Fallback xmlns="">
            <p:pic>
              <p:nvPicPr>
                <p:cNvPr id="184" name="Ink 183">
                  <a:extLst>
                    <a:ext uri="{FF2B5EF4-FFF2-40B4-BE49-F238E27FC236}">
                      <a16:creationId xmlns:a16="http://schemas.microsoft.com/office/drawing/2014/main" id="{64A9E093-4C59-4603-8CBD-4D44C6268041}"/>
                    </a:ext>
                  </a:extLst>
                </p:cNvPr>
                <p:cNvPicPr/>
                <p:nvPr/>
              </p:nvPicPr>
              <p:blipFill>
                <a:blip r:embed="rId273"/>
                <a:stretch>
                  <a:fillRect/>
                </a:stretch>
              </p:blipFill>
              <p:spPr>
                <a:xfrm>
                  <a:off x="10629535" y="2192501"/>
                  <a:ext cx="42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5" name="Ink 184">
                  <a:extLst>
                    <a:ext uri="{FF2B5EF4-FFF2-40B4-BE49-F238E27FC236}">
                      <a16:creationId xmlns:a16="http://schemas.microsoft.com/office/drawing/2014/main" id="{90B5D115-0490-424D-A0EB-A7E262B0865F}"/>
                    </a:ext>
                  </a:extLst>
                </p14:cNvPr>
                <p14:cNvContentPartPr/>
                <p14:nvPr/>
              </p14:nvContentPartPr>
              <p14:xfrm>
                <a:off x="10640335" y="2185661"/>
                <a:ext cx="172800" cy="154080"/>
              </p14:xfrm>
            </p:contentPart>
          </mc:Choice>
          <mc:Fallback xmlns="">
            <p:pic>
              <p:nvPicPr>
                <p:cNvPr id="185" name="Ink 184">
                  <a:extLst>
                    <a:ext uri="{FF2B5EF4-FFF2-40B4-BE49-F238E27FC236}">
                      <a16:creationId xmlns:a16="http://schemas.microsoft.com/office/drawing/2014/main" id="{90B5D115-0490-424D-A0EB-A7E262B0865F}"/>
                    </a:ext>
                  </a:extLst>
                </p:cNvPr>
                <p:cNvPicPr/>
                <p:nvPr/>
              </p:nvPicPr>
              <p:blipFill>
                <a:blip r:embed="rId275"/>
                <a:stretch>
                  <a:fillRect/>
                </a:stretch>
              </p:blipFill>
              <p:spPr>
                <a:xfrm>
                  <a:off x="10622695" y="2167661"/>
                  <a:ext cx="208440" cy="189720"/>
                </a:xfrm>
                <a:prstGeom prst="rect">
                  <a:avLst/>
                </a:prstGeom>
              </p:spPr>
            </p:pic>
          </mc:Fallback>
        </mc:AlternateContent>
      </p:grpSp>
      <p:grpSp>
        <p:nvGrpSpPr>
          <p:cNvPr id="202" name="Group 201">
            <a:extLst>
              <a:ext uri="{FF2B5EF4-FFF2-40B4-BE49-F238E27FC236}">
                <a16:creationId xmlns:a16="http://schemas.microsoft.com/office/drawing/2014/main" id="{7C6117FF-2FAD-4FAF-AED9-A4C29F4FCFCE}"/>
              </a:ext>
            </a:extLst>
          </p:cNvPr>
          <p:cNvGrpSpPr/>
          <p:nvPr/>
        </p:nvGrpSpPr>
        <p:grpSpPr>
          <a:xfrm>
            <a:off x="9476095" y="2794781"/>
            <a:ext cx="1359000" cy="647280"/>
            <a:chOff x="9476095" y="2794781"/>
            <a:chExt cx="1359000" cy="647280"/>
          </a:xfrm>
        </p:grpSpPr>
        <mc:AlternateContent xmlns:mc="http://schemas.openxmlformats.org/markup-compatibility/2006" xmlns:p14="http://schemas.microsoft.com/office/powerpoint/2010/main">
          <mc:Choice Requires="p14">
            <p:contentPart p14:bwMode="auto" r:id="rId276">
              <p14:nvContentPartPr>
                <p14:cNvPr id="187" name="Ink 186">
                  <a:extLst>
                    <a:ext uri="{FF2B5EF4-FFF2-40B4-BE49-F238E27FC236}">
                      <a16:creationId xmlns:a16="http://schemas.microsoft.com/office/drawing/2014/main" id="{1CE1B2BD-82D0-4D37-A6C2-03A3994B3AD0}"/>
                    </a:ext>
                  </a:extLst>
                </p14:cNvPr>
                <p14:cNvContentPartPr/>
                <p14:nvPr/>
              </p14:nvContentPartPr>
              <p14:xfrm>
                <a:off x="9953455" y="2830781"/>
                <a:ext cx="187200" cy="136440"/>
              </p14:xfrm>
            </p:contentPart>
          </mc:Choice>
          <mc:Fallback xmlns="">
            <p:pic>
              <p:nvPicPr>
                <p:cNvPr id="187" name="Ink 186">
                  <a:extLst>
                    <a:ext uri="{FF2B5EF4-FFF2-40B4-BE49-F238E27FC236}">
                      <a16:creationId xmlns:a16="http://schemas.microsoft.com/office/drawing/2014/main" id="{1CE1B2BD-82D0-4D37-A6C2-03A3994B3AD0}"/>
                    </a:ext>
                  </a:extLst>
                </p:cNvPr>
                <p:cNvPicPr/>
                <p:nvPr/>
              </p:nvPicPr>
              <p:blipFill>
                <a:blip r:embed="rId277"/>
                <a:stretch>
                  <a:fillRect/>
                </a:stretch>
              </p:blipFill>
              <p:spPr>
                <a:xfrm>
                  <a:off x="9935815" y="2812781"/>
                  <a:ext cx="222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8" name="Ink 187">
                  <a:extLst>
                    <a:ext uri="{FF2B5EF4-FFF2-40B4-BE49-F238E27FC236}">
                      <a16:creationId xmlns:a16="http://schemas.microsoft.com/office/drawing/2014/main" id="{30D8AF2F-4CB5-4C0F-9273-07BA99BB089D}"/>
                    </a:ext>
                  </a:extLst>
                </p14:cNvPr>
                <p14:cNvContentPartPr/>
                <p14:nvPr/>
              </p14:nvContentPartPr>
              <p14:xfrm>
                <a:off x="10173775" y="2837981"/>
                <a:ext cx="324000" cy="132840"/>
              </p14:xfrm>
            </p:contentPart>
          </mc:Choice>
          <mc:Fallback xmlns="">
            <p:pic>
              <p:nvPicPr>
                <p:cNvPr id="188" name="Ink 187">
                  <a:extLst>
                    <a:ext uri="{FF2B5EF4-FFF2-40B4-BE49-F238E27FC236}">
                      <a16:creationId xmlns:a16="http://schemas.microsoft.com/office/drawing/2014/main" id="{30D8AF2F-4CB5-4C0F-9273-07BA99BB089D}"/>
                    </a:ext>
                  </a:extLst>
                </p:cNvPr>
                <p:cNvPicPr/>
                <p:nvPr/>
              </p:nvPicPr>
              <p:blipFill>
                <a:blip r:embed="rId279"/>
                <a:stretch>
                  <a:fillRect/>
                </a:stretch>
              </p:blipFill>
              <p:spPr>
                <a:xfrm>
                  <a:off x="10156135" y="2820341"/>
                  <a:ext cx="3596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9" name="Ink 188">
                  <a:extLst>
                    <a:ext uri="{FF2B5EF4-FFF2-40B4-BE49-F238E27FC236}">
                      <a16:creationId xmlns:a16="http://schemas.microsoft.com/office/drawing/2014/main" id="{F0C1CFDB-3688-4E1D-8DBF-4C9DD4E29637}"/>
                    </a:ext>
                  </a:extLst>
                </p14:cNvPr>
                <p14:cNvContentPartPr/>
                <p14:nvPr/>
              </p14:nvContentPartPr>
              <p14:xfrm>
                <a:off x="10526575" y="2833661"/>
                <a:ext cx="11160" cy="128160"/>
              </p14:xfrm>
            </p:contentPart>
          </mc:Choice>
          <mc:Fallback xmlns="">
            <p:pic>
              <p:nvPicPr>
                <p:cNvPr id="189" name="Ink 188">
                  <a:extLst>
                    <a:ext uri="{FF2B5EF4-FFF2-40B4-BE49-F238E27FC236}">
                      <a16:creationId xmlns:a16="http://schemas.microsoft.com/office/drawing/2014/main" id="{F0C1CFDB-3688-4E1D-8DBF-4C9DD4E29637}"/>
                    </a:ext>
                  </a:extLst>
                </p:cNvPr>
                <p:cNvPicPr/>
                <p:nvPr/>
              </p:nvPicPr>
              <p:blipFill>
                <a:blip r:embed="rId281"/>
                <a:stretch>
                  <a:fillRect/>
                </a:stretch>
              </p:blipFill>
              <p:spPr>
                <a:xfrm>
                  <a:off x="10508575" y="2815661"/>
                  <a:ext cx="46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0" name="Ink 189">
                  <a:extLst>
                    <a:ext uri="{FF2B5EF4-FFF2-40B4-BE49-F238E27FC236}">
                      <a16:creationId xmlns:a16="http://schemas.microsoft.com/office/drawing/2014/main" id="{D9B24835-CA62-4BAB-A778-EA228FF46A89}"/>
                    </a:ext>
                  </a:extLst>
                </p14:cNvPr>
                <p14:cNvContentPartPr/>
                <p14:nvPr/>
              </p14:nvContentPartPr>
              <p14:xfrm>
                <a:off x="10525855" y="2794781"/>
                <a:ext cx="169200" cy="202680"/>
              </p14:xfrm>
            </p:contentPart>
          </mc:Choice>
          <mc:Fallback xmlns="">
            <p:pic>
              <p:nvPicPr>
                <p:cNvPr id="190" name="Ink 189">
                  <a:extLst>
                    <a:ext uri="{FF2B5EF4-FFF2-40B4-BE49-F238E27FC236}">
                      <a16:creationId xmlns:a16="http://schemas.microsoft.com/office/drawing/2014/main" id="{D9B24835-CA62-4BAB-A778-EA228FF46A89}"/>
                    </a:ext>
                  </a:extLst>
                </p:cNvPr>
                <p:cNvPicPr/>
                <p:nvPr/>
              </p:nvPicPr>
              <p:blipFill>
                <a:blip r:embed="rId283"/>
                <a:stretch>
                  <a:fillRect/>
                </a:stretch>
              </p:blipFill>
              <p:spPr>
                <a:xfrm>
                  <a:off x="10507855" y="2776781"/>
                  <a:ext cx="2048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1" name="Ink 190">
                  <a:extLst>
                    <a:ext uri="{FF2B5EF4-FFF2-40B4-BE49-F238E27FC236}">
                      <a16:creationId xmlns:a16="http://schemas.microsoft.com/office/drawing/2014/main" id="{95EAFB41-15E9-475A-9356-668100A34436}"/>
                    </a:ext>
                  </a:extLst>
                </p14:cNvPr>
                <p14:cNvContentPartPr/>
                <p14:nvPr/>
              </p14:nvContentPartPr>
              <p14:xfrm>
                <a:off x="10057855" y="3056501"/>
                <a:ext cx="11880" cy="129600"/>
              </p14:xfrm>
            </p:contentPart>
          </mc:Choice>
          <mc:Fallback xmlns="">
            <p:pic>
              <p:nvPicPr>
                <p:cNvPr id="191" name="Ink 190">
                  <a:extLst>
                    <a:ext uri="{FF2B5EF4-FFF2-40B4-BE49-F238E27FC236}">
                      <a16:creationId xmlns:a16="http://schemas.microsoft.com/office/drawing/2014/main" id="{95EAFB41-15E9-475A-9356-668100A34436}"/>
                    </a:ext>
                  </a:extLst>
                </p:cNvPr>
                <p:cNvPicPr/>
                <p:nvPr/>
              </p:nvPicPr>
              <p:blipFill>
                <a:blip r:embed="rId285"/>
                <a:stretch>
                  <a:fillRect/>
                </a:stretch>
              </p:blipFill>
              <p:spPr>
                <a:xfrm>
                  <a:off x="10039855" y="3038501"/>
                  <a:ext cx="47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3" name="Ink 192">
                  <a:extLst>
                    <a:ext uri="{FF2B5EF4-FFF2-40B4-BE49-F238E27FC236}">
                      <a16:creationId xmlns:a16="http://schemas.microsoft.com/office/drawing/2014/main" id="{7AD937D8-A997-4006-824B-FE18DD5A2C3C}"/>
                    </a:ext>
                  </a:extLst>
                </p14:cNvPr>
                <p14:cNvContentPartPr/>
                <p14:nvPr/>
              </p14:nvContentPartPr>
              <p14:xfrm>
                <a:off x="9976495" y="3285821"/>
                <a:ext cx="190440" cy="156240"/>
              </p14:xfrm>
            </p:contentPart>
          </mc:Choice>
          <mc:Fallback xmlns="">
            <p:pic>
              <p:nvPicPr>
                <p:cNvPr id="193" name="Ink 192">
                  <a:extLst>
                    <a:ext uri="{FF2B5EF4-FFF2-40B4-BE49-F238E27FC236}">
                      <a16:creationId xmlns:a16="http://schemas.microsoft.com/office/drawing/2014/main" id="{7AD937D8-A997-4006-824B-FE18DD5A2C3C}"/>
                    </a:ext>
                  </a:extLst>
                </p:cNvPr>
                <p:cNvPicPr/>
                <p:nvPr/>
              </p:nvPicPr>
              <p:blipFill>
                <a:blip r:embed="rId287"/>
                <a:stretch>
                  <a:fillRect/>
                </a:stretch>
              </p:blipFill>
              <p:spPr>
                <a:xfrm>
                  <a:off x="9958495" y="3268181"/>
                  <a:ext cx="226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4" name="Ink 193">
                  <a:extLst>
                    <a:ext uri="{FF2B5EF4-FFF2-40B4-BE49-F238E27FC236}">
                      <a16:creationId xmlns:a16="http://schemas.microsoft.com/office/drawing/2014/main" id="{5C20437D-336D-48B3-BA5C-B39785A9E80C}"/>
                    </a:ext>
                  </a:extLst>
                </p14:cNvPr>
                <p14:cNvContentPartPr/>
                <p14:nvPr/>
              </p14:nvContentPartPr>
              <p14:xfrm>
                <a:off x="9812335" y="3382661"/>
                <a:ext cx="90720" cy="3600"/>
              </p14:xfrm>
            </p:contentPart>
          </mc:Choice>
          <mc:Fallback xmlns="">
            <p:pic>
              <p:nvPicPr>
                <p:cNvPr id="194" name="Ink 193">
                  <a:extLst>
                    <a:ext uri="{FF2B5EF4-FFF2-40B4-BE49-F238E27FC236}">
                      <a16:creationId xmlns:a16="http://schemas.microsoft.com/office/drawing/2014/main" id="{5C20437D-336D-48B3-BA5C-B39785A9E80C}"/>
                    </a:ext>
                  </a:extLst>
                </p:cNvPr>
                <p:cNvPicPr/>
                <p:nvPr/>
              </p:nvPicPr>
              <p:blipFill>
                <a:blip r:embed="rId289"/>
                <a:stretch>
                  <a:fillRect/>
                </a:stretch>
              </p:blipFill>
              <p:spPr>
                <a:xfrm>
                  <a:off x="9794695" y="3364661"/>
                  <a:ext cx="126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5" name="Ink 194">
                  <a:extLst>
                    <a:ext uri="{FF2B5EF4-FFF2-40B4-BE49-F238E27FC236}">
                      <a16:creationId xmlns:a16="http://schemas.microsoft.com/office/drawing/2014/main" id="{A7003464-757A-4CB9-959B-286866AFC2C1}"/>
                    </a:ext>
                  </a:extLst>
                </p14:cNvPr>
                <p14:cNvContentPartPr/>
                <p14:nvPr/>
              </p14:nvContentPartPr>
              <p14:xfrm>
                <a:off x="9476095" y="3248741"/>
                <a:ext cx="4320" cy="124200"/>
              </p14:xfrm>
            </p:contentPart>
          </mc:Choice>
          <mc:Fallback xmlns="">
            <p:pic>
              <p:nvPicPr>
                <p:cNvPr id="195" name="Ink 194">
                  <a:extLst>
                    <a:ext uri="{FF2B5EF4-FFF2-40B4-BE49-F238E27FC236}">
                      <a16:creationId xmlns:a16="http://schemas.microsoft.com/office/drawing/2014/main" id="{A7003464-757A-4CB9-959B-286866AFC2C1}"/>
                    </a:ext>
                  </a:extLst>
                </p:cNvPr>
                <p:cNvPicPr/>
                <p:nvPr/>
              </p:nvPicPr>
              <p:blipFill>
                <a:blip r:embed="rId291"/>
                <a:stretch>
                  <a:fillRect/>
                </a:stretch>
              </p:blipFill>
              <p:spPr>
                <a:xfrm>
                  <a:off x="9458095" y="3230741"/>
                  <a:ext cx="39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6" name="Ink 195">
                  <a:extLst>
                    <a:ext uri="{FF2B5EF4-FFF2-40B4-BE49-F238E27FC236}">
                      <a16:creationId xmlns:a16="http://schemas.microsoft.com/office/drawing/2014/main" id="{815615AF-5B66-44F7-A31C-0BEF2AA1D11E}"/>
                    </a:ext>
                  </a:extLst>
                </p14:cNvPr>
                <p14:cNvContentPartPr/>
                <p14:nvPr/>
              </p14:nvContentPartPr>
              <p14:xfrm>
                <a:off x="9490495" y="3253781"/>
                <a:ext cx="155880" cy="156240"/>
              </p14:xfrm>
            </p:contentPart>
          </mc:Choice>
          <mc:Fallback xmlns="">
            <p:pic>
              <p:nvPicPr>
                <p:cNvPr id="196" name="Ink 195">
                  <a:extLst>
                    <a:ext uri="{FF2B5EF4-FFF2-40B4-BE49-F238E27FC236}">
                      <a16:creationId xmlns:a16="http://schemas.microsoft.com/office/drawing/2014/main" id="{815615AF-5B66-44F7-A31C-0BEF2AA1D11E}"/>
                    </a:ext>
                  </a:extLst>
                </p:cNvPr>
                <p:cNvPicPr/>
                <p:nvPr/>
              </p:nvPicPr>
              <p:blipFill>
                <a:blip r:embed="rId293"/>
                <a:stretch>
                  <a:fillRect/>
                </a:stretch>
              </p:blipFill>
              <p:spPr>
                <a:xfrm>
                  <a:off x="9472495" y="3235781"/>
                  <a:ext cx="191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7" name="Ink 196">
                  <a:extLst>
                    <a:ext uri="{FF2B5EF4-FFF2-40B4-BE49-F238E27FC236}">
                      <a16:creationId xmlns:a16="http://schemas.microsoft.com/office/drawing/2014/main" id="{5F908CD3-F055-40B3-B65B-6F8A15DFB9D1}"/>
                    </a:ext>
                  </a:extLst>
                </p14:cNvPr>
                <p14:cNvContentPartPr/>
                <p14:nvPr/>
              </p14:nvContentPartPr>
              <p14:xfrm>
                <a:off x="10209775" y="3400301"/>
                <a:ext cx="90720" cy="360"/>
              </p14:xfrm>
            </p:contentPart>
          </mc:Choice>
          <mc:Fallback xmlns="">
            <p:pic>
              <p:nvPicPr>
                <p:cNvPr id="197" name="Ink 196">
                  <a:extLst>
                    <a:ext uri="{FF2B5EF4-FFF2-40B4-BE49-F238E27FC236}">
                      <a16:creationId xmlns:a16="http://schemas.microsoft.com/office/drawing/2014/main" id="{5F908CD3-F055-40B3-B65B-6F8A15DFB9D1}"/>
                    </a:ext>
                  </a:extLst>
                </p:cNvPr>
                <p:cNvPicPr/>
                <p:nvPr/>
              </p:nvPicPr>
              <p:blipFill>
                <a:blip r:embed="rId295"/>
                <a:stretch>
                  <a:fillRect/>
                </a:stretch>
              </p:blipFill>
              <p:spPr>
                <a:xfrm>
                  <a:off x="10191775" y="3382661"/>
                  <a:ext cx="12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9" name="Ink 198">
                  <a:extLst>
                    <a:ext uri="{FF2B5EF4-FFF2-40B4-BE49-F238E27FC236}">
                      <a16:creationId xmlns:a16="http://schemas.microsoft.com/office/drawing/2014/main" id="{47125D01-F671-4367-9E18-FE42F949A42D}"/>
                    </a:ext>
                  </a:extLst>
                </p14:cNvPr>
                <p14:cNvContentPartPr/>
                <p14:nvPr/>
              </p14:nvContentPartPr>
              <p14:xfrm>
                <a:off x="10393375" y="3315341"/>
                <a:ext cx="174600" cy="126720"/>
              </p14:xfrm>
            </p:contentPart>
          </mc:Choice>
          <mc:Fallback xmlns="">
            <p:pic>
              <p:nvPicPr>
                <p:cNvPr id="199" name="Ink 198">
                  <a:extLst>
                    <a:ext uri="{FF2B5EF4-FFF2-40B4-BE49-F238E27FC236}">
                      <a16:creationId xmlns:a16="http://schemas.microsoft.com/office/drawing/2014/main" id="{47125D01-F671-4367-9E18-FE42F949A42D}"/>
                    </a:ext>
                  </a:extLst>
                </p:cNvPr>
                <p:cNvPicPr/>
                <p:nvPr/>
              </p:nvPicPr>
              <p:blipFill>
                <a:blip r:embed="rId297"/>
                <a:stretch>
                  <a:fillRect/>
                </a:stretch>
              </p:blipFill>
              <p:spPr>
                <a:xfrm>
                  <a:off x="10375735" y="3297341"/>
                  <a:ext cx="210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0" name="Ink 199">
                  <a:extLst>
                    <a:ext uri="{FF2B5EF4-FFF2-40B4-BE49-F238E27FC236}">
                      <a16:creationId xmlns:a16="http://schemas.microsoft.com/office/drawing/2014/main" id="{EC0075BE-3BBF-4280-801B-D2D2F7AD7258}"/>
                    </a:ext>
                  </a:extLst>
                </p14:cNvPr>
                <p14:cNvContentPartPr/>
                <p14:nvPr/>
              </p14:nvContentPartPr>
              <p14:xfrm>
                <a:off x="10612975" y="3311381"/>
                <a:ext cx="15480" cy="124200"/>
              </p14:xfrm>
            </p:contentPart>
          </mc:Choice>
          <mc:Fallback xmlns="">
            <p:pic>
              <p:nvPicPr>
                <p:cNvPr id="200" name="Ink 199">
                  <a:extLst>
                    <a:ext uri="{FF2B5EF4-FFF2-40B4-BE49-F238E27FC236}">
                      <a16:creationId xmlns:a16="http://schemas.microsoft.com/office/drawing/2014/main" id="{EC0075BE-3BBF-4280-801B-D2D2F7AD7258}"/>
                    </a:ext>
                  </a:extLst>
                </p:cNvPr>
                <p:cNvPicPr/>
                <p:nvPr/>
              </p:nvPicPr>
              <p:blipFill>
                <a:blip r:embed="rId299"/>
                <a:stretch>
                  <a:fillRect/>
                </a:stretch>
              </p:blipFill>
              <p:spPr>
                <a:xfrm>
                  <a:off x="10595335" y="3293741"/>
                  <a:ext cx="51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1" name="Ink 200">
                  <a:extLst>
                    <a:ext uri="{FF2B5EF4-FFF2-40B4-BE49-F238E27FC236}">
                      <a16:creationId xmlns:a16="http://schemas.microsoft.com/office/drawing/2014/main" id="{7233AA78-3E31-4500-90F2-5F071C92A9F6}"/>
                    </a:ext>
                  </a:extLst>
                </p14:cNvPr>
                <p14:cNvContentPartPr/>
                <p14:nvPr/>
              </p14:nvContentPartPr>
              <p14:xfrm>
                <a:off x="10641775" y="3259541"/>
                <a:ext cx="193320" cy="173160"/>
              </p14:xfrm>
            </p:contentPart>
          </mc:Choice>
          <mc:Fallback xmlns="">
            <p:pic>
              <p:nvPicPr>
                <p:cNvPr id="201" name="Ink 200">
                  <a:extLst>
                    <a:ext uri="{FF2B5EF4-FFF2-40B4-BE49-F238E27FC236}">
                      <a16:creationId xmlns:a16="http://schemas.microsoft.com/office/drawing/2014/main" id="{7233AA78-3E31-4500-90F2-5F071C92A9F6}"/>
                    </a:ext>
                  </a:extLst>
                </p:cNvPr>
                <p:cNvPicPr/>
                <p:nvPr/>
              </p:nvPicPr>
              <p:blipFill>
                <a:blip r:embed="rId301"/>
                <a:stretch>
                  <a:fillRect/>
                </a:stretch>
              </p:blipFill>
              <p:spPr>
                <a:xfrm>
                  <a:off x="10624135" y="3241541"/>
                  <a:ext cx="228960" cy="20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2">
            <p14:nvContentPartPr>
              <p14:cNvPr id="203" name="Ink 202">
                <a:extLst>
                  <a:ext uri="{FF2B5EF4-FFF2-40B4-BE49-F238E27FC236}">
                    <a16:creationId xmlns:a16="http://schemas.microsoft.com/office/drawing/2014/main" id="{A4876505-34D8-436E-8E41-E8B4F1E658D9}"/>
                  </a:ext>
                </a:extLst>
              </p14:cNvPr>
              <p14:cNvContentPartPr/>
              <p14:nvPr/>
            </p14:nvContentPartPr>
            <p14:xfrm>
              <a:off x="10096375" y="3596501"/>
              <a:ext cx="7200" cy="144000"/>
            </p14:xfrm>
          </p:contentPart>
        </mc:Choice>
        <mc:Fallback xmlns="">
          <p:pic>
            <p:nvPicPr>
              <p:cNvPr id="203" name="Ink 202">
                <a:extLst>
                  <a:ext uri="{FF2B5EF4-FFF2-40B4-BE49-F238E27FC236}">
                    <a16:creationId xmlns:a16="http://schemas.microsoft.com/office/drawing/2014/main" id="{A4876505-34D8-436E-8E41-E8B4F1E658D9}"/>
                  </a:ext>
                </a:extLst>
              </p:cNvPr>
              <p:cNvPicPr/>
              <p:nvPr/>
            </p:nvPicPr>
            <p:blipFill>
              <a:blip r:embed="rId303"/>
              <a:stretch>
                <a:fillRect/>
              </a:stretch>
            </p:blipFill>
            <p:spPr>
              <a:xfrm>
                <a:off x="10078735" y="3578861"/>
                <a:ext cx="42840" cy="179640"/>
              </a:xfrm>
              <a:prstGeom prst="rect">
                <a:avLst/>
              </a:prstGeom>
            </p:spPr>
          </p:pic>
        </mc:Fallback>
      </mc:AlternateContent>
      <p:grpSp>
        <p:nvGrpSpPr>
          <p:cNvPr id="212" name="Group 211">
            <a:extLst>
              <a:ext uri="{FF2B5EF4-FFF2-40B4-BE49-F238E27FC236}">
                <a16:creationId xmlns:a16="http://schemas.microsoft.com/office/drawing/2014/main" id="{22302FE9-0804-4D84-84E2-80269CBE666C}"/>
              </a:ext>
            </a:extLst>
          </p:cNvPr>
          <p:cNvGrpSpPr/>
          <p:nvPr/>
        </p:nvGrpSpPr>
        <p:grpSpPr>
          <a:xfrm>
            <a:off x="9814495" y="3856781"/>
            <a:ext cx="1314360" cy="269280"/>
            <a:chOff x="9814495" y="3856781"/>
            <a:chExt cx="1314360" cy="269280"/>
          </a:xfrm>
        </p:grpSpPr>
        <mc:AlternateContent xmlns:mc="http://schemas.openxmlformats.org/markup-compatibility/2006" xmlns:p14="http://schemas.microsoft.com/office/powerpoint/2010/main">
          <mc:Choice Requires="p14">
            <p:contentPart p14:bwMode="auto" r:id="rId304">
              <p14:nvContentPartPr>
                <p14:cNvPr id="204" name="Ink 203">
                  <a:extLst>
                    <a:ext uri="{FF2B5EF4-FFF2-40B4-BE49-F238E27FC236}">
                      <a16:creationId xmlns:a16="http://schemas.microsoft.com/office/drawing/2014/main" id="{022DB25F-ABFF-4912-A32D-9D91ACD2410E}"/>
                    </a:ext>
                  </a:extLst>
                </p14:cNvPr>
                <p14:cNvContentPartPr/>
                <p14:nvPr/>
              </p14:nvContentPartPr>
              <p14:xfrm>
                <a:off x="9814495" y="3893501"/>
                <a:ext cx="171720" cy="190800"/>
              </p14:xfrm>
            </p:contentPart>
          </mc:Choice>
          <mc:Fallback xmlns="">
            <p:pic>
              <p:nvPicPr>
                <p:cNvPr id="204" name="Ink 203">
                  <a:extLst>
                    <a:ext uri="{FF2B5EF4-FFF2-40B4-BE49-F238E27FC236}">
                      <a16:creationId xmlns:a16="http://schemas.microsoft.com/office/drawing/2014/main" id="{022DB25F-ABFF-4912-A32D-9D91ACD2410E}"/>
                    </a:ext>
                  </a:extLst>
                </p:cNvPr>
                <p:cNvPicPr/>
                <p:nvPr/>
              </p:nvPicPr>
              <p:blipFill>
                <a:blip r:embed="rId305"/>
                <a:stretch>
                  <a:fillRect/>
                </a:stretch>
              </p:blipFill>
              <p:spPr>
                <a:xfrm>
                  <a:off x="9796495" y="3875861"/>
                  <a:ext cx="207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5" name="Ink 204">
                  <a:extLst>
                    <a:ext uri="{FF2B5EF4-FFF2-40B4-BE49-F238E27FC236}">
                      <a16:creationId xmlns:a16="http://schemas.microsoft.com/office/drawing/2014/main" id="{3E578611-0643-40A6-91E0-F7A4DCABAC69}"/>
                    </a:ext>
                  </a:extLst>
                </p14:cNvPr>
                <p14:cNvContentPartPr/>
                <p14:nvPr/>
              </p14:nvContentPartPr>
              <p14:xfrm>
                <a:off x="10006735" y="3931661"/>
                <a:ext cx="18000" cy="156960"/>
              </p14:xfrm>
            </p:contentPart>
          </mc:Choice>
          <mc:Fallback xmlns="">
            <p:pic>
              <p:nvPicPr>
                <p:cNvPr id="205" name="Ink 204">
                  <a:extLst>
                    <a:ext uri="{FF2B5EF4-FFF2-40B4-BE49-F238E27FC236}">
                      <a16:creationId xmlns:a16="http://schemas.microsoft.com/office/drawing/2014/main" id="{3E578611-0643-40A6-91E0-F7A4DCABAC69}"/>
                    </a:ext>
                  </a:extLst>
                </p:cNvPr>
                <p:cNvPicPr/>
                <p:nvPr/>
              </p:nvPicPr>
              <p:blipFill>
                <a:blip r:embed="rId307"/>
                <a:stretch>
                  <a:fillRect/>
                </a:stretch>
              </p:blipFill>
              <p:spPr>
                <a:xfrm>
                  <a:off x="9989095" y="3913661"/>
                  <a:ext cx="53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6" name="Ink 205">
                  <a:extLst>
                    <a:ext uri="{FF2B5EF4-FFF2-40B4-BE49-F238E27FC236}">
                      <a16:creationId xmlns:a16="http://schemas.microsoft.com/office/drawing/2014/main" id="{202B3EF0-DC20-4151-BC32-F2B45F9F0DC6}"/>
                    </a:ext>
                  </a:extLst>
                </p14:cNvPr>
                <p14:cNvContentPartPr/>
                <p14:nvPr/>
              </p14:nvContentPartPr>
              <p14:xfrm>
                <a:off x="9981895" y="3926621"/>
                <a:ext cx="165960" cy="164880"/>
              </p14:xfrm>
            </p:contentPart>
          </mc:Choice>
          <mc:Fallback xmlns="">
            <p:pic>
              <p:nvPicPr>
                <p:cNvPr id="206" name="Ink 205">
                  <a:extLst>
                    <a:ext uri="{FF2B5EF4-FFF2-40B4-BE49-F238E27FC236}">
                      <a16:creationId xmlns:a16="http://schemas.microsoft.com/office/drawing/2014/main" id="{202B3EF0-DC20-4151-BC32-F2B45F9F0DC6}"/>
                    </a:ext>
                  </a:extLst>
                </p:cNvPr>
                <p:cNvPicPr/>
                <p:nvPr/>
              </p:nvPicPr>
              <p:blipFill>
                <a:blip r:embed="rId309"/>
                <a:stretch>
                  <a:fillRect/>
                </a:stretch>
              </p:blipFill>
              <p:spPr>
                <a:xfrm>
                  <a:off x="9963895" y="3908981"/>
                  <a:ext cx="201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7" name="Ink 206">
                  <a:extLst>
                    <a:ext uri="{FF2B5EF4-FFF2-40B4-BE49-F238E27FC236}">
                      <a16:creationId xmlns:a16="http://schemas.microsoft.com/office/drawing/2014/main" id="{3E235941-5A68-4B54-9E0D-E064069B7ECB}"/>
                    </a:ext>
                  </a:extLst>
                </p14:cNvPr>
                <p14:cNvContentPartPr/>
                <p14:nvPr/>
              </p14:nvContentPartPr>
              <p14:xfrm>
                <a:off x="10226335" y="3991781"/>
                <a:ext cx="115920" cy="134280"/>
              </p14:xfrm>
            </p:contentPart>
          </mc:Choice>
          <mc:Fallback xmlns="">
            <p:pic>
              <p:nvPicPr>
                <p:cNvPr id="207" name="Ink 206">
                  <a:extLst>
                    <a:ext uri="{FF2B5EF4-FFF2-40B4-BE49-F238E27FC236}">
                      <a16:creationId xmlns:a16="http://schemas.microsoft.com/office/drawing/2014/main" id="{3E235941-5A68-4B54-9E0D-E064069B7ECB}"/>
                    </a:ext>
                  </a:extLst>
                </p:cNvPr>
                <p:cNvPicPr/>
                <p:nvPr/>
              </p:nvPicPr>
              <p:blipFill>
                <a:blip r:embed="rId311"/>
                <a:stretch>
                  <a:fillRect/>
                </a:stretch>
              </p:blipFill>
              <p:spPr>
                <a:xfrm>
                  <a:off x="10208695" y="3974141"/>
                  <a:ext cx="151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8" name="Ink 207">
                  <a:extLst>
                    <a:ext uri="{FF2B5EF4-FFF2-40B4-BE49-F238E27FC236}">
                      <a16:creationId xmlns:a16="http://schemas.microsoft.com/office/drawing/2014/main" id="{770F15E7-CB51-4BF0-A978-0AFE8A8D5944}"/>
                    </a:ext>
                  </a:extLst>
                </p14:cNvPr>
                <p14:cNvContentPartPr/>
                <p14:nvPr/>
              </p14:nvContentPartPr>
              <p14:xfrm>
                <a:off x="10394095" y="3915461"/>
                <a:ext cx="189720" cy="174960"/>
              </p14:xfrm>
            </p:contentPart>
          </mc:Choice>
          <mc:Fallback xmlns="">
            <p:pic>
              <p:nvPicPr>
                <p:cNvPr id="208" name="Ink 207">
                  <a:extLst>
                    <a:ext uri="{FF2B5EF4-FFF2-40B4-BE49-F238E27FC236}">
                      <a16:creationId xmlns:a16="http://schemas.microsoft.com/office/drawing/2014/main" id="{770F15E7-CB51-4BF0-A978-0AFE8A8D5944}"/>
                    </a:ext>
                  </a:extLst>
                </p:cNvPr>
                <p:cNvPicPr/>
                <p:nvPr/>
              </p:nvPicPr>
              <p:blipFill>
                <a:blip r:embed="rId313"/>
                <a:stretch>
                  <a:fillRect/>
                </a:stretch>
              </p:blipFill>
              <p:spPr>
                <a:xfrm>
                  <a:off x="10376455" y="3897461"/>
                  <a:ext cx="225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9" name="Ink 208">
                  <a:extLst>
                    <a:ext uri="{FF2B5EF4-FFF2-40B4-BE49-F238E27FC236}">
                      <a16:creationId xmlns:a16="http://schemas.microsoft.com/office/drawing/2014/main" id="{17A0F88C-7C55-44D8-AF86-F2017A2FD606}"/>
                    </a:ext>
                  </a:extLst>
                </p14:cNvPr>
                <p14:cNvContentPartPr/>
                <p14:nvPr/>
              </p14:nvContentPartPr>
              <p14:xfrm>
                <a:off x="10701175" y="4049021"/>
                <a:ext cx="125640" cy="4320"/>
              </p14:xfrm>
            </p:contentPart>
          </mc:Choice>
          <mc:Fallback xmlns="">
            <p:pic>
              <p:nvPicPr>
                <p:cNvPr id="209" name="Ink 208">
                  <a:extLst>
                    <a:ext uri="{FF2B5EF4-FFF2-40B4-BE49-F238E27FC236}">
                      <a16:creationId xmlns:a16="http://schemas.microsoft.com/office/drawing/2014/main" id="{17A0F88C-7C55-44D8-AF86-F2017A2FD606}"/>
                    </a:ext>
                  </a:extLst>
                </p:cNvPr>
                <p:cNvPicPr/>
                <p:nvPr/>
              </p:nvPicPr>
              <p:blipFill>
                <a:blip r:embed="rId315"/>
                <a:stretch>
                  <a:fillRect/>
                </a:stretch>
              </p:blipFill>
              <p:spPr>
                <a:xfrm>
                  <a:off x="10683175" y="4031381"/>
                  <a:ext cx="161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0" name="Ink 209">
                  <a:extLst>
                    <a:ext uri="{FF2B5EF4-FFF2-40B4-BE49-F238E27FC236}">
                      <a16:creationId xmlns:a16="http://schemas.microsoft.com/office/drawing/2014/main" id="{FE6F545B-0747-4E52-A879-AC0879946139}"/>
                    </a:ext>
                  </a:extLst>
                </p14:cNvPr>
                <p14:cNvContentPartPr/>
                <p14:nvPr/>
              </p14:nvContentPartPr>
              <p14:xfrm>
                <a:off x="10957135" y="3906101"/>
                <a:ext cx="5040" cy="159120"/>
              </p14:xfrm>
            </p:contentPart>
          </mc:Choice>
          <mc:Fallback xmlns="">
            <p:pic>
              <p:nvPicPr>
                <p:cNvPr id="210" name="Ink 209">
                  <a:extLst>
                    <a:ext uri="{FF2B5EF4-FFF2-40B4-BE49-F238E27FC236}">
                      <a16:creationId xmlns:a16="http://schemas.microsoft.com/office/drawing/2014/main" id="{FE6F545B-0747-4E52-A879-AC0879946139}"/>
                    </a:ext>
                  </a:extLst>
                </p:cNvPr>
                <p:cNvPicPr/>
                <p:nvPr/>
              </p:nvPicPr>
              <p:blipFill>
                <a:blip r:embed="rId317"/>
                <a:stretch>
                  <a:fillRect/>
                </a:stretch>
              </p:blipFill>
              <p:spPr>
                <a:xfrm>
                  <a:off x="10939495" y="3888461"/>
                  <a:ext cx="406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1" name="Ink 210">
                  <a:extLst>
                    <a:ext uri="{FF2B5EF4-FFF2-40B4-BE49-F238E27FC236}">
                      <a16:creationId xmlns:a16="http://schemas.microsoft.com/office/drawing/2014/main" id="{1D7EF971-CC63-41EC-8252-1973AB245831}"/>
                    </a:ext>
                  </a:extLst>
                </p14:cNvPr>
                <p14:cNvContentPartPr/>
                <p14:nvPr/>
              </p14:nvContentPartPr>
              <p14:xfrm>
                <a:off x="10954975" y="3856781"/>
                <a:ext cx="173880" cy="107280"/>
              </p14:xfrm>
            </p:contentPart>
          </mc:Choice>
          <mc:Fallback xmlns="">
            <p:pic>
              <p:nvPicPr>
                <p:cNvPr id="211" name="Ink 210">
                  <a:extLst>
                    <a:ext uri="{FF2B5EF4-FFF2-40B4-BE49-F238E27FC236}">
                      <a16:creationId xmlns:a16="http://schemas.microsoft.com/office/drawing/2014/main" id="{1D7EF971-CC63-41EC-8252-1973AB245831}"/>
                    </a:ext>
                  </a:extLst>
                </p:cNvPr>
                <p:cNvPicPr/>
                <p:nvPr/>
              </p:nvPicPr>
              <p:blipFill>
                <a:blip r:embed="rId319"/>
                <a:stretch>
                  <a:fillRect/>
                </a:stretch>
              </p:blipFill>
              <p:spPr>
                <a:xfrm>
                  <a:off x="10936975" y="3839141"/>
                  <a:ext cx="209520" cy="142920"/>
                </a:xfrm>
                <a:prstGeom prst="rect">
                  <a:avLst/>
                </a:prstGeom>
              </p:spPr>
            </p:pic>
          </mc:Fallback>
        </mc:AlternateContent>
      </p:grpSp>
      <p:grpSp>
        <p:nvGrpSpPr>
          <p:cNvPr id="228" name="Group 227">
            <a:extLst>
              <a:ext uri="{FF2B5EF4-FFF2-40B4-BE49-F238E27FC236}">
                <a16:creationId xmlns:a16="http://schemas.microsoft.com/office/drawing/2014/main" id="{51BA9DFD-F726-48AC-9A4C-1C38C38E3FF6}"/>
              </a:ext>
            </a:extLst>
          </p:cNvPr>
          <p:cNvGrpSpPr/>
          <p:nvPr/>
        </p:nvGrpSpPr>
        <p:grpSpPr>
          <a:xfrm>
            <a:off x="9305095" y="4493981"/>
            <a:ext cx="2747880" cy="614160"/>
            <a:chOff x="9305095" y="4493981"/>
            <a:chExt cx="2747880" cy="614160"/>
          </a:xfrm>
        </p:grpSpPr>
        <mc:AlternateContent xmlns:mc="http://schemas.openxmlformats.org/markup-compatibility/2006" xmlns:p14="http://schemas.microsoft.com/office/powerpoint/2010/main">
          <mc:Choice Requires="p14">
            <p:contentPart p14:bwMode="auto" r:id="rId320">
              <p14:nvContentPartPr>
                <p14:cNvPr id="213" name="Ink 212">
                  <a:extLst>
                    <a:ext uri="{FF2B5EF4-FFF2-40B4-BE49-F238E27FC236}">
                      <a16:creationId xmlns:a16="http://schemas.microsoft.com/office/drawing/2014/main" id="{34205F1A-1009-4D87-A1C4-327977AD1DB8}"/>
                    </a:ext>
                  </a:extLst>
                </p14:cNvPr>
                <p14:cNvContentPartPr/>
                <p14:nvPr/>
              </p14:nvContentPartPr>
              <p14:xfrm>
                <a:off x="9305095" y="4590821"/>
                <a:ext cx="143640" cy="231120"/>
              </p14:xfrm>
            </p:contentPart>
          </mc:Choice>
          <mc:Fallback xmlns="">
            <p:pic>
              <p:nvPicPr>
                <p:cNvPr id="213" name="Ink 212">
                  <a:extLst>
                    <a:ext uri="{FF2B5EF4-FFF2-40B4-BE49-F238E27FC236}">
                      <a16:creationId xmlns:a16="http://schemas.microsoft.com/office/drawing/2014/main" id="{34205F1A-1009-4D87-A1C4-327977AD1DB8}"/>
                    </a:ext>
                  </a:extLst>
                </p:cNvPr>
                <p:cNvPicPr/>
                <p:nvPr/>
              </p:nvPicPr>
              <p:blipFill>
                <a:blip r:embed="rId321"/>
                <a:stretch>
                  <a:fillRect/>
                </a:stretch>
              </p:blipFill>
              <p:spPr>
                <a:xfrm>
                  <a:off x="9287095" y="4572821"/>
                  <a:ext cx="1792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4" name="Ink 213">
                  <a:extLst>
                    <a:ext uri="{FF2B5EF4-FFF2-40B4-BE49-F238E27FC236}">
                      <a16:creationId xmlns:a16="http://schemas.microsoft.com/office/drawing/2014/main" id="{68907156-7E4D-4D50-B62F-68A2650624F8}"/>
                    </a:ext>
                  </a:extLst>
                </p14:cNvPr>
                <p14:cNvContentPartPr/>
                <p14:nvPr/>
              </p14:nvContentPartPr>
              <p14:xfrm>
                <a:off x="9552055" y="4769741"/>
                <a:ext cx="89280" cy="1080"/>
              </p14:xfrm>
            </p:contentPart>
          </mc:Choice>
          <mc:Fallback xmlns="">
            <p:pic>
              <p:nvPicPr>
                <p:cNvPr id="214" name="Ink 213">
                  <a:extLst>
                    <a:ext uri="{FF2B5EF4-FFF2-40B4-BE49-F238E27FC236}">
                      <a16:creationId xmlns:a16="http://schemas.microsoft.com/office/drawing/2014/main" id="{68907156-7E4D-4D50-B62F-68A2650624F8}"/>
                    </a:ext>
                  </a:extLst>
                </p:cNvPr>
                <p:cNvPicPr/>
                <p:nvPr/>
              </p:nvPicPr>
              <p:blipFill>
                <a:blip r:embed="rId323"/>
                <a:stretch>
                  <a:fillRect/>
                </a:stretch>
              </p:blipFill>
              <p:spPr>
                <a:xfrm>
                  <a:off x="9534055" y="4751741"/>
                  <a:ext cx="124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5" name="Ink 214">
                  <a:extLst>
                    <a:ext uri="{FF2B5EF4-FFF2-40B4-BE49-F238E27FC236}">
                      <a16:creationId xmlns:a16="http://schemas.microsoft.com/office/drawing/2014/main" id="{E4D486FC-3D76-4DB9-8B6E-903B1BD0DDE1}"/>
                    </a:ext>
                  </a:extLst>
                </p14:cNvPr>
                <p14:cNvContentPartPr/>
                <p14:nvPr/>
              </p14:nvContentPartPr>
              <p14:xfrm>
                <a:off x="9732055" y="4712141"/>
                <a:ext cx="20160" cy="214920"/>
              </p14:xfrm>
            </p:contentPart>
          </mc:Choice>
          <mc:Fallback xmlns="">
            <p:pic>
              <p:nvPicPr>
                <p:cNvPr id="215" name="Ink 214">
                  <a:extLst>
                    <a:ext uri="{FF2B5EF4-FFF2-40B4-BE49-F238E27FC236}">
                      <a16:creationId xmlns:a16="http://schemas.microsoft.com/office/drawing/2014/main" id="{E4D486FC-3D76-4DB9-8B6E-903B1BD0DDE1}"/>
                    </a:ext>
                  </a:extLst>
                </p:cNvPr>
                <p:cNvPicPr/>
                <p:nvPr/>
              </p:nvPicPr>
              <p:blipFill>
                <a:blip r:embed="rId325"/>
                <a:stretch>
                  <a:fillRect/>
                </a:stretch>
              </p:blipFill>
              <p:spPr>
                <a:xfrm>
                  <a:off x="9714055" y="4694501"/>
                  <a:ext cx="558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6" name="Ink 215">
                  <a:extLst>
                    <a:ext uri="{FF2B5EF4-FFF2-40B4-BE49-F238E27FC236}">
                      <a16:creationId xmlns:a16="http://schemas.microsoft.com/office/drawing/2014/main" id="{40514C33-1413-4FD7-AED6-CF79AF65E274}"/>
                    </a:ext>
                  </a:extLst>
                </p14:cNvPr>
                <p14:cNvContentPartPr/>
                <p14:nvPr/>
              </p14:nvContentPartPr>
              <p14:xfrm>
                <a:off x="9721255" y="4684781"/>
                <a:ext cx="123480" cy="113400"/>
              </p14:xfrm>
            </p:contentPart>
          </mc:Choice>
          <mc:Fallback xmlns="">
            <p:pic>
              <p:nvPicPr>
                <p:cNvPr id="216" name="Ink 215">
                  <a:extLst>
                    <a:ext uri="{FF2B5EF4-FFF2-40B4-BE49-F238E27FC236}">
                      <a16:creationId xmlns:a16="http://schemas.microsoft.com/office/drawing/2014/main" id="{40514C33-1413-4FD7-AED6-CF79AF65E274}"/>
                    </a:ext>
                  </a:extLst>
                </p:cNvPr>
                <p:cNvPicPr/>
                <p:nvPr/>
              </p:nvPicPr>
              <p:blipFill>
                <a:blip r:embed="rId327"/>
                <a:stretch>
                  <a:fillRect/>
                </a:stretch>
              </p:blipFill>
              <p:spPr>
                <a:xfrm>
                  <a:off x="9703615" y="4667141"/>
                  <a:ext cx="159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7" name="Ink 216">
                  <a:extLst>
                    <a:ext uri="{FF2B5EF4-FFF2-40B4-BE49-F238E27FC236}">
                      <a16:creationId xmlns:a16="http://schemas.microsoft.com/office/drawing/2014/main" id="{0B150774-CD5E-46E3-A5D2-47CE60C90F96}"/>
                    </a:ext>
                  </a:extLst>
                </p14:cNvPr>
                <p14:cNvContentPartPr/>
                <p14:nvPr/>
              </p14:nvContentPartPr>
              <p14:xfrm>
                <a:off x="9841135" y="4593341"/>
                <a:ext cx="442800" cy="219240"/>
              </p14:xfrm>
            </p:contentPart>
          </mc:Choice>
          <mc:Fallback xmlns="">
            <p:pic>
              <p:nvPicPr>
                <p:cNvPr id="217" name="Ink 216">
                  <a:extLst>
                    <a:ext uri="{FF2B5EF4-FFF2-40B4-BE49-F238E27FC236}">
                      <a16:creationId xmlns:a16="http://schemas.microsoft.com/office/drawing/2014/main" id="{0B150774-CD5E-46E3-A5D2-47CE60C90F96}"/>
                    </a:ext>
                  </a:extLst>
                </p:cNvPr>
                <p:cNvPicPr/>
                <p:nvPr/>
              </p:nvPicPr>
              <p:blipFill>
                <a:blip r:embed="rId329"/>
                <a:stretch>
                  <a:fillRect/>
                </a:stretch>
              </p:blipFill>
              <p:spPr>
                <a:xfrm>
                  <a:off x="9823495" y="4575341"/>
                  <a:ext cx="478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8" name="Ink 217">
                  <a:extLst>
                    <a:ext uri="{FF2B5EF4-FFF2-40B4-BE49-F238E27FC236}">
                      <a16:creationId xmlns:a16="http://schemas.microsoft.com/office/drawing/2014/main" id="{A474A66C-FB5D-4AA8-B53A-B3F19BF1638D}"/>
                    </a:ext>
                  </a:extLst>
                </p14:cNvPr>
                <p14:cNvContentPartPr/>
                <p14:nvPr/>
              </p14:nvContentPartPr>
              <p14:xfrm>
                <a:off x="10306255" y="4699181"/>
                <a:ext cx="126360" cy="266040"/>
              </p14:xfrm>
            </p:contentPart>
          </mc:Choice>
          <mc:Fallback xmlns="">
            <p:pic>
              <p:nvPicPr>
                <p:cNvPr id="218" name="Ink 217">
                  <a:extLst>
                    <a:ext uri="{FF2B5EF4-FFF2-40B4-BE49-F238E27FC236}">
                      <a16:creationId xmlns:a16="http://schemas.microsoft.com/office/drawing/2014/main" id="{A474A66C-FB5D-4AA8-B53A-B3F19BF1638D}"/>
                    </a:ext>
                  </a:extLst>
                </p:cNvPr>
                <p:cNvPicPr/>
                <p:nvPr/>
              </p:nvPicPr>
              <p:blipFill>
                <a:blip r:embed="rId331"/>
                <a:stretch>
                  <a:fillRect/>
                </a:stretch>
              </p:blipFill>
              <p:spPr>
                <a:xfrm>
                  <a:off x="10288255" y="4681181"/>
                  <a:ext cx="1620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9" name="Ink 218">
                  <a:extLst>
                    <a:ext uri="{FF2B5EF4-FFF2-40B4-BE49-F238E27FC236}">
                      <a16:creationId xmlns:a16="http://schemas.microsoft.com/office/drawing/2014/main" id="{DF217023-8B39-41EF-BE1E-7CD6C8A085E2}"/>
                    </a:ext>
                  </a:extLst>
                </p14:cNvPr>
                <p14:cNvContentPartPr/>
                <p14:nvPr/>
              </p14:nvContentPartPr>
              <p14:xfrm>
                <a:off x="10461055" y="4576781"/>
                <a:ext cx="321480" cy="217800"/>
              </p14:xfrm>
            </p:contentPart>
          </mc:Choice>
          <mc:Fallback xmlns="">
            <p:pic>
              <p:nvPicPr>
                <p:cNvPr id="219" name="Ink 218">
                  <a:extLst>
                    <a:ext uri="{FF2B5EF4-FFF2-40B4-BE49-F238E27FC236}">
                      <a16:creationId xmlns:a16="http://schemas.microsoft.com/office/drawing/2014/main" id="{DF217023-8B39-41EF-BE1E-7CD6C8A085E2}"/>
                    </a:ext>
                  </a:extLst>
                </p:cNvPr>
                <p:cNvPicPr/>
                <p:nvPr/>
              </p:nvPicPr>
              <p:blipFill>
                <a:blip r:embed="rId333"/>
                <a:stretch>
                  <a:fillRect/>
                </a:stretch>
              </p:blipFill>
              <p:spPr>
                <a:xfrm>
                  <a:off x="10443415" y="4559141"/>
                  <a:ext cx="3571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0" name="Ink 219">
                  <a:extLst>
                    <a:ext uri="{FF2B5EF4-FFF2-40B4-BE49-F238E27FC236}">
                      <a16:creationId xmlns:a16="http://schemas.microsoft.com/office/drawing/2014/main" id="{A003532F-984C-403A-B413-62C2CF9234CE}"/>
                    </a:ext>
                  </a:extLst>
                </p14:cNvPr>
                <p14:cNvContentPartPr/>
                <p14:nvPr/>
              </p14:nvContentPartPr>
              <p14:xfrm>
                <a:off x="10819975" y="4683341"/>
                <a:ext cx="186120" cy="424800"/>
              </p14:xfrm>
            </p:contentPart>
          </mc:Choice>
          <mc:Fallback xmlns="">
            <p:pic>
              <p:nvPicPr>
                <p:cNvPr id="220" name="Ink 219">
                  <a:extLst>
                    <a:ext uri="{FF2B5EF4-FFF2-40B4-BE49-F238E27FC236}">
                      <a16:creationId xmlns:a16="http://schemas.microsoft.com/office/drawing/2014/main" id="{A003532F-984C-403A-B413-62C2CF9234CE}"/>
                    </a:ext>
                  </a:extLst>
                </p:cNvPr>
                <p:cNvPicPr/>
                <p:nvPr/>
              </p:nvPicPr>
              <p:blipFill>
                <a:blip r:embed="rId335"/>
                <a:stretch>
                  <a:fillRect/>
                </a:stretch>
              </p:blipFill>
              <p:spPr>
                <a:xfrm>
                  <a:off x="10802335" y="4665701"/>
                  <a:ext cx="22176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1" name="Ink 220">
                  <a:extLst>
                    <a:ext uri="{FF2B5EF4-FFF2-40B4-BE49-F238E27FC236}">
                      <a16:creationId xmlns:a16="http://schemas.microsoft.com/office/drawing/2014/main" id="{6239F16C-4AD6-4A15-BF4D-337821BA8F3F}"/>
                    </a:ext>
                  </a:extLst>
                </p14:cNvPr>
                <p14:cNvContentPartPr/>
                <p14:nvPr/>
              </p14:nvContentPartPr>
              <p14:xfrm>
                <a:off x="10830055" y="4648781"/>
                <a:ext cx="163080" cy="124920"/>
              </p14:xfrm>
            </p:contentPart>
          </mc:Choice>
          <mc:Fallback xmlns="">
            <p:pic>
              <p:nvPicPr>
                <p:cNvPr id="221" name="Ink 220">
                  <a:extLst>
                    <a:ext uri="{FF2B5EF4-FFF2-40B4-BE49-F238E27FC236}">
                      <a16:creationId xmlns:a16="http://schemas.microsoft.com/office/drawing/2014/main" id="{6239F16C-4AD6-4A15-BF4D-337821BA8F3F}"/>
                    </a:ext>
                  </a:extLst>
                </p:cNvPr>
                <p:cNvPicPr/>
                <p:nvPr/>
              </p:nvPicPr>
              <p:blipFill>
                <a:blip r:embed="rId337"/>
                <a:stretch>
                  <a:fillRect/>
                </a:stretch>
              </p:blipFill>
              <p:spPr>
                <a:xfrm>
                  <a:off x="10812415" y="4630781"/>
                  <a:ext cx="198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2" name="Ink 221">
                  <a:extLst>
                    <a:ext uri="{FF2B5EF4-FFF2-40B4-BE49-F238E27FC236}">
                      <a16:creationId xmlns:a16="http://schemas.microsoft.com/office/drawing/2014/main" id="{3305D189-C38B-45DA-BD3E-1A5B5D84B6A1}"/>
                    </a:ext>
                  </a:extLst>
                </p14:cNvPr>
                <p14:cNvContentPartPr/>
                <p14:nvPr/>
              </p14:nvContentPartPr>
              <p14:xfrm>
                <a:off x="10983055" y="4493981"/>
                <a:ext cx="272520" cy="491040"/>
              </p14:xfrm>
            </p:contentPart>
          </mc:Choice>
          <mc:Fallback xmlns="">
            <p:pic>
              <p:nvPicPr>
                <p:cNvPr id="222" name="Ink 221">
                  <a:extLst>
                    <a:ext uri="{FF2B5EF4-FFF2-40B4-BE49-F238E27FC236}">
                      <a16:creationId xmlns:a16="http://schemas.microsoft.com/office/drawing/2014/main" id="{3305D189-C38B-45DA-BD3E-1A5B5D84B6A1}"/>
                    </a:ext>
                  </a:extLst>
                </p:cNvPr>
                <p:cNvPicPr/>
                <p:nvPr/>
              </p:nvPicPr>
              <p:blipFill>
                <a:blip r:embed="rId339"/>
                <a:stretch>
                  <a:fillRect/>
                </a:stretch>
              </p:blipFill>
              <p:spPr>
                <a:xfrm>
                  <a:off x="10965055" y="4476341"/>
                  <a:ext cx="30816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4" name="Ink 223">
                  <a:extLst>
                    <a:ext uri="{FF2B5EF4-FFF2-40B4-BE49-F238E27FC236}">
                      <a16:creationId xmlns:a16="http://schemas.microsoft.com/office/drawing/2014/main" id="{17F1116A-09B3-435D-B693-679E73F3A82B}"/>
                    </a:ext>
                  </a:extLst>
                </p14:cNvPr>
                <p14:cNvContentPartPr/>
                <p14:nvPr/>
              </p14:nvContentPartPr>
              <p14:xfrm>
                <a:off x="11309215" y="4666061"/>
                <a:ext cx="320400" cy="139680"/>
              </p14:xfrm>
            </p:contentPart>
          </mc:Choice>
          <mc:Fallback xmlns="">
            <p:pic>
              <p:nvPicPr>
                <p:cNvPr id="224" name="Ink 223">
                  <a:extLst>
                    <a:ext uri="{FF2B5EF4-FFF2-40B4-BE49-F238E27FC236}">
                      <a16:creationId xmlns:a16="http://schemas.microsoft.com/office/drawing/2014/main" id="{17F1116A-09B3-435D-B693-679E73F3A82B}"/>
                    </a:ext>
                  </a:extLst>
                </p:cNvPr>
                <p:cNvPicPr/>
                <p:nvPr/>
              </p:nvPicPr>
              <p:blipFill>
                <a:blip r:embed="rId341"/>
                <a:stretch>
                  <a:fillRect/>
                </a:stretch>
              </p:blipFill>
              <p:spPr>
                <a:xfrm>
                  <a:off x="11291575" y="4648061"/>
                  <a:ext cx="356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5" name="Ink 224">
                  <a:extLst>
                    <a:ext uri="{FF2B5EF4-FFF2-40B4-BE49-F238E27FC236}">
                      <a16:creationId xmlns:a16="http://schemas.microsoft.com/office/drawing/2014/main" id="{613D5D70-3225-4D9E-9BEF-C4E956F6FC27}"/>
                    </a:ext>
                  </a:extLst>
                </p14:cNvPr>
                <p14:cNvContentPartPr/>
                <p14:nvPr/>
              </p14:nvContentPartPr>
              <p14:xfrm>
                <a:off x="11680375" y="4701701"/>
                <a:ext cx="137160" cy="91800"/>
              </p14:xfrm>
            </p:contentPart>
          </mc:Choice>
          <mc:Fallback xmlns="">
            <p:pic>
              <p:nvPicPr>
                <p:cNvPr id="225" name="Ink 224">
                  <a:extLst>
                    <a:ext uri="{FF2B5EF4-FFF2-40B4-BE49-F238E27FC236}">
                      <a16:creationId xmlns:a16="http://schemas.microsoft.com/office/drawing/2014/main" id="{613D5D70-3225-4D9E-9BEF-C4E956F6FC27}"/>
                    </a:ext>
                  </a:extLst>
                </p:cNvPr>
                <p:cNvPicPr/>
                <p:nvPr/>
              </p:nvPicPr>
              <p:blipFill>
                <a:blip r:embed="rId343"/>
                <a:stretch>
                  <a:fillRect/>
                </a:stretch>
              </p:blipFill>
              <p:spPr>
                <a:xfrm>
                  <a:off x="11662375" y="4683701"/>
                  <a:ext cx="172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6" name="Ink 225">
                  <a:extLst>
                    <a:ext uri="{FF2B5EF4-FFF2-40B4-BE49-F238E27FC236}">
                      <a16:creationId xmlns:a16="http://schemas.microsoft.com/office/drawing/2014/main" id="{3BA8274D-4DDA-4A19-81FB-48B6B3E17449}"/>
                    </a:ext>
                  </a:extLst>
                </p14:cNvPr>
                <p14:cNvContentPartPr/>
                <p14:nvPr/>
              </p14:nvContentPartPr>
              <p14:xfrm>
                <a:off x="11864695" y="4572101"/>
                <a:ext cx="188280" cy="226440"/>
              </p14:xfrm>
            </p:contentPart>
          </mc:Choice>
          <mc:Fallback xmlns="">
            <p:pic>
              <p:nvPicPr>
                <p:cNvPr id="226" name="Ink 225">
                  <a:extLst>
                    <a:ext uri="{FF2B5EF4-FFF2-40B4-BE49-F238E27FC236}">
                      <a16:creationId xmlns:a16="http://schemas.microsoft.com/office/drawing/2014/main" id="{3BA8274D-4DDA-4A19-81FB-48B6B3E17449}"/>
                    </a:ext>
                  </a:extLst>
                </p:cNvPr>
                <p:cNvPicPr/>
                <p:nvPr/>
              </p:nvPicPr>
              <p:blipFill>
                <a:blip r:embed="rId345"/>
                <a:stretch>
                  <a:fillRect/>
                </a:stretch>
              </p:blipFill>
              <p:spPr>
                <a:xfrm>
                  <a:off x="11846695" y="4554101"/>
                  <a:ext cx="2239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7" name="Ink 226">
                  <a:extLst>
                    <a:ext uri="{FF2B5EF4-FFF2-40B4-BE49-F238E27FC236}">
                      <a16:creationId xmlns:a16="http://schemas.microsoft.com/office/drawing/2014/main" id="{C400D750-969F-4182-9524-3D99C427EEFD}"/>
                    </a:ext>
                  </a:extLst>
                </p14:cNvPr>
                <p14:cNvContentPartPr/>
                <p14:nvPr/>
              </p14:nvContentPartPr>
              <p14:xfrm>
                <a:off x="11798815" y="4613861"/>
                <a:ext cx="200160" cy="1800"/>
              </p14:xfrm>
            </p:contentPart>
          </mc:Choice>
          <mc:Fallback xmlns="">
            <p:pic>
              <p:nvPicPr>
                <p:cNvPr id="227" name="Ink 226">
                  <a:extLst>
                    <a:ext uri="{FF2B5EF4-FFF2-40B4-BE49-F238E27FC236}">
                      <a16:creationId xmlns:a16="http://schemas.microsoft.com/office/drawing/2014/main" id="{C400D750-969F-4182-9524-3D99C427EEFD}"/>
                    </a:ext>
                  </a:extLst>
                </p:cNvPr>
                <p:cNvPicPr/>
                <p:nvPr/>
              </p:nvPicPr>
              <p:blipFill>
                <a:blip r:embed="rId347"/>
                <a:stretch>
                  <a:fillRect/>
                </a:stretch>
              </p:blipFill>
              <p:spPr>
                <a:xfrm>
                  <a:off x="11780815" y="4595861"/>
                  <a:ext cx="235800" cy="37440"/>
                </a:xfrm>
                <a:prstGeom prst="rect">
                  <a:avLst/>
                </a:prstGeom>
              </p:spPr>
            </p:pic>
          </mc:Fallback>
        </mc:AlternateContent>
      </p:grpSp>
      <p:grpSp>
        <p:nvGrpSpPr>
          <p:cNvPr id="240" name="Group 239">
            <a:extLst>
              <a:ext uri="{FF2B5EF4-FFF2-40B4-BE49-F238E27FC236}">
                <a16:creationId xmlns:a16="http://schemas.microsoft.com/office/drawing/2014/main" id="{4C0C0F9E-59E9-458A-8102-AD598FF8A6E4}"/>
              </a:ext>
            </a:extLst>
          </p:cNvPr>
          <p:cNvGrpSpPr/>
          <p:nvPr/>
        </p:nvGrpSpPr>
        <p:grpSpPr>
          <a:xfrm>
            <a:off x="9927535" y="5060981"/>
            <a:ext cx="820440" cy="299160"/>
            <a:chOff x="9927535" y="5060981"/>
            <a:chExt cx="820440" cy="299160"/>
          </a:xfrm>
        </p:grpSpPr>
        <mc:AlternateContent xmlns:mc="http://schemas.openxmlformats.org/markup-compatibility/2006" xmlns:p14="http://schemas.microsoft.com/office/powerpoint/2010/main">
          <mc:Choice Requires="p14">
            <p:contentPart p14:bwMode="auto" r:id="rId348">
              <p14:nvContentPartPr>
                <p14:cNvPr id="229" name="Ink 228">
                  <a:extLst>
                    <a:ext uri="{FF2B5EF4-FFF2-40B4-BE49-F238E27FC236}">
                      <a16:creationId xmlns:a16="http://schemas.microsoft.com/office/drawing/2014/main" id="{8DE659CA-86EC-41C6-A54D-29574C5FD25C}"/>
                    </a:ext>
                  </a:extLst>
                </p14:cNvPr>
                <p14:cNvContentPartPr/>
                <p14:nvPr/>
              </p14:nvContentPartPr>
              <p14:xfrm>
                <a:off x="9927535" y="5111741"/>
                <a:ext cx="65160" cy="181080"/>
              </p14:xfrm>
            </p:contentPart>
          </mc:Choice>
          <mc:Fallback xmlns="">
            <p:pic>
              <p:nvPicPr>
                <p:cNvPr id="229" name="Ink 228">
                  <a:extLst>
                    <a:ext uri="{FF2B5EF4-FFF2-40B4-BE49-F238E27FC236}">
                      <a16:creationId xmlns:a16="http://schemas.microsoft.com/office/drawing/2014/main" id="{8DE659CA-86EC-41C6-A54D-29574C5FD25C}"/>
                    </a:ext>
                  </a:extLst>
                </p:cNvPr>
                <p:cNvPicPr/>
                <p:nvPr/>
              </p:nvPicPr>
              <p:blipFill>
                <a:blip r:embed="rId349"/>
                <a:stretch>
                  <a:fillRect/>
                </a:stretch>
              </p:blipFill>
              <p:spPr>
                <a:xfrm>
                  <a:off x="9909535" y="5094101"/>
                  <a:ext cx="100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0" name="Ink 229">
                  <a:extLst>
                    <a:ext uri="{FF2B5EF4-FFF2-40B4-BE49-F238E27FC236}">
                      <a16:creationId xmlns:a16="http://schemas.microsoft.com/office/drawing/2014/main" id="{5FF95632-D9C9-4EDF-B3FD-465C3951466C}"/>
                    </a:ext>
                  </a:extLst>
                </p14:cNvPr>
                <p14:cNvContentPartPr/>
                <p14:nvPr/>
              </p14:nvContentPartPr>
              <p14:xfrm>
                <a:off x="10169455" y="5162141"/>
                <a:ext cx="1080" cy="139680"/>
              </p14:xfrm>
            </p:contentPart>
          </mc:Choice>
          <mc:Fallback xmlns="">
            <p:pic>
              <p:nvPicPr>
                <p:cNvPr id="230" name="Ink 229">
                  <a:extLst>
                    <a:ext uri="{FF2B5EF4-FFF2-40B4-BE49-F238E27FC236}">
                      <a16:creationId xmlns:a16="http://schemas.microsoft.com/office/drawing/2014/main" id="{5FF95632-D9C9-4EDF-B3FD-465C3951466C}"/>
                    </a:ext>
                  </a:extLst>
                </p:cNvPr>
                <p:cNvPicPr/>
                <p:nvPr/>
              </p:nvPicPr>
              <p:blipFill>
                <a:blip r:embed="rId351"/>
                <a:stretch>
                  <a:fillRect/>
                </a:stretch>
              </p:blipFill>
              <p:spPr>
                <a:xfrm>
                  <a:off x="10151455" y="5144141"/>
                  <a:ext cx="36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1" name="Ink 230">
                  <a:extLst>
                    <a:ext uri="{FF2B5EF4-FFF2-40B4-BE49-F238E27FC236}">
                      <a16:creationId xmlns:a16="http://schemas.microsoft.com/office/drawing/2014/main" id="{6A925104-E595-4246-A5E4-4C2B5AE3A1DF}"/>
                    </a:ext>
                  </a:extLst>
                </p14:cNvPr>
                <p14:cNvContentPartPr/>
                <p14:nvPr/>
              </p14:nvContentPartPr>
              <p14:xfrm>
                <a:off x="10116535" y="5092661"/>
                <a:ext cx="154440" cy="143640"/>
              </p14:xfrm>
            </p:contentPart>
          </mc:Choice>
          <mc:Fallback xmlns="">
            <p:pic>
              <p:nvPicPr>
                <p:cNvPr id="231" name="Ink 230">
                  <a:extLst>
                    <a:ext uri="{FF2B5EF4-FFF2-40B4-BE49-F238E27FC236}">
                      <a16:creationId xmlns:a16="http://schemas.microsoft.com/office/drawing/2014/main" id="{6A925104-E595-4246-A5E4-4C2B5AE3A1DF}"/>
                    </a:ext>
                  </a:extLst>
                </p:cNvPr>
                <p:cNvPicPr/>
                <p:nvPr/>
              </p:nvPicPr>
              <p:blipFill>
                <a:blip r:embed="rId353"/>
                <a:stretch>
                  <a:fillRect/>
                </a:stretch>
              </p:blipFill>
              <p:spPr>
                <a:xfrm>
                  <a:off x="10098535" y="5074661"/>
                  <a:ext cx="190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2" name="Ink 231">
                  <a:extLst>
                    <a:ext uri="{FF2B5EF4-FFF2-40B4-BE49-F238E27FC236}">
                      <a16:creationId xmlns:a16="http://schemas.microsoft.com/office/drawing/2014/main" id="{50EC740C-052F-4FDA-AC06-2A3B21C9EA29}"/>
                    </a:ext>
                  </a:extLst>
                </p14:cNvPr>
                <p14:cNvContentPartPr/>
                <p14:nvPr/>
              </p14:nvContentPartPr>
              <p14:xfrm>
                <a:off x="10291135" y="5124701"/>
                <a:ext cx="120240" cy="168840"/>
              </p14:xfrm>
            </p:contentPart>
          </mc:Choice>
          <mc:Fallback xmlns="">
            <p:pic>
              <p:nvPicPr>
                <p:cNvPr id="232" name="Ink 231">
                  <a:extLst>
                    <a:ext uri="{FF2B5EF4-FFF2-40B4-BE49-F238E27FC236}">
                      <a16:creationId xmlns:a16="http://schemas.microsoft.com/office/drawing/2014/main" id="{50EC740C-052F-4FDA-AC06-2A3B21C9EA29}"/>
                    </a:ext>
                  </a:extLst>
                </p:cNvPr>
                <p:cNvPicPr/>
                <p:nvPr/>
              </p:nvPicPr>
              <p:blipFill>
                <a:blip r:embed="rId355"/>
                <a:stretch>
                  <a:fillRect/>
                </a:stretch>
              </p:blipFill>
              <p:spPr>
                <a:xfrm>
                  <a:off x="10273135" y="5106701"/>
                  <a:ext cx="1558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3" name="Ink 232">
                  <a:extLst>
                    <a:ext uri="{FF2B5EF4-FFF2-40B4-BE49-F238E27FC236}">
                      <a16:creationId xmlns:a16="http://schemas.microsoft.com/office/drawing/2014/main" id="{160A861F-B67A-4157-B4DA-1DCB15203F6C}"/>
                    </a:ext>
                  </a:extLst>
                </p14:cNvPr>
                <p14:cNvContentPartPr/>
                <p14:nvPr/>
              </p14:nvContentPartPr>
              <p14:xfrm>
                <a:off x="10391935" y="5216141"/>
                <a:ext cx="48960" cy="10080"/>
              </p14:xfrm>
            </p:contentPart>
          </mc:Choice>
          <mc:Fallback xmlns="">
            <p:pic>
              <p:nvPicPr>
                <p:cNvPr id="233" name="Ink 232">
                  <a:extLst>
                    <a:ext uri="{FF2B5EF4-FFF2-40B4-BE49-F238E27FC236}">
                      <a16:creationId xmlns:a16="http://schemas.microsoft.com/office/drawing/2014/main" id="{160A861F-B67A-4157-B4DA-1DCB15203F6C}"/>
                    </a:ext>
                  </a:extLst>
                </p:cNvPr>
                <p:cNvPicPr/>
                <p:nvPr/>
              </p:nvPicPr>
              <p:blipFill>
                <a:blip r:embed="rId357"/>
                <a:stretch>
                  <a:fillRect/>
                </a:stretch>
              </p:blipFill>
              <p:spPr>
                <a:xfrm>
                  <a:off x="10374295" y="5198141"/>
                  <a:ext cx="846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4" name="Ink 233">
                  <a:extLst>
                    <a:ext uri="{FF2B5EF4-FFF2-40B4-BE49-F238E27FC236}">
                      <a16:creationId xmlns:a16="http://schemas.microsoft.com/office/drawing/2014/main" id="{27516E8C-07B9-4DE7-B877-D5235CB8328E}"/>
                    </a:ext>
                  </a:extLst>
                </p14:cNvPr>
                <p14:cNvContentPartPr/>
                <p14:nvPr/>
              </p14:nvContentPartPr>
              <p14:xfrm>
                <a:off x="10478695" y="5165021"/>
                <a:ext cx="129600" cy="127800"/>
              </p14:xfrm>
            </p:contentPart>
          </mc:Choice>
          <mc:Fallback xmlns="">
            <p:pic>
              <p:nvPicPr>
                <p:cNvPr id="234" name="Ink 233">
                  <a:extLst>
                    <a:ext uri="{FF2B5EF4-FFF2-40B4-BE49-F238E27FC236}">
                      <a16:creationId xmlns:a16="http://schemas.microsoft.com/office/drawing/2014/main" id="{27516E8C-07B9-4DE7-B877-D5235CB8328E}"/>
                    </a:ext>
                  </a:extLst>
                </p:cNvPr>
                <p:cNvPicPr/>
                <p:nvPr/>
              </p:nvPicPr>
              <p:blipFill>
                <a:blip r:embed="rId359"/>
                <a:stretch>
                  <a:fillRect/>
                </a:stretch>
              </p:blipFill>
              <p:spPr>
                <a:xfrm>
                  <a:off x="10460695" y="5147381"/>
                  <a:ext cx="165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5" name="Ink 234">
                  <a:extLst>
                    <a:ext uri="{FF2B5EF4-FFF2-40B4-BE49-F238E27FC236}">
                      <a16:creationId xmlns:a16="http://schemas.microsoft.com/office/drawing/2014/main" id="{49880D25-8D66-44FA-89F5-AC19BF8F8822}"/>
                    </a:ext>
                  </a:extLst>
                </p14:cNvPr>
                <p14:cNvContentPartPr/>
                <p14:nvPr/>
              </p14:nvContentPartPr>
              <p14:xfrm>
                <a:off x="10485535" y="5239901"/>
                <a:ext cx="153720" cy="4320"/>
              </p14:xfrm>
            </p:contentPart>
          </mc:Choice>
          <mc:Fallback xmlns="">
            <p:pic>
              <p:nvPicPr>
                <p:cNvPr id="235" name="Ink 234">
                  <a:extLst>
                    <a:ext uri="{FF2B5EF4-FFF2-40B4-BE49-F238E27FC236}">
                      <a16:creationId xmlns:a16="http://schemas.microsoft.com/office/drawing/2014/main" id="{49880D25-8D66-44FA-89F5-AC19BF8F8822}"/>
                    </a:ext>
                  </a:extLst>
                </p:cNvPr>
                <p:cNvPicPr/>
                <p:nvPr/>
              </p:nvPicPr>
              <p:blipFill>
                <a:blip r:embed="rId361"/>
                <a:stretch>
                  <a:fillRect/>
                </a:stretch>
              </p:blipFill>
              <p:spPr>
                <a:xfrm>
                  <a:off x="10467535" y="5222261"/>
                  <a:ext cx="189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6" name="Ink 235">
                  <a:extLst>
                    <a:ext uri="{FF2B5EF4-FFF2-40B4-BE49-F238E27FC236}">
                      <a16:creationId xmlns:a16="http://schemas.microsoft.com/office/drawing/2014/main" id="{19646E84-B080-4591-8D2F-53E15478C22C}"/>
                    </a:ext>
                  </a:extLst>
                </p14:cNvPr>
                <p14:cNvContentPartPr/>
                <p14:nvPr/>
              </p14:nvContentPartPr>
              <p14:xfrm>
                <a:off x="10629895" y="5060981"/>
                <a:ext cx="118080" cy="299160"/>
              </p14:xfrm>
            </p:contentPart>
          </mc:Choice>
          <mc:Fallback xmlns="">
            <p:pic>
              <p:nvPicPr>
                <p:cNvPr id="236" name="Ink 235">
                  <a:extLst>
                    <a:ext uri="{FF2B5EF4-FFF2-40B4-BE49-F238E27FC236}">
                      <a16:creationId xmlns:a16="http://schemas.microsoft.com/office/drawing/2014/main" id="{19646E84-B080-4591-8D2F-53E15478C22C}"/>
                    </a:ext>
                  </a:extLst>
                </p:cNvPr>
                <p:cNvPicPr/>
                <p:nvPr/>
              </p:nvPicPr>
              <p:blipFill>
                <a:blip r:embed="rId363"/>
                <a:stretch>
                  <a:fillRect/>
                </a:stretch>
              </p:blipFill>
              <p:spPr>
                <a:xfrm>
                  <a:off x="10611895" y="5042981"/>
                  <a:ext cx="153720" cy="334800"/>
                </a:xfrm>
                <a:prstGeom prst="rect">
                  <a:avLst/>
                </a:prstGeom>
              </p:spPr>
            </p:pic>
          </mc:Fallback>
        </mc:AlternateContent>
      </p:grpSp>
      <p:grpSp>
        <p:nvGrpSpPr>
          <p:cNvPr id="239" name="Group 238">
            <a:extLst>
              <a:ext uri="{FF2B5EF4-FFF2-40B4-BE49-F238E27FC236}">
                <a16:creationId xmlns:a16="http://schemas.microsoft.com/office/drawing/2014/main" id="{FDA044CD-1987-4A40-B4AD-8F55C1E9EAAE}"/>
              </a:ext>
            </a:extLst>
          </p:cNvPr>
          <p:cNvGrpSpPr/>
          <p:nvPr/>
        </p:nvGrpSpPr>
        <p:grpSpPr>
          <a:xfrm>
            <a:off x="551335" y="4602701"/>
            <a:ext cx="1678680" cy="830160"/>
            <a:chOff x="551335" y="4602701"/>
            <a:chExt cx="1678680" cy="830160"/>
          </a:xfrm>
        </p:grpSpPr>
        <mc:AlternateContent xmlns:mc="http://schemas.openxmlformats.org/markup-compatibility/2006" xmlns:p14="http://schemas.microsoft.com/office/powerpoint/2010/main">
          <mc:Choice Requires="p14">
            <p:contentPart p14:bwMode="auto" r:id="rId364">
              <p14:nvContentPartPr>
                <p14:cNvPr id="63" name="Ink 62">
                  <a:extLst>
                    <a:ext uri="{FF2B5EF4-FFF2-40B4-BE49-F238E27FC236}">
                      <a16:creationId xmlns:a16="http://schemas.microsoft.com/office/drawing/2014/main" id="{24ACE2BE-F2C4-4880-9C72-60126AA3518B}"/>
                    </a:ext>
                  </a:extLst>
                </p14:cNvPr>
                <p14:cNvContentPartPr/>
                <p14:nvPr/>
              </p14:nvContentPartPr>
              <p14:xfrm>
                <a:off x="579775" y="4609901"/>
                <a:ext cx="57240" cy="184320"/>
              </p14:xfrm>
            </p:contentPart>
          </mc:Choice>
          <mc:Fallback xmlns="">
            <p:pic>
              <p:nvPicPr>
                <p:cNvPr id="63" name="Ink 62">
                  <a:extLst>
                    <a:ext uri="{FF2B5EF4-FFF2-40B4-BE49-F238E27FC236}">
                      <a16:creationId xmlns:a16="http://schemas.microsoft.com/office/drawing/2014/main" id="{24ACE2BE-F2C4-4880-9C72-60126AA3518B}"/>
                    </a:ext>
                  </a:extLst>
                </p:cNvPr>
                <p:cNvPicPr/>
                <p:nvPr/>
              </p:nvPicPr>
              <p:blipFill>
                <a:blip r:embed="rId365"/>
                <a:stretch>
                  <a:fillRect/>
                </a:stretch>
              </p:blipFill>
              <p:spPr>
                <a:xfrm>
                  <a:off x="561775" y="4591901"/>
                  <a:ext cx="928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64" name="Ink 63">
                  <a:extLst>
                    <a:ext uri="{FF2B5EF4-FFF2-40B4-BE49-F238E27FC236}">
                      <a16:creationId xmlns:a16="http://schemas.microsoft.com/office/drawing/2014/main" id="{E9976257-75D0-43D8-9CB7-B8C70C437B41}"/>
                    </a:ext>
                  </a:extLst>
                </p14:cNvPr>
                <p14:cNvContentPartPr/>
                <p14:nvPr/>
              </p14:nvContentPartPr>
              <p14:xfrm>
                <a:off x="551335" y="4705301"/>
                <a:ext cx="227520" cy="140040"/>
              </p14:xfrm>
            </p:contentPart>
          </mc:Choice>
          <mc:Fallback xmlns="">
            <p:pic>
              <p:nvPicPr>
                <p:cNvPr id="64" name="Ink 63">
                  <a:extLst>
                    <a:ext uri="{FF2B5EF4-FFF2-40B4-BE49-F238E27FC236}">
                      <a16:creationId xmlns:a16="http://schemas.microsoft.com/office/drawing/2014/main" id="{E9976257-75D0-43D8-9CB7-B8C70C437B41}"/>
                    </a:ext>
                  </a:extLst>
                </p:cNvPr>
                <p:cNvPicPr/>
                <p:nvPr/>
              </p:nvPicPr>
              <p:blipFill>
                <a:blip r:embed="rId367"/>
                <a:stretch>
                  <a:fillRect/>
                </a:stretch>
              </p:blipFill>
              <p:spPr>
                <a:xfrm>
                  <a:off x="533695" y="4687301"/>
                  <a:ext cx="263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65" name="Ink 64">
                  <a:extLst>
                    <a:ext uri="{FF2B5EF4-FFF2-40B4-BE49-F238E27FC236}">
                      <a16:creationId xmlns:a16="http://schemas.microsoft.com/office/drawing/2014/main" id="{9BDBE07F-CA73-4A08-9D88-2FEA6D65BC6D}"/>
                    </a:ext>
                  </a:extLst>
                </p14:cNvPr>
                <p14:cNvContentPartPr/>
                <p14:nvPr/>
              </p14:nvContentPartPr>
              <p14:xfrm>
                <a:off x="762655" y="4663541"/>
                <a:ext cx="12600" cy="20880"/>
              </p14:xfrm>
            </p:contentPart>
          </mc:Choice>
          <mc:Fallback xmlns="">
            <p:pic>
              <p:nvPicPr>
                <p:cNvPr id="65" name="Ink 64">
                  <a:extLst>
                    <a:ext uri="{FF2B5EF4-FFF2-40B4-BE49-F238E27FC236}">
                      <a16:creationId xmlns:a16="http://schemas.microsoft.com/office/drawing/2014/main" id="{9BDBE07F-CA73-4A08-9D88-2FEA6D65BC6D}"/>
                    </a:ext>
                  </a:extLst>
                </p:cNvPr>
                <p:cNvPicPr/>
                <p:nvPr/>
              </p:nvPicPr>
              <p:blipFill>
                <a:blip r:embed="rId369"/>
                <a:stretch>
                  <a:fillRect/>
                </a:stretch>
              </p:blipFill>
              <p:spPr>
                <a:xfrm>
                  <a:off x="745015" y="4645901"/>
                  <a:ext cx="482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66" name="Ink 65">
                  <a:extLst>
                    <a:ext uri="{FF2B5EF4-FFF2-40B4-BE49-F238E27FC236}">
                      <a16:creationId xmlns:a16="http://schemas.microsoft.com/office/drawing/2014/main" id="{E5DD478B-57D8-4659-832F-D6BE2D24FF84}"/>
                    </a:ext>
                  </a:extLst>
                </p14:cNvPr>
                <p14:cNvContentPartPr/>
                <p14:nvPr/>
              </p14:nvContentPartPr>
              <p14:xfrm>
                <a:off x="821335" y="4664621"/>
                <a:ext cx="111240" cy="151200"/>
              </p14:xfrm>
            </p:contentPart>
          </mc:Choice>
          <mc:Fallback xmlns="">
            <p:pic>
              <p:nvPicPr>
                <p:cNvPr id="66" name="Ink 65">
                  <a:extLst>
                    <a:ext uri="{FF2B5EF4-FFF2-40B4-BE49-F238E27FC236}">
                      <a16:creationId xmlns:a16="http://schemas.microsoft.com/office/drawing/2014/main" id="{E5DD478B-57D8-4659-832F-D6BE2D24FF84}"/>
                    </a:ext>
                  </a:extLst>
                </p:cNvPr>
                <p:cNvPicPr/>
                <p:nvPr/>
              </p:nvPicPr>
              <p:blipFill>
                <a:blip r:embed="rId371"/>
                <a:stretch>
                  <a:fillRect/>
                </a:stretch>
              </p:blipFill>
              <p:spPr>
                <a:xfrm>
                  <a:off x="803335" y="4646981"/>
                  <a:ext cx="146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67" name="Ink 66">
                  <a:extLst>
                    <a:ext uri="{FF2B5EF4-FFF2-40B4-BE49-F238E27FC236}">
                      <a16:creationId xmlns:a16="http://schemas.microsoft.com/office/drawing/2014/main" id="{9A3D5A5E-C462-425F-B826-A18C28B9E1F6}"/>
                    </a:ext>
                  </a:extLst>
                </p14:cNvPr>
                <p14:cNvContentPartPr/>
                <p14:nvPr/>
              </p14:nvContentPartPr>
              <p14:xfrm>
                <a:off x="995215" y="4691621"/>
                <a:ext cx="96120" cy="251640"/>
              </p14:xfrm>
            </p:contentPart>
          </mc:Choice>
          <mc:Fallback xmlns="">
            <p:pic>
              <p:nvPicPr>
                <p:cNvPr id="67" name="Ink 66">
                  <a:extLst>
                    <a:ext uri="{FF2B5EF4-FFF2-40B4-BE49-F238E27FC236}">
                      <a16:creationId xmlns:a16="http://schemas.microsoft.com/office/drawing/2014/main" id="{9A3D5A5E-C462-425F-B826-A18C28B9E1F6}"/>
                    </a:ext>
                  </a:extLst>
                </p:cNvPr>
                <p:cNvPicPr/>
                <p:nvPr/>
              </p:nvPicPr>
              <p:blipFill>
                <a:blip r:embed="rId373"/>
                <a:stretch>
                  <a:fillRect/>
                </a:stretch>
              </p:blipFill>
              <p:spPr>
                <a:xfrm>
                  <a:off x="977215" y="4673981"/>
                  <a:ext cx="1317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68" name="Ink 67">
                  <a:extLst>
                    <a:ext uri="{FF2B5EF4-FFF2-40B4-BE49-F238E27FC236}">
                      <a16:creationId xmlns:a16="http://schemas.microsoft.com/office/drawing/2014/main" id="{7C0557D2-74F3-44F0-8BCA-09F78D33F867}"/>
                    </a:ext>
                  </a:extLst>
                </p14:cNvPr>
                <p14:cNvContentPartPr/>
                <p14:nvPr/>
              </p14:nvContentPartPr>
              <p14:xfrm>
                <a:off x="1099975" y="4602701"/>
                <a:ext cx="407880" cy="199440"/>
              </p14:xfrm>
            </p:contentPart>
          </mc:Choice>
          <mc:Fallback xmlns="">
            <p:pic>
              <p:nvPicPr>
                <p:cNvPr id="68" name="Ink 67">
                  <a:extLst>
                    <a:ext uri="{FF2B5EF4-FFF2-40B4-BE49-F238E27FC236}">
                      <a16:creationId xmlns:a16="http://schemas.microsoft.com/office/drawing/2014/main" id="{7C0557D2-74F3-44F0-8BCA-09F78D33F867}"/>
                    </a:ext>
                  </a:extLst>
                </p:cNvPr>
                <p:cNvPicPr/>
                <p:nvPr/>
              </p:nvPicPr>
              <p:blipFill>
                <a:blip r:embed="rId375"/>
                <a:stretch>
                  <a:fillRect/>
                </a:stretch>
              </p:blipFill>
              <p:spPr>
                <a:xfrm>
                  <a:off x="1081975" y="4585061"/>
                  <a:ext cx="443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69" name="Ink 68">
                  <a:extLst>
                    <a:ext uri="{FF2B5EF4-FFF2-40B4-BE49-F238E27FC236}">
                      <a16:creationId xmlns:a16="http://schemas.microsoft.com/office/drawing/2014/main" id="{0CEE0D4D-4C5F-462A-9F33-7E91C1CDE121}"/>
                    </a:ext>
                  </a:extLst>
                </p14:cNvPr>
                <p14:cNvContentPartPr/>
                <p14:nvPr/>
              </p14:nvContentPartPr>
              <p14:xfrm>
                <a:off x="1527655" y="4675421"/>
                <a:ext cx="95400" cy="252000"/>
              </p14:xfrm>
            </p:contentPart>
          </mc:Choice>
          <mc:Fallback xmlns="">
            <p:pic>
              <p:nvPicPr>
                <p:cNvPr id="69" name="Ink 68">
                  <a:extLst>
                    <a:ext uri="{FF2B5EF4-FFF2-40B4-BE49-F238E27FC236}">
                      <a16:creationId xmlns:a16="http://schemas.microsoft.com/office/drawing/2014/main" id="{0CEE0D4D-4C5F-462A-9F33-7E91C1CDE121}"/>
                    </a:ext>
                  </a:extLst>
                </p:cNvPr>
                <p:cNvPicPr/>
                <p:nvPr/>
              </p:nvPicPr>
              <p:blipFill>
                <a:blip r:embed="rId377"/>
                <a:stretch>
                  <a:fillRect/>
                </a:stretch>
              </p:blipFill>
              <p:spPr>
                <a:xfrm>
                  <a:off x="1509655" y="4657421"/>
                  <a:ext cx="1310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70" name="Ink 69">
                  <a:extLst>
                    <a:ext uri="{FF2B5EF4-FFF2-40B4-BE49-F238E27FC236}">
                      <a16:creationId xmlns:a16="http://schemas.microsoft.com/office/drawing/2014/main" id="{2FC6602E-9E56-4E76-B142-23DA401CC92E}"/>
                    </a:ext>
                  </a:extLst>
                </p14:cNvPr>
                <p14:cNvContentPartPr/>
                <p14:nvPr/>
              </p14:nvContentPartPr>
              <p14:xfrm>
                <a:off x="1600375" y="4619261"/>
                <a:ext cx="206280" cy="192960"/>
              </p14:xfrm>
            </p:contentPart>
          </mc:Choice>
          <mc:Fallback xmlns="">
            <p:pic>
              <p:nvPicPr>
                <p:cNvPr id="70" name="Ink 69">
                  <a:extLst>
                    <a:ext uri="{FF2B5EF4-FFF2-40B4-BE49-F238E27FC236}">
                      <a16:creationId xmlns:a16="http://schemas.microsoft.com/office/drawing/2014/main" id="{2FC6602E-9E56-4E76-B142-23DA401CC92E}"/>
                    </a:ext>
                  </a:extLst>
                </p:cNvPr>
                <p:cNvPicPr/>
                <p:nvPr/>
              </p:nvPicPr>
              <p:blipFill>
                <a:blip r:embed="rId379"/>
                <a:stretch>
                  <a:fillRect/>
                </a:stretch>
              </p:blipFill>
              <p:spPr>
                <a:xfrm>
                  <a:off x="1582735" y="4601261"/>
                  <a:ext cx="241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71" name="Ink 70">
                  <a:extLst>
                    <a:ext uri="{FF2B5EF4-FFF2-40B4-BE49-F238E27FC236}">
                      <a16:creationId xmlns:a16="http://schemas.microsoft.com/office/drawing/2014/main" id="{0B4781FE-488F-41E5-8859-950ACB7F8787}"/>
                    </a:ext>
                  </a:extLst>
                </p14:cNvPr>
                <p14:cNvContentPartPr/>
                <p14:nvPr/>
              </p14:nvContentPartPr>
              <p14:xfrm>
                <a:off x="1833655" y="4727981"/>
                <a:ext cx="131040" cy="73440"/>
              </p14:xfrm>
            </p:contentPart>
          </mc:Choice>
          <mc:Fallback xmlns="">
            <p:pic>
              <p:nvPicPr>
                <p:cNvPr id="71" name="Ink 70">
                  <a:extLst>
                    <a:ext uri="{FF2B5EF4-FFF2-40B4-BE49-F238E27FC236}">
                      <a16:creationId xmlns:a16="http://schemas.microsoft.com/office/drawing/2014/main" id="{0B4781FE-488F-41E5-8859-950ACB7F8787}"/>
                    </a:ext>
                  </a:extLst>
                </p:cNvPr>
                <p:cNvPicPr/>
                <p:nvPr/>
              </p:nvPicPr>
              <p:blipFill>
                <a:blip r:embed="rId381"/>
                <a:stretch>
                  <a:fillRect/>
                </a:stretch>
              </p:blipFill>
              <p:spPr>
                <a:xfrm>
                  <a:off x="1815655" y="4709981"/>
                  <a:ext cx="166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72" name="Ink 71">
                  <a:extLst>
                    <a:ext uri="{FF2B5EF4-FFF2-40B4-BE49-F238E27FC236}">
                      <a16:creationId xmlns:a16="http://schemas.microsoft.com/office/drawing/2014/main" id="{3C7CF5A5-4DD0-49CA-A451-4E0DF6CD5892}"/>
                    </a:ext>
                  </a:extLst>
                </p14:cNvPr>
                <p14:cNvContentPartPr/>
                <p14:nvPr/>
              </p14:nvContentPartPr>
              <p14:xfrm>
                <a:off x="2000335" y="4612421"/>
                <a:ext cx="229680" cy="216360"/>
              </p14:xfrm>
            </p:contentPart>
          </mc:Choice>
          <mc:Fallback xmlns="">
            <p:pic>
              <p:nvPicPr>
                <p:cNvPr id="72" name="Ink 71">
                  <a:extLst>
                    <a:ext uri="{FF2B5EF4-FFF2-40B4-BE49-F238E27FC236}">
                      <a16:creationId xmlns:a16="http://schemas.microsoft.com/office/drawing/2014/main" id="{3C7CF5A5-4DD0-49CA-A451-4E0DF6CD5892}"/>
                    </a:ext>
                  </a:extLst>
                </p:cNvPr>
                <p:cNvPicPr/>
                <p:nvPr/>
              </p:nvPicPr>
              <p:blipFill>
                <a:blip r:embed="rId383"/>
                <a:stretch>
                  <a:fillRect/>
                </a:stretch>
              </p:blipFill>
              <p:spPr>
                <a:xfrm>
                  <a:off x="1982335" y="4594781"/>
                  <a:ext cx="2653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73" name="Ink 72">
                  <a:extLst>
                    <a:ext uri="{FF2B5EF4-FFF2-40B4-BE49-F238E27FC236}">
                      <a16:creationId xmlns:a16="http://schemas.microsoft.com/office/drawing/2014/main" id="{DF69BE26-90EA-4442-8C79-E57CA3418122}"/>
                    </a:ext>
                  </a:extLst>
                </p14:cNvPr>
                <p14:cNvContentPartPr/>
                <p14:nvPr/>
              </p14:nvContentPartPr>
              <p14:xfrm>
                <a:off x="1943095" y="4631501"/>
                <a:ext cx="186480" cy="11160"/>
              </p14:xfrm>
            </p:contentPart>
          </mc:Choice>
          <mc:Fallback xmlns="">
            <p:pic>
              <p:nvPicPr>
                <p:cNvPr id="73" name="Ink 72">
                  <a:extLst>
                    <a:ext uri="{FF2B5EF4-FFF2-40B4-BE49-F238E27FC236}">
                      <a16:creationId xmlns:a16="http://schemas.microsoft.com/office/drawing/2014/main" id="{DF69BE26-90EA-4442-8C79-E57CA3418122}"/>
                    </a:ext>
                  </a:extLst>
                </p:cNvPr>
                <p:cNvPicPr/>
                <p:nvPr/>
              </p:nvPicPr>
              <p:blipFill>
                <a:blip r:embed="rId385"/>
                <a:stretch>
                  <a:fillRect/>
                </a:stretch>
              </p:blipFill>
              <p:spPr>
                <a:xfrm>
                  <a:off x="1925095" y="4613861"/>
                  <a:ext cx="222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74" name="Ink 73">
                  <a:extLst>
                    <a:ext uri="{FF2B5EF4-FFF2-40B4-BE49-F238E27FC236}">
                      <a16:creationId xmlns:a16="http://schemas.microsoft.com/office/drawing/2014/main" id="{D1CD95DF-2F6E-4940-B6D9-0B890C78F9DF}"/>
                    </a:ext>
                  </a:extLst>
                </p14:cNvPr>
                <p14:cNvContentPartPr/>
                <p14:nvPr/>
              </p14:nvContentPartPr>
              <p14:xfrm>
                <a:off x="912775" y="5041901"/>
                <a:ext cx="161280" cy="253800"/>
              </p14:xfrm>
            </p:contentPart>
          </mc:Choice>
          <mc:Fallback xmlns="">
            <p:pic>
              <p:nvPicPr>
                <p:cNvPr id="74" name="Ink 73">
                  <a:extLst>
                    <a:ext uri="{FF2B5EF4-FFF2-40B4-BE49-F238E27FC236}">
                      <a16:creationId xmlns:a16="http://schemas.microsoft.com/office/drawing/2014/main" id="{D1CD95DF-2F6E-4940-B6D9-0B890C78F9DF}"/>
                    </a:ext>
                  </a:extLst>
                </p:cNvPr>
                <p:cNvPicPr/>
                <p:nvPr/>
              </p:nvPicPr>
              <p:blipFill>
                <a:blip r:embed="rId387"/>
                <a:stretch>
                  <a:fillRect/>
                </a:stretch>
              </p:blipFill>
              <p:spPr>
                <a:xfrm>
                  <a:off x="895135" y="5023901"/>
                  <a:ext cx="1969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75" name="Ink 74">
                  <a:extLst>
                    <a:ext uri="{FF2B5EF4-FFF2-40B4-BE49-F238E27FC236}">
                      <a16:creationId xmlns:a16="http://schemas.microsoft.com/office/drawing/2014/main" id="{A4917081-7086-4746-8272-1AA7182F1418}"/>
                    </a:ext>
                  </a:extLst>
                </p14:cNvPr>
                <p14:cNvContentPartPr/>
                <p14:nvPr/>
              </p14:nvContentPartPr>
              <p14:xfrm>
                <a:off x="1133455" y="5142701"/>
                <a:ext cx="117360" cy="128520"/>
              </p14:xfrm>
            </p:contentPart>
          </mc:Choice>
          <mc:Fallback xmlns="">
            <p:pic>
              <p:nvPicPr>
                <p:cNvPr id="75" name="Ink 74">
                  <a:extLst>
                    <a:ext uri="{FF2B5EF4-FFF2-40B4-BE49-F238E27FC236}">
                      <a16:creationId xmlns:a16="http://schemas.microsoft.com/office/drawing/2014/main" id="{A4917081-7086-4746-8272-1AA7182F1418}"/>
                    </a:ext>
                  </a:extLst>
                </p:cNvPr>
                <p:cNvPicPr/>
                <p:nvPr/>
              </p:nvPicPr>
              <p:blipFill>
                <a:blip r:embed="rId389"/>
                <a:stretch>
                  <a:fillRect/>
                </a:stretch>
              </p:blipFill>
              <p:spPr>
                <a:xfrm>
                  <a:off x="1115455" y="5124701"/>
                  <a:ext cx="153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76" name="Ink 75">
                  <a:extLst>
                    <a:ext uri="{FF2B5EF4-FFF2-40B4-BE49-F238E27FC236}">
                      <a16:creationId xmlns:a16="http://schemas.microsoft.com/office/drawing/2014/main" id="{8FD7BA47-D31E-404E-96E4-49EEE34905A5}"/>
                    </a:ext>
                  </a:extLst>
                </p14:cNvPr>
                <p14:cNvContentPartPr/>
                <p14:nvPr/>
              </p14:nvContentPartPr>
              <p14:xfrm>
                <a:off x="1343695" y="5102381"/>
                <a:ext cx="9360" cy="173160"/>
              </p14:xfrm>
            </p:contentPart>
          </mc:Choice>
          <mc:Fallback xmlns="">
            <p:pic>
              <p:nvPicPr>
                <p:cNvPr id="76" name="Ink 75">
                  <a:extLst>
                    <a:ext uri="{FF2B5EF4-FFF2-40B4-BE49-F238E27FC236}">
                      <a16:creationId xmlns:a16="http://schemas.microsoft.com/office/drawing/2014/main" id="{8FD7BA47-D31E-404E-96E4-49EEE34905A5}"/>
                    </a:ext>
                  </a:extLst>
                </p:cNvPr>
                <p:cNvPicPr/>
                <p:nvPr/>
              </p:nvPicPr>
              <p:blipFill>
                <a:blip r:embed="rId391"/>
                <a:stretch>
                  <a:fillRect/>
                </a:stretch>
              </p:blipFill>
              <p:spPr>
                <a:xfrm>
                  <a:off x="1326055" y="5084741"/>
                  <a:ext cx="45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77" name="Ink 76">
                  <a:extLst>
                    <a:ext uri="{FF2B5EF4-FFF2-40B4-BE49-F238E27FC236}">
                      <a16:creationId xmlns:a16="http://schemas.microsoft.com/office/drawing/2014/main" id="{8ABA8184-7AD0-4262-83E8-0BA180867A76}"/>
                    </a:ext>
                  </a:extLst>
                </p14:cNvPr>
                <p14:cNvContentPartPr/>
                <p14:nvPr/>
              </p14:nvContentPartPr>
              <p14:xfrm>
                <a:off x="1319575" y="5059901"/>
                <a:ext cx="162720" cy="189720"/>
              </p14:xfrm>
            </p:contentPart>
          </mc:Choice>
          <mc:Fallback xmlns="">
            <p:pic>
              <p:nvPicPr>
                <p:cNvPr id="77" name="Ink 76">
                  <a:extLst>
                    <a:ext uri="{FF2B5EF4-FFF2-40B4-BE49-F238E27FC236}">
                      <a16:creationId xmlns:a16="http://schemas.microsoft.com/office/drawing/2014/main" id="{8ABA8184-7AD0-4262-83E8-0BA180867A76}"/>
                    </a:ext>
                  </a:extLst>
                </p:cNvPr>
                <p:cNvPicPr/>
                <p:nvPr/>
              </p:nvPicPr>
              <p:blipFill>
                <a:blip r:embed="rId393"/>
                <a:stretch>
                  <a:fillRect/>
                </a:stretch>
              </p:blipFill>
              <p:spPr>
                <a:xfrm>
                  <a:off x="1301575" y="5042261"/>
                  <a:ext cx="1983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80" name="Ink 79">
                  <a:extLst>
                    <a:ext uri="{FF2B5EF4-FFF2-40B4-BE49-F238E27FC236}">
                      <a16:creationId xmlns:a16="http://schemas.microsoft.com/office/drawing/2014/main" id="{3625FE58-722F-4568-87FE-A874CB3B549C}"/>
                    </a:ext>
                  </a:extLst>
                </p14:cNvPr>
                <p14:cNvContentPartPr/>
                <p14:nvPr/>
              </p14:nvContentPartPr>
              <p14:xfrm>
                <a:off x="1507135" y="5051621"/>
                <a:ext cx="170280" cy="243360"/>
              </p14:xfrm>
            </p:contentPart>
          </mc:Choice>
          <mc:Fallback xmlns="">
            <p:pic>
              <p:nvPicPr>
                <p:cNvPr id="80" name="Ink 79">
                  <a:extLst>
                    <a:ext uri="{FF2B5EF4-FFF2-40B4-BE49-F238E27FC236}">
                      <a16:creationId xmlns:a16="http://schemas.microsoft.com/office/drawing/2014/main" id="{3625FE58-722F-4568-87FE-A874CB3B549C}"/>
                    </a:ext>
                  </a:extLst>
                </p:cNvPr>
                <p:cNvPicPr/>
                <p:nvPr/>
              </p:nvPicPr>
              <p:blipFill>
                <a:blip r:embed="rId395"/>
                <a:stretch>
                  <a:fillRect/>
                </a:stretch>
              </p:blipFill>
              <p:spPr>
                <a:xfrm>
                  <a:off x="1489135" y="5033981"/>
                  <a:ext cx="2059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7" name="Ink 236">
                  <a:extLst>
                    <a:ext uri="{FF2B5EF4-FFF2-40B4-BE49-F238E27FC236}">
                      <a16:creationId xmlns:a16="http://schemas.microsoft.com/office/drawing/2014/main" id="{AD7DD482-D5B0-41A1-AAA8-52FDE14EE60E}"/>
                    </a:ext>
                  </a:extLst>
                </p14:cNvPr>
                <p14:cNvContentPartPr/>
                <p14:nvPr/>
              </p14:nvContentPartPr>
              <p14:xfrm>
                <a:off x="1748695" y="4960181"/>
                <a:ext cx="97200" cy="433800"/>
              </p14:xfrm>
            </p:contentPart>
          </mc:Choice>
          <mc:Fallback xmlns="">
            <p:pic>
              <p:nvPicPr>
                <p:cNvPr id="237" name="Ink 236">
                  <a:extLst>
                    <a:ext uri="{FF2B5EF4-FFF2-40B4-BE49-F238E27FC236}">
                      <a16:creationId xmlns:a16="http://schemas.microsoft.com/office/drawing/2014/main" id="{AD7DD482-D5B0-41A1-AAA8-52FDE14EE60E}"/>
                    </a:ext>
                  </a:extLst>
                </p:cNvPr>
                <p:cNvPicPr/>
                <p:nvPr/>
              </p:nvPicPr>
              <p:blipFill>
                <a:blip r:embed="rId397"/>
                <a:stretch>
                  <a:fillRect/>
                </a:stretch>
              </p:blipFill>
              <p:spPr>
                <a:xfrm>
                  <a:off x="1730695" y="4942541"/>
                  <a:ext cx="13284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8" name="Ink 237">
                  <a:extLst>
                    <a:ext uri="{FF2B5EF4-FFF2-40B4-BE49-F238E27FC236}">
                      <a16:creationId xmlns:a16="http://schemas.microsoft.com/office/drawing/2014/main" id="{D8785CCE-A1D7-41C2-99FA-2309999F3177}"/>
                    </a:ext>
                  </a:extLst>
                </p14:cNvPr>
                <p14:cNvContentPartPr/>
                <p14:nvPr/>
              </p14:nvContentPartPr>
              <p14:xfrm>
                <a:off x="740695" y="5088701"/>
                <a:ext cx="221400" cy="344160"/>
              </p14:xfrm>
            </p:contentPart>
          </mc:Choice>
          <mc:Fallback xmlns="">
            <p:pic>
              <p:nvPicPr>
                <p:cNvPr id="238" name="Ink 237">
                  <a:extLst>
                    <a:ext uri="{FF2B5EF4-FFF2-40B4-BE49-F238E27FC236}">
                      <a16:creationId xmlns:a16="http://schemas.microsoft.com/office/drawing/2014/main" id="{D8785CCE-A1D7-41C2-99FA-2309999F3177}"/>
                    </a:ext>
                  </a:extLst>
                </p:cNvPr>
                <p:cNvPicPr/>
                <p:nvPr/>
              </p:nvPicPr>
              <p:blipFill>
                <a:blip r:embed="rId399"/>
                <a:stretch>
                  <a:fillRect/>
                </a:stretch>
              </p:blipFill>
              <p:spPr>
                <a:xfrm>
                  <a:off x="722695" y="5071061"/>
                  <a:ext cx="257040" cy="379800"/>
                </a:xfrm>
                <a:prstGeom prst="rect">
                  <a:avLst/>
                </a:prstGeom>
              </p:spPr>
            </p:pic>
          </mc:Fallback>
        </mc:AlternateContent>
      </p:grpSp>
      <p:grpSp>
        <p:nvGrpSpPr>
          <p:cNvPr id="243" name="Group 242">
            <a:extLst>
              <a:ext uri="{FF2B5EF4-FFF2-40B4-BE49-F238E27FC236}">
                <a16:creationId xmlns:a16="http://schemas.microsoft.com/office/drawing/2014/main" id="{6A356E0D-457C-4A62-AED7-49E5E568FCEA}"/>
              </a:ext>
            </a:extLst>
          </p:cNvPr>
          <p:cNvGrpSpPr/>
          <p:nvPr/>
        </p:nvGrpSpPr>
        <p:grpSpPr>
          <a:xfrm>
            <a:off x="3367255" y="4808981"/>
            <a:ext cx="5316120" cy="170640"/>
            <a:chOff x="3367255" y="4808981"/>
            <a:chExt cx="5316120" cy="170640"/>
          </a:xfrm>
        </p:grpSpPr>
        <mc:AlternateContent xmlns:mc="http://schemas.openxmlformats.org/markup-compatibility/2006" xmlns:p14="http://schemas.microsoft.com/office/powerpoint/2010/main">
          <mc:Choice Requires="p14">
            <p:contentPart p14:bwMode="auto" r:id="rId400">
              <p14:nvContentPartPr>
                <p14:cNvPr id="241" name="Ink 240">
                  <a:extLst>
                    <a:ext uri="{FF2B5EF4-FFF2-40B4-BE49-F238E27FC236}">
                      <a16:creationId xmlns:a16="http://schemas.microsoft.com/office/drawing/2014/main" id="{6E8B9757-6EF0-46F0-9C1D-5E4D5BC374E1}"/>
                    </a:ext>
                  </a:extLst>
                </p14:cNvPr>
                <p14:cNvContentPartPr/>
                <p14:nvPr/>
              </p14:nvContentPartPr>
              <p14:xfrm>
                <a:off x="3367255" y="4810421"/>
                <a:ext cx="5243040" cy="82440"/>
              </p14:xfrm>
            </p:contentPart>
          </mc:Choice>
          <mc:Fallback xmlns="">
            <p:pic>
              <p:nvPicPr>
                <p:cNvPr id="241" name="Ink 240">
                  <a:extLst>
                    <a:ext uri="{FF2B5EF4-FFF2-40B4-BE49-F238E27FC236}">
                      <a16:creationId xmlns:a16="http://schemas.microsoft.com/office/drawing/2014/main" id="{6E8B9757-6EF0-46F0-9C1D-5E4D5BC374E1}"/>
                    </a:ext>
                  </a:extLst>
                </p:cNvPr>
                <p:cNvPicPr/>
                <p:nvPr/>
              </p:nvPicPr>
              <p:blipFill>
                <a:blip r:embed="rId401"/>
                <a:stretch>
                  <a:fillRect/>
                </a:stretch>
              </p:blipFill>
              <p:spPr>
                <a:xfrm>
                  <a:off x="3349615" y="4792781"/>
                  <a:ext cx="5278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2" name="Ink 241">
                  <a:extLst>
                    <a:ext uri="{FF2B5EF4-FFF2-40B4-BE49-F238E27FC236}">
                      <a16:creationId xmlns:a16="http://schemas.microsoft.com/office/drawing/2014/main" id="{89739629-BBE7-4E1E-BFBF-91001FD74EB7}"/>
                    </a:ext>
                  </a:extLst>
                </p14:cNvPr>
                <p14:cNvContentPartPr/>
                <p14:nvPr/>
              </p14:nvContentPartPr>
              <p14:xfrm>
                <a:off x="8529295" y="4808981"/>
                <a:ext cx="154080" cy="170640"/>
              </p14:xfrm>
            </p:contentPart>
          </mc:Choice>
          <mc:Fallback xmlns="">
            <p:pic>
              <p:nvPicPr>
                <p:cNvPr id="242" name="Ink 241">
                  <a:extLst>
                    <a:ext uri="{FF2B5EF4-FFF2-40B4-BE49-F238E27FC236}">
                      <a16:creationId xmlns:a16="http://schemas.microsoft.com/office/drawing/2014/main" id="{89739629-BBE7-4E1E-BFBF-91001FD74EB7}"/>
                    </a:ext>
                  </a:extLst>
                </p:cNvPr>
                <p:cNvPicPr/>
                <p:nvPr/>
              </p:nvPicPr>
              <p:blipFill>
                <a:blip r:embed="rId403"/>
                <a:stretch>
                  <a:fillRect/>
                </a:stretch>
              </p:blipFill>
              <p:spPr>
                <a:xfrm>
                  <a:off x="8511295" y="4790981"/>
                  <a:ext cx="189720" cy="206280"/>
                </a:xfrm>
                <a:prstGeom prst="rect">
                  <a:avLst/>
                </a:prstGeom>
              </p:spPr>
            </p:pic>
          </mc:Fallback>
        </mc:AlternateContent>
      </p:grpSp>
      <p:grpSp>
        <p:nvGrpSpPr>
          <p:cNvPr id="251" name="Group 250">
            <a:extLst>
              <a:ext uri="{FF2B5EF4-FFF2-40B4-BE49-F238E27FC236}">
                <a16:creationId xmlns:a16="http://schemas.microsoft.com/office/drawing/2014/main" id="{1D2A4E26-B8F2-422B-92E1-08CEAFCC007C}"/>
              </a:ext>
            </a:extLst>
          </p:cNvPr>
          <p:cNvGrpSpPr/>
          <p:nvPr/>
        </p:nvGrpSpPr>
        <p:grpSpPr>
          <a:xfrm>
            <a:off x="4942615" y="5004101"/>
            <a:ext cx="1314720" cy="293400"/>
            <a:chOff x="4942615" y="5004101"/>
            <a:chExt cx="1314720" cy="293400"/>
          </a:xfrm>
        </p:grpSpPr>
        <mc:AlternateContent xmlns:mc="http://schemas.openxmlformats.org/markup-compatibility/2006" xmlns:p14="http://schemas.microsoft.com/office/powerpoint/2010/main">
          <mc:Choice Requires="p14">
            <p:contentPart p14:bwMode="auto" r:id="rId404">
              <p14:nvContentPartPr>
                <p14:cNvPr id="244" name="Ink 243">
                  <a:extLst>
                    <a:ext uri="{FF2B5EF4-FFF2-40B4-BE49-F238E27FC236}">
                      <a16:creationId xmlns:a16="http://schemas.microsoft.com/office/drawing/2014/main" id="{8504A5B3-5237-42D7-AFD7-E8FFF0845F9E}"/>
                    </a:ext>
                  </a:extLst>
                </p14:cNvPr>
                <p14:cNvContentPartPr/>
                <p14:nvPr/>
              </p14:nvContentPartPr>
              <p14:xfrm>
                <a:off x="4942615" y="5004101"/>
                <a:ext cx="181800" cy="260640"/>
              </p14:xfrm>
            </p:contentPart>
          </mc:Choice>
          <mc:Fallback xmlns="">
            <p:pic>
              <p:nvPicPr>
                <p:cNvPr id="244" name="Ink 243">
                  <a:extLst>
                    <a:ext uri="{FF2B5EF4-FFF2-40B4-BE49-F238E27FC236}">
                      <a16:creationId xmlns:a16="http://schemas.microsoft.com/office/drawing/2014/main" id="{8504A5B3-5237-42D7-AFD7-E8FFF0845F9E}"/>
                    </a:ext>
                  </a:extLst>
                </p:cNvPr>
                <p:cNvPicPr/>
                <p:nvPr/>
              </p:nvPicPr>
              <p:blipFill>
                <a:blip r:embed="rId405"/>
                <a:stretch>
                  <a:fillRect/>
                </a:stretch>
              </p:blipFill>
              <p:spPr>
                <a:xfrm>
                  <a:off x="4924975" y="4986101"/>
                  <a:ext cx="2174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5" name="Ink 244">
                  <a:extLst>
                    <a:ext uri="{FF2B5EF4-FFF2-40B4-BE49-F238E27FC236}">
                      <a16:creationId xmlns:a16="http://schemas.microsoft.com/office/drawing/2014/main" id="{B62ACF31-9813-4B72-AC23-A1DDCA3775AC}"/>
                    </a:ext>
                  </a:extLst>
                </p14:cNvPr>
                <p14:cNvContentPartPr/>
                <p14:nvPr/>
              </p14:nvContentPartPr>
              <p14:xfrm>
                <a:off x="5166175" y="5081501"/>
                <a:ext cx="140040" cy="161640"/>
              </p14:xfrm>
            </p:contentPart>
          </mc:Choice>
          <mc:Fallback xmlns="">
            <p:pic>
              <p:nvPicPr>
                <p:cNvPr id="245" name="Ink 244">
                  <a:extLst>
                    <a:ext uri="{FF2B5EF4-FFF2-40B4-BE49-F238E27FC236}">
                      <a16:creationId xmlns:a16="http://schemas.microsoft.com/office/drawing/2014/main" id="{B62ACF31-9813-4B72-AC23-A1DDCA3775AC}"/>
                    </a:ext>
                  </a:extLst>
                </p:cNvPr>
                <p:cNvPicPr/>
                <p:nvPr/>
              </p:nvPicPr>
              <p:blipFill>
                <a:blip r:embed="rId407"/>
                <a:stretch>
                  <a:fillRect/>
                </a:stretch>
              </p:blipFill>
              <p:spPr>
                <a:xfrm>
                  <a:off x="5148175" y="5063501"/>
                  <a:ext cx="1756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6" name="Ink 245">
                  <a:extLst>
                    <a:ext uri="{FF2B5EF4-FFF2-40B4-BE49-F238E27FC236}">
                      <a16:creationId xmlns:a16="http://schemas.microsoft.com/office/drawing/2014/main" id="{3D4632F5-AA19-464B-B770-8DC428A79981}"/>
                    </a:ext>
                  </a:extLst>
                </p14:cNvPr>
                <p14:cNvContentPartPr/>
                <p14:nvPr/>
              </p14:nvContentPartPr>
              <p14:xfrm>
                <a:off x="5392975" y="5025341"/>
                <a:ext cx="18000" cy="211320"/>
              </p14:xfrm>
            </p:contentPart>
          </mc:Choice>
          <mc:Fallback xmlns="">
            <p:pic>
              <p:nvPicPr>
                <p:cNvPr id="246" name="Ink 245">
                  <a:extLst>
                    <a:ext uri="{FF2B5EF4-FFF2-40B4-BE49-F238E27FC236}">
                      <a16:creationId xmlns:a16="http://schemas.microsoft.com/office/drawing/2014/main" id="{3D4632F5-AA19-464B-B770-8DC428A79981}"/>
                    </a:ext>
                  </a:extLst>
                </p:cNvPr>
                <p:cNvPicPr/>
                <p:nvPr/>
              </p:nvPicPr>
              <p:blipFill>
                <a:blip r:embed="rId409"/>
                <a:stretch>
                  <a:fillRect/>
                </a:stretch>
              </p:blipFill>
              <p:spPr>
                <a:xfrm>
                  <a:off x="5375335" y="5007341"/>
                  <a:ext cx="536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7" name="Ink 246">
                  <a:extLst>
                    <a:ext uri="{FF2B5EF4-FFF2-40B4-BE49-F238E27FC236}">
                      <a16:creationId xmlns:a16="http://schemas.microsoft.com/office/drawing/2014/main" id="{224F1A17-BF05-414E-921C-A071D8FC3095}"/>
                    </a:ext>
                  </a:extLst>
                </p14:cNvPr>
                <p14:cNvContentPartPr/>
                <p14:nvPr/>
              </p14:nvContentPartPr>
              <p14:xfrm>
                <a:off x="5371015" y="5153501"/>
                <a:ext cx="232920" cy="133560"/>
              </p14:xfrm>
            </p:contentPart>
          </mc:Choice>
          <mc:Fallback xmlns="">
            <p:pic>
              <p:nvPicPr>
                <p:cNvPr id="247" name="Ink 246">
                  <a:extLst>
                    <a:ext uri="{FF2B5EF4-FFF2-40B4-BE49-F238E27FC236}">
                      <a16:creationId xmlns:a16="http://schemas.microsoft.com/office/drawing/2014/main" id="{224F1A17-BF05-414E-921C-A071D8FC3095}"/>
                    </a:ext>
                  </a:extLst>
                </p:cNvPr>
                <p:cNvPicPr/>
                <p:nvPr/>
              </p:nvPicPr>
              <p:blipFill>
                <a:blip r:embed="rId411"/>
                <a:stretch>
                  <a:fillRect/>
                </a:stretch>
              </p:blipFill>
              <p:spPr>
                <a:xfrm>
                  <a:off x="5353375" y="5135861"/>
                  <a:ext cx="268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8" name="Ink 247">
                  <a:extLst>
                    <a:ext uri="{FF2B5EF4-FFF2-40B4-BE49-F238E27FC236}">
                      <a16:creationId xmlns:a16="http://schemas.microsoft.com/office/drawing/2014/main" id="{221EC335-0E7F-4B36-96A0-9E2493B05D35}"/>
                    </a:ext>
                  </a:extLst>
                </p14:cNvPr>
                <p14:cNvContentPartPr/>
                <p14:nvPr/>
              </p14:nvContentPartPr>
              <p14:xfrm>
                <a:off x="5584495" y="5056661"/>
                <a:ext cx="360" cy="360"/>
              </p14:xfrm>
            </p:contentPart>
          </mc:Choice>
          <mc:Fallback xmlns="">
            <p:pic>
              <p:nvPicPr>
                <p:cNvPr id="248" name="Ink 247">
                  <a:extLst>
                    <a:ext uri="{FF2B5EF4-FFF2-40B4-BE49-F238E27FC236}">
                      <a16:creationId xmlns:a16="http://schemas.microsoft.com/office/drawing/2014/main" id="{221EC335-0E7F-4B36-96A0-9E2493B05D35}"/>
                    </a:ext>
                  </a:extLst>
                </p:cNvPr>
                <p:cNvPicPr/>
                <p:nvPr/>
              </p:nvPicPr>
              <p:blipFill>
                <a:blip r:embed="rId89"/>
                <a:stretch>
                  <a:fillRect/>
                </a:stretch>
              </p:blipFill>
              <p:spPr>
                <a:xfrm>
                  <a:off x="5566855" y="503902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9" name="Ink 248">
                  <a:extLst>
                    <a:ext uri="{FF2B5EF4-FFF2-40B4-BE49-F238E27FC236}">
                      <a16:creationId xmlns:a16="http://schemas.microsoft.com/office/drawing/2014/main" id="{97858602-B6B7-4F6C-8D53-4EE8D07A5B38}"/>
                    </a:ext>
                  </a:extLst>
                </p14:cNvPr>
                <p14:cNvContentPartPr/>
                <p14:nvPr/>
              </p14:nvContentPartPr>
              <p14:xfrm>
                <a:off x="5691055" y="5127581"/>
                <a:ext cx="99000" cy="129240"/>
              </p14:xfrm>
            </p:contentPart>
          </mc:Choice>
          <mc:Fallback xmlns="">
            <p:pic>
              <p:nvPicPr>
                <p:cNvPr id="249" name="Ink 248">
                  <a:extLst>
                    <a:ext uri="{FF2B5EF4-FFF2-40B4-BE49-F238E27FC236}">
                      <a16:creationId xmlns:a16="http://schemas.microsoft.com/office/drawing/2014/main" id="{97858602-B6B7-4F6C-8D53-4EE8D07A5B38}"/>
                    </a:ext>
                  </a:extLst>
                </p:cNvPr>
                <p:cNvPicPr/>
                <p:nvPr/>
              </p:nvPicPr>
              <p:blipFill>
                <a:blip r:embed="rId414"/>
                <a:stretch>
                  <a:fillRect/>
                </a:stretch>
              </p:blipFill>
              <p:spPr>
                <a:xfrm>
                  <a:off x="5673055" y="5109581"/>
                  <a:ext cx="134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0" name="Ink 249">
                  <a:extLst>
                    <a:ext uri="{FF2B5EF4-FFF2-40B4-BE49-F238E27FC236}">
                      <a16:creationId xmlns:a16="http://schemas.microsoft.com/office/drawing/2014/main" id="{E3E81B27-53E5-4A89-BE0B-0D5C15456729}"/>
                    </a:ext>
                  </a:extLst>
                </p14:cNvPr>
                <p14:cNvContentPartPr/>
                <p14:nvPr/>
              </p14:nvContentPartPr>
              <p14:xfrm>
                <a:off x="5922175" y="5167901"/>
                <a:ext cx="335160" cy="129600"/>
              </p14:xfrm>
            </p:contentPart>
          </mc:Choice>
          <mc:Fallback xmlns="">
            <p:pic>
              <p:nvPicPr>
                <p:cNvPr id="250" name="Ink 249">
                  <a:extLst>
                    <a:ext uri="{FF2B5EF4-FFF2-40B4-BE49-F238E27FC236}">
                      <a16:creationId xmlns:a16="http://schemas.microsoft.com/office/drawing/2014/main" id="{E3E81B27-53E5-4A89-BE0B-0D5C15456729}"/>
                    </a:ext>
                  </a:extLst>
                </p:cNvPr>
                <p:cNvPicPr/>
                <p:nvPr/>
              </p:nvPicPr>
              <p:blipFill>
                <a:blip r:embed="rId416"/>
                <a:stretch>
                  <a:fillRect/>
                </a:stretch>
              </p:blipFill>
              <p:spPr>
                <a:xfrm>
                  <a:off x="5904535" y="5150261"/>
                  <a:ext cx="370800" cy="165240"/>
                </a:xfrm>
                <a:prstGeom prst="rect">
                  <a:avLst/>
                </a:prstGeom>
              </p:spPr>
            </p:pic>
          </mc:Fallback>
        </mc:AlternateContent>
      </p:grpSp>
      <p:grpSp>
        <p:nvGrpSpPr>
          <p:cNvPr id="255" name="Group 254">
            <a:extLst>
              <a:ext uri="{FF2B5EF4-FFF2-40B4-BE49-F238E27FC236}">
                <a16:creationId xmlns:a16="http://schemas.microsoft.com/office/drawing/2014/main" id="{6377539D-F21B-498D-8615-CEF892AE2AD1}"/>
              </a:ext>
            </a:extLst>
          </p:cNvPr>
          <p:cNvGrpSpPr/>
          <p:nvPr/>
        </p:nvGrpSpPr>
        <p:grpSpPr>
          <a:xfrm>
            <a:off x="4810855" y="4280141"/>
            <a:ext cx="603360" cy="494640"/>
            <a:chOff x="4810855" y="4280141"/>
            <a:chExt cx="603360" cy="494640"/>
          </a:xfrm>
        </p:grpSpPr>
        <mc:AlternateContent xmlns:mc="http://schemas.openxmlformats.org/markup-compatibility/2006" xmlns:p14="http://schemas.microsoft.com/office/powerpoint/2010/main">
          <mc:Choice Requires="p14">
            <p:contentPart p14:bwMode="auto" r:id="rId417">
              <p14:nvContentPartPr>
                <p14:cNvPr id="252" name="Ink 251">
                  <a:extLst>
                    <a:ext uri="{FF2B5EF4-FFF2-40B4-BE49-F238E27FC236}">
                      <a16:creationId xmlns:a16="http://schemas.microsoft.com/office/drawing/2014/main" id="{8085AA54-6136-4D69-AB0B-6090DC5D861C}"/>
                    </a:ext>
                  </a:extLst>
                </p14:cNvPr>
                <p14:cNvContentPartPr/>
                <p14:nvPr/>
              </p14:nvContentPartPr>
              <p14:xfrm>
                <a:off x="5095255" y="4547981"/>
                <a:ext cx="147240" cy="226800"/>
              </p14:xfrm>
            </p:contentPart>
          </mc:Choice>
          <mc:Fallback xmlns="">
            <p:pic>
              <p:nvPicPr>
                <p:cNvPr id="252" name="Ink 251">
                  <a:extLst>
                    <a:ext uri="{FF2B5EF4-FFF2-40B4-BE49-F238E27FC236}">
                      <a16:creationId xmlns:a16="http://schemas.microsoft.com/office/drawing/2014/main" id="{8085AA54-6136-4D69-AB0B-6090DC5D861C}"/>
                    </a:ext>
                  </a:extLst>
                </p:cNvPr>
                <p:cNvPicPr/>
                <p:nvPr/>
              </p:nvPicPr>
              <p:blipFill>
                <a:blip r:embed="rId418"/>
                <a:stretch>
                  <a:fillRect/>
                </a:stretch>
              </p:blipFill>
              <p:spPr>
                <a:xfrm>
                  <a:off x="5077615" y="4529981"/>
                  <a:ext cx="1828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3" name="Ink 252">
                  <a:extLst>
                    <a:ext uri="{FF2B5EF4-FFF2-40B4-BE49-F238E27FC236}">
                      <a16:creationId xmlns:a16="http://schemas.microsoft.com/office/drawing/2014/main" id="{C088855F-ED9D-481D-8707-BED04BDFF75D}"/>
                    </a:ext>
                  </a:extLst>
                </p14:cNvPr>
                <p14:cNvContentPartPr/>
                <p14:nvPr/>
              </p14:nvContentPartPr>
              <p14:xfrm>
                <a:off x="4810855" y="4280141"/>
                <a:ext cx="300600" cy="158400"/>
              </p14:xfrm>
            </p:contentPart>
          </mc:Choice>
          <mc:Fallback xmlns="">
            <p:pic>
              <p:nvPicPr>
                <p:cNvPr id="253" name="Ink 252">
                  <a:extLst>
                    <a:ext uri="{FF2B5EF4-FFF2-40B4-BE49-F238E27FC236}">
                      <a16:creationId xmlns:a16="http://schemas.microsoft.com/office/drawing/2014/main" id="{C088855F-ED9D-481D-8707-BED04BDFF75D}"/>
                    </a:ext>
                  </a:extLst>
                </p:cNvPr>
                <p:cNvPicPr/>
                <p:nvPr/>
              </p:nvPicPr>
              <p:blipFill>
                <a:blip r:embed="rId420"/>
                <a:stretch>
                  <a:fillRect/>
                </a:stretch>
              </p:blipFill>
              <p:spPr>
                <a:xfrm>
                  <a:off x="4793215" y="4262501"/>
                  <a:ext cx="336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4" name="Ink 253">
                  <a:extLst>
                    <a:ext uri="{FF2B5EF4-FFF2-40B4-BE49-F238E27FC236}">
                      <a16:creationId xmlns:a16="http://schemas.microsoft.com/office/drawing/2014/main" id="{6593EF88-A2B9-48B3-8A76-28EE2B9CA3B4}"/>
                    </a:ext>
                  </a:extLst>
                </p14:cNvPr>
                <p14:cNvContentPartPr/>
                <p14:nvPr/>
              </p14:nvContentPartPr>
              <p14:xfrm>
                <a:off x="5199295" y="4349261"/>
                <a:ext cx="214920" cy="146160"/>
              </p14:xfrm>
            </p:contentPart>
          </mc:Choice>
          <mc:Fallback xmlns="">
            <p:pic>
              <p:nvPicPr>
                <p:cNvPr id="254" name="Ink 253">
                  <a:extLst>
                    <a:ext uri="{FF2B5EF4-FFF2-40B4-BE49-F238E27FC236}">
                      <a16:creationId xmlns:a16="http://schemas.microsoft.com/office/drawing/2014/main" id="{6593EF88-A2B9-48B3-8A76-28EE2B9CA3B4}"/>
                    </a:ext>
                  </a:extLst>
                </p:cNvPr>
                <p:cNvPicPr/>
                <p:nvPr/>
              </p:nvPicPr>
              <p:blipFill>
                <a:blip r:embed="rId422"/>
                <a:stretch>
                  <a:fillRect/>
                </a:stretch>
              </p:blipFill>
              <p:spPr>
                <a:xfrm>
                  <a:off x="5181655" y="4331621"/>
                  <a:ext cx="250560" cy="18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3">
            <p14:nvContentPartPr>
              <p14:cNvPr id="256" name="Ink 255">
                <a:extLst>
                  <a:ext uri="{FF2B5EF4-FFF2-40B4-BE49-F238E27FC236}">
                    <a16:creationId xmlns:a16="http://schemas.microsoft.com/office/drawing/2014/main" id="{A3AB5E4E-D5AD-4D54-A20B-2E52CB96B5B0}"/>
                  </a:ext>
                </a:extLst>
              </p14:cNvPr>
              <p14:cNvContentPartPr/>
              <p14:nvPr/>
            </p14:nvContentPartPr>
            <p14:xfrm>
              <a:off x="3133255" y="2054981"/>
              <a:ext cx="221400" cy="166320"/>
            </p14:xfrm>
          </p:contentPart>
        </mc:Choice>
        <mc:Fallback xmlns="">
          <p:pic>
            <p:nvPicPr>
              <p:cNvPr id="256" name="Ink 255">
                <a:extLst>
                  <a:ext uri="{FF2B5EF4-FFF2-40B4-BE49-F238E27FC236}">
                    <a16:creationId xmlns:a16="http://schemas.microsoft.com/office/drawing/2014/main" id="{A3AB5E4E-D5AD-4D54-A20B-2E52CB96B5B0}"/>
                  </a:ext>
                </a:extLst>
              </p:cNvPr>
              <p:cNvPicPr/>
              <p:nvPr/>
            </p:nvPicPr>
            <p:blipFill>
              <a:blip r:embed="rId424"/>
              <a:stretch>
                <a:fillRect/>
              </a:stretch>
            </p:blipFill>
            <p:spPr>
              <a:xfrm>
                <a:off x="3115255" y="2037341"/>
                <a:ext cx="257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7" name="Ink 256">
                <a:extLst>
                  <a:ext uri="{FF2B5EF4-FFF2-40B4-BE49-F238E27FC236}">
                    <a16:creationId xmlns:a16="http://schemas.microsoft.com/office/drawing/2014/main" id="{B85B3627-19F0-4B10-AAA4-29EC81F5DE2C}"/>
                  </a:ext>
                </a:extLst>
              </p14:cNvPr>
              <p14:cNvContentPartPr/>
              <p14:nvPr/>
            </p14:nvContentPartPr>
            <p14:xfrm>
              <a:off x="5948455" y="1708301"/>
              <a:ext cx="184680" cy="208800"/>
            </p14:xfrm>
          </p:contentPart>
        </mc:Choice>
        <mc:Fallback xmlns="">
          <p:pic>
            <p:nvPicPr>
              <p:cNvPr id="257" name="Ink 256">
                <a:extLst>
                  <a:ext uri="{FF2B5EF4-FFF2-40B4-BE49-F238E27FC236}">
                    <a16:creationId xmlns:a16="http://schemas.microsoft.com/office/drawing/2014/main" id="{B85B3627-19F0-4B10-AAA4-29EC81F5DE2C}"/>
                  </a:ext>
                </a:extLst>
              </p:cNvPr>
              <p:cNvPicPr/>
              <p:nvPr/>
            </p:nvPicPr>
            <p:blipFill>
              <a:blip r:embed="rId426"/>
              <a:stretch>
                <a:fillRect/>
              </a:stretch>
            </p:blipFill>
            <p:spPr>
              <a:xfrm>
                <a:off x="5930455" y="1690661"/>
                <a:ext cx="220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8" name="Ink 257">
                <a:extLst>
                  <a:ext uri="{FF2B5EF4-FFF2-40B4-BE49-F238E27FC236}">
                    <a16:creationId xmlns:a16="http://schemas.microsoft.com/office/drawing/2014/main" id="{29BF8F17-D7D1-48D0-AF21-873ADE34E508}"/>
                  </a:ext>
                </a:extLst>
              </p14:cNvPr>
              <p14:cNvContentPartPr/>
              <p14:nvPr/>
            </p14:nvContentPartPr>
            <p14:xfrm>
              <a:off x="5939815" y="1701101"/>
              <a:ext cx="201960" cy="205200"/>
            </p14:xfrm>
          </p:contentPart>
        </mc:Choice>
        <mc:Fallback xmlns="">
          <p:pic>
            <p:nvPicPr>
              <p:cNvPr id="258" name="Ink 257">
                <a:extLst>
                  <a:ext uri="{FF2B5EF4-FFF2-40B4-BE49-F238E27FC236}">
                    <a16:creationId xmlns:a16="http://schemas.microsoft.com/office/drawing/2014/main" id="{29BF8F17-D7D1-48D0-AF21-873ADE34E508}"/>
                  </a:ext>
                </a:extLst>
              </p:cNvPr>
              <p:cNvPicPr/>
              <p:nvPr/>
            </p:nvPicPr>
            <p:blipFill>
              <a:blip r:embed="rId428"/>
              <a:stretch>
                <a:fillRect/>
              </a:stretch>
            </p:blipFill>
            <p:spPr>
              <a:xfrm>
                <a:off x="5921815" y="1683461"/>
                <a:ext cx="2376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9" name="Ink 258">
                <a:extLst>
                  <a:ext uri="{FF2B5EF4-FFF2-40B4-BE49-F238E27FC236}">
                    <a16:creationId xmlns:a16="http://schemas.microsoft.com/office/drawing/2014/main" id="{5BDAE9DF-EDED-4C7C-B390-81F33F2D1CDE}"/>
                  </a:ext>
                </a:extLst>
              </p14:cNvPr>
              <p14:cNvContentPartPr/>
              <p14:nvPr/>
            </p14:nvContentPartPr>
            <p14:xfrm>
              <a:off x="9928615" y="2205821"/>
              <a:ext cx="219240" cy="170280"/>
            </p14:xfrm>
          </p:contentPart>
        </mc:Choice>
        <mc:Fallback xmlns="">
          <p:pic>
            <p:nvPicPr>
              <p:cNvPr id="259" name="Ink 258">
                <a:extLst>
                  <a:ext uri="{FF2B5EF4-FFF2-40B4-BE49-F238E27FC236}">
                    <a16:creationId xmlns:a16="http://schemas.microsoft.com/office/drawing/2014/main" id="{5BDAE9DF-EDED-4C7C-B390-81F33F2D1CDE}"/>
                  </a:ext>
                </a:extLst>
              </p:cNvPr>
              <p:cNvPicPr/>
              <p:nvPr/>
            </p:nvPicPr>
            <p:blipFill>
              <a:blip r:embed="rId430"/>
              <a:stretch>
                <a:fillRect/>
              </a:stretch>
            </p:blipFill>
            <p:spPr>
              <a:xfrm>
                <a:off x="9910975" y="2188181"/>
                <a:ext cx="254880" cy="205920"/>
              </a:xfrm>
              <a:prstGeom prst="rect">
                <a:avLst/>
              </a:prstGeom>
            </p:spPr>
          </p:pic>
        </mc:Fallback>
      </mc:AlternateContent>
      <p:grpSp>
        <p:nvGrpSpPr>
          <p:cNvPr id="263" name="Group 262">
            <a:extLst>
              <a:ext uri="{FF2B5EF4-FFF2-40B4-BE49-F238E27FC236}">
                <a16:creationId xmlns:a16="http://schemas.microsoft.com/office/drawing/2014/main" id="{064343C0-CEE2-4F6B-BA04-D71FC7713204}"/>
              </a:ext>
            </a:extLst>
          </p:cNvPr>
          <p:cNvGrpSpPr/>
          <p:nvPr/>
        </p:nvGrpSpPr>
        <p:grpSpPr>
          <a:xfrm>
            <a:off x="9906655" y="5552741"/>
            <a:ext cx="665640" cy="201960"/>
            <a:chOff x="9906655" y="5552741"/>
            <a:chExt cx="665640" cy="201960"/>
          </a:xfrm>
        </p:grpSpPr>
        <mc:AlternateContent xmlns:mc="http://schemas.openxmlformats.org/markup-compatibility/2006" xmlns:p14="http://schemas.microsoft.com/office/powerpoint/2010/main">
          <mc:Choice Requires="p14">
            <p:contentPart p14:bwMode="auto" r:id="rId431">
              <p14:nvContentPartPr>
                <p14:cNvPr id="260" name="Ink 259">
                  <a:extLst>
                    <a:ext uri="{FF2B5EF4-FFF2-40B4-BE49-F238E27FC236}">
                      <a16:creationId xmlns:a16="http://schemas.microsoft.com/office/drawing/2014/main" id="{3A92D872-3449-421C-B484-57BF167D954E}"/>
                    </a:ext>
                  </a:extLst>
                </p14:cNvPr>
                <p14:cNvContentPartPr/>
                <p14:nvPr/>
              </p14:nvContentPartPr>
              <p14:xfrm>
                <a:off x="9906655" y="5619341"/>
                <a:ext cx="170640" cy="110160"/>
              </p14:xfrm>
            </p:contentPart>
          </mc:Choice>
          <mc:Fallback xmlns="">
            <p:pic>
              <p:nvPicPr>
                <p:cNvPr id="260" name="Ink 259">
                  <a:extLst>
                    <a:ext uri="{FF2B5EF4-FFF2-40B4-BE49-F238E27FC236}">
                      <a16:creationId xmlns:a16="http://schemas.microsoft.com/office/drawing/2014/main" id="{3A92D872-3449-421C-B484-57BF167D954E}"/>
                    </a:ext>
                  </a:extLst>
                </p:cNvPr>
                <p:cNvPicPr/>
                <p:nvPr/>
              </p:nvPicPr>
              <p:blipFill>
                <a:blip r:embed="rId432"/>
                <a:stretch>
                  <a:fillRect/>
                </a:stretch>
              </p:blipFill>
              <p:spPr>
                <a:xfrm>
                  <a:off x="9888655" y="5601341"/>
                  <a:ext cx="206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1" name="Ink 260">
                  <a:extLst>
                    <a:ext uri="{FF2B5EF4-FFF2-40B4-BE49-F238E27FC236}">
                      <a16:creationId xmlns:a16="http://schemas.microsoft.com/office/drawing/2014/main" id="{5A2C761A-3082-4B68-A698-D2F2F33462A6}"/>
                    </a:ext>
                  </a:extLst>
                </p14:cNvPr>
                <p14:cNvContentPartPr/>
                <p14:nvPr/>
              </p14:nvContentPartPr>
              <p14:xfrm>
                <a:off x="9957775" y="5602421"/>
                <a:ext cx="102600" cy="148320"/>
              </p14:xfrm>
            </p:contentPart>
          </mc:Choice>
          <mc:Fallback xmlns="">
            <p:pic>
              <p:nvPicPr>
                <p:cNvPr id="261" name="Ink 260">
                  <a:extLst>
                    <a:ext uri="{FF2B5EF4-FFF2-40B4-BE49-F238E27FC236}">
                      <a16:creationId xmlns:a16="http://schemas.microsoft.com/office/drawing/2014/main" id="{5A2C761A-3082-4B68-A698-D2F2F33462A6}"/>
                    </a:ext>
                  </a:extLst>
                </p:cNvPr>
                <p:cNvPicPr/>
                <p:nvPr/>
              </p:nvPicPr>
              <p:blipFill>
                <a:blip r:embed="rId434"/>
                <a:stretch>
                  <a:fillRect/>
                </a:stretch>
              </p:blipFill>
              <p:spPr>
                <a:xfrm>
                  <a:off x="9939775" y="5584421"/>
                  <a:ext cx="1382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2" name="Ink 261">
                  <a:extLst>
                    <a:ext uri="{FF2B5EF4-FFF2-40B4-BE49-F238E27FC236}">
                      <a16:creationId xmlns:a16="http://schemas.microsoft.com/office/drawing/2014/main" id="{3307F15C-69B7-483B-824E-B647A8B4237A}"/>
                    </a:ext>
                  </a:extLst>
                </p14:cNvPr>
                <p14:cNvContentPartPr/>
                <p14:nvPr/>
              </p14:nvContentPartPr>
              <p14:xfrm>
                <a:off x="10255135" y="5552741"/>
                <a:ext cx="317160" cy="201960"/>
              </p14:xfrm>
            </p:contentPart>
          </mc:Choice>
          <mc:Fallback xmlns="">
            <p:pic>
              <p:nvPicPr>
                <p:cNvPr id="262" name="Ink 261">
                  <a:extLst>
                    <a:ext uri="{FF2B5EF4-FFF2-40B4-BE49-F238E27FC236}">
                      <a16:creationId xmlns:a16="http://schemas.microsoft.com/office/drawing/2014/main" id="{3307F15C-69B7-483B-824E-B647A8B4237A}"/>
                    </a:ext>
                  </a:extLst>
                </p:cNvPr>
                <p:cNvPicPr/>
                <p:nvPr/>
              </p:nvPicPr>
              <p:blipFill>
                <a:blip r:embed="rId436"/>
                <a:stretch>
                  <a:fillRect/>
                </a:stretch>
              </p:blipFill>
              <p:spPr>
                <a:xfrm>
                  <a:off x="10237495" y="5535101"/>
                  <a:ext cx="352800" cy="237600"/>
                </a:xfrm>
                <a:prstGeom prst="rect">
                  <a:avLst/>
                </a:prstGeom>
              </p:spPr>
            </p:pic>
          </mc:Fallback>
        </mc:AlternateContent>
      </p:grpSp>
      <p:grpSp>
        <p:nvGrpSpPr>
          <p:cNvPr id="274" name="Group 273">
            <a:extLst>
              <a:ext uri="{FF2B5EF4-FFF2-40B4-BE49-F238E27FC236}">
                <a16:creationId xmlns:a16="http://schemas.microsoft.com/office/drawing/2014/main" id="{1D48FD78-DEEF-4FEE-B23D-3B1AA2ACF277}"/>
              </a:ext>
            </a:extLst>
          </p:cNvPr>
          <p:cNvGrpSpPr/>
          <p:nvPr/>
        </p:nvGrpSpPr>
        <p:grpSpPr>
          <a:xfrm>
            <a:off x="4818055" y="465941"/>
            <a:ext cx="983160" cy="414720"/>
            <a:chOff x="4818055" y="465941"/>
            <a:chExt cx="983160" cy="414720"/>
          </a:xfrm>
        </p:grpSpPr>
        <mc:AlternateContent xmlns:mc="http://schemas.openxmlformats.org/markup-compatibility/2006" xmlns:p14="http://schemas.microsoft.com/office/powerpoint/2010/main">
          <mc:Choice Requires="p14">
            <p:contentPart p14:bwMode="auto" r:id="rId437">
              <p14:nvContentPartPr>
                <p14:cNvPr id="264" name="Ink 263">
                  <a:extLst>
                    <a:ext uri="{FF2B5EF4-FFF2-40B4-BE49-F238E27FC236}">
                      <a16:creationId xmlns:a16="http://schemas.microsoft.com/office/drawing/2014/main" id="{168E4105-91C5-42F2-9F83-D56106F3DC0D}"/>
                    </a:ext>
                  </a:extLst>
                </p14:cNvPr>
                <p14:cNvContentPartPr/>
                <p14:nvPr/>
              </p14:nvContentPartPr>
              <p14:xfrm>
                <a:off x="4818055" y="465941"/>
                <a:ext cx="77040" cy="341640"/>
              </p14:xfrm>
            </p:contentPart>
          </mc:Choice>
          <mc:Fallback xmlns="">
            <p:pic>
              <p:nvPicPr>
                <p:cNvPr id="264" name="Ink 263">
                  <a:extLst>
                    <a:ext uri="{FF2B5EF4-FFF2-40B4-BE49-F238E27FC236}">
                      <a16:creationId xmlns:a16="http://schemas.microsoft.com/office/drawing/2014/main" id="{168E4105-91C5-42F2-9F83-D56106F3DC0D}"/>
                    </a:ext>
                  </a:extLst>
                </p:cNvPr>
                <p:cNvPicPr/>
                <p:nvPr/>
              </p:nvPicPr>
              <p:blipFill>
                <a:blip r:embed="rId438"/>
                <a:stretch>
                  <a:fillRect/>
                </a:stretch>
              </p:blipFill>
              <p:spPr>
                <a:xfrm>
                  <a:off x="4800415" y="448301"/>
                  <a:ext cx="1126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5" name="Ink 264">
                  <a:extLst>
                    <a:ext uri="{FF2B5EF4-FFF2-40B4-BE49-F238E27FC236}">
                      <a16:creationId xmlns:a16="http://schemas.microsoft.com/office/drawing/2014/main" id="{D5618702-54A1-4A50-9426-1BB837101309}"/>
                    </a:ext>
                  </a:extLst>
                </p14:cNvPr>
                <p14:cNvContentPartPr/>
                <p14:nvPr/>
              </p14:nvContentPartPr>
              <p14:xfrm>
                <a:off x="5069335" y="578261"/>
                <a:ext cx="316080" cy="302400"/>
              </p14:xfrm>
            </p:contentPart>
          </mc:Choice>
          <mc:Fallback xmlns="">
            <p:pic>
              <p:nvPicPr>
                <p:cNvPr id="265" name="Ink 264">
                  <a:extLst>
                    <a:ext uri="{FF2B5EF4-FFF2-40B4-BE49-F238E27FC236}">
                      <a16:creationId xmlns:a16="http://schemas.microsoft.com/office/drawing/2014/main" id="{D5618702-54A1-4A50-9426-1BB837101309}"/>
                    </a:ext>
                  </a:extLst>
                </p:cNvPr>
                <p:cNvPicPr/>
                <p:nvPr/>
              </p:nvPicPr>
              <p:blipFill>
                <a:blip r:embed="rId440"/>
                <a:stretch>
                  <a:fillRect/>
                </a:stretch>
              </p:blipFill>
              <p:spPr>
                <a:xfrm>
                  <a:off x="5051335" y="560621"/>
                  <a:ext cx="3517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6" name="Ink 265">
                  <a:extLst>
                    <a:ext uri="{FF2B5EF4-FFF2-40B4-BE49-F238E27FC236}">
                      <a16:creationId xmlns:a16="http://schemas.microsoft.com/office/drawing/2014/main" id="{5DF08B5E-7667-46C7-99D0-01F72D9931E5}"/>
                    </a:ext>
                  </a:extLst>
                </p14:cNvPr>
                <p14:cNvContentPartPr/>
                <p14:nvPr/>
              </p14:nvContentPartPr>
              <p14:xfrm>
                <a:off x="5407015" y="537221"/>
                <a:ext cx="394200" cy="190440"/>
              </p14:xfrm>
            </p:contentPart>
          </mc:Choice>
          <mc:Fallback xmlns="">
            <p:pic>
              <p:nvPicPr>
                <p:cNvPr id="266" name="Ink 265">
                  <a:extLst>
                    <a:ext uri="{FF2B5EF4-FFF2-40B4-BE49-F238E27FC236}">
                      <a16:creationId xmlns:a16="http://schemas.microsoft.com/office/drawing/2014/main" id="{5DF08B5E-7667-46C7-99D0-01F72D9931E5}"/>
                    </a:ext>
                  </a:extLst>
                </p:cNvPr>
                <p:cNvPicPr/>
                <p:nvPr/>
              </p:nvPicPr>
              <p:blipFill>
                <a:blip r:embed="rId442"/>
                <a:stretch>
                  <a:fillRect/>
                </a:stretch>
              </p:blipFill>
              <p:spPr>
                <a:xfrm>
                  <a:off x="5389375" y="519581"/>
                  <a:ext cx="429840" cy="22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3">
            <p14:nvContentPartPr>
              <p14:cNvPr id="267" name="Ink 266">
                <a:extLst>
                  <a:ext uri="{FF2B5EF4-FFF2-40B4-BE49-F238E27FC236}">
                    <a16:creationId xmlns:a16="http://schemas.microsoft.com/office/drawing/2014/main" id="{A893370C-AAD6-4F81-AB07-39D848B9775A}"/>
                  </a:ext>
                </a:extLst>
              </p14:cNvPr>
              <p14:cNvContentPartPr/>
              <p14:nvPr/>
            </p14:nvContentPartPr>
            <p14:xfrm>
              <a:off x="6111535" y="506621"/>
              <a:ext cx="305280" cy="229320"/>
            </p14:xfrm>
          </p:contentPart>
        </mc:Choice>
        <mc:Fallback xmlns="">
          <p:pic>
            <p:nvPicPr>
              <p:cNvPr id="267" name="Ink 266">
                <a:extLst>
                  <a:ext uri="{FF2B5EF4-FFF2-40B4-BE49-F238E27FC236}">
                    <a16:creationId xmlns:a16="http://schemas.microsoft.com/office/drawing/2014/main" id="{A893370C-AAD6-4F81-AB07-39D848B9775A}"/>
                  </a:ext>
                </a:extLst>
              </p:cNvPr>
              <p:cNvPicPr/>
              <p:nvPr/>
            </p:nvPicPr>
            <p:blipFill>
              <a:blip r:embed="rId444"/>
              <a:stretch>
                <a:fillRect/>
              </a:stretch>
            </p:blipFill>
            <p:spPr>
              <a:xfrm>
                <a:off x="6093535" y="488621"/>
                <a:ext cx="340920" cy="264960"/>
              </a:xfrm>
              <a:prstGeom prst="rect">
                <a:avLst/>
              </a:prstGeom>
            </p:spPr>
          </p:pic>
        </mc:Fallback>
      </mc:AlternateContent>
      <p:grpSp>
        <p:nvGrpSpPr>
          <p:cNvPr id="273" name="Group 272">
            <a:extLst>
              <a:ext uri="{FF2B5EF4-FFF2-40B4-BE49-F238E27FC236}">
                <a16:creationId xmlns:a16="http://schemas.microsoft.com/office/drawing/2014/main" id="{A5BDC191-02EC-4F0C-BC97-EC9D692650C9}"/>
              </a:ext>
            </a:extLst>
          </p:cNvPr>
          <p:cNvGrpSpPr/>
          <p:nvPr/>
        </p:nvGrpSpPr>
        <p:grpSpPr>
          <a:xfrm>
            <a:off x="6656935" y="399341"/>
            <a:ext cx="1193400" cy="430920"/>
            <a:chOff x="6656935" y="399341"/>
            <a:chExt cx="1193400" cy="430920"/>
          </a:xfrm>
        </p:grpSpPr>
        <mc:AlternateContent xmlns:mc="http://schemas.openxmlformats.org/markup-compatibility/2006" xmlns:p14="http://schemas.microsoft.com/office/powerpoint/2010/main">
          <mc:Choice Requires="p14">
            <p:contentPart p14:bwMode="auto" r:id="rId445">
              <p14:nvContentPartPr>
                <p14:cNvPr id="268" name="Ink 267">
                  <a:extLst>
                    <a:ext uri="{FF2B5EF4-FFF2-40B4-BE49-F238E27FC236}">
                      <a16:creationId xmlns:a16="http://schemas.microsoft.com/office/drawing/2014/main" id="{A53DE91B-30C9-491F-BAB0-CE6BF6FF05C5}"/>
                    </a:ext>
                  </a:extLst>
                </p14:cNvPr>
                <p14:cNvContentPartPr/>
                <p14:nvPr/>
              </p14:nvContentPartPr>
              <p14:xfrm>
                <a:off x="6656935" y="477461"/>
                <a:ext cx="579240" cy="252000"/>
              </p14:xfrm>
            </p:contentPart>
          </mc:Choice>
          <mc:Fallback xmlns="">
            <p:pic>
              <p:nvPicPr>
                <p:cNvPr id="268" name="Ink 267">
                  <a:extLst>
                    <a:ext uri="{FF2B5EF4-FFF2-40B4-BE49-F238E27FC236}">
                      <a16:creationId xmlns:a16="http://schemas.microsoft.com/office/drawing/2014/main" id="{A53DE91B-30C9-491F-BAB0-CE6BF6FF05C5}"/>
                    </a:ext>
                  </a:extLst>
                </p:cNvPr>
                <p:cNvPicPr/>
                <p:nvPr/>
              </p:nvPicPr>
              <p:blipFill>
                <a:blip r:embed="rId446"/>
                <a:stretch>
                  <a:fillRect/>
                </a:stretch>
              </p:blipFill>
              <p:spPr>
                <a:xfrm>
                  <a:off x="6638935" y="459461"/>
                  <a:ext cx="6148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9" name="Ink 268">
                  <a:extLst>
                    <a:ext uri="{FF2B5EF4-FFF2-40B4-BE49-F238E27FC236}">
                      <a16:creationId xmlns:a16="http://schemas.microsoft.com/office/drawing/2014/main" id="{38675F81-E871-494A-8616-B51C4F2E5D58}"/>
                    </a:ext>
                  </a:extLst>
                </p14:cNvPr>
                <p14:cNvContentPartPr/>
                <p14:nvPr/>
              </p14:nvContentPartPr>
              <p14:xfrm>
                <a:off x="7281535" y="606341"/>
                <a:ext cx="135720" cy="123480"/>
              </p14:xfrm>
            </p:contentPart>
          </mc:Choice>
          <mc:Fallback xmlns="">
            <p:pic>
              <p:nvPicPr>
                <p:cNvPr id="269" name="Ink 268">
                  <a:extLst>
                    <a:ext uri="{FF2B5EF4-FFF2-40B4-BE49-F238E27FC236}">
                      <a16:creationId xmlns:a16="http://schemas.microsoft.com/office/drawing/2014/main" id="{38675F81-E871-494A-8616-B51C4F2E5D58}"/>
                    </a:ext>
                  </a:extLst>
                </p:cNvPr>
                <p:cNvPicPr/>
                <p:nvPr/>
              </p:nvPicPr>
              <p:blipFill>
                <a:blip r:embed="rId448"/>
                <a:stretch>
                  <a:fillRect/>
                </a:stretch>
              </p:blipFill>
              <p:spPr>
                <a:xfrm>
                  <a:off x="7263535" y="588701"/>
                  <a:ext cx="171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0" name="Ink 269">
                  <a:extLst>
                    <a:ext uri="{FF2B5EF4-FFF2-40B4-BE49-F238E27FC236}">
                      <a16:creationId xmlns:a16="http://schemas.microsoft.com/office/drawing/2014/main" id="{194BCD87-C242-4FA2-BFD1-DF658643E3BC}"/>
                    </a:ext>
                  </a:extLst>
                </p14:cNvPr>
                <p14:cNvContentPartPr/>
                <p14:nvPr/>
              </p14:nvContentPartPr>
              <p14:xfrm>
                <a:off x="7415815" y="546941"/>
                <a:ext cx="360" cy="360"/>
              </p14:xfrm>
            </p:contentPart>
          </mc:Choice>
          <mc:Fallback xmlns="">
            <p:pic>
              <p:nvPicPr>
                <p:cNvPr id="270" name="Ink 269">
                  <a:extLst>
                    <a:ext uri="{FF2B5EF4-FFF2-40B4-BE49-F238E27FC236}">
                      <a16:creationId xmlns:a16="http://schemas.microsoft.com/office/drawing/2014/main" id="{194BCD87-C242-4FA2-BFD1-DF658643E3BC}"/>
                    </a:ext>
                  </a:extLst>
                </p:cNvPr>
                <p:cNvPicPr/>
                <p:nvPr/>
              </p:nvPicPr>
              <p:blipFill>
                <a:blip r:embed="rId89"/>
                <a:stretch>
                  <a:fillRect/>
                </a:stretch>
              </p:blipFill>
              <p:spPr>
                <a:xfrm>
                  <a:off x="7398175" y="52894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1" name="Ink 270">
                  <a:extLst>
                    <a:ext uri="{FF2B5EF4-FFF2-40B4-BE49-F238E27FC236}">
                      <a16:creationId xmlns:a16="http://schemas.microsoft.com/office/drawing/2014/main" id="{3F65DECF-F049-4E32-BA81-F48775210D7D}"/>
                    </a:ext>
                  </a:extLst>
                </p14:cNvPr>
                <p14:cNvContentPartPr/>
                <p14:nvPr/>
              </p14:nvContentPartPr>
              <p14:xfrm>
                <a:off x="7487455" y="544781"/>
                <a:ext cx="157680" cy="172800"/>
              </p14:xfrm>
            </p:contentPart>
          </mc:Choice>
          <mc:Fallback xmlns="">
            <p:pic>
              <p:nvPicPr>
                <p:cNvPr id="271" name="Ink 270">
                  <a:extLst>
                    <a:ext uri="{FF2B5EF4-FFF2-40B4-BE49-F238E27FC236}">
                      <a16:creationId xmlns:a16="http://schemas.microsoft.com/office/drawing/2014/main" id="{3F65DECF-F049-4E32-BA81-F48775210D7D}"/>
                    </a:ext>
                  </a:extLst>
                </p:cNvPr>
                <p:cNvPicPr/>
                <p:nvPr/>
              </p:nvPicPr>
              <p:blipFill>
                <a:blip r:embed="rId451"/>
                <a:stretch>
                  <a:fillRect/>
                </a:stretch>
              </p:blipFill>
              <p:spPr>
                <a:xfrm>
                  <a:off x="7469455" y="527141"/>
                  <a:ext cx="1933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2" name="Ink 271">
                  <a:extLst>
                    <a:ext uri="{FF2B5EF4-FFF2-40B4-BE49-F238E27FC236}">
                      <a16:creationId xmlns:a16="http://schemas.microsoft.com/office/drawing/2014/main" id="{11F10682-769D-463A-9BCC-9AEDB1DF57DD}"/>
                    </a:ext>
                  </a:extLst>
                </p14:cNvPr>
                <p14:cNvContentPartPr/>
                <p14:nvPr/>
              </p14:nvContentPartPr>
              <p14:xfrm>
                <a:off x="7709215" y="399341"/>
                <a:ext cx="141120" cy="430920"/>
              </p14:xfrm>
            </p:contentPart>
          </mc:Choice>
          <mc:Fallback xmlns="">
            <p:pic>
              <p:nvPicPr>
                <p:cNvPr id="272" name="Ink 271">
                  <a:extLst>
                    <a:ext uri="{FF2B5EF4-FFF2-40B4-BE49-F238E27FC236}">
                      <a16:creationId xmlns:a16="http://schemas.microsoft.com/office/drawing/2014/main" id="{11F10682-769D-463A-9BCC-9AEDB1DF57DD}"/>
                    </a:ext>
                  </a:extLst>
                </p:cNvPr>
                <p:cNvPicPr/>
                <p:nvPr/>
              </p:nvPicPr>
              <p:blipFill>
                <a:blip r:embed="rId453"/>
                <a:stretch>
                  <a:fillRect/>
                </a:stretch>
              </p:blipFill>
              <p:spPr>
                <a:xfrm>
                  <a:off x="7691215" y="381341"/>
                  <a:ext cx="176760" cy="466560"/>
                </a:xfrm>
                <a:prstGeom prst="rect">
                  <a:avLst/>
                </a:prstGeom>
              </p:spPr>
            </p:pic>
          </mc:Fallback>
        </mc:AlternateContent>
      </p:grpSp>
      <p:grpSp>
        <p:nvGrpSpPr>
          <p:cNvPr id="48" name="Group 47">
            <a:extLst>
              <a:ext uri="{FF2B5EF4-FFF2-40B4-BE49-F238E27FC236}">
                <a16:creationId xmlns:a16="http://schemas.microsoft.com/office/drawing/2014/main" id="{D6E1DCF3-148E-4266-A6C7-2E600462A1CA}"/>
              </a:ext>
            </a:extLst>
          </p:cNvPr>
          <p:cNvGrpSpPr/>
          <p:nvPr/>
        </p:nvGrpSpPr>
        <p:grpSpPr>
          <a:xfrm>
            <a:off x="9354075" y="5498587"/>
            <a:ext cx="254520" cy="572400"/>
            <a:chOff x="9354075" y="5498587"/>
            <a:chExt cx="254520" cy="572400"/>
          </a:xfrm>
        </p:grpSpPr>
        <mc:AlternateContent xmlns:mc="http://schemas.openxmlformats.org/markup-compatibility/2006">
          <mc:Choice xmlns:p14="http://schemas.microsoft.com/office/powerpoint/2010/main" Requires="p14">
            <p:contentPart p14:bwMode="auto" r:id="rId454">
              <p14:nvContentPartPr>
                <p14:cNvPr id="9" name="Ink 8">
                  <a:extLst>
                    <a:ext uri="{FF2B5EF4-FFF2-40B4-BE49-F238E27FC236}">
                      <a16:creationId xmlns:a16="http://schemas.microsoft.com/office/drawing/2014/main" id="{63250246-2527-47C7-A725-EAA06B335184}"/>
                    </a:ext>
                  </a:extLst>
                </p14:cNvPr>
                <p14:cNvContentPartPr/>
                <p14:nvPr/>
              </p14:nvContentPartPr>
              <p14:xfrm>
                <a:off x="9366675" y="5511187"/>
                <a:ext cx="360" cy="360"/>
              </p14:xfrm>
            </p:contentPart>
          </mc:Choice>
          <mc:Fallback>
            <p:pic>
              <p:nvPicPr>
                <p:cNvPr id="9" name="Ink 8">
                  <a:extLst>
                    <a:ext uri="{FF2B5EF4-FFF2-40B4-BE49-F238E27FC236}">
                      <a16:creationId xmlns:a16="http://schemas.microsoft.com/office/drawing/2014/main" id="{63250246-2527-47C7-A725-EAA06B335184}"/>
                    </a:ext>
                  </a:extLst>
                </p:cNvPr>
                <p:cNvPicPr/>
                <p:nvPr/>
              </p:nvPicPr>
              <p:blipFill>
                <a:blip r:embed="rId13"/>
                <a:stretch>
                  <a:fillRect/>
                </a:stretch>
              </p:blipFill>
              <p:spPr>
                <a:xfrm>
                  <a:off x="9357675" y="55025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3" name="Ink 22">
                  <a:extLst>
                    <a:ext uri="{FF2B5EF4-FFF2-40B4-BE49-F238E27FC236}">
                      <a16:creationId xmlns:a16="http://schemas.microsoft.com/office/drawing/2014/main" id="{04000716-5472-4B9F-BAF4-9D86A19BDB08}"/>
                    </a:ext>
                  </a:extLst>
                </p14:cNvPr>
                <p14:cNvContentPartPr/>
                <p14:nvPr/>
              </p14:nvContentPartPr>
              <p14:xfrm>
                <a:off x="9354075" y="5498587"/>
                <a:ext cx="140400" cy="399600"/>
              </p14:xfrm>
            </p:contentPart>
          </mc:Choice>
          <mc:Fallback>
            <p:pic>
              <p:nvPicPr>
                <p:cNvPr id="23" name="Ink 22">
                  <a:extLst>
                    <a:ext uri="{FF2B5EF4-FFF2-40B4-BE49-F238E27FC236}">
                      <a16:creationId xmlns:a16="http://schemas.microsoft.com/office/drawing/2014/main" id="{04000716-5472-4B9F-BAF4-9D86A19BDB08}"/>
                    </a:ext>
                  </a:extLst>
                </p:cNvPr>
                <p:cNvPicPr/>
                <p:nvPr/>
              </p:nvPicPr>
              <p:blipFill>
                <a:blip r:embed="rId456"/>
                <a:stretch>
                  <a:fillRect/>
                </a:stretch>
              </p:blipFill>
              <p:spPr>
                <a:xfrm>
                  <a:off x="9345435" y="5489587"/>
                  <a:ext cx="15804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0" name="Ink 39">
                  <a:extLst>
                    <a:ext uri="{FF2B5EF4-FFF2-40B4-BE49-F238E27FC236}">
                      <a16:creationId xmlns:a16="http://schemas.microsoft.com/office/drawing/2014/main" id="{5306515D-3FB3-4AFC-8D88-72C4FD2B801A}"/>
                    </a:ext>
                  </a:extLst>
                </p14:cNvPr>
                <p14:cNvContentPartPr/>
                <p14:nvPr/>
              </p14:nvContentPartPr>
              <p14:xfrm>
                <a:off x="9370995" y="5921227"/>
                <a:ext cx="237600" cy="149760"/>
              </p14:xfrm>
            </p:contentPart>
          </mc:Choice>
          <mc:Fallback>
            <p:pic>
              <p:nvPicPr>
                <p:cNvPr id="40" name="Ink 39">
                  <a:extLst>
                    <a:ext uri="{FF2B5EF4-FFF2-40B4-BE49-F238E27FC236}">
                      <a16:creationId xmlns:a16="http://schemas.microsoft.com/office/drawing/2014/main" id="{5306515D-3FB3-4AFC-8D88-72C4FD2B801A}"/>
                    </a:ext>
                  </a:extLst>
                </p:cNvPr>
                <p:cNvPicPr/>
                <p:nvPr/>
              </p:nvPicPr>
              <p:blipFill>
                <a:blip r:embed="rId458"/>
                <a:stretch>
                  <a:fillRect/>
                </a:stretch>
              </p:blipFill>
              <p:spPr>
                <a:xfrm>
                  <a:off x="9362355" y="5912587"/>
                  <a:ext cx="255240" cy="167400"/>
                </a:xfrm>
                <a:prstGeom prst="rect">
                  <a:avLst/>
                </a:prstGeom>
              </p:spPr>
            </p:pic>
          </mc:Fallback>
        </mc:AlternateContent>
      </p:grpSp>
      <p:grpSp>
        <p:nvGrpSpPr>
          <p:cNvPr id="284" name="Group 283">
            <a:extLst>
              <a:ext uri="{FF2B5EF4-FFF2-40B4-BE49-F238E27FC236}">
                <a16:creationId xmlns:a16="http://schemas.microsoft.com/office/drawing/2014/main" id="{CC98360A-70E0-4702-BF4F-5FEFC4765885}"/>
              </a:ext>
            </a:extLst>
          </p:cNvPr>
          <p:cNvGrpSpPr/>
          <p:nvPr/>
        </p:nvGrpSpPr>
        <p:grpSpPr>
          <a:xfrm>
            <a:off x="9718395" y="5860387"/>
            <a:ext cx="1344240" cy="310320"/>
            <a:chOff x="9718395" y="5860387"/>
            <a:chExt cx="1344240" cy="310320"/>
          </a:xfrm>
        </p:grpSpPr>
        <mc:AlternateContent xmlns:mc="http://schemas.openxmlformats.org/markup-compatibility/2006">
          <mc:Choice xmlns:p14="http://schemas.microsoft.com/office/powerpoint/2010/main" Requires="p14">
            <p:contentPart p14:bwMode="auto" r:id="rId459">
              <p14:nvContentPartPr>
                <p14:cNvPr id="275" name="Ink 274">
                  <a:extLst>
                    <a:ext uri="{FF2B5EF4-FFF2-40B4-BE49-F238E27FC236}">
                      <a16:creationId xmlns:a16="http://schemas.microsoft.com/office/drawing/2014/main" id="{E3AE157C-A61F-4594-A2BD-D66924A65B4E}"/>
                    </a:ext>
                  </a:extLst>
                </p14:cNvPr>
                <p14:cNvContentPartPr/>
                <p14:nvPr/>
              </p14:nvContentPartPr>
              <p14:xfrm>
                <a:off x="9737835" y="5920507"/>
                <a:ext cx="63720" cy="182880"/>
              </p14:xfrm>
            </p:contentPart>
          </mc:Choice>
          <mc:Fallback>
            <p:pic>
              <p:nvPicPr>
                <p:cNvPr id="275" name="Ink 274">
                  <a:extLst>
                    <a:ext uri="{FF2B5EF4-FFF2-40B4-BE49-F238E27FC236}">
                      <a16:creationId xmlns:a16="http://schemas.microsoft.com/office/drawing/2014/main" id="{E3AE157C-A61F-4594-A2BD-D66924A65B4E}"/>
                    </a:ext>
                  </a:extLst>
                </p:cNvPr>
                <p:cNvPicPr/>
                <p:nvPr/>
              </p:nvPicPr>
              <p:blipFill>
                <a:blip r:embed="rId460"/>
                <a:stretch>
                  <a:fillRect/>
                </a:stretch>
              </p:blipFill>
              <p:spPr>
                <a:xfrm>
                  <a:off x="9729195" y="5911867"/>
                  <a:ext cx="813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6" name="Ink 275">
                  <a:extLst>
                    <a:ext uri="{FF2B5EF4-FFF2-40B4-BE49-F238E27FC236}">
                      <a16:creationId xmlns:a16="http://schemas.microsoft.com/office/drawing/2014/main" id="{2F4FBE58-3EA2-48CE-86B5-A600D9C7B8BC}"/>
                    </a:ext>
                  </a:extLst>
                </p14:cNvPr>
                <p14:cNvContentPartPr/>
                <p14:nvPr/>
              </p14:nvContentPartPr>
              <p14:xfrm>
                <a:off x="9718395" y="6028507"/>
                <a:ext cx="273240" cy="104400"/>
              </p14:xfrm>
            </p:contentPart>
          </mc:Choice>
          <mc:Fallback>
            <p:pic>
              <p:nvPicPr>
                <p:cNvPr id="276" name="Ink 275">
                  <a:extLst>
                    <a:ext uri="{FF2B5EF4-FFF2-40B4-BE49-F238E27FC236}">
                      <a16:creationId xmlns:a16="http://schemas.microsoft.com/office/drawing/2014/main" id="{2F4FBE58-3EA2-48CE-86B5-A600D9C7B8BC}"/>
                    </a:ext>
                  </a:extLst>
                </p:cNvPr>
                <p:cNvPicPr/>
                <p:nvPr/>
              </p:nvPicPr>
              <p:blipFill>
                <a:blip r:embed="rId462"/>
                <a:stretch>
                  <a:fillRect/>
                </a:stretch>
              </p:blipFill>
              <p:spPr>
                <a:xfrm>
                  <a:off x="9709755" y="6019507"/>
                  <a:ext cx="290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7" name="Ink 276">
                  <a:extLst>
                    <a:ext uri="{FF2B5EF4-FFF2-40B4-BE49-F238E27FC236}">
                      <a16:creationId xmlns:a16="http://schemas.microsoft.com/office/drawing/2014/main" id="{483B6B42-06AE-408F-B9EA-F8BDDF6A7604}"/>
                    </a:ext>
                  </a:extLst>
                </p14:cNvPr>
                <p14:cNvContentPartPr/>
                <p14:nvPr/>
              </p14:nvContentPartPr>
              <p14:xfrm>
                <a:off x="10034115" y="6007267"/>
                <a:ext cx="1080" cy="40680"/>
              </p14:xfrm>
            </p:contentPart>
          </mc:Choice>
          <mc:Fallback>
            <p:pic>
              <p:nvPicPr>
                <p:cNvPr id="277" name="Ink 276">
                  <a:extLst>
                    <a:ext uri="{FF2B5EF4-FFF2-40B4-BE49-F238E27FC236}">
                      <a16:creationId xmlns:a16="http://schemas.microsoft.com/office/drawing/2014/main" id="{483B6B42-06AE-408F-B9EA-F8BDDF6A7604}"/>
                    </a:ext>
                  </a:extLst>
                </p:cNvPr>
                <p:cNvPicPr/>
                <p:nvPr/>
              </p:nvPicPr>
              <p:blipFill>
                <a:blip r:embed="rId464"/>
                <a:stretch>
                  <a:fillRect/>
                </a:stretch>
              </p:blipFill>
              <p:spPr>
                <a:xfrm>
                  <a:off x="10025115" y="5998267"/>
                  <a:ext cx="187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8" name="Ink 277">
                  <a:extLst>
                    <a:ext uri="{FF2B5EF4-FFF2-40B4-BE49-F238E27FC236}">
                      <a16:creationId xmlns:a16="http://schemas.microsoft.com/office/drawing/2014/main" id="{F05D844F-C6C1-4728-98CA-8101D7A1A31F}"/>
                    </a:ext>
                  </a:extLst>
                </p14:cNvPr>
                <p14:cNvContentPartPr/>
                <p14:nvPr/>
              </p14:nvContentPartPr>
              <p14:xfrm>
                <a:off x="9988395" y="5913307"/>
                <a:ext cx="360" cy="360"/>
              </p14:xfrm>
            </p:contentPart>
          </mc:Choice>
          <mc:Fallback>
            <p:pic>
              <p:nvPicPr>
                <p:cNvPr id="278" name="Ink 277">
                  <a:extLst>
                    <a:ext uri="{FF2B5EF4-FFF2-40B4-BE49-F238E27FC236}">
                      <a16:creationId xmlns:a16="http://schemas.microsoft.com/office/drawing/2014/main" id="{F05D844F-C6C1-4728-98CA-8101D7A1A31F}"/>
                    </a:ext>
                  </a:extLst>
                </p:cNvPr>
                <p:cNvPicPr/>
                <p:nvPr/>
              </p:nvPicPr>
              <p:blipFill>
                <a:blip r:embed="rId13"/>
                <a:stretch>
                  <a:fillRect/>
                </a:stretch>
              </p:blipFill>
              <p:spPr>
                <a:xfrm>
                  <a:off x="9979755" y="59043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9" name="Ink 278">
                  <a:extLst>
                    <a:ext uri="{FF2B5EF4-FFF2-40B4-BE49-F238E27FC236}">
                      <a16:creationId xmlns:a16="http://schemas.microsoft.com/office/drawing/2014/main" id="{2C7202B2-E0B5-4190-864F-8E11EE3BAA69}"/>
                    </a:ext>
                  </a:extLst>
                </p14:cNvPr>
                <p14:cNvContentPartPr/>
                <p14:nvPr/>
              </p14:nvContentPartPr>
              <p14:xfrm>
                <a:off x="10031595" y="6007267"/>
                <a:ext cx="128520" cy="113400"/>
              </p14:xfrm>
            </p:contentPart>
          </mc:Choice>
          <mc:Fallback>
            <p:pic>
              <p:nvPicPr>
                <p:cNvPr id="279" name="Ink 278">
                  <a:extLst>
                    <a:ext uri="{FF2B5EF4-FFF2-40B4-BE49-F238E27FC236}">
                      <a16:creationId xmlns:a16="http://schemas.microsoft.com/office/drawing/2014/main" id="{2C7202B2-E0B5-4190-864F-8E11EE3BAA69}"/>
                    </a:ext>
                  </a:extLst>
                </p:cNvPr>
                <p:cNvPicPr/>
                <p:nvPr/>
              </p:nvPicPr>
              <p:blipFill>
                <a:blip r:embed="rId467"/>
                <a:stretch>
                  <a:fillRect/>
                </a:stretch>
              </p:blipFill>
              <p:spPr>
                <a:xfrm>
                  <a:off x="10022955" y="5998267"/>
                  <a:ext cx="1461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0" name="Ink 279">
                  <a:extLst>
                    <a:ext uri="{FF2B5EF4-FFF2-40B4-BE49-F238E27FC236}">
                      <a16:creationId xmlns:a16="http://schemas.microsoft.com/office/drawing/2014/main" id="{77EA7617-A671-4AB8-921C-238A22702ACA}"/>
                    </a:ext>
                  </a:extLst>
                </p14:cNvPr>
                <p14:cNvContentPartPr/>
                <p14:nvPr/>
              </p14:nvContentPartPr>
              <p14:xfrm>
                <a:off x="10161915" y="6000787"/>
                <a:ext cx="396720" cy="169920"/>
              </p14:xfrm>
            </p:contentPart>
          </mc:Choice>
          <mc:Fallback>
            <p:pic>
              <p:nvPicPr>
                <p:cNvPr id="280" name="Ink 279">
                  <a:extLst>
                    <a:ext uri="{FF2B5EF4-FFF2-40B4-BE49-F238E27FC236}">
                      <a16:creationId xmlns:a16="http://schemas.microsoft.com/office/drawing/2014/main" id="{77EA7617-A671-4AB8-921C-238A22702ACA}"/>
                    </a:ext>
                  </a:extLst>
                </p:cNvPr>
                <p:cNvPicPr/>
                <p:nvPr/>
              </p:nvPicPr>
              <p:blipFill>
                <a:blip r:embed="rId469"/>
                <a:stretch>
                  <a:fillRect/>
                </a:stretch>
              </p:blipFill>
              <p:spPr>
                <a:xfrm>
                  <a:off x="10153275" y="5991787"/>
                  <a:ext cx="414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1" name="Ink 280">
                  <a:extLst>
                    <a:ext uri="{FF2B5EF4-FFF2-40B4-BE49-F238E27FC236}">
                      <a16:creationId xmlns:a16="http://schemas.microsoft.com/office/drawing/2014/main" id="{D29DF297-4115-429C-9981-2EC7AF031830}"/>
                    </a:ext>
                  </a:extLst>
                </p14:cNvPr>
                <p14:cNvContentPartPr/>
                <p14:nvPr/>
              </p14:nvContentPartPr>
              <p14:xfrm>
                <a:off x="10606515" y="6054787"/>
                <a:ext cx="131760" cy="12600"/>
              </p14:xfrm>
            </p:contentPart>
          </mc:Choice>
          <mc:Fallback>
            <p:pic>
              <p:nvPicPr>
                <p:cNvPr id="281" name="Ink 280">
                  <a:extLst>
                    <a:ext uri="{FF2B5EF4-FFF2-40B4-BE49-F238E27FC236}">
                      <a16:creationId xmlns:a16="http://schemas.microsoft.com/office/drawing/2014/main" id="{D29DF297-4115-429C-9981-2EC7AF031830}"/>
                    </a:ext>
                  </a:extLst>
                </p:cNvPr>
                <p:cNvPicPr/>
                <p:nvPr/>
              </p:nvPicPr>
              <p:blipFill>
                <a:blip r:embed="rId471"/>
                <a:stretch>
                  <a:fillRect/>
                </a:stretch>
              </p:blipFill>
              <p:spPr>
                <a:xfrm>
                  <a:off x="10597875" y="6045787"/>
                  <a:ext cx="1494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2" name="Ink 281">
                  <a:extLst>
                    <a:ext uri="{FF2B5EF4-FFF2-40B4-BE49-F238E27FC236}">
                      <a16:creationId xmlns:a16="http://schemas.microsoft.com/office/drawing/2014/main" id="{4F1374F3-7550-42BB-A409-92CF68AA6890}"/>
                    </a:ext>
                  </a:extLst>
                </p14:cNvPr>
                <p14:cNvContentPartPr/>
                <p14:nvPr/>
              </p14:nvContentPartPr>
              <p14:xfrm>
                <a:off x="10830435" y="5889907"/>
                <a:ext cx="132840" cy="175320"/>
              </p14:xfrm>
            </p:contentPart>
          </mc:Choice>
          <mc:Fallback>
            <p:pic>
              <p:nvPicPr>
                <p:cNvPr id="282" name="Ink 281">
                  <a:extLst>
                    <a:ext uri="{FF2B5EF4-FFF2-40B4-BE49-F238E27FC236}">
                      <a16:creationId xmlns:a16="http://schemas.microsoft.com/office/drawing/2014/main" id="{4F1374F3-7550-42BB-A409-92CF68AA6890}"/>
                    </a:ext>
                  </a:extLst>
                </p:cNvPr>
                <p:cNvPicPr/>
                <p:nvPr/>
              </p:nvPicPr>
              <p:blipFill>
                <a:blip r:embed="rId473"/>
                <a:stretch>
                  <a:fillRect/>
                </a:stretch>
              </p:blipFill>
              <p:spPr>
                <a:xfrm>
                  <a:off x="10821435" y="5880907"/>
                  <a:ext cx="1504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3" name="Ink 282">
                  <a:extLst>
                    <a:ext uri="{FF2B5EF4-FFF2-40B4-BE49-F238E27FC236}">
                      <a16:creationId xmlns:a16="http://schemas.microsoft.com/office/drawing/2014/main" id="{6166E832-4DF2-4FD9-A043-9D78BA32DEE3}"/>
                    </a:ext>
                  </a:extLst>
                </p14:cNvPr>
                <p14:cNvContentPartPr/>
                <p14:nvPr/>
              </p14:nvContentPartPr>
              <p14:xfrm>
                <a:off x="10737915" y="5860387"/>
                <a:ext cx="324720" cy="273960"/>
              </p14:xfrm>
            </p:contentPart>
          </mc:Choice>
          <mc:Fallback>
            <p:pic>
              <p:nvPicPr>
                <p:cNvPr id="283" name="Ink 282">
                  <a:extLst>
                    <a:ext uri="{FF2B5EF4-FFF2-40B4-BE49-F238E27FC236}">
                      <a16:creationId xmlns:a16="http://schemas.microsoft.com/office/drawing/2014/main" id="{6166E832-4DF2-4FD9-A043-9D78BA32DEE3}"/>
                    </a:ext>
                  </a:extLst>
                </p:cNvPr>
                <p:cNvPicPr/>
                <p:nvPr/>
              </p:nvPicPr>
              <p:blipFill>
                <a:blip r:embed="rId475"/>
                <a:stretch>
                  <a:fillRect/>
                </a:stretch>
              </p:blipFill>
              <p:spPr>
                <a:xfrm>
                  <a:off x="10728915" y="5851387"/>
                  <a:ext cx="342360" cy="291600"/>
                </a:xfrm>
                <a:prstGeom prst="rect">
                  <a:avLst/>
                </a:prstGeom>
              </p:spPr>
            </p:pic>
          </mc:Fallback>
        </mc:AlternateContent>
      </p:grpSp>
      <p:grpSp>
        <p:nvGrpSpPr>
          <p:cNvPr id="288" name="Group 287">
            <a:extLst>
              <a:ext uri="{FF2B5EF4-FFF2-40B4-BE49-F238E27FC236}">
                <a16:creationId xmlns:a16="http://schemas.microsoft.com/office/drawing/2014/main" id="{E785FB15-76A7-48C8-BAB8-75ECDBDE8A3F}"/>
              </a:ext>
            </a:extLst>
          </p:cNvPr>
          <p:cNvGrpSpPr/>
          <p:nvPr/>
        </p:nvGrpSpPr>
        <p:grpSpPr>
          <a:xfrm>
            <a:off x="9905955" y="6299587"/>
            <a:ext cx="2050200" cy="499680"/>
            <a:chOff x="9905955" y="6299587"/>
            <a:chExt cx="2050200" cy="499680"/>
          </a:xfrm>
        </p:grpSpPr>
        <mc:AlternateContent xmlns:mc="http://schemas.openxmlformats.org/markup-compatibility/2006">
          <mc:Choice xmlns:p14="http://schemas.microsoft.com/office/powerpoint/2010/main" Requires="p14">
            <p:contentPart p14:bwMode="auto" r:id="rId476">
              <p14:nvContentPartPr>
                <p14:cNvPr id="285" name="Ink 284">
                  <a:extLst>
                    <a:ext uri="{FF2B5EF4-FFF2-40B4-BE49-F238E27FC236}">
                      <a16:creationId xmlns:a16="http://schemas.microsoft.com/office/drawing/2014/main" id="{904714CD-4419-4FF5-9E96-1DA48BE7A757}"/>
                    </a:ext>
                  </a:extLst>
                </p14:cNvPr>
                <p14:cNvContentPartPr/>
                <p14:nvPr/>
              </p14:nvContentPartPr>
              <p14:xfrm>
                <a:off x="9905955" y="6299587"/>
                <a:ext cx="176040" cy="270000"/>
              </p14:xfrm>
            </p:contentPart>
          </mc:Choice>
          <mc:Fallback>
            <p:pic>
              <p:nvPicPr>
                <p:cNvPr id="285" name="Ink 284">
                  <a:extLst>
                    <a:ext uri="{FF2B5EF4-FFF2-40B4-BE49-F238E27FC236}">
                      <a16:creationId xmlns:a16="http://schemas.microsoft.com/office/drawing/2014/main" id="{904714CD-4419-4FF5-9E96-1DA48BE7A757}"/>
                    </a:ext>
                  </a:extLst>
                </p:cNvPr>
                <p:cNvPicPr/>
                <p:nvPr/>
              </p:nvPicPr>
              <p:blipFill>
                <a:blip r:embed="rId477"/>
                <a:stretch>
                  <a:fillRect/>
                </a:stretch>
              </p:blipFill>
              <p:spPr>
                <a:xfrm>
                  <a:off x="9896955" y="6290587"/>
                  <a:ext cx="1936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6" name="Ink 285">
                  <a:extLst>
                    <a:ext uri="{FF2B5EF4-FFF2-40B4-BE49-F238E27FC236}">
                      <a16:creationId xmlns:a16="http://schemas.microsoft.com/office/drawing/2014/main" id="{DEF443B2-E36E-4FCB-8114-AD4B6C7892B6}"/>
                    </a:ext>
                  </a:extLst>
                </p14:cNvPr>
                <p14:cNvContentPartPr/>
                <p14:nvPr/>
              </p14:nvContentPartPr>
              <p14:xfrm>
                <a:off x="10078755" y="6448987"/>
                <a:ext cx="172080" cy="142920"/>
              </p14:xfrm>
            </p:contentPart>
          </mc:Choice>
          <mc:Fallback>
            <p:pic>
              <p:nvPicPr>
                <p:cNvPr id="286" name="Ink 285">
                  <a:extLst>
                    <a:ext uri="{FF2B5EF4-FFF2-40B4-BE49-F238E27FC236}">
                      <a16:creationId xmlns:a16="http://schemas.microsoft.com/office/drawing/2014/main" id="{DEF443B2-E36E-4FCB-8114-AD4B6C7892B6}"/>
                    </a:ext>
                  </a:extLst>
                </p:cNvPr>
                <p:cNvPicPr/>
                <p:nvPr/>
              </p:nvPicPr>
              <p:blipFill>
                <a:blip r:embed="rId479"/>
                <a:stretch>
                  <a:fillRect/>
                </a:stretch>
              </p:blipFill>
              <p:spPr>
                <a:xfrm>
                  <a:off x="10069755" y="6439987"/>
                  <a:ext cx="189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7" name="Ink 286">
                  <a:extLst>
                    <a:ext uri="{FF2B5EF4-FFF2-40B4-BE49-F238E27FC236}">
                      <a16:creationId xmlns:a16="http://schemas.microsoft.com/office/drawing/2014/main" id="{BD36D10A-0A17-4D5C-BB86-76FC608E06F9}"/>
                    </a:ext>
                  </a:extLst>
                </p14:cNvPr>
                <p14:cNvContentPartPr/>
                <p14:nvPr/>
              </p14:nvContentPartPr>
              <p14:xfrm>
                <a:off x="10317075" y="6385627"/>
                <a:ext cx="194760" cy="195120"/>
              </p14:xfrm>
            </p:contentPart>
          </mc:Choice>
          <mc:Fallback>
            <p:pic>
              <p:nvPicPr>
                <p:cNvPr id="287" name="Ink 286">
                  <a:extLst>
                    <a:ext uri="{FF2B5EF4-FFF2-40B4-BE49-F238E27FC236}">
                      <a16:creationId xmlns:a16="http://schemas.microsoft.com/office/drawing/2014/main" id="{BD36D10A-0A17-4D5C-BB86-76FC608E06F9}"/>
                    </a:ext>
                  </a:extLst>
                </p:cNvPr>
                <p:cNvPicPr/>
                <p:nvPr/>
              </p:nvPicPr>
              <p:blipFill>
                <a:blip r:embed="rId481"/>
                <a:stretch>
                  <a:fillRect/>
                </a:stretch>
              </p:blipFill>
              <p:spPr>
                <a:xfrm>
                  <a:off x="10308435" y="6376627"/>
                  <a:ext cx="212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78" name="Ink 77">
                  <a:extLst>
                    <a:ext uri="{FF2B5EF4-FFF2-40B4-BE49-F238E27FC236}">
                      <a16:creationId xmlns:a16="http://schemas.microsoft.com/office/drawing/2014/main" id="{54E70497-6C5A-4FB3-B8EE-6BE7FA3709D4}"/>
                    </a:ext>
                  </a:extLst>
                </p14:cNvPr>
                <p14:cNvContentPartPr/>
                <p14:nvPr/>
              </p14:nvContentPartPr>
              <p14:xfrm>
                <a:off x="10567995" y="6413347"/>
                <a:ext cx="572040" cy="122760"/>
              </p14:xfrm>
            </p:contentPart>
          </mc:Choice>
          <mc:Fallback>
            <p:pic>
              <p:nvPicPr>
                <p:cNvPr id="78" name="Ink 77">
                  <a:extLst>
                    <a:ext uri="{FF2B5EF4-FFF2-40B4-BE49-F238E27FC236}">
                      <a16:creationId xmlns:a16="http://schemas.microsoft.com/office/drawing/2014/main" id="{54E70497-6C5A-4FB3-B8EE-6BE7FA3709D4}"/>
                    </a:ext>
                  </a:extLst>
                </p:cNvPr>
                <p:cNvPicPr/>
                <p:nvPr/>
              </p:nvPicPr>
              <p:blipFill>
                <a:blip r:embed="rId483"/>
                <a:stretch>
                  <a:fillRect/>
                </a:stretch>
              </p:blipFill>
              <p:spPr>
                <a:xfrm>
                  <a:off x="10558995" y="6404707"/>
                  <a:ext cx="589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81" name="Ink 80">
                  <a:extLst>
                    <a:ext uri="{FF2B5EF4-FFF2-40B4-BE49-F238E27FC236}">
                      <a16:creationId xmlns:a16="http://schemas.microsoft.com/office/drawing/2014/main" id="{211CD96F-D088-4ECC-A21D-25580D82F964}"/>
                    </a:ext>
                  </a:extLst>
                </p14:cNvPr>
                <p14:cNvContentPartPr/>
                <p14:nvPr/>
              </p14:nvContentPartPr>
              <p14:xfrm>
                <a:off x="10347315" y="6694867"/>
                <a:ext cx="221040" cy="36000"/>
              </p14:xfrm>
            </p:contentPart>
          </mc:Choice>
          <mc:Fallback>
            <p:pic>
              <p:nvPicPr>
                <p:cNvPr id="81" name="Ink 80">
                  <a:extLst>
                    <a:ext uri="{FF2B5EF4-FFF2-40B4-BE49-F238E27FC236}">
                      <a16:creationId xmlns:a16="http://schemas.microsoft.com/office/drawing/2014/main" id="{211CD96F-D088-4ECC-A21D-25580D82F964}"/>
                    </a:ext>
                  </a:extLst>
                </p:cNvPr>
                <p:cNvPicPr/>
                <p:nvPr/>
              </p:nvPicPr>
              <p:blipFill>
                <a:blip r:embed="rId485"/>
                <a:stretch>
                  <a:fillRect/>
                </a:stretch>
              </p:blipFill>
              <p:spPr>
                <a:xfrm>
                  <a:off x="10338315" y="6686227"/>
                  <a:ext cx="238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39" name="Ink 138">
                  <a:extLst>
                    <a:ext uri="{FF2B5EF4-FFF2-40B4-BE49-F238E27FC236}">
                      <a16:creationId xmlns:a16="http://schemas.microsoft.com/office/drawing/2014/main" id="{FC80107A-31AE-4DD1-B2B0-25AA19E618E8}"/>
                    </a:ext>
                  </a:extLst>
                </p14:cNvPr>
                <p14:cNvContentPartPr/>
                <p14:nvPr/>
              </p14:nvContentPartPr>
              <p14:xfrm>
                <a:off x="10439835" y="6635827"/>
                <a:ext cx="57600" cy="140040"/>
              </p14:xfrm>
            </p:contentPart>
          </mc:Choice>
          <mc:Fallback>
            <p:pic>
              <p:nvPicPr>
                <p:cNvPr id="139" name="Ink 138">
                  <a:extLst>
                    <a:ext uri="{FF2B5EF4-FFF2-40B4-BE49-F238E27FC236}">
                      <a16:creationId xmlns:a16="http://schemas.microsoft.com/office/drawing/2014/main" id="{FC80107A-31AE-4DD1-B2B0-25AA19E618E8}"/>
                    </a:ext>
                  </a:extLst>
                </p:cNvPr>
                <p:cNvPicPr/>
                <p:nvPr/>
              </p:nvPicPr>
              <p:blipFill>
                <a:blip r:embed="rId487"/>
                <a:stretch>
                  <a:fillRect/>
                </a:stretch>
              </p:blipFill>
              <p:spPr>
                <a:xfrm>
                  <a:off x="10430835" y="6627187"/>
                  <a:ext cx="75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54" name="Ink 153">
                  <a:extLst>
                    <a:ext uri="{FF2B5EF4-FFF2-40B4-BE49-F238E27FC236}">
                      <a16:creationId xmlns:a16="http://schemas.microsoft.com/office/drawing/2014/main" id="{944C5B8C-4F07-4BC3-B0E1-7016267C9DC1}"/>
                    </a:ext>
                  </a:extLst>
                </p14:cNvPr>
                <p14:cNvContentPartPr/>
                <p14:nvPr/>
              </p14:nvContentPartPr>
              <p14:xfrm>
                <a:off x="10624155" y="6581467"/>
                <a:ext cx="502560" cy="217800"/>
              </p14:xfrm>
            </p:contentPart>
          </mc:Choice>
          <mc:Fallback>
            <p:pic>
              <p:nvPicPr>
                <p:cNvPr id="154" name="Ink 153">
                  <a:extLst>
                    <a:ext uri="{FF2B5EF4-FFF2-40B4-BE49-F238E27FC236}">
                      <a16:creationId xmlns:a16="http://schemas.microsoft.com/office/drawing/2014/main" id="{944C5B8C-4F07-4BC3-B0E1-7016267C9DC1}"/>
                    </a:ext>
                  </a:extLst>
                </p:cNvPr>
                <p:cNvPicPr/>
                <p:nvPr/>
              </p:nvPicPr>
              <p:blipFill>
                <a:blip r:embed="rId489"/>
                <a:stretch>
                  <a:fillRect/>
                </a:stretch>
              </p:blipFill>
              <p:spPr>
                <a:xfrm>
                  <a:off x="10615515" y="6572827"/>
                  <a:ext cx="5202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92" name="Ink 191">
                  <a:extLst>
                    <a:ext uri="{FF2B5EF4-FFF2-40B4-BE49-F238E27FC236}">
                      <a16:creationId xmlns:a16="http://schemas.microsoft.com/office/drawing/2014/main" id="{3D4BC445-464C-484D-B506-46DB539C82BE}"/>
                    </a:ext>
                  </a:extLst>
                </p14:cNvPr>
                <p14:cNvContentPartPr/>
                <p14:nvPr/>
              </p14:nvContentPartPr>
              <p14:xfrm>
                <a:off x="11140395" y="6513427"/>
                <a:ext cx="360360" cy="159120"/>
              </p14:xfrm>
            </p:contentPart>
          </mc:Choice>
          <mc:Fallback>
            <p:pic>
              <p:nvPicPr>
                <p:cNvPr id="192" name="Ink 191">
                  <a:extLst>
                    <a:ext uri="{FF2B5EF4-FFF2-40B4-BE49-F238E27FC236}">
                      <a16:creationId xmlns:a16="http://schemas.microsoft.com/office/drawing/2014/main" id="{3D4BC445-464C-484D-B506-46DB539C82BE}"/>
                    </a:ext>
                  </a:extLst>
                </p:cNvPr>
                <p:cNvPicPr/>
                <p:nvPr/>
              </p:nvPicPr>
              <p:blipFill>
                <a:blip r:embed="rId491"/>
                <a:stretch>
                  <a:fillRect/>
                </a:stretch>
              </p:blipFill>
              <p:spPr>
                <a:xfrm>
                  <a:off x="11131755" y="6504427"/>
                  <a:ext cx="378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98" name="Ink 197">
                  <a:extLst>
                    <a:ext uri="{FF2B5EF4-FFF2-40B4-BE49-F238E27FC236}">
                      <a16:creationId xmlns:a16="http://schemas.microsoft.com/office/drawing/2014/main" id="{6AD37C14-78A0-4623-BC1D-6C9017599372}"/>
                    </a:ext>
                  </a:extLst>
                </p14:cNvPr>
                <p14:cNvContentPartPr/>
                <p14:nvPr/>
              </p14:nvContentPartPr>
              <p14:xfrm>
                <a:off x="11428395" y="6481027"/>
                <a:ext cx="30960" cy="35280"/>
              </p14:xfrm>
            </p:contentPart>
          </mc:Choice>
          <mc:Fallback>
            <p:pic>
              <p:nvPicPr>
                <p:cNvPr id="198" name="Ink 197">
                  <a:extLst>
                    <a:ext uri="{FF2B5EF4-FFF2-40B4-BE49-F238E27FC236}">
                      <a16:creationId xmlns:a16="http://schemas.microsoft.com/office/drawing/2014/main" id="{6AD37C14-78A0-4623-BC1D-6C9017599372}"/>
                    </a:ext>
                  </a:extLst>
                </p:cNvPr>
                <p:cNvPicPr/>
                <p:nvPr/>
              </p:nvPicPr>
              <p:blipFill>
                <a:blip r:embed="rId493"/>
                <a:stretch>
                  <a:fillRect/>
                </a:stretch>
              </p:blipFill>
              <p:spPr>
                <a:xfrm>
                  <a:off x="11419395" y="6472027"/>
                  <a:ext cx="48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23" name="Ink 222">
                  <a:extLst>
                    <a:ext uri="{FF2B5EF4-FFF2-40B4-BE49-F238E27FC236}">
                      <a16:creationId xmlns:a16="http://schemas.microsoft.com/office/drawing/2014/main" id="{A591F6B3-E5D8-4CEC-B233-8E5A1C358D02}"/>
                    </a:ext>
                  </a:extLst>
                </p14:cNvPr>
                <p14:cNvContentPartPr/>
                <p14:nvPr/>
              </p14:nvContentPartPr>
              <p14:xfrm>
                <a:off x="11526675" y="6534667"/>
                <a:ext cx="429480" cy="153360"/>
              </p14:xfrm>
            </p:contentPart>
          </mc:Choice>
          <mc:Fallback>
            <p:pic>
              <p:nvPicPr>
                <p:cNvPr id="223" name="Ink 222">
                  <a:extLst>
                    <a:ext uri="{FF2B5EF4-FFF2-40B4-BE49-F238E27FC236}">
                      <a16:creationId xmlns:a16="http://schemas.microsoft.com/office/drawing/2014/main" id="{A591F6B3-E5D8-4CEC-B233-8E5A1C358D02}"/>
                    </a:ext>
                  </a:extLst>
                </p:cNvPr>
                <p:cNvPicPr/>
                <p:nvPr/>
              </p:nvPicPr>
              <p:blipFill>
                <a:blip r:embed="rId495"/>
                <a:stretch>
                  <a:fillRect/>
                </a:stretch>
              </p:blipFill>
              <p:spPr>
                <a:xfrm>
                  <a:off x="11518035" y="6525667"/>
                  <a:ext cx="447120" cy="171000"/>
                </a:xfrm>
                <a:prstGeom prst="rect">
                  <a:avLst/>
                </a:prstGeom>
              </p:spPr>
            </p:pic>
          </mc:Fallback>
        </mc:AlternateContent>
      </p:grpSp>
    </p:spTree>
    <p:extLst>
      <p:ext uri="{BB962C8B-B14F-4D97-AF65-F5344CB8AC3E}">
        <p14:creationId xmlns:p14="http://schemas.microsoft.com/office/powerpoint/2010/main" val="183864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D4F9-1473-4753-9C7E-85B9D997B22C}"/>
              </a:ext>
            </a:extLst>
          </p:cNvPr>
          <p:cNvSpPr>
            <a:spLocks noGrp="1"/>
          </p:cNvSpPr>
          <p:nvPr>
            <p:ph type="title"/>
          </p:nvPr>
        </p:nvSpPr>
        <p:spPr>
          <a:xfrm>
            <a:off x="0" y="0"/>
            <a:ext cx="10515600" cy="1325563"/>
          </a:xfrm>
        </p:spPr>
        <p:txBody>
          <a:bodyPr/>
          <a:lstStyle/>
          <a:p>
            <a:r>
              <a:rPr lang="en-US"/>
              <a:t>Activité oxygénase</a:t>
            </a:r>
          </a:p>
        </p:txBody>
      </p:sp>
      <p:grpSp>
        <p:nvGrpSpPr>
          <p:cNvPr id="18" name="Group 17">
            <a:extLst>
              <a:ext uri="{FF2B5EF4-FFF2-40B4-BE49-F238E27FC236}">
                <a16:creationId xmlns:a16="http://schemas.microsoft.com/office/drawing/2014/main" id="{27C16736-8FFE-4DCD-91E2-337F5BE04802}"/>
              </a:ext>
            </a:extLst>
          </p:cNvPr>
          <p:cNvGrpSpPr/>
          <p:nvPr/>
        </p:nvGrpSpPr>
        <p:grpSpPr>
          <a:xfrm>
            <a:off x="4617895" y="477101"/>
            <a:ext cx="3044520" cy="546120"/>
            <a:chOff x="4617895" y="477101"/>
            <a:chExt cx="3044520" cy="54612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282D43A-BA75-4065-A563-F988D318E620}"/>
                    </a:ext>
                  </a:extLst>
                </p14:cNvPr>
                <p14:cNvContentPartPr/>
                <p14:nvPr/>
              </p14:nvContentPartPr>
              <p14:xfrm>
                <a:off x="4617895" y="482141"/>
                <a:ext cx="146880" cy="385920"/>
              </p14:xfrm>
            </p:contentPart>
          </mc:Choice>
          <mc:Fallback xmlns="">
            <p:pic>
              <p:nvPicPr>
                <p:cNvPr id="3" name="Ink 2">
                  <a:extLst>
                    <a:ext uri="{FF2B5EF4-FFF2-40B4-BE49-F238E27FC236}">
                      <a16:creationId xmlns:a16="http://schemas.microsoft.com/office/drawing/2014/main" id="{5282D43A-BA75-4065-A563-F988D318E620}"/>
                    </a:ext>
                  </a:extLst>
                </p:cNvPr>
                <p:cNvPicPr/>
                <p:nvPr/>
              </p:nvPicPr>
              <p:blipFill>
                <a:blip r:embed="rId3"/>
                <a:stretch>
                  <a:fillRect/>
                </a:stretch>
              </p:blipFill>
              <p:spPr>
                <a:xfrm>
                  <a:off x="4599895" y="464141"/>
                  <a:ext cx="1825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3B61F26-B797-4C3F-8215-8C026EB60E2A}"/>
                    </a:ext>
                  </a:extLst>
                </p14:cNvPr>
                <p14:cNvContentPartPr/>
                <p14:nvPr/>
              </p14:nvContentPartPr>
              <p14:xfrm>
                <a:off x="4959535" y="663221"/>
                <a:ext cx="37440" cy="360000"/>
              </p14:xfrm>
            </p:contentPart>
          </mc:Choice>
          <mc:Fallback xmlns="">
            <p:pic>
              <p:nvPicPr>
                <p:cNvPr id="4" name="Ink 3">
                  <a:extLst>
                    <a:ext uri="{FF2B5EF4-FFF2-40B4-BE49-F238E27FC236}">
                      <a16:creationId xmlns:a16="http://schemas.microsoft.com/office/drawing/2014/main" id="{13B61F26-B797-4C3F-8215-8C026EB60E2A}"/>
                    </a:ext>
                  </a:extLst>
                </p:cNvPr>
                <p:cNvPicPr/>
                <p:nvPr/>
              </p:nvPicPr>
              <p:blipFill>
                <a:blip r:embed="rId5"/>
                <a:stretch>
                  <a:fillRect/>
                </a:stretch>
              </p:blipFill>
              <p:spPr>
                <a:xfrm>
                  <a:off x="4941535" y="645221"/>
                  <a:ext cx="7308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A2B3563-906F-444C-B4E3-2D33E97EC721}"/>
                    </a:ext>
                  </a:extLst>
                </p14:cNvPr>
                <p14:cNvContentPartPr/>
                <p14:nvPr/>
              </p14:nvContentPartPr>
              <p14:xfrm>
                <a:off x="4948735" y="645221"/>
                <a:ext cx="154440" cy="128880"/>
              </p14:xfrm>
            </p:contentPart>
          </mc:Choice>
          <mc:Fallback xmlns="">
            <p:pic>
              <p:nvPicPr>
                <p:cNvPr id="5" name="Ink 4">
                  <a:extLst>
                    <a:ext uri="{FF2B5EF4-FFF2-40B4-BE49-F238E27FC236}">
                      <a16:creationId xmlns:a16="http://schemas.microsoft.com/office/drawing/2014/main" id="{9A2B3563-906F-444C-B4E3-2D33E97EC721}"/>
                    </a:ext>
                  </a:extLst>
                </p:cNvPr>
                <p:cNvPicPr/>
                <p:nvPr/>
              </p:nvPicPr>
              <p:blipFill>
                <a:blip r:embed="rId7"/>
                <a:stretch>
                  <a:fillRect/>
                </a:stretch>
              </p:blipFill>
              <p:spPr>
                <a:xfrm>
                  <a:off x="4931095" y="627581"/>
                  <a:ext cx="190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540E1AE8-C61A-4622-95A7-67DB2C9BE0CD}"/>
                    </a:ext>
                  </a:extLst>
                </p14:cNvPr>
                <p14:cNvContentPartPr/>
                <p14:nvPr/>
              </p14:nvContentPartPr>
              <p14:xfrm>
                <a:off x="5111455" y="484661"/>
                <a:ext cx="306000" cy="259200"/>
              </p14:xfrm>
            </p:contentPart>
          </mc:Choice>
          <mc:Fallback xmlns="">
            <p:pic>
              <p:nvPicPr>
                <p:cNvPr id="6" name="Ink 5">
                  <a:extLst>
                    <a:ext uri="{FF2B5EF4-FFF2-40B4-BE49-F238E27FC236}">
                      <a16:creationId xmlns:a16="http://schemas.microsoft.com/office/drawing/2014/main" id="{540E1AE8-C61A-4622-95A7-67DB2C9BE0CD}"/>
                    </a:ext>
                  </a:extLst>
                </p:cNvPr>
                <p:cNvPicPr/>
                <p:nvPr/>
              </p:nvPicPr>
              <p:blipFill>
                <a:blip r:embed="rId9"/>
                <a:stretch>
                  <a:fillRect/>
                </a:stretch>
              </p:blipFill>
              <p:spPr>
                <a:xfrm>
                  <a:off x="5093455" y="467021"/>
                  <a:ext cx="3416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CBCCCF9-D594-47A6-B577-5E56B3133ADC}"/>
                    </a:ext>
                  </a:extLst>
                </p14:cNvPr>
                <p14:cNvContentPartPr/>
                <p14:nvPr/>
              </p14:nvContentPartPr>
              <p14:xfrm>
                <a:off x="5483695" y="496181"/>
                <a:ext cx="20880" cy="213120"/>
              </p14:xfrm>
            </p:contentPart>
          </mc:Choice>
          <mc:Fallback xmlns="">
            <p:pic>
              <p:nvPicPr>
                <p:cNvPr id="7" name="Ink 6">
                  <a:extLst>
                    <a:ext uri="{FF2B5EF4-FFF2-40B4-BE49-F238E27FC236}">
                      <a16:creationId xmlns:a16="http://schemas.microsoft.com/office/drawing/2014/main" id="{ECBCCCF9-D594-47A6-B577-5E56B3133ADC}"/>
                    </a:ext>
                  </a:extLst>
                </p:cNvPr>
                <p:cNvPicPr/>
                <p:nvPr/>
              </p:nvPicPr>
              <p:blipFill>
                <a:blip r:embed="rId11"/>
                <a:stretch>
                  <a:fillRect/>
                </a:stretch>
              </p:blipFill>
              <p:spPr>
                <a:xfrm>
                  <a:off x="5465695" y="478541"/>
                  <a:ext cx="56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E3F2D204-219B-47BB-A9C4-761B50AE6517}"/>
                    </a:ext>
                  </a:extLst>
                </p14:cNvPr>
                <p14:cNvContentPartPr/>
                <p14:nvPr/>
              </p14:nvContentPartPr>
              <p14:xfrm>
                <a:off x="5431135" y="613181"/>
                <a:ext cx="275040" cy="79560"/>
              </p14:xfrm>
            </p:contentPart>
          </mc:Choice>
          <mc:Fallback xmlns="">
            <p:pic>
              <p:nvPicPr>
                <p:cNvPr id="8" name="Ink 7">
                  <a:extLst>
                    <a:ext uri="{FF2B5EF4-FFF2-40B4-BE49-F238E27FC236}">
                      <a16:creationId xmlns:a16="http://schemas.microsoft.com/office/drawing/2014/main" id="{E3F2D204-219B-47BB-A9C4-761B50AE6517}"/>
                    </a:ext>
                  </a:extLst>
                </p:cNvPr>
                <p:cNvPicPr/>
                <p:nvPr/>
              </p:nvPicPr>
              <p:blipFill>
                <a:blip r:embed="rId13"/>
                <a:stretch>
                  <a:fillRect/>
                </a:stretch>
              </p:blipFill>
              <p:spPr>
                <a:xfrm>
                  <a:off x="5413135" y="595541"/>
                  <a:ext cx="310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E969364B-7D2F-436C-81B0-19A82ADF3500}"/>
                    </a:ext>
                  </a:extLst>
                </p14:cNvPr>
                <p14:cNvContentPartPr/>
                <p14:nvPr/>
              </p14:nvContentPartPr>
              <p14:xfrm>
                <a:off x="5825335" y="603461"/>
                <a:ext cx="412920" cy="165600"/>
              </p14:xfrm>
            </p:contentPart>
          </mc:Choice>
          <mc:Fallback xmlns="">
            <p:pic>
              <p:nvPicPr>
                <p:cNvPr id="9" name="Ink 8">
                  <a:extLst>
                    <a:ext uri="{FF2B5EF4-FFF2-40B4-BE49-F238E27FC236}">
                      <a16:creationId xmlns:a16="http://schemas.microsoft.com/office/drawing/2014/main" id="{E969364B-7D2F-436C-81B0-19A82ADF3500}"/>
                    </a:ext>
                  </a:extLst>
                </p:cNvPr>
                <p:cNvPicPr/>
                <p:nvPr/>
              </p:nvPicPr>
              <p:blipFill>
                <a:blip r:embed="rId15"/>
                <a:stretch>
                  <a:fillRect/>
                </a:stretch>
              </p:blipFill>
              <p:spPr>
                <a:xfrm>
                  <a:off x="5807695" y="585821"/>
                  <a:ext cx="448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429F5956-DB89-4738-B50D-7B48EE5C87B9}"/>
                    </a:ext>
                  </a:extLst>
                </p14:cNvPr>
                <p14:cNvContentPartPr/>
                <p14:nvPr/>
              </p14:nvContentPartPr>
              <p14:xfrm>
                <a:off x="6282535" y="617861"/>
                <a:ext cx="77760" cy="282240"/>
              </p14:xfrm>
            </p:contentPart>
          </mc:Choice>
          <mc:Fallback xmlns="">
            <p:pic>
              <p:nvPicPr>
                <p:cNvPr id="10" name="Ink 9">
                  <a:extLst>
                    <a:ext uri="{FF2B5EF4-FFF2-40B4-BE49-F238E27FC236}">
                      <a16:creationId xmlns:a16="http://schemas.microsoft.com/office/drawing/2014/main" id="{429F5956-DB89-4738-B50D-7B48EE5C87B9}"/>
                    </a:ext>
                  </a:extLst>
                </p:cNvPr>
                <p:cNvPicPr/>
                <p:nvPr/>
              </p:nvPicPr>
              <p:blipFill>
                <a:blip r:embed="rId17"/>
                <a:stretch>
                  <a:fillRect/>
                </a:stretch>
              </p:blipFill>
              <p:spPr>
                <a:xfrm>
                  <a:off x="6264895" y="600221"/>
                  <a:ext cx="11340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55440C74-938C-4EA3-8CB3-901F41138D18}"/>
                    </a:ext>
                  </a:extLst>
                </p14:cNvPr>
                <p14:cNvContentPartPr/>
                <p14:nvPr/>
              </p14:nvContentPartPr>
              <p14:xfrm>
                <a:off x="6311695" y="614621"/>
                <a:ext cx="196560" cy="149040"/>
              </p14:xfrm>
            </p:contentPart>
          </mc:Choice>
          <mc:Fallback xmlns="">
            <p:pic>
              <p:nvPicPr>
                <p:cNvPr id="11" name="Ink 10">
                  <a:extLst>
                    <a:ext uri="{FF2B5EF4-FFF2-40B4-BE49-F238E27FC236}">
                      <a16:creationId xmlns:a16="http://schemas.microsoft.com/office/drawing/2014/main" id="{55440C74-938C-4EA3-8CB3-901F41138D18}"/>
                    </a:ext>
                  </a:extLst>
                </p:cNvPr>
                <p:cNvPicPr/>
                <p:nvPr/>
              </p:nvPicPr>
              <p:blipFill>
                <a:blip r:embed="rId19"/>
                <a:stretch>
                  <a:fillRect/>
                </a:stretch>
              </p:blipFill>
              <p:spPr>
                <a:xfrm>
                  <a:off x="6294055" y="596621"/>
                  <a:ext cx="232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FC3F0F05-787F-4F57-9021-2D1260E518C8}"/>
                    </a:ext>
                  </a:extLst>
                </p14:cNvPr>
                <p14:cNvContentPartPr/>
                <p14:nvPr/>
              </p14:nvContentPartPr>
              <p14:xfrm>
                <a:off x="6494575" y="564581"/>
                <a:ext cx="178200" cy="143280"/>
              </p14:xfrm>
            </p:contentPart>
          </mc:Choice>
          <mc:Fallback xmlns="">
            <p:pic>
              <p:nvPicPr>
                <p:cNvPr id="12" name="Ink 11">
                  <a:extLst>
                    <a:ext uri="{FF2B5EF4-FFF2-40B4-BE49-F238E27FC236}">
                      <a16:creationId xmlns:a16="http://schemas.microsoft.com/office/drawing/2014/main" id="{FC3F0F05-787F-4F57-9021-2D1260E518C8}"/>
                    </a:ext>
                  </a:extLst>
                </p:cNvPr>
                <p:cNvPicPr/>
                <p:nvPr/>
              </p:nvPicPr>
              <p:blipFill>
                <a:blip r:embed="rId21"/>
                <a:stretch>
                  <a:fillRect/>
                </a:stretch>
              </p:blipFill>
              <p:spPr>
                <a:xfrm>
                  <a:off x="6476575" y="546941"/>
                  <a:ext cx="213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09E1EEF7-9CB4-4615-8AC5-1C96588344B4}"/>
                    </a:ext>
                  </a:extLst>
                </p14:cNvPr>
                <p14:cNvContentPartPr/>
                <p14:nvPr/>
              </p14:nvContentPartPr>
              <p14:xfrm>
                <a:off x="6704455" y="645941"/>
                <a:ext cx="177120" cy="86400"/>
              </p14:xfrm>
            </p:contentPart>
          </mc:Choice>
          <mc:Fallback xmlns="">
            <p:pic>
              <p:nvPicPr>
                <p:cNvPr id="13" name="Ink 12">
                  <a:extLst>
                    <a:ext uri="{FF2B5EF4-FFF2-40B4-BE49-F238E27FC236}">
                      <a16:creationId xmlns:a16="http://schemas.microsoft.com/office/drawing/2014/main" id="{09E1EEF7-9CB4-4615-8AC5-1C96588344B4}"/>
                    </a:ext>
                  </a:extLst>
                </p:cNvPr>
                <p:cNvPicPr/>
                <p:nvPr/>
              </p:nvPicPr>
              <p:blipFill>
                <a:blip r:embed="rId23"/>
                <a:stretch>
                  <a:fillRect/>
                </a:stretch>
              </p:blipFill>
              <p:spPr>
                <a:xfrm>
                  <a:off x="6686815" y="628301"/>
                  <a:ext cx="212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7C25397D-5D08-42DB-BB3C-6798D38B55EF}"/>
                    </a:ext>
                  </a:extLst>
                </p14:cNvPr>
                <p14:cNvContentPartPr/>
                <p14:nvPr/>
              </p14:nvContentPartPr>
              <p14:xfrm>
                <a:off x="6902455" y="502661"/>
                <a:ext cx="37440" cy="268200"/>
              </p14:xfrm>
            </p:contentPart>
          </mc:Choice>
          <mc:Fallback xmlns="">
            <p:pic>
              <p:nvPicPr>
                <p:cNvPr id="14" name="Ink 13">
                  <a:extLst>
                    <a:ext uri="{FF2B5EF4-FFF2-40B4-BE49-F238E27FC236}">
                      <a16:creationId xmlns:a16="http://schemas.microsoft.com/office/drawing/2014/main" id="{7C25397D-5D08-42DB-BB3C-6798D38B55EF}"/>
                    </a:ext>
                  </a:extLst>
                </p:cNvPr>
                <p:cNvPicPr/>
                <p:nvPr/>
              </p:nvPicPr>
              <p:blipFill>
                <a:blip r:embed="rId25"/>
                <a:stretch>
                  <a:fillRect/>
                </a:stretch>
              </p:blipFill>
              <p:spPr>
                <a:xfrm>
                  <a:off x="6884455" y="484661"/>
                  <a:ext cx="730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DF23CD55-65E4-4EAA-BB9D-C2EB0B7DE1EA}"/>
                    </a:ext>
                  </a:extLst>
                </p14:cNvPr>
                <p14:cNvContentPartPr/>
                <p14:nvPr/>
              </p14:nvContentPartPr>
              <p14:xfrm>
                <a:off x="6894175" y="596981"/>
                <a:ext cx="201600" cy="146160"/>
              </p14:xfrm>
            </p:contentPart>
          </mc:Choice>
          <mc:Fallback xmlns="">
            <p:pic>
              <p:nvPicPr>
                <p:cNvPr id="15" name="Ink 14">
                  <a:extLst>
                    <a:ext uri="{FF2B5EF4-FFF2-40B4-BE49-F238E27FC236}">
                      <a16:creationId xmlns:a16="http://schemas.microsoft.com/office/drawing/2014/main" id="{DF23CD55-65E4-4EAA-BB9D-C2EB0B7DE1EA}"/>
                    </a:ext>
                  </a:extLst>
                </p:cNvPr>
                <p:cNvPicPr/>
                <p:nvPr/>
              </p:nvPicPr>
              <p:blipFill>
                <a:blip r:embed="rId27"/>
                <a:stretch>
                  <a:fillRect/>
                </a:stretch>
              </p:blipFill>
              <p:spPr>
                <a:xfrm>
                  <a:off x="6876175" y="578981"/>
                  <a:ext cx="237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F312163B-E833-4238-83A4-027D4131CC37}"/>
                    </a:ext>
                  </a:extLst>
                </p14:cNvPr>
                <p14:cNvContentPartPr/>
                <p14:nvPr/>
              </p14:nvContentPartPr>
              <p14:xfrm>
                <a:off x="7140055" y="639821"/>
                <a:ext cx="272880" cy="99360"/>
              </p14:xfrm>
            </p:contentPart>
          </mc:Choice>
          <mc:Fallback xmlns="">
            <p:pic>
              <p:nvPicPr>
                <p:cNvPr id="16" name="Ink 15">
                  <a:extLst>
                    <a:ext uri="{FF2B5EF4-FFF2-40B4-BE49-F238E27FC236}">
                      <a16:creationId xmlns:a16="http://schemas.microsoft.com/office/drawing/2014/main" id="{F312163B-E833-4238-83A4-027D4131CC37}"/>
                    </a:ext>
                  </a:extLst>
                </p:cNvPr>
                <p:cNvPicPr/>
                <p:nvPr/>
              </p:nvPicPr>
              <p:blipFill>
                <a:blip r:embed="rId29"/>
                <a:stretch>
                  <a:fillRect/>
                </a:stretch>
              </p:blipFill>
              <p:spPr>
                <a:xfrm>
                  <a:off x="7122415" y="622181"/>
                  <a:ext cx="308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93A176C9-036B-4C92-A6FB-55EED04AA65A}"/>
                    </a:ext>
                  </a:extLst>
                </p14:cNvPr>
                <p14:cNvContentPartPr/>
                <p14:nvPr/>
              </p14:nvContentPartPr>
              <p14:xfrm>
                <a:off x="7466215" y="477101"/>
                <a:ext cx="196200" cy="368280"/>
              </p14:xfrm>
            </p:contentPart>
          </mc:Choice>
          <mc:Fallback xmlns="">
            <p:pic>
              <p:nvPicPr>
                <p:cNvPr id="17" name="Ink 16">
                  <a:extLst>
                    <a:ext uri="{FF2B5EF4-FFF2-40B4-BE49-F238E27FC236}">
                      <a16:creationId xmlns:a16="http://schemas.microsoft.com/office/drawing/2014/main" id="{93A176C9-036B-4C92-A6FB-55EED04AA65A}"/>
                    </a:ext>
                  </a:extLst>
                </p:cNvPr>
                <p:cNvPicPr/>
                <p:nvPr/>
              </p:nvPicPr>
              <p:blipFill>
                <a:blip r:embed="rId31"/>
                <a:stretch>
                  <a:fillRect/>
                </a:stretch>
              </p:blipFill>
              <p:spPr>
                <a:xfrm>
                  <a:off x="7448215" y="459461"/>
                  <a:ext cx="231840" cy="403920"/>
                </a:xfrm>
                <a:prstGeom prst="rect">
                  <a:avLst/>
                </a:prstGeom>
              </p:spPr>
            </p:pic>
          </mc:Fallback>
        </mc:AlternateContent>
      </p:grpSp>
      <p:grpSp>
        <p:nvGrpSpPr>
          <p:cNvPr id="27" name="Group 26">
            <a:extLst>
              <a:ext uri="{FF2B5EF4-FFF2-40B4-BE49-F238E27FC236}">
                <a16:creationId xmlns:a16="http://schemas.microsoft.com/office/drawing/2014/main" id="{3652FF69-1506-48A7-B541-1BBA7D661048}"/>
              </a:ext>
            </a:extLst>
          </p:cNvPr>
          <p:cNvGrpSpPr/>
          <p:nvPr/>
        </p:nvGrpSpPr>
        <p:grpSpPr>
          <a:xfrm>
            <a:off x="1003855" y="1609301"/>
            <a:ext cx="1266840" cy="284400"/>
            <a:chOff x="1003855" y="1609301"/>
            <a:chExt cx="1266840" cy="284400"/>
          </a:xfrm>
        </p:grpSpPr>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D6600BAE-C8B6-4014-9356-D41C8AC5FA3D}"/>
                    </a:ext>
                  </a:extLst>
                </p14:cNvPr>
                <p14:cNvContentPartPr/>
                <p14:nvPr/>
              </p14:nvContentPartPr>
              <p14:xfrm>
                <a:off x="1003855" y="1710821"/>
                <a:ext cx="204480" cy="182880"/>
              </p14:xfrm>
            </p:contentPart>
          </mc:Choice>
          <mc:Fallback xmlns="">
            <p:pic>
              <p:nvPicPr>
                <p:cNvPr id="19" name="Ink 18">
                  <a:extLst>
                    <a:ext uri="{FF2B5EF4-FFF2-40B4-BE49-F238E27FC236}">
                      <a16:creationId xmlns:a16="http://schemas.microsoft.com/office/drawing/2014/main" id="{D6600BAE-C8B6-4014-9356-D41C8AC5FA3D}"/>
                    </a:ext>
                  </a:extLst>
                </p:cNvPr>
                <p:cNvPicPr/>
                <p:nvPr/>
              </p:nvPicPr>
              <p:blipFill>
                <a:blip r:embed="rId33"/>
                <a:stretch>
                  <a:fillRect/>
                </a:stretch>
              </p:blipFill>
              <p:spPr>
                <a:xfrm>
                  <a:off x="985855" y="1693181"/>
                  <a:ext cx="240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10ECBD96-D982-486F-BF35-1D120968CDAA}"/>
                    </a:ext>
                  </a:extLst>
                </p14:cNvPr>
                <p14:cNvContentPartPr/>
                <p14:nvPr/>
              </p14:nvContentPartPr>
              <p14:xfrm>
                <a:off x="1213015" y="1719461"/>
                <a:ext cx="1080" cy="137160"/>
              </p14:xfrm>
            </p:contentPart>
          </mc:Choice>
          <mc:Fallback xmlns="">
            <p:pic>
              <p:nvPicPr>
                <p:cNvPr id="20" name="Ink 19">
                  <a:extLst>
                    <a:ext uri="{FF2B5EF4-FFF2-40B4-BE49-F238E27FC236}">
                      <a16:creationId xmlns:a16="http://schemas.microsoft.com/office/drawing/2014/main" id="{10ECBD96-D982-486F-BF35-1D120968CDAA}"/>
                    </a:ext>
                  </a:extLst>
                </p:cNvPr>
                <p:cNvPicPr/>
                <p:nvPr/>
              </p:nvPicPr>
              <p:blipFill>
                <a:blip r:embed="rId35"/>
                <a:stretch>
                  <a:fillRect/>
                </a:stretch>
              </p:blipFill>
              <p:spPr>
                <a:xfrm>
                  <a:off x="1195375" y="1701461"/>
                  <a:ext cx="36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5CC646BF-D001-45C3-9FAB-165F5396B8D4}"/>
                    </a:ext>
                  </a:extLst>
                </p14:cNvPr>
                <p14:cNvContentPartPr/>
                <p14:nvPr/>
              </p14:nvContentPartPr>
              <p14:xfrm>
                <a:off x="1179535" y="1662221"/>
                <a:ext cx="172440" cy="186840"/>
              </p14:xfrm>
            </p:contentPart>
          </mc:Choice>
          <mc:Fallback xmlns="">
            <p:pic>
              <p:nvPicPr>
                <p:cNvPr id="21" name="Ink 20">
                  <a:extLst>
                    <a:ext uri="{FF2B5EF4-FFF2-40B4-BE49-F238E27FC236}">
                      <a16:creationId xmlns:a16="http://schemas.microsoft.com/office/drawing/2014/main" id="{5CC646BF-D001-45C3-9FAB-165F5396B8D4}"/>
                    </a:ext>
                  </a:extLst>
                </p:cNvPr>
                <p:cNvPicPr/>
                <p:nvPr/>
              </p:nvPicPr>
              <p:blipFill>
                <a:blip r:embed="rId37"/>
                <a:stretch>
                  <a:fillRect/>
                </a:stretch>
              </p:blipFill>
              <p:spPr>
                <a:xfrm>
                  <a:off x="1161895" y="1644221"/>
                  <a:ext cx="208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ED5184DF-1DDA-4050-A6E6-EF263467DDDA}"/>
                    </a:ext>
                  </a:extLst>
                </p14:cNvPr>
                <p14:cNvContentPartPr/>
                <p14:nvPr/>
              </p14:nvContentPartPr>
              <p14:xfrm>
                <a:off x="1399135" y="1736381"/>
                <a:ext cx="184320" cy="154440"/>
              </p14:xfrm>
            </p:contentPart>
          </mc:Choice>
          <mc:Fallback xmlns="">
            <p:pic>
              <p:nvPicPr>
                <p:cNvPr id="22" name="Ink 21">
                  <a:extLst>
                    <a:ext uri="{FF2B5EF4-FFF2-40B4-BE49-F238E27FC236}">
                      <a16:creationId xmlns:a16="http://schemas.microsoft.com/office/drawing/2014/main" id="{ED5184DF-1DDA-4050-A6E6-EF263467DDDA}"/>
                    </a:ext>
                  </a:extLst>
                </p:cNvPr>
                <p:cNvPicPr/>
                <p:nvPr/>
              </p:nvPicPr>
              <p:blipFill>
                <a:blip r:embed="rId39"/>
                <a:stretch>
                  <a:fillRect/>
                </a:stretch>
              </p:blipFill>
              <p:spPr>
                <a:xfrm>
                  <a:off x="1381495" y="1718741"/>
                  <a:ext cx="219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4ECDBA7D-C537-4A03-9F53-A1C42D1E1293}"/>
                    </a:ext>
                  </a:extLst>
                </p14:cNvPr>
                <p14:cNvContentPartPr/>
                <p14:nvPr/>
              </p14:nvContentPartPr>
              <p14:xfrm>
                <a:off x="1567975" y="1715861"/>
                <a:ext cx="177840" cy="130320"/>
              </p14:xfrm>
            </p:contentPart>
          </mc:Choice>
          <mc:Fallback xmlns="">
            <p:pic>
              <p:nvPicPr>
                <p:cNvPr id="23" name="Ink 22">
                  <a:extLst>
                    <a:ext uri="{FF2B5EF4-FFF2-40B4-BE49-F238E27FC236}">
                      <a16:creationId xmlns:a16="http://schemas.microsoft.com/office/drawing/2014/main" id="{4ECDBA7D-C537-4A03-9F53-A1C42D1E1293}"/>
                    </a:ext>
                  </a:extLst>
                </p:cNvPr>
                <p:cNvPicPr/>
                <p:nvPr/>
              </p:nvPicPr>
              <p:blipFill>
                <a:blip r:embed="rId41"/>
                <a:stretch>
                  <a:fillRect/>
                </a:stretch>
              </p:blipFill>
              <p:spPr>
                <a:xfrm>
                  <a:off x="1550335" y="1698221"/>
                  <a:ext cx="213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25F6A8B0-C03B-4DA3-9206-B270316D96E1}"/>
                    </a:ext>
                  </a:extLst>
                </p14:cNvPr>
                <p14:cNvContentPartPr/>
                <p14:nvPr/>
              </p14:nvContentPartPr>
              <p14:xfrm>
                <a:off x="1832935" y="1828181"/>
                <a:ext cx="129600" cy="360"/>
              </p14:xfrm>
            </p:contentPart>
          </mc:Choice>
          <mc:Fallback xmlns="">
            <p:pic>
              <p:nvPicPr>
                <p:cNvPr id="24" name="Ink 23">
                  <a:extLst>
                    <a:ext uri="{FF2B5EF4-FFF2-40B4-BE49-F238E27FC236}">
                      <a16:creationId xmlns:a16="http://schemas.microsoft.com/office/drawing/2014/main" id="{25F6A8B0-C03B-4DA3-9206-B270316D96E1}"/>
                    </a:ext>
                  </a:extLst>
                </p:cNvPr>
                <p:cNvPicPr/>
                <p:nvPr/>
              </p:nvPicPr>
              <p:blipFill>
                <a:blip r:embed="rId43"/>
                <a:stretch>
                  <a:fillRect/>
                </a:stretch>
              </p:blipFill>
              <p:spPr>
                <a:xfrm>
                  <a:off x="1814935" y="1810181"/>
                  <a:ext cx="165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4CDEA9D3-5105-4452-8CF9-0019C96EBB47}"/>
                    </a:ext>
                  </a:extLst>
                </p14:cNvPr>
                <p14:cNvContentPartPr/>
                <p14:nvPr/>
              </p14:nvContentPartPr>
              <p14:xfrm>
                <a:off x="2094295" y="1696061"/>
                <a:ext cx="35280" cy="150840"/>
              </p14:xfrm>
            </p:contentPart>
          </mc:Choice>
          <mc:Fallback xmlns="">
            <p:pic>
              <p:nvPicPr>
                <p:cNvPr id="25" name="Ink 24">
                  <a:extLst>
                    <a:ext uri="{FF2B5EF4-FFF2-40B4-BE49-F238E27FC236}">
                      <a16:creationId xmlns:a16="http://schemas.microsoft.com/office/drawing/2014/main" id="{4CDEA9D3-5105-4452-8CF9-0019C96EBB47}"/>
                    </a:ext>
                  </a:extLst>
                </p:cNvPr>
                <p:cNvPicPr/>
                <p:nvPr/>
              </p:nvPicPr>
              <p:blipFill>
                <a:blip r:embed="rId45"/>
                <a:stretch>
                  <a:fillRect/>
                </a:stretch>
              </p:blipFill>
              <p:spPr>
                <a:xfrm>
                  <a:off x="2076295" y="1678421"/>
                  <a:ext cx="709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77EAC612-53C8-4056-9927-BBAE89A191E6}"/>
                    </a:ext>
                  </a:extLst>
                </p14:cNvPr>
                <p14:cNvContentPartPr/>
                <p14:nvPr/>
              </p14:nvContentPartPr>
              <p14:xfrm>
                <a:off x="2084215" y="1609301"/>
                <a:ext cx="186480" cy="128160"/>
              </p14:xfrm>
            </p:contentPart>
          </mc:Choice>
          <mc:Fallback xmlns="">
            <p:pic>
              <p:nvPicPr>
                <p:cNvPr id="26" name="Ink 25">
                  <a:extLst>
                    <a:ext uri="{FF2B5EF4-FFF2-40B4-BE49-F238E27FC236}">
                      <a16:creationId xmlns:a16="http://schemas.microsoft.com/office/drawing/2014/main" id="{77EAC612-53C8-4056-9927-BBAE89A191E6}"/>
                    </a:ext>
                  </a:extLst>
                </p:cNvPr>
                <p:cNvPicPr/>
                <p:nvPr/>
              </p:nvPicPr>
              <p:blipFill>
                <a:blip r:embed="rId47"/>
                <a:stretch>
                  <a:fillRect/>
                </a:stretch>
              </p:blipFill>
              <p:spPr>
                <a:xfrm>
                  <a:off x="2066575" y="1591301"/>
                  <a:ext cx="222120" cy="163800"/>
                </a:xfrm>
                <a:prstGeom prst="rect">
                  <a:avLst/>
                </a:prstGeom>
              </p:spPr>
            </p:pic>
          </mc:Fallback>
        </mc:AlternateContent>
      </p:grpSp>
      <p:grpSp>
        <p:nvGrpSpPr>
          <p:cNvPr id="33" name="Group 32">
            <a:extLst>
              <a:ext uri="{FF2B5EF4-FFF2-40B4-BE49-F238E27FC236}">
                <a16:creationId xmlns:a16="http://schemas.microsoft.com/office/drawing/2014/main" id="{F0F44CC2-8B3A-4F11-BBBA-4360302CB42D}"/>
              </a:ext>
            </a:extLst>
          </p:cNvPr>
          <p:cNvGrpSpPr/>
          <p:nvPr/>
        </p:nvGrpSpPr>
        <p:grpSpPr>
          <a:xfrm>
            <a:off x="996295" y="2013221"/>
            <a:ext cx="860040" cy="307800"/>
            <a:chOff x="996295" y="2013221"/>
            <a:chExt cx="860040" cy="307800"/>
          </a:xfrm>
        </p:grpSpPr>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4368D6B2-A702-46B2-A1AE-F45A751E2AB6}"/>
                    </a:ext>
                  </a:extLst>
                </p14:cNvPr>
                <p14:cNvContentPartPr/>
                <p14:nvPr/>
              </p14:nvContentPartPr>
              <p14:xfrm>
                <a:off x="1137055" y="2013221"/>
                <a:ext cx="23760" cy="128160"/>
              </p14:xfrm>
            </p:contentPart>
          </mc:Choice>
          <mc:Fallback xmlns="">
            <p:pic>
              <p:nvPicPr>
                <p:cNvPr id="28" name="Ink 27">
                  <a:extLst>
                    <a:ext uri="{FF2B5EF4-FFF2-40B4-BE49-F238E27FC236}">
                      <a16:creationId xmlns:a16="http://schemas.microsoft.com/office/drawing/2014/main" id="{4368D6B2-A702-46B2-A1AE-F45A751E2AB6}"/>
                    </a:ext>
                  </a:extLst>
                </p:cNvPr>
                <p:cNvPicPr/>
                <p:nvPr/>
              </p:nvPicPr>
              <p:blipFill>
                <a:blip r:embed="rId49"/>
                <a:stretch>
                  <a:fillRect/>
                </a:stretch>
              </p:blipFill>
              <p:spPr>
                <a:xfrm>
                  <a:off x="1119415" y="1995581"/>
                  <a:ext cx="59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A763C00B-04A9-40FE-BD0E-E9B82F5AC278}"/>
                    </a:ext>
                  </a:extLst>
                </p14:cNvPr>
                <p14:cNvContentPartPr/>
                <p14:nvPr/>
              </p14:nvContentPartPr>
              <p14:xfrm>
                <a:off x="996295" y="2216261"/>
                <a:ext cx="195120" cy="104760"/>
              </p14:xfrm>
            </p:contentPart>
          </mc:Choice>
          <mc:Fallback xmlns="">
            <p:pic>
              <p:nvPicPr>
                <p:cNvPr id="29" name="Ink 28">
                  <a:extLst>
                    <a:ext uri="{FF2B5EF4-FFF2-40B4-BE49-F238E27FC236}">
                      <a16:creationId xmlns:a16="http://schemas.microsoft.com/office/drawing/2014/main" id="{A763C00B-04A9-40FE-BD0E-E9B82F5AC278}"/>
                    </a:ext>
                  </a:extLst>
                </p:cNvPr>
                <p:cNvPicPr/>
                <p:nvPr/>
              </p:nvPicPr>
              <p:blipFill>
                <a:blip r:embed="rId51"/>
                <a:stretch>
                  <a:fillRect/>
                </a:stretch>
              </p:blipFill>
              <p:spPr>
                <a:xfrm>
                  <a:off x="978295" y="2198621"/>
                  <a:ext cx="230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6AA5A4B4-D9D1-45BA-AE9A-87E57793FDF9}"/>
                    </a:ext>
                  </a:extLst>
                </p14:cNvPr>
                <p14:cNvContentPartPr/>
                <p14:nvPr/>
              </p14:nvContentPartPr>
              <p14:xfrm>
                <a:off x="1326415" y="2221661"/>
                <a:ext cx="128160" cy="5040"/>
              </p14:xfrm>
            </p:contentPart>
          </mc:Choice>
          <mc:Fallback xmlns="">
            <p:pic>
              <p:nvPicPr>
                <p:cNvPr id="30" name="Ink 29">
                  <a:extLst>
                    <a:ext uri="{FF2B5EF4-FFF2-40B4-BE49-F238E27FC236}">
                      <a16:creationId xmlns:a16="http://schemas.microsoft.com/office/drawing/2014/main" id="{6AA5A4B4-D9D1-45BA-AE9A-87E57793FDF9}"/>
                    </a:ext>
                  </a:extLst>
                </p:cNvPr>
                <p:cNvPicPr/>
                <p:nvPr/>
              </p:nvPicPr>
              <p:blipFill>
                <a:blip r:embed="rId53"/>
                <a:stretch>
                  <a:fillRect/>
                </a:stretch>
              </p:blipFill>
              <p:spPr>
                <a:xfrm>
                  <a:off x="1308415" y="2204021"/>
                  <a:ext cx="163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4259B409-7F5A-47AB-A38A-19C3E4D289EF}"/>
                    </a:ext>
                  </a:extLst>
                </p14:cNvPr>
                <p14:cNvContentPartPr/>
                <p14:nvPr/>
              </p14:nvContentPartPr>
              <p14:xfrm>
                <a:off x="1343695" y="2258741"/>
                <a:ext cx="133920" cy="6480"/>
              </p14:xfrm>
            </p:contentPart>
          </mc:Choice>
          <mc:Fallback xmlns="">
            <p:pic>
              <p:nvPicPr>
                <p:cNvPr id="31" name="Ink 30">
                  <a:extLst>
                    <a:ext uri="{FF2B5EF4-FFF2-40B4-BE49-F238E27FC236}">
                      <a16:creationId xmlns:a16="http://schemas.microsoft.com/office/drawing/2014/main" id="{4259B409-7F5A-47AB-A38A-19C3E4D289EF}"/>
                    </a:ext>
                  </a:extLst>
                </p:cNvPr>
                <p:cNvPicPr/>
                <p:nvPr/>
              </p:nvPicPr>
              <p:blipFill>
                <a:blip r:embed="rId55"/>
                <a:stretch>
                  <a:fillRect/>
                </a:stretch>
              </p:blipFill>
              <p:spPr>
                <a:xfrm>
                  <a:off x="1326055" y="2240741"/>
                  <a:ext cx="1695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64AA9F8B-CA39-4C77-9918-7DFE8D24B301}"/>
                    </a:ext>
                  </a:extLst>
                </p14:cNvPr>
                <p14:cNvContentPartPr/>
                <p14:nvPr/>
              </p14:nvContentPartPr>
              <p14:xfrm>
                <a:off x="1632415" y="2143181"/>
                <a:ext cx="223920" cy="118440"/>
              </p14:xfrm>
            </p:contentPart>
          </mc:Choice>
          <mc:Fallback xmlns="">
            <p:pic>
              <p:nvPicPr>
                <p:cNvPr id="32" name="Ink 31">
                  <a:extLst>
                    <a:ext uri="{FF2B5EF4-FFF2-40B4-BE49-F238E27FC236}">
                      <a16:creationId xmlns:a16="http://schemas.microsoft.com/office/drawing/2014/main" id="{64AA9F8B-CA39-4C77-9918-7DFE8D24B301}"/>
                    </a:ext>
                  </a:extLst>
                </p:cNvPr>
                <p:cNvPicPr/>
                <p:nvPr/>
              </p:nvPicPr>
              <p:blipFill>
                <a:blip r:embed="rId57"/>
                <a:stretch>
                  <a:fillRect/>
                </a:stretch>
              </p:blipFill>
              <p:spPr>
                <a:xfrm>
                  <a:off x="1614415" y="2125541"/>
                  <a:ext cx="259560" cy="154080"/>
                </a:xfrm>
                <a:prstGeom prst="rect">
                  <a:avLst/>
                </a:prstGeom>
              </p:spPr>
            </p:pic>
          </mc:Fallback>
        </mc:AlternateContent>
      </p:grpSp>
      <p:grpSp>
        <p:nvGrpSpPr>
          <p:cNvPr id="56" name="Group 55">
            <a:extLst>
              <a:ext uri="{FF2B5EF4-FFF2-40B4-BE49-F238E27FC236}">
                <a16:creationId xmlns:a16="http://schemas.microsoft.com/office/drawing/2014/main" id="{921CA65F-118F-409F-BC28-784B9CA19311}"/>
              </a:ext>
            </a:extLst>
          </p:cNvPr>
          <p:cNvGrpSpPr/>
          <p:nvPr/>
        </p:nvGrpSpPr>
        <p:grpSpPr>
          <a:xfrm>
            <a:off x="382135" y="2661581"/>
            <a:ext cx="191880" cy="188640"/>
            <a:chOff x="382135" y="2661581"/>
            <a:chExt cx="191880" cy="188640"/>
          </a:xfrm>
        </p:grpSpPr>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FC391049-BD86-4BDB-84C8-67901EF61401}"/>
                    </a:ext>
                  </a:extLst>
                </p14:cNvPr>
                <p14:cNvContentPartPr/>
                <p14:nvPr/>
              </p14:nvContentPartPr>
              <p14:xfrm>
                <a:off x="382135" y="2711981"/>
                <a:ext cx="34560" cy="138240"/>
              </p14:xfrm>
            </p:contentPart>
          </mc:Choice>
          <mc:Fallback xmlns="">
            <p:pic>
              <p:nvPicPr>
                <p:cNvPr id="37" name="Ink 36">
                  <a:extLst>
                    <a:ext uri="{FF2B5EF4-FFF2-40B4-BE49-F238E27FC236}">
                      <a16:creationId xmlns:a16="http://schemas.microsoft.com/office/drawing/2014/main" id="{FC391049-BD86-4BDB-84C8-67901EF61401}"/>
                    </a:ext>
                  </a:extLst>
                </p:cNvPr>
                <p:cNvPicPr/>
                <p:nvPr/>
              </p:nvPicPr>
              <p:blipFill>
                <a:blip r:embed="rId59"/>
                <a:stretch>
                  <a:fillRect/>
                </a:stretch>
              </p:blipFill>
              <p:spPr>
                <a:xfrm>
                  <a:off x="364135" y="2693981"/>
                  <a:ext cx="70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EF644B91-1549-44D2-B1EC-17ED3E2E320F}"/>
                    </a:ext>
                  </a:extLst>
                </p14:cNvPr>
                <p14:cNvContentPartPr/>
                <p14:nvPr/>
              </p14:nvContentPartPr>
              <p14:xfrm>
                <a:off x="389695" y="2661581"/>
                <a:ext cx="184320" cy="171720"/>
              </p14:xfrm>
            </p:contentPart>
          </mc:Choice>
          <mc:Fallback xmlns="">
            <p:pic>
              <p:nvPicPr>
                <p:cNvPr id="38" name="Ink 37">
                  <a:extLst>
                    <a:ext uri="{FF2B5EF4-FFF2-40B4-BE49-F238E27FC236}">
                      <a16:creationId xmlns:a16="http://schemas.microsoft.com/office/drawing/2014/main" id="{EF644B91-1549-44D2-B1EC-17ED3E2E320F}"/>
                    </a:ext>
                  </a:extLst>
                </p:cNvPr>
                <p:cNvPicPr/>
                <p:nvPr/>
              </p:nvPicPr>
              <p:blipFill>
                <a:blip r:embed="rId61"/>
                <a:stretch>
                  <a:fillRect/>
                </a:stretch>
              </p:blipFill>
              <p:spPr>
                <a:xfrm>
                  <a:off x="372055" y="2643581"/>
                  <a:ext cx="219960" cy="207360"/>
                </a:xfrm>
                <a:prstGeom prst="rect">
                  <a:avLst/>
                </a:prstGeom>
              </p:spPr>
            </p:pic>
          </mc:Fallback>
        </mc:AlternateContent>
      </p:grpSp>
      <p:grpSp>
        <p:nvGrpSpPr>
          <p:cNvPr id="55" name="Group 54">
            <a:extLst>
              <a:ext uri="{FF2B5EF4-FFF2-40B4-BE49-F238E27FC236}">
                <a16:creationId xmlns:a16="http://schemas.microsoft.com/office/drawing/2014/main" id="{B1D188EA-FE27-4502-9CD8-C12F68D97BF8}"/>
              </a:ext>
            </a:extLst>
          </p:cNvPr>
          <p:cNvGrpSpPr/>
          <p:nvPr/>
        </p:nvGrpSpPr>
        <p:grpSpPr>
          <a:xfrm>
            <a:off x="762655" y="2458181"/>
            <a:ext cx="1134360" cy="408240"/>
            <a:chOff x="762655" y="2458181"/>
            <a:chExt cx="1134360" cy="408240"/>
          </a:xfrm>
        </p:grpSpPr>
        <mc:AlternateContent xmlns:mc="http://schemas.openxmlformats.org/markup-compatibility/2006" xmlns:p14="http://schemas.microsoft.com/office/powerpoint/2010/main">
          <mc:Choice Requires="p14">
            <p:contentPart p14:bwMode="auto" r:id="rId62">
              <p14:nvContentPartPr>
                <p14:cNvPr id="34" name="Ink 33">
                  <a:extLst>
                    <a:ext uri="{FF2B5EF4-FFF2-40B4-BE49-F238E27FC236}">
                      <a16:creationId xmlns:a16="http://schemas.microsoft.com/office/drawing/2014/main" id="{EE4CB3F9-88F5-40BA-B039-394BB8BC0C2B}"/>
                    </a:ext>
                  </a:extLst>
                </p14:cNvPr>
                <p14:cNvContentPartPr/>
                <p14:nvPr/>
              </p14:nvContentPartPr>
              <p14:xfrm>
                <a:off x="1108255" y="2458181"/>
                <a:ext cx="20520" cy="150480"/>
              </p14:xfrm>
            </p:contentPart>
          </mc:Choice>
          <mc:Fallback xmlns="">
            <p:pic>
              <p:nvPicPr>
                <p:cNvPr id="34" name="Ink 33">
                  <a:extLst>
                    <a:ext uri="{FF2B5EF4-FFF2-40B4-BE49-F238E27FC236}">
                      <a16:creationId xmlns:a16="http://schemas.microsoft.com/office/drawing/2014/main" id="{EE4CB3F9-88F5-40BA-B039-394BB8BC0C2B}"/>
                    </a:ext>
                  </a:extLst>
                </p:cNvPr>
                <p:cNvPicPr/>
                <p:nvPr/>
              </p:nvPicPr>
              <p:blipFill>
                <a:blip r:embed="rId63"/>
                <a:stretch>
                  <a:fillRect/>
                </a:stretch>
              </p:blipFill>
              <p:spPr>
                <a:xfrm>
                  <a:off x="1090615" y="2440541"/>
                  <a:ext cx="56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Ink 34">
                  <a:extLst>
                    <a:ext uri="{FF2B5EF4-FFF2-40B4-BE49-F238E27FC236}">
                      <a16:creationId xmlns:a16="http://schemas.microsoft.com/office/drawing/2014/main" id="{00DB0ADE-C2E0-48DF-B64A-065669DBFAB2}"/>
                    </a:ext>
                  </a:extLst>
                </p14:cNvPr>
                <p14:cNvContentPartPr/>
                <p14:nvPr/>
              </p14:nvContentPartPr>
              <p14:xfrm>
                <a:off x="948775" y="2726741"/>
                <a:ext cx="241920" cy="139680"/>
              </p14:xfrm>
            </p:contentPart>
          </mc:Choice>
          <mc:Fallback xmlns="">
            <p:pic>
              <p:nvPicPr>
                <p:cNvPr id="35" name="Ink 34">
                  <a:extLst>
                    <a:ext uri="{FF2B5EF4-FFF2-40B4-BE49-F238E27FC236}">
                      <a16:creationId xmlns:a16="http://schemas.microsoft.com/office/drawing/2014/main" id="{00DB0ADE-C2E0-48DF-B64A-065669DBFAB2}"/>
                    </a:ext>
                  </a:extLst>
                </p:cNvPr>
                <p:cNvPicPr/>
                <p:nvPr/>
              </p:nvPicPr>
              <p:blipFill>
                <a:blip r:embed="rId65"/>
                <a:stretch>
                  <a:fillRect/>
                </a:stretch>
              </p:blipFill>
              <p:spPr>
                <a:xfrm>
                  <a:off x="931135" y="2708741"/>
                  <a:ext cx="277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Ink 35">
                  <a:extLst>
                    <a:ext uri="{FF2B5EF4-FFF2-40B4-BE49-F238E27FC236}">
                      <a16:creationId xmlns:a16="http://schemas.microsoft.com/office/drawing/2014/main" id="{2966C57E-CAFB-469E-95C9-31D2B963F387}"/>
                    </a:ext>
                  </a:extLst>
                </p14:cNvPr>
                <p14:cNvContentPartPr/>
                <p14:nvPr/>
              </p14:nvContentPartPr>
              <p14:xfrm>
                <a:off x="762655" y="2814581"/>
                <a:ext cx="104760" cy="360"/>
              </p14:xfrm>
            </p:contentPart>
          </mc:Choice>
          <mc:Fallback xmlns="">
            <p:pic>
              <p:nvPicPr>
                <p:cNvPr id="36" name="Ink 35">
                  <a:extLst>
                    <a:ext uri="{FF2B5EF4-FFF2-40B4-BE49-F238E27FC236}">
                      <a16:creationId xmlns:a16="http://schemas.microsoft.com/office/drawing/2014/main" id="{2966C57E-CAFB-469E-95C9-31D2B963F387}"/>
                    </a:ext>
                  </a:extLst>
                </p:cNvPr>
                <p:cNvPicPr/>
                <p:nvPr/>
              </p:nvPicPr>
              <p:blipFill>
                <a:blip r:embed="rId67"/>
                <a:stretch>
                  <a:fillRect/>
                </a:stretch>
              </p:blipFill>
              <p:spPr>
                <a:xfrm>
                  <a:off x="745015" y="2796581"/>
                  <a:ext cx="140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7A49240C-CDFA-429D-B07D-90B5000DAD62}"/>
                    </a:ext>
                  </a:extLst>
                </p14:cNvPr>
                <p14:cNvContentPartPr/>
                <p14:nvPr/>
              </p14:nvContentPartPr>
              <p14:xfrm>
                <a:off x="1247215" y="2794061"/>
                <a:ext cx="131760" cy="1800"/>
              </p14:xfrm>
            </p:contentPart>
          </mc:Choice>
          <mc:Fallback xmlns="">
            <p:pic>
              <p:nvPicPr>
                <p:cNvPr id="39" name="Ink 38">
                  <a:extLst>
                    <a:ext uri="{FF2B5EF4-FFF2-40B4-BE49-F238E27FC236}">
                      <a16:creationId xmlns:a16="http://schemas.microsoft.com/office/drawing/2014/main" id="{7A49240C-CDFA-429D-B07D-90B5000DAD62}"/>
                    </a:ext>
                  </a:extLst>
                </p:cNvPr>
                <p:cNvPicPr/>
                <p:nvPr/>
              </p:nvPicPr>
              <p:blipFill>
                <a:blip r:embed="rId69"/>
                <a:stretch>
                  <a:fillRect/>
                </a:stretch>
              </p:blipFill>
              <p:spPr>
                <a:xfrm>
                  <a:off x="1229575" y="2776061"/>
                  <a:ext cx="1674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35C6BF90-7189-4322-8131-CB30CABE79AA}"/>
                    </a:ext>
                  </a:extLst>
                </p14:cNvPr>
                <p14:cNvContentPartPr/>
                <p14:nvPr/>
              </p14:nvContentPartPr>
              <p14:xfrm>
                <a:off x="1500295" y="2684981"/>
                <a:ext cx="155160" cy="106560"/>
              </p14:xfrm>
            </p:contentPart>
          </mc:Choice>
          <mc:Fallback xmlns="">
            <p:pic>
              <p:nvPicPr>
                <p:cNvPr id="40" name="Ink 39">
                  <a:extLst>
                    <a:ext uri="{FF2B5EF4-FFF2-40B4-BE49-F238E27FC236}">
                      <a16:creationId xmlns:a16="http://schemas.microsoft.com/office/drawing/2014/main" id="{35C6BF90-7189-4322-8131-CB30CABE79AA}"/>
                    </a:ext>
                  </a:extLst>
                </p:cNvPr>
                <p:cNvPicPr/>
                <p:nvPr/>
              </p:nvPicPr>
              <p:blipFill>
                <a:blip r:embed="rId71"/>
                <a:stretch>
                  <a:fillRect/>
                </a:stretch>
              </p:blipFill>
              <p:spPr>
                <a:xfrm>
                  <a:off x="1482295" y="2667341"/>
                  <a:ext cx="190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FF394C79-AC5F-4ACE-8431-C0D8FDA2A1DB}"/>
                    </a:ext>
                  </a:extLst>
                </p14:cNvPr>
                <p14:cNvContentPartPr/>
                <p14:nvPr/>
              </p14:nvContentPartPr>
              <p14:xfrm>
                <a:off x="1716655" y="2670221"/>
                <a:ext cx="32400" cy="122760"/>
              </p14:xfrm>
            </p:contentPart>
          </mc:Choice>
          <mc:Fallback xmlns="">
            <p:pic>
              <p:nvPicPr>
                <p:cNvPr id="41" name="Ink 40">
                  <a:extLst>
                    <a:ext uri="{FF2B5EF4-FFF2-40B4-BE49-F238E27FC236}">
                      <a16:creationId xmlns:a16="http://schemas.microsoft.com/office/drawing/2014/main" id="{FF394C79-AC5F-4ACE-8431-C0D8FDA2A1DB}"/>
                    </a:ext>
                  </a:extLst>
                </p:cNvPr>
                <p:cNvPicPr/>
                <p:nvPr/>
              </p:nvPicPr>
              <p:blipFill>
                <a:blip r:embed="rId73"/>
                <a:stretch>
                  <a:fillRect/>
                </a:stretch>
              </p:blipFill>
              <p:spPr>
                <a:xfrm>
                  <a:off x="1699015" y="2652581"/>
                  <a:ext cx="68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C23A995D-C3AC-4EF4-A2CF-23131EFDFA56}"/>
                    </a:ext>
                  </a:extLst>
                </p14:cNvPr>
                <p14:cNvContentPartPr/>
                <p14:nvPr/>
              </p14:nvContentPartPr>
              <p14:xfrm>
                <a:off x="1738615" y="2638541"/>
                <a:ext cx="158400" cy="158760"/>
              </p14:xfrm>
            </p:contentPart>
          </mc:Choice>
          <mc:Fallback xmlns="">
            <p:pic>
              <p:nvPicPr>
                <p:cNvPr id="42" name="Ink 41">
                  <a:extLst>
                    <a:ext uri="{FF2B5EF4-FFF2-40B4-BE49-F238E27FC236}">
                      <a16:creationId xmlns:a16="http://schemas.microsoft.com/office/drawing/2014/main" id="{C23A995D-C3AC-4EF4-A2CF-23131EFDFA56}"/>
                    </a:ext>
                  </a:extLst>
                </p:cNvPr>
                <p:cNvPicPr/>
                <p:nvPr/>
              </p:nvPicPr>
              <p:blipFill>
                <a:blip r:embed="rId75"/>
                <a:stretch>
                  <a:fillRect/>
                </a:stretch>
              </p:blipFill>
              <p:spPr>
                <a:xfrm>
                  <a:off x="1720975" y="2620541"/>
                  <a:ext cx="194040" cy="194400"/>
                </a:xfrm>
                <a:prstGeom prst="rect">
                  <a:avLst/>
                </a:prstGeom>
              </p:spPr>
            </p:pic>
          </mc:Fallback>
        </mc:AlternateContent>
      </p:grpSp>
      <p:grpSp>
        <p:nvGrpSpPr>
          <p:cNvPr id="54" name="Group 53">
            <a:extLst>
              <a:ext uri="{FF2B5EF4-FFF2-40B4-BE49-F238E27FC236}">
                <a16:creationId xmlns:a16="http://schemas.microsoft.com/office/drawing/2014/main" id="{40092108-2D1E-4A81-ACFE-93CB0F527F11}"/>
              </a:ext>
            </a:extLst>
          </p:cNvPr>
          <p:cNvGrpSpPr/>
          <p:nvPr/>
        </p:nvGrpSpPr>
        <p:grpSpPr>
          <a:xfrm>
            <a:off x="771655" y="3007901"/>
            <a:ext cx="1132920" cy="391680"/>
            <a:chOff x="771655" y="3007901"/>
            <a:chExt cx="1132920" cy="391680"/>
          </a:xfrm>
        </p:grpSpPr>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A330CF9C-A1A0-4DFE-A8DB-AD9B832A4414}"/>
                    </a:ext>
                  </a:extLst>
                </p14:cNvPr>
                <p14:cNvContentPartPr/>
                <p14:nvPr/>
              </p14:nvContentPartPr>
              <p14:xfrm>
                <a:off x="1109695" y="3007901"/>
                <a:ext cx="36720" cy="134280"/>
              </p14:xfrm>
            </p:contentPart>
          </mc:Choice>
          <mc:Fallback xmlns="">
            <p:pic>
              <p:nvPicPr>
                <p:cNvPr id="43" name="Ink 42">
                  <a:extLst>
                    <a:ext uri="{FF2B5EF4-FFF2-40B4-BE49-F238E27FC236}">
                      <a16:creationId xmlns:a16="http://schemas.microsoft.com/office/drawing/2014/main" id="{A330CF9C-A1A0-4DFE-A8DB-AD9B832A4414}"/>
                    </a:ext>
                  </a:extLst>
                </p:cNvPr>
                <p:cNvPicPr/>
                <p:nvPr/>
              </p:nvPicPr>
              <p:blipFill>
                <a:blip r:embed="rId77"/>
                <a:stretch>
                  <a:fillRect/>
                </a:stretch>
              </p:blipFill>
              <p:spPr>
                <a:xfrm>
                  <a:off x="1092055" y="2990261"/>
                  <a:ext cx="72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a:extLst>
                    <a:ext uri="{FF2B5EF4-FFF2-40B4-BE49-F238E27FC236}">
                      <a16:creationId xmlns:a16="http://schemas.microsoft.com/office/drawing/2014/main" id="{9F965172-F326-4834-98EC-6E71743DD1B1}"/>
                    </a:ext>
                  </a:extLst>
                </p14:cNvPr>
                <p14:cNvContentPartPr/>
                <p14:nvPr/>
              </p14:nvContentPartPr>
              <p14:xfrm>
                <a:off x="965335" y="3240821"/>
                <a:ext cx="218880" cy="158760"/>
              </p14:xfrm>
            </p:contentPart>
          </mc:Choice>
          <mc:Fallback xmlns="">
            <p:pic>
              <p:nvPicPr>
                <p:cNvPr id="44" name="Ink 43">
                  <a:extLst>
                    <a:ext uri="{FF2B5EF4-FFF2-40B4-BE49-F238E27FC236}">
                      <a16:creationId xmlns:a16="http://schemas.microsoft.com/office/drawing/2014/main" id="{9F965172-F326-4834-98EC-6E71743DD1B1}"/>
                    </a:ext>
                  </a:extLst>
                </p:cNvPr>
                <p:cNvPicPr/>
                <p:nvPr/>
              </p:nvPicPr>
              <p:blipFill>
                <a:blip r:embed="rId79"/>
                <a:stretch>
                  <a:fillRect/>
                </a:stretch>
              </p:blipFill>
              <p:spPr>
                <a:xfrm>
                  <a:off x="947335" y="3222821"/>
                  <a:ext cx="254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a:extLst>
                    <a:ext uri="{FF2B5EF4-FFF2-40B4-BE49-F238E27FC236}">
                      <a16:creationId xmlns:a16="http://schemas.microsoft.com/office/drawing/2014/main" id="{75641FFC-3574-4CEC-8E4E-7209BE883BA0}"/>
                    </a:ext>
                  </a:extLst>
                </p14:cNvPr>
                <p14:cNvContentPartPr/>
                <p14:nvPr/>
              </p14:nvContentPartPr>
              <p14:xfrm>
                <a:off x="1310935" y="3341621"/>
                <a:ext cx="97560" cy="9360"/>
              </p14:xfrm>
            </p:contentPart>
          </mc:Choice>
          <mc:Fallback xmlns="">
            <p:pic>
              <p:nvPicPr>
                <p:cNvPr id="45" name="Ink 44">
                  <a:extLst>
                    <a:ext uri="{FF2B5EF4-FFF2-40B4-BE49-F238E27FC236}">
                      <a16:creationId xmlns:a16="http://schemas.microsoft.com/office/drawing/2014/main" id="{75641FFC-3574-4CEC-8E4E-7209BE883BA0}"/>
                    </a:ext>
                  </a:extLst>
                </p:cNvPr>
                <p:cNvPicPr/>
                <p:nvPr/>
              </p:nvPicPr>
              <p:blipFill>
                <a:blip r:embed="rId81"/>
                <a:stretch>
                  <a:fillRect/>
                </a:stretch>
              </p:blipFill>
              <p:spPr>
                <a:xfrm>
                  <a:off x="1293295" y="3323621"/>
                  <a:ext cx="133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Ink 45">
                  <a:extLst>
                    <a:ext uri="{FF2B5EF4-FFF2-40B4-BE49-F238E27FC236}">
                      <a16:creationId xmlns:a16="http://schemas.microsoft.com/office/drawing/2014/main" id="{DF17DBE1-67FF-49EC-AF1F-CBC0386824B1}"/>
                    </a:ext>
                  </a:extLst>
                </p14:cNvPr>
                <p14:cNvContentPartPr/>
                <p14:nvPr/>
              </p14:nvContentPartPr>
              <p14:xfrm>
                <a:off x="1485175" y="3179981"/>
                <a:ext cx="181800" cy="128160"/>
              </p14:xfrm>
            </p:contentPart>
          </mc:Choice>
          <mc:Fallback xmlns="">
            <p:pic>
              <p:nvPicPr>
                <p:cNvPr id="46" name="Ink 45">
                  <a:extLst>
                    <a:ext uri="{FF2B5EF4-FFF2-40B4-BE49-F238E27FC236}">
                      <a16:creationId xmlns:a16="http://schemas.microsoft.com/office/drawing/2014/main" id="{DF17DBE1-67FF-49EC-AF1F-CBC0386824B1}"/>
                    </a:ext>
                  </a:extLst>
                </p:cNvPr>
                <p:cNvPicPr/>
                <p:nvPr/>
              </p:nvPicPr>
              <p:blipFill>
                <a:blip r:embed="rId83"/>
                <a:stretch>
                  <a:fillRect/>
                </a:stretch>
              </p:blipFill>
              <p:spPr>
                <a:xfrm>
                  <a:off x="1467175" y="3162341"/>
                  <a:ext cx="217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5B3B619F-E41B-4ABE-9AE1-EC49FCBB459A}"/>
                    </a:ext>
                  </a:extLst>
                </p14:cNvPr>
                <p14:cNvContentPartPr/>
                <p14:nvPr/>
              </p14:nvContentPartPr>
              <p14:xfrm>
                <a:off x="1727455" y="3175301"/>
                <a:ext cx="37440" cy="122760"/>
              </p14:xfrm>
            </p:contentPart>
          </mc:Choice>
          <mc:Fallback xmlns="">
            <p:pic>
              <p:nvPicPr>
                <p:cNvPr id="47" name="Ink 46">
                  <a:extLst>
                    <a:ext uri="{FF2B5EF4-FFF2-40B4-BE49-F238E27FC236}">
                      <a16:creationId xmlns:a16="http://schemas.microsoft.com/office/drawing/2014/main" id="{5B3B619F-E41B-4ABE-9AE1-EC49FCBB459A}"/>
                    </a:ext>
                  </a:extLst>
                </p:cNvPr>
                <p:cNvPicPr/>
                <p:nvPr/>
              </p:nvPicPr>
              <p:blipFill>
                <a:blip r:embed="rId85"/>
                <a:stretch>
                  <a:fillRect/>
                </a:stretch>
              </p:blipFill>
              <p:spPr>
                <a:xfrm>
                  <a:off x="1709455" y="3157661"/>
                  <a:ext cx="73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Ink 47">
                  <a:extLst>
                    <a:ext uri="{FF2B5EF4-FFF2-40B4-BE49-F238E27FC236}">
                      <a16:creationId xmlns:a16="http://schemas.microsoft.com/office/drawing/2014/main" id="{8001FA77-2E76-48F5-919E-1F9747E39811}"/>
                    </a:ext>
                  </a:extLst>
                </p14:cNvPr>
                <p14:cNvContentPartPr/>
                <p14:nvPr/>
              </p14:nvContentPartPr>
              <p14:xfrm>
                <a:off x="1730335" y="3097541"/>
                <a:ext cx="174240" cy="180000"/>
              </p14:xfrm>
            </p:contentPart>
          </mc:Choice>
          <mc:Fallback xmlns="">
            <p:pic>
              <p:nvPicPr>
                <p:cNvPr id="48" name="Ink 47">
                  <a:extLst>
                    <a:ext uri="{FF2B5EF4-FFF2-40B4-BE49-F238E27FC236}">
                      <a16:creationId xmlns:a16="http://schemas.microsoft.com/office/drawing/2014/main" id="{8001FA77-2E76-48F5-919E-1F9747E39811}"/>
                    </a:ext>
                  </a:extLst>
                </p:cNvPr>
                <p:cNvPicPr/>
                <p:nvPr/>
              </p:nvPicPr>
              <p:blipFill>
                <a:blip r:embed="rId87"/>
                <a:stretch>
                  <a:fillRect/>
                </a:stretch>
              </p:blipFill>
              <p:spPr>
                <a:xfrm>
                  <a:off x="1712695" y="3079541"/>
                  <a:ext cx="209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Ink 48">
                  <a:extLst>
                    <a:ext uri="{FF2B5EF4-FFF2-40B4-BE49-F238E27FC236}">
                      <a16:creationId xmlns:a16="http://schemas.microsoft.com/office/drawing/2014/main" id="{55CA92E9-83C6-42B4-8BC9-6BE3282F049C}"/>
                    </a:ext>
                  </a:extLst>
                </p14:cNvPr>
                <p14:cNvContentPartPr/>
                <p14:nvPr/>
              </p14:nvContentPartPr>
              <p14:xfrm>
                <a:off x="771655" y="3387341"/>
                <a:ext cx="151560" cy="9360"/>
              </p14:xfrm>
            </p:contentPart>
          </mc:Choice>
          <mc:Fallback xmlns="">
            <p:pic>
              <p:nvPicPr>
                <p:cNvPr id="49" name="Ink 48">
                  <a:extLst>
                    <a:ext uri="{FF2B5EF4-FFF2-40B4-BE49-F238E27FC236}">
                      <a16:creationId xmlns:a16="http://schemas.microsoft.com/office/drawing/2014/main" id="{55CA92E9-83C6-42B4-8BC9-6BE3282F049C}"/>
                    </a:ext>
                  </a:extLst>
                </p:cNvPr>
                <p:cNvPicPr/>
                <p:nvPr/>
              </p:nvPicPr>
              <p:blipFill>
                <a:blip r:embed="rId89"/>
                <a:stretch>
                  <a:fillRect/>
                </a:stretch>
              </p:blipFill>
              <p:spPr>
                <a:xfrm>
                  <a:off x="754015" y="3369701"/>
                  <a:ext cx="187200" cy="45000"/>
                </a:xfrm>
                <a:prstGeom prst="rect">
                  <a:avLst/>
                </a:prstGeom>
              </p:spPr>
            </p:pic>
          </mc:Fallback>
        </mc:AlternateContent>
      </p:grpSp>
      <p:grpSp>
        <p:nvGrpSpPr>
          <p:cNvPr id="53" name="Group 52">
            <a:extLst>
              <a:ext uri="{FF2B5EF4-FFF2-40B4-BE49-F238E27FC236}">
                <a16:creationId xmlns:a16="http://schemas.microsoft.com/office/drawing/2014/main" id="{4E49E679-A80F-4D45-A1D9-1F15A39AD593}"/>
              </a:ext>
            </a:extLst>
          </p:cNvPr>
          <p:cNvGrpSpPr/>
          <p:nvPr/>
        </p:nvGrpSpPr>
        <p:grpSpPr>
          <a:xfrm>
            <a:off x="365575" y="3294461"/>
            <a:ext cx="181440" cy="210240"/>
            <a:chOff x="365575" y="3294461"/>
            <a:chExt cx="181440" cy="210240"/>
          </a:xfrm>
        </p:grpSpPr>
        <mc:AlternateContent xmlns:mc="http://schemas.openxmlformats.org/markup-compatibility/2006" xmlns:p14="http://schemas.microsoft.com/office/powerpoint/2010/main">
          <mc:Choice Requires="p14">
            <p:contentPart p14:bwMode="auto" r:id="rId90">
              <p14:nvContentPartPr>
                <p14:cNvPr id="50" name="Ink 49">
                  <a:extLst>
                    <a:ext uri="{FF2B5EF4-FFF2-40B4-BE49-F238E27FC236}">
                      <a16:creationId xmlns:a16="http://schemas.microsoft.com/office/drawing/2014/main" id="{E06C1F18-ED96-4578-872E-5C7E6A2C2C74}"/>
                    </a:ext>
                  </a:extLst>
                </p14:cNvPr>
                <p14:cNvContentPartPr/>
                <p14:nvPr/>
              </p14:nvContentPartPr>
              <p14:xfrm>
                <a:off x="365575" y="3333341"/>
                <a:ext cx="41400" cy="171360"/>
              </p14:xfrm>
            </p:contentPart>
          </mc:Choice>
          <mc:Fallback xmlns="">
            <p:pic>
              <p:nvPicPr>
                <p:cNvPr id="50" name="Ink 49">
                  <a:extLst>
                    <a:ext uri="{FF2B5EF4-FFF2-40B4-BE49-F238E27FC236}">
                      <a16:creationId xmlns:a16="http://schemas.microsoft.com/office/drawing/2014/main" id="{E06C1F18-ED96-4578-872E-5C7E6A2C2C74}"/>
                    </a:ext>
                  </a:extLst>
                </p:cNvPr>
                <p:cNvPicPr/>
                <p:nvPr/>
              </p:nvPicPr>
              <p:blipFill>
                <a:blip r:embed="rId91"/>
                <a:stretch>
                  <a:fillRect/>
                </a:stretch>
              </p:blipFill>
              <p:spPr>
                <a:xfrm>
                  <a:off x="347575" y="3315341"/>
                  <a:ext cx="770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Ink 50">
                  <a:extLst>
                    <a:ext uri="{FF2B5EF4-FFF2-40B4-BE49-F238E27FC236}">
                      <a16:creationId xmlns:a16="http://schemas.microsoft.com/office/drawing/2014/main" id="{1BB66A82-449D-487A-8309-1FF44B8A2601}"/>
                    </a:ext>
                  </a:extLst>
                </p14:cNvPr>
                <p14:cNvContentPartPr/>
                <p14:nvPr/>
              </p14:nvContentPartPr>
              <p14:xfrm>
                <a:off x="399415" y="3374381"/>
                <a:ext cx="131040" cy="47160"/>
              </p14:xfrm>
            </p:contentPart>
          </mc:Choice>
          <mc:Fallback xmlns="">
            <p:pic>
              <p:nvPicPr>
                <p:cNvPr id="51" name="Ink 50">
                  <a:extLst>
                    <a:ext uri="{FF2B5EF4-FFF2-40B4-BE49-F238E27FC236}">
                      <a16:creationId xmlns:a16="http://schemas.microsoft.com/office/drawing/2014/main" id="{1BB66A82-449D-487A-8309-1FF44B8A2601}"/>
                    </a:ext>
                  </a:extLst>
                </p:cNvPr>
                <p:cNvPicPr/>
                <p:nvPr/>
              </p:nvPicPr>
              <p:blipFill>
                <a:blip r:embed="rId93"/>
                <a:stretch>
                  <a:fillRect/>
                </a:stretch>
              </p:blipFill>
              <p:spPr>
                <a:xfrm>
                  <a:off x="381775" y="3356381"/>
                  <a:ext cx="166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Ink 51">
                  <a:extLst>
                    <a:ext uri="{FF2B5EF4-FFF2-40B4-BE49-F238E27FC236}">
                      <a16:creationId xmlns:a16="http://schemas.microsoft.com/office/drawing/2014/main" id="{7D248717-60AF-4ED3-B93A-9F61810032BC}"/>
                    </a:ext>
                  </a:extLst>
                </p14:cNvPr>
                <p14:cNvContentPartPr/>
                <p14:nvPr/>
              </p14:nvContentPartPr>
              <p14:xfrm>
                <a:off x="508855" y="3294461"/>
                <a:ext cx="38160" cy="152640"/>
              </p14:xfrm>
            </p:contentPart>
          </mc:Choice>
          <mc:Fallback xmlns="">
            <p:pic>
              <p:nvPicPr>
                <p:cNvPr id="52" name="Ink 51">
                  <a:extLst>
                    <a:ext uri="{FF2B5EF4-FFF2-40B4-BE49-F238E27FC236}">
                      <a16:creationId xmlns:a16="http://schemas.microsoft.com/office/drawing/2014/main" id="{7D248717-60AF-4ED3-B93A-9F61810032BC}"/>
                    </a:ext>
                  </a:extLst>
                </p:cNvPr>
                <p:cNvPicPr/>
                <p:nvPr/>
              </p:nvPicPr>
              <p:blipFill>
                <a:blip r:embed="rId95"/>
                <a:stretch>
                  <a:fillRect/>
                </a:stretch>
              </p:blipFill>
              <p:spPr>
                <a:xfrm>
                  <a:off x="491215" y="3276461"/>
                  <a:ext cx="73800" cy="188280"/>
                </a:xfrm>
                <a:prstGeom prst="rect">
                  <a:avLst/>
                </a:prstGeom>
              </p:spPr>
            </p:pic>
          </mc:Fallback>
        </mc:AlternateContent>
      </p:grpSp>
      <p:grpSp>
        <p:nvGrpSpPr>
          <p:cNvPr id="65" name="Group 64">
            <a:extLst>
              <a:ext uri="{FF2B5EF4-FFF2-40B4-BE49-F238E27FC236}">
                <a16:creationId xmlns:a16="http://schemas.microsoft.com/office/drawing/2014/main" id="{567BBD4C-0C3D-4DA2-8705-75E9A7DEDF4D}"/>
              </a:ext>
            </a:extLst>
          </p:cNvPr>
          <p:cNvGrpSpPr/>
          <p:nvPr/>
        </p:nvGrpSpPr>
        <p:grpSpPr>
          <a:xfrm>
            <a:off x="905215" y="3578141"/>
            <a:ext cx="1192320" cy="434160"/>
            <a:chOff x="905215" y="3578141"/>
            <a:chExt cx="1192320" cy="434160"/>
          </a:xfrm>
        </p:grpSpPr>
        <mc:AlternateContent xmlns:mc="http://schemas.openxmlformats.org/markup-compatibility/2006" xmlns:p14="http://schemas.microsoft.com/office/powerpoint/2010/main">
          <mc:Choice Requires="p14">
            <p:contentPart p14:bwMode="auto" r:id="rId96">
              <p14:nvContentPartPr>
                <p14:cNvPr id="57" name="Ink 56">
                  <a:extLst>
                    <a:ext uri="{FF2B5EF4-FFF2-40B4-BE49-F238E27FC236}">
                      <a16:creationId xmlns:a16="http://schemas.microsoft.com/office/drawing/2014/main" id="{61AE2757-78B3-4FBA-AA9C-4CBE9728A178}"/>
                    </a:ext>
                  </a:extLst>
                </p14:cNvPr>
                <p14:cNvContentPartPr/>
                <p14:nvPr/>
              </p14:nvContentPartPr>
              <p14:xfrm>
                <a:off x="1123375" y="3578141"/>
                <a:ext cx="22320" cy="144000"/>
              </p14:xfrm>
            </p:contentPart>
          </mc:Choice>
          <mc:Fallback xmlns="">
            <p:pic>
              <p:nvPicPr>
                <p:cNvPr id="57" name="Ink 56">
                  <a:extLst>
                    <a:ext uri="{FF2B5EF4-FFF2-40B4-BE49-F238E27FC236}">
                      <a16:creationId xmlns:a16="http://schemas.microsoft.com/office/drawing/2014/main" id="{61AE2757-78B3-4FBA-AA9C-4CBE9728A178}"/>
                    </a:ext>
                  </a:extLst>
                </p:cNvPr>
                <p:cNvPicPr/>
                <p:nvPr/>
              </p:nvPicPr>
              <p:blipFill>
                <a:blip r:embed="rId97"/>
                <a:stretch>
                  <a:fillRect/>
                </a:stretch>
              </p:blipFill>
              <p:spPr>
                <a:xfrm>
                  <a:off x="1105735" y="3560141"/>
                  <a:ext cx="57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Ink 57">
                  <a:extLst>
                    <a:ext uri="{FF2B5EF4-FFF2-40B4-BE49-F238E27FC236}">
                      <a16:creationId xmlns:a16="http://schemas.microsoft.com/office/drawing/2014/main" id="{8B0F5F3B-DD71-4992-90C4-6559498EEA3F}"/>
                    </a:ext>
                  </a:extLst>
                </p14:cNvPr>
                <p14:cNvContentPartPr/>
                <p14:nvPr/>
              </p14:nvContentPartPr>
              <p14:xfrm>
                <a:off x="905215" y="3859661"/>
                <a:ext cx="187560" cy="152640"/>
              </p14:xfrm>
            </p:contentPart>
          </mc:Choice>
          <mc:Fallback xmlns="">
            <p:pic>
              <p:nvPicPr>
                <p:cNvPr id="58" name="Ink 57">
                  <a:extLst>
                    <a:ext uri="{FF2B5EF4-FFF2-40B4-BE49-F238E27FC236}">
                      <a16:creationId xmlns:a16="http://schemas.microsoft.com/office/drawing/2014/main" id="{8B0F5F3B-DD71-4992-90C4-6559498EEA3F}"/>
                    </a:ext>
                  </a:extLst>
                </p:cNvPr>
                <p:cNvPicPr/>
                <p:nvPr/>
              </p:nvPicPr>
              <p:blipFill>
                <a:blip r:embed="rId99"/>
                <a:stretch>
                  <a:fillRect/>
                </a:stretch>
              </p:blipFill>
              <p:spPr>
                <a:xfrm>
                  <a:off x="887575" y="3842021"/>
                  <a:ext cx="223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Ink 58">
                  <a:extLst>
                    <a:ext uri="{FF2B5EF4-FFF2-40B4-BE49-F238E27FC236}">
                      <a16:creationId xmlns:a16="http://schemas.microsoft.com/office/drawing/2014/main" id="{05F23D73-72DA-4618-A9B3-79D588541808}"/>
                    </a:ext>
                  </a:extLst>
                </p14:cNvPr>
                <p14:cNvContentPartPr/>
                <p14:nvPr/>
              </p14:nvContentPartPr>
              <p14:xfrm>
                <a:off x="1096015" y="3852101"/>
                <a:ext cx="19440" cy="153360"/>
              </p14:xfrm>
            </p:contentPart>
          </mc:Choice>
          <mc:Fallback xmlns="">
            <p:pic>
              <p:nvPicPr>
                <p:cNvPr id="59" name="Ink 58">
                  <a:extLst>
                    <a:ext uri="{FF2B5EF4-FFF2-40B4-BE49-F238E27FC236}">
                      <a16:creationId xmlns:a16="http://schemas.microsoft.com/office/drawing/2014/main" id="{05F23D73-72DA-4618-A9B3-79D588541808}"/>
                    </a:ext>
                  </a:extLst>
                </p:cNvPr>
                <p:cNvPicPr/>
                <p:nvPr/>
              </p:nvPicPr>
              <p:blipFill>
                <a:blip r:embed="rId101"/>
                <a:stretch>
                  <a:fillRect/>
                </a:stretch>
              </p:blipFill>
              <p:spPr>
                <a:xfrm>
                  <a:off x="1078375" y="3834461"/>
                  <a:ext cx="55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Ink 59">
                  <a:extLst>
                    <a:ext uri="{FF2B5EF4-FFF2-40B4-BE49-F238E27FC236}">
                      <a16:creationId xmlns:a16="http://schemas.microsoft.com/office/drawing/2014/main" id="{77645DAC-2426-4FDA-BDB0-6A9B5E58A592}"/>
                    </a:ext>
                  </a:extLst>
                </p14:cNvPr>
                <p14:cNvContentPartPr/>
                <p14:nvPr/>
              </p14:nvContentPartPr>
              <p14:xfrm>
                <a:off x="1087735" y="3814661"/>
                <a:ext cx="156600" cy="152280"/>
              </p14:xfrm>
            </p:contentPart>
          </mc:Choice>
          <mc:Fallback xmlns="">
            <p:pic>
              <p:nvPicPr>
                <p:cNvPr id="60" name="Ink 59">
                  <a:extLst>
                    <a:ext uri="{FF2B5EF4-FFF2-40B4-BE49-F238E27FC236}">
                      <a16:creationId xmlns:a16="http://schemas.microsoft.com/office/drawing/2014/main" id="{77645DAC-2426-4FDA-BDB0-6A9B5E58A592}"/>
                    </a:ext>
                  </a:extLst>
                </p:cNvPr>
                <p:cNvPicPr/>
                <p:nvPr/>
              </p:nvPicPr>
              <p:blipFill>
                <a:blip r:embed="rId103"/>
                <a:stretch>
                  <a:fillRect/>
                </a:stretch>
              </p:blipFill>
              <p:spPr>
                <a:xfrm>
                  <a:off x="1070095" y="3796661"/>
                  <a:ext cx="1922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Ink 60">
                  <a:extLst>
                    <a:ext uri="{FF2B5EF4-FFF2-40B4-BE49-F238E27FC236}">
                      <a16:creationId xmlns:a16="http://schemas.microsoft.com/office/drawing/2014/main" id="{1DBCA277-C4B8-4873-B97A-14B87D611530}"/>
                    </a:ext>
                  </a:extLst>
                </p14:cNvPr>
                <p14:cNvContentPartPr/>
                <p14:nvPr/>
              </p14:nvContentPartPr>
              <p14:xfrm>
                <a:off x="1279255" y="3837701"/>
                <a:ext cx="294480" cy="163440"/>
              </p14:xfrm>
            </p:contentPart>
          </mc:Choice>
          <mc:Fallback xmlns="">
            <p:pic>
              <p:nvPicPr>
                <p:cNvPr id="61" name="Ink 60">
                  <a:extLst>
                    <a:ext uri="{FF2B5EF4-FFF2-40B4-BE49-F238E27FC236}">
                      <a16:creationId xmlns:a16="http://schemas.microsoft.com/office/drawing/2014/main" id="{1DBCA277-C4B8-4873-B97A-14B87D611530}"/>
                    </a:ext>
                  </a:extLst>
                </p:cNvPr>
                <p:cNvPicPr/>
                <p:nvPr/>
              </p:nvPicPr>
              <p:blipFill>
                <a:blip r:embed="rId105"/>
                <a:stretch>
                  <a:fillRect/>
                </a:stretch>
              </p:blipFill>
              <p:spPr>
                <a:xfrm>
                  <a:off x="1261255" y="3820061"/>
                  <a:ext cx="3301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Ink 61">
                  <a:extLst>
                    <a:ext uri="{FF2B5EF4-FFF2-40B4-BE49-F238E27FC236}">
                      <a16:creationId xmlns:a16="http://schemas.microsoft.com/office/drawing/2014/main" id="{B0C7E127-BA1D-4634-8823-DAA20795735F}"/>
                    </a:ext>
                  </a:extLst>
                </p14:cNvPr>
                <p14:cNvContentPartPr/>
                <p14:nvPr/>
              </p14:nvContentPartPr>
              <p14:xfrm>
                <a:off x="1632415" y="3904301"/>
                <a:ext cx="132480" cy="360"/>
              </p14:xfrm>
            </p:contentPart>
          </mc:Choice>
          <mc:Fallback xmlns="">
            <p:pic>
              <p:nvPicPr>
                <p:cNvPr id="62" name="Ink 61">
                  <a:extLst>
                    <a:ext uri="{FF2B5EF4-FFF2-40B4-BE49-F238E27FC236}">
                      <a16:creationId xmlns:a16="http://schemas.microsoft.com/office/drawing/2014/main" id="{B0C7E127-BA1D-4634-8823-DAA20795735F}"/>
                    </a:ext>
                  </a:extLst>
                </p:cNvPr>
                <p:cNvPicPr/>
                <p:nvPr/>
              </p:nvPicPr>
              <p:blipFill>
                <a:blip r:embed="rId107"/>
                <a:stretch>
                  <a:fillRect/>
                </a:stretch>
              </p:blipFill>
              <p:spPr>
                <a:xfrm>
                  <a:off x="1614415" y="3886301"/>
                  <a:ext cx="168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Ink 62">
                  <a:extLst>
                    <a:ext uri="{FF2B5EF4-FFF2-40B4-BE49-F238E27FC236}">
                      <a16:creationId xmlns:a16="http://schemas.microsoft.com/office/drawing/2014/main" id="{79595A7C-5A74-4317-956B-BA10B98B7505}"/>
                    </a:ext>
                  </a:extLst>
                </p14:cNvPr>
                <p14:cNvContentPartPr/>
                <p14:nvPr/>
              </p14:nvContentPartPr>
              <p14:xfrm>
                <a:off x="1916455" y="3817901"/>
                <a:ext cx="60120" cy="111600"/>
              </p14:xfrm>
            </p:contentPart>
          </mc:Choice>
          <mc:Fallback xmlns="">
            <p:pic>
              <p:nvPicPr>
                <p:cNvPr id="63" name="Ink 62">
                  <a:extLst>
                    <a:ext uri="{FF2B5EF4-FFF2-40B4-BE49-F238E27FC236}">
                      <a16:creationId xmlns:a16="http://schemas.microsoft.com/office/drawing/2014/main" id="{79595A7C-5A74-4317-956B-BA10B98B7505}"/>
                    </a:ext>
                  </a:extLst>
                </p:cNvPr>
                <p:cNvPicPr/>
                <p:nvPr/>
              </p:nvPicPr>
              <p:blipFill>
                <a:blip r:embed="rId109"/>
                <a:stretch>
                  <a:fillRect/>
                </a:stretch>
              </p:blipFill>
              <p:spPr>
                <a:xfrm>
                  <a:off x="1898815" y="3800261"/>
                  <a:ext cx="95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Ink 63">
                  <a:extLst>
                    <a:ext uri="{FF2B5EF4-FFF2-40B4-BE49-F238E27FC236}">
                      <a16:creationId xmlns:a16="http://schemas.microsoft.com/office/drawing/2014/main" id="{B1E9B1DA-854B-4E9A-9EFB-A8E0A986D862}"/>
                    </a:ext>
                  </a:extLst>
                </p14:cNvPr>
                <p14:cNvContentPartPr/>
                <p14:nvPr/>
              </p14:nvContentPartPr>
              <p14:xfrm>
                <a:off x="1913215" y="3719261"/>
                <a:ext cx="184320" cy="141480"/>
              </p14:xfrm>
            </p:contentPart>
          </mc:Choice>
          <mc:Fallback xmlns="">
            <p:pic>
              <p:nvPicPr>
                <p:cNvPr id="64" name="Ink 63">
                  <a:extLst>
                    <a:ext uri="{FF2B5EF4-FFF2-40B4-BE49-F238E27FC236}">
                      <a16:creationId xmlns:a16="http://schemas.microsoft.com/office/drawing/2014/main" id="{B1E9B1DA-854B-4E9A-9EFB-A8E0A986D862}"/>
                    </a:ext>
                  </a:extLst>
                </p:cNvPr>
                <p:cNvPicPr/>
                <p:nvPr/>
              </p:nvPicPr>
              <p:blipFill>
                <a:blip r:embed="rId111"/>
                <a:stretch>
                  <a:fillRect/>
                </a:stretch>
              </p:blipFill>
              <p:spPr>
                <a:xfrm>
                  <a:off x="1895215" y="3701621"/>
                  <a:ext cx="219960" cy="177120"/>
                </a:xfrm>
                <a:prstGeom prst="rect">
                  <a:avLst/>
                </a:prstGeom>
              </p:spPr>
            </p:pic>
          </mc:Fallback>
        </mc:AlternateContent>
      </p:grpSp>
      <p:grpSp>
        <p:nvGrpSpPr>
          <p:cNvPr id="73" name="Group 72">
            <a:extLst>
              <a:ext uri="{FF2B5EF4-FFF2-40B4-BE49-F238E27FC236}">
                <a16:creationId xmlns:a16="http://schemas.microsoft.com/office/drawing/2014/main" id="{0F7B77FA-35BA-4257-97ED-7F3DC204CD5D}"/>
              </a:ext>
            </a:extLst>
          </p:cNvPr>
          <p:cNvGrpSpPr/>
          <p:nvPr/>
        </p:nvGrpSpPr>
        <p:grpSpPr>
          <a:xfrm>
            <a:off x="792895" y="4332701"/>
            <a:ext cx="787680" cy="282600"/>
            <a:chOff x="792895" y="4332701"/>
            <a:chExt cx="787680" cy="282600"/>
          </a:xfrm>
        </p:grpSpPr>
        <mc:AlternateContent xmlns:mc="http://schemas.openxmlformats.org/markup-compatibility/2006" xmlns:p14="http://schemas.microsoft.com/office/powerpoint/2010/main">
          <mc:Choice Requires="p14">
            <p:contentPart p14:bwMode="auto" r:id="rId112">
              <p14:nvContentPartPr>
                <p14:cNvPr id="66" name="Ink 65">
                  <a:extLst>
                    <a:ext uri="{FF2B5EF4-FFF2-40B4-BE49-F238E27FC236}">
                      <a16:creationId xmlns:a16="http://schemas.microsoft.com/office/drawing/2014/main" id="{5AC378A4-F442-433A-88D7-7C020CA4B7AA}"/>
                    </a:ext>
                  </a:extLst>
                </p14:cNvPr>
                <p14:cNvContentPartPr/>
                <p14:nvPr/>
              </p14:nvContentPartPr>
              <p14:xfrm>
                <a:off x="792895" y="4382741"/>
                <a:ext cx="23040" cy="232560"/>
              </p14:xfrm>
            </p:contentPart>
          </mc:Choice>
          <mc:Fallback xmlns="">
            <p:pic>
              <p:nvPicPr>
                <p:cNvPr id="66" name="Ink 65">
                  <a:extLst>
                    <a:ext uri="{FF2B5EF4-FFF2-40B4-BE49-F238E27FC236}">
                      <a16:creationId xmlns:a16="http://schemas.microsoft.com/office/drawing/2014/main" id="{5AC378A4-F442-433A-88D7-7C020CA4B7AA}"/>
                    </a:ext>
                  </a:extLst>
                </p:cNvPr>
                <p:cNvPicPr/>
                <p:nvPr/>
              </p:nvPicPr>
              <p:blipFill>
                <a:blip r:embed="rId113"/>
                <a:stretch>
                  <a:fillRect/>
                </a:stretch>
              </p:blipFill>
              <p:spPr>
                <a:xfrm>
                  <a:off x="775255" y="4364741"/>
                  <a:ext cx="586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Ink 66">
                  <a:extLst>
                    <a:ext uri="{FF2B5EF4-FFF2-40B4-BE49-F238E27FC236}">
                      <a16:creationId xmlns:a16="http://schemas.microsoft.com/office/drawing/2014/main" id="{D739A497-32E0-4DE3-9D49-6313FB77E6A3}"/>
                    </a:ext>
                  </a:extLst>
                </p14:cNvPr>
                <p14:cNvContentPartPr/>
                <p14:nvPr/>
              </p14:nvContentPartPr>
              <p14:xfrm>
                <a:off x="796495" y="4332701"/>
                <a:ext cx="139320" cy="268920"/>
              </p14:xfrm>
            </p:contentPart>
          </mc:Choice>
          <mc:Fallback xmlns="">
            <p:pic>
              <p:nvPicPr>
                <p:cNvPr id="67" name="Ink 66">
                  <a:extLst>
                    <a:ext uri="{FF2B5EF4-FFF2-40B4-BE49-F238E27FC236}">
                      <a16:creationId xmlns:a16="http://schemas.microsoft.com/office/drawing/2014/main" id="{D739A497-32E0-4DE3-9D49-6313FB77E6A3}"/>
                    </a:ext>
                  </a:extLst>
                </p:cNvPr>
                <p:cNvPicPr/>
                <p:nvPr/>
              </p:nvPicPr>
              <p:blipFill>
                <a:blip r:embed="rId115"/>
                <a:stretch>
                  <a:fillRect/>
                </a:stretch>
              </p:blipFill>
              <p:spPr>
                <a:xfrm>
                  <a:off x="778855" y="4314701"/>
                  <a:ext cx="1749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8" name="Ink 67">
                  <a:extLst>
                    <a:ext uri="{FF2B5EF4-FFF2-40B4-BE49-F238E27FC236}">
                      <a16:creationId xmlns:a16="http://schemas.microsoft.com/office/drawing/2014/main" id="{AF88ECA6-98A0-4121-BCF5-0AE2B879A722}"/>
                    </a:ext>
                  </a:extLst>
                </p14:cNvPr>
                <p14:cNvContentPartPr/>
                <p14:nvPr/>
              </p14:nvContentPartPr>
              <p14:xfrm>
                <a:off x="974695" y="4434581"/>
                <a:ext cx="138960" cy="160560"/>
              </p14:xfrm>
            </p:contentPart>
          </mc:Choice>
          <mc:Fallback xmlns="">
            <p:pic>
              <p:nvPicPr>
                <p:cNvPr id="68" name="Ink 67">
                  <a:extLst>
                    <a:ext uri="{FF2B5EF4-FFF2-40B4-BE49-F238E27FC236}">
                      <a16:creationId xmlns:a16="http://schemas.microsoft.com/office/drawing/2014/main" id="{AF88ECA6-98A0-4121-BCF5-0AE2B879A722}"/>
                    </a:ext>
                  </a:extLst>
                </p:cNvPr>
                <p:cNvPicPr/>
                <p:nvPr/>
              </p:nvPicPr>
              <p:blipFill>
                <a:blip r:embed="rId117"/>
                <a:stretch>
                  <a:fillRect/>
                </a:stretch>
              </p:blipFill>
              <p:spPr>
                <a:xfrm>
                  <a:off x="956695" y="4416941"/>
                  <a:ext cx="174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9" name="Ink 68">
                  <a:extLst>
                    <a:ext uri="{FF2B5EF4-FFF2-40B4-BE49-F238E27FC236}">
                      <a16:creationId xmlns:a16="http://schemas.microsoft.com/office/drawing/2014/main" id="{2DC49F8C-E9EF-4A0F-A4F0-176C836C4797}"/>
                    </a:ext>
                  </a:extLst>
                </p14:cNvPr>
                <p14:cNvContentPartPr/>
                <p14:nvPr/>
              </p14:nvContentPartPr>
              <p14:xfrm>
                <a:off x="1197895" y="4425221"/>
                <a:ext cx="29160" cy="168120"/>
              </p14:xfrm>
            </p:contentPart>
          </mc:Choice>
          <mc:Fallback xmlns="">
            <p:pic>
              <p:nvPicPr>
                <p:cNvPr id="69" name="Ink 68">
                  <a:extLst>
                    <a:ext uri="{FF2B5EF4-FFF2-40B4-BE49-F238E27FC236}">
                      <a16:creationId xmlns:a16="http://schemas.microsoft.com/office/drawing/2014/main" id="{2DC49F8C-E9EF-4A0F-A4F0-176C836C4797}"/>
                    </a:ext>
                  </a:extLst>
                </p:cNvPr>
                <p:cNvPicPr/>
                <p:nvPr/>
              </p:nvPicPr>
              <p:blipFill>
                <a:blip r:embed="rId119"/>
                <a:stretch>
                  <a:fillRect/>
                </a:stretch>
              </p:blipFill>
              <p:spPr>
                <a:xfrm>
                  <a:off x="1180255" y="4407221"/>
                  <a:ext cx="64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0" name="Ink 69">
                  <a:extLst>
                    <a:ext uri="{FF2B5EF4-FFF2-40B4-BE49-F238E27FC236}">
                      <a16:creationId xmlns:a16="http://schemas.microsoft.com/office/drawing/2014/main" id="{2D9513E4-FA61-4D39-8B9B-1C32A2F85042}"/>
                    </a:ext>
                  </a:extLst>
                </p14:cNvPr>
                <p14:cNvContentPartPr/>
                <p14:nvPr/>
              </p14:nvContentPartPr>
              <p14:xfrm>
                <a:off x="1182055" y="4371581"/>
                <a:ext cx="199800" cy="219600"/>
              </p14:xfrm>
            </p:contentPart>
          </mc:Choice>
          <mc:Fallback xmlns="">
            <p:pic>
              <p:nvPicPr>
                <p:cNvPr id="70" name="Ink 69">
                  <a:extLst>
                    <a:ext uri="{FF2B5EF4-FFF2-40B4-BE49-F238E27FC236}">
                      <a16:creationId xmlns:a16="http://schemas.microsoft.com/office/drawing/2014/main" id="{2D9513E4-FA61-4D39-8B9B-1C32A2F85042}"/>
                    </a:ext>
                  </a:extLst>
                </p:cNvPr>
                <p:cNvPicPr/>
                <p:nvPr/>
              </p:nvPicPr>
              <p:blipFill>
                <a:blip r:embed="rId121"/>
                <a:stretch>
                  <a:fillRect/>
                </a:stretch>
              </p:blipFill>
              <p:spPr>
                <a:xfrm>
                  <a:off x="1164055" y="4353581"/>
                  <a:ext cx="2354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 name="Ink 70">
                  <a:extLst>
                    <a:ext uri="{FF2B5EF4-FFF2-40B4-BE49-F238E27FC236}">
                      <a16:creationId xmlns:a16="http://schemas.microsoft.com/office/drawing/2014/main" id="{A0AFA4C9-76A0-4242-BAC0-947CCE59A5AE}"/>
                    </a:ext>
                  </a:extLst>
                </p14:cNvPr>
                <p14:cNvContentPartPr/>
                <p14:nvPr/>
              </p14:nvContentPartPr>
              <p14:xfrm>
                <a:off x="1408495" y="4436741"/>
                <a:ext cx="44280" cy="162360"/>
              </p14:xfrm>
            </p:contentPart>
          </mc:Choice>
          <mc:Fallback xmlns="">
            <p:pic>
              <p:nvPicPr>
                <p:cNvPr id="71" name="Ink 70">
                  <a:extLst>
                    <a:ext uri="{FF2B5EF4-FFF2-40B4-BE49-F238E27FC236}">
                      <a16:creationId xmlns:a16="http://schemas.microsoft.com/office/drawing/2014/main" id="{A0AFA4C9-76A0-4242-BAC0-947CCE59A5AE}"/>
                    </a:ext>
                  </a:extLst>
                </p:cNvPr>
                <p:cNvPicPr/>
                <p:nvPr/>
              </p:nvPicPr>
              <p:blipFill>
                <a:blip r:embed="rId123"/>
                <a:stretch>
                  <a:fillRect/>
                </a:stretch>
              </p:blipFill>
              <p:spPr>
                <a:xfrm>
                  <a:off x="1390495" y="4418741"/>
                  <a:ext cx="79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2" name="Ink 71">
                  <a:extLst>
                    <a:ext uri="{FF2B5EF4-FFF2-40B4-BE49-F238E27FC236}">
                      <a16:creationId xmlns:a16="http://schemas.microsoft.com/office/drawing/2014/main" id="{21C49FDF-60A2-4ECB-A96F-057F3507C0D3}"/>
                    </a:ext>
                  </a:extLst>
                </p14:cNvPr>
                <p14:cNvContentPartPr/>
                <p14:nvPr/>
              </p14:nvContentPartPr>
              <p14:xfrm>
                <a:off x="1395535" y="4350701"/>
                <a:ext cx="185040" cy="146520"/>
              </p14:xfrm>
            </p:contentPart>
          </mc:Choice>
          <mc:Fallback xmlns="">
            <p:pic>
              <p:nvPicPr>
                <p:cNvPr id="72" name="Ink 71">
                  <a:extLst>
                    <a:ext uri="{FF2B5EF4-FFF2-40B4-BE49-F238E27FC236}">
                      <a16:creationId xmlns:a16="http://schemas.microsoft.com/office/drawing/2014/main" id="{21C49FDF-60A2-4ECB-A96F-057F3507C0D3}"/>
                    </a:ext>
                  </a:extLst>
                </p:cNvPr>
                <p:cNvPicPr/>
                <p:nvPr/>
              </p:nvPicPr>
              <p:blipFill>
                <a:blip r:embed="rId125"/>
                <a:stretch>
                  <a:fillRect/>
                </a:stretch>
              </p:blipFill>
              <p:spPr>
                <a:xfrm>
                  <a:off x="1377535" y="4332701"/>
                  <a:ext cx="220680" cy="182160"/>
                </a:xfrm>
                <a:prstGeom prst="rect">
                  <a:avLst/>
                </a:prstGeom>
              </p:spPr>
            </p:pic>
          </mc:Fallback>
        </mc:AlternateContent>
      </p:grpSp>
      <p:grpSp>
        <p:nvGrpSpPr>
          <p:cNvPr id="76" name="Group 75">
            <a:extLst>
              <a:ext uri="{FF2B5EF4-FFF2-40B4-BE49-F238E27FC236}">
                <a16:creationId xmlns:a16="http://schemas.microsoft.com/office/drawing/2014/main" id="{9093E7C7-4290-4183-8EC7-05E453EFE0F6}"/>
              </a:ext>
            </a:extLst>
          </p:cNvPr>
          <p:cNvGrpSpPr/>
          <p:nvPr/>
        </p:nvGrpSpPr>
        <p:grpSpPr>
          <a:xfrm>
            <a:off x="3005095" y="2890901"/>
            <a:ext cx="2140200" cy="340200"/>
            <a:chOff x="3005095" y="2890901"/>
            <a:chExt cx="2140200" cy="340200"/>
          </a:xfrm>
        </p:grpSpPr>
        <mc:AlternateContent xmlns:mc="http://schemas.openxmlformats.org/markup-compatibility/2006" xmlns:p14="http://schemas.microsoft.com/office/powerpoint/2010/main">
          <mc:Choice Requires="p14">
            <p:contentPart p14:bwMode="auto" r:id="rId126">
              <p14:nvContentPartPr>
                <p14:cNvPr id="74" name="Ink 73">
                  <a:extLst>
                    <a:ext uri="{FF2B5EF4-FFF2-40B4-BE49-F238E27FC236}">
                      <a16:creationId xmlns:a16="http://schemas.microsoft.com/office/drawing/2014/main" id="{A0BD4765-266D-49A5-AD88-18D54B308393}"/>
                    </a:ext>
                  </a:extLst>
                </p14:cNvPr>
                <p14:cNvContentPartPr/>
                <p14:nvPr/>
              </p14:nvContentPartPr>
              <p14:xfrm>
                <a:off x="3005095" y="3084581"/>
                <a:ext cx="2140200" cy="146520"/>
              </p14:xfrm>
            </p:contentPart>
          </mc:Choice>
          <mc:Fallback xmlns="">
            <p:pic>
              <p:nvPicPr>
                <p:cNvPr id="74" name="Ink 73">
                  <a:extLst>
                    <a:ext uri="{FF2B5EF4-FFF2-40B4-BE49-F238E27FC236}">
                      <a16:creationId xmlns:a16="http://schemas.microsoft.com/office/drawing/2014/main" id="{A0BD4765-266D-49A5-AD88-18D54B308393}"/>
                    </a:ext>
                  </a:extLst>
                </p:cNvPr>
                <p:cNvPicPr/>
                <p:nvPr/>
              </p:nvPicPr>
              <p:blipFill>
                <a:blip r:embed="rId127"/>
                <a:stretch>
                  <a:fillRect/>
                </a:stretch>
              </p:blipFill>
              <p:spPr>
                <a:xfrm>
                  <a:off x="2987095" y="3066581"/>
                  <a:ext cx="2175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Ink 74">
                  <a:extLst>
                    <a:ext uri="{FF2B5EF4-FFF2-40B4-BE49-F238E27FC236}">
                      <a16:creationId xmlns:a16="http://schemas.microsoft.com/office/drawing/2014/main" id="{D0FC7538-7882-41C3-B404-21270AAE5D39}"/>
                    </a:ext>
                  </a:extLst>
                </p14:cNvPr>
                <p14:cNvContentPartPr/>
                <p14:nvPr/>
              </p14:nvContentPartPr>
              <p14:xfrm>
                <a:off x="3806815" y="2890901"/>
                <a:ext cx="152280" cy="286560"/>
              </p14:xfrm>
            </p:contentPart>
          </mc:Choice>
          <mc:Fallback xmlns="">
            <p:pic>
              <p:nvPicPr>
                <p:cNvPr id="75" name="Ink 74">
                  <a:extLst>
                    <a:ext uri="{FF2B5EF4-FFF2-40B4-BE49-F238E27FC236}">
                      <a16:creationId xmlns:a16="http://schemas.microsoft.com/office/drawing/2014/main" id="{D0FC7538-7882-41C3-B404-21270AAE5D39}"/>
                    </a:ext>
                  </a:extLst>
                </p:cNvPr>
                <p:cNvPicPr/>
                <p:nvPr/>
              </p:nvPicPr>
              <p:blipFill>
                <a:blip r:embed="rId129"/>
                <a:stretch>
                  <a:fillRect/>
                </a:stretch>
              </p:blipFill>
              <p:spPr>
                <a:xfrm>
                  <a:off x="3789175" y="2873261"/>
                  <a:ext cx="187920" cy="322200"/>
                </a:xfrm>
                <a:prstGeom prst="rect">
                  <a:avLst/>
                </a:prstGeom>
              </p:spPr>
            </p:pic>
          </mc:Fallback>
        </mc:AlternateContent>
      </p:grpSp>
      <p:grpSp>
        <p:nvGrpSpPr>
          <p:cNvPr id="79" name="Group 78">
            <a:extLst>
              <a:ext uri="{FF2B5EF4-FFF2-40B4-BE49-F238E27FC236}">
                <a16:creationId xmlns:a16="http://schemas.microsoft.com/office/drawing/2014/main" id="{B7CEB755-29BA-4606-BE65-85065BBF4222}"/>
              </a:ext>
            </a:extLst>
          </p:cNvPr>
          <p:cNvGrpSpPr/>
          <p:nvPr/>
        </p:nvGrpSpPr>
        <p:grpSpPr>
          <a:xfrm>
            <a:off x="3527095" y="2511821"/>
            <a:ext cx="443520" cy="249840"/>
            <a:chOff x="3527095" y="2511821"/>
            <a:chExt cx="443520" cy="249840"/>
          </a:xfrm>
        </p:grpSpPr>
        <mc:AlternateContent xmlns:mc="http://schemas.openxmlformats.org/markup-compatibility/2006" xmlns:p14="http://schemas.microsoft.com/office/powerpoint/2010/main">
          <mc:Choice Requires="p14">
            <p:contentPart p14:bwMode="auto" r:id="rId130">
              <p14:nvContentPartPr>
                <p14:cNvPr id="77" name="Ink 76">
                  <a:extLst>
                    <a:ext uri="{FF2B5EF4-FFF2-40B4-BE49-F238E27FC236}">
                      <a16:creationId xmlns:a16="http://schemas.microsoft.com/office/drawing/2014/main" id="{BD7BB3E0-7F6A-43EA-B5B1-F1DE7A3B9727}"/>
                    </a:ext>
                  </a:extLst>
                </p14:cNvPr>
                <p14:cNvContentPartPr/>
                <p14:nvPr/>
              </p14:nvContentPartPr>
              <p14:xfrm>
                <a:off x="3527095" y="2511821"/>
                <a:ext cx="208080" cy="203760"/>
              </p14:xfrm>
            </p:contentPart>
          </mc:Choice>
          <mc:Fallback xmlns="">
            <p:pic>
              <p:nvPicPr>
                <p:cNvPr id="77" name="Ink 76">
                  <a:extLst>
                    <a:ext uri="{FF2B5EF4-FFF2-40B4-BE49-F238E27FC236}">
                      <a16:creationId xmlns:a16="http://schemas.microsoft.com/office/drawing/2014/main" id="{BD7BB3E0-7F6A-43EA-B5B1-F1DE7A3B9727}"/>
                    </a:ext>
                  </a:extLst>
                </p:cNvPr>
                <p:cNvPicPr/>
                <p:nvPr/>
              </p:nvPicPr>
              <p:blipFill>
                <a:blip r:embed="rId131"/>
                <a:stretch>
                  <a:fillRect/>
                </a:stretch>
              </p:blipFill>
              <p:spPr>
                <a:xfrm>
                  <a:off x="3509095" y="2493821"/>
                  <a:ext cx="2437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Ink 77">
                  <a:extLst>
                    <a:ext uri="{FF2B5EF4-FFF2-40B4-BE49-F238E27FC236}">
                      <a16:creationId xmlns:a16="http://schemas.microsoft.com/office/drawing/2014/main" id="{814B9507-7E9A-4C04-ACEF-E5914528FA7F}"/>
                    </a:ext>
                  </a:extLst>
                </p14:cNvPr>
                <p14:cNvContentPartPr/>
                <p14:nvPr/>
              </p14:nvContentPartPr>
              <p14:xfrm>
                <a:off x="3761815" y="2589941"/>
                <a:ext cx="208800" cy="171720"/>
              </p14:xfrm>
            </p:contentPart>
          </mc:Choice>
          <mc:Fallback xmlns="">
            <p:pic>
              <p:nvPicPr>
                <p:cNvPr id="78" name="Ink 77">
                  <a:extLst>
                    <a:ext uri="{FF2B5EF4-FFF2-40B4-BE49-F238E27FC236}">
                      <a16:creationId xmlns:a16="http://schemas.microsoft.com/office/drawing/2014/main" id="{814B9507-7E9A-4C04-ACEF-E5914528FA7F}"/>
                    </a:ext>
                  </a:extLst>
                </p:cNvPr>
                <p:cNvPicPr/>
                <p:nvPr/>
              </p:nvPicPr>
              <p:blipFill>
                <a:blip r:embed="rId133"/>
                <a:stretch>
                  <a:fillRect/>
                </a:stretch>
              </p:blipFill>
              <p:spPr>
                <a:xfrm>
                  <a:off x="3744175" y="2572301"/>
                  <a:ext cx="244440" cy="207360"/>
                </a:xfrm>
                <a:prstGeom prst="rect">
                  <a:avLst/>
                </a:prstGeom>
              </p:spPr>
            </p:pic>
          </mc:Fallback>
        </mc:AlternateContent>
      </p:grpSp>
      <p:grpSp>
        <p:nvGrpSpPr>
          <p:cNvPr id="88" name="Group 87">
            <a:extLst>
              <a:ext uri="{FF2B5EF4-FFF2-40B4-BE49-F238E27FC236}">
                <a16:creationId xmlns:a16="http://schemas.microsoft.com/office/drawing/2014/main" id="{0F8FBB3B-1826-458B-8553-51109FBD5327}"/>
              </a:ext>
            </a:extLst>
          </p:cNvPr>
          <p:cNvGrpSpPr/>
          <p:nvPr/>
        </p:nvGrpSpPr>
        <p:grpSpPr>
          <a:xfrm>
            <a:off x="5739655" y="1827461"/>
            <a:ext cx="1342800" cy="318240"/>
            <a:chOff x="5739655" y="1827461"/>
            <a:chExt cx="1342800" cy="318240"/>
          </a:xfrm>
        </p:grpSpPr>
        <mc:AlternateContent xmlns:mc="http://schemas.openxmlformats.org/markup-compatibility/2006" xmlns:p14="http://schemas.microsoft.com/office/powerpoint/2010/main">
          <mc:Choice Requires="p14">
            <p:contentPart p14:bwMode="auto" r:id="rId134">
              <p14:nvContentPartPr>
                <p14:cNvPr id="80" name="Ink 79">
                  <a:extLst>
                    <a:ext uri="{FF2B5EF4-FFF2-40B4-BE49-F238E27FC236}">
                      <a16:creationId xmlns:a16="http://schemas.microsoft.com/office/drawing/2014/main" id="{A485F3A9-0E66-476F-845C-F72E5A393BA9}"/>
                    </a:ext>
                  </a:extLst>
                </p14:cNvPr>
                <p14:cNvContentPartPr/>
                <p14:nvPr/>
              </p14:nvContentPartPr>
              <p14:xfrm>
                <a:off x="5739655" y="1960661"/>
                <a:ext cx="185760" cy="185040"/>
              </p14:xfrm>
            </p:contentPart>
          </mc:Choice>
          <mc:Fallback xmlns="">
            <p:pic>
              <p:nvPicPr>
                <p:cNvPr id="80" name="Ink 79">
                  <a:extLst>
                    <a:ext uri="{FF2B5EF4-FFF2-40B4-BE49-F238E27FC236}">
                      <a16:creationId xmlns:a16="http://schemas.microsoft.com/office/drawing/2014/main" id="{A485F3A9-0E66-476F-845C-F72E5A393BA9}"/>
                    </a:ext>
                  </a:extLst>
                </p:cNvPr>
                <p:cNvPicPr/>
                <p:nvPr/>
              </p:nvPicPr>
              <p:blipFill>
                <a:blip r:embed="rId135"/>
                <a:stretch>
                  <a:fillRect/>
                </a:stretch>
              </p:blipFill>
              <p:spPr>
                <a:xfrm>
                  <a:off x="5721655" y="1943021"/>
                  <a:ext cx="2214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Ink 80">
                  <a:extLst>
                    <a:ext uri="{FF2B5EF4-FFF2-40B4-BE49-F238E27FC236}">
                      <a16:creationId xmlns:a16="http://schemas.microsoft.com/office/drawing/2014/main" id="{645A6362-A46E-408C-AEE2-CBC32474A2FF}"/>
                    </a:ext>
                  </a:extLst>
                </p14:cNvPr>
                <p14:cNvContentPartPr/>
                <p14:nvPr/>
              </p14:nvContentPartPr>
              <p14:xfrm>
                <a:off x="5942335" y="1977581"/>
                <a:ext cx="6480" cy="142560"/>
              </p14:xfrm>
            </p:contentPart>
          </mc:Choice>
          <mc:Fallback xmlns="">
            <p:pic>
              <p:nvPicPr>
                <p:cNvPr id="81" name="Ink 80">
                  <a:extLst>
                    <a:ext uri="{FF2B5EF4-FFF2-40B4-BE49-F238E27FC236}">
                      <a16:creationId xmlns:a16="http://schemas.microsoft.com/office/drawing/2014/main" id="{645A6362-A46E-408C-AEE2-CBC32474A2FF}"/>
                    </a:ext>
                  </a:extLst>
                </p:cNvPr>
                <p:cNvPicPr/>
                <p:nvPr/>
              </p:nvPicPr>
              <p:blipFill>
                <a:blip r:embed="rId137"/>
                <a:stretch>
                  <a:fillRect/>
                </a:stretch>
              </p:blipFill>
              <p:spPr>
                <a:xfrm>
                  <a:off x="5924335" y="1959941"/>
                  <a:ext cx="42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Ink 81">
                  <a:extLst>
                    <a:ext uri="{FF2B5EF4-FFF2-40B4-BE49-F238E27FC236}">
                      <a16:creationId xmlns:a16="http://schemas.microsoft.com/office/drawing/2014/main" id="{4F0B7530-0100-4BD1-9BFC-158AF19E6372}"/>
                    </a:ext>
                  </a:extLst>
                </p14:cNvPr>
                <p14:cNvContentPartPr/>
                <p14:nvPr/>
              </p14:nvContentPartPr>
              <p14:xfrm>
                <a:off x="5929375" y="1971461"/>
                <a:ext cx="145440" cy="170640"/>
              </p14:xfrm>
            </p:contentPart>
          </mc:Choice>
          <mc:Fallback xmlns="">
            <p:pic>
              <p:nvPicPr>
                <p:cNvPr id="82" name="Ink 81">
                  <a:extLst>
                    <a:ext uri="{FF2B5EF4-FFF2-40B4-BE49-F238E27FC236}">
                      <a16:creationId xmlns:a16="http://schemas.microsoft.com/office/drawing/2014/main" id="{4F0B7530-0100-4BD1-9BFC-158AF19E6372}"/>
                    </a:ext>
                  </a:extLst>
                </p:cNvPr>
                <p:cNvPicPr/>
                <p:nvPr/>
              </p:nvPicPr>
              <p:blipFill>
                <a:blip r:embed="rId139"/>
                <a:stretch>
                  <a:fillRect/>
                </a:stretch>
              </p:blipFill>
              <p:spPr>
                <a:xfrm>
                  <a:off x="5911735" y="1953821"/>
                  <a:ext cx="181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Ink 82">
                  <a:extLst>
                    <a:ext uri="{FF2B5EF4-FFF2-40B4-BE49-F238E27FC236}">
                      <a16:creationId xmlns:a16="http://schemas.microsoft.com/office/drawing/2014/main" id="{E75594D9-2531-4A2E-881F-A0D0E305B371}"/>
                    </a:ext>
                  </a:extLst>
                </p14:cNvPr>
                <p14:cNvContentPartPr/>
                <p14:nvPr/>
              </p14:nvContentPartPr>
              <p14:xfrm>
                <a:off x="6117655" y="2031941"/>
                <a:ext cx="190080" cy="107280"/>
              </p14:xfrm>
            </p:contentPart>
          </mc:Choice>
          <mc:Fallback xmlns="">
            <p:pic>
              <p:nvPicPr>
                <p:cNvPr id="83" name="Ink 82">
                  <a:extLst>
                    <a:ext uri="{FF2B5EF4-FFF2-40B4-BE49-F238E27FC236}">
                      <a16:creationId xmlns:a16="http://schemas.microsoft.com/office/drawing/2014/main" id="{E75594D9-2531-4A2E-881F-A0D0E305B371}"/>
                    </a:ext>
                  </a:extLst>
                </p:cNvPr>
                <p:cNvPicPr/>
                <p:nvPr/>
              </p:nvPicPr>
              <p:blipFill>
                <a:blip r:embed="rId141"/>
                <a:stretch>
                  <a:fillRect/>
                </a:stretch>
              </p:blipFill>
              <p:spPr>
                <a:xfrm>
                  <a:off x="6100015" y="2014301"/>
                  <a:ext cx="225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4" name="Ink 83">
                  <a:extLst>
                    <a:ext uri="{FF2B5EF4-FFF2-40B4-BE49-F238E27FC236}">
                      <a16:creationId xmlns:a16="http://schemas.microsoft.com/office/drawing/2014/main" id="{EAB7ECC6-4F89-4273-BE29-22FF5D8DBAF8}"/>
                    </a:ext>
                  </a:extLst>
                </p14:cNvPr>
                <p14:cNvContentPartPr/>
                <p14:nvPr/>
              </p14:nvContentPartPr>
              <p14:xfrm>
                <a:off x="6348775" y="1959581"/>
                <a:ext cx="186840" cy="146880"/>
              </p14:xfrm>
            </p:contentPart>
          </mc:Choice>
          <mc:Fallback xmlns="">
            <p:pic>
              <p:nvPicPr>
                <p:cNvPr id="84" name="Ink 83">
                  <a:extLst>
                    <a:ext uri="{FF2B5EF4-FFF2-40B4-BE49-F238E27FC236}">
                      <a16:creationId xmlns:a16="http://schemas.microsoft.com/office/drawing/2014/main" id="{EAB7ECC6-4F89-4273-BE29-22FF5D8DBAF8}"/>
                    </a:ext>
                  </a:extLst>
                </p:cNvPr>
                <p:cNvPicPr/>
                <p:nvPr/>
              </p:nvPicPr>
              <p:blipFill>
                <a:blip r:embed="rId143"/>
                <a:stretch>
                  <a:fillRect/>
                </a:stretch>
              </p:blipFill>
              <p:spPr>
                <a:xfrm>
                  <a:off x="6330775" y="1941581"/>
                  <a:ext cx="2224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Ink 84">
                  <a:extLst>
                    <a:ext uri="{FF2B5EF4-FFF2-40B4-BE49-F238E27FC236}">
                      <a16:creationId xmlns:a16="http://schemas.microsoft.com/office/drawing/2014/main" id="{74CF17C7-7C06-463B-8C40-1D76DF33A3C6}"/>
                    </a:ext>
                  </a:extLst>
                </p14:cNvPr>
                <p14:cNvContentPartPr/>
                <p14:nvPr/>
              </p14:nvContentPartPr>
              <p14:xfrm>
                <a:off x="6644335" y="2077661"/>
                <a:ext cx="122760" cy="360"/>
              </p14:xfrm>
            </p:contentPart>
          </mc:Choice>
          <mc:Fallback xmlns="">
            <p:pic>
              <p:nvPicPr>
                <p:cNvPr id="85" name="Ink 84">
                  <a:extLst>
                    <a:ext uri="{FF2B5EF4-FFF2-40B4-BE49-F238E27FC236}">
                      <a16:creationId xmlns:a16="http://schemas.microsoft.com/office/drawing/2014/main" id="{74CF17C7-7C06-463B-8C40-1D76DF33A3C6}"/>
                    </a:ext>
                  </a:extLst>
                </p:cNvPr>
                <p:cNvPicPr/>
                <p:nvPr/>
              </p:nvPicPr>
              <p:blipFill>
                <a:blip r:embed="rId145"/>
                <a:stretch>
                  <a:fillRect/>
                </a:stretch>
              </p:blipFill>
              <p:spPr>
                <a:xfrm>
                  <a:off x="6626335" y="2059661"/>
                  <a:ext cx="158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Ink 85">
                  <a:extLst>
                    <a:ext uri="{FF2B5EF4-FFF2-40B4-BE49-F238E27FC236}">
                      <a16:creationId xmlns:a16="http://schemas.microsoft.com/office/drawing/2014/main" id="{580AFA21-C88C-49FA-8056-53573C012305}"/>
                    </a:ext>
                  </a:extLst>
                </p14:cNvPr>
                <p14:cNvContentPartPr/>
                <p14:nvPr/>
              </p14:nvContentPartPr>
              <p14:xfrm>
                <a:off x="6883375" y="1931141"/>
                <a:ext cx="28440" cy="161640"/>
              </p14:xfrm>
            </p:contentPart>
          </mc:Choice>
          <mc:Fallback xmlns="">
            <p:pic>
              <p:nvPicPr>
                <p:cNvPr id="86" name="Ink 85">
                  <a:extLst>
                    <a:ext uri="{FF2B5EF4-FFF2-40B4-BE49-F238E27FC236}">
                      <a16:creationId xmlns:a16="http://schemas.microsoft.com/office/drawing/2014/main" id="{580AFA21-C88C-49FA-8056-53573C012305}"/>
                    </a:ext>
                  </a:extLst>
                </p:cNvPr>
                <p:cNvPicPr/>
                <p:nvPr/>
              </p:nvPicPr>
              <p:blipFill>
                <a:blip r:embed="rId147"/>
                <a:stretch>
                  <a:fillRect/>
                </a:stretch>
              </p:blipFill>
              <p:spPr>
                <a:xfrm>
                  <a:off x="6865735" y="1913501"/>
                  <a:ext cx="64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Ink 86">
                  <a:extLst>
                    <a:ext uri="{FF2B5EF4-FFF2-40B4-BE49-F238E27FC236}">
                      <a16:creationId xmlns:a16="http://schemas.microsoft.com/office/drawing/2014/main" id="{8F76A8E7-29D1-4490-8A0A-AE8C795E6EDC}"/>
                    </a:ext>
                  </a:extLst>
                </p14:cNvPr>
                <p14:cNvContentPartPr/>
                <p14:nvPr/>
              </p14:nvContentPartPr>
              <p14:xfrm>
                <a:off x="6849175" y="1827461"/>
                <a:ext cx="233280" cy="154080"/>
              </p14:xfrm>
            </p:contentPart>
          </mc:Choice>
          <mc:Fallback xmlns="">
            <p:pic>
              <p:nvPicPr>
                <p:cNvPr id="87" name="Ink 86">
                  <a:extLst>
                    <a:ext uri="{FF2B5EF4-FFF2-40B4-BE49-F238E27FC236}">
                      <a16:creationId xmlns:a16="http://schemas.microsoft.com/office/drawing/2014/main" id="{8F76A8E7-29D1-4490-8A0A-AE8C795E6EDC}"/>
                    </a:ext>
                  </a:extLst>
                </p:cNvPr>
                <p:cNvPicPr/>
                <p:nvPr/>
              </p:nvPicPr>
              <p:blipFill>
                <a:blip r:embed="rId149"/>
                <a:stretch>
                  <a:fillRect/>
                </a:stretch>
              </p:blipFill>
              <p:spPr>
                <a:xfrm>
                  <a:off x="6831535" y="1809461"/>
                  <a:ext cx="268920" cy="189720"/>
                </a:xfrm>
                <a:prstGeom prst="rect">
                  <a:avLst/>
                </a:prstGeom>
              </p:spPr>
            </p:pic>
          </mc:Fallback>
        </mc:AlternateContent>
      </p:grpSp>
      <p:grpSp>
        <p:nvGrpSpPr>
          <p:cNvPr id="98" name="Group 97">
            <a:extLst>
              <a:ext uri="{FF2B5EF4-FFF2-40B4-BE49-F238E27FC236}">
                <a16:creationId xmlns:a16="http://schemas.microsoft.com/office/drawing/2014/main" id="{02611736-793B-44B3-92DD-642896A1655F}"/>
              </a:ext>
            </a:extLst>
          </p:cNvPr>
          <p:cNvGrpSpPr/>
          <p:nvPr/>
        </p:nvGrpSpPr>
        <p:grpSpPr>
          <a:xfrm>
            <a:off x="5379295" y="2295461"/>
            <a:ext cx="1398960" cy="380880"/>
            <a:chOff x="5379295" y="2295461"/>
            <a:chExt cx="1398960" cy="380880"/>
          </a:xfrm>
        </p:grpSpPr>
        <mc:AlternateContent xmlns:mc="http://schemas.openxmlformats.org/markup-compatibility/2006" xmlns:p14="http://schemas.microsoft.com/office/powerpoint/2010/main">
          <mc:Choice Requires="p14">
            <p:contentPart p14:bwMode="auto" r:id="rId150">
              <p14:nvContentPartPr>
                <p14:cNvPr id="89" name="Ink 88">
                  <a:extLst>
                    <a:ext uri="{FF2B5EF4-FFF2-40B4-BE49-F238E27FC236}">
                      <a16:creationId xmlns:a16="http://schemas.microsoft.com/office/drawing/2014/main" id="{908904DF-A2D4-4A9D-871F-AB31857236BE}"/>
                    </a:ext>
                  </a:extLst>
                </p14:cNvPr>
                <p14:cNvContentPartPr/>
                <p14:nvPr/>
              </p14:nvContentPartPr>
              <p14:xfrm>
                <a:off x="6020815" y="2295461"/>
                <a:ext cx="2160" cy="150120"/>
              </p14:xfrm>
            </p:contentPart>
          </mc:Choice>
          <mc:Fallback xmlns="">
            <p:pic>
              <p:nvPicPr>
                <p:cNvPr id="89" name="Ink 88">
                  <a:extLst>
                    <a:ext uri="{FF2B5EF4-FFF2-40B4-BE49-F238E27FC236}">
                      <a16:creationId xmlns:a16="http://schemas.microsoft.com/office/drawing/2014/main" id="{908904DF-A2D4-4A9D-871F-AB31857236BE}"/>
                    </a:ext>
                  </a:extLst>
                </p:cNvPr>
                <p:cNvPicPr/>
                <p:nvPr/>
              </p:nvPicPr>
              <p:blipFill>
                <a:blip r:embed="rId151"/>
                <a:stretch>
                  <a:fillRect/>
                </a:stretch>
              </p:blipFill>
              <p:spPr>
                <a:xfrm>
                  <a:off x="6003175" y="2277821"/>
                  <a:ext cx="37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Ink 89">
                  <a:extLst>
                    <a:ext uri="{FF2B5EF4-FFF2-40B4-BE49-F238E27FC236}">
                      <a16:creationId xmlns:a16="http://schemas.microsoft.com/office/drawing/2014/main" id="{082E4053-B21E-4019-96DC-B7A2513CD9E5}"/>
                    </a:ext>
                  </a:extLst>
                </p14:cNvPr>
                <p14:cNvContentPartPr/>
                <p14:nvPr/>
              </p14:nvContentPartPr>
              <p14:xfrm>
                <a:off x="5817775" y="2557541"/>
                <a:ext cx="225000" cy="118800"/>
              </p14:xfrm>
            </p:contentPart>
          </mc:Choice>
          <mc:Fallback xmlns="">
            <p:pic>
              <p:nvPicPr>
                <p:cNvPr id="90" name="Ink 89">
                  <a:extLst>
                    <a:ext uri="{FF2B5EF4-FFF2-40B4-BE49-F238E27FC236}">
                      <a16:creationId xmlns:a16="http://schemas.microsoft.com/office/drawing/2014/main" id="{082E4053-B21E-4019-96DC-B7A2513CD9E5}"/>
                    </a:ext>
                  </a:extLst>
                </p:cNvPr>
                <p:cNvPicPr/>
                <p:nvPr/>
              </p:nvPicPr>
              <p:blipFill>
                <a:blip r:embed="rId153"/>
                <a:stretch>
                  <a:fillRect/>
                </a:stretch>
              </p:blipFill>
              <p:spPr>
                <a:xfrm>
                  <a:off x="5799775" y="2539541"/>
                  <a:ext cx="260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Ink 90">
                  <a:extLst>
                    <a:ext uri="{FF2B5EF4-FFF2-40B4-BE49-F238E27FC236}">
                      <a16:creationId xmlns:a16="http://schemas.microsoft.com/office/drawing/2014/main" id="{5A652D3B-B32C-439C-83AA-C6F3259FF65C}"/>
                    </a:ext>
                  </a:extLst>
                </p14:cNvPr>
                <p14:cNvContentPartPr/>
                <p14:nvPr/>
              </p14:nvContentPartPr>
              <p14:xfrm>
                <a:off x="5661895" y="2619821"/>
                <a:ext cx="93960" cy="360"/>
              </p14:xfrm>
            </p:contentPart>
          </mc:Choice>
          <mc:Fallback xmlns="">
            <p:pic>
              <p:nvPicPr>
                <p:cNvPr id="91" name="Ink 90">
                  <a:extLst>
                    <a:ext uri="{FF2B5EF4-FFF2-40B4-BE49-F238E27FC236}">
                      <a16:creationId xmlns:a16="http://schemas.microsoft.com/office/drawing/2014/main" id="{5A652D3B-B32C-439C-83AA-C6F3259FF65C}"/>
                    </a:ext>
                  </a:extLst>
                </p:cNvPr>
                <p:cNvPicPr/>
                <p:nvPr/>
              </p:nvPicPr>
              <p:blipFill>
                <a:blip r:embed="rId155"/>
                <a:stretch>
                  <a:fillRect/>
                </a:stretch>
              </p:blipFill>
              <p:spPr>
                <a:xfrm>
                  <a:off x="5644255" y="2601821"/>
                  <a:ext cx="129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Ink 91">
                  <a:extLst>
                    <a:ext uri="{FF2B5EF4-FFF2-40B4-BE49-F238E27FC236}">
                      <a16:creationId xmlns:a16="http://schemas.microsoft.com/office/drawing/2014/main" id="{55F6F7AC-A0CF-4826-A979-6F946E73C874}"/>
                    </a:ext>
                  </a:extLst>
                </p14:cNvPr>
                <p14:cNvContentPartPr/>
                <p14:nvPr/>
              </p14:nvContentPartPr>
              <p14:xfrm>
                <a:off x="5379295" y="2491301"/>
                <a:ext cx="14040" cy="168480"/>
              </p14:xfrm>
            </p:contentPart>
          </mc:Choice>
          <mc:Fallback xmlns="">
            <p:pic>
              <p:nvPicPr>
                <p:cNvPr id="92" name="Ink 91">
                  <a:extLst>
                    <a:ext uri="{FF2B5EF4-FFF2-40B4-BE49-F238E27FC236}">
                      <a16:creationId xmlns:a16="http://schemas.microsoft.com/office/drawing/2014/main" id="{55F6F7AC-A0CF-4826-A979-6F946E73C874}"/>
                    </a:ext>
                  </a:extLst>
                </p:cNvPr>
                <p:cNvPicPr/>
                <p:nvPr/>
              </p:nvPicPr>
              <p:blipFill>
                <a:blip r:embed="rId157"/>
                <a:stretch>
                  <a:fillRect/>
                </a:stretch>
              </p:blipFill>
              <p:spPr>
                <a:xfrm>
                  <a:off x="5361655" y="2473301"/>
                  <a:ext cx="496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Ink 92">
                  <a:extLst>
                    <a:ext uri="{FF2B5EF4-FFF2-40B4-BE49-F238E27FC236}">
                      <a16:creationId xmlns:a16="http://schemas.microsoft.com/office/drawing/2014/main" id="{C5D0877B-4B96-44E6-AB71-04EED959F38B}"/>
                    </a:ext>
                  </a:extLst>
                </p14:cNvPr>
                <p14:cNvContentPartPr/>
                <p14:nvPr/>
              </p14:nvContentPartPr>
              <p14:xfrm>
                <a:off x="5390095" y="2480861"/>
                <a:ext cx="155880" cy="165960"/>
              </p14:xfrm>
            </p:contentPart>
          </mc:Choice>
          <mc:Fallback xmlns="">
            <p:pic>
              <p:nvPicPr>
                <p:cNvPr id="93" name="Ink 92">
                  <a:extLst>
                    <a:ext uri="{FF2B5EF4-FFF2-40B4-BE49-F238E27FC236}">
                      <a16:creationId xmlns:a16="http://schemas.microsoft.com/office/drawing/2014/main" id="{C5D0877B-4B96-44E6-AB71-04EED959F38B}"/>
                    </a:ext>
                  </a:extLst>
                </p:cNvPr>
                <p:cNvPicPr/>
                <p:nvPr/>
              </p:nvPicPr>
              <p:blipFill>
                <a:blip r:embed="rId159"/>
                <a:stretch>
                  <a:fillRect/>
                </a:stretch>
              </p:blipFill>
              <p:spPr>
                <a:xfrm>
                  <a:off x="5372095" y="2463221"/>
                  <a:ext cx="191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Ink 93">
                  <a:extLst>
                    <a:ext uri="{FF2B5EF4-FFF2-40B4-BE49-F238E27FC236}">
                      <a16:creationId xmlns:a16="http://schemas.microsoft.com/office/drawing/2014/main" id="{9C82C101-84B6-4353-99E0-1EACB3D1E99E}"/>
                    </a:ext>
                  </a:extLst>
                </p14:cNvPr>
                <p14:cNvContentPartPr/>
                <p14:nvPr/>
              </p14:nvContentPartPr>
              <p14:xfrm>
                <a:off x="6127015" y="2627741"/>
                <a:ext cx="99000" cy="1800"/>
              </p14:xfrm>
            </p:contentPart>
          </mc:Choice>
          <mc:Fallback xmlns="">
            <p:pic>
              <p:nvPicPr>
                <p:cNvPr id="94" name="Ink 93">
                  <a:extLst>
                    <a:ext uri="{FF2B5EF4-FFF2-40B4-BE49-F238E27FC236}">
                      <a16:creationId xmlns:a16="http://schemas.microsoft.com/office/drawing/2014/main" id="{9C82C101-84B6-4353-99E0-1EACB3D1E99E}"/>
                    </a:ext>
                  </a:extLst>
                </p:cNvPr>
                <p:cNvPicPr/>
                <p:nvPr/>
              </p:nvPicPr>
              <p:blipFill>
                <a:blip r:embed="rId161"/>
                <a:stretch>
                  <a:fillRect/>
                </a:stretch>
              </p:blipFill>
              <p:spPr>
                <a:xfrm>
                  <a:off x="6109015" y="2610101"/>
                  <a:ext cx="134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Ink 94">
                  <a:extLst>
                    <a:ext uri="{FF2B5EF4-FFF2-40B4-BE49-F238E27FC236}">
                      <a16:creationId xmlns:a16="http://schemas.microsoft.com/office/drawing/2014/main" id="{CE9FD94D-C06C-404F-8AD3-B906758ED984}"/>
                    </a:ext>
                  </a:extLst>
                </p14:cNvPr>
                <p14:cNvContentPartPr/>
                <p14:nvPr/>
              </p14:nvContentPartPr>
              <p14:xfrm>
                <a:off x="6350935" y="2519021"/>
                <a:ext cx="179280" cy="123840"/>
              </p14:xfrm>
            </p:contentPart>
          </mc:Choice>
          <mc:Fallback xmlns="">
            <p:pic>
              <p:nvPicPr>
                <p:cNvPr id="95" name="Ink 94">
                  <a:extLst>
                    <a:ext uri="{FF2B5EF4-FFF2-40B4-BE49-F238E27FC236}">
                      <a16:creationId xmlns:a16="http://schemas.microsoft.com/office/drawing/2014/main" id="{CE9FD94D-C06C-404F-8AD3-B906758ED984}"/>
                    </a:ext>
                  </a:extLst>
                </p:cNvPr>
                <p:cNvPicPr/>
                <p:nvPr/>
              </p:nvPicPr>
              <p:blipFill>
                <a:blip r:embed="rId163"/>
                <a:stretch>
                  <a:fillRect/>
                </a:stretch>
              </p:blipFill>
              <p:spPr>
                <a:xfrm>
                  <a:off x="6333295" y="2501381"/>
                  <a:ext cx="214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Ink 95">
                  <a:extLst>
                    <a:ext uri="{FF2B5EF4-FFF2-40B4-BE49-F238E27FC236}">
                      <a16:creationId xmlns:a16="http://schemas.microsoft.com/office/drawing/2014/main" id="{8AA264D9-CB4A-4C34-B0C6-DDCD78F8F4FB}"/>
                    </a:ext>
                  </a:extLst>
                </p14:cNvPr>
                <p14:cNvContentPartPr/>
                <p14:nvPr/>
              </p14:nvContentPartPr>
              <p14:xfrm>
                <a:off x="6606895" y="2499221"/>
                <a:ext cx="12600" cy="132120"/>
              </p14:xfrm>
            </p:contentPart>
          </mc:Choice>
          <mc:Fallback xmlns="">
            <p:pic>
              <p:nvPicPr>
                <p:cNvPr id="96" name="Ink 95">
                  <a:extLst>
                    <a:ext uri="{FF2B5EF4-FFF2-40B4-BE49-F238E27FC236}">
                      <a16:creationId xmlns:a16="http://schemas.microsoft.com/office/drawing/2014/main" id="{8AA264D9-CB4A-4C34-B0C6-DDCD78F8F4FB}"/>
                    </a:ext>
                  </a:extLst>
                </p:cNvPr>
                <p:cNvPicPr/>
                <p:nvPr/>
              </p:nvPicPr>
              <p:blipFill>
                <a:blip r:embed="rId165"/>
                <a:stretch>
                  <a:fillRect/>
                </a:stretch>
              </p:blipFill>
              <p:spPr>
                <a:xfrm>
                  <a:off x="6589255" y="2481581"/>
                  <a:ext cx="48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7" name="Ink 96">
                  <a:extLst>
                    <a:ext uri="{FF2B5EF4-FFF2-40B4-BE49-F238E27FC236}">
                      <a16:creationId xmlns:a16="http://schemas.microsoft.com/office/drawing/2014/main" id="{EBCB09A8-196C-416D-BABC-BB55B2554379}"/>
                    </a:ext>
                  </a:extLst>
                </p14:cNvPr>
                <p14:cNvContentPartPr/>
                <p14:nvPr/>
              </p14:nvContentPartPr>
              <p14:xfrm>
                <a:off x="6607615" y="2450261"/>
                <a:ext cx="170640" cy="191160"/>
              </p14:xfrm>
            </p:contentPart>
          </mc:Choice>
          <mc:Fallback xmlns="">
            <p:pic>
              <p:nvPicPr>
                <p:cNvPr id="97" name="Ink 96">
                  <a:extLst>
                    <a:ext uri="{FF2B5EF4-FFF2-40B4-BE49-F238E27FC236}">
                      <a16:creationId xmlns:a16="http://schemas.microsoft.com/office/drawing/2014/main" id="{EBCB09A8-196C-416D-BABC-BB55B2554379}"/>
                    </a:ext>
                  </a:extLst>
                </p:cNvPr>
                <p:cNvPicPr/>
                <p:nvPr/>
              </p:nvPicPr>
              <p:blipFill>
                <a:blip r:embed="rId167"/>
                <a:stretch>
                  <a:fillRect/>
                </a:stretch>
              </p:blipFill>
              <p:spPr>
                <a:xfrm>
                  <a:off x="6589975" y="2432261"/>
                  <a:ext cx="206280" cy="226800"/>
                </a:xfrm>
                <a:prstGeom prst="rect">
                  <a:avLst/>
                </a:prstGeom>
              </p:spPr>
            </p:pic>
          </mc:Fallback>
        </mc:AlternateContent>
      </p:grpSp>
      <p:grpSp>
        <p:nvGrpSpPr>
          <p:cNvPr id="103" name="Group 102">
            <a:extLst>
              <a:ext uri="{FF2B5EF4-FFF2-40B4-BE49-F238E27FC236}">
                <a16:creationId xmlns:a16="http://schemas.microsoft.com/office/drawing/2014/main" id="{1D2717DC-7F61-4210-BFFE-B919CF540EAF}"/>
              </a:ext>
            </a:extLst>
          </p:cNvPr>
          <p:cNvGrpSpPr/>
          <p:nvPr/>
        </p:nvGrpSpPr>
        <p:grpSpPr>
          <a:xfrm>
            <a:off x="5730655" y="2811701"/>
            <a:ext cx="785520" cy="391680"/>
            <a:chOff x="5730655" y="2811701"/>
            <a:chExt cx="785520" cy="391680"/>
          </a:xfrm>
        </p:grpSpPr>
        <mc:AlternateContent xmlns:mc="http://schemas.openxmlformats.org/markup-compatibility/2006" xmlns:p14="http://schemas.microsoft.com/office/powerpoint/2010/main">
          <mc:Choice Requires="p14">
            <p:contentPart p14:bwMode="auto" r:id="rId168">
              <p14:nvContentPartPr>
                <p14:cNvPr id="99" name="Ink 98">
                  <a:extLst>
                    <a:ext uri="{FF2B5EF4-FFF2-40B4-BE49-F238E27FC236}">
                      <a16:creationId xmlns:a16="http://schemas.microsoft.com/office/drawing/2014/main" id="{1A9065B7-6FF9-4134-A737-4C2BA5CF4980}"/>
                    </a:ext>
                  </a:extLst>
                </p14:cNvPr>
                <p14:cNvContentPartPr/>
                <p14:nvPr/>
              </p14:nvContentPartPr>
              <p14:xfrm>
                <a:off x="5936935" y="2811701"/>
                <a:ext cx="25560" cy="122040"/>
              </p14:xfrm>
            </p:contentPart>
          </mc:Choice>
          <mc:Fallback xmlns="">
            <p:pic>
              <p:nvPicPr>
                <p:cNvPr id="99" name="Ink 98">
                  <a:extLst>
                    <a:ext uri="{FF2B5EF4-FFF2-40B4-BE49-F238E27FC236}">
                      <a16:creationId xmlns:a16="http://schemas.microsoft.com/office/drawing/2014/main" id="{1A9065B7-6FF9-4134-A737-4C2BA5CF4980}"/>
                    </a:ext>
                  </a:extLst>
                </p:cNvPr>
                <p:cNvPicPr/>
                <p:nvPr/>
              </p:nvPicPr>
              <p:blipFill>
                <a:blip r:embed="rId169"/>
                <a:stretch>
                  <a:fillRect/>
                </a:stretch>
              </p:blipFill>
              <p:spPr>
                <a:xfrm>
                  <a:off x="5919295" y="2794061"/>
                  <a:ext cx="61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Ink 99">
                  <a:extLst>
                    <a:ext uri="{FF2B5EF4-FFF2-40B4-BE49-F238E27FC236}">
                      <a16:creationId xmlns:a16="http://schemas.microsoft.com/office/drawing/2014/main" id="{38F97802-0C3B-4CC1-A487-2D97E25B5552}"/>
                    </a:ext>
                  </a:extLst>
                </p14:cNvPr>
                <p14:cNvContentPartPr/>
                <p14:nvPr/>
              </p14:nvContentPartPr>
              <p14:xfrm>
                <a:off x="5730655" y="3021581"/>
                <a:ext cx="532800" cy="181800"/>
              </p14:xfrm>
            </p:contentPart>
          </mc:Choice>
          <mc:Fallback xmlns="">
            <p:pic>
              <p:nvPicPr>
                <p:cNvPr id="100" name="Ink 99">
                  <a:extLst>
                    <a:ext uri="{FF2B5EF4-FFF2-40B4-BE49-F238E27FC236}">
                      <a16:creationId xmlns:a16="http://schemas.microsoft.com/office/drawing/2014/main" id="{38F97802-0C3B-4CC1-A487-2D97E25B5552}"/>
                    </a:ext>
                  </a:extLst>
                </p:cNvPr>
                <p:cNvPicPr/>
                <p:nvPr/>
              </p:nvPicPr>
              <p:blipFill>
                <a:blip r:embed="rId171"/>
                <a:stretch>
                  <a:fillRect/>
                </a:stretch>
              </p:blipFill>
              <p:spPr>
                <a:xfrm>
                  <a:off x="5712655" y="3003581"/>
                  <a:ext cx="568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Ink 100">
                  <a:extLst>
                    <a:ext uri="{FF2B5EF4-FFF2-40B4-BE49-F238E27FC236}">
                      <a16:creationId xmlns:a16="http://schemas.microsoft.com/office/drawing/2014/main" id="{94E478C0-F07C-4170-804E-33435CAFD31F}"/>
                    </a:ext>
                  </a:extLst>
                </p14:cNvPr>
                <p14:cNvContentPartPr/>
                <p14:nvPr/>
              </p14:nvContentPartPr>
              <p14:xfrm>
                <a:off x="6335095" y="3026261"/>
                <a:ext cx="15480" cy="151200"/>
              </p14:xfrm>
            </p:contentPart>
          </mc:Choice>
          <mc:Fallback xmlns="">
            <p:pic>
              <p:nvPicPr>
                <p:cNvPr id="101" name="Ink 100">
                  <a:extLst>
                    <a:ext uri="{FF2B5EF4-FFF2-40B4-BE49-F238E27FC236}">
                      <a16:creationId xmlns:a16="http://schemas.microsoft.com/office/drawing/2014/main" id="{94E478C0-F07C-4170-804E-33435CAFD31F}"/>
                    </a:ext>
                  </a:extLst>
                </p:cNvPr>
                <p:cNvPicPr/>
                <p:nvPr/>
              </p:nvPicPr>
              <p:blipFill>
                <a:blip r:embed="rId173"/>
                <a:stretch>
                  <a:fillRect/>
                </a:stretch>
              </p:blipFill>
              <p:spPr>
                <a:xfrm>
                  <a:off x="6317095" y="3008621"/>
                  <a:ext cx="511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2" name="Ink 101">
                  <a:extLst>
                    <a:ext uri="{FF2B5EF4-FFF2-40B4-BE49-F238E27FC236}">
                      <a16:creationId xmlns:a16="http://schemas.microsoft.com/office/drawing/2014/main" id="{AC6A1A90-B299-4DEA-802D-4499C1456855}"/>
                    </a:ext>
                  </a:extLst>
                </p14:cNvPr>
                <p14:cNvContentPartPr/>
                <p14:nvPr/>
              </p14:nvContentPartPr>
              <p14:xfrm>
                <a:off x="6332575" y="2979101"/>
                <a:ext cx="183600" cy="188640"/>
              </p14:xfrm>
            </p:contentPart>
          </mc:Choice>
          <mc:Fallback xmlns="">
            <p:pic>
              <p:nvPicPr>
                <p:cNvPr id="102" name="Ink 101">
                  <a:extLst>
                    <a:ext uri="{FF2B5EF4-FFF2-40B4-BE49-F238E27FC236}">
                      <a16:creationId xmlns:a16="http://schemas.microsoft.com/office/drawing/2014/main" id="{AC6A1A90-B299-4DEA-802D-4499C1456855}"/>
                    </a:ext>
                  </a:extLst>
                </p:cNvPr>
                <p:cNvPicPr/>
                <p:nvPr/>
              </p:nvPicPr>
              <p:blipFill>
                <a:blip r:embed="rId175"/>
                <a:stretch>
                  <a:fillRect/>
                </a:stretch>
              </p:blipFill>
              <p:spPr>
                <a:xfrm>
                  <a:off x="6314935" y="2961461"/>
                  <a:ext cx="219240" cy="224280"/>
                </a:xfrm>
                <a:prstGeom prst="rect">
                  <a:avLst/>
                </a:prstGeom>
              </p:spPr>
            </p:pic>
          </mc:Fallback>
        </mc:AlternateContent>
      </p:grpSp>
      <p:grpSp>
        <p:nvGrpSpPr>
          <p:cNvPr id="106" name="Group 105">
            <a:extLst>
              <a:ext uri="{FF2B5EF4-FFF2-40B4-BE49-F238E27FC236}">
                <a16:creationId xmlns:a16="http://schemas.microsoft.com/office/drawing/2014/main" id="{7E20EED3-65AB-4276-8C82-430BCAD30D67}"/>
              </a:ext>
            </a:extLst>
          </p:cNvPr>
          <p:cNvGrpSpPr/>
          <p:nvPr/>
        </p:nvGrpSpPr>
        <p:grpSpPr>
          <a:xfrm>
            <a:off x="7365775" y="2741861"/>
            <a:ext cx="264600" cy="182520"/>
            <a:chOff x="7365775" y="2741861"/>
            <a:chExt cx="264600" cy="182520"/>
          </a:xfrm>
        </p:grpSpPr>
        <mc:AlternateContent xmlns:mc="http://schemas.openxmlformats.org/markup-compatibility/2006" xmlns:p14="http://schemas.microsoft.com/office/powerpoint/2010/main">
          <mc:Choice Requires="p14">
            <p:contentPart p14:bwMode="auto" r:id="rId176">
              <p14:nvContentPartPr>
                <p14:cNvPr id="104" name="Ink 103">
                  <a:extLst>
                    <a:ext uri="{FF2B5EF4-FFF2-40B4-BE49-F238E27FC236}">
                      <a16:creationId xmlns:a16="http://schemas.microsoft.com/office/drawing/2014/main" id="{7926D1F2-6509-4943-815B-ADFAB7A64D91}"/>
                    </a:ext>
                  </a:extLst>
                </p14:cNvPr>
                <p14:cNvContentPartPr/>
                <p14:nvPr/>
              </p14:nvContentPartPr>
              <p14:xfrm>
                <a:off x="7365775" y="2839061"/>
                <a:ext cx="264600" cy="3240"/>
              </p14:xfrm>
            </p:contentPart>
          </mc:Choice>
          <mc:Fallback xmlns="">
            <p:pic>
              <p:nvPicPr>
                <p:cNvPr id="104" name="Ink 103">
                  <a:extLst>
                    <a:ext uri="{FF2B5EF4-FFF2-40B4-BE49-F238E27FC236}">
                      <a16:creationId xmlns:a16="http://schemas.microsoft.com/office/drawing/2014/main" id="{7926D1F2-6509-4943-815B-ADFAB7A64D91}"/>
                    </a:ext>
                  </a:extLst>
                </p:cNvPr>
                <p:cNvPicPr/>
                <p:nvPr/>
              </p:nvPicPr>
              <p:blipFill>
                <a:blip r:embed="rId177"/>
                <a:stretch>
                  <a:fillRect/>
                </a:stretch>
              </p:blipFill>
              <p:spPr>
                <a:xfrm>
                  <a:off x="7348135" y="2821061"/>
                  <a:ext cx="300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Ink 104">
                  <a:extLst>
                    <a:ext uri="{FF2B5EF4-FFF2-40B4-BE49-F238E27FC236}">
                      <a16:creationId xmlns:a16="http://schemas.microsoft.com/office/drawing/2014/main" id="{831AF6CB-820B-494C-AD97-DA97D1B9BA37}"/>
                    </a:ext>
                  </a:extLst>
                </p14:cNvPr>
                <p14:cNvContentPartPr/>
                <p14:nvPr/>
              </p14:nvContentPartPr>
              <p14:xfrm>
                <a:off x="7521655" y="2741861"/>
                <a:ext cx="17640" cy="182520"/>
              </p14:xfrm>
            </p:contentPart>
          </mc:Choice>
          <mc:Fallback xmlns="">
            <p:pic>
              <p:nvPicPr>
                <p:cNvPr id="105" name="Ink 104">
                  <a:extLst>
                    <a:ext uri="{FF2B5EF4-FFF2-40B4-BE49-F238E27FC236}">
                      <a16:creationId xmlns:a16="http://schemas.microsoft.com/office/drawing/2014/main" id="{831AF6CB-820B-494C-AD97-DA97D1B9BA37}"/>
                    </a:ext>
                  </a:extLst>
                </p:cNvPr>
                <p:cNvPicPr/>
                <p:nvPr/>
              </p:nvPicPr>
              <p:blipFill>
                <a:blip r:embed="rId179"/>
                <a:stretch>
                  <a:fillRect/>
                </a:stretch>
              </p:blipFill>
              <p:spPr>
                <a:xfrm>
                  <a:off x="7503655" y="2724221"/>
                  <a:ext cx="53280" cy="218160"/>
                </a:xfrm>
                <a:prstGeom prst="rect">
                  <a:avLst/>
                </a:prstGeom>
              </p:spPr>
            </p:pic>
          </mc:Fallback>
        </mc:AlternateContent>
      </p:grpSp>
      <p:grpSp>
        <p:nvGrpSpPr>
          <p:cNvPr id="110" name="Group 109">
            <a:extLst>
              <a:ext uri="{FF2B5EF4-FFF2-40B4-BE49-F238E27FC236}">
                <a16:creationId xmlns:a16="http://schemas.microsoft.com/office/drawing/2014/main" id="{CEA41668-6F08-4ABB-92F6-E9E5DAA6DB0B}"/>
              </a:ext>
            </a:extLst>
          </p:cNvPr>
          <p:cNvGrpSpPr/>
          <p:nvPr/>
        </p:nvGrpSpPr>
        <p:grpSpPr>
          <a:xfrm>
            <a:off x="8287375" y="2226701"/>
            <a:ext cx="786600" cy="186840"/>
            <a:chOff x="8287375" y="2226701"/>
            <a:chExt cx="786600" cy="186840"/>
          </a:xfrm>
        </p:grpSpPr>
        <mc:AlternateContent xmlns:mc="http://schemas.openxmlformats.org/markup-compatibility/2006" xmlns:p14="http://schemas.microsoft.com/office/powerpoint/2010/main">
          <mc:Choice Requires="p14">
            <p:contentPart p14:bwMode="auto" r:id="rId180">
              <p14:nvContentPartPr>
                <p14:cNvPr id="107" name="Ink 106">
                  <a:extLst>
                    <a:ext uri="{FF2B5EF4-FFF2-40B4-BE49-F238E27FC236}">
                      <a16:creationId xmlns:a16="http://schemas.microsoft.com/office/drawing/2014/main" id="{906FD81A-A017-423A-9024-34BA8326DCDE}"/>
                    </a:ext>
                  </a:extLst>
                </p14:cNvPr>
                <p14:cNvContentPartPr/>
                <p14:nvPr/>
              </p14:nvContentPartPr>
              <p14:xfrm>
                <a:off x="8287375" y="2243981"/>
                <a:ext cx="547560" cy="169560"/>
              </p14:xfrm>
            </p:contentPart>
          </mc:Choice>
          <mc:Fallback xmlns="">
            <p:pic>
              <p:nvPicPr>
                <p:cNvPr id="107" name="Ink 106">
                  <a:extLst>
                    <a:ext uri="{FF2B5EF4-FFF2-40B4-BE49-F238E27FC236}">
                      <a16:creationId xmlns:a16="http://schemas.microsoft.com/office/drawing/2014/main" id="{906FD81A-A017-423A-9024-34BA8326DCDE}"/>
                    </a:ext>
                  </a:extLst>
                </p:cNvPr>
                <p:cNvPicPr/>
                <p:nvPr/>
              </p:nvPicPr>
              <p:blipFill>
                <a:blip r:embed="rId181"/>
                <a:stretch>
                  <a:fillRect/>
                </a:stretch>
              </p:blipFill>
              <p:spPr>
                <a:xfrm>
                  <a:off x="8269735" y="2226341"/>
                  <a:ext cx="5832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Ink 107">
                  <a:extLst>
                    <a:ext uri="{FF2B5EF4-FFF2-40B4-BE49-F238E27FC236}">
                      <a16:creationId xmlns:a16="http://schemas.microsoft.com/office/drawing/2014/main" id="{BB7C3A46-F3F8-4DFA-A93C-A570C9E95106}"/>
                    </a:ext>
                  </a:extLst>
                </p14:cNvPr>
                <p14:cNvContentPartPr/>
                <p14:nvPr/>
              </p14:nvContentPartPr>
              <p14:xfrm>
                <a:off x="8889655" y="2251901"/>
                <a:ext cx="12600" cy="159120"/>
              </p14:xfrm>
            </p:contentPart>
          </mc:Choice>
          <mc:Fallback xmlns="">
            <p:pic>
              <p:nvPicPr>
                <p:cNvPr id="108" name="Ink 107">
                  <a:extLst>
                    <a:ext uri="{FF2B5EF4-FFF2-40B4-BE49-F238E27FC236}">
                      <a16:creationId xmlns:a16="http://schemas.microsoft.com/office/drawing/2014/main" id="{BB7C3A46-F3F8-4DFA-A93C-A570C9E95106}"/>
                    </a:ext>
                  </a:extLst>
                </p:cNvPr>
                <p:cNvPicPr/>
                <p:nvPr/>
              </p:nvPicPr>
              <p:blipFill>
                <a:blip r:embed="rId183"/>
                <a:stretch>
                  <a:fillRect/>
                </a:stretch>
              </p:blipFill>
              <p:spPr>
                <a:xfrm>
                  <a:off x="8871655" y="2233901"/>
                  <a:ext cx="48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Ink 108">
                  <a:extLst>
                    <a:ext uri="{FF2B5EF4-FFF2-40B4-BE49-F238E27FC236}">
                      <a16:creationId xmlns:a16="http://schemas.microsoft.com/office/drawing/2014/main" id="{28F93BDF-2677-4243-8024-1FA10F905BDF}"/>
                    </a:ext>
                  </a:extLst>
                </p14:cNvPr>
                <p14:cNvContentPartPr/>
                <p14:nvPr/>
              </p14:nvContentPartPr>
              <p14:xfrm>
                <a:off x="8897215" y="2226701"/>
                <a:ext cx="176760" cy="185040"/>
              </p14:xfrm>
            </p:contentPart>
          </mc:Choice>
          <mc:Fallback xmlns="">
            <p:pic>
              <p:nvPicPr>
                <p:cNvPr id="109" name="Ink 108">
                  <a:extLst>
                    <a:ext uri="{FF2B5EF4-FFF2-40B4-BE49-F238E27FC236}">
                      <a16:creationId xmlns:a16="http://schemas.microsoft.com/office/drawing/2014/main" id="{28F93BDF-2677-4243-8024-1FA10F905BDF}"/>
                    </a:ext>
                  </a:extLst>
                </p:cNvPr>
                <p:cNvPicPr/>
                <p:nvPr/>
              </p:nvPicPr>
              <p:blipFill>
                <a:blip r:embed="rId185"/>
                <a:stretch>
                  <a:fillRect/>
                </a:stretch>
              </p:blipFill>
              <p:spPr>
                <a:xfrm>
                  <a:off x="8879215" y="2208701"/>
                  <a:ext cx="212400" cy="220680"/>
                </a:xfrm>
                <a:prstGeom prst="rect">
                  <a:avLst/>
                </a:prstGeom>
              </p:spPr>
            </p:pic>
          </mc:Fallback>
        </mc:AlternateContent>
      </p:grpSp>
      <p:grpSp>
        <p:nvGrpSpPr>
          <p:cNvPr id="120" name="Group 119">
            <a:extLst>
              <a:ext uri="{FF2B5EF4-FFF2-40B4-BE49-F238E27FC236}">
                <a16:creationId xmlns:a16="http://schemas.microsoft.com/office/drawing/2014/main" id="{BF03DC4E-1E29-45DB-B07E-0549C95F3876}"/>
              </a:ext>
            </a:extLst>
          </p:cNvPr>
          <p:cNvGrpSpPr/>
          <p:nvPr/>
        </p:nvGrpSpPr>
        <p:grpSpPr>
          <a:xfrm>
            <a:off x="8136175" y="2534141"/>
            <a:ext cx="1317960" cy="475200"/>
            <a:chOff x="8136175" y="2534141"/>
            <a:chExt cx="1317960" cy="475200"/>
          </a:xfrm>
        </p:grpSpPr>
        <mc:AlternateContent xmlns:mc="http://schemas.openxmlformats.org/markup-compatibility/2006" xmlns:p14="http://schemas.microsoft.com/office/powerpoint/2010/main">
          <mc:Choice Requires="p14">
            <p:contentPart p14:bwMode="auto" r:id="rId186">
              <p14:nvContentPartPr>
                <p14:cNvPr id="111" name="Ink 110">
                  <a:extLst>
                    <a:ext uri="{FF2B5EF4-FFF2-40B4-BE49-F238E27FC236}">
                      <a16:creationId xmlns:a16="http://schemas.microsoft.com/office/drawing/2014/main" id="{DD952D14-6AF7-476C-A2A9-66DBC417712A}"/>
                    </a:ext>
                  </a:extLst>
                </p14:cNvPr>
                <p14:cNvContentPartPr/>
                <p14:nvPr/>
              </p14:nvContentPartPr>
              <p14:xfrm>
                <a:off x="8347135" y="2534141"/>
                <a:ext cx="360" cy="169200"/>
              </p14:xfrm>
            </p:contentPart>
          </mc:Choice>
          <mc:Fallback xmlns="">
            <p:pic>
              <p:nvPicPr>
                <p:cNvPr id="111" name="Ink 110">
                  <a:extLst>
                    <a:ext uri="{FF2B5EF4-FFF2-40B4-BE49-F238E27FC236}">
                      <a16:creationId xmlns:a16="http://schemas.microsoft.com/office/drawing/2014/main" id="{DD952D14-6AF7-476C-A2A9-66DBC417712A}"/>
                    </a:ext>
                  </a:extLst>
                </p:cNvPr>
                <p:cNvPicPr/>
                <p:nvPr/>
              </p:nvPicPr>
              <p:blipFill>
                <a:blip r:embed="rId187"/>
                <a:stretch>
                  <a:fillRect/>
                </a:stretch>
              </p:blipFill>
              <p:spPr>
                <a:xfrm>
                  <a:off x="8329495" y="2516501"/>
                  <a:ext cx="36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Ink 111">
                  <a:extLst>
                    <a:ext uri="{FF2B5EF4-FFF2-40B4-BE49-F238E27FC236}">
                      <a16:creationId xmlns:a16="http://schemas.microsoft.com/office/drawing/2014/main" id="{513F8167-B682-4E37-9930-AFA503761E11}"/>
                    </a:ext>
                  </a:extLst>
                </p14:cNvPr>
                <p14:cNvContentPartPr/>
                <p14:nvPr/>
              </p14:nvContentPartPr>
              <p14:xfrm>
                <a:off x="8136175" y="2817101"/>
                <a:ext cx="175680" cy="152280"/>
              </p14:xfrm>
            </p:contentPart>
          </mc:Choice>
          <mc:Fallback xmlns="">
            <p:pic>
              <p:nvPicPr>
                <p:cNvPr id="112" name="Ink 111">
                  <a:extLst>
                    <a:ext uri="{FF2B5EF4-FFF2-40B4-BE49-F238E27FC236}">
                      <a16:creationId xmlns:a16="http://schemas.microsoft.com/office/drawing/2014/main" id="{513F8167-B682-4E37-9930-AFA503761E11}"/>
                    </a:ext>
                  </a:extLst>
                </p:cNvPr>
                <p:cNvPicPr/>
                <p:nvPr/>
              </p:nvPicPr>
              <p:blipFill>
                <a:blip r:embed="rId189"/>
                <a:stretch>
                  <a:fillRect/>
                </a:stretch>
              </p:blipFill>
              <p:spPr>
                <a:xfrm>
                  <a:off x="8118175" y="2799101"/>
                  <a:ext cx="211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Ink 112">
                  <a:extLst>
                    <a:ext uri="{FF2B5EF4-FFF2-40B4-BE49-F238E27FC236}">
                      <a16:creationId xmlns:a16="http://schemas.microsoft.com/office/drawing/2014/main" id="{EFB0F3F6-C009-4324-A481-5541799701EC}"/>
                    </a:ext>
                  </a:extLst>
                </p14:cNvPr>
                <p14:cNvContentPartPr/>
                <p14:nvPr/>
              </p14:nvContentPartPr>
              <p14:xfrm>
                <a:off x="8339575" y="2833661"/>
                <a:ext cx="6480" cy="175680"/>
              </p14:xfrm>
            </p:contentPart>
          </mc:Choice>
          <mc:Fallback xmlns="">
            <p:pic>
              <p:nvPicPr>
                <p:cNvPr id="113" name="Ink 112">
                  <a:extLst>
                    <a:ext uri="{FF2B5EF4-FFF2-40B4-BE49-F238E27FC236}">
                      <a16:creationId xmlns:a16="http://schemas.microsoft.com/office/drawing/2014/main" id="{EFB0F3F6-C009-4324-A481-5541799701EC}"/>
                    </a:ext>
                  </a:extLst>
                </p:cNvPr>
                <p:cNvPicPr/>
                <p:nvPr/>
              </p:nvPicPr>
              <p:blipFill>
                <a:blip r:embed="rId191"/>
                <a:stretch>
                  <a:fillRect/>
                </a:stretch>
              </p:blipFill>
              <p:spPr>
                <a:xfrm>
                  <a:off x="8321935" y="2816021"/>
                  <a:ext cx="42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4" name="Ink 113">
                  <a:extLst>
                    <a:ext uri="{FF2B5EF4-FFF2-40B4-BE49-F238E27FC236}">
                      <a16:creationId xmlns:a16="http://schemas.microsoft.com/office/drawing/2014/main" id="{4FF1DFB8-388B-4DF7-9B95-D5E920E90497}"/>
                    </a:ext>
                  </a:extLst>
                </p14:cNvPr>
                <p14:cNvContentPartPr/>
                <p14:nvPr/>
              </p14:nvContentPartPr>
              <p14:xfrm>
                <a:off x="8353255" y="2788301"/>
                <a:ext cx="121320" cy="220680"/>
              </p14:xfrm>
            </p:contentPart>
          </mc:Choice>
          <mc:Fallback xmlns="">
            <p:pic>
              <p:nvPicPr>
                <p:cNvPr id="114" name="Ink 113">
                  <a:extLst>
                    <a:ext uri="{FF2B5EF4-FFF2-40B4-BE49-F238E27FC236}">
                      <a16:creationId xmlns:a16="http://schemas.microsoft.com/office/drawing/2014/main" id="{4FF1DFB8-388B-4DF7-9B95-D5E920E90497}"/>
                    </a:ext>
                  </a:extLst>
                </p:cNvPr>
                <p:cNvPicPr/>
                <p:nvPr/>
              </p:nvPicPr>
              <p:blipFill>
                <a:blip r:embed="rId193"/>
                <a:stretch>
                  <a:fillRect/>
                </a:stretch>
              </p:blipFill>
              <p:spPr>
                <a:xfrm>
                  <a:off x="8335615" y="2770301"/>
                  <a:ext cx="1569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Ink 114">
                  <a:extLst>
                    <a:ext uri="{FF2B5EF4-FFF2-40B4-BE49-F238E27FC236}">
                      <a16:creationId xmlns:a16="http://schemas.microsoft.com/office/drawing/2014/main" id="{42C86536-1537-4106-816F-97C5B0FAE23E}"/>
                    </a:ext>
                  </a:extLst>
                </p14:cNvPr>
                <p14:cNvContentPartPr/>
                <p14:nvPr/>
              </p14:nvContentPartPr>
              <p14:xfrm>
                <a:off x="8572855" y="2870021"/>
                <a:ext cx="127080" cy="137520"/>
              </p14:xfrm>
            </p:contentPart>
          </mc:Choice>
          <mc:Fallback xmlns="">
            <p:pic>
              <p:nvPicPr>
                <p:cNvPr id="115" name="Ink 114">
                  <a:extLst>
                    <a:ext uri="{FF2B5EF4-FFF2-40B4-BE49-F238E27FC236}">
                      <a16:creationId xmlns:a16="http://schemas.microsoft.com/office/drawing/2014/main" id="{42C86536-1537-4106-816F-97C5B0FAE23E}"/>
                    </a:ext>
                  </a:extLst>
                </p:cNvPr>
                <p:cNvPicPr/>
                <p:nvPr/>
              </p:nvPicPr>
              <p:blipFill>
                <a:blip r:embed="rId195"/>
                <a:stretch>
                  <a:fillRect/>
                </a:stretch>
              </p:blipFill>
              <p:spPr>
                <a:xfrm>
                  <a:off x="8554855" y="2852381"/>
                  <a:ext cx="162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6" name="Ink 115">
                  <a:extLst>
                    <a:ext uri="{FF2B5EF4-FFF2-40B4-BE49-F238E27FC236}">
                      <a16:creationId xmlns:a16="http://schemas.microsoft.com/office/drawing/2014/main" id="{5842BB3F-6CFC-4908-9507-2C67F5BE6783}"/>
                    </a:ext>
                  </a:extLst>
                </p14:cNvPr>
                <p14:cNvContentPartPr/>
                <p14:nvPr/>
              </p14:nvContentPartPr>
              <p14:xfrm>
                <a:off x="8743855" y="2814581"/>
                <a:ext cx="202680" cy="156960"/>
              </p14:xfrm>
            </p:contentPart>
          </mc:Choice>
          <mc:Fallback xmlns="">
            <p:pic>
              <p:nvPicPr>
                <p:cNvPr id="116" name="Ink 115">
                  <a:extLst>
                    <a:ext uri="{FF2B5EF4-FFF2-40B4-BE49-F238E27FC236}">
                      <a16:creationId xmlns:a16="http://schemas.microsoft.com/office/drawing/2014/main" id="{5842BB3F-6CFC-4908-9507-2C67F5BE6783}"/>
                    </a:ext>
                  </a:extLst>
                </p:cNvPr>
                <p:cNvPicPr/>
                <p:nvPr/>
              </p:nvPicPr>
              <p:blipFill>
                <a:blip r:embed="rId197"/>
                <a:stretch>
                  <a:fillRect/>
                </a:stretch>
              </p:blipFill>
              <p:spPr>
                <a:xfrm>
                  <a:off x="8726215" y="2796941"/>
                  <a:ext cx="238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7" name="Ink 116">
                  <a:extLst>
                    <a:ext uri="{FF2B5EF4-FFF2-40B4-BE49-F238E27FC236}">
                      <a16:creationId xmlns:a16="http://schemas.microsoft.com/office/drawing/2014/main" id="{81DA1FA6-31E5-471F-84E3-0E6E4A158033}"/>
                    </a:ext>
                  </a:extLst>
                </p14:cNvPr>
                <p14:cNvContentPartPr/>
                <p14:nvPr/>
              </p14:nvContentPartPr>
              <p14:xfrm>
                <a:off x="9008095" y="2936261"/>
                <a:ext cx="112680" cy="5040"/>
              </p14:xfrm>
            </p:contentPart>
          </mc:Choice>
          <mc:Fallback xmlns="">
            <p:pic>
              <p:nvPicPr>
                <p:cNvPr id="117" name="Ink 116">
                  <a:extLst>
                    <a:ext uri="{FF2B5EF4-FFF2-40B4-BE49-F238E27FC236}">
                      <a16:creationId xmlns:a16="http://schemas.microsoft.com/office/drawing/2014/main" id="{81DA1FA6-31E5-471F-84E3-0E6E4A158033}"/>
                    </a:ext>
                  </a:extLst>
                </p:cNvPr>
                <p:cNvPicPr/>
                <p:nvPr/>
              </p:nvPicPr>
              <p:blipFill>
                <a:blip r:embed="rId199"/>
                <a:stretch>
                  <a:fillRect/>
                </a:stretch>
              </p:blipFill>
              <p:spPr>
                <a:xfrm>
                  <a:off x="8990095" y="2918261"/>
                  <a:ext cx="148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8" name="Ink 117">
                  <a:extLst>
                    <a:ext uri="{FF2B5EF4-FFF2-40B4-BE49-F238E27FC236}">
                      <a16:creationId xmlns:a16="http://schemas.microsoft.com/office/drawing/2014/main" id="{5323C60E-5BAF-4B04-879A-68944A6FB295}"/>
                    </a:ext>
                  </a:extLst>
                </p14:cNvPr>
                <p14:cNvContentPartPr/>
                <p14:nvPr/>
              </p14:nvContentPartPr>
              <p14:xfrm>
                <a:off x="9251815" y="2810981"/>
                <a:ext cx="11160" cy="149760"/>
              </p14:xfrm>
            </p:contentPart>
          </mc:Choice>
          <mc:Fallback xmlns="">
            <p:pic>
              <p:nvPicPr>
                <p:cNvPr id="118" name="Ink 117">
                  <a:extLst>
                    <a:ext uri="{FF2B5EF4-FFF2-40B4-BE49-F238E27FC236}">
                      <a16:creationId xmlns:a16="http://schemas.microsoft.com/office/drawing/2014/main" id="{5323C60E-5BAF-4B04-879A-68944A6FB295}"/>
                    </a:ext>
                  </a:extLst>
                </p:cNvPr>
                <p:cNvPicPr/>
                <p:nvPr/>
              </p:nvPicPr>
              <p:blipFill>
                <a:blip r:embed="rId201"/>
                <a:stretch>
                  <a:fillRect/>
                </a:stretch>
              </p:blipFill>
              <p:spPr>
                <a:xfrm>
                  <a:off x="9234175" y="2793341"/>
                  <a:ext cx="468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9" name="Ink 118">
                  <a:extLst>
                    <a:ext uri="{FF2B5EF4-FFF2-40B4-BE49-F238E27FC236}">
                      <a16:creationId xmlns:a16="http://schemas.microsoft.com/office/drawing/2014/main" id="{484589B0-C1A4-4FC6-92CB-74466D0ECB2C}"/>
                    </a:ext>
                  </a:extLst>
                </p14:cNvPr>
                <p14:cNvContentPartPr/>
                <p14:nvPr/>
              </p14:nvContentPartPr>
              <p14:xfrm>
                <a:off x="9231295" y="2696501"/>
                <a:ext cx="222840" cy="157320"/>
              </p14:xfrm>
            </p:contentPart>
          </mc:Choice>
          <mc:Fallback xmlns="">
            <p:pic>
              <p:nvPicPr>
                <p:cNvPr id="119" name="Ink 118">
                  <a:extLst>
                    <a:ext uri="{FF2B5EF4-FFF2-40B4-BE49-F238E27FC236}">
                      <a16:creationId xmlns:a16="http://schemas.microsoft.com/office/drawing/2014/main" id="{484589B0-C1A4-4FC6-92CB-74466D0ECB2C}"/>
                    </a:ext>
                  </a:extLst>
                </p:cNvPr>
                <p:cNvPicPr/>
                <p:nvPr/>
              </p:nvPicPr>
              <p:blipFill>
                <a:blip r:embed="rId203"/>
                <a:stretch>
                  <a:fillRect/>
                </a:stretch>
              </p:blipFill>
              <p:spPr>
                <a:xfrm>
                  <a:off x="9213655" y="2678501"/>
                  <a:ext cx="258480" cy="192960"/>
                </a:xfrm>
                <a:prstGeom prst="rect">
                  <a:avLst/>
                </a:prstGeom>
              </p:spPr>
            </p:pic>
          </mc:Fallback>
        </mc:AlternateContent>
      </p:grpSp>
      <p:grpSp>
        <p:nvGrpSpPr>
          <p:cNvPr id="137" name="Group 136">
            <a:extLst>
              <a:ext uri="{FF2B5EF4-FFF2-40B4-BE49-F238E27FC236}">
                <a16:creationId xmlns:a16="http://schemas.microsoft.com/office/drawing/2014/main" id="{7568DB61-7FA0-4311-B17F-751EA1E9E83A}"/>
              </a:ext>
            </a:extLst>
          </p:cNvPr>
          <p:cNvGrpSpPr/>
          <p:nvPr/>
        </p:nvGrpSpPr>
        <p:grpSpPr>
          <a:xfrm>
            <a:off x="5360575" y="3943901"/>
            <a:ext cx="1571760" cy="1228680"/>
            <a:chOff x="5360575" y="3943901"/>
            <a:chExt cx="1571760" cy="1228680"/>
          </a:xfrm>
        </p:grpSpPr>
        <mc:AlternateContent xmlns:mc="http://schemas.openxmlformats.org/markup-compatibility/2006" xmlns:p14="http://schemas.microsoft.com/office/powerpoint/2010/main">
          <mc:Choice Requires="p14">
            <p:contentPart p14:bwMode="auto" r:id="rId204">
              <p14:nvContentPartPr>
                <p14:cNvPr id="121" name="Ink 120">
                  <a:extLst>
                    <a:ext uri="{FF2B5EF4-FFF2-40B4-BE49-F238E27FC236}">
                      <a16:creationId xmlns:a16="http://schemas.microsoft.com/office/drawing/2014/main" id="{538C766E-5DD4-43A5-97E4-18B73E2A41BB}"/>
                    </a:ext>
                  </a:extLst>
                </p14:cNvPr>
                <p14:cNvContentPartPr/>
                <p14:nvPr/>
              </p14:nvContentPartPr>
              <p14:xfrm>
                <a:off x="5360575" y="3970541"/>
                <a:ext cx="159120" cy="271800"/>
              </p14:xfrm>
            </p:contentPart>
          </mc:Choice>
          <mc:Fallback xmlns="">
            <p:pic>
              <p:nvPicPr>
                <p:cNvPr id="121" name="Ink 120">
                  <a:extLst>
                    <a:ext uri="{FF2B5EF4-FFF2-40B4-BE49-F238E27FC236}">
                      <a16:creationId xmlns:a16="http://schemas.microsoft.com/office/drawing/2014/main" id="{538C766E-5DD4-43A5-97E4-18B73E2A41BB}"/>
                    </a:ext>
                  </a:extLst>
                </p:cNvPr>
                <p:cNvPicPr/>
                <p:nvPr/>
              </p:nvPicPr>
              <p:blipFill>
                <a:blip r:embed="rId205"/>
                <a:stretch>
                  <a:fillRect/>
                </a:stretch>
              </p:blipFill>
              <p:spPr>
                <a:xfrm>
                  <a:off x="5342575" y="3952541"/>
                  <a:ext cx="1947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Ink 121">
                  <a:extLst>
                    <a:ext uri="{FF2B5EF4-FFF2-40B4-BE49-F238E27FC236}">
                      <a16:creationId xmlns:a16="http://schemas.microsoft.com/office/drawing/2014/main" id="{C2B16EAA-42C3-4EDF-B0EC-3B22283CECC0}"/>
                    </a:ext>
                  </a:extLst>
                </p14:cNvPr>
                <p14:cNvContentPartPr/>
                <p14:nvPr/>
              </p14:nvContentPartPr>
              <p14:xfrm>
                <a:off x="5611855" y="4100501"/>
                <a:ext cx="159120" cy="268920"/>
              </p14:xfrm>
            </p:contentPart>
          </mc:Choice>
          <mc:Fallback xmlns="">
            <p:pic>
              <p:nvPicPr>
                <p:cNvPr id="122" name="Ink 121">
                  <a:extLst>
                    <a:ext uri="{FF2B5EF4-FFF2-40B4-BE49-F238E27FC236}">
                      <a16:creationId xmlns:a16="http://schemas.microsoft.com/office/drawing/2014/main" id="{C2B16EAA-42C3-4EDF-B0EC-3B22283CECC0}"/>
                    </a:ext>
                  </a:extLst>
                </p:cNvPr>
                <p:cNvPicPr/>
                <p:nvPr/>
              </p:nvPicPr>
              <p:blipFill>
                <a:blip r:embed="rId207"/>
                <a:stretch>
                  <a:fillRect/>
                </a:stretch>
              </p:blipFill>
              <p:spPr>
                <a:xfrm>
                  <a:off x="5594215" y="4082861"/>
                  <a:ext cx="1947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3" name="Ink 122">
                  <a:extLst>
                    <a:ext uri="{FF2B5EF4-FFF2-40B4-BE49-F238E27FC236}">
                      <a16:creationId xmlns:a16="http://schemas.microsoft.com/office/drawing/2014/main" id="{169299B2-6180-4A41-BA85-729B1E89C9D0}"/>
                    </a:ext>
                  </a:extLst>
                </p14:cNvPr>
                <p14:cNvContentPartPr/>
                <p14:nvPr/>
              </p14:nvContentPartPr>
              <p14:xfrm>
                <a:off x="5747935" y="3992861"/>
                <a:ext cx="422280" cy="202320"/>
              </p14:xfrm>
            </p:contentPart>
          </mc:Choice>
          <mc:Fallback xmlns="">
            <p:pic>
              <p:nvPicPr>
                <p:cNvPr id="123" name="Ink 122">
                  <a:extLst>
                    <a:ext uri="{FF2B5EF4-FFF2-40B4-BE49-F238E27FC236}">
                      <a16:creationId xmlns:a16="http://schemas.microsoft.com/office/drawing/2014/main" id="{169299B2-6180-4A41-BA85-729B1E89C9D0}"/>
                    </a:ext>
                  </a:extLst>
                </p:cNvPr>
                <p:cNvPicPr/>
                <p:nvPr/>
              </p:nvPicPr>
              <p:blipFill>
                <a:blip r:embed="rId209"/>
                <a:stretch>
                  <a:fillRect/>
                </a:stretch>
              </p:blipFill>
              <p:spPr>
                <a:xfrm>
                  <a:off x="5729935" y="3975221"/>
                  <a:ext cx="4579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4" name="Ink 123">
                  <a:extLst>
                    <a:ext uri="{FF2B5EF4-FFF2-40B4-BE49-F238E27FC236}">
                      <a16:creationId xmlns:a16="http://schemas.microsoft.com/office/drawing/2014/main" id="{E2C3C5DE-5CBD-40D8-AD27-04864004D8B2}"/>
                    </a:ext>
                  </a:extLst>
                </p14:cNvPr>
                <p14:cNvContentPartPr/>
                <p14:nvPr/>
              </p14:nvContentPartPr>
              <p14:xfrm>
                <a:off x="6205855" y="4074941"/>
                <a:ext cx="160200" cy="294120"/>
              </p14:xfrm>
            </p:contentPart>
          </mc:Choice>
          <mc:Fallback xmlns="">
            <p:pic>
              <p:nvPicPr>
                <p:cNvPr id="124" name="Ink 123">
                  <a:extLst>
                    <a:ext uri="{FF2B5EF4-FFF2-40B4-BE49-F238E27FC236}">
                      <a16:creationId xmlns:a16="http://schemas.microsoft.com/office/drawing/2014/main" id="{E2C3C5DE-5CBD-40D8-AD27-04864004D8B2}"/>
                    </a:ext>
                  </a:extLst>
                </p:cNvPr>
                <p:cNvPicPr/>
                <p:nvPr/>
              </p:nvPicPr>
              <p:blipFill>
                <a:blip r:embed="rId211"/>
                <a:stretch>
                  <a:fillRect/>
                </a:stretch>
              </p:blipFill>
              <p:spPr>
                <a:xfrm>
                  <a:off x="6188215" y="4056941"/>
                  <a:ext cx="1958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5" name="Ink 124">
                  <a:extLst>
                    <a:ext uri="{FF2B5EF4-FFF2-40B4-BE49-F238E27FC236}">
                      <a16:creationId xmlns:a16="http://schemas.microsoft.com/office/drawing/2014/main" id="{8B585224-C944-4CC6-BF68-5A740CD00B4A}"/>
                    </a:ext>
                  </a:extLst>
                </p14:cNvPr>
                <p14:cNvContentPartPr/>
                <p14:nvPr/>
              </p14:nvContentPartPr>
              <p14:xfrm>
                <a:off x="6400615" y="3943901"/>
                <a:ext cx="356760" cy="197280"/>
              </p14:xfrm>
            </p:contentPart>
          </mc:Choice>
          <mc:Fallback xmlns="">
            <p:pic>
              <p:nvPicPr>
                <p:cNvPr id="125" name="Ink 124">
                  <a:extLst>
                    <a:ext uri="{FF2B5EF4-FFF2-40B4-BE49-F238E27FC236}">
                      <a16:creationId xmlns:a16="http://schemas.microsoft.com/office/drawing/2014/main" id="{8B585224-C944-4CC6-BF68-5A740CD00B4A}"/>
                    </a:ext>
                  </a:extLst>
                </p:cNvPr>
                <p:cNvPicPr/>
                <p:nvPr/>
              </p:nvPicPr>
              <p:blipFill>
                <a:blip r:embed="rId213"/>
                <a:stretch>
                  <a:fillRect/>
                </a:stretch>
              </p:blipFill>
              <p:spPr>
                <a:xfrm>
                  <a:off x="6382975" y="3925901"/>
                  <a:ext cx="392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6" name="Ink 125">
                  <a:extLst>
                    <a:ext uri="{FF2B5EF4-FFF2-40B4-BE49-F238E27FC236}">
                      <a16:creationId xmlns:a16="http://schemas.microsoft.com/office/drawing/2014/main" id="{D73660FC-02DF-4759-90DA-52DC3CC61292}"/>
                    </a:ext>
                  </a:extLst>
                </p14:cNvPr>
                <p14:cNvContentPartPr/>
                <p14:nvPr/>
              </p14:nvContentPartPr>
              <p14:xfrm>
                <a:off x="5503855" y="4370861"/>
                <a:ext cx="543600" cy="414360"/>
              </p14:xfrm>
            </p:contentPart>
          </mc:Choice>
          <mc:Fallback xmlns="">
            <p:pic>
              <p:nvPicPr>
                <p:cNvPr id="126" name="Ink 125">
                  <a:extLst>
                    <a:ext uri="{FF2B5EF4-FFF2-40B4-BE49-F238E27FC236}">
                      <a16:creationId xmlns:a16="http://schemas.microsoft.com/office/drawing/2014/main" id="{D73660FC-02DF-4759-90DA-52DC3CC61292}"/>
                    </a:ext>
                  </a:extLst>
                </p:cNvPr>
                <p:cNvPicPr/>
                <p:nvPr/>
              </p:nvPicPr>
              <p:blipFill>
                <a:blip r:embed="rId215"/>
                <a:stretch>
                  <a:fillRect/>
                </a:stretch>
              </p:blipFill>
              <p:spPr>
                <a:xfrm>
                  <a:off x="5485855" y="4352861"/>
                  <a:ext cx="5792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7" name="Ink 126">
                  <a:extLst>
                    <a:ext uri="{FF2B5EF4-FFF2-40B4-BE49-F238E27FC236}">
                      <a16:creationId xmlns:a16="http://schemas.microsoft.com/office/drawing/2014/main" id="{211C36A8-E22F-430F-A847-AB50229F5A96}"/>
                    </a:ext>
                  </a:extLst>
                </p14:cNvPr>
                <p14:cNvContentPartPr/>
                <p14:nvPr/>
              </p14:nvContentPartPr>
              <p14:xfrm>
                <a:off x="6078775" y="4451141"/>
                <a:ext cx="606600" cy="138960"/>
              </p14:xfrm>
            </p:contentPart>
          </mc:Choice>
          <mc:Fallback xmlns="">
            <p:pic>
              <p:nvPicPr>
                <p:cNvPr id="127" name="Ink 126">
                  <a:extLst>
                    <a:ext uri="{FF2B5EF4-FFF2-40B4-BE49-F238E27FC236}">
                      <a16:creationId xmlns:a16="http://schemas.microsoft.com/office/drawing/2014/main" id="{211C36A8-E22F-430F-A847-AB50229F5A96}"/>
                    </a:ext>
                  </a:extLst>
                </p:cNvPr>
                <p:cNvPicPr/>
                <p:nvPr/>
              </p:nvPicPr>
              <p:blipFill>
                <a:blip r:embed="rId217"/>
                <a:stretch>
                  <a:fillRect/>
                </a:stretch>
              </p:blipFill>
              <p:spPr>
                <a:xfrm>
                  <a:off x="6061135" y="4433141"/>
                  <a:ext cx="642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8" name="Ink 127">
                  <a:extLst>
                    <a:ext uri="{FF2B5EF4-FFF2-40B4-BE49-F238E27FC236}">
                      <a16:creationId xmlns:a16="http://schemas.microsoft.com/office/drawing/2014/main" id="{4135304A-C811-428B-B60D-11ECBF8E7958}"/>
                    </a:ext>
                  </a:extLst>
                </p14:cNvPr>
                <p14:cNvContentPartPr/>
                <p14:nvPr/>
              </p14:nvContentPartPr>
              <p14:xfrm>
                <a:off x="6702295" y="4352141"/>
                <a:ext cx="230040" cy="174240"/>
              </p14:xfrm>
            </p:contentPart>
          </mc:Choice>
          <mc:Fallback xmlns="">
            <p:pic>
              <p:nvPicPr>
                <p:cNvPr id="128" name="Ink 127">
                  <a:extLst>
                    <a:ext uri="{FF2B5EF4-FFF2-40B4-BE49-F238E27FC236}">
                      <a16:creationId xmlns:a16="http://schemas.microsoft.com/office/drawing/2014/main" id="{4135304A-C811-428B-B60D-11ECBF8E7958}"/>
                    </a:ext>
                  </a:extLst>
                </p:cNvPr>
                <p:cNvPicPr/>
                <p:nvPr/>
              </p:nvPicPr>
              <p:blipFill>
                <a:blip r:embed="rId219"/>
                <a:stretch>
                  <a:fillRect/>
                </a:stretch>
              </p:blipFill>
              <p:spPr>
                <a:xfrm>
                  <a:off x="6684295" y="4334501"/>
                  <a:ext cx="265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9" name="Ink 128">
                  <a:extLst>
                    <a:ext uri="{FF2B5EF4-FFF2-40B4-BE49-F238E27FC236}">
                      <a16:creationId xmlns:a16="http://schemas.microsoft.com/office/drawing/2014/main" id="{A423D789-AD00-4E63-B20D-050E7701FA22}"/>
                    </a:ext>
                  </a:extLst>
                </p14:cNvPr>
                <p14:cNvContentPartPr/>
                <p14:nvPr/>
              </p14:nvContentPartPr>
              <p14:xfrm>
                <a:off x="6663775" y="4351781"/>
                <a:ext cx="195480" cy="16920"/>
              </p14:xfrm>
            </p:contentPart>
          </mc:Choice>
          <mc:Fallback xmlns="">
            <p:pic>
              <p:nvPicPr>
                <p:cNvPr id="129" name="Ink 128">
                  <a:extLst>
                    <a:ext uri="{FF2B5EF4-FFF2-40B4-BE49-F238E27FC236}">
                      <a16:creationId xmlns:a16="http://schemas.microsoft.com/office/drawing/2014/main" id="{A423D789-AD00-4E63-B20D-050E7701FA22}"/>
                    </a:ext>
                  </a:extLst>
                </p:cNvPr>
                <p:cNvPicPr/>
                <p:nvPr/>
              </p:nvPicPr>
              <p:blipFill>
                <a:blip r:embed="rId221"/>
                <a:stretch>
                  <a:fillRect/>
                </a:stretch>
              </p:blipFill>
              <p:spPr>
                <a:xfrm>
                  <a:off x="6646135" y="4334141"/>
                  <a:ext cx="2311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0" name="Ink 129">
                  <a:extLst>
                    <a:ext uri="{FF2B5EF4-FFF2-40B4-BE49-F238E27FC236}">
                      <a16:creationId xmlns:a16="http://schemas.microsoft.com/office/drawing/2014/main" id="{CD214717-D5CA-46F2-92E7-9235DB470742}"/>
                    </a:ext>
                  </a:extLst>
                </p14:cNvPr>
                <p14:cNvContentPartPr/>
                <p14:nvPr/>
              </p14:nvContentPartPr>
              <p14:xfrm>
                <a:off x="5750455" y="4934981"/>
                <a:ext cx="128520" cy="237600"/>
              </p14:xfrm>
            </p:contentPart>
          </mc:Choice>
          <mc:Fallback xmlns="">
            <p:pic>
              <p:nvPicPr>
                <p:cNvPr id="130" name="Ink 129">
                  <a:extLst>
                    <a:ext uri="{FF2B5EF4-FFF2-40B4-BE49-F238E27FC236}">
                      <a16:creationId xmlns:a16="http://schemas.microsoft.com/office/drawing/2014/main" id="{CD214717-D5CA-46F2-92E7-9235DB470742}"/>
                    </a:ext>
                  </a:extLst>
                </p:cNvPr>
                <p:cNvPicPr/>
                <p:nvPr/>
              </p:nvPicPr>
              <p:blipFill>
                <a:blip r:embed="rId223"/>
                <a:stretch>
                  <a:fillRect/>
                </a:stretch>
              </p:blipFill>
              <p:spPr>
                <a:xfrm>
                  <a:off x="5732815" y="4917341"/>
                  <a:ext cx="1641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1" name="Ink 130">
                  <a:extLst>
                    <a:ext uri="{FF2B5EF4-FFF2-40B4-BE49-F238E27FC236}">
                      <a16:creationId xmlns:a16="http://schemas.microsoft.com/office/drawing/2014/main" id="{169543E2-14AB-4A12-8941-9057DE404277}"/>
                    </a:ext>
                  </a:extLst>
                </p14:cNvPr>
                <p14:cNvContentPartPr/>
                <p14:nvPr/>
              </p14:nvContentPartPr>
              <p14:xfrm>
                <a:off x="6006055" y="4959101"/>
                <a:ext cx="10080" cy="164520"/>
              </p14:xfrm>
            </p:contentPart>
          </mc:Choice>
          <mc:Fallback xmlns="">
            <p:pic>
              <p:nvPicPr>
                <p:cNvPr id="131" name="Ink 130">
                  <a:extLst>
                    <a:ext uri="{FF2B5EF4-FFF2-40B4-BE49-F238E27FC236}">
                      <a16:creationId xmlns:a16="http://schemas.microsoft.com/office/drawing/2014/main" id="{169543E2-14AB-4A12-8941-9057DE404277}"/>
                    </a:ext>
                  </a:extLst>
                </p:cNvPr>
                <p:cNvPicPr/>
                <p:nvPr/>
              </p:nvPicPr>
              <p:blipFill>
                <a:blip r:embed="rId225"/>
                <a:stretch>
                  <a:fillRect/>
                </a:stretch>
              </p:blipFill>
              <p:spPr>
                <a:xfrm>
                  <a:off x="5988415" y="4941101"/>
                  <a:ext cx="45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2" name="Ink 131">
                  <a:extLst>
                    <a:ext uri="{FF2B5EF4-FFF2-40B4-BE49-F238E27FC236}">
                      <a16:creationId xmlns:a16="http://schemas.microsoft.com/office/drawing/2014/main" id="{85A5F7AD-10A3-4E92-9DEC-AE8B1B1AE86A}"/>
                    </a:ext>
                  </a:extLst>
                </p14:cNvPr>
                <p14:cNvContentPartPr/>
                <p14:nvPr/>
              </p14:nvContentPartPr>
              <p14:xfrm>
                <a:off x="5968255" y="4868021"/>
                <a:ext cx="195120" cy="136440"/>
              </p14:xfrm>
            </p:contentPart>
          </mc:Choice>
          <mc:Fallback xmlns="">
            <p:pic>
              <p:nvPicPr>
                <p:cNvPr id="132" name="Ink 131">
                  <a:extLst>
                    <a:ext uri="{FF2B5EF4-FFF2-40B4-BE49-F238E27FC236}">
                      <a16:creationId xmlns:a16="http://schemas.microsoft.com/office/drawing/2014/main" id="{85A5F7AD-10A3-4E92-9DEC-AE8B1B1AE86A}"/>
                    </a:ext>
                  </a:extLst>
                </p:cNvPr>
                <p:cNvPicPr/>
                <p:nvPr/>
              </p:nvPicPr>
              <p:blipFill>
                <a:blip r:embed="rId227"/>
                <a:stretch>
                  <a:fillRect/>
                </a:stretch>
              </p:blipFill>
              <p:spPr>
                <a:xfrm>
                  <a:off x="5950255" y="4850381"/>
                  <a:ext cx="230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3" name="Ink 132">
                  <a:extLst>
                    <a:ext uri="{FF2B5EF4-FFF2-40B4-BE49-F238E27FC236}">
                      <a16:creationId xmlns:a16="http://schemas.microsoft.com/office/drawing/2014/main" id="{74A36F6C-3068-4901-B6A4-DA6086BC04A0}"/>
                    </a:ext>
                  </a:extLst>
                </p14:cNvPr>
                <p14:cNvContentPartPr/>
                <p14:nvPr/>
              </p14:nvContentPartPr>
              <p14:xfrm>
                <a:off x="6187855" y="4898261"/>
                <a:ext cx="177840" cy="201240"/>
              </p14:xfrm>
            </p:contentPart>
          </mc:Choice>
          <mc:Fallback xmlns="">
            <p:pic>
              <p:nvPicPr>
                <p:cNvPr id="133" name="Ink 132">
                  <a:extLst>
                    <a:ext uri="{FF2B5EF4-FFF2-40B4-BE49-F238E27FC236}">
                      <a16:creationId xmlns:a16="http://schemas.microsoft.com/office/drawing/2014/main" id="{74A36F6C-3068-4901-B6A4-DA6086BC04A0}"/>
                    </a:ext>
                  </a:extLst>
                </p:cNvPr>
                <p:cNvPicPr/>
                <p:nvPr/>
              </p:nvPicPr>
              <p:blipFill>
                <a:blip r:embed="rId229"/>
                <a:stretch>
                  <a:fillRect/>
                </a:stretch>
              </p:blipFill>
              <p:spPr>
                <a:xfrm>
                  <a:off x="6170215" y="4880621"/>
                  <a:ext cx="213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4" name="Ink 133">
                  <a:extLst>
                    <a:ext uri="{FF2B5EF4-FFF2-40B4-BE49-F238E27FC236}">
                      <a16:creationId xmlns:a16="http://schemas.microsoft.com/office/drawing/2014/main" id="{B5D00AE8-C779-430A-8EA0-03AE80F9D498}"/>
                    </a:ext>
                  </a:extLst>
                </p14:cNvPr>
                <p14:cNvContentPartPr/>
                <p14:nvPr/>
              </p14:nvContentPartPr>
              <p14:xfrm>
                <a:off x="6414655" y="4872341"/>
                <a:ext cx="138600" cy="165960"/>
              </p14:xfrm>
            </p:contentPart>
          </mc:Choice>
          <mc:Fallback xmlns="">
            <p:pic>
              <p:nvPicPr>
                <p:cNvPr id="134" name="Ink 133">
                  <a:extLst>
                    <a:ext uri="{FF2B5EF4-FFF2-40B4-BE49-F238E27FC236}">
                      <a16:creationId xmlns:a16="http://schemas.microsoft.com/office/drawing/2014/main" id="{B5D00AE8-C779-430A-8EA0-03AE80F9D498}"/>
                    </a:ext>
                  </a:extLst>
                </p:cNvPr>
                <p:cNvPicPr/>
                <p:nvPr/>
              </p:nvPicPr>
              <p:blipFill>
                <a:blip r:embed="rId231"/>
                <a:stretch>
                  <a:fillRect/>
                </a:stretch>
              </p:blipFill>
              <p:spPr>
                <a:xfrm>
                  <a:off x="6397015" y="4854341"/>
                  <a:ext cx="174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5" name="Ink 134">
                  <a:extLst>
                    <a:ext uri="{FF2B5EF4-FFF2-40B4-BE49-F238E27FC236}">
                      <a16:creationId xmlns:a16="http://schemas.microsoft.com/office/drawing/2014/main" id="{D0AF710B-BF9E-45DA-954E-AD1CC1D56C5B}"/>
                    </a:ext>
                  </a:extLst>
                </p14:cNvPr>
                <p14:cNvContentPartPr/>
                <p14:nvPr/>
              </p14:nvContentPartPr>
              <p14:xfrm>
                <a:off x="6390535" y="4956941"/>
                <a:ext cx="206280" cy="24120"/>
              </p14:xfrm>
            </p:contentPart>
          </mc:Choice>
          <mc:Fallback xmlns="">
            <p:pic>
              <p:nvPicPr>
                <p:cNvPr id="135" name="Ink 134">
                  <a:extLst>
                    <a:ext uri="{FF2B5EF4-FFF2-40B4-BE49-F238E27FC236}">
                      <a16:creationId xmlns:a16="http://schemas.microsoft.com/office/drawing/2014/main" id="{D0AF710B-BF9E-45DA-954E-AD1CC1D56C5B}"/>
                    </a:ext>
                  </a:extLst>
                </p:cNvPr>
                <p:cNvPicPr/>
                <p:nvPr/>
              </p:nvPicPr>
              <p:blipFill>
                <a:blip r:embed="rId233"/>
                <a:stretch>
                  <a:fillRect/>
                </a:stretch>
              </p:blipFill>
              <p:spPr>
                <a:xfrm>
                  <a:off x="6372535" y="4938941"/>
                  <a:ext cx="241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6" name="Ink 135">
                  <a:extLst>
                    <a:ext uri="{FF2B5EF4-FFF2-40B4-BE49-F238E27FC236}">
                      <a16:creationId xmlns:a16="http://schemas.microsoft.com/office/drawing/2014/main" id="{87703909-5D90-478B-856F-C7D17EA29A72}"/>
                    </a:ext>
                  </a:extLst>
                </p14:cNvPr>
                <p14:cNvContentPartPr/>
                <p14:nvPr/>
              </p14:nvContentPartPr>
              <p14:xfrm>
                <a:off x="6572695" y="4751741"/>
                <a:ext cx="188640" cy="370080"/>
              </p14:xfrm>
            </p:contentPart>
          </mc:Choice>
          <mc:Fallback xmlns="">
            <p:pic>
              <p:nvPicPr>
                <p:cNvPr id="136" name="Ink 135">
                  <a:extLst>
                    <a:ext uri="{FF2B5EF4-FFF2-40B4-BE49-F238E27FC236}">
                      <a16:creationId xmlns:a16="http://schemas.microsoft.com/office/drawing/2014/main" id="{87703909-5D90-478B-856F-C7D17EA29A72}"/>
                    </a:ext>
                  </a:extLst>
                </p:cNvPr>
                <p:cNvPicPr/>
                <p:nvPr/>
              </p:nvPicPr>
              <p:blipFill>
                <a:blip r:embed="rId235"/>
                <a:stretch>
                  <a:fillRect/>
                </a:stretch>
              </p:blipFill>
              <p:spPr>
                <a:xfrm>
                  <a:off x="6555055" y="4734101"/>
                  <a:ext cx="224280" cy="405720"/>
                </a:xfrm>
                <a:prstGeom prst="rect">
                  <a:avLst/>
                </a:prstGeom>
              </p:spPr>
            </p:pic>
          </mc:Fallback>
        </mc:AlternateContent>
      </p:grpSp>
      <p:grpSp>
        <p:nvGrpSpPr>
          <p:cNvPr id="142" name="Group 141">
            <a:extLst>
              <a:ext uri="{FF2B5EF4-FFF2-40B4-BE49-F238E27FC236}">
                <a16:creationId xmlns:a16="http://schemas.microsoft.com/office/drawing/2014/main" id="{27412012-244F-4332-822D-033987EAEB99}"/>
              </a:ext>
            </a:extLst>
          </p:cNvPr>
          <p:cNvGrpSpPr/>
          <p:nvPr/>
        </p:nvGrpSpPr>
        <p:grpSpPr>
          <a:xfrm>
            <a:off x="8121775" y="3779741"/>
            <a:ext cx="901080" cy="270360"/>
            <a:chOff x="8121775" y="3779741"/>
            <a:chExt cx="901080" cy="270360"/>
          </a:xfrm>
        </p:grpSpPr>
        <mc:AlternateContent xmlns:mc="http://schemas.openxmlformats.org/markup-compatibility/2006" xmlns:p14="http://schemas.microsoft.com/office/powerpoint/2010/main">
          <mc:Choice Requires="p14">
            <p:contentPart p14:bwMode="auto" r:id="rId236">
              <p14:nvContentPartPr>
                <p14:cNvPr id="138" name="Ink 137">
                  <a:extLst>
                    <a:ext uri="{FF2B5EF4-FFF2-40B4-BE49-F238E27FC236}">
                      <a16:creationId xmlns:a16="http://schemas.microsoft.com/office/drawing/2014/main" id="{E4A882A4-54DC-4BD4-A89C-DF0194D3E2AE}"/>
                    </a:ext>
                  </a:extLst>
                </p14:cNvPr>
                <p14:cNvContentPartPr/>
                <p14:nvPr/>
              </p14:nvContentPartPr>
              <p14:xfrm>
                <a:off x="8121775" y="3928781"/>
                <a:ext cx="212760" cy="120960"/>
              </p14:xfrm>
            </p:contentPart>
          </mc:Choice>
          <mc:Fallback xmlns="">
            <p:pic>
              <p:nvPicPr>
                <p:cNvPr id="138" name="Ink 137">
                  <a:extLst>
                    <a:ext uri="{FF2B5EF4-FFF2-40B4-BE49-F238E27FC236}">
                      <a16:creationId xmlns:a16="http://schemas.microsoft.com/office/drawing/2014/main" id="{E4A882A4-54DC-4BD4-A89C-DF0194D3E2AE}"/>
                    </a:ext>
                  </a:extLst>
                </p:cNvPr>
                <p:cNvPicPr/>
                <p:nvPr/>
              </p:nvPicPr>
              <p:blipFill>
                <a:blip r:embed="rId237"/>
                <a:stretch>
                  <a:fillRect/>
                </a:stretch>
              </p:blipFill>
              <p:spPr>
                <a:xfrm>
                  <a:off x="8104135" y="3910781"/>
                  <a:ext cx="248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9" name="Ink 138">
                  <a:extLst>
                    <a:ext uri="{FF2B5EF4-FFF2-40B4-BE49-F238E27FC236}">
                      <a16:creationId xmlns:a16="http://schemas.microsoft.com/office/drawing/2014/main" id="{12D161CF-CBA8-413B-AA91-7DC54227234F}"/>
                    </a:ext>
                  </a:extLst>
                </p14:cNvPr>
                <p14:cNvContentPartPr/>
                <p14:nvPr/>
              </p14:nvContentPartPr>
              <p14:xfrm>
                <a:off x="8375575" y="3902861"/>
                <a:ext cx="246240" cy="147240"/>
              </p14:xfrm>
            </p:contentPart>
          </mc:Choice>
          <mc:Fallback xmlns="">
            <p:pic>
              <p:nvPicPr>
                <p:cNvPr id="139" name="Ink 138">
                  <a:extLst>
                    <a:ext uri="{FF2B5EF4-FFF2-40B4-BE49-F238E27FC236}">
                      <a16:creationId xmlns:a16="http://schemas.microsoft.com/office/drawing/2014/main" id="{12D161CF-CBA8-413B-AA91-7DC54227234F}"/>
                    </a:ext>
                  </a:extLst>
                </p:cNvPr>
                <p:cNvPicPr/>
                <p:nvPr/>
              </p:nvPicPr>
              <p:blipFill>
                <a:blip r:embed="rId239"/>
                <a:stretch>
                  <a:fillRect/>
                </a:stretch>
              </p:blipFill>
              <p:spPr>
                <a:xfrm>
                  <a:off x="8357575" y="3884861"/>
                  <a:ext cx="281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0" name="Ink 139">
                  <a:extLst>
                    <a:ext uri="{FF2B5EF4-FFF2-40B4-BE49-F238E27FC236}">
                      <a16:creationId xmlns:a16="http://schemas.microsoft.com/office/drawing/2014/main" id="{29317AAF-80C3-4B01-81BC-D684CB56D089}"/>
                    </a:ext>
                  </a:extLst>
                </p14:cNvPr>
                <p14:cNvContentPartPr/>
                <p14:nvPr/>
              </p14:nvContentPartPr>
              <p14:xfrm>
                <a:off x="8590135" y="3811781"/>
                <a:ext cx="360" cy="360"/>
              </p14:xfrm>
            </p:contentPart>
          </mc:Choice>
          <mc:Fallback xmlns="">
            <p:pic>
              <p:nvPicPr>
                <p:cNvPr id="140" name="Ink 139">
                  <a:extLst>
                    <a:ext uri="{FF2B5EF4-FFF2-40B4-BE49-F238E27FC236}">
                      <a16:creationId xmlns:a16="http://schemas.microsoft.com/office/drawing/2014/main" id="{29317AAF-80C3-4B01-81BC-D684CB56D089}"/>
                    </a:ext>
                  </a:extLst>
                </p:cNvPr>
                <p:cNvPicPr/>
                <p:nvPr/>
              </p:nvPicPr>
              <p:blipFill>
                <a:blip r:embed="rId241"/>
                <a:stretch>
                  <a:fillRect/>
                </a:stretch>
              </p:blipFill>
              <p:spPr>
                <a:xfrm>
                  <a:off x="8572495" y="379414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1" name="Ink 140">
                  <a:extLst>
                    <a:ext uri="{FF2B5EF4-FFF2-40B4-BE49-F238E27FC236}">
                      <a16:creationId xmlns:a16="http://schemas.microsoft.com/office/drawing/2014/main" id="{C2DECC66-C357-4904-A7B7-F6D6CBB8A844}"/>
                    </a:ext>
                  </a:extLst>
                </p14:cNvPr>
                <p14:cNvContentPartPr/>
                <p14:nvPr/>
              </p14:nvContentPartPr>
              <p14:xfrm>
                <a:off x="8675095" y="3779741"/>
                <a:ext cx="347760" cy="250560"/>
              </p14:xfrm>
            </p:contentPart>
          </mc:Choice>
          <mc:Fallback xmlns="">
            <p:pic>
              <p:nvPicPr>
                <p:cNvPr id="141" name="Ink 140">
                  <a:extLst>
                    <a:ext uri="{FF2B5EF4-FFF2-40B4-BE49-F238E27FC236}">
                      <a16:creationId xmlns:a16="http://schemas.microsoft.com/office/drawing/2014/main" id="{C2DECC66-C357-4904-A7B7-F6D6CBB8A844}"/>
                    </a:ext>
                  </a:extLst>
                </p:cNvPr>
                <p:cNvPicPr/>
                <p:nvPr/>
              </p:nvPicPr>
              <p:blipFill>
                <a:blip r:embed="rId243"/>
                <a:stretch>
                  <a:fillRect/>
                </a:stretch>
              </p:blipFill>
              <p:spPr>
                <a:xfrm>
                  <a:off x="8657095" y="3761741"/>
                  <a:ext cx="383400" cy="286200"/>
                </a:xfrm>
                <a:prstGeom prst="rect">
                  <a:avLst/>
                </a:prstGeom>
              </p:spPr>
            </p:pic>
          </mc:Fallback>
        </mc:AlternateContent>
      </p:grpSp>
      <p:grpSp>
        <p:nvGrpSpPr>
          <p:cNvPr id="149" name="Group 148">
            <a:extLst>
              <a:ext uri="{FF2B5EF4-FFF2-40B4-BE49-F238E27FC236}">
                <a16:creationId xmlns:a16="http://schemas.microsoft.com/office/drawing/2014/main" id="{2BE552A2-7E44-4F07-90AC-F30BB23FB6ED}"/>
              </a:ext>
            </a:extLst>
          </p:cNvPr>
          <p:cNvGrpSpPr/>
          <p:nvPr/>
        </p:nvGrpSpPr>
        <p:grpSpPr>
          <a:xfrm>
            <a:off x="8058415" y="4181141"/>
            <a:ext cx="1124280" cy="424800"/>
            <a:chOff x="8058415" y="4181141"/>
            <a:chExt cx="1124280" cy="424800"/>
          </a:xfrm>
        </p:grpSpPr>
        <mc:AlternateContent xmlns:mc="http://schemas.openxmlformats.org/markup-compatibility/2006" xmlns:p14="http://schemas.microsoft.com/office/powerpoint/2010/main">
          <mc:Choice Requires="p14">
            <p:contentPart p14:bwMode="auto" r:id="rId244">
              <p14:nvContentPartPr>
                <p14:cNvPr id="143" name="Ink 142">
                  <a:extLst>
                    <a:ext uri="{FF2B5EF4-FFF2-40B4-BE49-F238E27FC236}">
                      <a16:creationId xmlns:a16="http://schemas.microsoft.com/office/drawing/2014/main" id="{0C94A551-1E9F-4EEC-BE2A-382A07F988A1}"/>
                    </a:ext>
                  </a:extLst>
                </p14:cNvPr>
                <p14:cNvContentPartPr/>
                <p14:nvPr/>
              </p14:nvContentPartPr>
              <p14:xfrm>
                <a:off x="8058415" y="4390301"/>
                <a:ext cx="34920" cy="193680"/>
              </p14:xfrm>
            </p:contentPart>
          </mc:Choice>
          <mc:Fallback xmlns="">
            <p:pic>
              <p:nvPicPr>
                <p:cNvPr id="143" name="Ink 142">
                  <a:extLst>
                    <a:ext uri="{FF2B5EF4-FFF2-40B4-BE49-F238E27FC236}">
                      <a16:creationId xmlns:a16="http://schemas.microsoft.com/office/drawing/2014/main" id="{0C94A551-1E9F-4EEC-BE2A-382A07F988A1}"/>
                    </a:ext>
                  </a:extLst>
                </p:cNvPr>
                <p:cNvPicPr/>
                <p:nvPr/>
              </p:nvPicPr>
              <p:blipFill>
                <a:blip r:embed="rId245"/>
                <a:stretch>
                  <a:fillRect/>
                </a:stretch>
              </p:blipFill>
              <p:spPr>
                <a:xfrm>
                  <a:off x="8040775" y="4372301"/>
                  <a:ext cx="705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4" name="Ink 143">
                  <a:extLst>
                    <a:ext uri="{FF2B5EF4-FFF2-40B4-BE49-F238E27FC236}">
                      <a16:creationId xmlns:a16="http://schemas.microsoft.com/office/drawing/2014/main" id="{2B191D59-795D-4EBC-8BE7-D5D016FA8061}"/>
                    </a:ext>
                  </a:extLst>
                </p14:cNvPr>
                <p14:cNvContentPartPr/>
                <p14:nvPr/>
              </p14:nvContentPartPr>
              <p14:xfrm>
                <a:off x="8084335" y="4303901"/>
                <a:ext cx="142560" cy="153360"/>
              </p14:xfrm>
            </p:contentPart>
          </mc:Choice>
          <mc:Fallback xmlns="">
            <p:pic>
              <p:nvPicPr>
                <p:cNvPr id="144" name="Ink 143">
                  <a:extLst>
                    <a:ext uri="{FF2B5EF4-FFF2-40B4-BE49-F238E27FC236}">
                      <a16:creationId xmlns:a16="http://schemas.microsoft.com/office/drawing/2014/main" id="{2B191D59-795D-4EBC-8BE7-D5D016FA8061}"/>
                    </a:ext>
                  </a:extLst>
                </p:cNvPr>
                <p:cNvPicPr/>
                <p:nvPr/>
              </p:nvPicPr>
              <p:blipFill>
                <a:blip r:embed="rId247"/>
                <a:stretch>
                  <a:fillRect/>
                </a:stretch>
              </p:blipFill>
              <p:spPr>
                <a:xfrm>
                  <a:off x="8066695" y="4285901"/>
                  <a:ext cx="178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6" name="Ink 145">
                  <a:extLst>
                    <a:ext uri="{FF2B5EF4-FFF2-40B4-BE49-F238E27FC236}">
                      <a16:creationId xmlns:a16="http://schemas.microsoft.com/office/drawing/2014/main" id="{CD967900-F826-4EEE-9974-D8360271118E}"/>
                    </a:ext>
                  </a:extLst>
                </p14:cNvPr>
                <p14:cNvContentPartPr/>
                <p14:nvPr/>
              </p14:nvContentPartPr>
              <p14:xfrm>
                <a:off x="8225815" y="4224701"/>
                <a:ext cx="416880" cy="222120"/>
              </p14:xfrm>
            </p:contentPart>
          </mc:Choice>
          <mc:Fallback xmlns="">
            <p:pic>
              <p:nvPicPr>
                <p:cNvPr id="146" name="Ink 145">
                  <a:extLst>
                    <a:ext uri="{FF2B5EF4-FFF2-40B4-BE49-F238E27FC236}">
                      <a16:creationId xmlns:a16="http://schemas.microsoft.com/office/drawing/2014/main" id="{CD967900-F826-4EEE-9974-D8360271118E}"/>
                    </a:ext>
                  </a:extLst>
                </p:cNvPr>
                <p:cNvPicPr/>
                <p:nvPr/>
              </p:nvPicPr>
              <p:blipFill>
                <a:blip r:embed="rId249"/>
                <a:stretch>
                  <a:fillRect/>
                </a:stretch>
              </p:blipFill>
              <p:spPr>
                <a:xfrm>
                  <a:off x="8207815" y="4207061"/>
                  <a:ext cx="4525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7" name="Ink 146">
                  <a:extLst>
                    <a:ext uri="{FF2B5EF4-FFF2-40B4-BE49-F238E27FC236}">
                      <a16:creationId xmlns:a16="http://schemas.microsoft.com/office/drawing/2014/main" id="{C3261B83-2DEB-429D-913B-ED5FBC077CAA}"/>
                    </a:ext>
                  </a:extLst>
                </p14:cNvPr>
                <p14:cNvContentPartPr/>
                <p14:nvPr/>
              </p14:nvContentPartPr>
              <p14:xfrm>
                <a:off x="8680495" y="4302101"/>
                <a:ext cx="135720" cy="303840"/>
              </p14:xfrm>
            </p:contentPart>
          </mc:Choice>
          <mc:Fallback xmlns="">
            <p:pic>
              <p:nvPicPr>
                <p:cNvPr id="147" name="Ink 146">
                  <a:extLst>
                    <a:ext uri="{FF2B5EF4-FFF2-40B4-BE49-F238E27FC236}">
                      <a16:creationId xmlns:a16="http://schemas.microsoft.com/office/drawing/2014/main" id="{C3261B83-2DEB-429D-913B-ED5FBC077CAA}"/>
                    </a:ext>
                  </a:extLst>
                </p:cNvPr>
                <p:cNvPicPr/>
                <p:nvPr/>
              </p:nvPicPr>
              <p:blipFill>
                <a:blip r:embed="rId251"/>
                <a:stretch>
                  <a:fillRect/>
                </a:stretch>
              </p:blipFill>
              <p:spPr>
                <a:xfrm>
                  <a:off x="8662855" y="4284101"/>
                  <a:ext cx="17136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8" name="Ink 147">
                  <a:extLst>
                    <a:ext uri="{FF2B5EF4-FFF2-40B4-BE49-F238E27FC236}">
                      <a16:creationId xmlns:a16="http://schemas.microsoft.com/office/drawing/2014/main" id="{FDFD7F4C-C5EC-4EEB-8A51-121B817B7551}"/>
                    </a:ext>
                  </a:extLst>
                </p14:cNvPr>
                <p14:cNvContentPartPr/>
                <p14:nvPr/>
              </p14:nvContentPartPr>
              <p14:xfrm>
                <a:off x="8844655" y="4181141"/>
                <a:ext cx="338040" cy="245520"/>
              </p14:xfrm>
            </p:contentPart>
          </mc:Choice>
          <mc:Fallback xmlns="">
            <p:pic>
              <p:nvPicPr>
                <p:cNvPr id="148" name="Ink 147">
                  <a:extLst>
                    <a:ext uri="{FF2B5EF4-FFF2-40B4-BE49-F238E27FC236}">
                      <a16:creationId xmlns:a16="http://schemas.microsoft.com/office/drawing/2014/main" id="{FDFD7F4C-C5EC-4EEB-8A51-121B817B7551}"/>
                    </a:ext>
                  </a:extLst>
                </p:cNvPr>
                <p:cNvPicPr/>
                <p:nvPr/>
              </p:nvPicPr>
              <p:blipFill>
                <a:blip r:embed="rId253"/>
                <a:stretch>
                  <a:fillRect/>
                </a:stretch>
              </p:blipFill>
              <p:spPr>
                <a:xfrm>
                  <a:off x="8827015" y="4163141"/>
                  <a:ext cx="373680" cy="281160"/>
                </a:xfrm>
                <a:prstGeom prst="rect">
                  <a:avLst/>
                </a:prstGeom>
              </p:spPr>
            </p:pic>
          </mc:Fallback>
        </mc:AlternateContent>
      </p:grpSp>
      <p:grpSp>
        <p:nvGrpSpPr>
          <p:cNvPr id="155" name="Group 154">
            <a:extLst>
              <a:ext uri="{FF2B5EF4-FFF2-40B4-BE49-F238E27FC236}">
                <a16:creationId xmlns:a16="http://schemas.microsoft.com/office/drawing/2014/main" id="{EE59A668-3818-4197-977C-85A34A4B90EB}"/>
              </a:ext>
            </a:extLst>
          </p:cNvPr>
          <p:cNvGrpSpPr/>
          <p:nvPr/>
        </p:nvGrpSpPr>
        <p:grpSpPr>
          <a:xfrm>
            <a:off x="9261175" y="4161341"/>
            <a:ext cx="1734840" cy="532080"/>
            <a:chOff x="9261175" y="4161341"/>
            <a:chExt cx="1734840" cy="532080"/>
          </a:xfrm>
        </p:grpSpPr>
        <mc:AlternateContent xmlns:mc="http://schemas.openxmlformats.org/markup-compatibility/2006" xmlns:p14="http://schemas.microsoft.com/office/powerpoint/2010/main">
          <mc:Choice Requires="p14">
            <p:contentPart p14:bwMode="auto" r:id="rId254">
              <p14:nvContentPartPr>
                <p14:cNvPr id="150" name="Ink 149">
                  <a:extLst>
                    <a:ext uri="{FF2B5EF4-FFF2-40B4-BE49-F238E27FC236}">
                      <a16:creationId xmlns:a16="http://schemas.microsoft.com/office/drawing/2014/main" id="{ABE4C71A-E8B2-4DCC-8A2B-2734B089B8E0}"/>
                    </a:ext>
                  </a:extLst>
                </p14:cNvPr>
                <p14:cNvContentPartPr/>
                <p14:nvPr/>
              </p14:nvContentPartPr>
              <p14:xfrm>
                <a:off x="9261175" y="4161341"/>
                <a:ext cx="485640" cy="532080"/>
              </p14:xfrm>
            </p:contentPart>
          </mc:Choice>
          <mc:Fallback xmlns="">
            <p:pic>
              <p:nvPicPr>
                <p:cNvPr id="150" name="Ink 149">
                  <a:extLst>
                    <a:ext uri="{FF2B5EF4-FFF2-40B4-BE49-F238E27FC236}">
                      <a16:creationId xmlns:a16="http://schemas.microsoft.com/office/drawing/2014/main" id="{ABE4C71A-E8B2-4DCC-8A2B-2734B089B8E0}"/>
                    </a:ext>
                  </a:extLst>
                </p:cNvPr>
                <p:cNvPicPr/>
                <p:nvPr/>
              </p:nvPicPr>
              <p:blipFill>
                <a:blip r:embed="rId255"/>
                <a:stretch>
                  <a:fillRect/>
                </a:stretch>
              </p:blipFill>
              <p:spPr>
                <a:xfrm>
                  <a:off x="9243535" y="4143701"/>
                  <a:ext cx="52128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1" name="Ink 150">
                  <a:extLst>
                    <a:ext uri="{FF2B5EF4-FFF2-40B4-BE49-F238E27FC236}">
                      <a16:creationId xmlns:a16="http://schemas.microsoft.com/office/drawing/2014/main" id="{630819F1-5A81-48C9-8EBF-BEFB7FE2C5FF}"/>
                    </a:ext>
                  </a:extLst>
                </p14:cNvPr>
                <p14:cNvContentPartPr/>
                <p14:nvPr/>
              </p14:nvContentPartPr>
              <p14:xfrm>
                <a:off x="9813775" y="4177181"/>
                <a:ext cx="458280" cy="298440"/>
              </p14:xfrm>
            </p:contentPart>
          </mc:Choice>
          <mc:Fallback xmlns="">
            <p:pic>
              <p:nvPicPr>
                <p:cNvPr id="151" name="Ink 150">
                  <a:extLst>
                    <a:ext uri="{FF2B5EF4-FFF2-40B4-BE49-F238E27FC236}">
                      <a16:creationId xmlns:a16="http://schemas.microsoft.com/office/drawing/2014/main" id="{630819F1-5A81-48C9-8EBF-BEFB7FE2C5FF}"/>
                    </a:ext>
                  </a:extLst>
                </p:cNvPr>
                <p:cNvPicPr/>
                <p:nvPr/>
              </p:nvPicPr>
              <p:blipFill>
                <a:blip r:embed="rId257"/>
                <a:stretch>
                  <a:fillRect/>
                </a:stretch>
              </p:blipFill>
              <p:spPr>
                <a:xfrm>
                  <a:off x="9796135" y="4159541"/>
                  <a:ext cx="49392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2" name="Ink 151">
                  <a:extLst>
                    <a:ext uri="{FF2B5EF4-FFF2-40B4-BE49-F238E27FC236}">
                      <a16:creationId xmlns:a16="http://schemas.microsoft.com/office/drawing/2014/main" id="{5ECEA28D-6DFE-4AC8-AA06-33A2A6CEBAC9}"/>
                    </a:ext>
                  </a:extLst>
                </p14:cNvPr>
                <p14:cNvContentPartPr/>
                <p14:nvPr/>
              </p14:nvContentPartPr>
              <p14:xfrm>
                <a:off x="10322815" y="4243781"/>
                <a:ext cx="360" cy="360"/>
              </p14:xfrm>
            </p:contentPart>
          </mc:Choice>
          <mc:Fallback xmlns="">
            <p:pic>
              <p:nvPicPr>
                <p:cNvPr id="152" name="Ink 151">
                  <a:extLst>
                    <a:ext uri="{FF2B5EF4-FFF2-40B4-BE49-F238E27FC236}">
                      <a16:creationId xmlns:a16="http://schemas.microsoft.com/office/drawing/2014/main" id="{5ECEA28D-6DFE-4AC8-AA06-33A2A6CEBAC9}"/>
                    </a:ext>
                  </a:extLst>
                </p:cNvPr>
                <p:cNvPicPr/>
                <p:nvPr/>
              </p:nvPicPr>
              <p:blipFill>
                <a:blip r:embed="rId241"/>
                <a:stretch>
                  <a:fillRect/>
                </a:stretch>
              </p:blipFill>
              <p:spPr>
                <a:xfrm>
                  <a:off x="10305175" y="422614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3" name="Ink 152">
                  <a:extLst>
                    <a:ext uri="{FF2B5EF4-FFF2-40B4-BE49-F238E27FC236}">
                      <a16:creationId xmlns:a16="http://schemas.microsoft.com/office/drawing/2014/main" id="{C6000EAF-BE63-4A9B-A356-CFDABCA1745B}"/>
                    </a:ext>
                  </a:extLst>
                </p14:cNvPr>
                <p14:cNvContentPartPr/>
                <p14:nvPr/>
              </p14:nvContentPartPr>
              <p14:xfrm>
                <a:off x="10320655" y="4333781"/>
                <a:ext cx="160560" cy="282600"/>
              </p14:xfrm>
            </p:contentPart>
          </mc:Choice>
          <mc:Fallback xmlns="">
            <p:pic>
              <p:nvPicPr>
                <p:cNvPr id="153" name="Ink 152">
                  <a:extLst>
                    <a:ext uri="{FF2B5EF4-FFF2-40B4-BE49-F238E27FC236}">
                      <a16:creationId xmlns:a16="http://schemas.microsoft.com/office/drawing/2014/main" id="{C6000EAF-BE63-4A9B-A356-CFDABCA1745B}"/>
                    </a:ext>
                  </a:extLst>
                </p:cNvPr>
                <p:cNvPicPr/>
                <p:nvPr/>
              </p:nvPicPr>
              <p:blipFill>
                <a:blip r:embed="rId260"/>
                <a:stretch>
                  <a:fillRect/>
                </a:stretch>
              </p:blipFill>
              <p:spPr>
                <a:xfrm>
                  <a:off x="10302655" y="4315781"/>
                  <a:ext cx="1962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4" name="Ink 153">
                  <a:extLst>
                    <a:ext uri="{FF2B5EF4-FFF2-40B4-BE49-F238E27FC236}">
                      <a16:creationId xmlns:a16="http://schemas.microsoft.com/office/drawing/2014/main" id="{27BB33ED-5D6F-46A5-81A3-12C5D0BB10B1}"/>
                    </a:ext>
                  </a:extLst>
                </p14:cNvPr>
                <p14:cNvContentPartPr/>
                <p14:nvPr/>
              </p14:nvContentPartPr>
              <p14:xfrm>
                <a:off x="10452775" y="4311101"/>
                <a:ext cx="543240" cy="146160"/>
              </p14:xfrm>
            </p:contentPart>
          </mc:Choice>
          <mc:Fallback xmlns="">
            <p:pic>
              <p:nvPicPr>
                <p:cNvPr id="154" name="Ink 153">
                  <a:extLst>
                    <a:ext uri="{FF2B5EF4-FFF2-40B4-BE49-F238E27FC236}">
                      <a16:creationId xmlns:a16="http://schemas.microsoft.com/office/drawing/2014/main" id="{27BB33ED-5D6F-46A5-81A3-12C5D0BB10B1}"/>
                    </a:ext>
                  </a:extLst>
                </p:cNvPr>
                <p:cNvPicPr/>
                <p:nvPr/>
              </p:nvPicPr>
              <p:blipFill>
                <a:blip r:embed="rId262"/>
                <a:stretch>
                  <a:fillRect/>
                </a:stretch>
              </p:blipFill>
              <p:spPr>
                <a:xfrm>
                  <a:off x="10434775" y="4293101"/>
                  <a:ext cx="578880" cy="181800"/>
                </a:xfrm>
                <a:prstGeom prst="rect">
                  <a:avLst/>
                </a:prstGeom>
              </p:spPr>
            </p:pic>
          </mc:Fallback>
        </mc:AlternateContent>
      </p:grpSp>
      <p:grpSp>
        <p:nvGrpSpPr>
          <p:cNvPr id="164" name="Group 163">
            <a:extLst>
              <a:ext uri="{FF2B5EF4-FFF2-40B4-BE49-F238E27FC236}">
                <a16:creationId xmlns:a16="http://schemas.microsoft.com/office/drawing/2014/main" id="{3267B9B3-0C28-43D4-8C78-80447C57BD7E}"/>
              </a:ext>
            </a:extLst>
          </p:cNvPr>
          <p:cNvGrpSpPr/>
          <p:nvPr/>
        </p:nvGrpSpPr>
        <p:grpSpPr>
          <a:xfrm>
            <a:off x="3152335" y="3453581"/>
            <a:ext cx="1070640" cy="324720"/>
            <a:chOff x="3152335" y="3453581"/>
            <a:chExt cx="1070640" cy="324720"/>
          </a:xfrm>
        </p:grpSpPr>
        <mc:AlternateContent xmlns:mc="http://schemas.openxmlformats.org/markup-compatibility/2006" xmlns:p14="http://schemas.microsoft.com/office/powerpoint/2010/main">
          <mc:Choice Requires="p14">
            <p:contentPart p14:bwMode="auto" r:id="rId263">
              <p14:nvContentPartPr>
                <p14:cNvPr id="156" name="Ink 155">
                  <a:extLst>
                    <a:ext uri="{FF2B5EF4-FFF2-40B4-BE49-F238E27FC236}">
                      <a16:creationId xmlns:a16="http://schemas.microsoft.com/office/drawing/2014/main" id="{3F987629-7F1C-476A-9AC0-D5C792119983}"/>
                    </a:ext>
                  </a:extLst>
                </p14:cNvPr>
                <p14:cNvContentPartPr/>
                <p14:nvPr/>
              </p14:nvContentPartPr>
              <p14:xfrm>
                <a:off x="3168175" y="3534221"/>
                <a:ext cx="18360" cy="244080"/>
              </p14:xfrm>
            </p:contentPart>
          </mc:Choice>
          <mc:Fallback xmlns="">
            <p:pic>
              <p:nvPicPr>
                <p:cNvPr id="156" name="Ink 155">
                  <a:extLst>
                    <a:ext uri="{FF2B5EF4-FFF2-40B4-BE49-F238E27FC236}">
                      <a16:creationId xmlns:a16="http://schemas.microsoft.com/office/drawing/2014/main" id="{3F987629-7F1C-476A-9AC0-D5C792119983}"/>
                    </a:ext>
                  </a:extLst>
                </p:cNvPr>
                <p:cNvPicPr/>
                <p:nvPr/>
              </p:nvPicPr>
              <p:blipFill>
                <a:blip r:embed="rId264"/>
                <a:stretch>
                  <a:fillRect/>
                </a:stretch>
              </p:blipFill>
              <p:spPr>
                <a:xfrm>
                  <a:off x="3150535" y="3516581"/>
                  <a:ext cx="540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7" name="Ink 156">
                  <a:extLst>
                    <a:ext uri="{FF2B5EF4-FFF2-40B4-BE49-F238E27FC236}">
                      <a16:creationId xmlns:a16="http://schemas.microsoft.com/office/drawing/2014/main" id="{ADE137D0-6349-46EE-AAE1-9AC5D40C79BE}"/>
                    </a:ext>
                  </a:extLst>
                </p14:cNvPr>
                <p14:cNvContentPartPr/>
                <p14:nvPr/>
              </p14:nvContentPartPr>
              <p14:xfrm>
                <a:off x="3152335" y="3453581"/>
                <a:ext cx="153720" cy="275760"/>
              </p14:xfrm>
            </p:contentPart>
          </mc:Choice>
          <mc:Fallback xmlns="">
            <p:pic>
              <p:nvPicPr>
                <p:cNvPr id="157" name="Ink 156">
                  <a:extLst>
                    <a:ext uri="{FF2B5EF4-FFF2-40B4-BE49-F238E27FC236}">
                      <a16:creationId xmlns:a16="http://schemas.microsoft.com/office/drawing/2014/main" id="{ADE137D0-6349-46EE-AAE1-9AC5D40C79BE}"/>
                    </a:ext>
                  </a:extLst>
                </p:cNvPr>
                <p:cNvPicPr/>
                <p:nvPr/>
              </p:nvPicPr>
              <p:blipFill>
                <a:blip r:embed="rId266"/>
                <a:stretch>
                  <a:fillRect/>
                </a:stretch>
              </p:blipFill>
              <p:spPr>
                <a:xfrm>
                  <a:off x="3134695" y="3435581"/>
                  <a:ext cx="1893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8" name="Ink 157">
                  <a:extLst>
                    <a:ext uri="{FF2B5EF4-FFF2-40B4-BE49-F238E27FC236}">
                      <a16:creationId xmlns:a16="http://schemas.microsoft.com/office/drawing/2014/main" id="{6BC1EC39-ADE1-4F18-8D90-AACD7360E288}"/>
                    </a:ext>
                  </a:extLst>
                </p14:cNvPr>
                <p14:cNvContentPartPr/>
                <p14:nvPr/>
              </p14:nvContentPartPr>
              <p14:xfrm>
                <a:off x="3343135" y="3534941"/>
                <a:ext cx="137880" cy="168840"/>
              </p14:xfrm>
            </p:contentPart>
          </mc:Choice>
          <mc:Fallback xmlns="">
            <p:pic>
              <p:nvPicPr>
                <p:cNvPr id="158" name="Ink 157">
                  <a:extLst>
                    <a:ext uri="{FF2B5EF4-FFF2-40B4-BE49-F238E27FC236}">
                      <a16:creationId xmlns:a16="http://schemas.microsoft.com/office/drawing/2014/main" id="{6BC1EC39-ADE1-4F18-8D90-AACD7360E288}"/>
                    </a:ext>
                  </a:extLst>
                </p:cNvPr>
                <p:cNvPicPr/>
                <p:nvPr/>
              </p:nvPicPr>
              <p:blipFill>
                <a:blip r:embed="rId268"/>
                <a:stretch>
                  <a:fillRect/>
                </a:stretch>
              </p:blipFill>
              <p:spPr>
                <a:xfrm>
                  <a:off x="3325135" y="3517301"/>
                  <a:ext cx="1735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9" name="Ink 158">
                  <a:extLst>
                    <a:ext uri="{FF2B5EF4-FFF2-40B4-BE49-F238E27FC236}">
                      <a16:creationId xmlns:a16="http://schemas.microsoft.com/office/drawing/2014/main" id="{645A781B-8FA8-48F6-A347-87BA446A8D70}"/>
                    </a:ext>
                  </a:extLst>
                </p14:cNvPr>
                <p14:cNvContentPartPr/>
                <p14:nvPr/>
              </p14:nvContentPartPr>
              <p14:xfrm>
                <a:off x="3495055" y="3473381"/>
                <a:ext cx="20880" cy="246600"/>
              </p14:xfrm>
            </p:contentPart>
          </mc:Choice>
          <mc:Fallback xmlns="">
            <p:pic>
              <p:nvPicPr>
                <p:cNvPr id="159" name="Ink 158">
                  <a:extLst>
                    <a:ext uri="{FF2B5EF4-FFF2-40B4-BE49-F238E27FC236}">
                      <a16:creationId xmlns:a16="http://schemas.microsoft.com/office/drawing/2014/main" id="{645A781B-8FA8-48F6-A347-87BA446A8D70}"/>
                    </a:ext>
                  </a:extLst>
                </p:cNvPr>
                <p:cNvPicPr/>
                <p:nvPr/>
              </p:nvPicPr>
              <p:blipFill>
                <a:blip r:embed="rId270"/>
                <a:stretch>
                  <a:fillRect/>
                </a:stretch>
              </p:blipFill>
              <p:spPr>
                <a:xfrm>
                  <a:off x="3477055" y="3455741"/>
                  <a:ext cx="565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0" name="Ink 159">
                  <a:extLst>
                    <a:ext uri="{FF2B5EF4-FFF2-40B4-BE49-F238E27FC236}">
                      <a16:creationId xmlns:a16="http://schemas.microsoft.com/office/drawing/2014/main" id="{A18F5A92-ECA8-4758-99DC-4C77A1DC829E}"/>
                    </a:ext>
                  </a:extLst>
                </p14:cNvPr>
                <p14:cNvContentPartPr/>
                <p14:nvPr/>
              </p14:nvContentPartPr>
              <p14:xfrm>
                <a:off x="3471295" y="3604421"/>
                <a:ext cx="202320" cy="144720"/>
              </p14:xfrm>
            </p:contentPart>
          </mc:Choice>
          <mc:Fallback xmlns="">
            <p:pic>
              <p:nvPicPr>
                <p:cNvPr id="160" name="Ink 159">
                  <a:extLst>
                    <a:ext uri="{FF2B5EF4-FFF2-40B4-BE49-F238E27FC236}">
                      <a16:creationId xmlns:a16="http://schemas.microsoft.com/office/drawing/2014/main" id="{A18F5A92-ECA8-4758-99DC-4C77A1DC829E}"/>
                    </a:ext>
                  </a:extLst>
                </p:cNvPr>
                <p:cNvPicPr/>
                <p:nvPr/>
              </p:nvPicPr>
              <p:blipFill>
                <a:blip r:embed="rId272"/>
                <a:stretch>
                  <a:fillRect/>
                </a:stretch>
              </p:blipFill>
              <p:spPr>
                <a:xfrm>
                  <a:off x="3453655" y="3586781"/>
                  <a:ext cx="237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1" name="Ink 160">
                  <a:extLst>
                    <a:ext uri="{FF2B5EF4-FFF2-40B4-BE49-F238E27FC236}">
                      <a16:creationId xmlns:a16="http://schemas.microsoft.com/office/drawing/2014/main" id="{36625BE4-52F9-4ED3-B35D-7E238459C25B}"/>
                    </a:ext>
                  </a:extLst>
                </p14:cNvPr>
                <p14:cNvContentPartPr/>
                <p14:nvPr/>
              </p14:nvContentPartPr>
              <p14:xfrm>
                <a:off x="3649135" y="3505781"/>
                <a:ext cx="360" cy="360"/>
              </p14:xfrm>
            </p:contentPart>
          </mc:Choice>
          <mc:Fallback xmlns="">
            <p:pic>
              <p:nvPicPr>
                <p:cNvPr id="161" name="Ink 160">
                  <a:extLst>
                    <a:ext uri="{FF2B5EF4-FFF2-40B4-BE49-F238E27FC236}">
                      <a16:creationId xmlns:a16="http://schemas.microsoft.com/office/drawing/2014/main" id="{36625BE4-52F9-4ED3-B35D-7E238459C25B}"/>
                    </a:ext>
                  </a:extLst>
                </p:cNvPr>
                <p:cNvPicPr/>
                <p:nvPr/>
              </p:nvPicPr>
              <p:blipFill>
                <a:blip r:embed="rId241"/>
                <a:stretch>
                  <a:fillRect/>
                </a:stretch>
              </p:blipFill>
              <p:spPr>
                <a:xfrm>
                  <a:off x="3631135" y="34877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2" name="Ink 161">
                  <a:extLst>
                    <a:ext uri="{FF2B5EF4-FFF2-40B4-BE49-F238E27FC236}">
                      <a16:creationId xmlns:a16="http://schemas.microsoft.com/office/drawing/2014/main" id="{4FC18EAD-786B-49AF-9C60-0A692D720D1D}"/>
                    </a:ext>
                  </a:extLst>
                </p14:cNvPr>
                <p14:cNvContentPartPr/>
                <p14:nvPr/>
              </p14:nvContentPartPr>
              <p14:xfrm>
                <a:off x="3731575" y="3548621"/>
                <a:ext cx="114840" cy="199440"/>
              </p14:xfrm>
            </p:contentPart>
          </mc:Choice>
          <mc:Fallback xmlns="">
            <p:pic>
              <p:nvPicPr>
                <p:cNvPr id="162" name="Ink 161">
                  <a:extLst>
                    <a:ext uri="{FF2B5EF4-FFF2-40B4-BE49-F238E27FC236}">
                      <a16:creationId xmlns:a16="http://schemas.microsoft.com/office/drawing/2014/main" id="{4FC18EAD-786B-49AF-9C60-0A692D720D1D}"/>
                    </a:ext>
                  </a:extLst>
                </p:cNvPr>
                <p:cNvPicPr/>
                <p:nvPr/>
              </p:nvPicPr>
              <p:blipFill>
                <a:blip r:embed="rId275"/>
                <a:stretch>
                  <a:fillRect/>
                </a:stretch>
              </p:blipFill>
              <p:spPr>
                <a:xfrm>
                  <a:off x="3713575" y="3530981"/>
                  <a:ext cx="1504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3" name="Ink 162">
                  <a:extLst>
                    <a:ext uri="{FF2B5EF4-FFF2-40B4-BE49-F238E27FC236}">
                      <a16:creationId xmlns:a16="http://schemas.microsoft.com/office/drawing/2014/main" id="{7361CE84-CD17-4990-AC69-EAA7F501E6D6}"/>
                    </a:ext>
                  </a:extLst>
                </p14:cNvPr>
                <p14:cNvContentPartPr/>
                <p14:nvPr/>
              </p14:nvContentPartPr>
              <p14:xfrm>
                <a:off x="3901135" y="3596501"/>
                <a:ext cx="321840" cy="144360"/>
              </p14:xfrm>
            </p:contentPart>
          </mc:Choice>
          <mc:Fallback xmlns="">
            <p:pic>
              <p:nvPicPr>
                <p:cNvPr id="163" name="Ink 162">
                  <a:extLst>
                    <a:ext uri="{FF2B5EF4-FFF2-40B4-BE49-F238E27FC236}">
                      <a16:creationId xmlns:a16="http://schemas.microsoft.com/office/drawing/2014/main" id="{7361CE84-CD17-4990-AC69-EAA7F501E6D6}"/>
                    </a:ext>
                  </a:extLst>
                </p:cNvPr>
                <p:cNvPicPr/>
                <p:nvPr/>
              </p:nvPicPr>
              <p:blipFill>
                <a:blip r:embed="rId277"/>
                <a:stretch>
                  <a:fillRect/>
                </a:stretch>
              </p:blipFill>
              <p:spPr>
                <a:xfrm>
                  <a:off x="3883135" y="3578861"/>
                  <a:ext cx="357480" cy="180000"/>
                </a:xfrm>
                <a:prstGeom prst="rect">
                  <a:avLst/>
                </a:prstGeom>
              </p:spPr>
            </p:pic>
          </mc:Fallback>
        </mc:AlternateContent>
      </p:grpSp>
    </p:spTree>
    <p:extLst>
      <p:ext uri="{BB962C8B-B14F-4D97-AF65-F5344CB8AC3E}">
        <p14:creationId xmlns:p14="http://schemas.microsoft.com/office/powerpoint/2010/main" val="57666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A56A-A5BC-4A8B-82D4-8817F4F6DD4A}"/>
              </a:ext>
            </a:extLst>
          </p:cNvPr>
          <p:cNvSpPr>
            <a:spLocks noGrp="1"/>
          </p:cNvSpPr>
          <p:nvPr>
            <p:ph type="title"/>
          </p:nvPr>
        </p:nvSpPr>
        <p:spPr>
          <a:xfrm>
            <a:off x="0" y="0"/>
            <a:ext cx="10515600" cy="1325563"/>
          </a:xfrm>
        </p:spPr>
        <p:txBody>
          <a:bodyPr/>
          <a:lstStyle/>
          <a:p>
            <a:r>
              <a:rPr lang="en-US"/>
              <a:t>Structure et synthèse de la Rubisco</a:t>
            </a:r>
          </a:p>
        </p:txBody>
      </p:sp>
      <p:sp>
        <p:nvSpPr>
          <p:cNvPr id="3" name="TextBox 2">
            <a:extLst>
              <a:ext uri="{FF2B5EF4-FFF2-40B4-BE49-F238E27FC236}">
                <a16:creationId xmlns:a16="http://schemas.microsoft.com/office/drawing/2014/main" id="{10F2DD11-30B9-4085-92F2-404EA70D0F43}"/>
              </a:ext>
            </a:extLst>
          </p:cNvPr>
          <p:cNvSpPr txBox="1"/>
          <p:nvPr/>
        </p:nvSpPr>
        <p:spPr>
          <a:xfrm>
            <a:off x="406069" y="1436477"/>
            <a:ext cx="11379862" cy="5078313"/>
          </a:xfrm>
          <a:prstGeom prst="rect">
            <a:avLst/>
          </a:prstGeom>
          <a:noFill/>
        </p:spPr>
        <p:txBody>
          <a:bodyPr wrap="square" rtlCol="0">
            <a:spAutoFit/>
          </a:bodyPr>
          <a:lstStyle/>
          <a:p>
            <a:r>
              <a:rPr lang="en-US"/>
              <a:t>La rubisco est l’enzyme/protéine quantitativement la plus importante de la biosphere = principale reserve d’azote organique pour la cellule photosynthétique</a:t>
            </a:r>
          </a:p>
          <a:p>
            <a:r>
              <a:rPr lang="en-US"/>
              <a:t>Localisée dans le stroma où elle représente 50% des proteins solubles du stroma.</a:t>
            </a:r>
          </a:p>
          <a:p>
            <a:endParaRPr lang="en-US"/>
          </a:p>
          <a:p>
            <a:r>
              <a:rPr lang="en-US"/>
              <a:t>Enzyme multimérique de haut poids moléculaire (550 kDa) constituée de </a:t>
            </a:r>
          </a:p>
          <a:p>
            <a:r>
              <a:rPr lang="en-US"/>
              <a:t>- 8 grosses sous unites L (large subunits, 50-58 kDa)</a:t>
            </a:r>
          </a:p>
          <a:p>
            <a:r>
              <a:rPr lang="en-US"/>
              <a:t>- 8 petites sous unites S (small subunits, 12-18 kDa)</a:t>
            </a:r>
          </a:p>
          <a:p>
            <a:r>
              <a:rPr lang="en-US"/>
              <a:t>Les grandes sous unites portent les sites catalytiques – activité oxygenase/carboxylase sont compétitives – même site de liaison pour l’O2 et le CO2</a:t>
            </a:r>
          </a:p>
          <a:p>
            <a:r>
              <a:rPr lang="en-US"/>
              <a:t>Role des petites sous unites reste mal connu, même si les petites sous unites sont nécessaires au fonctionnement de l’enzyme.</a:t>
            </a:r>
          </a:p>
          <a:p>
            <a:endParaRPr lang="en-US"/>
          </a:p>
          <a:p>
            <a:r>
              <a:rPr lang="en-US"/>
              <a:t>8 grandes sous unites sont codées par le gene </a:t>
            </a:r>
            <a:r>
              <a:rPr lang="en-US" i="1"/>
              <a:t>rbcL</a:t>
            </a:r>
            <a:r>
              <a:rPr lang="en-US"/>
              <a:t> localisé sur l’ADN chloroplastique, gene +++ conservé</a:t>
            </a:r>
          </a:p>
          <a:p>
            <a:r>
              <a:rPr lang="en-US"/>
              <a:t>8 petites sous unites sont codées par le gene </a:t>
            </a:r>
            <a:r>
              <a:rPr lang="en-US" i="1"/>
              <a:t>rbcS</a:t>
            </a:r>
            <a:r>
              <a:rPr lang="en-US"/>
              <a:t> localisé dans le génome nucléaire, les sous unites S sont traduites en proteins dans le cytosol, ont un peptide signal pour leur adressage au chloroplaste, gene peu conserve</a:t>
            </a:r>
          </a:p>
          <a:p>
            <a:r>
              <a:rPr lang="en-US"/>
              <a:t>L’assemblage des sous unites S+L s’effectue dans le chloroplaste en presence d’ATP par des proteins d’assemblages (chaperones), gene present dans le génome nucléaire (puis adressées dans le chloroplaste)</a:t>
            </a:r>
          </a:p>
          <a:p>
            <a:endParaRPr lang="en-US"/>
          </a:p>
        </p:txBody>
      </p:sp>
    </p:spTree>
    <p:extLst>
      <p:ext uri="{BB962C8B-B14F-4D97-AF65-F5344CB8AC3E}">
        <p14:creationId xmlns:p14="http://schemas.microsoft.com/office/powerpoint/2010/main" val="2721616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79DBC-2FA1-488E-9442-349C51DBEA61}"/>
              </a:ext>
            </a:extLst>
          </p:cNvPr>
          <p:cNvPicPr>
            <a:picLocks noChangeAspect="1"/>
          </p:cNvPicPr>
          <p:nvPr/>
        </p:nvPicPr>
        <p:blipFill>
          <a:blip r:embed="rId2"/>
          <a:stretch>
            <a:fillRect/>
          </a:stretch>
        </p:blipFill>
        <p:spPr>
          <a:xfrm>
            <a:off x="888256" y="348191"/>
            <a:ext cx="8789143" cy="6009043"/>
          </a:xfrm>
          <a:prstGeom prst="rect">
            <a:avLst/>
          </a:prstGeom>
        </p:spPr>
      </p:pic>
      <p:sp>
        <p:nvSpPr>
          <p:cNvPr id="3" name="TextBox 2">
            <a:extLst>
              <a:ext uri="{FF2B5EF4-FFF2-40B4-BE49-F238E27FC236}">
                <a16:creationId xmlns:a16="http://schemas.microsoft.com/office/drawing/2014/main" id="{6B771D46-BB0E-4DF3-990D-5AAA69779340}"/>
              </a:ext>
            </a:extLst>
          </p:cNvPr>
          <p:cNvSpPr txBox="1"/>
          <p:nvPr/>
        </p:nvSpPr>
        <p:spPr>
          <a:xfrm>
            <a:off x="1275127" y="6488668"/>
            <a:ext cx="1520288" cy="369332"/>
          </a:xfrm>
          <a:prstGeom prst="rect">
            <a:avLst/>
          </a:prstGeom>
          <a:noFill/>
        </p:spPr>
        <p:txBody>
          <a:bodyPr wrap="none" rtlCol="0">
            <a:spAutoFit/>
          </a:bodyPr>
          <a:lstStyle/>
          <a:p>
            <a:r>
              <a:rPr lang="en-US"/>
              <a:t>Cf Ref Moodle</a:t>
            </a:r>
          </a:p>
        </p:txBody>
      </p:sp>
    </p:spTree>
    <p:extLst>
      <p:ext uri="{BB962C8B-B14F-4D97-AF65-F5344CB8AC3E}">
        <p14:creationId xmlns:p14="http://schemas.microsoft.com/office/powerpoint/2010/main" val="3922039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FCC48-ACF9-40E4-883B-EF41A6794A60}"/>
              </a:ext>
            </a:extLst>
          </p:cNvPr>
          <p:cNvGrpSpPr/>
          <p:nvPr/>
        </p:nvGrpSpPr>
        <p:grpSpPr>
          <a:xfrm>
            <a:off x="1343025" y="590550"/>
            <a:ext cx="9285241" cy="5852411"/>
            <a:chOff x="1343025" y="590550"/>
            <a:chExt cx="9285241" cy="5852411"/>
          </a:xfrm>
        </p:grpSpPr>
        <p:pic>
          <p:nvPicPr>
            <p:cNvPr id="4" name="Picture 3">
              <a:extLst>
                <a:ext uri="{FF2B5EF4-FFF2-40B4-BE49-F238E27FC236}">
                  <a16:creationId xmlns:a16="http://schemas.microsoft.com/office/drawing/2014/main" id="{1CBACD8B-DCA7-4DAE-BFDA-A97D4F34AB1C}"/>
                </a:ext>
              </a:extLst>
            </p:cNvPr>
            <p:cNvPicPr>
              <a:picLocks noChangeAspect="1"/>
            </p:cNvPicPr>
            <p:nvPr/>
          </p:nvPicPr>
          <p:blipFill rotWithShape="1">
            <a:blip r:embed="rId2"/>
            <a:srcRect l="14375" t="17917" r="15859" b="12361"/>
            <a:stretch/>
          </p:blipFill>
          <p:spPr>
            <a:xfrm>
              <a:off x="1343025" y="657226"/>
              <a:ext cx="9285241" cy="5219700"/>
            </a:xfrm>
            <a:prstGeom prst="rect">
              <a:avLst/>
            </a:prstGeom>
          </p:spPr>
        </p:pic>
        <p:sp>
          <p:nvSpPr>
            <p:cNvPr id="5" name="Rectangle 4">
              <a:extLst>
                <a:ext uri="{FF2B5EF4-FFF2-40B4-BE49-F238E27FC236}">
                  <a16:creationId xmlns:a16="http://schemas.microsoft.com/office/drawing/2014/main" id="{734EFBE5-6B4B-4BFB-BD45-3F461535A0F2}"/>
                </a:ext>
              </a:extLst>
            </p:cNvPr>
            <p:cNvSpPr/>
            <p:nvPr/>
          </p:nvSpPr>
          <p:spPr>
            <a:xfrm>
              <a:off x="1381125" y="590550"/>
              <a:ext cx="647700" cy="590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9F2C2A-48EC-443D-9E66-5325915DE725}"/>
                </a:ext>
              </a:extLst>
            </p:cNvPr>
            <p:cNvSpPr txBox="1"/>
            <p:nvPr/>
          </p:nvSpPr>
          <p:spPr>
            <a:xfrm>
              <a:off x="1912690" y="6073629"/>
              <a:ext cx="6362896" cy="369332"/>
            </a:xfrm>
            <a:prstGeom prst="rect">
              <a:avLst/>
            </a:prstGeom>
            <a:noFill/>
          </p:spPr>
          <p:txBody>
            <a:bodyPr wrap="none" rtlCol="0">
              <a:spAutoFit/>
            </a:bodyPr>
            <a:lstStyle/>
            <a:p>
              <a:r>
                <a:rPr lang="en-US"/>
                <a:t>https://www.encyclopedie-environnement.org/en/zoom/rubisco/</a:t>
              </a:r>
            </a:p>
          </p:txBody>
        </p:sp>
      </p:grpSp>
    </p:spTree>
    <p:extLst>
      <p:ext uri="{BB962C8B-B14F-4D97-AF65-F5344CB8AC3E}">
        <p14:creationId xmlns:p14="http://schemas.microsoft.com/office/powerpoint/2010/main" val="1198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B87EE-48D1-421F-A413-0A8F765C320E}"/>
              </a:ext>
            </a:extLst>
          </p:cNvPr>
          <p:cNvPicPr>
            <a:picLocks noChangeAspect="1"/>
          </p:cNvPicPr>
          <p:nvPr/>
        </p:nvPicPr>
        <p:blipFill rotWithShape="1">
          <a:blip r:embed="rId2"/>
          <a:srcRect l="16719" t="38334" r="33281" b="13888"/>
          <a:stretch/>
        </p:blipFill>
        <p:spPr>
          <a:xfrm>
            <a:off x="815163" y="590550"/>
            <a:ext cx="10561674" cy="5676900"/>
          </a:xfrm>
          <a:prstGeom prst="rect">
            <a:avLst/>
          </a:prstGeom>
        </p:spPr>
      </p:pic>
      <p:sp>
        <p:nvSpPr>
          <p:cNvPr id="3" name="TextBox 2">
            <a:extLst>
              <a:ext uri="{FF2B5EF4-FFF2-40B4-BE49-F238E27FC236}">
                <a16:creationId xmlns:a16="http://schemas.microsoft.com/office/drawing/2014/main" id="{427393C2-4DE8-4711-871B-887A5B9813B4}"/>
              </a:ext>
            </a:extLst>
          </p:cNvPr>
          <p:cNvSpPr txBox="1"/>
          <p:nvPr/>
        </p:nvSpPr>
        <p:spPr>
          <a:xfrm>
            <a:off x="1914525" y="6391275"/>
            <a:ext cx="1520288" cy="369332"/>
          </a:xfrm>
          <a:prstGeom prst="rect">
            <a:avLst/>
          </a:prstGeom>
          <a:noFill/>
        </p:spPr>
        <p:txBody>
          <a:bodyPr wrap="none" rtlCol="0">
            <a:spAutoFit/>
          </a:bodyPr>
          <a:lstStyle/>
          <a:p>
            <a:r>
              <a:rPr lang="en-US"/>
              <a:t>Cf Ref Moodle</a:t>
            </a:r>
          </a:p>
        </p:txBody>
      </p:sp>
      <p:grpSp>
        <p:nvGrpSpPr>
          <p:cNvPr id="19" name="Group 18">
            <a:extLst>
              <a:ext uri="{FF2B5EF4-FFF2-40B4-BE49-F238E27FC236}">
                <a16:creationId xmlns:a16="http://schemas.microsoft.com/office/drawing/2014/main" id="{2C20881A-2227-4B07-81CF-0D89C8FAA88C}"/>
              </a:ext>
            </a:extLst>
          </p:cNvPr>
          <p:cNvGrpSpPr/>
          <p:nvPr/>
        </p:nvGrpSpPr>
        <p:grpSpPr>
          <a:xfrm>
            <a:off x="3520995" y="4456387"/>
            <a:ext cx="1968120" cy="1673280"/>
            <a:chOff x="3520995" y="4456387"/>
            <a:chExt cx="1968120" cy="167328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5EAC63D-9073-4B40-8431-C851D48F2953}"/>
                    </a:ext>
                  </a:extLst>
                </p14:cNvPr>
                <p14:cNvContentPartPr/>
                <p14:nvPr/>
              </p14:nvContentPartPr>
              <p14:xfrm>
                <a:off x="3520995" y="4456387"/>
                <a:ext cx="519840" cy="552240"/>
              </p14:xfrm>
            </p:contentPart>
          </mc:Choice>
          <mc:Fallback>
            <p:pic>
              <p:nvPicPr>
                <p:cNvPr id="4" name="Ink 3">
                  <a:extLst>
                    <a:ext uri="{FF2B5EF4-FFF2-40B4-BE49-F238E27FC236}">
                      <a16:creationId xmlns:a16="http://schemas.microsoft.com/office/drawing/2014/main" id="{45EAC63D-9073-4B40-8431-C851D48F2953}"/>
                    </a:ext>
                  </a:extLst>
                </p:cNvPr>
                <p:cNvPicPr/>
                <p:nvPr/>
              </p:nvPicPr>
              <p:blipFill>
                <a:blip r:embed="rId4"/>
                <a:stretch>
                  <a:fillRect/>
                </a:stretch>
              </p:blipFill>
              <p:spPr>
                <a:xfrm>
                  <a:off x="3512355" y="4447387"/>
                  <a:ext cx="537480" cy="569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BED3C372-FF41-43D0-A1CA-480C60B2A81E}"/>
                    </a:ext>
                  </a:extLst>
                </p14:cNvPr>
                <p14:cNvContentPartPr/>
                <p14:nvPr/>
              </p14:nvContentPartPr>
              <p14:xfrm>
                <a:off x="3953355" y="4846267"/>
                <a:ext cx="163800" cy="341640"/>
              </p14:xfrm>
            </p:contentPart>
          </mc:Choice>
          <mc:Fallback>
            <p:pic>
              <p:nvPicPr>
                <p:cNvPr id="5" name="Ink 4">
                  <a:extLst>
                    <a:ext uri="{FF2B5EF4-FFF2-40B4-BE49-F238E27FC236}">
                      <a16:creationId xmlns:a16="http://schemas.microsoft.com/office/drawing/2014/main" id="{BED3C372-FF41-43D0-A1CA-480C60B2A81E}"/>
                    </a:ext>
                  </a:extLst>
                </p:cNvPr>
                <p:cNvPicPr/>
                <p:nvPr/>
              </p:nvPicPr>
              <p:blipFill>
                <a:blip r:embed="rId6"/>
                <a:stretch>
                  <a:fillRect/>
                </a:stretch>
              </p:blipFill>
              <p:spPr>
                <a:xfrm>
                  <a:off x="3944355" y="4837267"/>
                  <a:ext cx="18144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C92BB3F3-5D37-4915-B842-F2C203F565CB}"/>
                    </a:ext>
                  </a:extLst>
                </p14:cNvPr>
                <p14:cNvContentPartPr/>
                <p14:nvPr/>
              </p14:nvContentPartPr>
              <p14:xfrm>
                <a:off x="3959835" y="4947427"/>
                <a:ext cx="436680" cy="735840"/>
              </p14:xfrm>
            </p:contentPart>
          </mc:Choice>
          <mc:Fallback>
            <p:pic>
              <p:nvPicPr>
                <p:cNvPr id="6" name="Ink 5">
                  <a:extLst>
                    <a:ext uri="{FF2B5EF4-FFF2-40B4-BE49-F238E27FC236}">
                      <a16:creationId xmlns:a16="http://schemas.microsoft.com/office/drawing/2014/main" id="{C92BB3F3-5D37-4915-B842-F2C203F565CB}"/>
                    </a:ext>
                  </a:extLst>
                </p:cNvPr>
                <p:cNvPicPr/>
                <p:nvPr/>
              </p:nvPicPr>
              <p:blipFill>
                <a:blip r:embed="rId8"/>
                <a:stretch>
                  <a:fillRect/>
                </a:stretch>
              </p:blipFill>
              <p:spPr>
                <a:xfrm>
                  <a:off x="3950835" y="4938787"/>
                  <a:ext cx="454320" cy="753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09D09AFE-FE40-4782-A5D2-0C0F60850A61}"/>
                    </a:ext>
                  </a:extLst>
                </p14:cNvPr>
                <p14:cNvContentPartPr/>
                <p14:nvPr/>
              </p14:nvContentPartPr>
              <p14:xfrm>
                <a:off x="4492995" y="5656987"/>
                <a:ext cx="184320" cy="210600"/>
              </p14:xfrm>
            </p:contentPart>
          </mc:Choice>
          <mc:Fallback>
            <p:pic>
              <p:nvPicPr>
                <p:cNvPr id="7" name="Ink 6">
                  <a:extLst>
                    <a:ext uri="{FF2B5EF4-FFF2-40B4-BE49-F238E27FC236}">
                      <a16:creationId xmlns:a16="http://schemas.microsoft.com/office/drawing/2014/main" id="{09D09AFE-FE40-4782-A5D2-0C0F60850A61}"/>
                    </a:ext>
                  </a:extLst>
                </p:cNvPr>
                <p:cNvPicPr/>
                <p:nvPr/>
              </p:nvPicPr>
              <p:blipFill>
                <a:blip r:embed="rId10"/>
                <a:stretch>
                  <a:fillRect/>
                </a:stretch>
              </p:blipFill>
              <p:spPr>
                <a:xfrm>
                  <a:off x="4483995" y="5648347"/>
                  <a:ext cx="2019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516AF773-56B9-4D19-A37A-A868009AF4A5}"/>
                    </a:ext>
                  </a:extLst>
                </p14:cNvPr>
                <p14:cNvContentPartPr/>
                <p14:nvPr/>
              </p14:nvContentPartPr>
              <p14:xfrm>
                <a:off x="4592355" y="5617747"/>
                <a:ext cx="360" cy="43200"/>
              </p14:xfrm>
            </p:contentPart>
          </mc:Choice>
          <mc:Fallback>
            <p:pic>
              <p:nvPicPr>
                <p:cNvPr id="8" name="Ink 7">
                  <a:extLst>
                    <a:ext uri="{FF2B5EF4-FFF2-40B4-BE49-F238E27FC236}">
                      <a16:creationId xmlns:a16="http://schemas.microsoft.com/office/drawing/2014/main" id="{516AF773-56B9-4D19-A37A-A868009AF4A5}"/>
                    </a:ext>
                  </a:extLst>
                </p:cNvPr>
                <p:cNvPicPr/>
                <p:nvPr/>
              </p:nvPicPr>
              <p:blipFill>
                <a:blip r:embed="rId12"/>
                <a:stretch>
                  <a:fillRect/>
                </a:stretch>
              </p:blipFill>
              <p:spPr>
                <a:xfrm>
                  <a:off x="4583355" y="5609107"/>
                  <a:ext cx="18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257E1C90-04C9-451E-98D0-17D87E369A39}"/>
                    </a:ext>
                  </a:extLst>
                </p14:cNvPr>
                <p14:cNvContentPartPr/>
                <p14:nvPr/>
              </p14:nvContentPartPr>
              <p14:xfrm>
                <a:off x="4607115" y="5602627"/>
                <a:ext cx="224640" cy="100080"/>
              </p14:xfrm>
            </p:contentPart>
          </mc:Choice>
          <mc:Fallback>
            <p:pic>
              <p:nvPicPr>
                <p:cNvPr id="9" name="Ink 8">
                  <a:extLst>
                    <a:ext uri="{FF2B5EF4-FFF2-40B4-BE49-F238E27FC236}">
                      <a16:creationId xmlns:a16="http://schemas.microsoft.com/office/drawing/2014/main" id="{257E1C90-04C9-451E-98D0-17D87E369A39}"/>
                    </a:ext>
                  </a:extLst>
                </p:cNvPr>
                <p:cNvPicPr/>
                <p:nvPr/>
              </p:nvPicPr>
              <p:blipFill>
                <a:blip r:embed="rId14"/>
                <a:stretch>
                  <a:fillRect/>
                </a:stretch>
              </p:blipFill>
              <p:spPr>
                <a:xfrm>
                  <a:off x="4598475" y="5593987"/>
                  <a:ext cx="242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F9305398-09C2-49B4-BB13-A82A4BB61B36}"/>
                    </a:ext>
                  </a:extLst>
                </p14:cNvPr>
                <p14:cNvContentPartPr/>
                <p14:nvPr/>
              </p14:nvContentPartPr>
              <p14:xfrm>
                <a:off x="4597395" y="5600467"/>
                <a:ext cx="95040" cy="85680"/>
              </p14:xfrm>
            </p:contentPart>
          </mc:Choice>
          <mc:Fallback>
            <p:pic>
              <p:nvPicPr>
                <p:cNvPr id="10" name="Ink 9">
                  <a:extLst>
                    <a:ext uri="{FF2B5EF4-FFF2-40B4-BE49-F238E27FC236}">
                      <a16:creationId xmlns:a16="http://schemas.microsoft.com/office/drawing/2014/main" id="{F9305398-09C2-49B4-BB13-A82A4BB61B36}"/>
                    </a:ext>
                  </a:extLst>
                </p:cNvPr>
                <p:cNvPicPr/>
                <p:nvPr/>
              </p:nvPicPr>
              <p:blipFill>
                <a:blip r:embed="rId16"/>
                <a:stretch>
                  <a:fillRect/>
                </a:stretch>
              </p:blipFill>
              <p:spPr>
                <a:xfrm>
                  <a:off x="4588755" y="5591467"/>
                  <a:ext cx="112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A351BA80-84F3-487D-BCEE-EB79ED08D846}"/>
                    </a:ext>
                  </a:extLst>
                </p14:cNvPr>
                <p14:cNvContentPartPr/>
                <p14:nvPr/>
              </p14:nvContentPartPr>
              <p14:xfrm>
                <a:off x="4581195" y="6005827"/>
                <a:ext cx="168120" cy="123840"/>
              </p14:xfrm>
            </p:contentPart>
          </mc:Choice>
          <mc:Fallback>
            <p:pic>
              <p:nvPicPr>
                <p:cNvPr id="11" name="Ink 10">
                  <a:extLst>
                    <a:ext uri="{FF2B5EF4-FFF2-40B4-BE49-F238E27FC236}">
                      <a16:creationId xmlns:a16="http://schemas.microsoft.com/office/drawing/2014/main" id="{A351BA80-84F3-487D-BCEE-EB79ED08D846}"/>
                    </a:ext>
                  </a:extLst>
                </p:cNvPr>
                <p:cNvPicPr/>
                <p:nvPr/>
              </p:nvPicPr>
              <p:blipFill>
                <a:blip r:embed="rId18"/>
                <a:stretch>
                  <a:fillRect/>
                </a:stretch>
              </p:blipFill>
              <p:spPr>
                <a:xfrm>
                  <a:off x="4572195" y="5996827"/>
                  <a:ext cx="185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0F02E98D-0DDB-4784-8D2B-43D0635F0A83}"/>
                    </a:ext>
                  </a:extLst>
                </p14:cNvPr>
                <p14:cNvContentPartPr/>
                <p14:nvPr/>
              </p14:nvContentPartPr>
              <p14:xfrm>
                <a:off x="4689915" y="5860747"/>
                <a:ext cx="220320" cy="231840"/>
              </p14:xfrm>
            </p:contentPart>
          </mc:Choice>
          <mc:Fallback>
            <p:pic>
              <p:nvPicPr>
                <p:cNvPr id="12" name="Ink 11">
                  <a:extLst>
                    <a:ext uri="{FF2B5EF4-FFF2-40B4-BE49-F238E27FC236}">
                      <a16:creationId xmlns:a16="http://schemas.microsoft.com/office/drawing/2014/main" id="{0F02E98D-0DDB-4784-8D2B-43D0635F0A83}"/>
                    </a:ext>
                  </a:extLst>
                </p:cNvPr>
                <p:cNvPicPr/>
                <p:nvPr/>
              </p:nvPicPr>
              <p:blipFill>
                <a:blip r:embed="rId20"/>
                <a:stretch>
                  <a:fillRect/>
                </a:stretch>
              </p:blipFill>
              <p:spPr>
                <a:xfrm>
                  <a:off x="4680915" y="5852107"/>
                  <a:ext cx="237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0F55C065-0D52-4CE1-886C-B28E5C46F988}"/>
                    </a:ext>
                  </a:extLst>
                </p14:cNvPr>
                <p14:cNvContentPartPr/>
                <p14:nvPr/>
              </p14:nvContentPartPr>
              <p14:xfrm>
                <a:off x="4802595" y="5857507"/>
                <a:ext cx="64440" cy="47880"/>
              </p14:xfrm>
            </p:contentPart>
          </mc:Choice>
          <mc:Fallback>
            <p:pic>
              <p:nvPicPr>
                <p:cNvPr id="13" name="Ink 12">
                  <a:extLst>
                    <a:ext uri="{FF2B5EF4-FFF2-40B4-BE49-F238E27FC236}">
                      <a16:creationId xmlns:a16="http://schemas.microsoft.com/office/drawing/2014/main" id="{0F55C065-0D52-4CE1-886C-B28E5C46F988}"/>
                    </a:ext>
                  </a:extLst>
                </p:cNvPr>
                <p:cNvPicPr/>
                <p:nvPr/>
              </p:nvPicPr>
              <p:blipFill>
                <a:blip r:embed="rId22"/>
                <a:stretch>
                  <a:fillRect/>
                </a:stretch>
              </p:blipFill>
              <p:spPr>
                <a:xfrm>
                  <a:off x="4793595" y="5848507"/>
                  <a:ext cx="82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2F9529F9-30F4-4590-80DE-3E48A9CD9039}"/>
                    </a:ext>
                  </a:extLst>
                </p14:cNvPr>
                <p14:cNvContentPartPr/>
                <p14:nvPr/>
              </p14:nvContentPartPr>
              <p14:xfrm>
                <a:off x="4861635" y="5568787"/>
                <a:ext cx="447840" cy="317520"/>
              </p14:xfrm>
            </p:contentPart>
          </mc:Choice>
          <mc:Fallback>
            <p:pic>
              <p:nvPicPr>
                <p:cNvPr id="14" name="Ink 13">
                  <a:extLst>
                    <a:ext uri="{FF2B5EF4-FFF2-40B4-BE49-F238E27FC236}">
                      <a16:creationId xmlns:a16="http://schemas.microsoft.com/office/drawing/2014/main" id="{2F9529F9-30F4-4590-80DE-3E48A9CD9039}"/>
                    </a:ext>
                  </a:extLst>
                </p:cNvPr>
                <p:cNvPicPr/>
                <p:nvPr/>
              </p:nvPicPr>
              <p:blipFill>
                <a:blip r:embed="rId24"/>
                <a:stretch>
                  <a:fillRect/>
                </a:stretch>
              </p:blipFill>
              <p:spPr>
                <a:xfrm>
                  <a:off x="4852995" y="5560147"/>
                  <a:ext cx="4654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Ink 14">
                  <a:extLst>
                    <a:ext uri="{FF2B5EF4-FFF2-40B4-BE49-F238E27FC236}">
                      <a16:creationId xmlns:a16="http://schemas.microsoft.com/office/drawing/2014/main" id="{606DAAEC-B566-437C-BFC6-1B9EFC850705}"/>
                    </a:ext>
                  </a:extLst>
                </p14:cNvPr>
                <p14:cNvContentPartPr/>
                <p14:nvPr/>
              </p14:nvContentPartPr>
              <p14:xfrm>
                <a:off x="5049555" y="5518027"/>
                <a:ext cx="213480" cy="132120"/>
              </p14:xfrm>
            </p:contentPart>
          </mc:Choice>
          <mc:Fallback>
            <p:pic>
              <p:nvPicPr>
                <p:cNvPr id="15" name="Ink 14">
                  <a:extLst>
                    <a:ext uri="{FF2B5EF4-FFF2-40B4-BE49-F238E27FC236}">
                      <a16:creationId xmlns:a16="http://schemas.microsoft.com/office/drawing/2014/main" id="{606DAAEC-B566-437C-BFC6-1B9EFC850705}"/>
                    </a:ext>
                  </a:extLst>
                </p:cNvPr>
                <p:cNvPicPr/>
                <p:nvPr/>
              </p:nvPicPr>
              <p:blipFill>
                <a:blip r:embed="rId26"/>
                <a:stretch>
                  <a:fillRect/>
                </a:stretch>
              </p:blipFill>
              <p:spPr>
                <a:xfrm>
                  <a:off x="5040555" y="5509027"/>
                  <a:ext cx="231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Ink 15">
                  <a:extLst>
                    <a:ext uri="{FF2B5EF4-FFF2-40B4-BE49-F238E27FC236}">
                      <a16:creationId xmlns:a16="http://schemas.microsoft.com/office/drawing/2014/main" id="{7D7BE076-23F4-4B71-A86E-576C47060ADC}"/>
                    </a:ext>
                  </a:extLst>
                </p14:cNvPr>
                <p14:cNvContentPartPr/>
                <p14:nvPr/>
              </p14:nvContentPartPr>
              <p14:xfrm>
                <a:off x="5170875" y="5491747"/>
                <a:ext cx="360" cy="360"/>
              </p14:xfrm>
            </p:contentPart>
          </mc:Choice>
          <mc:Fallback>
            <p:pic>
              <p:nvPicPr>
                <p:cNvPr id="16" name="Ink 15">
                  <a:extLst>
                    <a:ext uri="{FF2B5EF4-FFF2-40B4-BE49-F238E27FC236}">
                      <a16:creationId xmlns:a16="http://schemas.microsoft.com/office/drawing/2014/main" id="{7D7BE076-23F4-4B71-A86E-576C47060ADC}"/>
                    </a:ext>
                  </a:extLst>
                </p:cNvPr>
                <p:cNvPicPr/>
                <p:nvPr/>
              </p:nvPicPr>
              <p:blipFill>
                <a:blip r:embed="rId28"/>
                <a:stretch>
                  <a:fillRect/>
                </a:stretch>
              </p:blipFill>
              <p:spPr>
                <a:xfrm>
                  <a:off x="5161875" y="54827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Ink 16">
                  <a:extLst>
                    <a:ext uri="{FF2B5EF4-FFF2-40B4-BE49-F238E27FC236}">
                      <a16:creationId xmlns:a16="http://schemas.microsoft.com/office/drawing/2014/main" id="{FB8A9A71-41DA-4EEE-BB06-E237ACB74961}"/>
                    </a:ext>
                  </a:extLst>
                </p14:cNvPr>
                <p14:cNvContentPartPr/>
                <p14:nvPr/>
              </p14:nvContentPartPr>
              <p14:xfrm>
                <a:off x="5253675" y="5420827"/>
                <a:ext cx="235440" cy="177120"/>
              </p14:xfrm>
            </p:contentPart>
          </mc:Choice>
          <mc:Fallback>
            <p:pic>
              <p:nvPicPr>
                <p:cNvPr id="17" name="Ink 16">
                  <a:extLst>
                    <a:ext uri="{FF2B5EF4-FFF2-40B4-BE49-F238E27FC236}">
                      <a16:creationId xmlns:a16="http://schemas.microsoft.com/office/drawing/2014/main" id="{FB8A9A71-41DA-4EEE-BB06-E237ACB74961}"/>
                    </a:ext>
                  </a:extLst>
                </p:cNvPr>
                <p:cNvPicPr/>
                <p:nvPr/>
              </p:nvPicPr>
              <p:blipFill>
                <a:blip r:embed="rId30"/>
                <a:stretch>
                  <a:fillRect/>
                </a:stretch>
              </p:blipFill>
              <p:spPr>
                <a:xfrm>
                  <a:off x="5244675" y="5411827"/>
                  <a:ext cx="253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Ink 17">
                  <a:extLst>
                    <a:ext uri="{FF2B5EF4-FFF2-40B4-BE49-F238E27FC236}">
                      <a16:creationId xmlns:a16="http://schemas.microsoft.com/office/drawing/2014/main" id="{24677721-0263-4C73-B1EB-25034FDB3052}"/>
                    </a:ext>
                  </a:extLst>
                </p14:cNvPr>
                <p14:cNvContentPartPr/>
                <p14:nvPr/>
              </p14:nvContentPartPr>
              <p14:xfrm>
                <a:off x="5056035" y="5326147"/>
                <a:ext cx="406800" cy="259560"/>
              </p14:xfrm>
            </p:contentPart>
          </mc:Choice>
          <mc:Fallback>
            <p:pic>
              <p:nvPicPr>
                <p:cNvPr id="18" name="Ink 17">
                  <a:extLst>
                    <a:ext uri="{FF2B5EF4-FFF2-40B4-BE49-F238E27FC236}">
                      <a16:creationId xmlns:a16="http://schemas.microsoft.com/office/drawing/2014/main" id="{24677721-0263-4C73-B1EB-25034FDB3052}"/>
                    </a:ext>
                  </a:extLst>
                </p:cNvPr>
                <p:cNvPicPr/>
                <p:nvPr/>
              </p:nvPicPr>
              <p:blipFill>
                <a:blip r:embed="rId32"/>
                <a:stretch>
                  <a:fillRect/>
                </a:stretch>
              </p:blipFill>
              <p:spPr>
                <a:xfrm>
                  <a:off x="5047035" y="5317147"/>
                  <a:ext cx="424440" cy="277200"/>
                </a:xfrm>
                <a:prstGeom prst="rect">
                  <a:avLst/>
                </a:prstGeom>
              </p:spPr>
            </p:pic>
          </mc:Fallback>
        </mc:AlternateContent>
      </p:grpSp>
    </p:spTree>
    <p:extLst>
      <p:ext uri="{BB962C8B-B14F-4D97-AF65-F5344CB8AC3E}">
        <p14:creationId xmlns:p14="http://schemas.microsoft.com/office/powerpoint/2010/main" val="163583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6BC8-8D37-4683-9A50-2A76C88F4424}"/>
              </a:ext>
            </a:extLst>
          </p:cNvPr>
          <p:cNvSpPr>
            <a:spLocks noGrp="1"/>
          </p:cNvSpPr>
          <p:nvPr>
            <p:ph type="title"/>
          </p:nvPr>
        </p:nvSpPr>
        <p:spPr>
          <a:xfrm>
            <a:off x="0" y="0"/>
            <a:ext cx="10515600" cy="1325563"/>
          </a:xfrm>
        </p:spPr>
        <p:txBody>
          <a:bodyPr/>
          <a:lstStyle/>
          <a:p>
            <a:r>
              <a:rPr lang="en-US"/>
              <a:t>Activation de la Rubisco</a:t>
            </a:r>
          </a:p>
        </p:txBody>
      </p:sp>
      <p:sp>
        <p:nvSpPr>
          <p:cNvPr id="3" name="TextBox 2">
            <a:extLst>
              <a:ext uri="{FF2B5EF4-FFF2-40B4-BE49-F238E27FC236}">
                <a16:creationId xmlns:a16="http://schemas.microsoft.com/office/drawing/2014/main" id="{F024A146-2DAE-4827-9562-297559D41871}"/>
              </a:ext>
            </a:extLst>
          </p:cNvPr>
          <p:cNvSpPr txBox="1"/>
          <p:nvPr/>
        </p:nvSpPr>
        <p:spPr>
          <a:xfrm>
            <a:off x="620785" y="1820411"/>
            <a:ext cx="3743269" cy="2031325"/>
          </a:xfrm>
          <a:prstGeom prst="rect">
            <a:avLst/>
          </a:prstGeom>
          <a:noFill/>
        </p:spPr>
        <p:txBody>
          <a:bodyPr wrap="none" rtlCol="0">
            <a:spAutoFit/>
          </a:bodyPr>
          <a:lstStyle/>
          <a:p>
            <a:r>
              <a:rPr lang="en-US"/>
              <a:t>L’activation de la Rubisco est multiple:</a:t>
            </a:r>
          </a:p>
          <a:p>
            <a:pPr marL="285750" indent="-285750">
              <a:buFontTx/>
              <a:buChar char="-"/>
            </a:pPr>
            <a:r>
              <a:rPr lang="en-US"/>
              <a:t>Lumière</a:t>
            </a:r>
          </a:p>
          <a:p>
            <a:pPr marL="285750" indent="-285750">
              <a:buFontTx/>
              <a:buChar char="-"/>
            </a:pPr>
            <a:r>
              <a:rPr lang="en-US"/>
              <a:t>pH</a:t>
            </a:r>
          </a:p>
          <a:p>
            <a:pPr marL="285750" indent="-285750">
              <a:buFontTx/>
              <a:buChar char="-"/>
            </a:pPr>
            <a:r>
              <a:rPr lang="en-US"/>
              <a:t>Mg2+</a:t>
            </a:r>
          </a:p>
          <a:p>
            <a:pPr marL="285750" indent="-285750">
              <a:buFontTx/>
              <a:buChar char="-"/>
            </a:pPr>
            <a:r>
              <a:rPr lang="en-US"/>
              <a:t>CO2</a:t>
            </a:r>
          </a:p>
          <a:p>
            <a:pPr marL="285750" indent="-285750">
              <a:buFontTx/>
              <a:buChar char="-"/>
            </a:pPr>
            <a:r>
              <a:rPr lang="en-US"/>
              <a:t>Enzyme (rubisco activase)</a:t>
            </a:r>
          </a:p>
          <a:p>
            <a:pPr marL="285750" indent="-285750">
              <a:buFontTx/>
              <a:buChar char="-"/>
            </a:pPr>
            <a:r>
              <a:rPr lang="en-US"/>
              <a:t>Et probablement autre …</a:t>
            </a:r>
          </a:p>
        </p:txBody>
      </p:sp>
      <mc:AlternateContent xmlns:mc="http://schemas.openxmlformats.org/markup-compatibility/2006" xmlns:p14="http://schemas.microsoft.com/office/powerpoint/2010/main">
        <mc:Choice Requires="p14">
          <p:contentPart p14:bwMode="auto" r:id="rId2">
            <p14:nvContentPartPr>
              <p14:cNvPr id="152" name="Ink 151">
                <a:extLst>
                  <a:ext uri="{FF2B5EF4-FFF2-40B4-BE49-F238E27FC236}">
                    <a16:creationId xmlns:a16="http://schemas.microsoft.com/office/drawing/2014/main" id="{4FB51D0D-200D-434E-BD53-2250344085D3}"/>
                  </a:ext>
                </a:extLst>
              </p14:cNvPr>
              <p14:cNvContentPartPr/>
              <p14:nvPr/>
            </p14:nvContentPartPr>
            <p14:xfrm>
              <a:off x="5859895" y="4477781"/>
              <a:ext cx="3769920" cy="1355400"/>
            </p14:xfrm>
          </p:contentPart>
        </mc:Choice>
        <mc:Fallback xmlns="">
          <p:pic>
            <p:nvPicPr>
              <p:cNvPr id="152" name="Ink 151">
                <a:extLst>
                  <a:ext uri="{FF2B5EF4-FFF2-40B4-BE49-F238E27FC236}">
                    <a16:creationId xmlns:a16="http://schemas.microsoft.com/office/drawing/2014/main" id="{4FB51D0D-200D-434E-BD53-2250344085D3}"/>
                  </a:ext>
                </a:extLst>
              </p:cNvPr>
              <p:cNvPicPr/>
              <p:nvPr/>
            </p:nvPicPr>
            <p:blipFill>
              <a:blip r:embed="rId3"/>
              <a:stretch>
                <a:fillRect/>
              </a:stretch>
            </p:blipFill>
            <p:spPr>
              <a:xfrm>
                <a:off x="5842255" y="4459781"/>
                <a:ext cx="3805560" cy="1391040"/>
              </a:xfrm>
              <a:prstGeom prst="rect">
                <a:avLst/>
              </a:prstGeom>
            </p:spPr>
          </p:pic>
        </mc:Fallback>
      </mc:AlternateContent>
      <p:grpSp>
        <p:nvGrpSpPr>
          <p:cNvPr id="163" name="Group 162">
            <a:extLst>
              <a:ext uri="{FF2B5EF4-FFF2-40B4-BE49-F238E27FC236}">
                <a16:creationId xmlns:a16="http://schemas.microsoft.com/office/drawing/2014/main" id="{12D78E39-2A5A-4EDD-AE6B-63B530C21A11}"/>
              </a:ext>
            </a:extLst>
          </p:cNvPr>
          <p:cNvGrpSpPr/>
          <p:nvPr/>
        </p:nvGrpSpPr>
        <p:grpSpPr>
          <a:xfrm>
            <a:off x="6773935" y="4870901"/>
            <a:ext cx="1153440" cy="817560"/>
            <a:chOff x="6773935" y="4870901"/>
            <a:chExt cx="1153440" cy="817560"/>
          </a:xfrm>
        </p:grpSpPr>
        <mc:AlternateContent xmlns:mc="http://schemas.openxmlformats.org/markup-compatibility/2006" xmlns:p14="http://schemas.microsoft.com/office/powerpoint/2010/main">
          <mc:Choice Requires="p14">
            <p:contentPart p14:bwMode="auto" r:id="rId4">
              <p14:nvContentPartPr>
                <p14:cNvPr id="153" name="Ink 152">
                  <a:extLst>
                    <a:ext uri="{FF2B5EF4-FFF2-40B4-BE49-F238E27FC236}">
                      <a16:creationId xmlns:a16="http://schemas.microsoft.com/office/drawing/2014/main" id="{A776B89F-D5AA-4260-81A7-58766D93AAA6}"/>
                    </a:ext>
                  </a:extLst>
                </p14:cNvPr>
                <p14:cNvContentPartPr/>
                <p14:nvPr/>
              </p14:nvContentPartPr>
              <p14:xfrm>
                <a:off x="6773935" y="4870901"/>
                <a:ext cx="1153440" cy="380160"/>
              </p14:xfrm>
            </p:contentPart>
          </mc:Choice>
          <mc:Fallback xmlns="">
            <p:pic>
              <p:nvPicPr>
                <p:cNvPr id="153" name="Ink 152">
                  <a:extLst>
                    <a:ext uri="{FF2B5EF4-FFF2-40B4-BE49-F238E27FC236}">
                      <a16:creationId xmlns:a16="http://schemas.microsoft.com/office/drawing/2014/main" id="{A776B89F-D5AA-4260-81A7-58766D93AAA6}"/>
                    </a:ext>
                  </a:extLst>
                </p:cNvPr>
                <p:cNvPicPr/>
                <p:nvPr/>
              </p:nvPicPr>
              <p:blipFill>
                <a:blip r:embed="rId5"/>
                <a:stretch>
                  <a:fillRect/>
                </a:stretch>
              </p:blipFill>
              <p:spPr>
                <a:xfrm>
                  <a:off x="6756295" y="4852901"/>
                  <a:ext cx="11890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4" name="Ink 153">
                  <a:extLst>
                    <a:ext uri="{FF2B5EF4-FFF2-40B4-BE49-F238E27FC236}">
                      <a16:creationId xmlns:a16="http://schemas.microsoft.com/office/drawing/2014/main" id="{E0978E81-8C7F-40C8-911D-778884682B0D}"/>
                    </a:ext>
                  </a:extLst>
                </p14:cNvPr>
                <p14:cNvContentPartPr/>
                <p14:nvPr/>
              </p14:nvContentPartPr>
              <p14:xfrm>
                <a:off x="7071655" y="5461301"/>
                <a:ext cx="18360" cy="227160"/>
              </p14:xfrm>
            </p:contentPart>
          </mc:Choice>
          <mc:Fallback xmlns="">
            <p:pic>
              <p:nvPicPr>
                <p:cNvPr id="154" name="Ink 153">
                  <a:extLst>
                    <a:ext uri="{FF2B5EF4-FFF2-40B4-BE49-F238E27FC236}">
                      <a16:creationId xmlns:a16="http://schemas.microsoft.com/office/drawing/2014/main" id="{E0978E81-8C7F-40C8-911D-778884682B0D}"/>
                    </a:ext>
                  </a:extLst>
                </p:cNvPr>
                <p:cNvPicPr/>
                <p:nvPr/>
              </p:nvPicPr>
              <p:blipFill>
                <a:blip r:embed="rId7"/>
                <a:stretch>
                  <a:fillRect/>
                </a:stretch>
              </p:blipFill>
              <p:spPr>
                <a:xfrm>
                  <a:off x="7054015" y="5443301"/>
                  <a:ext cx="540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5" name="Ink 154">
                  <a:extLst>
                    <a:ext uri="{FF2B5EF4-FFF2-40B4-BE49-F238E27FC236}">
                      <a16:creationId xmlns:a16="http://schemas.microsoft.com/office/drawing/2014/main" id="{185CD4F8-6178-422A-BDEC-F25BCFA5191A}"/>
                    </a:ext>
                  </a:extLst>
                </p14:cNvPr>
                <p14:cNvContentPartPr/>
                <p14:nvPr/>
              </p14:nvContentPartPr>
              <p14:xfrm>
                <a:off x="7041415" y="5422061"/>
                <a:ext cx="143280" cy="136080"/>
              </p14:xfrm>
            </p:contentPart>
          </mc:Choice>
          <mc:Fallback xmlns="">
            <p:pic>
              <p:nvPicPr>
                <p:cNvPr id="155" name="Ink 154">
                  <a:extLst>
                    <a:ext uri="{FF2B5EF4-FFF2-40B4-BE49-F238E27FC236}">
                      <a16:creationId xmlns:a16="http://schemas.microsoft.com/office/drawing/2014/main" id="{185CD4F8-6178-422A-BDEC-F25BCFA5191A}"/>
                    </a:ext>
                  </a:extLst>
                </p:cNvPr>
                <p:cNvPicPr/>
                <p:nvPr/>
              </p:nvPicPr>
              <p:blipFill>
                <a:blip r:embed="rId9"/>
                <a:stretch>
                  <a:fillRect/>
                </a:stretch>
              </p:blipFill>
              <p:spPr>
                <a:xfrm>
                  <a:off x="7023775" y="5404061"/>
                  <a:ext cx="178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6" name="Ink 155">
                  <a:extLst>
                    <a:ext uri="{FF2B5EF4-FFF2-40B4-BE49-F238E27FC236}">
                      <a16:creationId xmlns:a16="http://schemas.microsoft.com/office/drawing/2014/main" id="{BB92656B-87CE-4138-9AF6-49F028C085CC}"/>
                    </a:ext>
                  </a:extLst>
                </p14:cNvPr>
                <p14:cNvContentPartPr/>
                <p14:nvPr/>
              </p14:nvContentPartPr>
              <p14:xfrm>
                <a:off x="7213135" y="5401901"/>
                <a:ext cx="7920" cy="126720"/>
              </p14:xfrm>
            </p:contentPart>
          </mc:Choice>
          <mc:Fallback xmlns="">
            <p:pic>
              <p:nvPicPr>
                <p:cNvPr id="156" name="Ink 155">
                  <a:extLst>
                    <a:ext uri="{FF2B5EF4-FFF2-40B4-BE49-F238E27FC236}">
                      <a16:creationId xmlns:a16="http://schemas.microsoft.com/office/drawing/2014/main" id="{BB92656B-87CE-4138-9AF6-49F028C085CC}"/>
                    </a:ext>
                  </a:extLst>
                </p:cNvPr>
                <p:cNvPicPr/>
                <p:nvPr/>
              </p:nvPicPr>
              <p:blipFill>
                <a:blip r:embed="rId11"/>
                <a:stretch>
                  <a:fillRect/>
                </a:stretch>
              </p:blipFill>
              <p:spPr>
                <a:xfrm>
                  <a:off x="7195135" y="5384261"/>
                  <a:ext cx="43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7" name="Ink 156">
                  <a:extLst>
                    <a:ext uri="{FF2B5EF4-FFF2-40B4-BE49-F238E27FC236}">
                      <a16:creationId xmlns:a16="http://schemas.microsoft.com/office/drawing/2014/main" id="{5FFD413F-FBB8-4FBE-99EA-0F78EAC97598}"/>
                    </a:ext>
                  </a:extLst>
                </p14:cNvPr>
                <p14:cNvContentPartPr/>
                <p14:nvPr/>
              </p14:nvContentPartPr>
              <p14:xfrm>
                <a:off x="7209895" y="5372381"/>
                <a:ext cx="118800" cy="154080"/>
              </p14:xfrm>
            </p:contentPart>
          </mc:Choice>
          <mc:Fallback xmlns="">
            <p:pic>
              <p:nvPicPr>
                <p:cNvPr id="157" name="Ink 156">
                  <a:extLst>
                    <a:ext uri="{FF2B5EF4-FFF2-40B4-BE49-F238E27FC236}">
                      <a16:creationId xmlns:a16="http://schemas.microsoft.com/office/drawing/2014/main" id="{5FFD413F-FBB8-4FBE-99EA-0F78EAC97598}"/>
                    </a:ext>
                  </a:extLst>
                </p:cNvPr>
                <p:cNvPicPr/>
                <p:nvPr/>
              </p:nvPicPr>
              <p:blipFill>
                <a:blip r:embed="rId13"/>
                <a:stretch>
                  <a:fillRect/>
                </a:stretch>
              </p:blipFill>
              <p:spPr>
                <a:xfrm>
                  <a:off x="7192255" y="5354381"/>
                  <a:ext cx="1544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8" name="Ink 157">
                  <a:extLst>
                    <a:ext uri="{FF2B5EF4-FFF2-40B4-BE49-F238E27FC236}">
                      <a16:creationId xmlns:a16="http://schemas.microsoft.com/office/drawing/2014/main" id="{4727AEE9-3815-407C-82EF-969346F8469A}"/>
                    </a:ext>
                  </a:extLst>
                </p14:cNvPr>
                <p14:cNvContentPartPr/>
                <p14:nvPr/>
              </p14:nvContentPartPr>
              <p14:xfrm>
                <a:off x="7437775" y="5457341"/>
                <a:ext cx="71640" cy="1080"/>
              </p14:xfrm>
            </p:contentPart>
          </mc:Choice>
          <mc:Fallback xmlns="">
            <p:pic>
              <p:nvPicPr>
                <p:cNvPr id="158" name="Ink 157">
                  <a:extLst>
                    <a:ext uri="{FF2B5EF4-FFF2-40B4-BE49-F238E27FC236}">
                      <a16:creationId xmlns:a16="http://schemas.microsoft.com/office/drawing/2014/main" id="{4727AEE9-3815-407C-82EF-969346F8469A}"/>
                    </a:ext>
                  </a:extLst>
                </p:cNvPr>
                <p:cNvPicPr/>
                <p:nvPr/>
              </p:nvPicPr>
              <p:blipFill>
                <a:blip r:embed="rId15"/>
                <a:stretch>
                  <a:fillRect/>
                </a:stretch>
              </p:blipFill>
              <p:spPr>
                <a:xfrm>
                  <a:off x="7420135" y="5439341"/>
                  <a:ext cx="107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9" name="Ink 158">
                  <a:extLst>
                    <a:ext uri="{FF2B5EF4-FFF2-40B4-BE49-F238E27FC236}">
                      <a16:creationId xmlns:a16="http://schemas.microsoft.com/office/drawing/2014/main" id="{651C18DC-1E57-467A-851C-483C269FAD85}"/>
                    </a:ext>
                  </a:extLst>
                </p14:cNvPr>
                <p14:cNvContentPartPr/>
                <p14:nvPr/>
              </p14:nvContentPartPr>
              <p14:xfrm>
                <a:off x="7434175" y="5504501"/>
                <a:ext cx="60480" cy="6480"/>
              </p14:xfrm>
            </p:contentPart>
          </mc:Choice>
          <mc:Fallback xmlns="">
            <p:pic>
              <p:nvPicPr>
                <p:cNvPr id="159" name="Ink 158">
                  <a:extLst>
                    <a:ext uri="{FF2B5EF4-FFF2-40B4-BE49-F238E27FC236}">
                      <a16:creationId xmlns:a16="http://schemas.microsoft.com/office/drawing/2014/main" id="{651C18DC-1E57-467A-851C-483C269FAD85}"/>
                    </a:ext>
                  </a:extLst>
                </p:cNvPr>
                <p:cNvPicPr/>
                <p:nvPr/>
              </p:nvPicPr>
              <p:blipFill>
                <a:blip r:embed="rId17"/>
                <a:stretch>
                  <a:fillRect/>
                </a:stretch>
              </p:blipFill>
              <p:spPr>
                <a:xfrm>
                  <a:off x="7416175" y="5486501"/>
                  <a:ext cx="96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1" name="Ink 160">
                  <a:extLst>
                    <a:ext uri="{FF2B5EF4-FFF2-40B4-BE49-F238E27FC236}">
                      <a16:creationId xmlns:a16="http://schemas.microsoft.com/office/drawing/2014/main" id="{4EDC3FCE-09F5-4F11-AD48-79DF49BC337C}"/>
                    </a:ext>
                  </a:extLst>
                </p14:cNvPr>
                <p14:cNvContentPartPr/>
                <p14:nvPr/>
              </p14:nvContentPartPr>
              <p14:xfrm>
                <a:off x="7633975" y="5333501"/>
                <a:ext cx="118800" cy="11520"/>
              </p14:xfrm>
            </p:contentPart>
          </mc:Choice>
          <mc:Fallback xmlns="">
            <p:pic>
              <p:nvPicPr>
                <p:cNvPr id="161" name="Ink 160">
                  <a:extLst>
                    <a:ext uri="{FF2B5EF4-FFF2-40B4-BE49-F238E27FC236}">
                      <a16:creationId xmlns:a16="http://schemas.microsoft.com/office/drawing/2014/main" id="{4EDC3FCE-09F5-4F11-AD48-79DF49BC337C}"/>
                    </a:ext>
                  </a:extLst>
                </p:cNvPr>
                <p:cNvPicPr/>
                <p:nvPr/>
              </p:nvPicPr>
              <p:blipFill>
                <a:blip r:embed="rId19"/>
                <a:stretch>
                  <a:fillRect/>
                </a:stretch>
              </p:blipFill>
              <p:spPr>
                <a:xfrm>
                  <a:off x="7615975" y="5315501"/>
                  <a:ext cx="154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2" name="Ink 161">
                  <a:extLst>
                    <a:ext uri="{FF2B5EF4-FFF2-40B4-BE49-F238E27FC236}">
                      <a16:creationId xmlns:a16="http://schemas.microsoft.com/office/drawing/2014/main" id="{0528CCD0-86A7-4D10-9B5D-46D51AA736BC}"/>
                    </a:ext>
                  </a:extLst>
                </p14:cNvPr>
                <p14:cNvContentPartPr/>
                <p14:nvPr/>
              </p14:nvContentPartPr>
              <p14:xfrm>
                <a:off x="7609495" y="5334221"/>
                <a:ext cx="151560" cy="188640"/>
              </p14:xfrm>
            </p:contentPart>
          </mc:Choice>
          <mc:Fallback xmlns="">
            <p:pic>
              <p:nvPicPr>
                <p:cNvPr id="162" name="Ink 161">
                  <a:extLst>
                    <a:ext uri="{FF2B5EF4-FFF2-40B4-BE49-F238E27FC236}">
                      <a16:creationId xmlns:a16="http://schemas.microsoft.com/office/drawing/2014/main" id="{0528CCD0-86A7-4D10-9B5D-46D51AA736BC}"/>
                    </a:ext>
                  </a:extLst>
                </p:cNvPr>
                <p:cNvPicPr/>
                <p:nvPr/>
              </p:nvPicPr>
              <p:blipFill>
                <a:blip r:embed="rId21"/>
                <a:stretch>
                  <a:fillRect/>
                </a:stretch>
              </p:blipFill>
              <p:spPr>
                <a:xfrm>
                  <a:off x="7591855" y="5316581"/>
                  <a:ext cx="187200" cy="224280"/>
                </a:xfrm>
                <a:prstGeom prst="rect">
                  <a:avLst/>
                </a:prstGeom>
              </p:spPr>
            </p:pic>
          </mc:Fallback>
        </mc:AlternateContent>
      </p:grpSp>
      <p:grpSp>
        <p:nvGrpSpPr>
          <p:cNvPr id="174" name="Group 173">
            <a:extLst>
              <a:ext uri="{FF2B5EF4-FFF2-40B4-BE49-F238E27FC236}">
                <a16:creationId xmlns:a16="http://schemas.microsoft.com/office/drawing/2014/main" id="{894936A8-AB16-4318-9856-8E5FD60888B8}"/>
              </a:ext>
            </a:extLst>
          </p:cNvPr>
          <p:cNvGrpSpPr/>
          <p:nvPr/>
        </p:nvGrpSpPr>
        <p:grpSpPr>
          <a:xfrm>
            <a:off x="6732895" y="3830861"/>
            <a:ext cx="1016640" cy="619200"/>
            <a:chOff x="6732895" y="3830861"/>
            <a:chExt cx="1016640" cy="619200"/>
          </a:xfrm>
        </p:grpSpPr>
        <mc:AlternateContent xmlns:mc="http://schemas.openxmlformats.org/markup-compatibility/2006" xmlns:p14="http://schemas.microsoft.com/office/powerpoint/2010/main">
          <mc:Choice Requires="p14">
            <p:contentPart p14:bwMode="auto" r:id="rId22">
              <p14:nvContentPartPr>
                <p14:cNvPr id="164" name="Ink 163">
                  <a:extLst>
                    <a:ext uri="{FF2B5EF4-FFF2-40B4-BE49-F238E27FC236}">
                      <a16:creationId xmlns:a16="http://schemas.microsoft.com/office/drawing/2014/main" id="{F3DEE1E0-3F7F-43D2-8989-E901ED7791CD}"/>
                    </a:ext>
                  </a:extLst>
                </p14:cNvPr>
                <p14:cNvContentPartPr/>
                <p14:nvPr/>
              </p14:nvContentPartPr>
              <p14:xfrm>
                <a:off x="6732895" y="3903581"/>
                <a:ext cx="178560" cy="158040"/>
              </p14:xfrm>
            </p:contentPart>
          </mc:Choice>
          <mc:Fallback xmlns="">
            <p:pic>
              <p:nvPicPr>
                <p:cNvPr id="164" name="Ink 163">
                  <a:extLst>
                    <a:ext uri="{FF2B5EF4-FFF2-40B4-BE49-F238E27FC236}">
                      <a16:creationId xmlns:a16="http://schemas.microsoft.com/office/drawing/2014/main" id="{F3DEE1E0-3F7F-43D2-8989-E901ED7791CD}"/>
                    </a:ext>
                  </a:extLst>
                </p:cNvPr>
                <p:cNvPicPr/>
                <p:nvPr/>
              </p:nvPicPr>
              <p:blipFill>
                <a:blip r:embed="rId23"/>
                <a:stretch>
                  <a:fillRect/>
                </a:stretch>
              </p:blipFill>
              <p:spPr>
                <a:xfrm>
                  <a:off x="6715255" y="3885941"/>
                  <a:ext cx="2142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5" name="Ink 164">
                  <a:extLst>
                    <a:ext uri="{FF2B5EF4-FFF2-40B4-BE49-F238E27FC236}">
                      <a16:creationId xmlns:a16="http://schemas.microsoft.com/office/drawing/2014/main" id="{50E3DBEC-6E26-4808-B381-982758C1BF21}"/>
                    </a:ext>
                  </a:extLst>
                </p14:cNvPr>
                <p14:cNvContentPartPr/>
                <p14:nvPr/>
              </p14:nvContentPartPr>
              <p14:xfrm>
                <a:off x="6963295" y="3830861"/>
                <a:ext cx="99000" cy="220320"/>
              </p14:xfrm>
            </p:contentPart>
          </mc:Choice>
          <mc:Fallback xmlns="">
            <p:pic>
              <p:nvPicPr>
                <p:cNvPr id="165" name="Ink 164">
                  <a:extLst>
                    <a:ext uri="{FF2B5EF4-FFF2-40B4-BE49-F238E27FC236}">
                      <a16:creationId xmlns:a16="http://schemas.microsoft.com/office/drawing/2014/main" id="{50E3DBEC-6E26-4808-B381-982758C1BF21}"/>
                    </a:ext>
                  </a:extLst>
                </p:cNvPr>
                <p:cNvPicPr/>
                <p:nvPr/>
              </p:nvPicPr>
              <p:blipFill>
                <a:blip r:embed="rId25"/>
                <a:stretch>
                  <a:fillRect/>
                </a:stretch>
              </p:blipFill>
              <p:spPr>
                <a:xfrm>
                  <a:off x="6945295" y="3813221"/>
                  <a:ext cx="1346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6" name="Ink 165">
                  <a:extLst>
                    <a:ext uri="{FF2B5EF4-FFF2-40B4-BE49-F238E27FC236}">
                      <a16:creationId xmlns:a16="http://schemas.microsoft.com/office/drawing/2014/main" id="{64B837FC-B2B5-4D3C-83F8-571F129210DE}"/>
                    </a:ext>
                  </a:extLst>
                </p14:cNvPr>
                <p14:cNvContentPartPr/>
                <p14:nvPr/>
              </p14:nvContentPartPr>
              <p14:xfrm>
                <a:off x="7109095" y="3916541"/>
                <a:ext cx="350640" cy="125280"/>
              </p14:xfrm>
            </p:contentPart>
          </mc:Choice>
          <mc:Fallback xmlns="">
            <p:pic>
              <p:nvPicPr>
                <p:cNvPr id="166" name="Ink 165">
                  <a:extLst>
                    <a:ext uri="{FF2B5EF4-FFF2-40B4-BE49-F238E27FC236}">
                      <a16:creationId xmlns:a16="http://schemas.microsoft.com/office/drawing/2014/main" id="{64B837FC-B2B5-4D3C-83F8-571F129210DE}"/>
                    </a:ext>
                  </a:extLst>
                </p:cNvPr>
                <p:cNvPicPr/>
                <p:nvPr/>
              </p:nvPicPr>
              <p:blipFill>
                <a:blip r:embed="rId27"/>
                <a:stretch>
                  <a:fillRect/>
                </a:stretch>
              </p:blipFill>
              <p:spPr>
                <a:xfrm>
                  <a:off x="7091095" y="3898901"/>
                  <a:ext cx="386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7" name="Ink 166">
                  <a:extLst>
                    <a:ext uri="{FF2B5EF4-FFF2-40B4-BE49-F238E27FC236}">
                      <a16:creationId xmlns:a16="http://schemas.microsoft.com/office/drawing/2014/main" id="{EBA8FB64-83BF-41BE-9BC4-B06F83A07BD3}"/>
                    </a:ext>
                  </a:extLst>
                </p14:cNvPr>
                <p14:cNvContentPartPr/>
                <p14:nvPr/>
              </p14:nvContentPartPr>
              <p14:xfrm>
                <a:off x="7522735" y="3933101"/>
                <a:ext cx="226800" cy="102960"/>
              </p14:xfrm>
            </p:contentPart>
          </mc:Choice>
          <mc:Fallback xmlns="">
            <p:pic>
              <p:nvPicPr>
                <p:cNvPr id="167" name="Ink 166">
                  <a:extLst>
                    <a:ext uri="{FF2B5EF4-FFF2-40B4-BE49-F238E27FC236}">
                      <a16:creationId xmlns:a16="http://schemas.microsoft.com/office/drawing/2014/main" id="{EBA8FB64-83BF-41BE-9BC4-B06F83A07BD3}"/>
                    </a:ext>
                  </a:extLst>
                </p:cNvPr>
                <p:cNvPicPr/>
                <p:nvPr/>
              </p:nvPicPr>
              <p:blipFill>
                <a:blip r:embed="rId29"/>
                <a:stretch>
                  <a:fillRect/>
                </a:stretch>
              </p:blipFill>
              <p:spPr>
                <a:xfrm>
                  <a:off x="7505095" y="3915101"/>
                  <a:ext cx="262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8" name="Ink 167">
                  <a:extLst>
                    <a:ext uri="{FF2B5EF4-FFF2-40B4-BE49-F238E27FC236}">
                      <a16:creationId xmlns:a16="http://schemas.microsoft.com/office/drawing/2014/main" id="{A2EBF8CB-1F0A-4733-A539-00A00DF45020}"/>
                    </a:ext>
                  </a:extLst>
                </p14:cNvPr>
                <p14:cNvContentPartPr/>
                <p14:nvPr/>
              </p14:nvContentPartPr>
              <p14:xfrm>
                <a:off x="6926575" y="4219661"/>
                <a:ext cx="92520" cy="230400"/>
              </p14:xfrm>
            </p:contentPart>
          </mc:Choice>
          <mc:Fallback xmlns="">
            <p:pic>
              <p:nvPicPr>
                <p:cNvPr id="168" name="Ink 167">
                  <a:extLst>
                    <a:ext uri="{FF2B5EF4-FFF2-40B4-BE49-F238E27FC236}">
                      <a16:creationId xmlns:a16="http://schemas.microsoft.com/office/drawing/2014/main" id="{A2EBF8CB-1F0A-4733-A539-00A00DF45020}"/>
                    </a:ext>
                  </a:extLst>
                </p:cNvPr>
                <p:cNvPicPr/>
                <p:nvPr/>
              </p:nvPicPr>
              <p:blipFill>
                <a:blip r:embed="rId31"/>
                <a:stretch>
                  <a:fillRect/>
                </a:stretch>
              </p:blipFill>
              <p:spPr>
                <a:xfrm>
                  <a:off x="6908935" y="4202021"/>
                  <a:ext cx="1281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9" name="Ink 168">
                  <a:extLst>
                    <a:ext uri="{FF2B5EF4-FFF2-40B4-BE49-F238E27FC236}">
                      <a16:creationId xmlns:a16="http://schemas.microsoft.com/office/drawing/2014/main" id="{FF333D7E-F1B6-430E-A8D6-683AA834CEAE}"/>
                    </a:ext>
                  </a:extLst>
                </p14:cNvPr>
                <p14:cNvContentPartPr/>
                <p14:nvPr/>
              </p14:nvContentPartPr>
              <p14:xfrm>
                <a:off x="7037815" y="4196621"/>
                <a:ext cx="29880" cy="109800"/>
              </p14:xfrm>
            </p:contentPart>
          </mc:Choice>
          <mc:Fallback xmlns="">
            <p:pic>
              <p:nvPicPr>
                <p:cNvPr id="169" name="Ink 168">
                  <a:extLst>
                    <a:ext uri="{FF2B5EF4-FFF2-40B4-BE49-F238E27FC236}">
                      <a16:creationId xmlns:a16="http://schemas.microsoft.com/office/drawing/2014/main" id="{FF333D7E-F1B6-430E-A8D6-683AA834CEAE}"/>
                    </a:ext>
                  </a:extLst>
                </p:cNvPr>
                <p:cNvPicPr/>
                <p:nvPr/>
              </p:nvPicPr>
              <p:blipFill>
                <a:blip r:embed="rId33"/>
                <a:stretch>
                  <a:fillRect/>
                </a:stretch>
              </p:blipFill>
              <p:spPr>
                <a:xfrm>
                  <a:off x="7019815" y="4178981"/>
                  <a:ext cx="65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0" name="Ink 169">
                  <a:extLst>
                    <a:ext uri="{FF2B5EF4-FFF2-40B4-BE49-F238E27FC236}">
                      <a16:creationId xmlns:a16="http://schemas.microsoft.com/office/drawing/2014/main" id="{EFA11334-D192-4184-BA48-7FB2448591E3}"/>
                    </a:ext>
                  </a:extLst>
                </p14:cNvPr>
                <p14:cNvContentPartPr/>
                <p14:nvPr/>
              </p14:nvContentPartPr>
              <p14:xfrm>
                <a:off x="7039255" y="4177541"/>
                <a:ext cx="141120" cy="136440"/>
              </p14:xfrm>
            </p:contentPart>
          </mc:Choice>
          <mc:Fallback xmlns="">
            <p:pic>
              <p:nvPicPr>
                <p:cNvPr id="170" name="Ink 169">
                  <a:extLst>
                    <a:ext uri="{FF2B5EF4-FFF2-40B4-BE49-F238E27FC236}">
                      <a16:creationId xmlns:a16="http://schemas.microsoft.com/office/drawing/2014/main" id="{EFA11334-D192-4184-BA48-7FB2448591E3}"/>
                    </a:ext>
                  </a:extLst>
                </p:cNvPr>
                <p:cNvPicPr/>
                <p:nvPr/>
              </p:nvPicPr>
              <p:blipFill>
                <a:blip r:embed="rId35"/>
                <a:stretch>
                  <a:fillRect/>
                </a:stretch>
              </p:blipFill>
              <p:spPr>
                <a:xfrm>
                  <a:off x="7021255" y="4159901"/>
                  <a:ext cx="176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1" name="Ink 170">
                  <a:extLst>
                    <a:ext uri="{FF2B5EF4-FFF2-40B4-BE49-F238E27FC236}">
                      <a16:creationId xmlns:a16="http://schemas.microsoft.com/office/drawing/2014/main" id="{C1D16877-7557-436B-8916-849DE14E2EAA}"/>
                    </a:ext>
                  </a:extLst>
                </p14:cNvPr>
                <p14:cNvContentPartPr/>
                <p14:nvPr/>
              </p14:nvContentPartPr>
              <p14:xfrm>
                <a:off x="7276135" y="4245941"/>
                <a:ext cx="96840" cy="10440"/>
              </p14:xfrm>
            </p:contentPart>
          </mc:Choice>
          <mc:Fallback xmlns="">
            <p:pic>
              <p:nvPicPr>
                <p:cNvPr id="171" name="Ink 170">
                  <a:extLst>
                    <a:ext uri="{FF2B5EF4-FFF2-40B4-BE49-F238E27FC236}">
                      <a16:creationId xmlns:a16="http://schemas.microsoft.com/office/drawing/2014/main" id="{C1D16877-7557-436B-8916-849DE14E2EAA}"/>
                    </a:ext>
                  </a:extLst>
                </p:cNvPr>
                <p:cNvPicPr/>
                <p:nvPr/>
              </p:nvPicPr>
              <p:blipFill>
                <a:blip r:embed="rId37"/>
                <a:stretch>
                  <a:fillRect/>
                </a:stretch>
              </p:blipFill>
              <p:spPr>
                <a:xfrm>
                  <a:off x="7258495" y="4228301"/>
                  <a:ext cx="132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2" name="Ink 171">
                  <a:extLst>
                    <a:ext uri="{FF2B5EF4-FFF2-40B4-BE49-F238E27FC236}">
                      <a16:creationId xmlns:a16="http://schemas.microsoft.com/office/drawing/2014/main" id="{55A9CEF1-25EA-4833-A6FC-90B511031FE9}"/>
                    </a:ext>
                  </a:extLst>
                </p14:cNvPr>
                <p14:cNvContentPartPr/>
                <p14:nvPr/>
              </p14:nvContentPartPr>
              <p14:xfrm>
                <a:off x="7291255" y="4288421"/>
                <a:ext cx="93960" cy="7200"/>
              </p14:xfrm>
            </p:contentPart>
          </mc:Choice>
          <mc:Fallback xmlns="">
            <p:pic>
              <p:nvPicPr>
                <p:cNvPr id="172" name="Ink 171">
                  <a:extLst>
                    <a:ext uri="{FF2B5EF4-FFF2-40B4-BE49-F238E27FC236}">
                      <a16:creationId xmlns:a16="http://schemas.microsoft.com/office/drawing/2014/main" id="{55A9CEF1-25EA-4833-A6FC-90B511031FE9}"/>
                    </a:ext>
                  </a:extLst>
                </p:cNvPr>
                <p:cNvPicPr/>
                <p:nvPr/>
              </p:nvPicPr>
              <p:blipFill>
                <a:blip r:embed="rId39"/>
                <a:stretch>
                  <a:fillRect/>
                </a:stretch>
              </p:blipFill>
              <p:spPr>
                <a:xfrm>
                  <a:off x="7273615" y="4270421"/>
                  <a:ext cx="1296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3" name="Ink 172">
                  <a:extLst>
                    <a:ext uri="{FF2B5EF4-FFF2-40B4-BE49-F238E27FC236}">
                      <a16:creationId xmlns:a16="http://schemas.microsoft.com/office/drawing/2014/main" id="{36E2581C-4325-4CB0-87EA-764346C50366}"/>
                    </a:ext>
                  </a:extLst>
                </p14:cNvPr>
                <p14:cNvContentPartPr/>
                <p14:nvPr/>
              </p14:nvContentPartPr>
              <p14:xfrm>
                <a:off x="7506895" y="4122821"/>
                <a:ext cx="162000" cy="200160"/>
              </p14:xfrm>
            </p:contentPart>
          </mc:Choice>
          <mc:Fallback xmlns="">
            <p:pic>
              <p:nvPicPr>
                <p:cNvPr id="173" name="Ink 172">
                  <a:extLst>
                    <a:ext uri="{FF2B5EF4-FFF2-40B4-BE49-F238E27FC236}">
                      <a16:creationId xmlns:a16="http://schemas.microsoft.com/office/drawing/2014/main" id="{36E2581C-4325-4CB0-87EA-764346C50366}"/>
                    </a:ext>
                  </a:extLst>
                </p:cNvPr>
                <p:cNvPicPr/>
                <p:nvPr/>
              </p:nvPicPr>
              <p:blipFill>
                <a:blip r:embed="rId41"/>
                <a:stretch>
                  <a:fillRect/>
                </a:stretch>
              </p:blipFill>
              <p:spPr>
                <a:xfrm>
                  <a:off x="7489255" y="4104821"/>
                  <a:ext cx="197640" cy="235800"/>
                </a:xfrm>
                <a:prstGeom prst="rect">
                  <a:avLst/>
                </a:prstGeom>
              </p:spPr>
            </p:pic>
          </mc:Fallback>
        </mc:AlternateContent>
      </p:grpSp>
      <p:grpSp>
        <p:nvGrpSpPr>
          <p:cNvPr id="182" name="Group 181">
            <a:extLst>
              <a:ext uri="{FF2B5EF4-FFF2-40B4-BE49-F238E27FC236}">
                <a16:creationId xmlns:a16="http://schemas.microsoft.com/office/drawing/2014/main" id="{BB51A4B8-665E-492F-AE5F-69BE78435E04}"/>
              </a:ext>
            </a:extLst>
          </p:cNvPr>
          <p:cNvGrpSpPr/>
          <p:nvPr/>
        </p:nvGrpSpPr>
        <p:grpSpPr>
          <a:xfrm>
            <a:off x="4584055" y="3699821"/>
            <a:ext cx="1435680" cy="1240560"/>
            <a:chOff x="4584055" y="3699821"/>
            <a:chExt cx="1435680" cy="1240560"/>
          </a:xfrm>
        </p:grpSpPr>
        <mc:AlternateContent xmlns:mc="http://schemas.openxmlformats.org/markup-compatibility/2006" xmlns:p14="http://schemas.microsoft.com/office/powerpoint/2010/main">
          <mc:Choice Requires="p14">
            <p:contentPart p14:bwMode="auto" r:id="rId42">
              <p14:nvContentPartPr>
                <p14:cNvPr id="175" name="Ink 174">
                  <a:extLst>
                    <a:ext uri="{FF2B5EF4-FFF2-40B4-BE49-F238E27FC236}">
                      <a16:creationId xmlns:a16="http://schemas.microsoft.com/office/drawing/2014/main" id="{E1481687-CF21-4DC9-B519-F139EB8B40CE}"/>
                    </a:ext>
                  </a:extLst>
                </p14:cNvPr>
                <p14:cNvContentPartPr/>
                <p14:nvPr/>
              </p14:nvContentPartPr>
              <p14:xfrm>
                <a:off x="4989775" y="4113101"/>
                <a:ext cx="885240" cy="745200"/>
              </p14:xfrm>
            </p:contentPart>
          </mc:Choice>
          <mc:Fallback xmlns="">
            <p:pic>
              <p:nvPicPr>
                <p:cNvPr id="175" name="Ink 174">
                  <a:extLst>
                    <a:ext uri="{FF2B5EF4-FFF2-40B4-BE49-F238E27FC236}">
                      <a16:creationId xmlns:a16="http://schemas.microsoft.com/office/drawing/2014/main" id="{E1481687-CF21-4DC9-B519-F139EB8B40CE}"/>
                    </a:ext>
                  </a:extLst>
                </p:cNvPr>
                <p:cNvPicPr/>
                <p:nvPr/>
              </p:nvPicPr>
              <p:blipFill>
                <a:blip r:embed="rId43"/>
                <a:stretch>
                  <a:fillRect/>
                </a:stretch>
              </p:blipFill>
              <p:spPr>
                <a:xfrm>
                  <a:off x="4972135" y="4095461"/>
                  <a:ext cx="920880" cy="780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6" name="Ink 175">
                  <a:extLst>
                    <a:ext uri="{FF2B5EF4-FFF2-40B4-BE49-F238E27FC236}">
                      <a16:creationId xmlns:a16="http://schemas.microsoft.com/office/drawing/2014/main" id="{B377606A-5E8B-4F30-B005-BB1EB736627B}"/>
                    </a:ext>
                  </a:extLst>
                </p14:cNvPr>
                <p14:cNvContentPartPr/>
                <p14:nvPr/>
              </p14:nvContentPartPr>
              <p14:xfrm>
                <a:off x="5726695" y="4700621"/>
                <a:ext cx="293040" cy="239760"/>
              </p14:xfrm>
            </p:contentPart>
          </mc:Choice>
          <mc:Fallback xmlns="">
            <p:pic>
              <p:nvPicPr>
                <p:cNvPr id="176" name="Ink 175">
                  <a:extLst>
                    <a:ext uri="{FF2B5EF4-FFF2-40B4-BE49-F238E27FC236}">
                      <a16:creationId xmlns:a16="http://schemas.microsoft.com/office/drawing/2014/main" id="{B377606A-5E8B-4F30-B005-BB1EB736627B}"/>
                    </a:ext>
                  </a:extLst>
                </p:cNvPr>
                <p:cNvPicPr/>
                <p:nvPr/>
              </p:nvPicPr>
              <p:blipFill>
                <a:blip r:embed="rId45"/>
                <a:stretch>
                  <a:fillRect/>
                </a:stretch>
              </p:blipFill>
              <p:spPr>
                <a:xfrm>
                  <a:off x="5708695" y="4682981"/>
                  <a:ext cx="3286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7" name="Ink 176">
                  <a:extLst>
                    <a:ext uri="{FF2B5EF4-FFF2-40B4-BE49-F238E27FC236}">
                      <a16:creationId xmlns:a16="http://schemas.microsoft.com/office/drawing/2014/main" id="{4FE835D3-D140-4AA3-B63D-EFC93D603B57}"/>
                    </a:ext>
                  </a:extLst>
                </p14:cNvPr>
                <p14:cNvContentPartPr/>
                <p14:nvPr/>
              </p14:nvContentPartPr>
              <p14:xfrm>
                <a:off x="5868535" y="4737701"/>
                <a:ext cx="120600" cy="178200"/>
              </p14:xfrm>
            </p:contentPart>
          </mc:Choice>
          <mc:Fallback xmlns="">
            <p:pic>
              <p:nvPicPr>
                <p:cNvPr id="177" name="Ink 176">
                  <a:extLst>
                    <a:ext uri="{FF2B5EF4-FFF2-40B4-BE49-F238E27FC236}">
                      <a16:creationId xmlns:a16="http://schemas.microsoft.com/office/drawing/2014/main" id="{4FE835D3-D140-4AA3-B63D-EFC93D603B57}"/>
                    </a:ext>
                  </a:extLst>
                </p:cNvPr>
                <p:cNvPicPr/>
                <p:nvPr/>
              </p:nvPicPr>
              <p:blipFill>
                <a:blip r:embed="rId47"/>
                <a:stretch>
                  <a:fillRect/>
                </a:stretch>
              </p:blipFill>
              <p:spPr>
                <a:xfrm>
                  <a:off x="5850895" y="4720061"/>
                  <a:ext cx="156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8" name="Ink 177">
                  <a:extLst>
                    <a:ext uri="{FF2B5EF4-FFF2-40B4-BE49-F238E27FC236}">
                      <a16:creationId xmlns:a16="http://schemas.microsoft.com/office/drawing/2014/main" id="{D1449DCF-AB6A-4EBE-8A32-6C64A9D59998}"/>
                    </a:ext>
                  </a:extLst>
                </p14:cNvPr>
                <p14:cNvContentPartPr/>
                <p14:nvPr/>
              </p14:nvContentPartPr>
              <p14:xfrm>
                <a:off x="4584055" y="3717101"/>
                <a:ext cx="160560" cy="337680"/>
              </p14:xfrm>
            </p:contentPart>
          </mc:Choice>
          <mc:Fallback xmlns="">
            <p:pic>
              <p:nvPicPr>
                <p:cNvPr id="178" name="Ink 177">
                  <a:extLst>
                    <a:ext uri="{FF2B5EF4-FFF2-40B4-BE49-F238E27FC236}">
                      <a16:creationId xmlns:a16="http://schemas.microsoft.com/office/drawing/2014/main" id="{D1449DCF-AB6A-4EBE-8A32-6C64A9D59998}"/>
                    </a:ext>
                  </a:extLst>
                </p:cNvPr>
                <p:cNvPicPr/>
                <p:nvPr/>
              </p:nvPicPr>
              <p:blipFill>
                <a:blip r:embed="rId49"/>
                <a:stretch>
                  <a:fillRect/>
                </a:stretch>
              </p:blipFill>
              <p:spPr>
                <a:xfrm>
                  <a:off x="4566415" y="3699101"/>
                  <a:ext cx="1962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9" name="Ink 178">
                  <a:extLst>
                    <a:ext uri="{FF2B5EF4-FFF2-40B4-BE49-F238E27FC236}">
                      <a16:creationId xmlns:a16="http://schemas.microsoft.com/office/drawing/2014/main" id="{64ADF26B-EDBB-4881-AEA7-2B93759E0CA8}"/>
                    </a:ext>
                  </a:extLst>
                </p14:cNvPr>
                <p14:cNvContentPartPr/>
                <p14:nvPr/>
              </p14:nvContentPartPr>
              <p14:xfrm>
                <a:off x="4768015" y="3699821"/>
                <a:ext cx="177840" cy="343800"/>
              </p14:xfrm>
            </p:contentPart>
          </mc:Choice>
          <mc:Fallback xmlns="">
            <p:pic>
              <p:nvPicPr>
                <p:cNvPr id="179" name="Ink 178">
                  <a:extLst>
                    <a:ext uri="{FF2B5EF4-FFF2-40B4-BE49-F238E27FC236}">
                      <a16:creationId xmlns:a16="http://schemas.microsoft.com/office/drawing/2014/main" id="{64ADF26B-EDBB-4881-AEA7-2B93759E0CA8}"/>
                    </a:ext>
                  </a:extLst>
                </p:cNvPr>
                <p:cNvPicPr/>
                <p:nvPr/>
              </p:nvPicPr>
              <p:blipFill>
                <a:blip r:embed="rId51"/>
                <a:stretch>
                  <a:fillRect/>
                </a:stretch>
              </p:blipFill>
              <p:spPr>
                <a:xfrm>
                  <a:off x="4750015" y="3681821"/>
                  <a:ext cx="213480" cy="37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186" name="Ink 185">
                <a:extLst>
                  <a:ext uri="{FF2B5EF4-FFF2-40B4-BE49-F238E27FC236}">
                    <a16:creationId xmlns:a16="http://schemas.microsoft.com/office/drawing/2014/main" id="{4DBAE911-9054-415B-8254-18E501A3834E}"/>
                  </a:ext>
                </a:extLst>
              </p14:cNvPr>
              <p14:cNvContentPartPr/>
              <p14:nvPr/>
            </p14:nvContentPartPr>
            <p14:xfrm>
              <a:off x="5561815" y="5294981"/>
              <a:ext cx="723600" cy="265320"/>
            </p14:xfrm>
          </p:contentPart>
        </mc:Choice>
        <mc:Fallback xmlns="">
          <p:pic>
            <p:nvPicPr>
              <p:cNvPr id="186" name="Ink 185">
                <a:extLst>
                  <a:ext uri="{FF2B5EF4-FFF2-40B4-BE49-F238E27FC236}">
                    <a16:creationId xmlns:a16="http://schemas.microsoft.com/office/drawing/2014/main" id="{4DBAE911-9054-415B-8254-18E501A3834E}"/>
                  </a:ext>
                </a:extLst>
              </p:cNvPr>
              <p:cNvPicPr/>
              <p:nvPr/>
            </p:nvPicPr>
            <p:blipFill>
              <a:blip r:embed="rId53"/>
              <a:stretch>
                <a:fillRect/>
              </a:stretch>
            </p:blipFill>
            <p:spPr>
              <a:xfrm>
                <a:off x="5544175" y="5276981"/>
                <a:ext cx="759240" cy="300960"/>
              </a:xfrm>
              <a:prstGeom prst="rect">
                <a:avLst/>
              </a:prstGeom>
            </p:spPr>
          </p:pic>
        </mc:Fallback>
      </mc:AlternateContent>
      <p:grpSp>
        <p:nvGrpSpPr>
          <p:cNvPr id="200" name="Group 199">
            <a:extLst>
              <a:ext uri="{FF2B5EF4-FFF2-40B4-BE49-F238E27FC236}">
                <a16:creationId xmlns:a16="http://schemas.microsoft.com/office/drawing/2014/main" id="{DC6ED920-3649-46CE-A659-B159DE3C3884}"/>
              </a:ext>
            </a:extLst>
          </p:cNvPr>
          <p:cNvGrpSpPr/>
          <p:nvPr/>
        </p:nvGrpSpPr>
        <p:grpSpPr>
          <a:xfrm>
            <a:off x="4698895" y="5246741"/>
            <a:ext cx="1656000" cy="478080"/>
            <a:chOff x="4698895" y="5246741"/>
            <a:chExt cx="1656000" cy="478080"/>
          </a:xfrm>
        </p:grpSpPr>
        <mc:AlternateContent xmlns:mc="http://schemas.openxmlformats.org/markup-compatibility/2006" xmlns:p14="http://schemas.microsoft.com/office/powerpoint/2010/main">
          <mc:Choice Requires="p14">
            <p:contentPart p14:bwMode="auto" r:id="rId54">
              <p14:nvContentPartPr>
                <p14:cNvPr id="183" name="Ink 182">
                  <a:extLst>
                    <a:ext uri="{FF2B5EF4-FFF2-40B4-BE49-F238E27FC236}">
                      <a16:creationId xmlns:a16="http://schemas.microsoft.com/office/drawing/2014/main" id="{74E606E3-BEBF-43BC-9410-BBA58AD5021A}"/>
                    </a:ext>
                  </a:extLst>
                </p14:cNvPr>
                <p14:cNvContentPartPr/>
                <p14:nvPr/>
              </p14:nvContentPartPr>
              <p14:xfrm>
                <a:off x="5445535" y="5339981"/>
                <a:ext cx="558720" cy="43920"/>
              </p14:xfrm>
            </p:contentPart>
          </mc:Choice>
          <mc:Fallback xmlns="">
            <p:pic>
              <p:nvPicPr>
                <p:cNvPr id="183" name="Ink 182">
                  <a:extLst>
                    <a:ext uri="{FF2B5EF4-FFF2-40B4-BE49-F238E27FC236}">
                      <a16:creationId xmlns:a16="http://schemas.microsoft.com/office/drawing/2014/main" id="{74E606E3-BEBF-43BC-9410-BBA58AD5021A}"/>
                    </a:ext>
                  </a:extLst>
                </p:cNvPr>
                <p:cNvPicPr/>
                <p:nvPr/>
              </p:nvPicPr>
              <p:blipFill>
                <a:blip r:embed="rId55"/>
                <a:stretch>
                  <a:fillRect/>
                </a:stretch>
              </p:blipFill>
              <p:spPr>
                <a:xfrm>
                  <a:off x="5427895" y="5321981"/>
                  <a:ext cx="594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84" name="Ink 183">
                  <a:extLst>
                    <a:ext uri="{FF2B5EF4-FFF2-40B4-BE49-F238E27FC236}">
                      <a16:creationId xmlns:a16="http://schemas.microsoft.com/office/drawing/2014/main" id="{CC3DA494-8F38-426C-BEE8-66A86FBFFCFD}"/>
                    </a:ext>
                  </a:extLst>
                </p14:cNvPr>
                <p14:cNvContentPartPr/>
                <p14:nvPr/>
              </p14:nvContentPartPr>
              <p14:xfrm>
                <a:off x="5479015" y="5514581"/>
                <a:ext cx="568440" cy="105480"/>
              </p14:xfrm>
            </p:contentPart>
          </mc:Choice>
          <mc:Fallback xmlns="">
            <p:pic>
              <p:nvPicPr>
                <p:cNvPr id="184" name="Ink 183">
                  <a:extLst>
                    <a:ext uri="{FF2B5EF4-FFF2-40B4-BE49-F238E27FC236}">
                      <a16:creationId xmlns:a16="http://schemas.microsoft.com/office/drawing/2014/main" id="{CC3DA494-8F38-426C-BEE8-66A86FBFFCFD}"/>
                    </a:ext>
                  </a:extLst>
                </p:cNvPr>
                <p:cNvPicPr/>
                <p:nvPr/>
              </p:nvPicPr>
              <p:blipFill>
                <a:blip r:embed="rId57"/>
                <a:stretch>
                  <a:fillRect/>
                </a:stretch>
              </p:blipFill>
              <p:spPr>
                <a:xfrm>
                  <a:off x="5461015" y="5496941"/>
                  <a:ext cx="604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5" name="Ink 184">
                  <a:extLst>
                    <a:ext uri="{FF2B5EF4-FFF2-40B4-BE49-F238E27FC236}">
                      <a16:creationId xmlns:a16="http://schemas.microsoft.com/office/drawing/2014/main" id="{ECA873B4-93A1-4989-B9D7-1D2CB2020F80}"/>
                    </a:ext>
                  </a:extLst>
                </p14:cNvPr>
                <p14:cNvContentPartPr/>
                <p14:nvPr/>
              </p14:nvContentPartPr>
              <p14:xfrm>
                <a:off x="5993095" y="5246741"/>
                <a:ext cx="361800" cy="340560"/>
              </p14:xfrm>
            </p:contentPart>
          </mc:Choice>
          <mc:Fallback xmlns="">
            <p:pic>
              <p:nvPicPr>
                <p:cNvPr id="185" name="Ink 184">
                  <a:extLst>
                    <a:ext uri="{FF2B5EF4-FFF2-40B4-BE49-F238E27FC236}">
                      <a16:creationId xmlns:a16="http://schemas.microsoft.com/office/drawing/2014/main" id="{ECA873B4-93A1-4989-B9D7-1D2CB2020F80}"/>
                    </a:ext>
                  </a:extLst>
                </p:cNvPr>
                <p:cNvPicPr/>
                <p:nvPr/>
              </p:nvPicPr>
              <p:blipFill>
                <a:blip r:embed="rId59"/>
                <a:stretch>
                  <a:fillRect/>
                </a:stretch>
              </p:blipFill>
              <p:spPr>
                <a:xfrm>
                  <a:off x="5975455" y="5229101"/>
                  <a:ext cx="39744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87" name="Ink 186">
                  <a:extLst>
                    <a:ext uri="{FF2B5EF4-FFF2-40B4-BE49-F238E27FC236}">
                      <a16:creationId xmlns:a16="http://schemas.microsoft.com/office/drawing/2014/main" id="{7F99E731-3D84-45E8-9187-38DC5E8CD452}"/>
                    </a:ext>
                  </a:extLst>
                </p14:cNvPr>
                <p14:cNvContentPartPr/>
                <p14:nvPr/>
              </p14:nvContentPartPr>
              <p14:xfrm>
                <a:off x="5478655" y="5288501"/>
                <a:ext cx="834120" cy="282960"/>
              </p14:xfrm>
            </p:contentPart>
          </mc:Choice>
          <mc:Fallback xmlns="">
            <p:pic>
              <p:nvPicPr>
                <p:cNvPr id="187" name="Ink 186">
                  <a:extLst>
                    <a:ext uri="{FF2B5EF4-FFF2-40B4-BE49-F238E27FC236}">
                      <a16:creationId xmlns:a16="http://schemas.microsoft.com/office/drawing/2014/main" id="{7F99E731-3D84-45E8-9187-38DC5E8CD452}"/>
                    </a:ext>
                  </a:extLst>
                </p:cNvPr>
                <p:cNvPicPr/>
                <p:nvPr/>
              </p:nvPicPr>
              <p:blipFill>
                <a:blip r:embed="rId61"/>
                <a:stretch>
                  <a:fillRect/>
                </a:stretch>
              </p:blipFill>
              <p:spPr>
                <a:xfrm>
                  <a:off x="5461015" y="5270861"/>
                  <a:ext cx="8697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88" name="Ink 187">
                  <a:extLst>
                    <a:ext uri="{FF2B5EF4-FFF2-40B4-BE49-F238E27FC236}">
                      <a16:creationId xmlns:a16="http://schemas.microsoft.com/office/drawing/2014/main" id="{65A19E52-340B-446F-9B1B-4EF8CA48880C}"/>
                    </a:ext>
                  </a:extLst>
                </p14:cNvPr>
                <p14:cNvContentPartPr/>
                <p14:nvPr/>
              </p14:nvContentPartPr>
              <p14:xfrm>
                <a:off x="5576935" y="5376701"/>
                <a:ext cx="344160" cy="107640"/>
              </p14:xfrm>
            </p:contentPart>
          </mc:Choice>
          <mc:Fallback xmlns="">
            <p:pic>
              <p:nvPicPr>
                <p:cNvPr id="188" name="Ink 187">
                  <a:extLst>
                    <a:ext uri="{FF2B5EF4-FFF2-40B4-BE49-F238E27FC236}">
                      <a16:creationId xmlns:a16="http://schemas.microsoft.com/office/drawing/2014/main" id="{65A19E52-340B-446F-9B1B-4EF8CA48880C}"/>
                    </a:ext>
                  </a:extLst>
                </p:cNvPr>
                <p:cNvPicPr/>
                <p:nvPr/>
              </p:nvPicPr>
              <p:blipFill>
                <a:blip r:embed="rId63"/>
                <a:stretch>
                  <a:fillRect/>
                </a:stretch>
              </p:blipFill>
              <p:spPr>
                <a:xfrm>
                  <a:off x="5558935" y="5358701"/>
                  <a:ext cx="379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89" name="Ink 188">
                  <a:extLst>
                    <a:ext uri="{FF2B5EF4-FFF2-40B4-BE49-F238E27FC236}">
                      <a16:creationId xmlns:a16="http://schemas.microsoft.com/office/drawing/2014/main" id="{0635F52E-DF8E-4CD0-B682-AC934A173C2A}"/>
                    </a:ext>
                  </a:extLst>
                </p14:cNvPr>
                <p14:cNvContentPartPr/>
                <p14:nvPr/>
              </p14:nvContentPartPr>
              <p14:xfrm>
                <a:off x="5590615" y="5342501"/>
                <a:ext cx="411120" cy="165960"/>
              </p14:xfrm>
            </p:contentPart>
          </mc:Choice>
          <mc:Fallback xmlns="">
            <p:pic>
              <p:nvPicPr>
                <p:cNvPr id="189" name="Ink 188">
                  <a:extLst>
                    <a:ext uri="{FF2B5EF4-FFF2-40B4-BE49-F238E27FC236}">
                      <a16:creationId xmlns:a16="http://schemas.microsoft.com/office/drawing/2014/main" id="{0635F52E-DF8E-4CD0-B682-AC934A173C2A}"/>
                    </a:ext>
                  </a:extLst>
                </p:cNvPr>
                <p:cNvPicPr/>
                <p:nvPr/>
              </p:nvPicPr>
              <p:blipFill>
                <a:blip r:embed="rId65"/>
                <a:stretch>
                  <a:fillRect/>
                </a:stretch>
              </p:blipFill>
              <p:spPr>
                <a:xfrm>
                  <a:off x="5572975" y="5324501"/>
                  <a:ext cx="446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0" name="Ink 189">
                  <a:extLst>
                    <a:ext uri="{FF2B5EF4-FFF2-40B4-BE49-F238E27FC236}">
                      <a16:creationId xmlns:a16="http://schemas.microsoft.com/office/drawing/2014/main" id="{3A56D897-ACE2-4C92-AB57-0C5EDA2D727B}"/>
                    </a:ext>
                  </a:extLst>
                </p14:cNvPr>
                <p14:cNvContentPartPr/>
                <p14:nvPr/>
              </p14:nvContentPartPr>
              <p14:xfrm>
                <a:off x="5636335" y="5458061"/>
                <a:ext cx="396720" cy="52200"/>
              </p14:xfrm>
            </p:contentPart>
          </mc:Choice>
          <mc:Fallback xmlns="">
            <p:pic>
              <p:nvPicPr>
                <p:cNvPr id="190" name="Ink 189">
                  <a:extLst>
                    <a:ext uri="{FF2B5EF4-FFF2-40B4-BE49-F238E27FC236}">
                      <a16:creationId xmlns:a16="http://schemas.microsoft.com/office/drawing/2014/main" id="{3A56D897-ACE2-4C92-AB57-0C5EDA2D727B}"/>
                    </a:ext>
                  </a:extLst>
                </p:cNvPr>
                <p:cNvPicPr/>
                <p:nvPr/>
              </p:nvPicPr>
              <p:blipFill>
                <a:blip r:embed="rId67"/>
                <a:stretch>
                  <a:fillRect/>
                </a:stretch>
              </p:blipFill>
              <p:spPr>
                <a:xfrm>
                  <a:off x="5618335" y="5440061"/>
                  <a:ext cx="432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3" name="Ink 192">
                  <a:extLst>
                    <a:ext uri="{FF2B5EF4-FFF2-40B4-BE49-F238E27FC236}">
                      <a16:creationId xmlns:a16="http://schemas.microsoft.com/office/drawing/2014/main" id="{3616F739-DFC2-41EA-B859-CB4B15960524}"/>
                    </a:ext>
                  </a:extLst>
                </p14:cNvPr>
                <p14:cNvContentPartPr/>
                <p14:nvPr/>
              </p14:nvContentPartPr>
              <p14:xfrm>
                <a:off x="5437975" y="5394341"/>
                <a:ext cx="62280" cy="208800"/>
              </p14:xfrm>
            </p:contentPart>
          </mc:Choice>
          <mc:Fallback xmlns="">
            <p:pic>
              <p:nvPicPr>
                <p:cNvPr id="193" name="Ink 192">
                  <a:extLst>
                    <a:ext uri="{FF2B5EF4-FFF2-40B4-BE49-F238E27FC236}">
                      <a16:creationId xmlns:a16="http://schemas.microsoft.com/office/drawing/2014/main" id="{3616F739-DFC2-41EA-B859-CB4B15960524}"/>
                    </a:ext>
                  </a:extLst>
                </p:cNvPr>
                <p:cNvPicPr/>
                <p:nvPr/>
              </p:nvPicPr>
              <p:blipFill>
                <a:blip r:embed="rId69"/>
                <a:stretch>
                  <a:fillRect/>
                </a:stretch>
              </p:blipFill>
              <p:spPr>
                <a:xfrm>
                  <a:off x="5419975" y="5376701"/>
                  <a:ext cx="979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95" name="Ink 194">
                  <a:extLst>
                    <a:ext uri="{FF2B5EF4-FFF2-40B4-BE49-F238E27FC236}">
                      <a16:creationId xmlns:a16="http://schemas.microsoft.com/office/drawing/2014/main" id="{A599F6F6-C3BA-449F-A125-97A8F7417C30}"/>
                    </a:ext>
                  </a:extLst>
                </p14:cNvPr>
                <p14:cNvContentPartPr/>
                <p14:nvPr/>
              </p14:nvContentPartPr>
              <p14:xfrm>
                <a:off x="4703575" y="5369501"/>
                <a:ext cx="68760" cy="355320"/>
              </p14:xfrm>
            </p:contentPart>
          </mc:Choice>
          <mc:Fallback xmlns="">
            <p:pic>
              <p:nvPicPr>
                <p:cNvPr id="195" name="Ink 194">
                  <a:extLst>
                    <a:ext uri="{FF2B5EF4-FFF2-40B4-BE49-F238E27FC236}">
                      <a16:creationId xmlns:a16="http://schemas.microsoft.com/office/drawing/2014/main" id="{A599F6F6-C3BA-449F-A125-97A8F7417C30}"/>
                    </a:ext>
                  </a:extLst>
                </p:cNvPr>
                <p:cNvPicPr/>
                <p:nvPr/>
              </p:nvPicPr>
              <p:blipFill>
                <a:blip r:embed="rId71"/>
                <a:stretch>
                  <a:fillRect/>
                </a:stretch>
              </p:blipFill>
              <p:spPr>
                <a:xfrm>
                  <a:off x="4685575" y="5351501"/>
                  <a:ext cx="1044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96" name="Ink 195">
                  <a:extLst>
                    <a:ext uri="{FF2B5EF4-FFF2-40B4-BE49-F238E27FC236}">
                      <a16:creationId xmlns:a16="http://schemas.microsoft.com/office/drawing/2014/main" id="{6CC7CC77-A9A7-4C23-90DC-9F98214E7F23}"/>
                    </a:ext>
                  </a:extLst>
                </p14:cNvPr>
                <p14:cNvContentPartPr/>
                <p14:nvPr/>
              </p14:nvContentPartPr>
              <p14:xfrm>
                <a:off x="4698895" y="5514581"/>
                <a:ext cx="251640" cy="48240"/>
              </p14:xfrm>
            </p:contentPart>
          </mc:Choice>
          <mc:Fallback xmlns="">
            <p:pic>
              <p:nvPicPr>
                <p:cNvPr id="196" name="Ink 195">
                  <a:extLst>
                    <a:ext uri="{FF2B5EF4-FFF2-40B4-BE49-F238E27FC236}">
                      <a16:creationId xmlns:a16="http://schemas.microsoft.com/office/drawing/2014/main" id="{6CC7CC77-A9A7-4C23-90DC-9F98214E7F23}"/>
                    </a:ext>
                  </a:extLst>
                </p:cNvPr>
                <p:cNvPicPr/>
                <p:nvPr/>
              </p:nvPicPr>
              <p:blipFill>
                <a:blip r:embed="rId73"/>
                <a:stretch>
                  <a:fillRect/>
                </a:stretch>
              </p:blipFill>
              <p:spPr>
                <a:xfrm>
                  <a:off x="4680895" y="5496941"/>
                  <a:ext cx="287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7" name="Ink 196">
                  <a:extLst>
                    <a:ext uri="{FF2B5EF4-FFF2-40B4-BE49-F238E27FC236}">
                      <a16:creationId xmlns:a16="http://schemas.microsoft.com/office/drawing/2014/main" id="{95B2ACE5-57EB-4919-85BC-B8ED9BAB4F9B}"/>
                    </a:ext>
                  </a:extLst>
                </p14:cNvPr>
                <p14:cNvContentPartPr/>
                <p14:nvPr/>
              </p14:nvContentPartPr>
              <p14:xfrm>
                <a:off x="4948015" y="5382101"/>
                <a:ext cx="14040" cy="320760"/>
              </p14:xfrm>
            </p:contentPart>
          </mc:Choice>
          <mc:Fallback xmlns="">
            <p:pic>
              <p:nvPicPr>
                <p:cNvPr id="197" name="Ink 196">
                  <a:extLst>
                    <a:ext uri="{FF2B5EF4-FFF2-40B4-BE49-F238E27FC236}">
                      <a16:creationId xmlns:a16="http://schemas.microsoft.com/office/drawing/2014/main" id="{95B2ACE5-57EB-4919-85BC-B8ED9BAB4F9B}"/>
                    </a:ext>
                  </a:extLst>
                </p:cNvPr>
                <p:cNvPicPr/>
                <p:nvPr/>
              </p:nvPicPr>
              <p:blipFill>
                <a:blip r:embed="rId75"/>
                <a:stretch>
                  <a:fillRect/>
                </a:stretch>
              </p:blipFill>
              <p:spPr>
                <a:xfrm>
                  <a:off x="4930015" y="5364461"/>
                  <a:ext cx="4968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98" name="Ink 197">
                  <a:extLst>
                    <a:ext uri="{FF2B5EF4-FFF2-40B4-BE49-F238E27FC236}">
                      <a16:creationId xmlns:a16="http://schemas.microsoft.com/office/drawing/2014/main" id="{8AB9CCAE-F5DD-42CE-AA9A-4C93D08FAE66}"/>
                    </a:ext>
                  </a:extLst>
                </p14:cNvPr>
                <p14:cNvContentPartPr/>
                <p14:nvPr/>
              </p14:nvContentPartPr>
              <p14:xfrm>
                <a:off x="5042335" y="5421341"/>
                <a:ext cx="152640" cy="14400"/>
              </p14:xfrm>
            </p:contentPart>
          </mc:Choice>
          <mc:Fallback xmlns="">
            <p:pic>
              <p:nvPicPr>
                <p:cNvPr id="198" name="Ink 197">
                  <a:extLst>
                    <a:ext uri="{FF2B5EF4-FFF2-40B4-BE49-F238E27FC236}">
                      <a16:creationId xmlns:a16="http://schemas.microsoft.com/office/drawing/2014/main" id="{8AB9CCAE-F5DD-42CE-AA9A-4C93D08FAE66}"/>
                    </a:ext>
                  </a:extLst>
                </p:cNvPr>
                <p:cNvPicPr/>
                <p:nvPr/>
              </p:nvPicPr>
              <p:blipFill>
                <a:blip r:embed="rId77"/>
                <a:stretch>
                  <a:fillRect/>
                </a:stretch>
              </p:blipFill>
              <p:spPr>
                <a:xfrm>
                  <a:off x="5024335" y="5403701"/>
                  <a:ext cx="188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9" name="Ink 198">
                  <a:extLst>
                    <a:ext uri="{FF2B5EF4-FFF2-40B4-BE49-F238E27FC236}">
                      <a16:creationId xmlns:a16="http://schemas.microsoft.com/office/drawing/2014/main" id="{0586F525-0DAF-432A-99C8-0FC28556FA21}"/>
                    </a:ext>
                  </a:extLst>
                </p14:cNvPr>
                <p14:cNvContentPartPr/>
                <p14:nvPr/>
              </p14:nvContentPartPr>
              <p14:xfrm>
                <a:off x="5097775" y="5327381"/>
                <a:ext cx="18720" cy="168480"/>
              </p14:xfrm>
            </p:contentPart>
          </mc:Choice>
          <mc:Fallback xmlns="">
            <p:pic>
              <p:nvPicPr>
                <p:cNvPr id="199" name="Ink 198">
                  <a:extLst>
                    <a:ext uri="{FF2B5EF4-FFF2-40B4-BE49-F238E27FC236}">
                      <a16:creationId xmlns:a16="http://schemas.microsoft.com/office/drawing/2014/main" id="{0586F525-0DAF-432A-99C8-0FC28556FA21}"/>
                    </a:ext>
                  </a:extLst>
                </p:cNvPr>
                <p:cNvPicPr/>
                <p:nvPr/>
              </p:nvPicPr>
              <p:blipFill>
                <a:blip r:embed="rId79"/>
                <a:stretch>
                  <a:fillRect/>
                </a:stretch>
              </p:blipFill>
              <p:spPr>
                <a:xfrm>
                  <a:off x="5079775" y="5309741"/>
                  <a:ext cx="54360" cy="204120"/>
                </a:xfrm>
                <a:prstGeom prst="rect">
                  <a:avLst/>
                </a:prstGeom>
              </p:spPr>
            </p:pic>
          </mc:Fallback>
        </mc:AlternateContent>
      </p:grpSp>
      <p:grpSp>
        <p:nvGrpSpPr>
          <p:cNvPr id="210" name="Group 209">
            <a:extLst>
              <a:ext uri="{FF2B5EF4-FFF2-40B4-BE49-F238E27FC236}">
                <a16:creationId xmlns:a16="http://schemas.microsoft.com/office/drawing/2014/main" id="{5E5A868B-545A-49BA-97F9-46F1C0416DBD}"/>
              </a:ext>
            </a:extLst>
          </p:cNvPr>
          <p:cNvGrpSpPr/>
          <p:nvPr/>
        </p:nvGrpSpPr>
        <p:grpSpPr>
          <a:xfrm>
            <a:off x="8523895" y="4807901"/>
            <a:ext cx="492120" cy="556920"/>
            <a:chOff x="8523895" y="4807901"/>
            <a:chExt cx="492120" cy="556920"/>
          </a:xfrm>
        </p:grpSpPr>
        <mc:AlternateContent xmlns:mc="http://schemas.openxmlformats.org/markup-compatibility/2006" xmlns:p14="http://schemas.microsoft.com/office/powerpoint/2010/main">
          <mc:Choice Requires="p14">
            <p:contentPart p14:bwMode="auto" r:id="rId80">
              <p14:nvContentPartPr>
                <p14:cNvPr id="201" name="Ink 200">
                  <a:extLst>
                    <a:ext uri="{FF2B5EF4-FFF2-40B4-BE49-F238E27FC236}">
                      <a16:creationId xmlns:a16="http://schemas.microsoft.com/office/drawing/2014/main" id="{E8A559A0-FE5E-4A2B-8072-93D5984A54BD}"/>
                    </a:ext>
                  </a:extLst>
                </p14:cNvPr>
                <p14:cNvContentPartPr/>
                <p14:nvPr/>
              </p14:nvContentPartPr>
              <p14:xfrm>
                <a:off x="8523895" y="4943261"/>
                <a:ext cx="184320" cy="243360"/>
              </p14:xfrm>
            </p:contentPart>
          </mc:Choice>
          <mc:Fallback xmlns="">
            <p:pic>
              <p:nvPicPr>
                <p:cNvPr id="201" name="Ink 200">
                  <a:extLst>
                    <a:ext uri="{FF2B5EF4-FFF2-40B4-BE49-F238E27FC236}">
                      <a16:creationId xmlns:a16="http://schemas.microsoft.com/office/drawing/2014/main" id="{E8A559A0-FE5E-4A2B-8072-93D5984A54BD}"/>
                    </a:ext>
                  </a:extLst>
                </p:cNvPr>
                <p:cNvPicPr/>
                <p:nvPr/>
              </p:nvPicPr>
              <p:blipFill>
                <a:blip r:embed="rId81"/>
                <a:stretch>
                  <a:fillRect/>
                </a:stretch>
              </p:blipFill>
              <p:spPr>
                <a:xfrm>
                  <a:off x="8505895" y="4925261"/>
                  <a:ext cx="2199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02" name="Ink 201">
                  <a:extLst>
                    <a:ext uri="{FF2B5EF4-FFF2-40B4-BE49-F238E27FC236}">
                      <a16:creationId xmlns:a16="http://schemas.microsoft.com/office/drawing/2014/main" id="{C82B6D8A-C20C-4D1E-9666-27146CC7AC84}"/>
                    </a:ext>
                  </a:extLst>
                </p14:cNvPr>
                <p14:cNvContentPartPr/>
                <p14:nvPr/>
              </p14:nvContentPartPr>
              <p14:xfrm>
                <a:off x="8749615" y="5068181"/>
                <a:ext cx="223560" cy="296640"/>
              </p14:xfrm>
            </p:contentPart>
          </mc:Choice>
          <mc:Fallback xmlns="">
            <p:pic>
              <p:nvPicPr>
                <p:cNvPr id="202" name="Ink 201">
                  <a:extLst>
                    <a:ext uri="{FF2B5EF4-FFF2-40B4-BE49-F238E27FC236}">
                      <a16:creationId xmlns:a16="http://schemas.microsoft.com/office/drawing/2014/main" id="{C82B6D8A-C20C-4D1E-9666-27146CC7AC84}"/>
                    </a:ext>
                  </a:extLst>
                </p:cNvPr>
                <p:cNvPicPr/>
                <p:nvPr/>
              </p:nvPicPr>
              <p:blipFill>
                <a:blip r:embed="rId83"/>
                <a:stretch>
                  <a:fillRect/>
                </a:stretch>
              </p:blipFill>
              <p:spPr>
                <a:xfrm>
                  <a:off x="8731975" y="5050541"/>
                  <a:ext cx="2592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04" name="Ink 203">
                  <a:extLst>
                    <a:ext uri="{FF2B5EF4-FFF2-40B4-BE49-F238E27FC236}">
                      <a16:creationId xmlns:a16="http://schemas.microsoft.com/office/drawing/2014/main" id="{43A4CB24-6C8C-44C7-9602-8AC632A404BC}"/>
                    </a:ext>
                  </a:extLst>
                </p14:cNvPr>
                <p14:cNvContentPartPr/>
                <p14:nvPr/>
              </p14:nvContentPartPr>
              <p14:xfrm>
                <a:off x="8818735" y="4848221"/>
                <a:ext cx="70200" cy="153000"/>
              </p14:xfrm>
            </p:contentPart>
          </mc:Choice>
          <mc:Fallback xmlns="">
            <p:pic>
              <p:nvPicPr>
                <p:cNvPr id="204" name="Ink 203">
                  <a:extLst>
                    <a:ext uri="{FF2B5EF4-FFF2-40B4-BE49-F238E27FC236}">
                      <a16:creationId xmlns:a16="http://schemas.microsoft.com/office/drawing/2014/main" id="{43A4CB24-6C8C-44C7-9602-8AC632A404BC}"/>
                    </a:ext>
                  </a:extLst>
                </p:cNvPr>
                <p:cNvPicPr/>
                <p:nvPr/>
              </p:nvPicPr>
              <p:blipFill>
                <a:blip r:embed="rId85"/>
                <a:stretch>
                  <a:fillRect/>
                </a:stretch>
              </p:blipFill>
              <p:spPr>
                <a:xfrm>
                  <a:off x="8801095" y="4830221"/>
                  <a:ext cx="105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5" name="Ink 204">
                  <a:extLst>
                    <a:ext uri="{FF2B5EF4-FFF2-40B4-BE49-F238E27FC236}">
                      <a16:creationId xmlns:a16="http://schemas.microsoft.com/office/drawing/2014/main" id="{8F8005BE-9745-4CBD-B4B7-FAA0087FA02E}"/>
                    </a:ext>
                  </a:extLst>
                </p14:cNvPr>
                <p14:cNvContentPartPr/>
                <p14:nvPr/>
              </p14:nvContentPartPr>
              <p14:xfrm>
                <a:off x="8920615" y="4906901"/>
                <a:ext cx="95400" cy="11160"/>
              </p14:xfrm>
            </p:contentPart>
          </mc:Choice>
          <mc:Fallback xmlns="">
            <p:pic>
              <p:nvPicPr>
                <p:cNvPr id="205" name="Ink 204">
                  <a:extLst>
                    <a:ext uri="{FF2B5EF4-FFF2-40B4-BE49-F238E27FC236}">
                      <a16:creationId xmlns:a16="http://schemas.microsoft.com/office/drawing/2014/main" id="{8F8005BE-9745-4CBD-B4B7-FAA0087FA02E}"/>
                    </a:ext>
                  </a:extLst>
                </p:cNvPr>
                <p:cNvPicPr/>
                <p:nvPr/>
              </p:nvPicPr>
              <p:blipFill>
                <a:blip r:embed="rId87"/>
                <a:stretch>
                  <a:fillRect/>
                </a:stretch>
              </p:blipFill>
              <p:spPr>
                <a:xfrm>
                  <a:off x="8902975" y="4889261"/>
                  <a:ext cx="131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06" name="Ink 205">
                  <a:extLst>
                    <a:ext uri="{FF2B5EF4-FFF2-40B4-BE49-F238E27FC236}">
                      <a16:creationId xmlns:a16="http://schemas.microsoft.com/office/drawing/2014/main" id="{6AEE4C8D-8C46-4AF2-805F-74D39F0DDD6D}"/>
                    </a:ext>
                  </a:extLst>
                </p14:cNvPr>
                <p14:cNvContentPartPr/>
                <p14:nvPr/>
              </p14:nvContentPartPr>
              <p14:xfrm>
                <a:off x="8971735" y="4807901"/>
                <a:ext cx="8640" cy="183600"/>
              </p14:xfrm>
            </p:contentPart>
          </mc:Choice>
          <mc:Fallback xmlns="">
            <p:pic>
              <p:nvPicPr>
                <p:cNvPr id="206" name="Ink 205">
                  <a:extLst>
                    <a:ext uri="{FF2B5EF4-FFF2-40B4-BE49-F238E27FC236}">
                      <a16:creationId xmlns:a16="http://schemas.microsoft.com/office/drawing/2014/main" id="{6AEE4C8D-8C46-4AF2-805F-74D39F0DDD6D}"/>
                    </a:ext>
                  </a:extLst>
                </p:cNvPr>
                <p:cNvPicPr/>
                <p:nvPr/>
              </p:nvPicPr>
              <p:blipFill>
                <a:blip r:embed="rId89"/>
                <a:stretch>
                  <a:fillRect/>
                </a:stretch>
              </p:blipFill>
              <p:spPr>
                <a:xfrm>
                  <a:off x="8953735" y="4789901"/>
                  <a:ext cx="44280" cy="219240"/>
                </a:xfrm>
                <a:prstGeom prst="rect">
                  <a:avLst/>
                </a:prstGeom>
              </p:spPr>
            </p:pic>
          </mc:Fallback>
        </mc:AlternateContent>
      </p:grpSp>
      <p:grpSp>
        <p:nvGrpSpPr>
          <p:cNvPr id="209" name="Group 208">
            <a:extLst>
              <a:ext uri="{FF2B5EF4-FFF2-40B4-BE49-F238E27FC236}">
                <a16:creationId xmlns:a16="http://schemas.microsoft.com/office/drawing/2014/main" id="{0092AB8C-0812-474C-AEE4-93C522C509AB}"/>
              </a:ext>
            </a:extLst>
          </p:cNvPr>
          <p:cNvGrpSpPr/>
          <p:nvPr/>
        </p:nvGrpSpPr>
        <p:grpSpPr>
          <a:xfrm>
            <a:off x="8684455" y="4296341"/>
            <a:ext cx="642960" cy="393840"/>
            <a:chOff x="8684455" y="4296341"/>
            <a:chExt cx="642960" cy="393840"/>
          </a:xfrm>
        </p:grpSpPr>
        <mc:AlternateContent xmlns:mc="http://schemas.openxmlformats.org/markup-compatibility/2006" xmlns:p14="http://schemas.microsoft.com/office/powerpoint/2010/main">
          <mc:Choice Requires="p14">
            <p:contentPart p14:bwMode="auto" r:id="rId90">
              <p14:nvContentPartPr>
                <p14:cNvPr id="207" name="Ink 206">
                  <a:extLst>
                    <a:ext uri="{FF2B5EF4-FFF2-40B4-BE49-F238E27FC236}">
                      <a16:creationId xmlns:a16="http://schemas.microsoft.com/office/drawing/2014/main" id="{391977D1-0BD8-41AD-AE53-29CA68EB9BD8}"/>
                    </a:ext>
                  </a:extLst>
                </p14:cNvPr>
                <p14:cNvContentPartPr/>
                <p14:nvPr/>
              </p14:nvContentPartPr>
              <p14:xfrm>
                <a:off x="8684455" y="4358261"/>
                <a:ext cx="458640" cy="331920"/>
              </p14:xfrm>
            </p:contentPart>
          </mc:Choice>
          <mc:Fallback xmlns="">
            <p:pic>
              <p:nvPicPr>
                <p:cNvPr id="207" name="Ink 206">
                  <a:extLst>
                    <a:ext uri="{FF2B5EF4-FFF2-40B4-BE49-F238E27FC236}">
                      <a16:creationId xmlns:a16="http://schemas.microsoft.com/office/drawing/2014/main" id="{391977D1-0BD8-41AD-AE53-29CA68EB9BD8}"/>
                    </a:ext>
                  </a:extLst>
                </p:cNvPr>
                <p:cNvPicPr/>
                <p:nvPr/>
              </p:nvPicPr>
              <p:blipFill>
                <a:blip r:embed="rId91"/>
                <a:stretch>
                  <a:fillRect/>
                </a:stretch>
              </p:blipFill>
              <p:spPr>
                <a:xfrm>
                  <a:off x="8666455" y="4340261"/>
                  <a:ext cx="49428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08" name="Ink 207">
                  <a:extLst>
                    <a:ext uri="{FF2B5EF4-FFF2-40B4-BE49-F238E27FC236}">
                      <a16:creationId xmlns:a16="http://schemas.microsoft.com/office/drawing/2014/main" id="{723A3ED6-2A7F-4037-B641-29E45D3EBE68}"/>
                    </a:ext>
                  </a:extLst>
                </p14:cNvPr>
                <p14:cNvContentPartPr/>
                <p14:nvPr/>
              </p14:nvContentPartPr>
              <p14:xfrm>
                <a:off x="9095215" y="4296341"/>
                <a:ext cx="232200" cy="158760"/>
              </p14:xfrm>
            </p:contentPart>
          </mc:Choice>
          <mc:Fallback xmlns="">
            <p:pic>
              <p:nvPicPr>
                <p:cNvPr id="208" name="Ink 207">
                  <a:extLst>
                    <a:ext uri="{FF2B5EF4-FFF2-40B4-BE49-F238E27FC236}">
                      <a16:creationId xmlns:a16="http://schemas.microsoft.com/office/drawing/2014/main" id="{723A3ED6-2A7F-4037-B641-29E45D3EBE68}"/>
                    </a:ext>
                  </a:extLst>
                </p:cNvPr>
                <p:cNvPicPr/>
                <p:nvPr/>
              </p:nvPicPr>
              <p:blipFill>
                <a:blip r:embed="rId93"/>
                <a:stretch>
                  <a:fillRect/>
                </a:stretch>
              </p:blipFill>
              <p:spPr>
                <a:xfrm>
                  <a:off x="9077575" y="4278701"/>
                  <a:ext cx="267840" cy="194400"/>
                </a:xfrm>
                <a:prstGeom prst="rect">
                  <a:avLst/>
                </a:prstGeom>
              </p:spPr>
            </p:pic>
          </mc:Fallback>
        </mc:AlternateContent>
      </p:grpSp>
      <p:grpSp>
        <p:nvGrpSpPr>
          <p:cNvPr id="216" name="Group 215">
            <a:extLst>
              <a:ext uri="{FF2B5EF4-FFF2-40B4-BE49-F238E27FC236}">
                <a16:creationId xmlns:a16="http://schemas.microsoft.com/office/drawing/2014/main" id="{E45BE098-32DA-483F-ACE2-FA985D612346}"/>
              </a:ext>
            </a:extLst>
          </p:cNvPr>
          <p:cNvGrpSpPr/>
          <p:nvPr/>
        </p:nvGrpSpPr>
        <p:grpSpPr>
          <a:xfrm>
            <a:off x="9423535" y="3984221"/>
            <a:ext cx="804600" cy="518400"/>
            <a:chOff x="9423535" y="3984221"/>
            <a:chExt cx="804600" cy="518400"/>
          </a:xfrm>
        </p:grpSpPr>
        <mc:AlternateContent xmlns:mc="http://schemas.openxmlformats.org/markup-compatibility/2006" xmlns:p14="http://schemas.microsoft.com/office/powerpoint/2010/main">
          <mc:Choice Requires="p14">
            <p:contentPart p14:bwMode="auto" r:id="rId94">
              <p14:nvContentPartPr>
                <p14:cNvPr id="211" name="Ink 210">
                  <a:extLst>
                    <a:ext uri="{FF2B5EF4-FFF2-40B4-BE49-F238E27FC236}">
                      <a16:creationId xmlns:a16="http://schemas.microsoft.com/office/drawing/2014/main" id="{63988F3E-519F-484B-AB87-37F1C647F642}"/>
                    </a:ext>
                  </a:extLst>
                </p14:cNvPr>
                <p14:cNvContentPartPr/>
                <p14:nvPr/>
              </p14:nvContentPartPr>
              <p14:xfrm>
                <a:off x="9423535" y="4004021"/>
                <a:ext cx="232920" cy="263160"/>
              </p14:xfrm>
            </p:contentPart>
          </mc:Choice>
          <mc:Fallback xmlns="">
            <p:pic>
              <p:nvPicPr>
                <p:cNvPr id="211" name="Ink 210">
                  <a:extLst>
                    <a:ext uri="{FF2B5EF4-FFF2-40B4-BE49-F238E27FC236}">
                      <a16:creationId xmlns:a16="http://schemas.microsoft.com/office/drawing/2014/main" id="{63988F3E-519F-484B-AB87-37F1C647F642}"/>
                    </a:ext>
                  </a:extLst>
                </p:cNvPr>
                <p:cNvPicPr/>
                <p:nvPr/>
              </p:nvPicPr>
              <p:blipFill>
                <a:blip r:embed="rId95"/>
                <a:stretch>
                  <a:fillRect/>
                </a:stretch>
              </p:blipFill>
              <p:spPr>
                <a:xfrm>
                  <a:off x="9405535" y="3986021"/>
                  <a:ext cx="2685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2" name="Ink 211">
                  <a:extLst>
                    <a:ext uri="{FF2B5EF4-FFF2-40B4-BE49-F238E27FC236}">
                      <a16:creationId xmlns:a16="http://schemas.microsoft.com/office/drawing/2014/main" id="{0923286A-C192-43FE-A5DC-9ADD77C0936C}"/>
                    </a:ext>
                  </a:extLst>
                </p14:cNvPr>
                <p14:cNvContentPartPr/>
                <p14:nvPr/>
              </p14:nvContentPartPr>
              <p14:xfrm>
                <a:off x="9717295" y="4154861"/>
                <a:ext cx="148320" cy="347760"/>
              </p14:xfrm>
            </p:contentPart>
          </mc:Choice>
          <mc:Fallback xmlns="">
            <p:pic>
              <p:nvPicPr>
                <p:cNvPr id="212" name="Ink 211">
                  <a:extLst>
                    <a:ext uri="{FF2B5EF4-FFF2-40B4-BE49-F238E27FC236}">
                      <a16:creationId xmlns:a16="http://schemas.microsoft.com/office/drawing/2014/main" id="{0923286A-C192-43FE-A5DC-9ADD77C0936C}"/>
                    </a:ext>
                  </a:extLst>
                </p:cNvPr>
                <p:cNvPicPr/>
                <p:nvPr/>
              </p:nvPicPr>
              <p:blipFill>
                <a:blip r:embed="rId97"/>
                <a:stretch>
                  <a:fillRect/>
                </a:stretch>
              </p:blipFill>
              <p:spPr>
                <a:xfrm>
                  <a:off x="9699655" y="4137221"/>
                  <a:ext cx="18396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3" name="Ink 212">
                  <a:extLst>
                    <a:ext uri="{FF2B5EF4-FFF2-40B4-BE49-F238E27FC236}">
                      <a16:creationId xmlns:a16="http://schemas.microsoft.com/office/drawing/2014/main" id="{064B5C8C-381D-4A41-8351-E29830091D0C}"/>
                    </a:ext>
                  </a:extLst>
                </p14:cNvPr>
                <p14:cNvContentPartPr/>
                <p14:nvPr/>
              </p14:nvContentPartPr>
              <p14:xfrm>
                <a:off x="9988735" y="4013381"/>
                <a:ext cx="77040" cy="161640"/>
              </p14:xfrm>
            </p:contentPart>
          </mc:Choice>
          <mc:Fallback xmlns="">
            <p:pic>
              <p:nvPicPr>
                <p:cNvPr id="213" name="Ink 212">
                  <a:extLst>
                    <a:ext uri="{FF2B5EF4-FFF2-40B4-BE49-F238E27FC236}">
                      <a16:creationId xmlns:a16="http://schemas.microsoft.com/office/drawing/2014/main" id="{064B5C8C-381D-4A41-8351-E29830091D0C}"/>
                    </a:ext>
                  </a:extLst>
                </p:cNvPr>
                <p:cNvPicPr/>
                <p:nvPr/>
              </p:nvPicPr>
              <p:blipFill>
                <a:blip r:embed="rId99"/>
                <a:stretch>
                  <a:fillRect/>
                </a:stretch>
              </p:blipFill>
              <p:spPr>
                <a:xfrm>
                  <a:off x="9970735" y="3995381"/>
                  <a:ext cx="1126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14" name="Ink 213">
                  <a:extLst>
                    <a:ext uri="{FF2B5EF4-FFF2-40B4-BE49-F238E27FC236}">
                      <a16:creationId xmlns:a16="http://schemas.microsoft.com/office/drawing/2014/main" id="{42947193-515F-444D-86F0-FD6A43DBB0EC}"/>
                    </a:ext>
                  </a:extLst>
                </p14:cNvPr>
                <p14:cNvContentPartPr/>
                <p14:nvPr/>
              </p14:nvContentPartPr>
              <p14:xfrm>
                <a:off x="10110775" y="4086101"/>
                <a:ext cx="117360" cy="11160"/>
              </p14:xfrm>
            </p:contentPart>
          </mc:Choice>
          <mc:Fallback xmlns="">
            <p:pic>
              <p:nvPicPr>
                <p:cNvPr id="214" name="Ink 213">
                  <a:extLst>
                    <a:ext uri="{FF2B5EF4-FFF2-40B4-BE49-F238E27FC236}">
                      <a16:creationId xmlns:a16="http://schemas.microsoft.com/office/drawing/2014/main" id="{42947193-515F-444D-86F0-FD6A43DBB0EC}"/>
                    </a:ext>
                  </a:extLst>
                </p:cNvPr>
                <p:cNvPicPr/>
                <p:nvPr/>
              </p:nvPicPr>
              <p:blipFill>
                <a:blip r:embed="rId101"/>
                <a:stretch>
                  <a:fillRect/>
                </a:stretch>
              </p:blipFill>
              <p:spPr>
                <a:xfrm>
                  <a:off x="10093135" y="4068101"/>
                  <a:ext cx="153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5" name="Ink 214">
                  <a:extLst>
                    <a:ext uri="{FF2B5EF4-FFF2-40B4-BE49-F238E27FC236}">
                      <a16:creationId xmlns:a16="http://schemas.microsoft.com/office/drawing/2014/main" id="{4566AA06-D8CC-4B86-AE7F-7F14908F446A}"/>
                    </a:ext>
                  </a:extLst>
                </p14:cNvPr>
                <p14:cNvContentPartPr/>
                <p14:nvPr/>
              </p14:nvContentPartPr>
              <p14:xfrm>
                <a:off x="10177735" y="3984221"/>
                <a:ext cx="8640" cy="197280"/>
              </p14:xfrm>
            </p:contentPart>
          </mc:Choice>
          <mc:Fallback xmlns="">
            <p:pic>
              <p:nvPicPr>
                <p:cNvPr id="215" name="Ink 214">
                  <a:extLst>
                    <a:ext uri="{FF2B5EF4-FFF2-40B4-BE49-F238E27FC236}">
                      <a16:creationId xmlns:a16="http://schemas.microsoft.com/office/drawing/2014/main" id="{4566AA06-D8CC-4B86-AE7F-7F14908F446A}"/>
                    </a:ext>
                  </a:extLst>
                </p:cNvPr>
                <p:cNvPicPr/>
                <p:nvPr/>
              </p:nvPicPr>
              <p:blipFill>
                <a:blip r:embed="rId103"/>
                <a:stretch>
                  <a:fillRect/>
                </a:stretch>
              </p:blipFill>
              <p:spPr>
                <a:xfrm>
                  <a:off x="10160095" y="3966221"/>
                  <a:ext cx="44280" cy="232920"/>
                </a:xfrm>
                <a:prstGeom prst="rect">
                  <a:avLst/>
                </a:prstGeom>
              </p:spPr>
            </p:pic>
          </mc:Fallback>
        </mc:AlternateContent>
      </p:grpSp>
      <p:grpSp>
        <p:nvGrpSpPr>
          <p:cNvPr id="246" name="Group 245">
            <a:extLst>
              <a:ext uri="{FF2B5EF4-FFF2-40B4-BE49-F238E27FC236}">
                <a16:creationId xmlns:a16="http://schemas.microsoft.com/office/drawing/2014/main" id="{B16F0151-1591-4698-BEE2-F37BF484807A}"/>
              </a:ext>
            </a:extLst>
          </p:cNvPr>
          <p:cNvGrpSpPr/>
          <p:nvPr/>
        </p:nvGrpSpPr>
        <p:grpSpPr>
          <a:xfrm>
            <a:off x="5381095" y="1464221"/>
            <a:ext cx="1530000" cy="917640"/>
            <a:chOff x="5381095" y="1464221"/>
            <a:chExt cx="1530000" cy="917640"/>
          </a:xfrm>
        </p:grpSpPr>
        <mc:AlternateContent xmlns:mc="http://schemas.openxmlformats.org/markup-compatibility/2006" xmlns:p14="http://schemas.microsoft.com/office/powerpoint/2010/main">
          <mc:Choice Requires="p14">
            <p:contentPart p14:bwMode="auto" r:id="rId104">
              <p14:nvContentPartPr>
                <p14:cNvPr id="217" name="Ink 216">
                  <a:extLst>
                    <a:ext uri="{FF2B5EF4-FFF2-40B4-BE49-F238E27FC236}">
                      <a16:creationId xmlns:a16="http://schemas.microsoft.com/office/drawing/2014/main" id="{00383EF6-DB9F-4694-903C-3DE0074909EF}"/>
                    </a:ext>
                  </a:extLst>
                </p14:cNvPr>
                <p14:cNvContentPartPr/>
                <p14:nvPr/>
              </p14:nvContentPartPr>
              <p14:xfrm>
                <a:off x="5381095" y="1517501"/>
                <a:ext cx="14040" cy="463680"/>
              </p14:xfrm>
            </p:contentPart>
          </mc:Choice>
          <mc:Fallback xmlns="">
            <p:pic>
              <p:nvPicPr>
                <p:cNvPr id="217" name="Ink 216">
                  <a:extLst>
                    <a:ext uri="{FF2B5EF4-FFF2-40B4-BE49-F238E27FC236}">
                      <a16:creationId xmlns:a16="http://schemas.microsoft.com/office/drawing/2014/main" id="{00383EF6-DB9F-4694-903C-3DE0074909EF}"/>
                    </a:ext>
                  </a:extLst>
                </p:cNvPr>
                <p:cNvPicPr/>
                <p:nvPr/>
              </p:nvPicPr>
              <p:blipFill>
                <a:blip r:embed="rId105"/>
                <a:stretch>
                  <a:fillRect/>
                </a:stretch>
              </p:blipFill>
              <p:spPr>
                <a:xfrm>
                  <a:off x="5363095" y="1499501"/>
                  <a:ext cx="4968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18" name="Ink 217">
                  <a:extLst>
                    <a:ext uri="{FF2B5EF4-FFF2-40B4-BE49-F238E27FC236}">
                      <a16:creationId xmlns:a16="http://schemas.microsoft.com/office/drawing/2014/main" id="{06079018-7988-49DA-9606-1D97D32B5839}"/>
                    </a:ext>
                  </a:extLst>
                </p14:cNvPr>
                <p14:cNvContentPartPr/>
                <p14:nvPr/>
              </p14:nvContentPartPr>
              <p14:xfrm>
                <a:off x="5382535" y="1464221"/>
                <a:ext cx="1528560" cy="479520"/>
              </p14:xfrm>
            </p:contentPart>
          </mc:Choice>
          <mc:Fallback xmlns="">
            <p:pic>
              <p:nvPicPr>
                <p:cNvPr id="218" name="Ink 217">
                  <a:extLst>
                    <a:ext uri="{FF2B5EF4-FFF2-40B4-BE49-F238E27FC236}">
                      <a16:creationId xmlns:a16="http://schemas.microsoft.com/office/drawing/2014/main" id="{06079018-7988-49DA-9606-1D97D32B5839}"/>
                    </a:ext>
                  </a:extLst>
                </p:cNvPr>
                <p:cNvPicPr/>
                <p:nvPr/>
              </p:nvPicPr>
              <p:blipFill>
                <a:blip r:embed="rId107"/>
                <a:stretch>
                  <a:fillRect/>
                </a:stretch>
              </p:blipFill>
              <p:spPr>
                <a:xfrm>
                  <a:off x="5364535" y="1446221"/>
                  <a:ext cx="156420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19" name="Ink 218">
                  <a:extLst>
                    <a:ext uri="{FF2B5EF4-FFF2-40B4-BE49-F238E27FC236}">
                      <a16:creationId xmlns:a16="http://schemas.microsoft.com/office/drawing/2014/main" id="{7EA5594A-5AEB-4E96-BBCE-1F40A99171C2}"/>
                    </a:ext>
                  </a:extLst>
                </p14:cNvPr>
                <p14:cNvContentPartPr/>
                <p14:nvPr/>
              </p14:nvContentPartPr>
              <p14:xfrm>
                <a:off x="5425015" y="1934741"/>
                <a:ext cx="1429200" cy="45000"/>
              </p14:xfrm>
            </p:contentPart>
          </mc:Choice>
          <mc:Fallback xmlns="">
            <p:pic>
              <p:nvPicPr>
                <p:cNvPr id="219" name="Ink 218">
                  <a:extLst>
                    <a:ext uri="{FF2B5EF4-FFF2-40B4-BE49-F238E27FC236}">
                      <a16:creationId xmlns:a16="http://schemas.microsoft.com/office/drawing/2014/main" id="{7EA5594A-5AEB-4E96-BBCE-1F40A99171C2}"/>
                    </a:ext>
                  </a:extLst>
                </p:cNvPr>
                <p:cNvPicPr/>
                <p:nvPr/>
              </p:nvPicPr>
              <p:blipFill>
                <a:blip r:embed="rId109"/>
                <a:stretch>
                  <a:fillRect/>
                </a:stretch>
              </p:blipFill>
              <p:spPr>
                <a:xfrm>
                  <a:off x="5407375" y="1916741"/>
                  <a:ext cx="1464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30" name="Ink 229">
                  <a:extLst>
                    <a:ext uri="{FF2B5EF4-FFF2-40B4-BE49-F238E27FC236}">
                      <a16:creationId xmlns:a16="http://schemas.microsoft.com/office/drawing/2014/main" id="{A4D10D23-B67E-4D0A-A9B7-2908DE40656D}"/>
                    </a:ext>
                  </a:extLst>
                </p14:cNvPr>
                <p14:cNvContentPartPr/>
                <p14:nvPr/>
              </p14:nvContentPartPr>
              <p14:xfrm>
                <a:off x="5425735" y="1572941"/>
                <a:ext cx="120960" cy="180000"/>
              </p14:xfrm>
            </p:contentPart>
          </mc:Choice>
          <mc:Fallback xmlns="">
            <p:pic>
              <p:nvPicPr>
                <p:cNvPr id="230" name="Ink 229">
                  <a:extLst>
                    <a:ext uri="{FF2B5EF4-FFF2-40B4-BE49-F238E27FC236}">
                      <a16:creationId xmlns:a16="http://schemas.microsoft.com/office/drawing/2014/main" id="{A4D10D23-B67E-4D0A-A9B7-2908DE40656D}"/>
                    </a:ext>
                  </a:extLst>
                </p:cNvPr>
                <p:cNvPicPr/>
                <p:nvPr/>
              </p:nvPicPr>
              <p:blipFill>
                <a:blip r:embed="rId111"/>
                <a:stretch>
                  <a:fillRect/>
                </a:stretch>
              </p:blipFill>
              <p:spPr>
                <a:xfrm>
                  <a:off x="5407735" y="1555301"/>
                  <a:ext cx="156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31" name="Ink 230">
                  <a:extLst>
                    <a:ext uri="{FF2B5EF4-FFF2-40B4-BE49-F238E27FC236}">
                      <a16:creationId xmlns:a16="http://schemas.microsoft.com/office/drawing/2014/main" id="{0DBF88C4-94B7-4FE5-AFC8-EA34303265A5}"/>
                    </a:ext>
                  </a:extLst>
                </p14:cNvPr>
                <p14:cNvContentPartPr/>
                <p14:nvPr/>
              </p14:nvContentPartPr>
              <p14:xfrm>
                <a:off x="5570815" y="1615421"/>
                <a:ext cx="86040" cy="128880"/>
              </p14:xfrm>
            </p:contentPart>
          </mc:Choice>
          <mc:Fallback xmlns="">
            <p:pic>
              <p:nvPicPr>
                <p:cNvPr id="231" name="Ink 230">
                  <a:extLst>
                    <a:ext uri="{FF2B5EF4-FFF2-40B4-BE49-F238E27FC236}">
                      <a16:creationId xmlns:a16="http://schemas.microsoft.com/office/drawing/2014/main" id="{0DBF88C4-94B7-4FE5-AFC8-EA34303265A5}"/>
                    </a:ext>
                  </a:extLst>
                </p:cNvPr>
                <p:cNvPicPr/>
                <p:nvPr/>
              </p:nvPicPr>
              <p:blipFill>
                <a:blip r:embed="rId113"/>
                <a:stretch>
                  <a:fillRect/>
                </a:stretch>
              </p:blipFill>
              <p:spPr>
                <a:xfrm>
                  <a:off x="5553175" y="1597781"/>
                  <a:ext cx="121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32" name="Ink 231">
                  <a:extLst>
                    <a:ext uri="{FF2B5EF4-FFF2-40B4-BE49-F238E27FC236}">
                      <a16:creationId xmlns:a16="http://schemas.microsoft.com/office/drawing/2014/main" id="{AC63BB9B-B841-4ACD-B571-3528B8081142}"/>
                    </a:ext>
                  </a:extLst>
                </p14:cNvPr>
                <p14:cNvContentPartPr/>
                <p14:nvPr/>
              </p14:nvContentPartPr>
              <p14:xfrm>
                <a:off x="5684935" y="1572221"/>
                <a:ext cx="29160" cy="169560"/>
              </p14:xfrm>
            </p:contentPart>
          </mc:Choice>
          <mc:Fallback xmlns="">
            <p:pic>
              <p:nvPicPr>
                <p:cNvPr id="232" name="Ink 231">
                  <a:extLst>
                    <a:ext uri="{FF2B5EF4-FFF2-40B4-BE49-F238E27FC236}">
                      <a16:creationId xmlns:a16="http://schemas.microsoft.com/office/drawing/2014/main" id="{AC63BB9B-B841-4ACD-B571-3528B8081142}"/>
                    </a:ext>
                  </a:extLst>
                </p:cNvPr>
                <p:cNvPicPr/>
                <p:nvPr/>
              </p:nvPicPr>
              <p:blipFill>
                <a:blip r:embed="rId115"/>
                <a:stretch>
                  <a:fillRect/>
                </a:stretch>
              </p:blipFill>
              <p:spPr>
                <a:xfrm>
                  <a:off x="5666935" y="1554581"/>
                  <a:ext cx="64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33" name="Ink 232">
                  <a:extLst>
                    <a:ext uri="{FF2B5EF4-FFF2-40B4-BE49-F238E27FC236}">
                      <a16:creationId xmlns:a16="http://schemas.microsoft.com/office/drawing/2014/main" id="{F9A27DE7-6686-414B-BF57-7AF7F05CD85F}"/>
                    </a:ext>
                  </a:extLst>
                </p14:cNvPr>
                <p14:cNvContentPartPr/>
                <p14:nvPr/>
              </p14:nvContentPartPr>
              <p14:xfrm>
                <a:off x="5692495" y="1660421"/>
                <a:ext cx="146880" cy="113400"/>
              </p14:xfrm>
            </p:contentPart>
          </mc:Choice>
          <mc:Fallback xmlns="">
            <p:pic>
              <p:nvPicPr>
                <p:cNvPr id="233" name="Ink 232">
                  <a:extLst>
                    <a:ext uri="{FF2B5EF4-FFF2-40B4-BE49-F238E27FC236}">
                      <a16:creationId xmlns:a16="http://schemas.microsoft.com/office/drawing/2014/main" id="{F9A27DE7-6686-414B-BF57-7AF7F05CD85F}"/>
                    </a:ext>
                  </a:extLst>
                </p:cNvPr>
                <p:cNvPicPr/>
                <p:nvPr/>
              </p:nvPicPr>
              <p:blipFill>
                <a:blip r:embed="rId117"/>
                <a:stretch>
                  <a:fillRect/>
                </a:stretch>
              </p:blipFill>
              <p:spPr>
                <a:xfrm>
                  <a:off x="5674495" y="1642781"/>
                  <a:ext cx="182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34" name="Ink 233">
                  <a:extLst>
                    <a:ext uri="{FF2B5EF4-FFF2-40B4-BE49-F238E27FC236}">
                      <a16:creationId xmlns:a16="http://schemas.microsoft.com/office/drawing/2014/main" id="{BDFD82CF-3BE3-4700-9692-C346AEA4F32C}"/>
                    </a:ext>
                  </a:extLst>
                </p14:cNvPr>
                <p14:cNvContentPartPr/>
                <p14:nvPr/>
              </p14:nvContentPartPr>
              <p14:xfrm>
                <a:off x="5815615" y="1592741"/>
                <a:ext cx="360" cy="360"/>
              </p14:xfrm>
            </p:contentPart>
          </mc:Choice>
          <mc:Fallback xmlns="">
            <p:pic>
              <p:nvPicPr>
                <p:cNvPr id="234" name="Ink 233">
                  <a:extLst>
                    <a:ext uri="{FF2B5EF4-FFF2-40B4-BE49-F238E27FC236}">
                      <a16:creationId xmlns:a16="http://schemas.microsoft.com/office/drawing/2014/main" id="{BDFD82CF-3BE3-4700-9692-C346AEA4F32C}"/>
                    </a:ext>
                  </a:extLst>
                </p:cNvPr>
                <p:cNvPicPr/>
                <p:nvPr/>
              </p:nvPicPr>
              <p:blipFill>
                <a:blip r:embed="rId119"/>
                <a:stretch>
                  <a:fillRect/>
                </a:stretch>
              </p:blipFill>
              <p:spPr>
                <a:xfrm>
                  <a:off x="5797615" y="157510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35" name="Ink 234">
                  <a:extLst>
                    <a:ext uri="{FF2B5EF4-FFF2-40B4-BE49-F238E27FC236}">
                      <a16:creationId xmlns:a16="http://schemas.microsoft.com/office/drawing/2014/main" id="{4CC2352A-3404-4606-B872-BD272A90C357}"/>
                    </a:ext>
                  </a:extLst>
                </p14:cNvPr>
                <p14:cNvContentPartPr/>
                <p14:nvPr/>
              </p14:nvContentPartPr>
              <p14:xfrm>
                <a:off x="5871055" y="1664021"/>
                <a:ext cx="78480" cy="121320"/>
              </p14:xfrm>
            </p:contentPart>
          </mc:Choice>
          <mc:Fallback xmlns="">
            <p:pic>
              <p:nvPicPr>
                <p:cNvPr id="235" name="Ink 234">
                  <a:extLst>
                    <a:ext uri="{FF2B5EF4-FFF2-40B4-BE49-F238E27FC236}">
                      <a16:creationId xmlns:a16="http://schemas.microsoft.com/office/drawing/2014/main" id="{4CC2352A-3404-4606-B872-BD272A90C357}"/>
                    </a:ext>
                  </a:extLst>
                </p:cNvPr>
                <p:cNvPicPr/>
                <p:nvPr/>
              </p:nvPicPr>
              <p:blipFill>
                <a:blip r:embed="rId121"/>
                <a:stretch>
                  <a:fillRect/>
                </a:stretch>
              </p:blipFill>
              <p:spPr>
                <a:xfrm>
                  <a:off x="5853055" y="1646381"/>
                  <a:ext cx="114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36" name="Ink 235">
                  <a:extLst>
                    <a:ext uri="{FF2B5EF4-FFF2-40B4-BE49-F238E27FC236}">
                      <a16:creationId xmlns:a16="http://schemas.microsoft.com/office/drawing/2014/main" id="{D6250BB4-9907-41C4-B982-05FCA2B60C2F}"/>
                    </a:ext>
                  </a:extLst>
                </p14:cNvPr>
                <p14:cNvContentPartPr/>
                <p14:nvPr/>
              </p14:nvContentPartPr>
              <p14:xfrm>
                <a:off x="6010375" y="1698941"/>
                <a:ext cx="196560" cy="92880"/>
              </p14:xfrm>
            </p:contentPart>
          </mc:Choice>
          <mc:Fallback xmlns="">
            <p:pic>
              <p:nvPicPr>
                <p:cNvPr id="236" name="Ink 235">
                  <a:extLst>
                    <a:ext uri="{FF2B5EF4-FFF2-40B4-BE49-F238E27FC236}">
                      <a16:creationId xmlns:a16="http://schemas.microsoft.com/office/drawing/2014/main" id="{D6250BB4-9907-41C4-B982-05FCA2B60C2F}"/>
                    </a:ext>
                  </a:extLst>
                </p:cNvPr>
                <p:cNvPicPr/>
                <p:nvPr/>
              </p:nvPicPr>
              <p:blipFill>
                <a:blip r:embed="rId123"/>
                <a:stretch>
                  <a:fillRect/>
                </a:stretch>
              </p:blipFill>
              <p:spPr>
                <a:xfrm>
                  <a:off x="5992375" y="1681301"/>
                  <a:ext cx="232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38" name="Ink 237">
                  <a:extLst>
                    <a:ext uri="{FF2B5EF4-FFF2-40B4-BE49-F238E27FC236}">
                      <a16:creationId xmlns:a16="http://schemas.microsoft.com/office/drawing/2014/main" id="{B637D133-6046-488C-AD5B-819309EF4E0B}"/>
                    </a:ext>
                  </a:extLst>
                </p14:cNvPr>
                <p14:cNvContentPartPr/>
                <p14:nvPr/>
              </p14:nvContentPartPr>
              <p14:xfrm>
                <a:off x="6387295" y="1535141"/>
                <a:ext cx="381960" cy="355680"/>
              </p14:xfrm>
            </p:contentPart>
          </mc:Choice>
          <mc:Fallback xmlns="">
            <p:pic>
              <p:nvPicPr>
                <p:cNvPr id="238" name="Ink 237">
                  <a:extLst>
                    <a:ext uri="{FF2B5EF4-FFF2-40B4-BE49-F238E27FC236}">
                      <a16:creationId xmlns:a16="http://schemas.microsoft.com/office/drawing/2014/main" id="{B637D133-6046-488C-AD5B-819309EF4E0B}"/>
                    </a:ext>
                  </a:extLst>
                </p:cNvPr>
                <p:cNvPicPr/>
                <p:nvPr/>
              </p:nvPicPr>
              <p:blipFill>
                <a:blip r:embed="rId125"/>
                <a:stretch>
                  <a:fillRect/>
                </a:stretch>
              </p:blipFill>
              <p:spPr>
                <a:xfrm>
                  <a:off x="6369655" y="1517141"/>
                  <a:ext cx="41760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39" name="Ink 238">
                  <a:extLst>
                    <a:ext uri="{FF2B5EF4-FFF2-40B4-BE49-F238E27FC236}">
                      <a16:creationId xmlns:a16="http://schemas.microsoft.com/office/drawing/2014/main" id="{A4B6A01F-EB18-4699-AC0A-009ECB59A3B2}"/>
                    </a:ext>
                  </a:extLst>
                </p14:cNvPr>
                <p14:cNvContentPartPr/>
                <p14:nvPr/>
              </p14:nvContentPartPr>
              <p14:xfrm>
                <a:off x="6289375" y="1481141"/>
                <a:ext cx="205560" cy="124200"/>
              </p14:xfrm>
            </p:contentPart>
          </mc:Choice>
          <mc:Fallback xmlns="">
            <p:pic>
              <p:nvPicPr>
                <p:cNvPr id="239" name="Ink 238">
                  <a:extLst>
                    <a:ext uri="{FF2B5EF4-FFF2-40B4-BE49-F238E27FC236}">
                      <a16:creationId xmlns:a16="http://schemas.microsoft.com/office/drawing/2014/main" id="{A4B6A01F-EB18-4699-AC0A-009ECB59A3B2}"/>
                    </a:ext>
                  </a:extLst>
                </p:cNvPr>
                <p:cNvPicPr/>
                <p:nvPr/>
              </p:nvPicPr>
              <p:blipFill>
                <a:blip r:embed="rId127"/>
                <a:stretch>
                  <a:fillRect/>
                </a:stretch>
              </p:blipFill>
              <p:spPr>
                <a:xfrm>
                  <a:off x="6271735" y="1463501"/>
                  <a:ext cx="241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40" name="Ink 239">
                  <a:extLst>
                    <a:ext uri="{FF2B5EF4-FFF2-40B4-BE49-F238E27FC236}">
                      <a16:creationId xmlns:a16="http://schemas.microsoft.com/office/drawing/2014/main" id="{2E009886-CF1F-4914-8A4E-ACFEEAF64059}"/>
                    </a:ext>
                  </a:extLst>
                </p14:cNvPr>
                <p14:cNvContentPartPr/>
                <p14:nvPr/>
              </p14:nvContentPartPr>
              <p14:xfrm>
                <a:off x="6471895" y="1845821"/>
                <a:ext cx="18720" cy="305280"/>
              </p14:xfrm>
            </p:contentPart>
          </mc:Choice>
          <mc:Fallback xmlns="">
            <p:pic>
              <p:nvPicPr>
                <p:cNvPr id="240" name="Ink 239">
                  <a:extLst>
                    <a:ext uri="{FF2B5EF4-FFF2-40B4-BE49-F238E27FC236}">
                      <a16:creationId xmlns:a16="http://schemas.microsoft.com/office/drawing/2014/main" id="{2E009886-CF1F-4914-8A4E-ACFEEAF64059}"/>
                    </a:ext>
                  </a:extLst>
                </p:cNvPr>
                <p:cNvPicPr/>
                <p:nvPr/>
              </p:nvPicPr>
              <p:blipFill>
                <a:blip r:embed="rId129"/>
                <a:stretch>
                  <a:fillRect/>
                </a:stretch>
              </p:blipFill>
              <p:spPr>
                <a:xfrm>
                  <a:off x="6453895" y="1827821"/>
                  <a:ext cx="543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41" name="Ink 240">
                  <a:extLst>
                    <a:ext uri="{FF2B5EF4-FFF2-40B4-BE49-F238E27FC236}">
                      <a16:creationId xmlns:a16="http://schemas.microsoft.com/office/drawing/2014/main" id="{EC0500BD-BF00-4FB8-8150-263628254E2A}"/>
                    </a:ext>
                  </a:extLst>
                </p14:cNvPr>
                <p14:cNvContentPartPr/>
                <p14:nvPr/>
              </p14:nvContentPartPr>
              <p14:xfrm>
                <a:off x="6281095" y="2176661"/>
                <a:ext cx="169920" cy="170640"/>
              </p14:xfrm>
            </p:contentPart>
          </mc:Choice>
          <mc:Fallback xmlns="">
            <p:pic>
              <p:nvPicPr>
                <p:cNvPr id="241" name="Ink 240">
                  <a:extLst>
                    <a:ext uri="{FF2B5EF4-FFF2-40B4-BE49-F238E27FC236}">
                      <a16:creationId xmlns:a16="http://schemas.microsoft.com/office/drawing/2014/main" id="{EC0500BD-BF00-4FB8-8150-263628254E2A}"/>
                    </a:ext>
                  </a:extLst>
                </p:cNvPr>
                <p:cNvPicPr/>
                <p:nvPr/>
              </p:nvPicPr>
              <p:blipFill>
                <a:blip r:embed="rId131"/>
                <a:stretch>
                  <a:fillRect/>
                </a:stretch>
              </p:blipFill>
              <p:spPr>
                <a:xfrm>
                  <a:off x="6263095" y="2159021"/>
                  <a:ext cx="205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42" name="Ink 241">
                  <a:extLst>
                    <a:ext uri="{FF2B5EF4-FFF2-40B4-BE49-F238E27FC236}">
                      <a16:creationId xmlns:a16="http://schemas.microsoft.com/office/drawing/2014/main" id="{44284C5D-99A7-462E-876F-5C727F3B3EFE}"/>
                    </a:ext>
                  </a:extLst>
                </p14:cNvPr>
                <p14:cNvContentPartPr/>
                <p14:nvPr/>
              </p14:nvContentPartPr>
              <p14:xfrm>
                <a:off x="6476935" y="2168381"/>
                <a:ext cx="18720" cy="133560"/>
              </p14:xfrm>
            </p:contentPart>
          </mc:Choice>
          <mc:Fallback xmlns="">
            <p:pic>
              <p:nvPicPr>
                <p:cNvPr id="242" name="Ink 241">
                  <a:extLst>
                    <a:ext uri="{FF2B5EF4-FFF2-40B4-BE49-F238E27FC236}">
                      <a16:creationId xmlns:a16="http://schemas.microsoft.com/office/drawing/2014/main" id="{44284C5D-99A7-462E-876F-5C727F3B3EFE}"/>
                    </a:ext>
                  </a:extLst>
                </p:cNvPr>
                <p:cNvPicPr/>
                <p:nvPr/>
              </p:nvPicPr>
              <p:blipFill>
                <a:blip r:embed="rId133"/>
                <a:stretch>
                  <a:fillRect/>
                </a:stretch>
              </p:blipFill>
              <p:spPr>
                <a:xfrm>
                  <a:off x="6459295" y="2150741"/>
                  <a:ext cx="543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43" name="Ink 242">
                  <a:extLst>
                    <a:ext uri="{FF2B5EF4-FFF2-40B4-BE49-F238E27FC236}">
                      <a16:creationId xmlns:a16="http://schemas.microsoft.com/office/drawing/2014/main" id="{A552A090-9FC3-4FEF-AFFD-57F263250E1B}"/>
                    </a:ext>
                  </a:extLst>
                </p14:cNvPr>
                <p14:cNvContentPartPr/>
                <p14:nvPr/>
              </p14:nvContentPartPr>
              <p14:xfrm>
                <a:off x="6472615" y="2150381"/>
                <a:ext cx="112680" cy="156600"/>
              </p14:xfrm>
            </p:contentPart>
          </mc:Choice>
          <mc:Fallback xmlns="">
            <p:pic>
              <p:nvPicPr>
                <p:cNvPr id="243" name="Ink 242">
                  <a:extLst>
                    <a:ext uri="{FF2B5EF4-FFF2-40B4-BE49-F238E27FC236}">
                      <a16:creationId xmlns:a16="http://schemas.microsoft.com/office/drawing/2014/main" id="{A552A090-9FC3-4FEF-AFFD-57F263250E1B}"/>
                    </a:ext>
                  </a:extLst>
                </p:cNvPr>
                <p:cNvPicPr/>
                <p:nvPr/>
              </p:nvPicPr>
              <p:blipFill>
                <a:blip r:embed="rId135"/>
                <a:stretch>
                  <a:fillRect/>
                </a:stretch>
              </p:blipFill>
              <p:spPr>
                <a:xfrm>
                  <a:off x="6454615" y="2132741"/>
                  <a:ext cx="148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45" name="Ink 244">
                  <a:extLst>
                    <a:ext uri="{FF2B5EF4-FFF2-40B4-BE49-F238E27FC236}">
                      <a16:creationId xmlns:a16="http://schemas.microsoft.com/office/drawing/2014/main" id="{FBC5ED8A-CCFB-441E-B8A6-ED44886E3E3A}"/>
                    </a:ext>
                  </a:extLst>
                </p14:cNvPr>
                <p14:cNvContentPartPr/>
                <p14:nvPr/>
              </p14:nvContentPartPr>
              <p14:xfrm>
                <a:off x="6659455" y="2211581"/>
                <a:ext cx="129240" cy="170280"/>
              </p14:xfrm>
            </p:contentPart>
          </mc:Choice>
          <mc:Fallback xmlns="">
            <p:pic>
              <p:nvPicPr>
                <p:cNvPr id="245" name="Ink 244">
                  <a:extLst>
                    <a:ext uri="{FF2B5EF4-FFF2-40B4-BE49-F238E27FC236}">
                      <a16:creationId xmlns:a16="http://schemas.microsoft.com/office/drawing/2014/main" id="{FBC5ED8A-CCFB-441E-B8A6-ED44886E3E3A}"/>
                    </a:ext>
                  </a:extLst>
                </p:cNvPr>
                <p:cNvPicPr/>
                <p:nvPr/>
              </p:nvPicPr>
              <p:blipFill>
                <a:blip r:embed="rId137"/>
                <a:stretch>
                  <a:fillRect/>
                </a:stretch>
              </p:blipFill>
              <p:spPr>
                <a:xfrm>
                  <a:off x="6641455" y="2193581"/>
                  <a:ext cx="164880" cy="20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247" name="Ink 246">
                <a:extLst>
                  <a:ext uri="{FF2B5EF4-FFF2-40B4-BE49-F238E27FC236}">
                    <a16:creationId xmlns:a16="http://schemas.microsoft.com/office/drawing/2014/main" id="{BF23FD37-1CDA-42DC-AA57-30F85794BAEA}"/>
                  </a:ext>
                </a:extLst>
              </p14:cNvPr>
              <p14:cNvContentPartPr/>
              <p14:nvPr/>
            </p14:nvContentPartPr>
            <p14:xfrm>
              <a:off x="8411575" y="1501661"/>
              <a:ext cx="462600" cy="292680"/>
            </p14:xfrm>
          </p:contentPart>
        </mc:Choice>
        <mc:Fallback xmlns="">
          <p:pic>
            <p:nvPicPr>
              <p:cNvPr id="247" name="Ink 246">
                <a:extLst>
                  <a:ext uri="{FF2B5EF4-FFF2-40B4-BE49-F238E27FC236}">
                    <a16:creationId xmlns:a16="http://schemas.microsoft.com/office/drawing/2014/main" id="{BF23FD37-1CDA-42DC-AA57-30F85794BAEA}"/>
                  </a:ext>
                </a:extLst>
              </p:cNvPr>
              <p:cNvPicPr/>
              <p:nvPr/>
            </p:nvPicPr>
            <p:blipFill>
              <a:blip r:embed="rId139"/>
              <a:stretch>
                <a:fillRect/>
              </a:stretch>
            </p:blipFill>
            <p:spPr>
              <a:xfrm>
                <a:off x="8393935" y="1484021"/>
                <a:ext cx="498240" cy="328320"/>
              </a:xfrm>
              <a:prstGeom prst="rect">
                <a:avLst/>
              </a:prstGeom>
            </p:spPr>
          </p:pic>
        </mc:Fallback>
      </mc:AlternateContent>
      <p:grpSp>
        <p:nvGrpSpPr>
          <p:cNvPr id="251" name="Group 250">
            <a:extLst>
              <a:ext uri="{FF2B5EF4-FFF2-40B4-BE49-F238E27FC236}">
                <a16:creationId xmlns:a16="http://schemas.microsoft.com/office/drawing/2014/main" id="{3CFE4DDF-9CBD-4D77-B195-6A28302F6569}"/>
              </a:ext>
            </a:extLst>
          </p:cNvPr>
          <p:cNvGrpSpPr/>
          <p:nvPr/>
        </p:nvGrpSpPr>
        <p:grpSpPr>
          <a:xfrm>
            <a:off x="9998455" y="1399781"/>
            <a:ext cx="1211400" cy="474480"/>
            <a:chOff x="9998455" y="1399781"/>
            <a:chExt cx="1211400" cy="474480"/>
          </a:xfrm>
        </p:grpSpPr>
        <mc:AlternateContent xmlns:mc="http://schemas.openxmlformats.org/markup-compatibility/2006" xmlns:p14="http://schemas.microsoft.com/office/powerpoint/2010/main">
          <mc:Choice Requires="p14">
            <p:contentPart p14:bwMode="auto" r:id="rId140">
              <p14:nvContentPartPr>
                <p14:cNvPr id="226" name="Ink 225">
                  <a:extLst>
                    <a:ext uri="{FF2B5EF4-FFF2-40B4-BE49-F238E27FC236}">
                      <a16:creationId xmlns:a16="http://schemas.microsoft.com/office/drawing/2014/main" id="{BA5ED2CB-E689-4651-9343-35DE9A3FDDEF}"/>
                    </a:ext>
                  </a:extLst>
                </p14:cNvPr>
                <p14:cNvContentPartPr/>
                <p14:nvPr/>
              </p14:nvContentPartPr>
              <p14:xfrm>
                <a:off x="9998455" y="1423181"/>
                <a:ext cx="27000" cy="345600"/>
              </p14:xfrm>
            </p:contentPart>
          </mc:Choice>
          <mc:Fallback xmlns="">
            <p:pic>
              <p:nvPicPr>
                <p:cNvPr id="226" name="Ink 225">
                  <a:extLst>
                    <a:ext uri="{FF2B5EF4-FFF2-40B4-BE49-F238E27FC236}">
                      <a16:creationId xmlns:a16="http://schemas.microsoft.com/office/drawing/2014/main" id="{BA5ED2CB-E689-4651-9343-35DE9A3FDDEF}"/>
                    </a:ext>
                  </a:extLst>
                </p:cNvPr>
                <p:cNvPicPr/>
                <p:nvPr/>
              </p:nvPicPr>
              <p:blipFill>
                <a:blip r:embed="rId141"/>
                <a:stretch>
                  <a:fillRect/>
                </a:stretch>
              </p:blipFill>
              <p:spPr>
                <a:xfrm>
                  <a:off x="9980815" y="1405541"/>
                  <a:ext cx="626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27" name="Ink 226">
                  <a:extLst>
                    <a:ext uri="{FF2B5EF4-FFF2-40B4-BE49-F238E27FC236}">
                      <a16:creationId xmlns:a16="http://schemas.microsoft.com/office/drawing/2014/main" id="{1091ED23-FD9B-41A6-866A-20F6C189B13A}"/>
                    </a:ext>
                  </a:extLst>
                </p14:cNvPr>
                <p14:cNvContentPartPr/>
                <p14:nvPr/>
              </p14:nvContentPartPr>
              <p14:xfrm>
                <a:off x="10023655" y="1399781"/>
                <a:ext cx="1186200" cy="474480"/>
              </p14:xfrm>
            </p:contentPart>
          </mc:Choice>
          <mc:Fallback xmlns="">
            <p:pic>
              <p:nvPicPr>
                <p:cNvPr id="227" name="Ink 226">
                  <a:extLst>
                    <a:ext uri="{FF2B5EF4-FFF2-40B4-BE49-F238E27FC236}">
                      <a16:creationId xmlns:a16="http://schemas.microsoft.com/office/drawing/2014/main" id="{1091ED23-FD9B-41A6-866A-20F6C189B13A}"/>
                    </a:ext>
                  </a:extLst>
                </p:cNvPr>
                <p:cNvPicPr/>
                <p:nvPr/>
              </p:nvPicPr>
              <p:blipFill>
                <a:blip r:embed="rId143"/>
                <a:stretch>
                  <a:fillRect/>
                </a:stretch>
              </p:blipFill>
              <p:spPr>
                <a:xfrm>
                  <a:off x="10005655" y="1382141"/>
                  <a:ext cx="122184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28" name="Ink 227">
                  <a:extLst>
                    <a:ext uri="{FF2B5EF4-FFF2-40B4-BE49-F238E27FC236}">
                      <a16:creationId xmlns:a16="http://schemas.microsoft.com/office/drawing/2014/main" id="{CCF63B8B-729D-4882-AB79-7D7FACC65716}"/>
                    </a:ext>
                  </a:extLst>
                </p14:cNvPr>
                <p14:cNvContentPartPr/>
                <p14:nvPr/>
              </p14:nvContentPartPr>
              <p14:xfrm>
                <a:off x="10023655" y="1796501"/>
                <a:ext cx="1094760" cy="70920"/>
              </p14:xfrm>
            </p:contentPart>
          </mc:Choice>
          <mc:Fallback xmlns="">
            <p:pic>
              <p:nvPicPr>
                <p:cNvPr id="228" name="Ink 227">
                  <a:extLst>
                    <a:ext uri="{FF2B5EF4-FFF2-40B4-BE49-F238E27FC236}">
                      <a16:creationId xmlns:a16="http://schemas.microsoft.com/office/drawing/2014/main" id="{CCF63B8B-729D-4882-AB79-7D7FACC65716}"/>
                    </a:ext>
                  </a:extLst>
                </p:cNvPr>
                <p:cNvPicPr/>
                <p:nvPr/>
              </p:nvPicPr>
              <p:blipFill>
                <a:blip r:embed="rId145"/>
                <a:stretch>
                  <a:fillRect/>
                </a:stretch>
              </p:blipFill>
              <p:spPr>
                <a:xfrm>
                  <a:off x="10005655" y="1778861"/>
                  <a:ext cx="1130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49" name="Ink 248">
                  <a:extLst>
                    <a:ext uri="{FF2B5EF4-FFF2-40B4-BE49-F238E27FC236}">
                      <a16:creationId xmlns:a16="http://schemas.microsoft.com/office/drawing/2014/main" id="{4CC301B9-ABB3-4F47-A99E-0E834D259017}"/>
                    </a:ext>
                  </a:extLst>
                </p14:cNvPr>
                <p14:cNvContentPartPr/>
                <p14:nvPr/>
              </p14:nvContentPartPr>
              <p14:xfrm>
                <a:off x="10597855" y="1444061"/>
                <a:ext cx="287640" cy="225720"/>
              </p14:xfrm>
            </p:contentPart>
          </mc:Choice>
          <mc:Fallback xmlns="">
            <p:pic>
              <p:nvPicPr>
                <p:cNvPr id="249" name="Ink 248">
                  <a:extLst>
                    <a:ext uri="{FF2B5EF4-FFF2-40B4-BE49-F238E27FC236}">
                      <a16:creationId xmlns:a16="http://schemas.microsoft.com/office/drawing/2014/main" id="{4CC301B9-ABB3-4F47-A99E-0E834D259017}"/>
                    </a:ext>
                  </a:extLst>
                </p:cNvPr>
                <p:cNvPicPr/>
                <p:nvPr/>
              </p:nvPicPr>
              <p:blipFill>
                <a:blip r:embed="rId147"/>
                <a:stretch>
                  <a:fillRect/>
                </a:stretch>
              </p:blipFill>
              <p:spPr>
                <a:xfrm>
                  <a:off x="10579855" y="1426061"/>
                  <a:ext cx="323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50" name="Ink 249">
                  <a:extLst>
                    <a:ext uri="{FF2B5EF4-FFF2-40B4-BE49-F238E27FC236}">
                      <a16:creationId xmlns:a16="http://schemas.microsoft.com/office/drawing/2014/main" id="{A3140A8D-6144-4945-9F88-0DFD6B311A14}"/>
                    </a:ext>
                  </a:extLst>
                </p14:cNvPr>
                <p14:cNvContentPartPr/>
                <p14:nvPr/>
              </p14:nvContentPartPr>
              <p14:xfrm>
                <a:off x="10863535" y="1579061"/>
                <a:ext cx="204480" cy="235440"/>
              </p14:xfrm>
            </p:contentPart>
          </mc:Choice>
          <mc:Fallback xmlns="">
            <p:pic>
              <p:nvPicPr>
                <p:cNvPr id="250" name="Ink 249">
                  <a:extLst>
                    <a:ext uri="{FF2B5EF4-FFF2-40B4-BE49-F238E27FC236}">
                      <a16:creationId xmlns:a16="http://schemas.microsoft.com/office/drawing/2014/main" id="{A3140A8D-6144-4945-9F88-0DFD6B311A14}"/>
                    </a:ext>
                  </a:extLst>
                </p:cNvPr>
                <p:cNvPicPr/>
                <p:nvPr/>
              </p:nvPicPr>
              <p:blipFill>
                <a:blip r:embed="rId149"/>
                <a:stretch>
                  <a:fillRect/>
                </a:stretch>
              </p:blipFill>
              <p:spPr>
                <a:xfrm>
                  <a:off x="10845895" y="1561421"/>
                  <a:ext cx="240120" cy="271080"/>
                </a:xfrm>
                <a:prstGeom prst="rect">
                  <a:avLst/>
                </a:prstGeom>
              </p:spPr>
            </p:pic>
          </mc:Fallback>
        </mc:AlternateContent>
      </p:grpSp>
      <p:grpSp>
        <p:nvGrpSpPr>
          <p:cNvPr id="261" name="Group 260">
            <a:extLst>
              <a:ext uri="{FF2B5EF4-FFF2-40B4-BE49-F238E27FC236}">
                <a16:creationId xmlns:a16="http://schemas.microsoft.com/office/drawing/2014/main" id="{A5582F66-CAC2-4A09-871F-C1F3E0DA706F}"/>
              </a:ext>
            </a:extLst>
          </p:cNvPr>
          <p:cNvGrpSpPr/>
          <p:nvPr/>
        </p:nvGrpSpPr>
        <p:grpSpPr>
          <a:xfrm>
            <a:off x="7813255" y="1421381"/>
            <a:ext cx="1353240" cy="1275120"/>
            <a:chOff x="7813255" y="1421381"/>
            <a:chExt cx="1353240" cy="1275120"/>
          </a:xfrm>
        </p:grpSpPr>
        <mc:AlternateContent xmlns:mc="http://schemas.openxmlformats.org/markup-compatibility/2006" xmlns:p14="http://schemas.microsoft.com/office/powerpoint/2010/main">
          <mc:Choice Requires="p14">
            <p:contentPart p14:bwMode="auto" r:id="rId150">
              <p14:nvContentPartPr>
                <p14:cNvPr id="221" name="Ink 220">
                  <a:extLst>
                    <a:ext uri="{FF2B5EF4-FFF2-40B4-BE49-F238E27FC236}">
                      <a16:creationId xmlns:a16="http://schemas.microsoft.com/office/drawing/2014/main" id="{714669A6-6D69-4828-893E-567E7535D4A0}"/>
                    </a:ext>
                  </a:extLst>
                </p14:cNvPr>
                <p14:cNvContentPartPr/>
                <p14:nvPr/>
              </p14:nvContentPartPr>
              <p14:xfrm>
                <a:off x="7813255" y="1467101"/>
                <a:ext cx="27720" cy="362880"/>
              </p14:xfrm>
            </p:contentPart>
          </mc:Choice>
          <mc:Fallback xmlns="">
            <p:pic>
              <p:nvPicPr>
                <p:cNvPr id="221" name="Ink 220">
                  <a:extLst>
                    <a:ext uri="{FF2B5EF4-FFF2-40B4-BE49-F238E27FC236}">
                      <a16:creationId xmlns:a16="http://schemas.microsoft.com/office/drawing/2014/main" id="{714669A6-6D69-4828-893E-567E7535D4A0}"/>
                    </a:ext>
                  </a:extLst>
                </p:cNvPr>
                <p:cNvPicPr/>
                <p:nvPr/>
              </p:nvPicPr>
              <p:blipFill>
                <a:blip r:embed="rId151"/>
                <a:stretch>
                  <a:fillRect/>
                </a:stretch>
              </p:blipFill>
              <p:spPr>
                <a:xfrm>
                  <a:off x="7795255" y="1449101"/>
                  <a:ext cx="6336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22" name="Ink 221">
                  <a:extLst>
                    <a:ext uri="{FF2B5EF4-FFF2-40B4-BE49-F238E27FC236}">
                      <a16:creationId xmlns:a16="http://schemas.microsoft.com/office/drawing/2014/main" id="{DDF65359-2CDC-4137-A15F-351374D9B982}"/>
                    </a:ext>
                  </a:extLst>
                </p14:cNvPr>
                <p14:cNvContentPartPr/>
                <p14:nvPr/>
              </p14:nvContentPartPr>
              <p14:xfrm>
                <a:off x="7831255" y="1421381"/>
                <a:ext cx="1329480" cy="396360"/>
              </p14:xfrm>
            </p:contentPart>
          </mc:Choice>
          <mc:Fallback xmlns="">
            <p:pic>
              <p:nvPicPr>
                <p:cNvPr id="222" name="Ink 221">
                  <a:extLst>
                    <a:ext uri="{FF2B5EF4-FFF2-40B4-BE49-F238E27FC236}">
                      <a16:creationId xmlns:a16="http://schemas.microsoft.com/office/drawing/2014/main" id="{DDF65359-2CDC-4137-A15F-351374D9B982}"/>
                    </a:ext>
                  </a:extLst>
                </p:cNvPr>
                <p:cNvPicPr/>
                <p:nvPr/>
              </p:nvPicPr>
              <p:blipFill>
                <a:blip r:embed="rId153"/>
                <a:stretch>
                  <a:fillRect/>
                </a:stretch>
              </p:blipFill>
              <p:spPr>
                <a:xfrm>
                  <a:off x="7813615" y="1403381"/>
                  <a:ext cx="136512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24" name="Ink 223">
                  <a:extLst>
                    <a:ext uri="{FF2B5EF4-FFF2-40B4-BE49-F238E27FC236}">
                      <a16:creationId xmlns:a16="http://schemas.microsoft.com/office/drawing/2014/main" id="{B41F57A8-0EF4-4202-BA56-B3B0F1079058}"/>
                    </a:ext>
                  </a:extLst>
                </p14:cNvPr>
                <p14:cNvContentPartPr/>
                <p14:nvPr/>
              </p14:nvContentPartPr>
              <p14:xfrm>
                <a:off x="7891375" y="1872461"/>
                <a:ext cx="1275120" cy="13320"/>
              </p14:xfrm>
            </p:contentPart>
          </mc:Choice>
          <mc:Fallback xmlns="">
            <p:pic>
              <p:nvPicPr>
                <p:cNvPr id="224" name="Ink 223">
                  <a:extLst>
                    <a:ext uri="{FF2B5EF4-FFF2-40B4-BE49-F238E27FC236}">
                      <a16:creationId xmlns:a16="http://schemas.microsoft.com/office/drawing/2014/main" id="{B41F57A8-0EF4-4202-BA56-B3B0F1079058}"/>
                    </a:ext>
                  </a:extLst>
                </p:cNvPr>
                <p:cNvPicPr/>
                <p:nvPr/>
              </p:nvPicPr>
              <p:blipFill>
                <a:blip r:embed="rId155"/>
                <a:stretch>
                  <a:fillRect/>
                </a:stretch>
              </p:blipFill>
              <p:spPr>
                <a:xfrm>
                  <a:off x="7873735" y="1854461"/>
                  <a:ext cx="1310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52" name="Ink 251">
                  <a:extLst>
                    <a:ext uri="{FF2B5EF4-FFF2-40B4-BE49-F238E27FC236}">
                      <a16:creationId xmlns:a16="http://schemas.microsoft.com/office/drawing/2014/main" id="{F2419B0F-74E4-4A6A-8B64-F8E58FCBC2B6}"/>
                    </a:ext>
                  </a:extLst>
                </p14:cNvPr>
                <p14:cNvContentPartPr/>
                <p14:nvPr/>
              </p14:nvContentPartPr>
              <p14:xfrm>
                <a:off x="8594095" y="1794701"/>
                <a:ext cx="14040" cy="284040"/>
              </p14:xfrm>
            </p:contentPart>
          </mc:Choice>
          <mc:Fallback xmlns="">
            <p:pic>
              <p:nvPicPr>
                <p:cNvPr id="252" name="Ink 251">
                  <a:extLst>
                    <a:ext uri="{FF2B5EF4-FFF2-40B4-BE49-F238E27FC236}">
                      <a16:creationId xmlns:a16="http://schemas.microsoft.com/office/drawing/2014/main" id="{F2419B0F-74E4-4A6A-8B64-F8E58FCBC2B6}"/>
                    </a:ext>
                  </a:extLst>
                </p:cNvPr>
                <p:cNvPicPr/>
                <p:nvPr/>
              </p:nvPicPr>
              <p:blipFill>
                <a:blip r:embed="rId157"/>
                <a:stretch>
                  <a:fillRect/>
                </a:stretch>
              </p:blipFill>
              <p:spPr>
                <a:xfrm>
                  <a:off x="8576095" y="1776701"/>
                  <a:ext cx="4968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54" name="Ink 253">
                  <a:extLst>
                    <a:ext uri="{FF2B5EF4-FFF2-40B4-BE49-F238E27FC236}">
                      <a16:creationId xmlns:a16="http://schemas.microsoft.com/office/drawing/2014/main" id="{6752FBFE-03D1-485A-A115-14A32D0E6DC1}"/>
                    </a:ext>
                  </a:extLst>
                </p14:cNvPr>
                <p14:cNvContentPartPr/>
                <p14:nvPr/>
              </p14:nvContentPartPr>
              <p14:xfrm>
                <a:off x="8524975" y="2147501"/>
                <a:ext cx="168480" cy="158760"/>
              </p14:xfrm>
            </p:contentPart>
          </mc:Choice>
          <mc:Fallback xmlns="">
            <p:pic>
              <p:nvPicPr>
                <p:cNvPr id="254" name="Ink 253">
                  <a:extLst>
                    <a:ext uri="{FF2B5EF4-FFF2-40B4-BE49-F238E27FC236}">
                      <a16:creationId xmlns:a16="http://schemas.microsoft.com/office/drawing/2014/main" id="{6752FBFE-03D1-485A-A115-14A32D0E6DC1}"/>
                    </a:ext>
                  </a:extLst>
                </p:cNvPr>
                <p:cNvPicPr/>
                <p:nvPr/>
              </p:nvPicPr>
              <p:blipFill>
                <a:blip r:embed="rId159"/>
                <a:stretch>
                  <a:fillRect/>
                </a:stretch>
              </p:blipFill>
              <p:spPr>
                <a:xfrm>
                  <a:off x="8506975" y="2129861"/>
                  <a:ext cx="204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55" name="Ink 254">
                  <a:extLst>
                    <a:ext uri="{FF2B5EF4-FFF2-40B4-BE49-F238E27FC236}">
                      <a16:creationId xmlns:a16="http://schemas.microsoft.com/office/drawing/2014/main" id="{D2377A69-317A-40C7-92AA-92E5A5270E29}"/>
                    </a:ext>
                  </a:extLst>
                </p14:cNvPr>
                <p14:cNvContentPartPr/>
                <p14:nvPr/>
              </p14:nvContentPartPr>
              <p14:xfrm>
                <a:off x="8767975" y="2135621"/>
                <a:ext cx="15480" cy="144720"/>
              </p14:xfrm>
            </p:contentPart>
          </mc:Choice>
          <mc:Fallback xmlns="">
            <p:pic>
              <p:nvPicPr>
                <p:cNvPr id="255" name="Ink 254">
                  <a:extLst>
                    <a:ext uri="{FF2B5EF4-FFF2-40B4-BE49-F238E27FC236}">
                      <a16:creationId xmlns:a16="http://schemas.microsoft.com/office/drawing/2014/main" id="{D2377A69-317A-40C7-92AA-92E5A5270E29}"/>
                    </a:ext>
                  </a:extLst>
                </p:cNvPr>
                <p:cNvPicPr/>
                <p:nvPr/>
              </p:nvPicPr>
              <p:blipFill>
                <a:blip r:embed="rId161"/>
                <a:stretch>
                  <a:fillRect/>
                </a:stretch>
              </p:blipFill>
              <p:spPr>
                <a:xfrm>
                  <a:off x="8750335" y="2117981"/>
                  <a:ext cx="51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56" name="Ink 255">
                  <a:extLst>
                    <a:ext uri="{FF2B5EF4-FFF2-40B4-BE49-F238E27FC236}">
                      <a16:creationId xmlns:a16="http://schemas.microsoft.com/office/drawing/2014/main" id="{E9C6BFCA-E9A8-452E-90C5-197AE47915C8}"/>
                    </a:ext>
                  </a:extLst>
                </p14:cNvPr>
                <p14:cNvContentPartPr/>
                <p14:nvPr/>
              </p14:nvContentPartPr>
              <p14:xfrm>
                <a:off x="8749615" y="2140661"/>
                <a:ext cx="117720" cy="190800"/>
              </p14:xfrm>
            </p:contentPart>
          </mc:Choice>
          <mc:Fallback xmlns="">
            <p:pic>
              <p:nvPicPr>
                <p:cNvPr id="256" name="Ink 255">
                  <a:extLst>
                    <a:ext uri="{FF2B5EF4-FFF2-40B4-BE49-F238E27FC236}">
                      <a16:creationId xmlns:a16="http://schemas.microsoft.com/office/drawing/2014/main" id="{E9C6BFCA-E9A8-452E-90C5-197AE47915C8}"/>
                    </a:ext>
                  </a:extLst>
                </p:cNvPr>
                <p:cNvPicPr/>
                <p:nvPr/>
              </p:nvPicPr>
              <p:blipFill>
                <a:blip r:embed="rId163"/>
                <a:stretch>
                  <a:fillRect/>
                </a:stretch>
              </p:blipFill>
              <p:spPr>
                <a:xfrm>
                  <a:off x="8731975" y="2123021"/>
                  <a:ext cx="153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58" name="Ink 257">
                  <a:extLst>
                    <a:ext uri="{FF2B5EF4-FFF2-40B4-BE49-F238E27FC236}">
                      <a16:creationId xmlns:a16="http://schemas.microsoft.com/office/drawing/2014/main" id="{52778F1F-B06F-4973-9709-EF2C448D5B2B}"/>
                    </a:ext>
                  </a:extLst>
                </p14:cNvPr>
                <p14:cNvContentPartPr/>
                <p14:nvPr/>
              </p14:nvContentPartPr>
              <p14:xfrm>
                <a:off x="8631175" y="2359541"/>
                <a:ext cx="15480" cy="119160"/>
              </p14:xfrm>
            </p:contentPart>
          </mc:Choice>
          <mc:Fallback xmlns="">
            <p:pic>
              <p:nvPicPr>
                <p:cNvPr id="258" name="Ink 257">
                  <a:extLst>
                    <a:ext uri="{FF2B5EF4-FFF2-40B4-BE49-F238E27FC236}">
                      <a16:creationId xmlns:a16="http://schemas.microsoft.com/office/drawing/2014/main" id="{52778F1F-B06F-4973-9709-EF2C448D5B2B}"/>
                    </a:ext>
                  </a:extLst>
                </p:cNvPr>
                <p:cNvPicPr/>
                <p:nvPr/>
              </p:nvPicPr>
              <p:blipFill>
                <a:blip r:embed="rId165"/>
                <a:stretch>
                  <a:fillRect/>
                </a:stretch>
              </p:blipFill>
              <p:spPr>
                <a:xfrm>
                  <a:off x="8613535" y="2341541"/>
                  <a:ext cx="51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59" name="Ink 258">
                  <a:extLst>
                    <a:ext uri="{FF2B5EF4-FFF2-40B4-BE49-F238E27FC236}">
                      <a16:creationId xmlns:a16="http://schemas.microsoft.com/office/drawing/2014/main" id="{F3C7CD84-D02E-41D7-A96D-74A5B16635CA}"/>
                    </a:ext>
                  </a:extLst>
                </p14:cNvPr>
                <p14:cNvContentPartPr/>
                <p14:nvPr/>
              </p14:nvContentPartPr>
              <p14:xfrm>
                <a:off x="8387455" y="2530541"/>
                <a:ext cx="450360" cy="165960"/>
              </p14:xfrm>
            </p:contentPart>
          </mc:Choice>
          <mc:Fallback xmlns="">
            <p:pic>
              <p:nvPicPr>
                <p:cNvPr id="259" name="Ink 258">
                  <a:extLst>
                    <a:ext uri="{FF2B5EF4-FFF2-40B4-BE49-F238E27FC236}">
                      <a16:creationId xmlns:a16="http://schemas.microsoft.com/office/drawing/2014/main" id="{F3C7CD84-D02E-41D7-A96D-74A5B16635CA}"/>
                    </a:ext>
                  </a:extLst>
                </p:cNvPr>
                <p:cNvPicPr/>
                <p:nvPr/>
              </p:nvPicPr>
              <p:blipFill>
                <a:blip r:embed="rId167"/>
                <a:stretch>
                  <a:fillRect/>
                </a:stretch>
              </p:blipFill>
              <p:spPr>
                <a:xfrm>
                  <a:off x="8369455" y="2512541"/>
                  <a:ext cx="4860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60" name="Ink 259">
                  <a:extLst>
                    <a:ext uri="{FF2B5EF4-FFF2-40B4-BE49-F238E27FC236}">
                      <a16:creationId xmlns:a16="http://schemas.microsoft.com/office/drawing/2014/main" id="{B472F201-C111-4C38-B427-EBB142B74D19}"/>
                    </a:ext>
                  </a:extLst>
                </p14:cNvPr>
                <p14:cNvContentPartPr/>
                <p14:nvPr/>
              </p14:nvContentPartPr>
              <p14:xfrm>
                <a:off x="8900815" y="2537741"/>
                <a:ext cx="140040" cy="3600"/>
              </p14:xfrm>
            </p:contentPart>
          </mc:Choice>
          <mc:Fallback xmlns="">
            <p:pic>
              <p:nvPicPr>
                <p:cNvPr id="260" name="Ink 259">
                  <a:extLst>
                    <a:ext uri="{FF2B5EF4-FFF2-40B4-BE49-F238E27FC236}">
                      <a16:creationId xmlns:a16="http://schemas.microsoft.com/office/drawing/2014/main" id="{B472F201-C111-4C38-B427-EBB142B74D19}"/>
                    </a:ext>
                  </a:extLst>
                </p:cNvPr>
                <p:cNvPicPr/>
                <p:nvPr/>
              </p:nvPicPr>
              <p:blipFill>
                <a:blip r:embed="rId169"/>
                <a:stretch>
                  <a:fillRect/>
                </a:stretch>
              </p:blipFill>
              <p:spPr>
                <a:xfrm>
                  <a:off x="8883175" y="2519741"/>
                  <a:ext cx="17568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262" name="Ink 261">
                <a:extLst>
                  <a:ext uri="{FF2B5EF4-FFF2-40B4-BE49-F238E27FC236}">
                    <a16:creationId xmlns:a16="http://schemas.microsoft.com/office/drawing/2014/main" id="{EEFCA8E3-718A-4723-AC82-03B1B4C6760A}"/>
                  </a:ext>
                </a:extLst>
              </p14:cNvPr>
              <p14:cNvContentPartPr/>
              <p14:nvPr/>
            </p14:nvContentPartPr>
            <p14:xfrm>
              <a:off x="10831135" y="1778861"/>
              <a:ext cx="3240" cy="220320"/>
            </p14:xfrm>
          </p:contentPart>
        </mc:Choice>
        <mc:Fallback xmlns="">
          <p:pic>
            <p:nvPicPr>
              <p:cNvPr id="262" name="Ink 261">
                <a:extLst>
                  <a:ext uri="{FF2B5EF4-FFF2-40B4-BE49-F238E27FC236}">
                    <a16:creationId xmlns:a16="http://schemas.microsoft.com/office/drawing/2014/main" id="{EEFCA8E3-718A-4723-AC82-03B1B4C6760A}"/>
                  </a:ext>
                </a:extLst>
              </p:cNvPr>
              <p:cNvPicPr/>
              <p:nvPr/>
            </p:nvPicPr>
            <p:blipFill>
              <a:blip r:embed="rId171"/>
              <a:stretch>
                <a:fillRect/>
              </a:stretch>
            </p:blipFill>
            <p:spPr>
              <a:xfrm>
                <a:off x="10813495" y="1760861"/>
                <a:ext cx="388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63" name="Ink 262">
                <a:extLst>
                  <a:ext uri="{FF2B5EF4-FFF2-40B4-BE49-F238E27FC236}">
                    <a16:creationId xmlns:a16="http://schemas.microsoft.com/office/drawing/2014/main" id="{23F65841-444F-493B-ADF9-3B83422B0D88}"/>
                  </a:ext>
                </a:extLst>
              </p14:cNvPr>
              <p14:cNvContentPartPr/>
              <p14:nvPr/>
            </p14:nvContentPartPr>
            <p14:xfrm>
              <a:off x="10643575" y="2044901"/>
              <a:ext cx="134280" cy="158400"/>
            </p14:xfrm>
          </p:contentPart>
        </mc:Choice>
        <mc:Fallback xmlns="">
          <p:pic>
            <p:nvPicPr>
              <p:cNvPr id="263" name="Ink 262">
                <a:extLst>
                  <a:ext uri="{FF2B5EF4-FFF2-40B4-BE49-F238E27FC236}">
                    <a16:creationId xmlns:a16="http://schemas.microsoft.com/office/drawing/2014/main" id="{23F65841-444F-493B-ADF9-3B83422B0D88}"/>
                  </a:ext>
                </a:extLst>
              </p:cNvPr>
              <p:cNvPicPr/>
              <p:nvPr/>
            </p:nvPicPr>
            <p:blipFill>
              <a:blip r:embed="rId173"/>
              <a:stretch>
                <a:fillRect/>
              </a:stretch>
            </p:blipFill>
            <p:spPr>
              <a:xfrm>
                <a:off x="10625575" y="2026901"/>
                <a:ext cx="169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64" name="Ink 263">
                <a:extLst>
                  <a:ext uri="{FF2B5EF4-FFF2-40B4-BE49-F238E27FC236}">
                    <a16:creationId xmlns:a16="http://schemas.microsoft.com/office/drawing/2014/main" id="{133CAB25-A2C9-41D1-ABF4-D2FDDE801B15}"/>
                  </a:ext>
                </a:extLst>
              </p14:cNvPr>
              <p14:cNvContentPartPr/>
              <p14:nvPr/>
            </p14:nvContentPartPr>
            <p14:xfrm>
              <a:off x="10807375" y="2055701"/>
              <a:ext cx="1800" cy="150840"/>
            </p14:xfrm>
          </p:contentPart>
        </mc:Choice>
        <mc:Fallback xmlns="">
          <p:pic>
            <p:nvPicPr>
              <p:cNvPr id="264" name="Ink 263">
                <a:extLst>
                  <a:ext uri="{FF2B5EF4-FFF2-40B4-BE49-F238E27FC236}">
                    <a16:creationId xmlns:a16="http://schemas.microsoft.com/office/drawing/2014/main" id="{133CAB25-A2C9-41D1-ABF4-D2FDDE801B15}"/>
                  </a:ext>
                </a:extLst>
              </p:cNvPr>
              <p:cNvPicPr/>
              <p:nvPr/>
            </p:nvPicPr>
            <p:blipFill>
              <a:blip r:embed="rId175"/>
              <a:stretch>
                <a:fillRect/>
              </a:stretch>
            </p:blipFill>
            <p:spPr>
              <a:xfrm>
                <a:off x="10789735" y="2037701"/>
                <a:ext cx="37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65" name="Ink 264">
                <a:extLst>
                  <a:ext uri="{FF2B5EF4-FFF2-40B4-BE49-F238E27FC236}">
                    <a16:creationId xmlns:a16="http://schemas.microsoft.com/office/drawing/2014/main" id="{007B160B-CE9E-4947-8A33-967449E6E9CA}"/>
                  </a:ext>
                </a:extLst>
              </p14:cNvPr>
              <p14:cNvContentPartPr/>
              <p14:nvPr/>
            </p14:nvContentPartPr>
            <p14:xfrm>
              <a:off x="10820335" y="2021861"/>
              <a:ext cx="118440" cy="211320"/>
            </p14:xfrm>
          </p:contentPart>
        </mc:Choice>
        <mc:Fallback xmlns="">
          <p:pic>
            <p:nvPicPr>
              <p:cNvPr id="265" name="Ink 264">
                <a:extLst>
                  <a:ext uri="{FF2B5EF4-FFF2-40B4-BE49-F238E27FC236}">
                    <a16:creationId xmlns:a16="http://schemas.microsoft.com/office/drawing/2014/main" id="{007B160B-CE9E-4947-8A33-967449E6E9CA}"/>
                  </a:ext>
                </a:extLst>
              </p:cNvPr>
              <p:cNvPicPr/>
              <p:nvPr/>
            </p:nvPicPr>
            <p:blipFill>
              <a:blip r:embed="rId177"/>
              <a:stretch>
                <a:fillRect/>
              </a:stretch>
            </p:blipFill>
            <p:spPr>
              <a:xfrm>
                <a:off x="10802695" y="2003861"/>
                <a:ext cx="1540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66" name="Ink 265">
                <a:extLst>
                  <a:ext uri="{FF2B5EF4-FFF2-40B4-BE49-F238E27FC236}">
                    <a16:creationId xmlns:a16="http://schemas.microsoft.com/office/drawing/2014/main" id="{F20A3FED-AB7A-40E4-ADD1-90971EB6A26C}"/>
                  </a:ext>
                </a:extLst>
              </p14:cNvPr>
              <p14:cNvContentPartPr/>
              <p14:nvPr/>
            </p14:nvContentPartPr>
            <p14:xfrm>
              <a:off x="10783255" y="2271701"/>
              <a:ext cx="7920" cy="111960"/>
            </p14:xfrm>
          </p:contentPart>
        </mc:Choice>
        <mc:Fallback xmlns="">
          <p:pic>
            <p:nvPicPr>
              <p:cNvPr id="266" name="Ink 265">
                <a:extLst>
                  <a:ext uri="{FF2B5EF4-FFF2-40B4-BE49-F238E27FC236}">
                    <a16:creationId xmlns:a16="http://schemas.microsoft.com/office/drawing/2014/main" id="{F20A3FED-AB7A-40E4-ADD1-90971EB6A26C}"/>
                  </a:ext>
                </a:extLst>
              </p:cNvPr>
              <p:cNvPicPr/>
              <p:nvPr/>
            </p:nvPicPr>
            <p:blipFill>
              <a:blip r:embed="rId179"/>
              <a:stretch>
                <a:fillRect/>
              </a:stretch>
            </p:blipFill>
            <p:spPr>
              <a:xfrm>
                <a:off x="10765255" y="2253701"/>
                <a:ext cx="43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67" name="Ink 266">
                <a:extLst>
                  <a:ext uri="{FF2B5EF4-FFF2-40B4-BE49-F238E27FC236}">
                    <a16:creationId xmlns:a16="http://schemas.microsoft.com/office/drawing/2014/main" id="{0814E769-D977-4A27-8235-678DE0C3877E}"/>
                  </a:ext>
                </a:extLst>
              </p14:cNvPr>
              <p14:cNvContentPartPr/>
              <p14:nvPr/>
            </p14:nvContentPartPr>
            <p14:xfrm>
              <a:off x="10496695" y="2422541"/>
              <a:ext cx="448200" cy="133920"/>
            </p14:xfrm>
          </p:contentPart>
        </mc:Choice>
        <mc:Fallback xmlns="">
          <p:pic>
            <p:nvPicPr>
              <p:cNvPr id="267" name="Ink 266">
                <a:extLst>
                  <a:ext uri="{FF2B5EF4-FFF2-40B4-BE49-F238E27FC236}">
                    <a16:creationId xmlns:a16="http://schemas.microsoft.com/office/drawing/2014/main" id="{0814E769-D977-4A27-8235-678DE0C3877E}"/>
                  </a:ext>
                </a:extLst>
              </p:cNvPr>
              <p:cNvPicPr/>
              <p:nvPr/>
            </p:nvPicPr>
            <p:blipFill>
              <a:blip r:embed="rId181"/>
              <a:stretch>
                <a:fillRect/>
              </a:stretch>
            </p:blipFill>
            <p:spPr>
              <a:xfrm>
                <a:off x="10478695" y="2404541"/>
                <a:ext cx="483840" cy="169560"/>
              </a:xfrm>
              <a:prstGeom prst="rect">
                <a:avLst/>
              </a:prstGeom>
            </p:spPr>
          </p:pic>
        </mc:Fallback>
      </mc:AlternateContent>
      <p:grpSp>
        <p:nvGrpSpPr>
          <p:cNvPr id="276" name="Group 275">
            <a:extLst>
              <a:ext uri="{FF2B5EF4-FFF2-40B4-BE49-F238E27FC236}">
                <a16:creationId xmlns:a16="http://schemas.microsoft.com/office/drawing/2014/main" id="{FDB06967-593C-4765-9838-F72A7512CC4C}"/>
              </a:ext>
            </a:extLst>
          </p:cNvPr>
          <p:cNvGrpSpPr/>
          <p:nvPr/>
        </p:nvGrpSpPr>
        <p:grpSpPr>
          <a:xfrm>
            <a:off x="10460335" y="2607941"/>
            <a:ext cx="619560" cy="521280"/>
            <a:chOff x="10460335" y="2607941"/>
            <a:chExt cx="619560" cy="521280"/>
          </a:xfrm>
        </p:grpSpPr>
        <mc:AlternateContent xmlns:mc="http://schemas.openxmlformats.org/markup-compatibility/2006" xmlns:p14="http://schemas.microsoft.com/office/powerpoint/2010/main">
          <mc:Choice Requires="p14">
            <p:contentPart p14:bwMode="auto" r:id="rId182">
              <p14:nvContentPartPr>
                <p14:cNvPr id="270" name="Ink 269">
                  <a:extLst>
                    <a:ext uri="{FF2B5EF4-FFF2-40B4-BE49-F238E27FC236}">
                      <a16:creationId xmlns:a16="http://schemas.microsoft.com/office/drawing/2014/main" id="{B56E2999-B82C-4296-8E45-CF1974D30188}"/>
                    </a:ext>
                  </a:extLst>
                </p14:cNvPr>
                <p14:cNvContentPartPr/>
                <p14:nvPr/>
              </p14:nvContentPartPr>
              <p14:xfrm>
                <a:off x="10695055" y="2607941"/>
                <a:ext cx="27720" cy="157320"/>
              </p14:xfrm>
            </p:contentPart>
          </mc:Choice>
          <mc:Fallback xmlns="">
            <p:pic>
              <p:nvPicPr>
                <p:cNvPr id="270" name="Ink 269">
                  <a:extLst>
                    <a:ext uri="{FF2B5EF4-FFF2-40B4-BE49-F238E27FC236}">
                      <a16:creationId xmlns:a16="http://schemas.microsoft.com/office/drawing/2014/main" id="{B56E2999-B82C-4296-8E45-CF1974D30188}"/>
                    </a:ext>
                  </a:extLst>
                </p:cNvPr>
                <p:cNvPicPr/>
                <p:nvPr/>
              </p:nvPicPr>
              <p:blipFill>
                <a:blip r:embed="rId183"/>
                <a:stretch>
                  <a:fillRect/>
                </a:stretch>
              </p:blipFill>
              <p:spPr>
                <a:xfrm>
                  <a:off x="10677415" y="2590301"/>
                  <a:ext cx="63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71" name="Ink 270">
                  <a:extLst>
                    <a:ext uri="{FF2B5EF4-FFF2-40B4-BE49-F238E27FC236}">
                      <a16:creationId xmlns:a16="http://schemas.microsoft.com/office/drawing/2014/main" id="{CDDF1E55-C01E-4E9D-914D-1581F68480CF}"/>
                    </a:ext>
                  </a:extLst>
                </p14:cNvPr>
                <p14:cNvContentPartPr/>
                <p14:nvPr/>
              </p14:nvContentPartPr>
              <p14:xfrm>
                <a:off x="10460335" y="2800541"/>
                <a:ext cx="132480" cy="198360"/>
              </p14:xfrm>
            </p:contentPart>
          </mc:Choice>
          <mc:Fallback xmlns="">
            <p:pic>
              <p:nvPicPr>
                <p:cNvPr id="271" name="Ink 270">
                  <a:extLst>
                    <a:ext uri="{FF2B5EF4-FFF2-40B4-BE49-F238E27FC236}">
                      <a16:creationId xmlns:a16="http://schemas.microsoft.com/office/drawing/2014/main" id="{CDDF1E55-C01E-4E9D-914D-1581F68480CF}"/>
                    </a:ext>
                  </a:extLst>
                </p:cNvPr>
                <p:cNvPicPr/>
                <p:nvPr/>
              </p:nvPicPr>
              <p:blipFill>
                <a:blip r:embed="rId185"/>
                <a:stretch>
                  <a:fillRect/>
                </a:stretch>
              </p:blipFill>
              <p:spPr>
                <a:xfrm>
                  <a:off x="10442695" y="2782541"/>
                  <a:ext cx="1681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72" name="Ink 271">
                  <a:extLst>
                    <a:ext uri="{FF2B5EF4-FFF2-40B4-BE49-F238E27FC236}">
                      <a16:creationId xmlns:a16="http://schemas.microsoft.com/office/drawing/2014/main" id="{22B0CB32-48F3-4010-AB91-75400B79432C}"/>
                    </a:ext>
                  </a:extLst>
                </p14:cNvPr>
                <p14:cNvContentPartPr/>
                <p14:nvPr/>
              </p14:nvContentPartPr>
              <p14:xfrm>
                <a:off x="10621255" y="2927261"/>
                <a:ext cx="193320" cy="201960"/>
              </p14:xfrm>
            </p:contentPart>
          </mc:Choice>
          <mc:Fallback xmlns="">
            <p:pic>
              <p:nvPicPr>
                <p:cNvPr id="272" name="Ink 271">
                  <a:extLst>
                    <a:ext uri="{FF2B5EF4-FFF2-40B4-BE49-F238E27FC236}">
                      <a16:creationId xmlns:a16="http://schemas.microsoft.com/office/drawing/2014/main" id="{22B0CB32-48F3-4010-AB91-75400B79432C}"/>
                    </a:ext>
                  </a:extLst>
                </p:cNvPr>
                <p:cNvPicPr/>
                <p:nvPr/>
              </p:nvPicPr>
              <p:blipFill>
                <a:blip r:embed="rId187"/>
                <a:stretch>
                  <a:fillRect/>
                </a:stretch>
              </p:blipFill>
              <p:spPr>
                <a:xfrm>
                  <a:off x="10603615" y="2909621"/>
                  <a:ext cx="2289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73" name="Ink 272">
                  <a:extLst>
                    <a:ext uri="{FF2B5EF4-FFF2-40B4-BE49-F238E27FC236}">
                      <a16:creationId xmlns:a16="http://schemas.microsoft.com/office/drawing/2014/main" id="{0B6FEDFE-19DF-4A62-A8C9-8EC2D9AF0453}"/>
                    </a:ext>
                  </a:extLst>
                </p14:cNvPr>
                <p14:cNvContentPartPr/>
                <p14:nvPr/>
              </p14:nvContentPartPr>
              <p14:xfrm>
                <a:off x="10862095" y="2792621"/>
                <a:ext cx="70200" cy="119160"/>
              </p14:xfrm>
            </p:contentPart>
          </mc:Choice>
          <mc:Fallback xmlns="">
            <p:pic>
              <p:nvPicPr>
                <p:cNvPr id="273" name="Ink 272">
                  <a:extLst>
                    <a:ext uri="{FF2B5EF4-FFF2-40B4-BE49-F238E27FC236}">
                      <a16:creationId xmlns:a16="http://schemas.microsoft.com/office/drawing/2014/main" id="{0B6FEDFE-19DF-4A62-A8C9-8EC2D9AF0453}"/>
                    </a:ext>
                  </a:extLst>
                </p:cNvPr>
                <p:cNvPicPr/>
                <p:nvPr/>
              </p:nvPicPr>
              <p:blipFill>
                <a:blip r:embed="rId189"/>
                <a:stretch>
                  <a:fillRect/>
                </a:stretch>
              </p:blipFill>
              <p:spPr>
                <a:xfrm>
                  <a:off x="10844455" y="2774981"/>
                  <a:ext cx="105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74" name="Ink 273">
                  <a:extLst>
                    <a:ext uri="{FF2B5EF4-FFF2-40B4-BE49-F238E27FC236}">
                      <a16:creationId xmlns:a16="http://schemas.microsoft.com/office/drawing/2014/main" id="{9463A3E2-A379-4B4B-B9C5-F0AB04F6E4A0}"/>
                    </a:ext>
                  </a:extLst>
                </p14:cNvPr>
                <p14:cNvContentPartPr/>
                <p14:nvPr/>
              </p14:nvContentPartPr>
              <p14:xfrm>
                <a:off x="10967935" y="2822141"/>
                <a:ext cx="111960" cy="11880"/>
              </p14:xfrm>
            </p:contentPart>
          </mc:Choice>
          <mc:Fallback xmlns="">
            <p:pic>
              <p:nvPicPr>
                <p:cNvPr id="274" name="Ink 273">
                  <a:extLst>
                    <a:ext uri="{FF2B5EF4-FFF2-40B4-BE49-F238E27FC236}">
                      <a16:creationId xmlns:a16="http://schemas.microsoft.com/office/drawing/2014/main" id="{9463A3E2-A379-4B4B-B9C5-F0AB04F6E4A0}"/>
                    </a:ext>
                  </a:extLst>
                </p:cNvPr>
                <p:cNvPicPr/>
                <p:nvPr/>
              </p:nvPicPr>
              <p:blipFill>
                <a:blip r:embed="rId191"/>
                <a:stretch>
                  <a:fillRect/>
                </a:stretch>
              </p:blipFill>
              <p:spPr>
                <a:xfrm>
                  <a:off x="10949935" y="2804141"/>
                  <a:ext cx="1476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75" name="Ink 274">
                  <a:extLst>
                    <a:ext uri="{FF2B5EF4-FFF2-40B4-BE49-F238E27FC236}">
                      <a16:creationId xmlns:a16="http://schemas.microsoft.com/office/drawing/2014/main" id="{F06C8434-68E4-45DF-8561-DF87A20A633A}"/>
                    </a:ext>
                  </a:extLst>
                </p14:cNvPr>
                <p14:cNvContentPartPr/>
                <p14:nvPr/>
              </p14:nvContentPartPr>
              <p14:xfrm>
                <a:off x="11026255" y="2721341"/>
                <a:ext cx="29880" cy="199800"/>
              </p14:xfrm>
            </p:contentPart>
          </mc:Choice>
          <mc:Fallback xmlns="">
            <p:pic>
              <p:nvPicPr>
                <p:cNvPr id="275" name="Ink 274">
                  <a:extLst>
                    <a:ext uri="{FF2B5EF4-FFF2-40B4-BE49-F238E27FC236}">
                      <a16:creationId xmlns:a16="http://schemas.microsoft.com/office/drawing/2014/main" id="{F06C8434-68E4-45DF-8561-DF87A20A633A}"/>
                    </a:ext>
                  </a:extLst>
                </p:cNvPr>
                <p:cNvPicPr/>
                <p:nvPr/>
              </p:nvPicPr>
              <p:blipFill>
                <a:blip r:embed="rId193"/>
                <a:stretch>
                  <a:fillRect/>
                </a:stretch>
              </p:blipFill>
              <p:spPr>
                <a:xfrm>
                  <a:off x="11008615" y="2703701"/>
                  <a:ext cx="65520" cy="235440"/>
                </a:xfrm>
                <a:prstGeom prst="rect">
                  <a:avLst/>
                </a:prstGeom>
              </p:spPr>
            </p:pic>
          </mc:Fallback>
        </mc:AlternateContent>
      </p:grpSp>
      <p:grpSp>
        <p:nvGrpSpPr>
          <p:cNvPr id="281" name="Group 280">
            <a:extLst>
              <a:ext uri="{FF2B5EF4-FFF2-40B4-BE49-F238E27FC236}">
                <a16:creationId xmlns:a16="http://schemas.microsoft.com/office/drawing/2014/main" id="{DF6AB9FD-B053-4CB8-8E74-0761F01C5B84}"/>
              </a:ext>
            </a:extLst>
          </p:cNvPr>
          <p:cNvGrpSpPr/>
          <p:nvPr/>
        </p:nvGrpSpPr>
        <p:grpSpPr>
          <a:xfrm>
            <a:off x="9307255" y="1616861"/>
            <a:ext cx="559800" cy="160200"/>
            <a:chOff x="9307255" y="1616861"/>
            <a:chExt cx="559800" cy="160200"/>
          </a:xfrm>
        </p:grpSpPr>
        <mc:AlternateContent xmlns:mc="http://schemas.openxmlformats.org/markup-compatibility/2006" xmlns:p14="http://schemas.microsoft.com/office/powerpoint/2010/main">
          <mc:Choice Requires="p14">
            <p:contentPart p14:bwMode="auto" r:id="rId194">
              <p14:nvContentPartPr>
                <p14:cNvPr id="279" name="Ink 278">
                  <a:extLst>
                    <a:ext uri="{FF2B5EF4-FFF2-40B4-BE49-F238E27FC236}">
                      <a16:creationId xmlns:a16="http://schemas.microsoft.com/office/drawing/2014/main" id="{70212053-79DD-4371-A7D9-56942BB06AE2}"/>
                    </a:ext>
                  </a:extLst>
                </p14:cNvPr>
                <p14:cNvContentPartPr/>
                <p14:nvPr/>
              </p14:nvContentPartPr>
              <p14:xfrm>
                <a:off x="9307255" y="1661501"/>
                <a:ext cx="347400" cy="4680"/>
              </p14:xfrm>
            </p:contentPart>
          </mc:Choice>
          <mc:Fallback xmlns="">
            <p:pic>
              <p:nvPicPr>
                <p:cNvPr id="279" name="Ink 278">
                  <a:extLst>
                    <a:ext uri="{FF2B5EF4-FFF2-40B4-BE49-F238E27FC236}">
                      <a16:creationId xmlns:a16="http://schemas.microsoft.com/office/drawing/2014/main" id="{70212053-79DD-4371-A7D9-56942BB06AE2}"/>
                    </a:ext>
                  </a:extLst>
                </p:cNvPr>
                <p:cNvPicPr/>
                <p:nvPr/>
              </p:nvPicPr>
              <p:blipFill>
                <a:blip r:embed="rId195"/>
                <a:stretch>
                  <a:fillRect/>
                </a:stretch>
              </p:blipFill>
              <p:spPr>
                <a:xfrm>
                  <a:off x="9289615" y="1643861"/>
                  <a:ext cx="383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80" name="Ink 279">
                  <a:extLst>
                    <a:ext uri="{FF2B5EF4-FFF2-40B4-BE49-F238E27FC236}">
                      <a16:creationId xmlns:a16="http://schemas.microsoft.com/office/drawing/2014/main" id="{1C1F4C81-8B2E-4E48-8B5F-2C404A752596}"/>
                    </a:ext>
                  </a:extLst>
                </p14:cNvPr>
                <p14:cNvContentPartPr/>
                <p14:nvPr/>
              </p14:nvContentPartPr>
              <p14:xfrm>
                <a:off x="9698575" y="1616861"/>
                <a:ext cx="168480" cy="160200"/>
              </p14:xfrm>
            </p:contentPart>
          </mc:Choice>
          <mc:Fallback xmlns="">
            <p:pic>
              <p:nvPicPr>
                <p:cNvPr id="280" name="Ink 279">
                  <a:extLst>
                    <a:ext uri="{FF2B5EF4-FFF2-40B4-BE49-F238E27FC236}">
                      <a16:creationId xmlns:a16="http://schemas.microsoft.com/office/drawing/2014/main" id="{1C1F4C81-8B2E-4E48-8B5F-2C404A752596}"/>
                    </a:ext>
                  </a:extLst>
                </p:cNvPr>
                <p:cNvPicPr/>
                <p:nvPr/>
              </p:nvPicPr>
              <p:blipFill>
                <a:blip r:embed="rId197"/>
                <a:stretch>
                  <a:fillRect/>
                </a:stretch>
              </p:blipFill>
              <p:spPr>
                <a:xfrm>
                  <a:off x="9680575" y="1598861"/>
                  <a:ext cx="204120" cy="19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8">
            <p14:nvContentPartPr>
              <p14:cNvPr id="283" name="Ink 282">
                <a:extLst>
                  <a:ext uri="{FF2B5EF4-FFF2-40B4-BE49-F238E27FC236}">
                    <a16:creationId xmlns:a16="http://schemas.microsoft.com/office/drawing/2014/main" id="{416F9499-9A81-4548-86CC-18BBBA5A22D7}"/>
                  </a:ext>
                </a:extLst>
              </p14:cNvPr>
              <p14:cNvContentPartPr/>
              <p14:nvPr/>
            </p14:nvContentPartPr>
            <p14:xfrm>
              <a:off x="7195495" y="1693181"/>
              <a:ext cx="41400" cy="440640"/>
            </p14:xfrm>
          </p:contentPart>
        </mc:Choice>
        <mc:Fallback xmlns="">
          <p:pic>
            <p:nvPicPr>
              <p:cNvPr id="283" name="Ink 282">
                <a:extLst>
                  <a:ext uri="{FF2B5EF4-FFF2-40B4-BE49-F238E27FC236}">
                    <a16:creationId xmlns:a16="http://schemas.microsoft.com/office/drawing/2014/main" id="{416F9499-9A81-4548-86CC-18BBBA5A22D7}"/>
                  </a:ext>
                </a:extLst>
              </p:cNvPr>
              <p:cNvPicPr/>
              <p:nvPr/>
            </p:nvPicPr>
            <p:blipFill>
              <a:blip r:embed="rId199"/>
              <a:stretch>
                <a:fillRect/>
              </a:stretch>
            </p:blipFill>
            <p:spPr>
              <a:xfrm>
                <a:off x="7177855" y="1675541"/>
                <a:ext cx="7704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84" name="Ink 283">
                <a:extLst>
                  <a:ext uri="{FF2B5EF4-FFF2-40B4-BE49-F238E27FC236}">
                    <a16:creationId xmlns:a16="http://schemas.microsoft.com/office/drawing/2014/main" id="{8591BF25-DFD2-4A55-8AB1-BF15A09BC3DE}"/>
                  </a:ext>
                </a:extLst>
              </p14:cNvPr>
              <p14:cNvContentPartPr/>
              <p14:nvPr/>
            </p14:nvContentPartPr>
            <p14:xfrm>
              <a:off x="7160935" y="2063981"/>
              <a:ext cx="185040" cy="133920"/>
            </p14:xfrm>
          </p:contentPart>
        </mc:Choice>
        <mc:Fallback xmlns="">
          <p:pic>
            <p:nvPicPr>
              <p:cNvPr id="284" name="Ink 283">
                <a:extLst>
                  <a:ext uri="{FF2B5EF4-FFF2-40B4-BE49-F238E27FC236}">
                    <a16:creationId xmlns:a16="http://schemas.microsoft.com/office/drawing/2014/main" id="{8591BF25-DFD2-4A55-8AB1-BF15A09BC3DE}"/>
                  </a:ext>
                </a:extLst>
              </p:cNvPr>
              <p:cNvPicPr/>
              <p:nvPr/>
            </p:nvPicPr>
            <p:blipFill>
              <a:blip r:embed="rId201"/>
              <a:stretch>
                <a:fillRect/>
              </a:stretch>
            </p:blipFill>
            <p:spPr>
              <a:xfrm>
                <a:off x="7143295" y="2045981"/>
                <a:ext cx="220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86" name="Ink 285">
                <a:extLst>
                  <a:ext uri="{FF2B5EF4-FFF2-40B4-BE49-F238E27FC236}">
                    <a16:creationId xmlns:a16="http://schemas.microsoft.com/office/drawing/2014/main" id="{946CA045-D246-4AA2-AC1C-12D21591773A}"/>
                  </a:ext>
                </a:extLst>
              </p14:cNvPr>
              <p14:cNvContentPartPr/>
              <p14:nvPr/>
            </p14:nvContentPartPr>
            <p14:xfrm>
              <a:off x="7100095" y="2291501"/>
              <a:ext cx="155160" cy="198360"/>
            </p14:xfrm>
          </p:contentPart>
        </mc:Choice>
        <mc:Fallback xmlns="">
          <p:pic>
            <p:nvPicPr>
              <p:cNvPr id="286" name="Ink 285">
                <a:extLst>
                  <a:ext uri="{FF2B5EF4-FFF2-40B4-BE49-F238E27FC236}">
                    <a16:creationId xmlns:a16="http://schemas.microsoft.com/office/drawing/2014/main" id="{946CA045-D246-4AA2-AC1C-12D21591773A}"/>
                  </a:ext>
                </a:extLst>
              </p:cNvPr>
              <p:cNvPicPr/>
              <p:nvPr/>
            </p:nvPicPr>
            <p:blipFill>
              <a:blip r:embed="rId203"/>
              <a:stretch>
                <a:fillRect/>
              </a:stretch>
            </p:blipFill>
            <p:spPr>
              <a:xfrm>
                <a:off x="7082095" y="2273861"/>
                <a:ext cx="1908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87" name="Ink 286">
                <a:extLst>
                  <a:ext uri="{FF2B5EF4-FFF2-40B4-BE49-F238E27FC236}">
                    <a16:creationId xmlns:a16="http://schemas.microsoft.com/office/drawing/2014/main" id="{51DF925D-E912-4927-A9E6-407FBF1B04E4}"/>
                  </a:ext>
                </a:extLst>
              </p14:cNvPr>
              <p14:cNvContentPartPr/>
              <p14:nvPr/>
            </p14:nvContentPartPr>
            <p14:xfrm>
              <a:off x="7276855" y="2324261"/>
              <a:ext cx="23760" cy="129960"/>
            </p14:xfrm>
          </p:contentPart>
        </mc:Choice>
        <mc:Fallback xmlns="">
          <p:pic>
            <p:nvPicPr>
              <p:cNvPr id="287" name="Ink 286">
                <a:extLst>
                  <a:ext uri="{FF2B5EF4-FFF2-40B4-BE49-F238E27FC236}">
                    <a16:creationId xmlns:a16="http://schemas.microsoft.com/office/drawing/2014/main" id="{51DF925D-E912-4927-A9E6-407FBF1B04E4}"/>
                  </a:ext>
                </a:extLst>
              </p:cNvPr>
              <p:cNvPicPr/>
              <p:nvPr/>
            </p:nvPicPr>
            <p:blipFill>
              <a:blip r:embed="rId205"/>
              <a:stretch>
                <a:fillRect/>
              </a:stretch>
            </p:blipFill>
            <p:spPr>
              <a:xfrm>
                <a:off x="7259215" y="2306621"/>
                <a:ext cx="59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88" name="Ink 287">
                <a:extLst>
                  <a:ext uri="{FF2B5EF4-FFF2-40B4-BE49-F238E27FC236}">
                    <a16:creationId xmlns:a16="http://schemas.microsoft.com/office/drawing/2014/main" id="{15755147-68D0-4B40-B628-F5D8B5C6B83B}"/>
                  </a:ext>
                </a:extLst>
              </p14:cNvPr>
              <p14:cNvContentPartPr/>
              <p14:nvPr/>
            </p14:nvContentPartPr>
            <p14:xfrm>
              <a:off x="7280095" y="2290781"/>
              <a:ext cx="117360" cy="192960"/>
            </p14:xfrm>
          </p:contentPart>
        </mc:Choice>
        <mc:Fallback xmlns="">
          <p:pic>
            <p:nvPicPr>
              <p:cNvPr id="288" name="Ink 287">
                <a:extLst>
                  <a:ext uri="{FF2B5EF4-FFF2-40B4-BE49-F238E27FC236}">
                    <a16:creationId xmlns:a16="http://schemas.microsoft.com/office/drawing/2014/main" id="{15755147-68D0-4B40-B628-F5D8B5C6B83B}"/>
                  </a:ext>
                </a:extLst>
              </p:cNvPr>
              <p:cNvPicPr/>
              <p:nvPr/>
            </p:nvPicPr>
            <p:blipFill>
              <a:blip r:embed="rId207"/>
              <a:stretch>
                <a:fillRect/>
              </a:stretch>
            </p:blipFill>
            <p:spPr>
              <a:xfrm>
                <a:off x="7262095" y="2273141"/>
                <a:ext cx="153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89" name="Ink 288">
                <a:extLst>
                  <a:ext uri="{FF2B5EF4-FFF2-40B4-BE49-F238E27FC236}">
                    <a16:creationId xmlns:a16="http://schemas.microsoft.com/office/drawing/2014/main" id="{E1235B27-8886-4AF0-A7A9-45C724975997}"/>
                  </a:ext>
                </a:extLst>
              </p14:cNvPr>
              <p14:cNvContentPartPr/>
              <p14:nvPr/>
            </p14:nvContentPartPr>
            <p14:xfrm>
              <a:off x="7449295" y="2344781"/>
              <a:ext cx="117360" cy="23760"/>
            </p14:xfrm>
          </p:contentPart>
        </mc:Choice>
        <mc:Fallback xmlns="">
          <p:pic>
            <p:nvPicPr>
              <p:cNvPr id="289" name="Ink 288">
                <a:extLst>
                  <a:ext uri="{FF2B5EF4-FFF2-40B4-BE49-F238E27FC236}">
                    <a16:creationId xmlns:a16="http://schemas.microsoft.com/office/drawing/2014/main" id="{E1235B27-8886-4AF0-A7A9-45C724975997}"/>
                  </a:ext>
                </a:extLst>
              </p:cNvPr>
              <p:cNvPicPr/>
              <p:nvPr/>
            </p:nvPicPr>
            <p:blipFill>
              <a:blip r:embed="rId209"/>
              <a:stretch>
                <a:fillRect/>
              </a:stretch>
            </p:blipFill>
            <p:spPr>
              <a:xfrm>
                <a:off x="7431655" y="2327141"/>
                <a:ext cx="153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90" name="Ink 289">
                <a:extLst>
                  <a:ext uri="{FF2B5EF4-FFF2-40B4-BE49-F238E27FC236}">
                    <a16:creationId xmlns:a16="http://schemas.microsoft.com/office/drawing/2014/main" id="{E84CA2BF-546F-4D5A-9F10-8F99732C04DB}"/>
                  </a:ext>
                </a:extLst>
              </p14:cNvPr>
              <p14:cNvContentPartPr/>
              <p14:nvPr/>
            </p14:nvContentPartPr>
            <p14:xfrm>
              <a:off x="7507975" y="2279261"/>
              <a:ext cx="12600" cy="155520"/>
            </p14:xfrm>
          </p:contentPart>
        </mc:Choice>
        <mc:Fallback xmlns="">
          <p:pic>
            <p:nvPicPr>
              <p:cNvPr id="290" name="Ink 289">
                <a:extLst>
                  <a:ext uri="{FF2B5EF4-FFF2-40B4-BE49-F238E27FC236}">
                    <a16:creationId xmlns:a16="http://schemas.microsoft.com/office/drawing/2014/main" id="{E84CA2BF-546F-4D5A-9F10-8F99732C04DB}"/>
                  </a:ext>
                </a:extLst>
              </p:cNvPr>
              <p:cNvPicPr/>
              <p:nvPr/>
            </p:nvPicPr>
            <p:blipFill>
              <a:blip r:embed="rId211"/>
              <a:stretch>
                <a:fillRect/>
              </a:stretch>
            </p:blipFill>
            <p:spPr>
              <a:xfrm>
                <a:off x="7489975" y="2261261"/>
                <a:ext cx="48240" cy="191160"/>
              </a:xfrm>
              <a:prstGeom prst="rect">
                <a:avLst/>
              </a:prstGeom>
            </p:spPr>
          </p:pic>
        </mc:Fallback>
      </mc:AlternateContent>
      <p:grpSp>
        <p:nvGrpSpPr>
          <p:cNvPr id="297" name="Group 296">
            <a:extLst>
              <a:ext uri="{FF2B5EF4-FFF2-40B4-BE49-F238E27FC236}">
                <a16:creationId xmlns:a16="http://schemas.microsoft.com/office/drawing/2014/main" id="{048974D8-6122-4D15-A030-CEE4A1F5805F}"/>
              </a:ext>
            </a:extLst>
          </p:cNvPr>
          <p:cNvGrpSpPr/>
          <p:nvPr/>
        </p:nvGrpSpPr>
        <p:grpSpPr>
          <a:xfrm>
            <a:off x="7016215" y="856541"/>
            <a:ext cx="591480" cy="964440"/>
            <a:chOff x="7016215" y="856541"/>
            <a:chExt cx="591480" cy="964440"/>
          </a:xfrm>
        </p:grpSpPr>
        <mc:AlternateContent xmlns:mc="http://schemas.openxmlformats.org/markup-compatibility/2006" xmlns:p14="http://schemas.microsoft.com/office/powerpoint/2010/main">
          <mc:Choice Requires="p14">
            <p:contentPart p14:bwMode="auto" r:id="rId212">
              <p14:nvContentPartPr>
                <p14:cNvPr id="277" name="Ink 276">
                  <a:extLst>
                    <a:ext uri="{FF2B5EF4-FFF2-40B4-BE49-F238E27FC236}">
                      <a16:creationId xmlns:a16="http://schemas.microsoft.com/office/drawing/2014/main" id="{4DF280F6-C038-4156-BA80-B563BF91E717}"/>
                    </a:ext>
                  </a:extLst>
                </p14:cNvPr>
                <p14:cNvContentPartPr/>
                <p14:nvPr/>
              </p14:nvContentPartPr>
              <p14:xfrm>
                <a:off x="7016215" y="1676261"/>
                <a:ext cx="428040" cy="14040"/>
              </p14:xfrm>
            </p:contentPart>
          </mc:Choice>
          <mc:Fallback xmlns="">
            <p:pic>
              <p:nvPicPr>
                <p:cNvPr id="277" name="Ink 276">
                  <a:extLst>
                    <a:ext uri="{FF2B5EF4-FFF2-40B4-BE49-F238E27FC236}">
                      <a16:creationId xmlns:a16="http://schemas.microsoft.com/office/drawing/2014/main" id="{4DF280F6-C038-4156-BA80-B563BF91E717}"/>
                    </a:ext>
                  </a:extLst>
                </p:cNvPr>
                <p:cNvPicPr/>
                <p:nvPr/>
              </p:nvPicPr>
              <p:blipFill>
                <a:blip r:embed="rId213"/>
                <a:stretch>
                  <a:fillRect/>
                </a:stretch>
              </p:blipFill>
              <p:spPr>
                <a:xfrm>
                  <a:off x="6998575" y="1658621"/>
                  <a:ext cx="463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78" name="Ink 277">
                  <a:extLst>
                    <a:ext uri="{FF2B5EF4-FFF2-40B4-BE49-F238E27FC236}">
                      <a16:creationId xmlns:a16="http://schemas.microsoft.com/office/drawing/2014/main" id="{A6D141BD-F201-4518-92D3-02641550702F}"/>
                    </a:ext>
                  </a:extLst>
                </p14:cNvPr>
                <p14:cNvContentPartPr/>
                <p14:nvPr/>
              </p14:nvContentPartPr>
              <p14:xfrm>
                <a:off x="7456135" y="1610021"/>
                <a:ext cx="151560" cy="210960"/>
              </p14:xfrm>
            </p:contentPart>
          </mc:Choice>
          <mc:Fallback xmlns="">
            <p:pic>
              <p:nvPicPr>
                <p:cNvPr id="278" name="Ink 277">
                  <a:extLst>
                    <a:ext uri="{FF2B5EF4-FFF2-40B4-BE49-F238E27FC236}">
                      <a16:creationId xmlns:a16="http://schemas.microsoft.com/office/drawing/2014/main" id="{A6D141BD-F201-4518-92D3-02641550702F}"/>
                    </a:ext>
                  </a:extLst>
                </p:cNvPr>
                <p:cNvPicPr/>
                <p:nvPr/>
              </p:nvPicPr>
              <p:blipFill>
                <a:blip r:embed="rId215"/>
                <a:stretch>
                  <a:fillRect/>
                </a:stretch>
              </p:blipFill>
              <p:spPr>
                <a:xfrm>
                  <a:off x="7438495" y="1592021"/>
                  <a:ext cx="1872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92" name="Ink 291">
                  <a:extLst>
                    <a:ext uri="{FF2B5EF4-FFF2-40B4-BE49-F238E27FC236}">
                      <a16:creationId xmlns:a16="http://schemas.microsoft.com/office/drawing/2014/main" id="{7AD2F09C-4F7E-41B9-A9E2-4C5B053E6A56}"/>
                    </a:ext>
                  </a:extLst>
                </p14:cNvPr>
                <p14:cNvContentPartPr/>
                <p14:nvPr/>
              </p14:nvContentPartPr>
              <p14:xfrm>
                <a:off x="7152295" y="1117181"/>
                <a:ext cx="52200" cy="428400"/>
              </p14:xfrm>
            </p:contentPart>
          </mc:Choice>
          <mc:Fallback xmlns="">
            <p:pic>
              <p:nvPicPr>
                <p:cNvPr id="292" name="Ink 291">
                  <a:extLst>
                    <a:ext uri="{FF2B5EF4-FFF2-40B4-BE49-F238E27FC236}">
                      <a16:creationId xmlns:a16="http://schemas.microsoft.com/office/drawing/2014/main" id="{7AD2F09C-4F7E-41B9-A9E2-4C5B053E6A56}"/>
                    </a:ext>
                  </a:extLst>
                </p:cNvPr>
                <p:cNvPicPr/>
                <p:nvPr/>
              </p:nvPicPr>
              <p:blipFill>
                <a:blip r:embed="rId217"/>
                <a:stretch>
                  <a:fillRect/>
                </a:stretch>
              </p:blipFill>
              <p:spPr>
                <a:xfrm>
                  <a:off x="7134295" y="1099181"/>
                  <a:ext cx="8784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93" name="Ink 292">
                  <a:extLst>
                    <a:ext uri="{FF2B5EF4-FFF2-40B4-BE49-F238E27FC236}">
                      <a16:creationId xmlns:a16="http://schemas.microsoft.com/office/drawing/2014/main" id="{3E53DD65-9BCD-4643-AAE9-51CE932B7A1B}"/>
                    </a:ext>
                  </a:extLst>
                </p14:cNvPr>
                <p14:cNvContentPartPr/>
                <p14:nvPr/>
              </p14:nvContentPartPr>
              <p14:xfrm>
                <a:off x="7077055" y="1436141"/>
                <a:ext cx="205920" cy="160200"/>
              </p14:xfrm>
            </p:contentPart>
          </mc:Choice>
          <mc:Fallback xmlns="">
            <p:pic>
              <p:nvPicPr>
                <p:cNvPr id="293" name="Ink 292">
                  <a:extLst>
                    <a:ext uri="{FF2B5EF4-FFF2-40B4-BE49-F238E27FC236}">
                      <a16:creationId xmlns:a16="http://schemas.microsoft.com/office/drawing/2014/main" id="{3E53DD65-9BCD-4643-AAE9-51CE932B7A1B}"/>
                    </a:ext>
                  </a:extLst>
                </p:cNvPr>
                <p:cNvPicPr/>
                <p:nvPr/>
              </p:nvPicPr>
              <p:blipFill>
                <a:blip r:embed="rId219"/>
                <a:stretch>
                  <a:fillRect/>
                </a:stretch>
              </p:blipFill>
              <p:spPr>
                <a:xfrm>
                  <a:off x="7059415" y="1418501"/>
                  <a:ext cx="241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95" name="Ink 294">
                  <a:extLst>
                    <a:ext uri="{FF2B5EF4-FFF2-40B4-BE49-F238E27FC236}">
                      <a16:creationId xmlns:a16="http://schemas.microsoft.com/office/drawing/2014/main" id="{CDA3BB01-AB66-49EE-A58E-1A8D75EABCD3}"/>
                    </a:ext>
                  </a:extLst>
                </p14:cNvPr>
                <p14:cNvContentPartPr/>
                <p14:nvPr/>
              </p14:nvContentPartPr>
              <p14:xfrm>
                <a:off x="7074175" y="856541"/>
                <a:ext cx="244080" cy="206640"/>
              </p14:xfrm>
            </p:contentPart>
          </mc:Choice>
          <mc:Fallback xmlns="">
            <p:pic>
              <p:nvPicPr>
                <p:cNvPr id="295" name="Ink 294">
                  <a:extLst>
                    <a:ext uri="{FF2B5EF4-FFF2-40B4-BE49-F238E27FC236}">
                      <a16:creationId xmlns:a16="http://schemas.microsoft.com/office/drawing/2014/main" id="{CDA3BB01-AB66-49EE-A58E-1A8D75EABCD3}"/>
                    </a:ext>
                  </a:extLst>
                </p:cNvPr>
                <p:cNvPicPr/>
                <p:nvPr/>
              </p:nvPicPr>
              <p:blipFill>
                <a:blip r:embed="rId221"/>
                <a:stretch>
                  <a:fillRect/>
                </a:stretch>
              </p:blipFill>
              <p:spPr>
                <a:xfrm>
                  <a:off x="7056535" y="838901"/>
                  <a:ext cx="279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96" name="Ink 295">
                  <a:extLst>
                    <a:ext uri="{FF2B5EF4-FFF2-40B4-BE49-F238E27FC236}">
                      <a16:creationId xmlns:a16="http://schemas.microsoft.com/office/drawing/2014/main" id="{36702756-4E53-42EB-A1E1-14ACB65F0A44}"/>
                    </a:ext>
                  </a:extLst>
                </p14:cNvPr>
                <p14:cNvContentPartPr/>
                <p14:nvPr/>
              </p14:nvContentPartPr>
              <p14:xfrm>
                <a:off x="7401415" y="969941"/>
                <a:ext cx="130680" cy="122040"/>
              </p14:xfrm>
            </p:contentPart>
          </mc:Choice>
          <mc:Fallback xmlns="">
            <p:pic>
              <p:nvPicPr>
                <p:cNvPr id="296" name="Ink 295">
                  <a:extLst>
                    <a:ext uri="{FF2B5EF4-FFF2-40B4-BE49-F238E27FC236}">
                      <a16:creationId xmlns:a16="http://schemas.microsoft.com/office/drawing/2014/main" id="{36702756-4E53-42EB-A1E1-14ACB65F0A44}"/>
                    </a:ext>
                  </a:extLst>
                </p:cNvPr>
                <p:cNvPicPr/>
                <p:nvPr/>
              </p:nvPicPr>
              <p:blipFill>
                <a:blip r:embed="rId223"/>
                <a:stretch>
                  <a:fillRect/>
                </a:stretch>
              </p:blipFill>
              <p:spPr>
                <a:xfrm>
                  <a:off x="7383775" y="952301"/>
                  <a:ext cx="166320" cy="15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298" name="Ink 297">
                <a:extLst>
                  <a:ext uri="{FF2B5EF4-FFF2-40B4-BE49-F238E27FC236}">
                    <a16:creationId xmlns:a16="http://schemas.microsoft.com/office/drawing/2014/main" id="{D865770E-2BE8-4050-A925-B928BDFB1FFA}"/>
                  </a:ext>
                </a:extLst>
              </p14:cNvPr>
              <p14:cNvContentPartPr/>
              <p14:nvPr/>
            </p14:nvContentPartPr>
            <p14:xfrm>
              <a:off x="9530455" y="3775781"/>
              <a:ext cx="6480" cy="5760"/>
            </p14:xfrm>
          </p:contentPart>
        </mc:Choice>
        <mc:Fallback xmlns="">
          <p:pic>
            <p:nvPicPr>
              <p:cNvPr id="298" name="Ink 297">
                <a:extLst>
                  <a:ext uri="{FF2B5EF4-FFF2-40B4-BE49-F238E27FC236}">
                    <a16:creationId xmlns:a16="http://schemas.microsoft.com/office/drawing/2014/main" id="{D865770E-2BE8-4050-A925-B928BDFB1FFA}"/>
                  </a:ext>
                </a:extLst>
              </p:cNvPr>
              <p:cNvPicPr/>
              <p:nvPr/>
            </p:nvPicPr>
            <p:blipFill>
              <a:blip r:embed="rId225"/>
              <a:stretch>
                <a:fillRect/>
              </a:stretch>
            </p:blipFill>
            <p:spPr>
              <a:xfrm>
                <a:off x="9512815" y="3757781"/>
                <a:ext cx="42120" cy="41400"/>
              </a:xfrm>
              <a:prstGeom prst="rect">
                <a:avLst/>
              </a:prstGeom>
            </p:spPr>
          </p:pic>
        </mc:Fallback>
      </mc:AlternateContent>
      <p:grpSp>
        <p:nvGrpSpPr>
          <p:cNvPr id="304" name="Group 303">
            <a:extLst>
              <a:ext uri="{FF2B5EF4-FFF2-40B4-BE49-F238E27FC236}">
                <a16:creationId xmlns:a16="http://schemas.microsoft.com/office/drawing/2014/main" id="{2B9C7081-6D13-4BD3-9CF6-DC51F3237D91}"/>
              </a:ext>
            </a:extLst>
          </p:cNvPr>
          <p:cNvGrpSpPr/>
          <p:nvPr/>
        </p:nvGrpSpPr>
        <p:grpSpPr>
          <a:xfrm>
            <a:off x="9621175" y="3163781"/>
            <a:ext cx="894600" cy="491760"/>
            <a:chOff x="9621175" y="3163781"/>
            <a:chExt cx="894600" cy="491760"/>
          </a:xfrm>
        </p:grpSpPr>
        <mc:AlternateContent xmlns:mc="http://schemas.openxmlformats.org/markup-compatibility/2006" xmlns:p14="http://schemas.microsoft.com/office/powerpoint/2010/main">
          <mc:Choice Requires="p14">
            <p:contentPart p14:bwMode="auto" r:id="rId226">
              <p14:nvContentPartPr>
                <p14:cNvPr id="299" name="Ink 298">
                  <a:extLst>
                    <a:ext uri="{FF2B5EF4-FFF2-40B4-BE49-F238E27FC236}">
                      <a16:creationId xmlns:a16="http://schemas.microsoft.com/office/drawing/2014/main" id="{31029FAF-2E6D-4D5E-B690-A37D0E9DF804}"/>
                    </a:ext>
                  </a:extLst>
                </p14:cNvPr>
                <p14:cNvContentPartPr/>
                <p14:nvPr/>
              </p14:nvContentPartPr>
              <p14:xfrm>
                <a:off x="9621175" y="3655181"/>
                <a:ext cx="360" cy="360"/>
              </p14:xfrm>
            </p:contentPart>
          </mc:Choice>
          <mc:Fallback xmlns="">
            <p:pic>
              <p:nvPicPr>
                <p:cNvPr id="299" name="Ink 298">
                  <a:extLst>
                    <a:ext uri="{FF2B5EF4-FFF2-40B4-BE49-F238E27FC236}">
                      <a16:creationId xmlns:a16="http://schemas.microsoft.com/office/drawing/2014/main" id="{31029FAF-2E6D-4D5E-B690-A37D0E9DF804}"/>
                    </a:ext>
                  </a:extLst>
                </p:cNvPr>
                <p:cNvPicPr/>
                <p:nvPr/>
              </p:nvPicPr>
              <p:blipFill>
                <a:blip r:embed="rId227"/>
                <a:stretch>
                  <a:fillRect/>
                </a:stretch>
              </p:blipFill>
              <p:spPr>
                <a:xfrm>
                  <a:off x="9603175" y="363754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00" name="Ink 299">
                  <a:extLst>
                    <a:ext uri="{FF2B5EF4-FFF2-40B4-BE49-F238E27FC236}">
                      <a16:creationId xmlns:a16="http://schemas.microsoft.com/office/drawing/2014/main" id="{DF291EBB-596C-47EB-9947-A2ECE6B0C0EE}"/>
                    </a:ext>
                  </a:extLst>
                </p14:cNvPr>
                <p14:cNvContentPartPr/>
                <p14:nvPr/>
              </p14:nvContentPartPr>
              <p14:xfrm>
                <a:off x="9728095" y="3431621"/>
                <a:ext cx="250200" cy="141840"/>
              </p14:xfrm>
            </p:contentPart>
          </mc:Choice>
          <mc:Fallback xmlns="">
            <p:pic>
              <p:nvPicPr>
                <p:cNvPr id="300" name="Ink 299">
                  <a:extLst>
                    <a:ext uri="{FF2B5EF4-FFF2-40B4-BE49-F238E27FC236}">
                      <a16:creationId xmlns:a16="http://schemas.microsoft.com/office/drawing/2014/main" id="{DF291EBB-596C-47EB-9947-A2ECE6B0C0EE}"/>
                    </a:ext>
                  </a:extLst>
                </p:cNvPr>
                <p:cNvPicPr/>
                <p:nvPr/>
              </p:nvPicPr>
              <p:blipFill>
                <a:blip r:embed="rId229"/>
                <a:stretch>
                  <a:fillRect/>
                </a:stretch>
              </p:blipFill>
              <p:spPr>
                <a:xfrm>
                  <a:off x="9710455" y="3413981"/>
                  <a:ext cx="285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01" name="Ink 300">
                  <a:extLst>
                    <a:ext uri="{FF2B5EF4-FFF2-40B4-BE49-F238E27FC236}">
                      <a16:creationId xmlns:a16="http://schemas.microsoft.com/office/drawing/2014/main" id="{E51CD5C7-61D5-450A-9001-804B3FA2BF98}"/>
                    </a:ext>
                  </a:extLst>
                </p14:cNvPr>
                <p14:cNvContentPartPr/>
                <p14:nvPr/>
              </p14:nvContentPartPr>
              <p14:xfrm>
                <a:off x="10075855" y="3328661"/>
                <a:ext cx="156960" cy="44280"/>
              </p14:xfrm>
            </p:contentPart>
          </mc:Choice>
          <mc:Fallback xmlns="">
            <p:pic>
              <p:nvPicPr>
                <p:cNvPr id="301" name="Ink 300">
                  <a:extLst>
                    <a:ext uri="{FF2B5EF4-FFF2-40B4-BE49-F238E27FC236}">
                      <a16:creationId xmlns:a16="http://schemas.microsoft.com/office/drawing/2014/main" id="{E51CD5C7-61D5-450A-9001-804B3FA2BF98}"/>
                    </a:ext>
                  </a:extLst>
                </p:cNvPr>
                <p:cNvPicPr/>
                <p:nvPr/>
              </p:nvPicPr>
              <p:blipFill>
                <a:blip r:embed="rId231"/>
                <a:stretch>
                  <a:fillRect/>
                </a:stretch>
              </p:blipFill>
              <p:spPr>
                <a:xfrm>
                  <a:off x="10058215" y="3310661"/>
                  <a:ext cx="1926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02" name="Ink 301">
                  <a:extLst>
                    <a:ext uri="{FF2B5EF4-FFF2-40B4-BE49-F238E27FC236}">
                      <a16:creationId xmlns:a16="http://schemas.microsoft.com/office/drawing/2014/main" id="{B95F8FC0-AF8B-4CE8-931F-13BF6B38796B}"/>
                    </a:ext>
                  </a:extLst>
                </p14:cNvPr>
                <p14:cNvContentPartPr/>
                <p14:nvPr/>
              </p14:nvContentPartPr>
              <p14:xfrm>
                <a:off x="10372855" y="3274661"/>
                <a:ext cx="5760" cy="2520"/>
              </p14:xfrm>
            </p:contentPart>
          </mc:Choice>
          <mc:Fallback xmlns="">
            <p:pic>
              <p:nvPicPr>
                <p:cNvPr id="302" name="Ink 301">
                  <a:extLst>
                    <a:ext uri="{FF2B5EF4-FFF2-40B4-BE49-F238E27FC236}">
                      <a16:creationId xmlns:a16="http://schemas.microsoft.com/office/drawing/2014/main" id="{B95F8FC0-AF8B-4CE8-931F-13BF6B38796B}"/>
                    </a:ext>
                  </a:extLst>
                </p:cNvPr>
                <p:cNvPicPr/>
                <p:nvPr/>
              </p:nvPicPr>
              <p:blipFill>
                <a:blip r:embed="rId233"/>
                <a:stretch>
                  <a:fillRect/>
                </a:stretch>
              </p:blipFill>
              <p:spPr>
                <a:xfrm>
                  <a:off x="10355215" y="3256661"/>
                  <a:ext cx="41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03" name="Ink 302">
                  <a:extLst>
                    <a:ext uri="{FF2B5EF4-FFF2-40B4-BE49-F238E27FC236}">
                      <a16:creationId xmlns:a16="http://schemas.microsoft.com/office/drawing/2014/main" id="{59F3AC12-2C1E-4348-B8CD-30BC07979BCE}"/>
                    </a:ext>
                  </a:extLst>
                </p14:cNvPr>
                <p14:cNvContentPartPr/>
                <p14:nvPr/>
              </p14:nvContentPartPr>
              <p14:xfrm>
                <a:off x="10341895" y="3163781"/>
                <a:ext cx="173880" cy="170280"/>
              </p14:xfrm>
            </p:contentPart>
          </mc:Choice>
          <mc:Fallback xmlns="">
            <p:pic>
              <p:nvPicPr>
                <p:cNvPr id="303" name="Ink 302">
                  <a:extLst>
                    <a:ext uri="{FF2B5EF4-FFF2-40B4-BE49-F238E27FC236}">
                      <a16:creationId xmlns:a16="http://schemas.microsoft.com/office/drawing/2014/main" id="{59F3AC12-2C1E-4348-B8CD-30BC07979BCE}"/>
                    </a:ext>
                  </a:extLst>
                </p:cNvPr>
                <p:cNvPicPr/>
                <p:nvPr/>
              </p:nvPicPr>
              <p:blipFill>
                <a:blip r:embed="rId235"/>
                <a:stretch>
                  <a:fillRect/>
                </a:stretch>
              </p:blipFill>
              <p:spPr>
                <a:xfrm>
                  <a:off x="10323895" y="3146141"/>
                  <a:ext cx="209520" cy="205920"/>
                </a:xfrm>
                <a:prstGeom prst="rect">
                  <a:avLst/>
                </a:prstGeom>
              </p:spPr>
            </p:pic>
          </mc:Fallback>
        </mc:AlternateContent>
      </p:grpSp>
      <p:grpSp>
        <p:nvGrpSpPr>
          <p:cNvPr id="16" name="Group 15">
            <a:extLst>
              <a:ext uri="{FF2B5EF4-FFF2-40B4-BE49-F238E27FC236}">
                <a16:creationId xmlns:a16="http://schemas.microsoft.com/office/drawing/2014/main" id="{40A5300D-6BB7-4BD5-B12C-E734A9AD22BD}"/>
              </a:ext>
            </a:extLst>
          </p:cNvPr>
          <p:cNvGrpSpPr/>
          <p:nvPr/>
        </p:nvGrpSpPr>
        <p:grpSpPr>
          <a:xfrm>
            <a:off x="6721755" y="3124387"/>
            <a:ext cx="1816200" cy="539640"/>
            <a:chOff x="6721755" y="3124387"/>
            <a:chExt cx="1816200" cy="539640"/>
          </a:xfrm>
        </p:grpSpPr>
        <mc:AlternateContent xmlns:mc="http://schemas.openxmlformats.org/markup-compatibility/2006">
          <mc:Choice xmlns:p14="http://schemas.microsoft.com/office/powerpoint/2010/main" Requires="p14">
            <p:contentPart p14:bwMode="auto" r:id="rId236">
              <p14:nvContentPartPr>
                <p14:cNvPr id="4" name="Ink 3">
                  <a:extLst>
                    <a:ext uri="{FF2B5EF4-FFF2-40B4-BE49-F238E27FC236}">
                      <a16:creationId xmlns:a16="http://schemas.microsoft.com/office/drawing/2014/main" id="{67EF73C6-F13D-4001-B6D5-4B3C5B917776}"/>
                    </a:ext>
                  </a:extLst>
                </p14:cNvPr>
                <p14:cNvContentPartPr/>
                <p14:nvPr/>
              </p14:nvContentPartPr>
              <p14:xfrm>
                <a:off x="7023075" y="3264427"/>
                <a:ext cx="568080" cy="398160"/>
              </p14:xfrm>
            </p:contentPart>
          </mc:Choice>
          <mc:Fallback>
            <p:pic>
              <p:nvPicPr>
                <p:cNvPr id="4" name="Ink 3">
                  <a:extLst>
                    <a:ext uri="{FF2B5EF4-FFF2-40B4-BE49-F238E27FC236}">
                      <a16:creationId xmlns:a16="http://schemas.microsoft.com/office/drawing/2014/main" id="{67EF73C6-F13D-4001-B6D5-4B3C5B917776}"/>
                    </a:ext>
                  </a:extLst>
                </p:cNvPr>
                <p:cNvPicPr/>
                <p:nvPr/>
              </p:nvPicPr>
              <p:blipFill>
                <a:blip r:embed="rId237"/>
                <a:stretch>
                  <a:fillRect/>
                </a:stretch>
              </p:blipFill>
              <p:spPr>
                <a:xfrm>
                  <a:off x="7014075" y="3255427"/>
                  <a:ext cx="58572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 name="Ink 4">
                  <a:extLst>
                    <a:ext uri="{FF2B5EF4-FFF2-40B4-BE49-F238E27FC236}">
                      <a16:creationId xmlns:a16="http://schemas.microsoft.com/office/drawing/2014/main" id="{CD159242-4042-4B55-9E7D-8DF95865C1B0}"/>
                    </a:ext>
                  </a:extLst>
                </p14:cNvPr>
                <p14:cNvContentPartPr/>
                <p14:nvPr/>
              </p14:nvContentPartPr>
              <p14:xfrm>
                <a:off x="6721755" y="3230947"/>
                <a:ext cx="385920" cy="433080"/>
              </p14:xfrm>
            </p:contentPart>
          </mc:Choice>
          <mc:Fallback>
            <p:pic>
              <p:nvPicPr>
                <p:cNvPr id="5" name="Ink 4">
                  <a:extLst>
                    <a:ext uri="{FF2B5EF4-FFF2-40B4-BE49-F238E27FC236}">
                      <a16:creationId xmlns:a16="http://schemas.microsoft.com/office/drawing/2014/main" id="{CD159242-4042-4B55-9E7D-8DF95865C1B0}"/>
                    </a:ext>
                  </a:extLst>
                </p:cNvPr>
                <p:cNvPicPr/>
                <p:nvPr/>
              </p:nvPicPr>
              <p:blipFill>
                <a:blip r:embed="rId239"/>
                <a:stretch>
                  <a:fillRect/>
                </a:stretch>
              </p:blipFill>
              <p:spPr>
                <a:xfrm>
                  <a:off x="6712755" y="3222307"/>
                  <a:ext cx="40356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6" name="Ink 5">
                  <a:extLst>
                    <a:ext uri="{FF2B5EF4-FFF2-40B4-BE49-F238E27FC236}">
                      <a16:creationId xmlns:a16="http://schemas.microsoft.com/office/drawing/2014/main" id="{1929A252-11B4-48B6-8127-8037B95ED7BE}"/>
                    </a:ext>
                  </a:extLst>
                </p14:cNvPr>
                <p14:cNvContentPartPr/>
                <p14:nvPr/>
              </p14:nvContentPartPr>
              <p14:xfrm>
                <a:off x="6962235" y="3124387"/>
                <a:ext cx="309600" cy="281520"/>
              </p14:xfrm>
            </p:contentPart>
          </mc:Choice>
          <mc:Fallback>
            <p:pic>
              <p:nvPicPr>
                <p:cNvPr id="6" name="Ink 5">
                  <a:extLst>
                    <a:ext uri="{FF2B5EF4-FFF2-40B4-BE49-F238E27FC236}">
                      <a16:creationId xmlns:a16="http://schemas.microsoft.com/office/drawing/2014/main" id="{1929A252-11B4-48B6-8127-8037B95ED7BE}"/>
                    </a:ext>
                  </a:extLst>
                </p:cNvPr>
                <p:cNvPicPr/>
                <p:nvPr/>
              </p:nvPicPr>
              <p:blipFill>
                <a:blip r:embed="rId241"/>
                <a:stretch>
                  <a:fillRect/>
                </a:stretch>
              </p:blipFill>
              <p:spPr>
                <a:xfrm>
                  <a:off x="6953595" y="3115747"/>
                  <a:ext cx="3272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7" name="Ink 6">
                  <a:extLst>
                    <a:ext uri="{FF2B5EF4-FFF2-40B4-BE49-F238E27FC236}">
                      <a16:creationId xmlns:a16="http://schemas.microsoft.com/office/drawing/2014/main" id="{499604A9-5DE1-4FE9-9113-EC33AEC9B551}"/>
                    </a:ext>
                  </a:extLst>
                </p14:cNvPr>
                <p14:cNvContentPartPr/>
                <p14:nvPr/>
              </p14:nvContentPartPr>
              <p14:xfrm>
                <a:off x="6968715" y="3140587"/>
                <a:ext cx="618480" cy="295920"/>
              </p14:xfrm>
            </p:contentPart>
          </mc:Choice>
          <mc:Fallback>
            <p:pic>
              <p:nvPicPr>
                <p:cNvPr id="7" name="Ink 6">
                  <a:extLst>
                    <a:ext uri="{FF2B5EF4-FFF2-40B4-BE49-F238E27FC236}">
                      <a16:creationId xmlns:a16="http://schemas.microsoft.com/office/drawing/2014/main" id="{499604A9-5DE1-4FE9-9113-EC33AEC9B551}"/>
                    </a:ext>
                  </a:extLst>
                </p:cNvPr>
                <p:cNvPicPr/>
                <p:nvPr/>
              </p:nvPicPr>
              <p:blipFill>
                <a:blip r:embed="rId243"/>
                <a:stretch>
                  <a:fillRect/>
                </a:stretch>
              </p:blipFill>
              <p:spPr>
                <a:xfrm>
                  <a:off x="6959715" y="3131587"/>
                  <a:ext cx="6361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 name="Ink 8">
                  <a:extLst>
                    <a:ext uri="{FF2B5EF4-FFF2-40B4-BE49-F238E27FC236}">
                      <a16:creationId xmlns:a16="http://schemas.microsoft.com/office/drawing/2014/main" id="{C5D79ED8-842D-4D22-A4CF-49181F7B6E9C}"/>
                    </a:ext>
                  </a:extLst>
                </p14:cNvPr>
                <p14:cNvContentPartPr/>
                <p14:nvPr/>
              </p14:nvContentPartPr>
              <p14:xfrm>
                <a:off x="7663515" y="3199987"/>
                <a:ext cx="35280" cy="185040"/>
              </p14:xfrm>
            </p:contentPart>
          </mc:Choice>
          <mc:Fallback>
            <p:pic>
              <p:nvPicPr>
                <p:cNvPr id="9" name="Ink 8">
                  <a:extLst>
                    <a:ext uri="{FF2B5EF4-FFF2-40B4-BE49-F238E27FC236}">
                      <a16:creationId xmlns:a16="http://schemas.microsoft.com/office/drawing/2014/main" id="{C5D79ED8-842D-4D22-A4CF-49181F7B6E9C}"/>
                    </a:ext>
                  </a:extLst>
                </p:cNvPr>
                <p:cNvPicPr/>
                <p:nvPr/>
              </p:nvPicPr>
              <p:blipFill>
                <a:blip r:embed="rId245"/>
                <a:stretch>
                  <a:fillRect/>
                </a:stretch>
              </p:blipFill>
              <p:spPr>
                <a:xfrm>
                  <a:off x="7654875" y="3191347"/>
                  <a:ext cx="529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 name="Ink 9">
                  <a:extLst>
                    <a:ext uri="{FF2B5EF4-FFF2-40B4-BE49-F238E27FC236}">
                      <a16:creationId xmlns:a16="http://schemas.microsoft.com/office/drawing/2014/main" id="{0FA7FA98-5F35-4911-A290-8B09D588011C}"/>
                    </a:ext>
                  </a:extLst>
                </p14:cNvPr>
                <p14:cNvContentPartPr/>
                <p14:nvPr/>
              </p14:nvContentPartPr>
              <p14:xfrm>
                <a:off x="7649115" y="3169027"/>
                <a:ext cx="280800" cy="192960"/>
              </p14:xfrm>
            </p:contentPart>
          </mc:Choice>
          <mc:Fallback>
            <p:pic>
              <p:nvPicPr>
                <p:cNvPr id="10" name="Ink 9">
                  <a:extLst>
                    <a:ext uri="{FF2B5EF4-FFF2-40B4-BE49-F238E27FC236}">
                      <a16:creationId xmlns:a16="http://schemas.microsoft.com/office/drawing/2014/main" id="{0FA7FA98-5F35-4911-A290-8B09D588011C}"/>
                    </a:ext>
                  </a:extLst>
                </p:cNvPr>
                <p:cNvPicPr/>
                <p:nvPr/>
              </p:nvPicPr>
              <p:blipFill>
                <a:blip r:embed="rId247"/>
                <a:stretch>
                  <a:fillRect/>
                </a:stretch>
              </p:blipFill>
              <p:spPr>
                <a:xfrm>
                  <a:off x="7640115" y="3160027"/>
                  <a:ext cx="2984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1" name="Ink 10">
                  <a:extLst>
                    <a:ext uri="{FF2B5EF4-FFF2-40B4-BE49-F238E27FC236}">
                      <a16:creationId xmlns:a16="http://schemas.microsoft.com/office/drawing/2014/main" id="{8E16E39C-4885-42CB-B3F3-E1183E482CD0}"/>
                    </a:ext>
                  </a:extLst>
                </p14:cNvPr>
                <p14:cNvContentPartPr/>
                <p14:nvPr/>
              </p14:nvContentPartPr>
              <p14:xfrm>
                <a:off x="7933515" y="3165067"/>
                <a:ext cx="60120" cy="194040"/>
              </p14:xfrm>
            </p:contentPart>
          </mc:Choice>
          <mc:Fallback>
            <p:pic>
              <p:nvPicPr>
                <p:cNvPr id="11" name="Ink 10">
                  <a:extLst>
                    <a:ext uri="{FF2B5EF4-FFF2-40B4-BE49-F238E27FC236}">
                      <a16:creationId xmlns:a16="http://schemas.microsoft.com/office/drawing/2014/main" id="{8E16E39C-4885-42CB-B3F3-E1183E482CD0}"/>
                    </a:ext>
                  </a:extLst>
                </p:cNvPr>
                <p:cNvPicPr/>
                <p:nvPr/>
              </p:nvPicPr>
              <p:blipFill>
                <a:blip r:embed="rId249"/>
                <a:stretch>
                  <a:fillRect/>
                </a:stretch>
              </p:blipFill>
              <p:spPr>
                <a:xfrm>
                  <a:off x="7924515" y="3156427"/>
                  <a:ext cx="777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2" name="Ink 11">
                  <a:extLst>
                    <a:ext uri="{FF2B5EF4-FFF2-40B4-BE49-F238E27FC236}">
                      <a16:creationId xmlns:a16="http://schemas.microsoft.com/office/drawing/2014/main" id="{4678DDD8-BCE3-457C-94CF-B4A7090F17E1}"/>
                    </a:ext>
                  </a:extLst>
                </p14:cNvPr>
                <p14:cNvContentPartPr/>
                <p14:nvPr/>
              </p14:nvContentPartPr>
              <p14:xfrm>
                <a:off x="8000475" y="3234187"/>
                <a:ext cx="109800" cy="150480"/>
              </p14:xfrm>
            </p:contentPart>
          </mc:Choice>
          <mc:Fallback>
            <p:pic>
              <p:nvPicPr>
                <p:cNvPr id="12" name="Ink 11">
                  <a:extLst>
                    <a:ext uri="{FF2B5EF4-FFF2-40B4-BE49-F238E27FC236}">
                      <a16:creationId xmlns:a16="http://schemas.microsoft.com/office/drawing/2014/main" id="{4678DDD8-BCE3-457C-94CF-B4A7090F17E1}"/>
                    </a:ext>
                  </a:extLst>
                </p:cNvPr>
                <p:cNvPicPr/>
                <p:nvPr/>
              </p:nvPicPr>
              <p:blipFill>
                <a:blip r:embed="rId251"/>
                <a:stretch>
                  <a:fillRect/>
                </a:stretch>
              </p:blipFill>
              <p:spPr>
                <a:xfrm>
                  <a:off x="7991835" y="3225547"/>
                  <a:ext cx="127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 name="Ink 12">
                  <a:extLst>
                    <a:ext uri="{FF2B5EF4-FFF2-40B4-BE49-F238E27FC236}">
                      <a16:creationId xmlns:a16="http://schemas.microsoft.com/office/drawing/2014/main" id="{972DF901-5375-42FC-ACE0-9076CBD5039D}"/>
                    </a:ext>
                  </a:extLst>
                </p14:cNvPr>
                <p14:cNvContentPartPr/>
                <p14:nvPr/>
              </p14:nvContentPartPr>
              <p14:xfrm>
                <a:off x="8118555" y="3250027"/>
                <a:ext cx="74160" cy="143640"/>
              </p14:xfrm>
            </p:contentPart>
          </mc:Choice>
          <mc:Fallback>
            <p:pic>
              <p:nvPicPr>
                <p:cNvPr id="13" name="Ink 12">
                  <a:extLst>
                    <a:ext uri="{FF2B5EF4-FFF2-40B4-BE49-F238E27FC236}">
                      <a16:creationId xmlns:a16="http://schemas.microsoft.com/office/drawing/2014/main" id="{972DF901-5375-42FC-ACE0-9076CBD5039D}"/>
                    </a:ext>
                  </a:extLst>
                </p:cNvPr>
                <p:cNvPicPr/>
                <p:nvPr/>
              </p:nvPicPr>
              <p:blipFill>
                <a:blip r:embed="rId253"/>
                <a:stretch>
                  <a:fillRect/>
                </a:stretch>
              </p:blipFill>
              <p:spPr>
                <a:xfrm>
                  <a:off x="8109555" y="3241027"/>
                  <a:ext cx="91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 name="Ink 13">
                  <a:extLst>
                    <a:ext uri="{FF2B5EF4-FFF2-40B4-BE49-F238E27FC236}">
                      <a16:creationId xmlns:a16="http://schemas.microsoft.com/office/drawing/2014/main" id="{768BC89B-E13B-49AF-8131-15F40F08A96F}"/>
                    </a:ext>
                  </a:extLst>
                </p14:cNvPr>
                <p14:cNvContentPartPr/>
                <p14:nvPr/>
              </p14:nvContentPartPr>
              <p14:xfrm>
                <a:off x="8206035" y="3249307"/>
                <a:ext cx="233280" cy="116640"/>
              </p14:xfrm>
            </p:contentPart>
          </mc:Choice>
          <mc:Fallback>
            <p:pic>
              <p:nvPicPr>
                <p:cNvPr id="14" name="Ink 13">
                  <a:extLst>
                    <a:ext uri="{FF2B5EF4-FFF2-40B4-BE49-F238E27FC236}">
                      <a16:creationId xmlns:a16="http://schemas.microsoft.com/office/drawing/2014/main" id="{768BC89B-E13B-49AF-8131-15F40F08A96F}"/>
                    </a:ext>
                  </a:extLst>
                </p:cNvPr>
                <p:cNvPicPr/>
                <p:nvPr/>
              </p:nvPicPr>
              <p:blipFill>
                <a:blip r:embed="rId255"/>
                <a:stretch>
                  <a:fillRect/>
                </a:stretch>
              </p:blipFill>
              <p:spPr>
                <a:xfrm>
                  <a:off x="8197035" y="3240667"/>
                  <a:ext cx="2509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 name="Ink 14">
                  <a:extLst>
                    <a:ext uri="{FF2B5EF4-FFF2-40B4-BE49-F238E27FC236}">
                      <a16:creationId xmlns:a16="http://schemas.microsoft.com/office/drawing/2014/main" id="{47DABDFB-A3DF-4341-B28C-EFD703E3A513}"/>
                    </a:ext>
                  </a:extLst>
                </p14:cNvPr>
                <p14:cNvContentPartPr/>
                <p14:nvPr/>
              </p14:nvContentPartPr>
              <p14:xfrm>
                <a:off x="8537595" y="3267667"/>
                <a:ext cx="360" cy="360"/>
              </p14:xfrm>
            </p:contentPart>
          </mc:Choice>
          <mc:Fallback>
            <p:pic>
              <p:nvPicPr>
                <p:cNvPr id="15" name="Ink 14">
                  <a:extLst>
                    <a:ext uri="{FF2B5EF4-FFF2-40B4-BE49-F238E27FC236}">
                      <a16:creationId xmlns:a16="http://schemas.microsoft.com/office/drawing/2014/main" id="{47DABDFB-A3DF-4341-B28C-EFD703E3A513}"/>
                    </a:ext>
                  </a:extLst>
                </p:cNvPr>
                <p:cNvPicPr/>
                <p:nvPr/>
              </p:nvPicPr>
              <p:blipFill>
                <a:blip r:embed="rId257"/>
                <a:stretch>
                  <a:fillRect/>
                </a:stretch>
              </p:blipFill>
              <p:spPr>
                <a:xfrm>
                  <a:off x="8528595" y="3259027"/>
                  <a:ext cx="18000" cy="18000"/>
                </a:xfrm>
                <a:prstGeom prst="rect">
                  <a:avLst/>
                </a:prstGeom>
              </p:spPr>
            </p:pic>
          </mc:Fallback>
        </mc:AlternateContent>
      </p:grpSp>
    </p:spTree>
    <p:extLst>
      <p:ext uri="{BB962C8B-B14F-4D97-AF65-F5344CB8AC3E}">
        <p14:creationId xmlns:p14="http://schemas.microsoft.com/office/powerpoint/2010/main" val="2895270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835</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TD1 : La Rubisco</vt:lpstr>
      <vt:lpstr>Rôle de la Rubisco</vt:lpstr>
      <vt:lpstr>Activité carboxylase</vt:lpstr>
      <vt:lpstr>Activité oxygénase</vt:lpstr>
      <vt:lpstr>Structure et synthèse de la Rubisco</vt:lpstr>
      <vt:lpstr>PowerPoint Presentation</vt:lpstr>
      <vt:lpstr>PowerPoint Presentation</vt:lpstr>
      <vt:lpstr>PowerPoint Presentation</vt:lpstr>
      <vt:lpstr>Activation de la Rubisco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TD1 : La Rubisco</dc:title>
  <dc:creator>Claudine Baraquet</dc:creator>
  <cp:lastModifiedBy>Claudine Baraquet</cp:lastModifiedBy>
  <cp:revision>23</cp:revision>
  <dcterms:created xsi:type="dcterms:W3CDTF">2020-11-09T13:30:48Z</dcterms:created>
  <dcterms:modified xsi:type="dcterms:W3CDTF">2020-11-10T13:10:09Z</dcterms:modified>
</cp:coreProperties>
</file>