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12BCF-07A4-6FB9-3B2D-CAFB03E86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26FFC8-55B5-ABB1-074F-8AD70D40D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6B4A2-47AA-C294-6573-F82880FF4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58D1D7-9BEC-DE68-300E-6B4123AC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91DA49-F553-62D5-45D3-7F0F5C1F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8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16864-D181-8840-87F3-7C69DB36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9ACA37-4E04-510E-0524-3316997A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609EBD-8C6A-1A8C-B453-0D3D7375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D4DE00-DA9F-42E5-6B82-7FA6F22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77EA6-8782-0793-7267-887AD7D55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5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FAE643-F59B-E9CD-3ED2-65A5D62C6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F83BE5-3313-309E-4A6A-C1000385C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B7C48-F041-D39A-E6E3-539F85D5D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18060E-937D-9195-9DFC-2737A74E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70D81A-26D0-5A02-C002-547D4E42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96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2DA3BF-F38F-4E56-EA9C-EFCA90C71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6A68F6-1459-1F43-7144-4C79D7163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6D4C77-5E6D-D843-8BD6-C1B65CFEA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4EEF9-51D3-B255-4A8A-E0EA405C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C8C0FD-2ECD-DF98-23BB-D47D5A464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30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E22D7-7679-290E-A9A1-2FEF0AF9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3817A0-0037-1373-8194-64ADEAB32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A6669-9559-A2C8-3677-774AFE3C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743E6-E038-02AB-B4DC-27BA5D91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22E814-8554-45FA-6C83-7AF56238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01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5356B-7524-6B98-5D21-DCB9C6F2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4CF30A-BC32-7B15-D884-BE11076FA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48731C-3992-8B0E-445D-81BF2F4E7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515F43-CF9F-52B1-4894-7BE9D904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EDDB77-FDEA-E4DC-80DD-A0537369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6D31C8-4E53-14B5-A80D-E9807392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47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73A8F2-9E3A-58F9-0FFB-B37BFC37E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15F993-6CE8-39D3-1877-BDF0F1C5B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755FF2-F7D6-9211-90BE-868E237B4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7BC9D1-E463-6774-82EF-B8C6B5AE2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00CE8E-F623-9728-6D49-8D32A8207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7BEB0B-8F9E-EDD5-2394-3033D4D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0FDEE6-C295-4D78-C352-D974492B2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CD3789-A0B1-7C3A-6838-A6AB87C5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8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B1CFD5-03EE-FD76-2EAB-B081ABF4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D44023-7016-0BB3-8F8E-952AFFEC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B4B36E-F9F8-6757-28A3-503676E1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6498E5-5B1D-E730-C7B7-11A00874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23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A65E70-481B-0E6E-0788-ED8C4BF0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8A7FD6-3A74-1C7C-4728-4FCFD0B2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85DD6E-0B5B-5578-D29A-177F19D4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95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6B8CA-AC57-E544-06FF-E20A9D5D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ADBCC0-A1DC-338B-7812-E36C16469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FF9D23-AEF5-485C-4DCD-BD8822AD9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93719D-79B2-7399-41D2-8C9A6A5F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AFCDAF-4407-DCD6-CDBF-A7EFD8680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2AEC11-78D8-7C17-F8A5-AF65F60C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61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39698-27A3-D243-0080-D4533D6C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F97B3B-2F14-87B1-58C5-107B61D4E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462137-6B53-BE9C-2458-3D902C35B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FF2E04-3511-6758-249E-73C26E237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9DB60C-63E7-A4F6-F060-8AA71181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776AD4-DBC7-EF81-EA60-61FCDBAA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75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9779E9C-A74A-2591-7560-1F141EC3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D9C2E2-9EE2-5BB7-2498-DC4A807E9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239FC-6E3D-CED8-C161-9B4CE1F2E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EF2C-5A39-4F45-9E53-1B273A3E2B0E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B0482-585F-46BA-56B5-E989479E4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E1E3F6-B0C4-E9FB-496B-CB1F4A0E4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A3879-83B5-4EBB-96AA-2C14154E58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08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6F88B-D8F6-4158-A354-D8A1EF92A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5826" y="37378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Cours de </a:t>
            </a:r>
            <a:r>
              <a:rPr lang="en-US" dirty="0" err="1"/>
              <a:t>Bioénergétique</a:t>
            </a:r>
            <a:r>
              <a:rPr lang="en-US" dirty="0"/>
              <a:t> L2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Phototrophes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organization 2023-2024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Claudine BARAQUET</a:t>
            </a:r>
          </a:p>
        </p:txBody>
      </p:sp>
    </p:spTree>
    <p:extLst>
      <p:ext uri="{BB962C8B-B14F-4D97-AF65-F5344CB8AC3E}">
        <p14:creationId xmlns:p14="http://schemas.microsoft.com/office/powerpoint/2010/main" val="359955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BE51FF-C4FC-463B-B107-21836243F896}"/>
              </a:ext>
            </a:extLst>
          </p:cNvPr>
          <p:cNvSpPr/>
          <p:nvPr/>
        </p:nvSpPr>
        <p:spPr>
          <a:xfrm>
            <a:off x="1351016" y="1973507"/>
            <a:ext cx="1828800" cy="61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Photosynthèse</a:t>
            </a:r>
            <a:r>
              <a:rPr lang="en-US" dirty="0"/>
              <a:t> </a:t>
            </a:r>
            <a:r>
              <a:rPr lang="en-US" dirty="0" err="1"/>
              <a:t>généralités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4505CE-126E-42FD-BA39-F78C05C9D8EC}"/>
              </a:ext>
            </a:extLst>
          </p:cNvPr>
          <p:cNvSpPr/>
          <p:nvPr/>
        </p:nvSpPr>
        <p:spPr>
          <a:xfrm>
            <a:off x="1338614" y="3322965"/>
            <a:ext cx="1828800" cy="125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Photosynthèse: conversion de l’énergie lumineuse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889AB2-4621-4207-B906-2DC81DFA886E}"/>
              </a:ext>
            </a:extLst>
          </p:cNvPr>
          <p:cNvSpPr txBox="1"/>
          <p:nvPr/>
        </p:nvSpPr>
        <p:spPr>
          <a:xfrm>
            <a:off x="1041894" y="110655"/>
            <a:ext cx="9847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Physiologie végétale 2 - métabolisme énergétique – de la photosynthèse à la respiration chez les plantes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4FA031-BBF5-4026-BCED-986E1C77CAD8}"/>
              </a:ext>
            </a:extLst>
          </p:cNvPr>
          <p:cNvSpPr/>
          <p:nvPr/>
        </p:nvSpPr>
        <p:spPr>
          <a:xfrm>
            <a:off x="3213453" y="4200710"/>
            <a:ext cx="1998919" cy="7535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Cours </a:t>
            </a:r>
            <a:r>
              <a:rPr lang="en-US" sz="1000" dirty="0" err="1"/>
              <a:t>présentiel</a:t>
            </a:r>
            <a:r>
              <a:rPr lang="en-US" sz="1000" dirty="0"/>
              <a:t> – points </a:t>
            </a:r>
            <a:r>
              <a:rPr lang="en-US" sz="1000" dirty="0" err="1"/>
              <a:t>clés</a:t>
            </a:r>
            <a:r>
              <a:rPr lang="en-US" sz="1000" dirty="0"/>
              <a:t> </a:t>
            </a:r>
            <a:r>
              <a:rPr lang="en-US" sz="1000" dirty="0" err="1"/>
              <a:t>chaine</a:t>
            </a:r>
            <a:r>
              <a:rPr lang="en-US" sz="1000" dirty="0"/>
              <a:t> </a:t>
            </a:r>
            <a:r>
              <a:rPr lang="en-US" sz="1000" dirty="0" err="1"/>
              <a:t>photosynthétique</a:t>
            </a:r>
            <a:r>
              <a:rPr lang="en-US" sz="1000" dirty="0"/>
              <a:t> et ATP synthase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6903F-87DC-4E6A-9BE1-FC508256834F}"/>
              </a:ext>
            </a:extLst>
          </p:cNvPr>
          <p:cNvSpPr/>
          <p:nvPr/>
        </p:nvSpPr>
        <p:spPr>
          <a:xfrm>
            <a:off x="3255361" y="1993456"/>
            <a:ext cx="776177" cy="2274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AF0443-C825-4058-8277-B6939E949A4B}"/>
              </a:ext>
            </a:extLst>
          </p:cNvPr>
          <p:cNvSpPr/>
          <p:nvPr/>
        </p:nvSpPr>
        <p:spPr>
          <a:xfrm>
            <a:off x="3242959" y="3453100"/>
            <a:ext cx="776177" cy="2274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FE2A01-0BDD-48CD-AB9B-2FA6D7F8DB67}"/>
              </a:ext>
            </a:extLst>
          </p:cNvPr>
          <p:cNvSpPr txBox="1"/>
          <p:nvPr/>
        </p:nvSpPr>
        <p:spPr>
          <a:xfrm>
            <a:off x="6062363" y="1817901"/>
            <a:ext cx="58583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37</a:t>
            </a:r>
          </a:p>
          <a:p>
            <a:r>
              <a:rPr lang="en-US" dirty="0"/>
              <a:t>Temps HP: </a:t>
            </a:r>
            <a:r>
              <a:rPr lang="en-US" dirty="0">
                <a:highlight>
                  <a:srgbClr val="FFFF00"/>
                </a:highlight>
              </a:rPr>
              <a:t>CM 1h30 distance</a:t>
            </a:r>
            <a:r>
              <a:rPr lang="en-US" dirty="0"/>
              <a:t> – chap 1 - screen cast 1 – 2 – 3 </a:t>
            </a:r>
          </a:p>
          <a:p>
            <a:r>
              <a:rPr lang="en-US" dirty="0"/>
              <a:t>Travail </a:t>
            </a:r>
            <a:r>
              <a:rPr lang="en-US" dirty="0" err="1"/>
              <a:t>étudiant</a:t>
            </a:r>
            <a:r>
              <a:rPr lang="en-US" dirty="0"/>
              <a:t>: CM + Tests</a:t>
            </a:r>
          </a:p>
          <a:p>
            <a:r>
              <a:rPr lang="en-US" dirty="0" err="1"/>
              <a:t>Notez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questions pour le prochain </a:t>
            </a:r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présentiel</a:t>
            </a:r>
            <a:r>
              <a:rPr lang="en-US" dirty="0"/>
              <a:t>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21CE56-E844-4C90-8008-B45198D290B1}"/>
              </a:ext>
            </a:extLst>
          </p:cNvPr>
          <p:cNvSpPr txBox="1"/>
          <p:nvPr/>
        </p:nvSpPr>
        <p:spPr>
          <a:xfrm>
            <a:off x="6076497" y="3055255"/>
            <a:ext cx="56282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38</a:t>
            </a:r>
          </a:p>
          <a:p>
            <a:r>
              <a:rPr lang="en-US" dirty="0"/>
              <a:t>Temps HP: </a:t>
            </a:r>
            <a:r>
              <a:rPr lang="en-US" dirty="0">
                <a:highlight>
                  <a:srgbClr val="FFFF00"/>
                </a:highlight>
              </a:rPr>
              <a:t>CM 3h distance</a:t>
            </a:r>
            <a:r>
              <a:rPr lang="en-US" dirty="0"/>
              <a:t> - chap 2 – screen cast 1 à 5)</a:t>
            </a:r>
          </a:p>
          <a:p>
            <a:r>
              <a:rPr lang="en-US" dirty="0" err="1"/>
              <a:t>Notez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questions pour le </a:t>
            </a:r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présentiel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u="sng" dirty="0" err="1"/>
              <a:t>Semaine</a:t>
            </a:r>
            <a:r>
              <a:rPr lang="en-US" u="sng" dirty="0"/>
              <a:t> 39</a:t>
            </a:r>
          </a:p>
          <a:p>
            <a:r>
              <a:rPr lang="en-US" dirty="0"/>
              <a:t>Temps HP : </a:t>
            </a:r>
            <a:r>
              <a:rPr lang="en-US" dirty="0">
                <a:highlight>
                  <a:srgbClr val="00FFFF"/>
                </a:highlight>
              </a:rPr>
              <a:t>CM 2h (</a:t>
            </a:r>
            <a:r>
              <a:rPr lang="en-US" dirty="0" err="1">
                <a:highlight>
                  <a:srgbClr val="00FFFF"/>
                </a:highlight>
              </a:rPr>
              <a:t>présentiel</a:t>
            </a:r>
            <a:r>
              <a:rPr lang="en-US" dirty="0">
                <a:highlight>
                  <a:srgbClr val="00FFFF"/>
                </a:highlight>
              </a:rPr>
              <a:t> ) </a:t>
            </a:r>
          </a:p>
          <a:p>
            <a:r>
              <a:rPr lang="en-US" dirty="0"/>
              <a:t>Travail </a:t>
            </a:r>
            <a:r>
              <a:rPr lang="en-US" dirty="0" err="1"/>
              <a:t>étudiant</a:t>
            </a:r>
            <a:r>
              <a:rPr lang="en-US" dirty="0"/>
              <a:t>: CM + Test </a:t>
            </a:r>
          </a:p>
          <a:p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6F0B5D-55D2-49FC-86CB-9AEEB9AB3E99}"/>
              </a:ext>
            </a:extLst>
          </p:cNvPr>
          <p:cNvSpPr/>
          <p:nvPr/>
        </p:nvSpPr>
        <p:spPr>
          <a:xfrm>
            <a:off x="1384653" y="1209759"/>
            <a:ext cx="1828800" cy="509523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Présentation</a:t>
            </a:r>
            <a:r>
              <a:rPr lang="en-US" sz="1200" dirty="0"/>
              <a:t> du </a:t>
            </a:r>
            <a:r>
              <a:rPr lang="en-US" sz="1200" dirty="0" err="1"/>
              <a:t>cours</a:t>
            </a:r>
            <a:r>
              <a:rPr lang="en-US" sz="1200" dirty="0"/>
              <a:t> – syllabus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n-US" sz="1200" dirty="0" err="1"/>
              <a:t>détail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984B36-F11E-4C2C-B92B-5B46FBFB420E}"/>
              </a:ext>
            </a:extLst>
          </p:cNvPr>
          <p:cNvSpPr txBox="1"/>
          <p:nvPr/>
        </p:nvSpPr>
        <p:spPr>
          <a:xfrm>
            <a:off x="6096000" y="1072951"/>
            <a:ext cx="2854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36 </a:t>
            </a:r>
          </a:p>
          <a:p>
            <a:r>
              <a:rPr lang="en-US" dirty="0"/>
              <a:t>Temps HP: </a:t>
            </a:r>
            <a:r>
              <a:rPr lang="en-US" dirty="0">
                <a:highlight>
                  <a:srgbClr val="00FFFF"/>
                </a:highlight>
              </a:rPr>
              <a:t>30 min </a:t>
            </a:r>
            <a:r>
              <a:rPr lang="en-US" dirty="0" err="1">
                <a:highlight>
                  <a:srgbClr val="00FFFF"/>
                </a:highlight>
              </a:rPr>
              <a:t>présentiel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9414DF-67C0-4F1E-8D92-74A58EBA25AB}"/>
              </a:ext>
            </a:extLst>
          </p:cNvPr>
          <p:cNvSpPr txBox="1"/>
          <p:nvPr/>
        </p:nvSpPr>
        <p:spPr>
          <a:xfrm>
            <a:off x="335945" y="204696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Chap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EE20C6-0011-432A-87E8-7AF0E6AB4464}"/>
              </a:ext>
            </a:extLst>
          </p:cNvPr>
          <p:cNvSpPr txBox="1"/>
          <p:nvPr/>
        </p:nvSpPr>
        <p:spPr>
          <a:xfrm>
            <a:off x="323542" y="382167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Chap 2</a:t>
            </a: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889590DD-8986-4C5D-4362-B49C70E8B863}"/>
              </a:ext>
            </a:extLst>
          </p:cNvPr>
          <p:cNvSpPr txBox="1"/>
          <p:nvPr/>
        </p:nvSpPr>
        <p:spPr>
          <a:xfrm>
            <a:off x="6096000" y="5200901"/>
            <a:ext cx="5608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40</a:t>
            </a:r>
          </a:p>
          <a:p>
            <a:r>
              <a:rPr lang="en-US" dirty="0"/>
              <a:t>CC sur les </a:t>
            </a:r>
            <a:r>
              <a:rPr lang="en-US" dirty="0" err="1"/>
              <a:t>chapitres</a:t>
            </a:r>
            <a:r>
              <a:rPr lang="en-US" dirty="0"/>
              <a:t> 1 et 2</a:t>
            </a:r>
          </a:p>
          <a:p>
            <a:r>
              <a:rPr lang="en-US" dirty="0"/>
              <a:t>QCM et questions à </a:t>
            </a:r>
            <a:r>
              <a:rPr lang="en-US" dirty="0" err="1"/>
              <a:t>rédiger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6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E889AB2-4621-4207-B906-2DC81DFA886E}"/>
              </a:ext>
            </a:extLst>
          </p:cNvPr>
          <p:cNvSpPr txBox="1"/>
          <p:nvPr/>
        </p:nvSpPr>
        <p:spPr>
          <a:xfrm>
            <a:off x="1073791" y="180535"/>
            <a:ext cx="9847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Physiologie végétale 2 - métabolisme énergétique – de la photosynthèse à la respiration chez les plantes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21CE56-E844-4C90-8008-B45198D290B1}"/>
              </a:ext>
            </a:extLst>
          </p:cNvPr>
          <p:cNvSpPr txBox="1"/>
          <p:nvPr/>
        </p:nvSpPr>
        <p:spPr>
          <a:xfrm>
            <a:off x="5428922" y="1448691"/>
            <a:ext cx="61164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42</a:t>
            </a:r>
          </a:p>
          <a:p>
            <a:r>
              <a:rPr lang="en-US" dirty="0"/>
              <a:t>Temps HP: </a:t>
            </a:r>
            <a:r>
              <a:rPr lang="en-US" dirty="0">
                <a:highlight>
                  <a:srgbClr val="FFFF00"/>
                </a:highlight>
              </a:rPr>
              <a:t>CM 2h distance </a:t>
            </a:r>
            <a:r>
              <a:rPr lang="en-US" dirty="0"/>
              <a:t>sur chap 3) </a:t>
            </a:r>
          </a:p>
          <a:p>
            <a:r>
              <a:rPr lang="en-US" dirty="0"/>
              <a:t>Travail </a:t>
            </a:r>
            <a:r>
              <a:rPr lang="en-US" dirty="0" err="1"/>
              <a:t>étudiant</a:t>
            </a:r>
            <a:r>
              <a:rPr lang="en-US" dirty="0"/>
              <a:t>: CM + Test</a:t>
            </a:r>
          </a:p>
          <a:p>
            <a:r>
              <a:rPr lang="en-US" dirty="0" err="1"/>
              <a:t>Notez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questions pour le </a:t>
            </a:r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présentiel</a:t>
            </a:r>
            <a:endParaRPr lang="en-US" dirty="0"/>
          </a:p>
          <a:p>
            <a:r>
              <a:rPr lang="en-US" dirty="0"/>
              <a:t>  </a:t>
            </a:r>
          </a:p>
          <a:p>
            <a:r>
              <a:rPr lang="en-US" u="sng" dirty="0" err="1"/>
              <a:t>Semaine</a:t>
            </a:r>
            <a:r>
              <a:rPr lang="en-US" u="sng" dirty="0"/>
              <a:t> 43</a:t>
            </a:r>
          </a:p>
          <a:p>
            <a:r>
              <a:rPr lang="en-US" dirty="0"/>
              <a:t>Temps HP: </a:t>
            </a:r>
            <a:r>
              <a:rPr lang="en-US" dirty="0">
                <a:highlight>
                  <a:srgbClr val="00FFFF"/>
                </a:highlight>
              </a:rPr>
              <a:t>CM 2h (</a:t>
            </a:r>
            <a:r>
              <a:rPr lang="en-US" dirty="0" err="1">
                <a:highlight>
                  <a:srgbClr val="00FFFF"/>
                </a:highlight>
              </a:rPr>
              <a:t>présentiel</a:t>
            </a:r>
            <a:r>
              <a:rPr lang="en-US" dirty="0">
                <a:highlight>
                  <a:srgbClr val="00FFFF"/>
                </a:highlight>
              </a:rPr>
              <a:t>)</a:t>
            </a:r>
            <a:endParaRPr lang="en-US" dirty="0"/>
          </a:p>
          <a:p>
            <a:r>
              <a:rPr lang="en-US" dirty="0"/>
              <a:t>Travail </a:t>
            </a:r>
            <a:r>
              <a:rPr lang="en-US" dirty="0" err="1"/>
              <a:t>étudiant</a:t>
            </a:r>
            <a:r>
              <a:rPr lang="en-US" dirty="0"/>
              <a:t>: CM + Test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A4F2E4-DFB0-4519-9649-7F254C0C9866}"/>
              </a:ext>
            </a:extLst>
          </p:cNvPr>
          <p:cNvSpPr txBox="1"/>
          <p:nvPr/>
        </p:nvSpPr>
        <p:spPr>
          <a:xfrm>
            <a:off x="5463212" y="3884640"/>
            <a:ext cx="6637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/>
              <a:t>Semaine</a:t>
            </a:r>
            <a:r>
              <a:rPr lang="en-US" u="sng" dirty="0"/>
              <a:t> 46</a:t>
            </a:r>
          </a:p>
          <a:p>
            <a:r>
              <a:rPr lang="en-US" b="1" dirty="0"/>
              <a:t>CC </a:t>
            </a:r>
            <a:r>
              <a:rPr lang="en-US" b="1" dirty="0" err="1"/>
              <a:t>chapitres</a:t>
            </a:r>
            <a:r>
              <a:rPr lang="en-US" b="1" dirty="0"/>
              <a:t> 1, 2 et 3 - final</a:t>
            </a:r>
          </a:p>
          <a:p>
            <a:r>
              <a:rPr lang="en-US" dirty="0"/>
              <a:t>QCM et questions à </a:t>
            </a:r>
            <a:r>
              <a:rPr lang="en-US" dirty="0" err="1"/>
              <a:t>rédiger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8640E5-0F8B-3F29-4CC7-FF71E787A4D0}"/>
              </a:ext>
            </a:extLst>
          </p:cNvPr>
          <p:cNvSpPr/>
          <p:nvPr/>
        </p:nvSpPr>
        <p:spPr>
          <a:xfrm>
            <a:off x="1291230" y="1700624"/>
            <a:ext cx="1828800" cy="112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Photosynthèse: aspects métaboliques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2D1427-A0A0-02F5-0C03-4226BED06A8A}"/>
              </a:ext>
            </a:extLst>
          </p:cNvPr>
          <p:cNvSpPr/>
          <p:nvPr/>
        </p:nvSpPr>
        <p:spPr>
          <a:xfrm>
            <a:off x="3194401" y="1707203"/>
            <a:ext cx="1998919" cy="622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Cours présentiel – points clés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B1A96-3ECB-A3EE-63B7-CA7BA30FB776}"/>
              </a:ext>
            </a:extLst>
          </p:cNvPr>
          <p:cNvSpPr/>
          <p:nvPr/>
        </p:nvSpPr>
        <p:spPr>
          <a:xfrm>
            <a:off x="3303116" y="2434036"/>
            <a:ext cx="776177" cy="2274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Test</a:t>
            </a:r>
          </a:p>
        </p:txBody>
      </p:sp>
      <p:sp>
        <p:nvSpPr>
          <p:cNvPr id="6" name="TextBox 20">
            <a:extLst>
              <a:ext uri="{FF2B5EF4-FFF2-40B4-BE49-F238E27FC236}">
                <a16:creationId xmlns:a16="http://schemas.microsoft.com/office/drawing/2014/main" id="{F0B690B2-6B8B-11B1-4E91-F3A9B913E92E}"/>
              </a:ext>
            </a:extLst>
          </p:cNvPr>
          <p:cNvSpPr txBox="1"/>
          <p:nvPr/>
        </p:nvSpPr>
        <p:spPr>
          <a:xfrm>
            <a:off x="274985" y="1956522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Chap 3</a:t>
            </a:r>
          </a:p>
        </p:txBody>
      </p:sp>
    </p:spTree>
    <p:extLst>
      <p:ext uri="{BB962C8B-B14F-4D97-AF65-F5344CB8AC3E}">
        <p14:creationId xmlns:p14="http://schemas.microsoft.com/office/powerpoint/2010/main" val="37200812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Grand écran</PresentationFormat>
  <Paragraphs>42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Cours de Bioénergétique L2    Phototrophes    organization 2023-2024   Claudine BARAQUET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Bioénergétique L2    Phototrophes    organization 2023-2024   Claudine BARAQUET</dc:title>
  <dc:creator>Claudine baraquet</dc:creator>
  <cp:lastModifiedBy>Claudine baraquet</cp:lastModifiedBy>
  <cp:revision>1</cp:revision>
  <dcterms:created xsi:type="dcterms:W3CDTF">2023-08-31T08:57:52Z</dcterms:created>
  <dcterms:modified xsi:type="dcterms:W3CDTF">2023-08-31T08:58:47Z</dcterms:modified>
</cp:coreProperties>
</file>