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257" r:id="rId4"/>
    <p:sldId id="323" r:id="rId5"/>
    <p:sldId id="317" r:id="rId6"/>
    <p:sldId id="259" r:id="rId7"/>
    <p:sldId id="318" r:id="rId8"/>
    <p:sldId id="319" r:id="rId9"/>
    <p:sldId id="320" r:id="rId10"/>
    <p:sldId id="321" r:id="rId11"/>
    <p:sldId id="322" r:id="rId12"/>
    <p:sldId id="324" r:id="rId13"/>
    <p:sldId id="344" r:id="rId14"/>
    <p:sldId id="325" r:id="rId15"/>
    <p:sldId id="326" r:id="rId16"/>
    <p:sldId id="327" r:id="rId17"/>
    <p:sldId id="328" r:id="rId18"/>
    <p:sldId id="329" r:id="rId19"/>
    <p:sldId id="330" r:id="rId20"/>
    <p:sldId id="331" r:id="rId21"/>
    <p:sldId id="332" r:id="rId22"/>
    <p:sldId id="333" r:id="rId23"/>
    <p:sldId id="334" r:id="rId24"/>
    <p:sldId id="260" r:id="rId25"/>
    <p:sldId id="335" r:id="rId26"/>
    <p:sldId id="336" r:id="rId27"/>
    <p:sldId id="337" r:id="rId28"/>
    <p:sldId id="338" r:id="rId29"/>
    <p:sldId id="262" r:id="rId30"/>
    <p:sldId id="263" r:id="rId31"/>
    <p:sldId id="339" r:id="rId32"/>
    <p:sldId id="264" r:id="rId33"/>
    <p:sldId id="265" r:id="rId34"/>
    <p:sldId id="340" r:id="rId35"/>
    <p:sldId id="341" r:id="rId36"/>
    <p:sldId id="266" r:id="rId37"/>
    <p:sldId id="267" r:id="rId38"/>
    <p:sldId id="342" r:id="rId39"/>
    <p:sldId id="34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83" autoAdjust="0"/>
    <p:restoredTop sz="94660"/>
  </p:normalViewPr>
  <p:slideViewPr>
    <p:cSldViewPr snapToGrid="0">
      <p:cViewPr varScale="1">
        <p:scale>
          <a:sx n="114" d="100"/>
          <a:sy n="114" d="100"/>
        </p:scale>
        <p:origin x="12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4T12:28:41.91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8.521"/>
    </inkml:context>
    <inkml:brush xml:id="br0">
      <inkml:brushProperty name="width" value="0.05" units="cm"/>
      <inkml:brushProperty name="height" value="0.05" units="cm"/>
      <inkml:brushProperty name="color" value="#CC0066"/>
    </inkml:brush>
  </inkml:definitions>
  <inkml:trace contextRef="#ctx0" brushRef="#br0">160 8 5042,'0'0'6753,"1"-7"-6516,27 131 1657,-3-6-549,-9-73-1070,-11-33-341,0 1 0,-1-1 0,-1 1 1,0 0-1,2 22 0,-33-36-326,-62-13-1120,64 8 1313,-1 2-1,-41-2 0,67 7 224,0-1 1,0 1-1,0 0 0,0 0 0,0-1 0,0 1 0,0 0 0,1 0 0,-1 0 0,0 0 0,0 0 0,1 0 0,-1 0 0,1 0 0,-1 0 0,1 0 0,-1 0 0,1 0 0,0 1 0,-1-1 0,1 0 0,0 0 0,0 0 0,0 1 0,0-1 0,0 0 0,0 0 0,0 0 0,0 0 0,1 1 0,-1-1 0,1 2 1,0 1 42,-1 1 1,1-1 0,0 0 0,0 0 0,0 0 0,0 0 0,1 0 0,0 0 0,2 5 0,1-4-21,1 0 0,0 0 0,1 0 0,-1-1 0,1 0 0,-1 0 0,1 0 0,0-1 0,1 0 0,-1-1 0,0 1 0,1-1 0,9 1 0,12 0 83,0 0 0,35-2 1,-43-2-57,-15 1-57,-1-1-1,0 0 0,1 0 1,-1 0-1,0-1 0,0 0 0,0 0 1,0-1-1,0 1 0,-1-1 1,1 0-1,7-6 0,-8 6 76,0-1 0,1 1 0,0 0 0,-1 1-1,1-1 1,0 1 0,0 0 0,1 0 0,-1 0 0,0 1 0,1 0-1,9-1 1,-9 2 29,1 0-1,-1 0 0,0-1 0,1 1 1,-1-1-1,0-1 0,1 1 0,-1-1 1,11-5-1,-14 5-93,-1 0 0,1 0 0,-1 0 0,0 0 0,0 0 0,0-1 0,0 1 0,-1-1 0,1 0 0,-1 1 0,1-1 0,-1 0 0,0 0 0,0 0 1,0 0-1,0 0 0,-1 0 0,1 0 0,-1 0 0,0 0 0,0 0 0,0-1 0,0-2 0,0 3-47,0-1 0,0 1 0,0 0 0,0-1 0,0 1 1,-1-1-1,1 1 0,-1 0 0,0-1 0,0 1 0,0 0 0,-1 0 0,1 0 1,-1 0-1,0 0 0,1 0 0,-1 0 0,-1 0 0,1 1 0,0-1 0,-1 1 1,1 0-1,-1-1 0,0 1 0,1 0 0,-1 1 0,0-1 0,0 0 0,-1 1 1,1 0-1,0 0 0,0 0 0,-1 0 0,1 0 0,0 1 0,-1-1 0,1 1 1,-1 0-1,-4 0 0,-1 0 19,-1 0 1,1 0 0,-1 1-1,1 0 1,0 1-1,0 0 1,0 0 0,0 1-1,0 0 1,-13 7-1,17-7 71,-1 1-1,1-1 1,0 1-1,0 0 1,1 0-1,-1 1 1,1-1-1,0 1 1,0 0-1,1 0 1,-1 0-1,1 1 0,0-1 1,1 1-1,-1 0 1,-2 11-1,3-13-70,1-1-1,0 1 1,0-1 0,1 1-1,-1-1 1,1 1-1,0-1 1,0 1 0,0 0-1,0-1 1,1 1-1,-1-1 1,1 1 0,0-1-1,0 1 1,2 4-1,-1-6-99,0 0-1,0 0 1,0 0-1,0 0 1,1 0-1,-1-1 1,1 1-1,-1-1 1,1 1-1,-1-1 1,1 0-1,0 0 1,0 0-1,-1 0 1,1-1-1,0 1 1,0-1-1,0 0 1,0 1-1,3-2 1,30 2-2586,0-1-1926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8.893"/>
    </inkml:context>
    <inkml:brush xml:id="br0">
      <inkml:brushProperty name="width" value="0.05" units="cm"/>
      <inkml:brushProperty name="height" value="0.05" units="cm"/>
      <inkml:brushProperty name="color" value="#F6630D"/>
    </inkml:brush>
  </inkml:definitions>
  <inkml:trace contextRef="#ctx0" brushRef="#br0">1 1 4162,'0'0'9073,"7"1"-8560,86 12 684,106 2 1,0-12-4540,-191-5 434,-6-8-950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9.236"/>
    </inkml:context>
    <inkml:brush xml:id="br0">
      <inkml:brushProperty name="width" value="0.05" units="cm"/>
      <inkml:brushProperty name="height" value="0.05" units="cm"/>
      <inkml:brushProperty name="color" value="#F6630D"/>
    </inkml:brush>
  </inkml:definitions>
  <inkml:trace contextRef="#ctx0" brushRef="#br0">3 1 2145,'0'0'5058,"-3"83"-3585,3-48-545,0-3-367,0-3-321,0-7-224,0-2-32,14-5-272,6-7-1201,1-8-1536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9.676"/>
    </inkml:context>
    <inkml:brush xml:id="br0">
      <inkml:brushProperty name="width" value="0.05" units="cm"/>
      <inkml:brushProperty name="height" value="0.05" units="cm"/>
      <inkml:brushProperty name="color" value="#F6630D"/>
    </inkml:brush>
  </inkml:definitions>
  <inkml:trace contextRef="#ctx0" brushRef="#br0">1 171 2385,'0'0'4042,"6"17"-2497,49 158 2142,-46-153-2834,-9-47-524,0 5-986,-3-17-588,-1 0-1,-1 0 1,-20-66 0,-1-10 1998,26 112-631,1 1 1,-1-1 0,0 0-1,1 1 1,-1-1 0,1 1-1,-1-1 1,1 0 0,0 1-1,-1-1 1,1 1 0,-1 0-1,1-1 1,0 1 0,-1 0-1,1-1 1,0 1 0,0 0-1,-1 0 1,1-1-1,0 1 1,0 0 0,-1 0-1,1 0 1,0 0 0,0 0-1,-1 0 1,1 0 0,0 0-1,0 1 1,37-1-539,-28 0 783,115-2 648,1 0-3025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0.238"/>
    </inkml:context>
    <inkml:brush xml:id="br0">
      <inkml:brushProperty name="width" value="0.05" units="cm"/>
      <inkml:brushProperty name="height" value="0.05" units="cm"/>
      <inkml:brushProperty name="color" value="#F6630D"/>
    </inkml:brush>
  </inkml:definitions>
  <inkml:trace contextRef="#ctx0" brushRef="#br0">1 1 4482,'0'0'2505,"27"3"-2129,0-1-413,12 1-176,0 2 1,0 1-1,46 14 0,-78-18-78,-1 0-1,1 1 1,-1 0 0,0 0 0,0 0 0,0 1-1,0 0 1,-1 0 0,1 1 0,-1-1-1,0 1 1,-1 0 0,1 1 0,-1-1-1,0 1 1,0 0 0,0 0 0,3 9 0,-3-5 357,-1 0 1,0 1 0,0-1 0,0 15 0,1 48 3723,-6-56-2719,-4-18 225,-4-27-744,10 15-658,-1 7 26,0-1 0,1 0 1,0 1-1,0-1 0,1 0 1,2-12-1,-2 17 83,0 0 1,0 0-1,0 1 1,0-1-1,0 1 1,0-1-1,1 1 1,-1-1-1,0 1 1,1 0-1,-1 0 1,1-1-1,-1 1 1,1 0-1,0 0 1,-1 1-1,1-1 1,0 0-1,0 1 1,0-1-1,-1 1 1,1-1-1,0 1 1,0 0-1,0 0 1,0 0-1,0 0 1,3 0-1,3 1 137,0 0-1,0 1 1,-1 0-1,1 0 1,-1 1-1,1 0 1,-1 0-1,0 1 1,0 0-1,0 0 1,-1 1 0,0 0-1,9 8 1,-9-7 52,1-1 0,-1 0 0,1 0 1,0 0-1,0-1 0,0 0 0,1-1 0,0 1 1,-1-1-1,1-1 0,0 1 0,0-2 1,14 3-1,-21-5-136,0 1-1,0-1 1,0 0 0,0 0-1,-1 0 1,1 1 0,0-1-1,-1 0 1,1 0 0,0 0-1,-1 0 1,0 0 0,1 0-1,-1 0 1,1 0 0,-1 0-1,0 0 1,0 0 0,0 0-1,1 0 1,-1-1 0,0 1-1,0 0 1,-1-2 0,2-38-193,-1 34 237,-2-35-139,0 28-423,1 1 0,1 0 0,0 0 0,1-1-1,4-19 1,2 26-1870,10 2-2681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0.578"/>
    </inkml:context>
    <inkml:brush xml:id="br0">
      <inkml:brushProperty name="width" value="0.05" units="cm"/>
      <inkml:brushProperty name="height" value="0.05" units="cm"/>
      <inkml:brushProperty name="color" value="#F6630D"/>
    </inkml:brush>
  </inkml:definitions>
  <inkml:trace contextRef="#ctx0" brushRef="#br0">245 78 4002,'0'0'5987,"-13"-12"-5886,-44-39-117,53 49 11,0 0-1,-1 0 1,1 0 0,0 1-1,-1-1 1,1 1 0,0 0-1,-1 1 1,0-1 0,1 1-1,-1-1 1,1 1 0,-1 1-1,1-1 1,-1 1 0,1-1-1,-1 1 1,1 1 0,-1-1-1,1 1 1,0-1 0,0 1-1,0 1 1,0-1 0,0 0-1,0 1 1,-4 4 0,3-2 87,0 0 0,1 0 1,0 0-1,0 1 1,0 0-1,1 0 0,0 0 1,0 0-1,0 0 1,1 0-1,0 1 0,-2 9 1,3-13-29,1 1 1,-1 0-1,0-1 1,1 1 0,0 0-1,0 0 1,0 0-1,0 0 1,1-1-1,0 1 1,-1 0 0,1 0-1,0-1 1,1 1-1,-1-1 1,1 1-1,0-1 1,0 0 0,0 1-1,0-1 1,0 0-1,5 5 1,3-2-18,-1-1 0,1 0 0,0 0 0,1-1 0,-1 0 0,1-1 0,0 0 0,0 0 0,0-1 0,0-1 0,0 0 0,1-1 0,-1 0 0,0 0 0,0-1 1,14-3-1,-20 2-301,-1 1 0,1-1 1,-1 0-1,0 0 0,0 0 1,0 0-1,0-1 0,0 0 1,-1 0-1,1 0 0,-1 0 1,0 0-1,0-1 1,0 1-1,0-1 0,0 0 1,-1 0-1,0 0 0,0 0 1,0 0-1,0-1 0,-1 1 1,1 0-1,-1-1 0,0 1 1,-1-1-1,1-5 1,1-32-4612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1.112"/>
    </inkml:context>
    <inkml:brush xml:id="br0">
      <inkml:brushProperty name="width" value="0.05" units="cm"/>
      <inkml:brushProperty name="height" value="0.05" units="cm"/>
      <inkml:brushProperty name="color" value="#F6630D"/>
    </inkml:brush>
  </inkml:definitions>
  <inkml:trace contextRef="#ctx0" brushRef="#br0">1 1 6563,'0'0'1022,"0"19"213,1 15-649,2 0-1,1 0 1,15 55-1,-19-87-560,7 22 61,1-1 1,0-1-1,2 0 0,15 27 1,-24-48-133,-1-1 0,1 1 0,0-1 0,0 0 0,-1 1 1,1-1-1,0 0 0,0 0 0,0 1 0,0-1 0,-1 0 1,1 0-1,0 0 0,0 0 0,0 0 0,0 0 0,0 0 1,0 0-1,-1 0 0,1-1 0,0 1 0,0 0 0,0 0 1,-1-1-1,1 1 0,0-1 0,1 0 0,27-14-1600,-23 11 1457,0 1 282,0 0-1,0 1 1,0 0-1,1 0 1,-1 1 0,1 0-1,-1 0 1,1 0-1,-1 1 1,12 1 0,69 13 1880,-67-10-1529,-1 0 0,33 1 1,-35-5-317,-12 1 10,-1-1 1,1 0-1,0 0 1,-1-1-1,1 1 1,0-1-1,-1 0 1,7-2-1,-9 2-91,0-1 0,-1 1 0,1 0 0,0-1 0,-1 0 0,1 1 0,-1-1 0,0 0-1,0 0 1,1 1 0,-1-1 0,-1 0 0,1 0 0,0 0 0,0 0 0,-1-1 0,1 1-1,-1 0 1,1 0 0,-1 0 0,0-4 0,1 2-18,-1-1-1,1 0 1,-1 1 0,0-1 0,0 0-1,-1 0 1,1 1 0,-1-1-1,0 1 1,0-1 0,-1 1 0,1-1-1,-1 1 1,0 0 0,0-1-1,-1 1 1,1 0 0,-1 1 0,-4-6-1,2 5-35,1 0-1,-1 1 1,0 0-1,0 0 1,0 1-1,0-1 0,0 1 1,-1 0-1,1 0 1,-1 1-1,1 0 1,-1 0-1,1 0 1,-1 0-1,-11 1 1,13 1-21,0 0 1,0 0 0,0 0 0,1 0 0,-1 1-1,0-1 1,1 1 0,-1 0 0,1 0 0,-1 0 0,1 1-1,0-1 1,0 1 0,0-1 0,1 1 0,-1 0 0,1 1-1,-1-1 1,1 0 0,0 0 0,0 1 0,0 0 0,1-1-1,-1 1 1,1 0 0,0 0 0,0-1 0,0 1 0,1 0-1,-1 0 1,1 0 0,0 0 0,0 0 0,0 0 0,1 0-1,0 0 1,1 4 0,-2-6-104,1-1 0,-1 0 0,1 0 0,0 0 0,0 0 0,-1 0 0,1 0 0,0 0 0,0 0 0,0-1 0,0 1 0,0 0 0,0 0 0,1-1 0,-1 1 0,0-1 0,0 1 0,0-1 0,1 1 0,-1-1 0,0 0 1,0 1-1,2-1 0,34 1-3210,-28-1 1896,24 0-4894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1.672"/>
    </inkml:context>
    <inkml:brush xml:id="br0">
      <inkml:brushProperty name="width" value="0.05" units="cm"/>
      <inkml:brushProperty name="height" value="0.05" units="cm"/>
      <inkml:brushProperty name="color" value="#F6630D"/>
    </inkml:brush>
  </inkml:definitions>
  <inkml:trace contextRef="#ctx0" brushRef="#br0">3 62 3185,'0'0'9704,"-1"-7"-9069,0-21-315,6 99-376,2 62-574,-5-137 583,0 0 0,0 1 0,1 0 1,-1-1-1,1 1 0,0 0 0,0 0 0,0 1 0,0-1 0,0 1 0,1-1 1,-1 1-1,1 0 0,-1 0 0,1 0 0,0 1 0,0-1 0,6 0 1,10-4 147,2 1 0,22-2 1,-39 6-71,24-3 226,46-14-1,-67 16-152,0-1 0,0 0-1,0 0 1,0-1 0,0 0 0,-1-1-1,0 1 1,0-1 0,0-1-1,6-6 1,-11 10-96,-1 0-1,0 0 1,0 0 0,1 1-1,-1-1 1,-1-1-1,1 1 1,0 0 0,0 0-1,-1 0 1,1 0-1,-1 0 1,0-1 0,0 1-1,0 0 1,0 0-1,0-1 1,0 1 0,0 0-1,-1 0 1,1 0-1,-1 0 1,0-1 0,1 1-1,-1 0 1,0 0-1,0 0 1,-1 0 0,1 1-1,0-1 1,-1 0-1,1 0 1,-1 1 0,1-1-1,-1 1 1,0-1-1,1 1 1,-1 0-1,0 0 1,0-1 0,0 1-1,0 1 1,0-1-1,0 0 1,-3 0 0,1-1-3,-1 1 1,1 0 0,-1 1-1,1-1 1,-1 1 0,0-1 0,1 1-1,-1 1 1,1-1 0,-1 1-1,1-1 1,-1 1 0,1 1 0,-1-1-1,1 1 1,0-1 0,0 1-1,-1 1 1,1-1 0,1 0-1,-1 1 1,-6 6 0,5-4 132,1 0 0,1 1 0,-1 0 0,1 0 0,0 0 0,0 0 0,1 0 0,0 1 0,0-1 0,0 1 0,1-1 0,0 1 0,1-1 0,-1 1 0,1 9 0,0-13-97,1 0-1,-1 0 0,0 0 0,1 0 0,0 0 0,-1 0 1,1 0-1,1 0 0,-1 0 0,0 0 0,1-1 1,-1 1-1,1 0 0,0-1 0,0 1 0,0-1 0,3 3 1,0 0 4,1-1 0,-1 0-1,1-1 1,0 1 0,0-1 0,0 0 0,11 3 0,7 1-117,1-2 0,-1 0 0,35 1 0,56-3-6821,-66-3-946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2.234"/>
    </inkml:context>
    <inkml:brush xml:id="br0">
      <inkml:brushProperty name="width" value="0.05" units="cm"/>
      <inkml:brushProperty name="height" value="0.05" units="cm"/>
      <inkml:brushProperty name="color" value="#F6630D"/>
    </inkml:brush>
  </inkml:definitions>
  <inkml:trace contextRef="#ctx0" brushRef="#br0">295 38 3314,'0'0'7141,"-18"-7"-6956,-62-20 47,76 26-193,1 0 0,-1 1 0,0-1 0,0 1 0,1-1 0,-1 1 0,0 0 0,0 1 0,0-1 0,1 1 0,-1 0 0,0-1 0,1 2 0,-1-1 0,1 0 0,-1 1 0,1-1 0,-1 1 0,-4 4 0,0 0 248,1 1 0,-1 0 0,1 1 0,-12 15 0,12-14-11,-1 2-120,1 1-1,-1 0 0,2 1 0,0 0 1,0 0-1,2 0 0,-1 1 0,2-1 1,0 1-1,0 0 0,1 0 0,1 0 1,0 0-1,1 0 0,3 20 0,-3-28-128,1-1-1,0 1 0,1-1 1,-1 0-1,1 1 1,0-1-1,0 0 1,1 0-1,-1 0 0,1 0 1,0-1-1,1 1 1,-1-1-1,1 0 0,0 0 1,0 0-1,0 0 1,0-1-1,1 1 1,-1-1-1,1-1 0,0 1 1,0 0-1,9 2 1,-3-1 22,1 0 0,1 0 0,-1-2 0,0 1 0,1-2 0,-1 1 0,1-2 0,-1 0 1,1 0-1,13-3 0,-24 3-94,1-1 1,0 1-1,-1-1 1,1 0-1,0 0 0,-1 0 1,1 0-1,-1 0 1,1 0-1,-1-1 1,0 1-1,0-1 0,0 0 1,1 1-1,-2-1 1,1 0-1,0 0 1,0-1-1,-1 1 1,1 0-1,1-4 0,0 0-91,-1 0-1,-1 0 1,1 0-1,-1 0 1,0-1-1,0 1 1,-1 0-1,0-8 1,0 12 113,-1 0 0,0-1 1,0 1-1,1 0 0,-1 0 0,-1-1 1,1 1-1,0 0 0,0 0 0,-1 0 1,1 0-1,-1 1 0,0-1 0,1 0 1,-1 1-1,0-1 0,0 1 0,0-1 1,0 1-1,0 0 0,0 0 0,-1 0 1,1 0-1,0 0 0,-1 1 0,1-1 1,0 0-1,-1 1 0,-2 0 0,-10-3 4,-1 1-1,1 0 1,-19 1-1,27 1-22,1 0 73,-1 0 0,0 0 0,0 0 0,1 1 0,-1 0 0,-11 4 0,16-5-36,1 1 0,-1 0 1,1 0-1,-1 0 0,1 0 1,-1 1-1,1-1 0,0 0 1,0 0-1,0 1 0,-1-1 1,1 1-1,0-1 0,1 1 0,-1 0 1,0-1-1,0 1 0,1 0 1,-1-1-1,1 1 0,-1 0 1,1 0-1,0-1 0,0 1 1,0 0-1,0 0 0,0 0 1,0-1-1,0 1 0,1 2 1,0-3-38,-1 0 1,1 0 0,-1 0-1,1 1 1,0-1 0,-1 0-1,1 0 1,0 0-1,0 0 1,0-1 0,0 1-1,0 0 1,0 0 0,0 0-1,0-1 1,0 1 0,0-1-1,0 1 1,0-1-1,1 1 1,-1-1 0,0 1-1,0-1 1,1 0 0,-1 0-1,2 0 1,40 4-2782,-37-3 1819,41-1-5951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2.816"/>
    </inkml:context>
    <inkml:brush xml:id="br0">
      <inkml:brushProperty name="width" value="0.05" units="cm"/>
      <inkml:brushProperty name="height" value="0.05" units="cm"/>
      <inkml:brushProperty name="color" value="#F6630D"/>
    </inkml:brush>
  </inkml:definitions>
  <inkml:trace contextRef="#ctx0" brushRef="#br0">1 225 6915,'0'0'5101,"0"17"-4106,4 166 1230,-6-258-4142,3-79 115,0 136 1775,1 0 0,1 0 0,1 0 0,0 0 0,1 0 0,8-18 0,-11 33 45,1-1-1,-1 1 1,1-1 0,-1 1 0,1 0-1,0 0 1,0 0 0,1 1 0,-1-1 0,0 1-1,1 0 1,0 0 0,-1 0 0,1 0-1,0 0 1,0 1 0,0 0 0,0 0 0,0 0-1,0 0 1,6 0 0,11-1 516,1 1 0,40 4 0,-41-2-62,-10 0-262,0 1 0,0 0 0,0 0 0,-1 1 0,1 1 1,-1 0-1,0 0 0,0 1 0,15 10 0,-21-13-177,-1 0 0,1 0 0,-1 0 0,0 1 0,0-1 0,0 1 0,-1 0 0,1 0 0,0 0 0,-1 0 0,0 1 0,0-1 0,0 0 0,0 1 0,-1 0 0,1-1 0,-1 1 0,0 0 0,0 0 0,0 0 0,-1 0 0,1 0 0,-1 0 0,0 0 0,0-1 0,0 1 0,-1 0 0,1 0 0,-1 0 0,-1 4 0,0-5-24,0 1 0,0-1 0,-1 0 0,1 0 0,-1 0 1,0 0-1,0 0 0,0 0 0,0-1 0,0 0 0,0 1 0,-1-1 0,1 0 0,-1-1 0,0 1 0,1-1 0,-6 2 0,-73 18-555,72-19 366,-22 3-1747,-1-1 0,-40 1 0,-4-5-5140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3.370"/>
    </inkml:context>
    <inkml:brush xml:id="br0">
      <inkml:brushProperty name="width" value="0.05" units="cm"/>
      <inkml:brushProperty name="height" value="0.05" units="cm"/>
      <inkml:brushProperty name="color" value="#F6630D"/>
    </inkml:brush>
  </inkml:definitions>
  <inkml:trace contextRef="#ctx0" brushRef="#br0">15 55 3570,'0'0'8502,"-14"-12"-4367,24 8-3970,1 0 0,0 1 0,0 1 0,0 0 0,0 0 0,16 0 0,6-1-10,134-15-6,-93 15-3446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9.777"/>
    </inkml:context>
    <inkml:brush xml:id="br0">
      <inkml:brushProperty name="width" value="0.05" units="cm"/>
      <inkml:brushProperty name="height" value="0.05" units="cm"/>
      <inkml:brushProperty name="color" value="#CC0066"/>
    </inkml:brush>
  </inkml:definitions>
  <inkml:trace contextRef="#ctx0" brushRef="#br0">27 389 7283,'0'0'3829,"23"-2"-1895,71-7-1088,-84 9-701,0-1 0,-1-1 1,1 0-1,-1 0 1,1-1-1,-1 0 0,0-1 1,0 0-1,0 0 1,-1-1-1,1 0 0,-1-1 1,-1 1-1,1-2 1,-1 1-1,0-1 0,7-8 1,-10 8-131,-1 1 0,0-1 0,0 1 0,-1-1 0,0 0-1,0 0 1,-1 0 0,0-1 0,0 1 0,0 0 0,-1 0 0,0-1 0,-1 1 0,-1-13 0,0 10-164,0 1 0,0 0 0,-1 0 0,0 0 0,-1 0 0,0 0 0,0 1 1,-1-1-1,0 1 0,-10-12 0,9 14 59,1 0 0,-1 0-1,-1 0 1,1 1 0,-1 0 0,0 0 0,0 1 0,0 0-1,0 0 1,-1 1 0,0 0 0,1 0 0,-1 1-1,0-1 1,-1 2 0,1-1 0,0 1 0,0 1 0,-12 0-1,16 1 100,0 0 0,0 0-1,0 0 1,0 1-1,0-1 1,1 1 0,-1 0-1,0 0 1,1 1 0,-1-1-1,1 1 1,0 0-1,0 0 1,0 0 0,0 0-1,1 0 1,-1 0-1,1 1 1,0-1 0,0 1-1,0 0 1,0 0 0,-2 7-1,-3 10 209,0 0 0,1 0 0,-3 24 1,2 5 233,2 0 1,2 0-1,6 68 1,-3-114-468,0-1 1,1 0-1,-1 1 1,0-1 0,1 1-1,0-1 1,0 0-1,0 0 1,0 1 0,1-1-1,-1 0 1,1 0-1,0 0 1,0-1 0,0 1-1,0 0 1,0-1-1,1 1 1,-1-1-1,1 1 1,-1-1 0,1 0-1,0 0 1,0-1-1,0 1 1,0-1 0,0 1-1,0-1 1,1 0-1,-1 0 1,0 0-1,1-1 1,-1 1 0,0-1-1,1 0 1,-1 1-1,1-2 1,-1 1 0,0 0-1,1-1 1,-1 1-1,1-1 1,-1 0-1,0 0 1,0-1 0,0 1-1,0-1 1,0 1-1,0-1 1,0 0 0,0 0-1,0 0 1,2-3-1,10-9-519,-1 0-1,0-1 0,-1-1 0,18-28 1,-24 33 388,-2 25 719,-1 0 0,2 0 0,0-1 0,8 14 0,-9-20-531,2 1 1,-1-1-1,1 0 1,0 0-1,0 0 1,1-1-1,0-1 1,0 1-1,1-1 1,-1 0-1,1-1 1,0 0-1,0-1 0,1 0 1,-1 0-1,0-1 1,1 0-1,10 1 1,-12-2-70,0 0-1,-1-1 1,1 0 0,0 0-1,-1 0 1,1-1 0,-1 0 0,1-1-1,-1 0 1,1 0 0,-1-1 0,0 1-1,0-1 1,0-1 0,-1 0 0,1 0-1,-1 0 1,0 0 0,0-1-1,0 0 1,0-1 0,-1 1 0,7-10-1,-10 12-83,0-1-1,1 1 0,-2-1 0,1 0 0,0 0 1,-1 1-1,1-1 0,-1 0 0,0-1 0,-1 1 0,1 0 1,-1 0-1,1 0 0,-1 0 0,-1 0 0,1-1 1,0 1-1,-1 0 0,-2-6 0,2 7 48,-1-1-1,1 1 0,-1 1 1,0-1-1,0 0 0,-1 0 1,1 1-1,0-1 1,-1 1-1,1 0 0,-1-1 1,0 1-1,0 1 0,0-1 1,0 0-1,0 1 1,0-1-1,0 1 0,-1 0 1,1 0-1,0 0 1,-1 1-1,-4-1 0,-1-1 76,-1 1 0,1 0 0,-1 1-1,0 0 1,1 0 0,-12 2 0,18-1 38,1 0 1,0-1-1,0 1 1,0 0-1,0 0 1,0 0-1,0 0 1,0 0 0,1 0-1,-1 1 1,0-1-1,1 1 1,-1-1-1,1 1 1,-1-1-1,1 1 1,-1 0-1,1 0 1,0 0-1,0 0 1,0 0 0,0 0-1,1 0 1,-1 0-1,0 0 1,1 0-1,0 0 1,-1 1-1,1-1 1,0 0-1,0 0 1,0 3-1,0-1-28,0 0-1,0-1 0,0 1 1,1-1-1,-1 1 0,1-1 0,0 1 1,0-1-1,0 1 0,1-1 1,-1 0-1,1 1 0,2 3 0,0-2 10,1-1-1,-1 0 0,1 0 1,0 0-1,0-1 0,0 1 0,9 3 1,46 25 120,-21-12-176,-1 1 1,41 32 0,-67-44 68,-1 1-1,0 0 1,-1 1-1,0 0 1,0 1 0,-1 0-1,-1 0 1,0 1 0,0 0-1,6 19 1,-11-26 48,0 1-9,0-1 0,-1 1 0,0-1 0,0 1-1,-1 0 1,2 12 0,-3-18 154,-2-29 499,-10-24-617,5 25-210,1-1 0,1 0 1,-2-45-1,7 51-81,0 1 0,1 0 0,2-1 0,0 1 0,7-24 0,-9 40 164,1 0 0,0 0 0,0 0 0,0 0 0,1 0 0,0 1 0,0-1 0,0 1 0,0 0 0,1 0 0,-1 0 0,1 0 0,0 1-1,0-1 1,1 1 0,-1 0 0,1 0 0,-1 1 0,1-1 0,0 1 0,0 0 0,0 1 0,0-1 0,1 1 0,-1 0 0,7-1 0,-6 1 89,0 1 1,0-1-1,0 1 1,0 0-1,0 1 1,0-1-1,0 1 1,0 1-1,0-1 1,0 1 0,-1 0-1,1 0 1,0 0-1,-1 1 1,0 0-1,9 7 1,-10-7-41,0 2 1,0-1-1,-1 0 1,1 1-1,-1 0 1,-1-1-1,1 1 1,0 0-1,-1 1 1,0-1-1,-1 0 1,1 1-1,-1-1 1,0 1-1,0-1 1,0 1-1,-1-1 1,0 8-1,0-10-33,-1 0 1,1 1-1,0-1 0,-1 0 1,0 0-1,1 1 0,-1-1 0,0 0 1,-1 0-1,1 0 0,-1 0 0,1 0 1,-1-1-1,0 1 0,0 0 0,0-1 1,0 1-1,-1-1 0,-3 3 1,0 0-8,0-2 1,0 1 0,-1-1 0,0 0 0,1 0 0,-1 0 0,0-1 0,-11 2-1,-7 0-401,-1-2 0,1 0 0,-1-1 0,-29-4 0,52 3 288,0-1 0,1 1-1,-1-1 1,0 1 0,0-1 0,0 0 0,0 0-1,1 0 1,-1-1 0,0 1 0,1 0 0,-1-1-1,1 0 1,0 0 0,-1 0 0,1 0-1,0 0 1,0 0 0,0 0 0,0-1 0,-1-2-1,1 2-199,1-1-1,-1 0 1,1 0-1,0 0 1,0 1-1,0-1 1,1 0-1,-1 0 1,1 0-1,0 0 1,0 0-1,1 0 1,-1 0-1,1 0 1,2-8-1,10-17-3847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0.948"/>
    </inkml:context>
    <inkml:brush xml:id="br0">
      <inkml:brushProperty name="width" value="0.05" units="cm"/>
      <inkml:brushProperty name="height" value="0.05" units="cm"/>
      <inkml:brushProperty name="color" value="#F6630D"/>
    </inkml:brush>
  </inkml:definitions>
  <inkml:trace contextRef="#ctx0" brushRef="#br0">1 135 3874,'0'0'2187,"21"1"-1914,11 4-146,-15-3 92,0 0-1,0-1 0,0 0 0,24-4 1,-39 3-150,0 0 0,0-1 0,0 1 0,0-1 0,0 0 0,0 0 0,0 1 0,-1-1 0,1 0 0,0-1 1,0 1-1,-1 0 0,1 0 0,-1-1 0,1 1 0,-1-1 0,0 1 0,1-1 0,-1 0 0,0 0 0,0 1 0,0-1 0,0 0 0,-1 0 1,1 0-1,0 0 0,-1 0 0,1-4 0,0-1-65,1-1 1,-2 0 0,1 1-1,-1-1 1,0 0 0,-2-11-1,0 17-26,1-1-1,0 1 0,0 0 0,-1 0 0,1 0 1,-1 0-1,1 0 0,-1 0 0,0 1 0,0-1 1,0 0-1,0 1 0,0 0 0,0-1 0,-1 1 1,1 0-1,0 0 0,0 0 0,-1 0 0,1 1 1,-1-1-1,1 1 0,-1-1 0,1 1 0,-1 0 1,-3 0-1,-7-1-7,0 0-1,0 2 1,-25 2 0,35-2 60,-1 0 1,1 0-1,0 0 1,-1 0-1,1 1 0,0-1 1,0 1-1,0 0 1,0 0-1,1 0 0,-1 0 1,0 1-1,1-1 0,-1 1 1,1-1-1,0 1 1,0 0-1,0 0 0,0 0 1,1 0-1,-1 0 1,1 0-1,0 1 0,0-1 1,0 0-1,-1 5 1,-1 7 463,1 0 1,1 1 0,0-1 0,2 23 0,-1-35-425,1 1 1,-1-2-1,1 1 1,-1 0-1,1 0 1,0 0-1,0 0 1,0 0-1,0 0 1,1-1-1,-1 1 0,1-1 1,0 1-1,-1-1 1,1 1-1,0-1 1,1 0-1,2 3 1,0-2 6,0 0 0,0 0 0,0 0 0,0-1 1,0 0-1,1 0 0,-1 0 0,1-1 0,6 2 0,2-2-141,0 1-1,0-2 0,0 0 1,0 0-1,1-2 0,-2 1 0,20-6 1,-24 4-700,1-1 1,-1 1 0,1-2-1,-1 1 1,0-1 0,-1-1-1,1 0 1,11-10 0,2-8-3130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1.311"/>
    </inkml:context>
    <inkml:brush xml:id="br0">
      <inkml:brushProperty name="width" value="0.05" units="cm"/>
      <inkml:brushProperty name="height" value="0.05" units="cm"/>
      <inkml:brushProperty name="color" value="#F6630D"/>
    </inkml:brush>
  </inkml:definitions>
  <inkml:trace contextRef="#ctx0" brushRef="#br0">17 73 1601,'0'0'4957,"1"18"-3338,0-12-1520,0 14 279,1 0 0,1-1 0,0 0 0,2 0 0,0 0 0,16 36 0,-35-122-319,6 50-90,1-1 1,0 0-1,2-1 0,0 1 1,1-1-1,0 0 0,0-31 1,6 48 65,-1 1 0,1-1 1,0 1-1,0 0 1,0 0-1,1 0 0,-1 0 1,0 0-1,0 0 0,0 1 1,1-1-1,-1 1 1,0 0-1,4-1 0,-4 1-16,43-5-1302,78 1 0,-105 4 39,21 0-2821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1.876"/>
    </inkml:context>
    <inkml:brush xml:id="br0">
      <inkml:brushProperty name="width" value="0.05" units="cm"/>
      <inkml:brushProperty name="height" value="0.05" units="cm"/>
      <inkml:brushProperty name="color" value="#F6630D"/>
    </inkml:brush>
  </inkml:definitions>
  <inkml:trace contextRef="#ctx0" brushRef="#br0">0 73 3105,'0'0'6387,"2"18"-5362,8 55-233,-10-71-728,1 1-1,0-1 1,0 1 0,0-1-1,0 0 1,0 1 0,0-1-1,0 0 1,1 1-1,-1-1 1,1 0 0,0 0-1,0 0 1,-1-1 0,1 1-1,0 0 1,1-1-1,-1 1 1,0-1 0,0 0-1,1 0 1,-1 0 0,0 0-1,6 1 1,0 0 44,1 0 0,0-1-1,0-1 1,0 1 0,11-2 0,-7 0-67,-9 2-40,-1-1 0,1 0 1,-1 0-1,0 0 1,1 0-1,-1 0 1,1-1-1,-1 0 0,1 1 1,-1-1-1,0-1 1,0 1-1,1 0 1,-1-1-1,0 1 1,0-1-1,-1 0 0,1 0 1,0 0-1,0-1 1,-1 1-1,0-1 1,1 1-1,-1-1 0,0 0 1,0 0-1,-1 0 1,1 0-1,0 0 1,-1 0-1,0 0 1,0-1-1,0 1 0,0 0 1,0-1-1,-1 1 1,1-1-1,-1-3 1,5-59-1031,-4 61 956,-1 1 0,0-1 0,-1 0 0,1 1 0,-1-1 0,0 0 0,0 1 0,-1-1 0,1 1 0,-1 0 0,-3-7 0,5 11 65,-1-1 0,1 0 1,0 1-1,0-1 0,-1 1 0,1-1 1,-1 1-1,1 0 0,0-1 1,-1 1-1,1-1 0,-1 1 0,1 0 1,-1-1-1,1 1 0,-1 0 1,1-1-1,-1 1 0,0 0 0,1 0 1,-1 0-1,1-1 0,-1 1 0,0 0 1,1 0-1,-1 0 0,1 0 1,-1 0-1,0 0 0,1 0 0,-1 0 1,0 1-1,-10 16-80,1 30 113,9 12 335,2-1 0,3 1-1,3-1 1,24 100 0,-7-40-145,-20-95-180,-1-1 0,-1 1 0,-2 37-1,-1-58-27,0-1-1,1 0 1,-1 1 0,0-1-1,-1 0 1,1 0 0,0 0-1,0 0 1,0 0 0,-1 0-1,1 0 1,0 0-1,-1-1 1,1 1 0,-1 0-1,1-1 1,-1 1 0,1-1-1,-1 0 1,1 1 0,-1-1-1,0 0 1,1 0-1,-1 0 1,1 0 0,-1 0-1,-2-1 1,-48-3-11,46 2-22,0 0 1,0 0-1,0-1 0,0 0 1,1 0-1,0 0 1,-1-1-1,1 0 1,1 0-1,-1 0 1,0 0-1,1-1 0,0 0 1,0 0-1,-6-10 1,5 7 77,1 0 0,0-1 0,1 0 0,0 1 0,0-1 0,0 0 0,1 0-1,1-1 1,0 1 0,0-12 0,1 19-31,0 0 0,1-1 0,0 1 0,-1 0 0,1 0 0,0 0 0,0 0 0,0 0 0,1 0 0,-1 0 0,0 0-1,1 0 1,-1 1 0,1-1 0,-1 0 0,1 1 0,0-1 0,2-1 0,44-26-415,-26 17-335,-9 3-636,-1 0 0,0 0 1,16-18-1,2-8-3376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2.347"/>
    </inkml:context>
    <inkml:brush xml:id="br0">
      <inkml:brushProperty name="width" value="0.05" units="cm"/>
      <inkml:brushProperty name="height" value="0.05" units="cm"/>
      <inkml:brushProperty name="color" value="#F6630D"/>
    </inkml:brush>
  </inkml:definitions>
  <inkml:trace contextRef="#ctx0" brushRef="#br0">3 0 2673,'0'0'4976,"-2"12"-4360,2 42 186,3 0 0,2 0 0,2-1 0,15 55 0,-25-150-7199,3 32 5156,-1-1 1,0 0-1,-5-19 0,5 26 1413,-5-20-1495,4 7 8765,28 16-5449,6 1-1615,0-1 0,38-6 0,-57 4-1333,1 0 1,-1-1-1,0-1 1,19-9-1,-8 0-3661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2.930"/>
    </inkml:context>
    <inkml:brush xml:id="br0">
      <inkml:brushProperty name="width" value="0.05" units="cm"/>
      <inkml:brushProperty name="height" value="0.05" units="cm"/>
      <inkml:brushProperty name="color" value="#F6630D"/>
    </inkml:brush>
  </inkml:definitions>
  <inkml:trace contextRef="#ctx0" brushRef="#br0">30 1 1393,'0'0'3756,"-5"18"-2518,-3 11-174,-6 59 0,12-74-753,1-1-1,1 1 1,0-1 0,1 1 0,1 0 0,0-1-1,1 0 1,6 20 0,-4-20-162,0 1-1,1-1 1,0 0 0,2 0 0,-1-1-1,1 1 1,16 15 0,-24-27-115,1-1 0,0 0 1,0 0-1,0 0 0,0 0 1,-1 0-1,1 0 0,0 0 1,0 0-1,0 0 0,0 0 0,-1 0 1,1 0-1,0-1 0,0 1 1,0 0-1,-1-1 0,1 1 1,0 0-1,0-1 0,-1 1 1,1-1-1,0 1 0,-1-1 0,1 0 1,-1 1-1,1-1 0,-1 0 1,1 1-1,-1-1 0,1-1 1,23-30-514,-19 24 276,-1 2-113,12-14-710,-16 20 1018,1 0 0,-1-1 0,0 1 0,1 0 0,-1 0 0,0-1 0,1 1 0,-1 0 0,0 0 0,1 0 0,-1 0 0,0 0 0,1 0 0,-1 0 0,1 0 0,-1 0 0,0 0 0,1 0 0,-1 0 0,0 0 0,1 0 0,-1 0 0,1 0 0,-1 0 0,0 0 0,1 0 0,-1 0 0,0 1 0,1-1 0,-1 0 0,0 0 0,1 0 0,-1 1 0,0-1 0,1 0 0,-1 0 0,0 1 0,0-1 0,1 0 0,-1 1 0,0-1 0,0 0 0,0 1 0,0-1 0,1 0 0,-1 1 0,0-1 0,0 0 0,0 1 0,0-1 0,0 1 0,0-1 0,0 0 0,0 1 0,0-1 0,0 1 0,1 2 47,1 9 95,1 0 1,1-1 0,0 1 0,0-1 0,1 0 0,1 0 0,0-1-1,0 1 1,10 11 0,-15-22-98,0-41-630,2 1 0,16-78 0,-19 115 648,1 1 1,0-1 0,0 1-1,0 0 1,0 0-1,1 0 1,-1 0-1,1 0 1,-1 0 0,1 0-1,0 0 1,-1 0-1,1 1 1,0-1-1,0 0 1,0 1-1,0 0 1,1 0 0,-1-1-1,0 1 1,0 1-1,1-1 1,-1 0-1,1 0 1,-1 1-1,0 0 1,1-1 0,-1 1-1,1 0 1,4 0-1,8 1-775,0 1 0,0 0-1,29 8 1,-29-6-1085,10 2-2426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3.306"/>
    </inkml:context>
    <inkml:brush xml:id="br0">
      <inkml:brushProperty name="width" value="0.05" units="cm"/>
      <inkml:brushProperty name="height" value="0.05" units="cm"/>
      <inkml:brushProperty name="color" value="#F6630D"/>
    </inkml:brush>
  </inkml:definitions>
  <inkml:trace contextRef="#ctx0" brushRef="#br0">0 104 2881,'0'0'7188,"9"14"-6255,33 43-180,-38-54-686,1 1 0,-1-1 0,1 0 0,-1 0 0,1-1 0,0 0 0,0 1 0,0-2 0,0 1 0,0 0 0,1-1 0,-1 0 0,0 0 0,1-1 0,-1 0 0,1 0 0,-1 0 0,0 0 0,1-1 0,5-1 0,13 1 121,-21 1-180,0-1-1,0 1 1,0 0 0,0-1-1,0 0 1,0 0 0,-1 0-1,1 0 1,0 0 0,0 0-1,-1-1 1,1 1 0,0-1-1,-1 0 1,0 0 0,1 0-1,-1 0 1,0 0 0,0 0-1,0-1 1,0 1 0,-1-1-1,1 1 1,-1-1 0,1 0-1,-1 1 1,1-5 0,1-1-45,-1 1 0,0-1 0,-1 1 0,0-1 0,0 0 0,-1 0 0,1 0 0,-2 1 0,-1-15 0,0 19 30,1-1-1,-1 1 0,0-1 1,0 1-1,0 0 0,0 0 1,-1 0-1,1 0 0,-1 0 0,0 1 1,0-1-1,0 1 0,0-1 1,0 1-1,0 0 0,-1 0 1,1 1-1,0-1 0,-1 1 1,0 0-1,1 0 0,-1 0 1,0 0-1,0 0 0,-3 1 0,2-1 1,0 0-1,-1 0 0,1 1 1,0-1-1,0 1 0,0 0 0,0 1 1,0 0-1,0-1 0,0 1 0,0 1 1,0-1-1,0 1 0,0 0 0,0 0 1,1 0-1,-1 1 0,-5 4 1,6-2 28,-1 0 0,1 1 1,0 0-1,1-1 1,0 1-1,0 0 1,0 1-1,1-1 1,-1 1-1,1-1 1,-1 8-1,3-12-98,0 0 0,-1 1 0,1-1 0,0 0 0,0 0-1,0 0 1,0 0 0,0 0 0,1 0 0,-1 1 0,1-1 0,-1 0 0,1 0-1,0 0 1,0 0 0,0-1 0,0 1 0,0 0 0,0 0 0,1-1 0,-1 1-1,0 0 1,1-1 0,-1 1 0,1-1 0,0 0 0,0 1 0,-1-1-1,1 0 1,0 0 0,0 0 0,0-1 0,0 1 0,0 0 0,0-1 0,0 1-1,4 0 1,34 2-2897,2-3-1634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3.959"/>
    </inkml:context>
    <inkml:brush xml:id="br0">
      <inkml:brushProperty name="width" value="0.05" units="cm"/>
      <inkml:brushProperty name="height" value="0.05" units="cm"/>
      <inkml:brushProperty name="color" value="#F6630D"/>
    </inkml:brush>
  </inkml:definitions>
  <inkml:trace contextRef="#ctx0" brushRef="#br0">0 68 1905,'0'0'6067,"3"-10"-5689,11-27-244,-10 34-146,-1 11-2,0 14 71,-2-21-40,14 228 2629,-15-228-2643,0 0 0,0 0 0,0 0-1,-1 0 1,1 0 0,0 0-1,-1 0 1,1 0 0,0 0 0,-1 0-1,1 0 1,-1 0 0,0 0-1,1 0 1,-1 0 0,0-1-1,1 1 1,-1 0 0,0 0 0,0-1-1,0 1 1,0-1 0,-1 2-1,2-2 13,0 0 0,-1 0 0,1 0 1,-1 0-1,1 0 0,0 1 0,-1-1 0,1 0 0,-1 0 0,1 0 0,0 0 0,-1 0 0,1 0 0,-1 0 0,1-1 0,0 1 0,-1 0 0,1 0 0,-1 0 0,1 0 0,0 0 0,-1-1 0,1 1 0,0 0 0,-1 0 0,1 0 0,0-1 0,-1 1 0,1 0 0,0-1 0,-1 1 0,1 0 0,0-1 1,0 1-1,0 0 0,-1-1 0,1 1 0,0 0 0,0-1 0,0 1 0,0-1 0,0 1 0,-1 0 0,1-1 0,0 1 0,0-1 0,0 1 0,0-1 0,0 1 0,0 0 0,1-1 0,-1 0 0,0-3-11,0 1-1,0-1 0,0 1 1,0-1-1,1 1 0,0-1 1,-1 1-1,1-1 0,1 1 1,-1 0-1,0-1 0,1 1 1,0 0-1,-1 0 0,1 0 1,1 0-1,-1 0 0,0 1 1,1-1-1,-1 1 0,1-1 1,0 1-1,0 0 0,0 0 1,0 0-1,0 0 0,0 1 1,0-1-1,1 1 0,-1 0 1,5-1-1,21-7 39,0 1 0,56-8 0,28-6 453,-101 18-371,0 1 0,-1-2 0,0 0-1,0 0 1,0-1 0,-1 0 0,14-11-1,-23 16-105,1-1 0,-1 1-1,1 0 1,-1 0 0,1-1-1,-1 1 1,0-1 0,0 1-1,0-1 1,0 0-1,0 1 1,0-1 0,0 0-1,0 0 1,-1 1 0,1-1-1,-1 0 1,0 0 0,1 0-1,-1 0 1,0 0 0,0 0-1,0 0 1,0 1 0,0-1-1,-1 0 1,1 0 0,0 0-1,-1 0 1,0 0 0,1 0-1,-1 1 1,0-1-1,-2-2 1,2 1-28,-1 1-1,-1-1 0,1 1 1,0 0-1,0-1 0,-1 1 1,1 0-1,-1 1 1,0-1-1,0 0 0,1 1 1,-1 0-1,0-1 1,0 1-1,0 1 0,-1-1 1,1 0-1,0 1 0,-5-1 1,2 1-14,0 0 0,1 0 0,-1 0 1,0 1-1,1 0 0,-1 0 0,1 0 1,-1 1-1,-7 3 0,10-3 37,1-1 0,0 1 1,0 0-1,0 0 0,0 0 0,1 0 1,-1 0-1,0 0 0,1 0 0,0 1 1,-1-1-1,1 0 0,0 1 0,0-1 1,0 1-1,1 0 0,-1-1 0,0 1 1,1 0-1,0-1 0,0 1 0,0 4 1,0-3 34,0 0 0,0 0 0,0 0 1,1 0-1,0 0 0,0 0 0,0 0 1,0 0-1,0 0 0,1 0 0,0-1 1,0 1-1,0-1 0,0 1 0,1-1 1,3 4-1,-1-1 57,1 0 0,1-1-1,-1 0 1,1 0 0,0-1 0,0 0 0,13 6-1,7-1 131,0 0 0,1-2 0,50 7 0,38-7 370,-65-6-3126,-25-2-971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6.069"/>
    </inkml:context>
    <inkml:brush xml:id="br0">
      <inkml:brushProperty name="width" value="0.05" units="cm"/>
      <inkml:brushProperty name="height" value="0.05" units="cm"/>
      <inkml:brushProperty name="color" value="#F6630D"/>
    </inkml:brush>
  </inkml:definitions>
  <inkml:trace contextRef="#ctx0" brushRef="#br0">1 0 6547,'0'0'2084,"18"0"-1860,329 8 4111,-304-7-5350,-28-1-1886,-9 0-434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6.412"/>
    </inkml:context>
    <inkml:brush xml:id="br0">
      <inkml:brushProperty name="width" value="0.05" units="cm"/>
      <inkml:brushProperty name="height" value="0.05" units="cm"/>
      <inkml:brushProperty name="color" value="#F6630D"/>
    </inkml:brush>
  </inkml:definitions>
  <inkml:trace contextRef="#ctx0" brushRef="#br0">1 0 3522,'0'0'4882,"0"92"-3970,0-60 177,0 1-49,2-5-496,5-3-175,2-3-241,2-2-112,1-6-32,-1-3-272,7-7-1873,0-4-673,0 0-3457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9.068"/>
    </inkml:context>
    <inkml:brush xml:id="br0">
      <inkml:brushProperty name="width" value="0.05" units="cm"/>
      <inkml:brushProperty name="height" value="0.05" units="cm"/>
      <inkml:brushProperty name="color" value="#F6630D"/>
    </inkml:brush>
  </inkml:definitions>
  <inkml:trace contextRef="#ctx0" brushRef="#br0">0 251 2273,'0'0'3580,"19"-5"-2043,63-17-536,-77 21-928,-1 0 0,0 0 0,1 0 1,-1 1-1,1-1 0,0 1 0,-1 0 1,1 1-1,-1-1 0,1 1 0,-1 0 1,0 0-1,1 0 0,-1 1 0,0-1 1,0 1-1,0 0 0,0 0 0,0 0 1,0 1-1,0 0 0,-1 0 0,1 0 1,-1 0-1,0 0 0,0 0 0,0 1 1,0-1-1,-1 1 0,1 0 0,-1 0 0,2 5 1,1 5 8,0 0 1,-1 1 0,0-1 0,-1 1-1,-1 0 1,0 0 0,-1 24-1,-1-35-76,0-1 1,0 1-1,0-1 0,-1 1 0,1-1 0,-1 1 1,0-1-1,0 0 0,0 1 0,-1-1 0,1 0 0,-1 0 1,0 0-1,0 0 0,0 0 0,0 0 0,0-1 0,-1 1 1,1-1-1,-1 1 0,1-1 0,-1 0 0,0 0 1,-3 2-1,-2-1-79,0 0 1,1 0-1,-1-1 1,0 1-1,0-2 0,-1 1 1,1-1-1,0-1 1,-10 0-1,16 0 0,0 0-1,1 0 0,-1-1 0,0 1 1,1-1-1,-1 1 0,1-1 1,-1 0-1,1 0 0,-1 0 1,1 0-1,-1 0 0,1 0 0,0 0 1,-1 0-1,1 0 0,0 0 1,0-1-1,0 1 0,0-1 0,0 1 1,0 0-1,1-1 0,-1 0 1,0 1-1,1-1 0,-1 1 0,1-1 1,0 0-1,-1 1 0,1-1 1,0-2-1,0 1 42,-1 0 0,1 1 1,0-1-1,0 0 0,0 1 0,0-1 0,1 0 1,-1 1-1,1-1 0,0 0 0,0 1 0,0-1 1,0 1-1,0-1 0,0 1 0,0 0 0,1-1 1,-1 1-1,1 0 0,3-3 0,1 1 93,1 1-1,-1-1 0,1 1 0,0 1 1,0-1-1,0 1 0,1 0 1,-1 1-1,0-1 0,11 1 0,82 2 1480,-50 1-776,-40-2-753,3 0 107,0 0 1,0 0-1,0-2 1,-1 1-1,25-7 0,-33 6-57,-1 1-1,0-1 1,0 1 0,0-1-1,0 0 1,0 0-1,0-1 1,0 1-1,-1 0 1,1-1-1,-1 0 1,0 1-1,1-1 1,-1 0-1,-1 0 1,1 0-1,0-1 1,-1 1-1,1 0 1,-1-1-1,0 1 1,0-1 0,-1 1-1,1-1 1,-1 1-1,1-6 1,-1 7-61,1 0 0,-1 0 0,0 0 1,1-1-1,-1 1 0,0 0 0,0 0 1,-1 0-1,1 0 0,0-1 0,-1 1 1,1 0-1,-1 0 0,0 0 0,0 0 1,1 0-1,-1 0 0,-1 0 0,1 1 1,0-1-1,0 0 0,-1 0 0,1 1 1,-1-1-1,-2-2 0,-2 2-24,1 1 0,0 0 1,-1-1-1,1 2 0,0-1 0,-1 0 0,1 1 0,-11 1 0,3-1 27,9 1 13,1-1 0,-1 1 0,0 0 0,1 0 0,-1 0 0,1 0 0,-1 0 0,1 1 0,-1 0 0,1 0 0,0 0 0,0 0 0,0 0 0,0 1 0,0-1 0,1 1-1,-1 0 1,1 0 0,0 0 0,0 0 0,0 0 0,0 0 0,0 0 0,0 1 0,1-1 0,0 1 0,0-1 0,0 1 0,0 0 0,0-1 0,1 1 0,-1 0 0,1 0 0,0-1 0,1 1 0,-1 0 0,0 0 0,1-1-1,0 1 1,0 0 0,0-1 0,0 1 0,1-1 0,-1 0 0,1 1 0,0-1 0,0 0 0,0 0 0,1 0 0,4 5 0,0-2 67,2 1 1,-1-2-1,0 1 0,1-1 1,0 0-1,1-1 0,-1 0 0,0 0 1,1-1-1,18 3 0,-10-3-13,-1-1 0,1-1 0,1 0 1,-1-1-1,22-4 0,-37 4-88,-1 0 0,1-1 1,0 0-1,0 1 0,-1-1 1,1 0-1,-1-1 0,1 1 1,-1 0-1,1-1 0,-1 1 0,0-1 1,0 0-1,1 0 0,-1 0 1,-1 0-1,1 0 0,0 0 1,0 0-1,-1-1 0,1 1 1,-1-1-1,0 1 0,0-1 1,0 1-1,1-4 0,1-6-86,-1 1-1,0-1 1,-1 1-1,-1-23 1,0 32 103,0 1-10,12 24-869,-7-18 908,0 0 0,1-1 0,0 1 0,-1-1 0,1 0 0,1 0 0,-1-1 0,1 0 0,-1 0 0,1 0 0,0-1-1,0 0 1,0-1 0,0 1 0,0-1 0,0-1 0,0 1 0,0-1 0,1 0 0,-1-1 0,0 0 0,8-2 0,-13 3-34,1-1 1,-1 0-1,1 0 1,-1 0-1,0-1 1,1 1-1,-1 0 1,0-1-1,0 0 1,0 1-1,0-1 1,0 0-1,-1 0 1,1 0-1,0 0 1,-1 0-1,0-1 1,1 1-1,-1 0 1,0-1-1,0 1 1,0-1-1,-1 1 1,1-1-1,-1 1 1,1-4-1,1-9-275,0 0 0,-1 0 1,-2-20-1,1 17 270,1 39 243,6 14 182,2 0 0,1-1 0,27 60 0,5 14 251,-32-76-612,-2-1 0,-1 1 0,-2 1 0,0-1-1,-1 45 1,-4-75-48,-1 0 0,1 1-1,0-1 1,-1 0 0,1 0-1,-1 1 1,0-1 0,1 0-1,-1 0 1,0 0 0,0 0-1,-1 0 1,1 0 0,0 0-1,-1 0 1,1-1 0,-1 1-1,1 0 1,-1-1 0,0 1-1,-3 1 1,0 0-18,0 0 0,0-1 0,-1 0 0,1 0 0,-1 0 0,1-1 0,-1 1 0,-11 0 0,10-1-59,-1-1 1,0 1-1,0-1 0,0-1 0,1 0 1,-1 0-1,0 0 0,1-1 0,-1 0 0,1-1 1,-1 1-1,1-1 0,-13-8 0,16 6 47,0 1 0,0-1 0,0 0-1,0 0 1,1 0 0,0-1 0,0 1-1,0-1 1,1 1 0,0-1 0,0 0 0,1 0-1,-2-8 1,1 3 23,1 0 0,0 0 0,1 0 0,0-1-1,0 1 1,4-17 0,-2 23 6,0 0 0,0 0-1,0 0 1,1 0 0,0 0-1,0 1 1,0-1 0,0 1 0,1 0-1,0 0 1,0 0 0,0 0 0,0 0-1,0 1 1,1 0 0,0 0 0,6-3-1,14-7-14,1 1 0,31-9 0,-27 10 4,-11 4-7,18-7 107,-1-1 1,43-25 0,-68 34 5,-1-1 1,0 0-1,0-1 0,-1 0 1,0-1-1,0 0 0,-1 0 1,0 0-1,-1-1 0,0-1 1,8-15-1,-8 13-69,-1 0 1,0-1-1,-1 0 0,-1 0 0,0 0 1,-1 0-1,0 0 0,-1-1 0,-1 1 0,0-1 1,-3-28-1,1 40-37,0 1 0,0-1 0,-1 1 0,1-1 0,-1 1-1,0-1 1,1 1 0,-1 0 0,0 0 0,0 0 0,-1 0 0,1 0 0,0 0 0,-1 0 0,1 1 0,-1-1 0,0 1 0,1 0 0,-1 0-1,0 0 1,0 0 0,1 0 0,-7 0 0,1-1-66,-1 1 0,1 0 0,-1 0 0,1 0-1,-1 1 1,1 1 0,-13 1 0,18-1 63,0 0 1,1 0 0,-1 0-1,0 0 1,0 1-1,1-1 1,-1 1-1,0 0 1,1 0-1,0 0 1,-1 0-1,1 0 1,0 0-1,0 1 1,0-1-1,1 1 1,-1-1 0,0 1-1,1 0 1,0 0-1,-1-1 1,1 1-1,1 0 1,-2 6-1,-1 5 16,1 1 0,1 0 0,0 28 0,2-27 23,-1-8-4,0 0-1,1-1 1,0 1 0,1-1 0,-1 1 0,1-1 0,1 0-1,0 1 1,0-1 0,0 0 0,1-1 0,0 1 0,0-1-1,0 1 1,1-1 0,0-1 0,0 1 0,1-1-1,-1 0 1,1 0 0,10 6 0,-4-4 28,0 0 0,0-1 1,1-1-1,-1 0 0,1-1 0,1 0 0,-1-1 1,1 0-1,-1-1 0,1-1 0,15 0 0,-24 0-60,0-1-1,0 0 0,0 0 1,0 0-1,-1 0 0,1-1 1,0 0-1,0 0 0,0-1 0,-1 1 1,1-1-1,-1 0 0,1 0 1,-1 0-1,0-1 0,0 0 1,0 1-1,0-1 0,0-1 1,0 1-1,-1-1 0,0 1 1,0-1-1,0 0 0,0 0 0,0 0 1,-1-1-1,0 1 0,0 0 1,0-1-1,0 0 0,-1 1 1,1-8-1,0 3-16,0 0 0,-1 0 0,0 0 0,-1-15 0,0 11-126,0 13 97,0 38-392,0-35 451,0-1 1,0 0-1,0 1 1,1-1-1,-1 0 1,1 0-1,0 0 1,-1 1-1,1-1 1,0 0-1,0 0 1,0 0-1,1 0 1,-1 0-1,0-1 1,1 1-1,0 0 1,-1-1-1,3 3 1,0-1 13,1 0 0,-1-1 0,1 1 0,0-1 0,0 0 0,0 0 0,0 0-1,5 0 1,10 2 49,1-1 0,-1-1 0,25-1 0,-44-1-67,2 0-17,0-1 1,0 1 0,1 0 0,-1-1 0,0 0 0,0 1 0,0-1 0,0 0 0,-1-1 0,1 1 0,0 0 0,0-1 0,-1 0 0,1 0 0,-1 1 0,1-2 0,-1 1-1,0 0 1,0 0 0,0-1 0,0 1 0,0-1 0,0 1 0,-1-1 0,1 0 0,-1 0 0,0 0 0,0 0 0,2-5 0,0-7-114,0 1 0,-1-1 0,-1 0 0,0-27 304,-3 78 208,2-31-331,-1 1-1,1-1 1,0 1 0,1-1-1,-1 1 1,1-1 0,0 1-1,0-1 1,1 1 0,0-1-1,0 0 1,0 0 0,0 0-1,1 0 1,4 5 0,-4-6-23,1-1 1,1 1 0,-1-1 0,0 0 0,1 0-1,-1 0 1,1-1 0,0 0 0,0 0-1,0 0 1,0 0 0,1-1 0,-1 0 0,0 0-1,0 0 1,8 0 0,-3 0-106,1 0-1,0-1 1,-1 0 0,1 0-1,0-1 1,-1-1 0,1 0-1,14-5 1,-20 5 18,0 0 1,0-1-1,0 0 0,0 0 1,-1 0-1,1-1 0,-1 1 0,0-1 1,0 0-1,0 0 0,-1-1 1,1 1-1,-1-1 0,0 0 0,-1 0 1,1 0-1,-1 0 0,2-5 0,2-9-12,-1 0-1,0 0 1,-1 0-1,-2 0 0,0 0 1,-1-1-1,-1 1 1,0-1-1,-2 1 0,-4-25 1,4 38 58,-1 0 0,1 0 1,-1 0-1,0 1 0,0-1 1,-1 1-1,1 0 0,-1 0 1,-9-9-1,11 13 18,1 0 0,0-1-1,0 1 1,-1 0 0,1 0 0,0 0 0,-1 0-1,1 0 1,-1 0 0,0 0 0,1 0 0,-1 1 0,0-1-1,1 1 1,-1-1 0,0 1 0,1 0 0,-1 0-1,0-1 1,0 1 0,0 0 0,1 1 0,-1-1-1,0 0 1,0 0 0,1 1 0,-1-1 0,0 1-1,1 0 1,-1-1 0,0 1 0,1 0 0,-1 0-1,1 0 1,0 0 0,-1 0 0,1 0 0,0 0-1,-3 3 1,-1 4 29,-1 0 0,1 0 0,1 1 1,0 0-1,0 0 0,0 0 0,1 0 0,1 0 0,0 0 0,-2 19 0,1 9 385,2 55 0,1-79-291,1-5-102,-1 0 1,1 0-1,1 0 1,-1-1-1,1 1 0,1 0 1,-1-1-1,1 1 1,1-1-1,-1 0 1,1 0-1,1 0 0,-1 0 1,1-1-1,0 0 1,1 0-1,-1 0 1,1 0-1,0-1 0,1 0 1,-1 0-1,1-1 1,0 0-1,0 0 1,0-1-1,1 0 0,-1 0 1,1 0-1,-1-1 1,1 0-1,0-1 1,0 0-1,0 0 1,12-1-1,0 1-154,-16-1 99,1 1 0,-1 0 0,1-1 0,-1 0 0,1 0 0,0-1 0,-1 1 1,1-1-1,-1 0 0,0 0 0,1 0 0,-1-1 0,0 0 0,0 0 1,0 0-1,0 0 0,0 0 0,0-1 0,0 0 0,-1 0 0,1 0 0,3-5 1,-5 7 44,0-1 1,-1 1 0,1 0-1,0-1 1,0 1 0,0 0-1,0 0 1,0 0 0,0 0-1,0 1 1,0-1 0,0 1 0,0-1-1,0 1 1,0 0 0,1-1-1,-1 1 1,0 0 0,0 0-1,3 1 1,50 10-270,-35-6 315,-5-2-65,1-1-1,-1 0 1,1 0 0,0-2-1,0 0 1,-1-1-1,19-3 1,-30 4-12,0-1-1,-1 0 1,1 0-1,-1-1 1,1 1-1,-1-1 1,1 0-1,-1 1 1,0-1-1,0-1 1,0 1-1,0 0 1,0-1-1,-1 0 1,1 1-1,-1-1 1,1 0-1,-1 0 1,0-1-1,0 1 1,-1 0-1,1-1 1,-1 1-1,1-1 1,-1 1 0,0-1-1,-1 0 1,1 1-1,0-1 1,-1 0-1,0 0 1,0 1-1,0-1 1,-2-7-1,1 8 1,0 1-1,0-1 1,0 0 0,-1 1-1,1-1 1,-1 0 0,0 1-1,0 0 1,0-1-1,0 1 1,0 0 0,-1 0-1,1 0 1,-1 0 0,1 1-1,-1-1 1,1 1 0,-1 0-1,0-1 1,0 1-1,-5-1 1,-4-2-4,0 0 0,0 1 0,0 0 0,-15-1 0,21 3 15,0 1-1,0 0 0,0 0 1,-1 1-1,1 0 0,0 0 0,0 0 1,0 0-1,1 1 0,-1 0 1,0 0-1,1 1 0,-1 0 0,1 0 1,-8 5-1,10-4 18,-1-1 1,0 1-1,1 0 0,0 0 1,0 0-1,0 0 0,0 1 1,1-1-1,0 1 0,0 0 1,0-1-1,0 1 0,1 0 1,0 0-1,0 0 0,0 0 1,0 0-1,1 11 0,0-14-28,0 0 0,0 0-1,1 0 1,-1 0-1,1 0 1,-1 1 0,1-1-1,0 0 1,0 0-1,-1 0 1,1-1-1,1 1 1,-1 0 0,0 0-1,0 0 1,1-1-1,-1 1 1,1-1 0,-1 1-1,1-1 1,0 0-1,0 1 1,-1-1 0,1 0-1,0 0 1,0 0-1,0-1 1,0 1-1,0 0 1,4 0 0,6 1-522,-1 0 0,1 0 0,0-2 0,16 0 0,-16 0-342,33 0-2780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0.550"/>
    </inkml:context>
    <inkml:brush xml:id="br0">
      <inkml:brushProperty name="width" value="0.05" units="cm"/>
      <inkml:brushProperty name="height" value="0.05" units="cm"/>
      <inkml:brushProperty name="color" value="#CC0066"/>
    </inkml:brush>
  </inkml:definitions>
  <inkml:trace contextRef="#ctx0" brushRef="#br0">5 0 6323,'0'0'5304,"0"7"-5176,-1 104 1349,-1-76-1144,1-1 0,2 0 0,1 0 0,9 47 0,-8-71-309,-1-1-1,2 0 1,-1 0-1,1 0 1,1 0-1,-1-1 1,2 1-1,-1-1 0,1 0 1,7 7-1,-9-11 2,1 0-1,0 0 1,0 0-1,0-1 1,0 1 0,1-1-1,-1 0 1,1-1-1,0 1 1,-1-1-1,1-1 1,0 1-1,1-1 1,-1 0-1,0 0 1,10 0-1,-12-2-28,0 1-1,0-1 0,0 1 0,0-1 0,0 0 0,0-1 0,-1 1 0,1-1 0,0 1 1,-1-1-1,1 0 0,-1-1 0,0 1 0,1 0 0,-1-1 0,0 0 0,-1 0 0,1 0 1,0 0-1,-1 0 0,0-1 0,1 1 0,-1 0 0,-1-1 0,1 0 0,0 0 0,-1 1 1,0-1-1,0 0 0,1-5 0,1-7-75,-1 1 0,0-1 0,0 0-1,-2 1 1,0-1 0,-4-25 0,5 40 87,-1 1 0,0 0 0,0 0 0,0 0-1,0 0 1,0-1 0,0 1 0,0 0 0,0 0 0,0 0 0,0 0 0,0-1-1,0 1 1,0 0 0,0 0 0,0 0 0,0 0 0,0-1 0,0 1-1,0 0 1,-1 0 0,1 0 0,0 0 0,0-1 0,0 1 0,0 0-1,0 0 1,0 0 0,0 0 0,0 0 0,-1 0 0,1-1 0,0 1 0,0 0-1,0 0 1,0 0 0,0 0 0,-1 0 0,1 0 0,0 0 0,0 0-1,0 0 1,0 0 0,-1 0 0,1 0 0,0 0 0,0 0 0,0 0 0,-1 0-1,1 0 1,0 0 0,0 0 0,0 0 0,0 0 0,-1 0 0,1 0-1,0 0 1,0 0 0,0 0 0,0 0 0,0 1 0,-1-1 0,1 0-1,0 0 1,0 0 0,0 0 0,-7 11-104,5-1 108,-1 0 1,1 0-1,1 0 0,0 0 1,0 1-1,1-1 1,1 0-1,-1 0 0,2 0 1,-1 0-1,5 13 0,-5-19 1,1 0-1,-1 0 0,1 0 1,0 0-1,0-1 0,1 1 0,-1-1 1,1 1-1,0-1 0,0 0 1,0 0-1,0 0 0,1 0 1,-1-1-1,1 1 0,-1-1 1,1 0-1,0 0 0,0 0 0,0 0 1,0-1-1,0 0 0,0 0 1,1 0-1,-1 0 0,0-1 1,0 1-1,8-1 0,-4-1-121,-1 0-1,0 0 1,-1-1 0,1 0-1,0 0 1,0 0-1,-1-1 1,1 0 0,-1 0-1,0-1 1,0 0-1,0 0 1,-1 0 0,11-10-1,-10 7-125,1 0 0,-1 0 0,0 0 0,0-1 0,-1 0 0,0 0 1,-1 0-1,1-1 0,-2 1 0,1-1 0,1-9 0,3 48 5137,-6-27-4952,-1 0 0,1 1 0,0-1 0,0 0 0,0-1 0,0 1 0,0 0 0,1-1 0,-1 1-1,1-1 1,0 0 0,0 1 0,0-2 0,0 1 0,0 0 0,0 0 0,0-1 0,1 0 0,-1 0 0,0 0 0,7 1 0,1 0-1236,1-1 0,-1-1 0,1 0 0,-1-1 0,15-2 1,1-7-4674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39.650"/>
    </inkml:context>
    <inkml:brush xml:id="br0">
      <inkml:brushProperty name="width" value="0.05" units="cm"/>
      <inkml:brushProperty name="height" value="0.05" units="cm"/>
      <inkml:brushProperty name="color" value="#F6630D"/>
    </inkml:brush>
  </inkml:definitions>
  <inkml:trace contextRef="#ctx0" brushRef="#br0">1 39 3826,'0'0'3401,"3"8"-2915,40 64 2020,-31-55-2081,-1 1 0,0 1 1,-1 0-1,-1 0 0,-1 1 0,8 26 0,-16-44-442,0-1 0,0 0 0,1 1 0,-1-1 0,0 0 1,0 1-1,0-1 0,-1 0 0,1 1 0,0-1 0,0 0 0,-1 1 0,1-1 0,-1 0 0,1 1 0,-1-1 0,1 0 0,-1 0 0,0 0 0,0 0 0,0 0 0,1 1 0,-1-1 0,0-1 0,0 1 0,0 0 0,0 0 0,-1 0 0,1-1 0,0 1 0,0 0 0,0-1 0,-1 1 0,1-1 0,0 1 0,-1-1 0,1 0 0,0 0 0,-1 1 0,1-1 0,0 0 0,-1 0 0,1 0 0,0 0 0,-1-1 0,1 1 0,0 0 0,-1-1 1,1 1-1,0-1 0,-1 1 0,1-1 0,0 1 0,0-1 0,0 0 0,0 0 0,0 1 0,-1-1 0,1 0 0,1 0 0,-1 0 0,0 0 0,0 0 0,0-1 0,-1-1 0,1 2-6,0 0 0,0 0 0,1-1 1,-1 1-1,0 0 0,0 0 0,1-1 0,-1 1 1,1 0-1,-1-1 0,1 1 0,0 0 0,-1-1 0,1 1 1,0-1-1,0 1 0,0-1 0,0 1 0,0-1 1,0 1-1,1 0 0,-1-1 0,0 1 0,1-1 1,-1 1-1,1 0 0,-1-1 0,1 1 0,0 0 1,-1 0-1,1-1 0,0 1 0,0 0 0,0 0 0,0 0 1,0 0-1,0 0 0,0 0 0,1 0 0,-1 1 1,0-1-1,0 0 0,1 1 0,-1-1 0,0 1 1,2-1-1,8-3 24,0 0 1,0 1-1,1 1 1,16-3-1,-23 5-3,77-8 136,-41 6-26,65-14 1,-95 13-4,-1 1 0,1-2 0,-1 1-1,0-1 1,0-1 0,-1 0 0,1 0 0,-1-1 0,0 0 0,16-15-1,-23 19-103,1-1 0,-1 1 0,0-1-1,0 1 1,0-1 0,0 0 0,0 1-1,-1-1 1,1 0 0,-1 0 0,0 0-1,0 0 1,0-1 0,0 1 0,0 0-1,-1 0 1,0-1 0,1 1 0,-1 0-1,0 0 1,-1-1 0,1 1 0,-1 0 0,1 0-1,-1-1 1,0 1 0,0 0 0,0 0-1,-1 0 1,1 0 0,-1 0 0,1 0-1,-1 1 1,0-1 0,0 1 0,0-1-1,-1 1 1,1-1 0,-1 1 0,1 0-1,-1 0 1,0 0 0,1 1 0,-1-1-1,0 1 1,0-1 0,0 1 0,0 0-1,-1 0 1,1 1 0,0-1 0,-5 0-1,5 0 12,-1 1 0,1-1 1,0 1-1,-1 0 0,1 0 0,-1 0 0,1 0 0,-1 0 0,1 1 0,-1 0 0,1 0 0,0 0 0,-1 0 0,1 0 0,0 1 0,0-1 0,0 1 0,0 0 0,0 0 0,0 0 0,1 0 0,-1 0 0,-2 4 0,1-1 73,2 1 0,-1 0 1,1-1-1,0 1 0,0 0 0,0 0 0,1 0 0,0 0 0,0 1 0,0-1 0,1 0 1,1 8-1,-1-10-23,1 0 1,-1-1 0,1 1-1,1 0 1,-1-1 0,0 1-1,1-1 1,0 1-1,-1-1 1,1 0 0,1 0-1,-1 0 1,0 0 0,1 0-1,0 0 1,-1-1 0,1 1-1,0-1 1,0 0 0,1 1-1,-1-2 1,0 1-1,1 0 1,-1-1 0,1 1-1,-1-1 1,6 1 0,7 3 89,0-1 0,1-1 1,0 0-1,32 1 1,75-4-104,-76 0-7302,-65 0 346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1.372"/>
    </inkml:context>
    <inkml:brush xml:id="br0">
      <inkml:brushProperty name="width" value="0.05" units="cm"/>
      <inkml:brushProperty name="height" value="0.05" units="cm"/>
      <inkml:brushProperty name="color" value="#F6630D"/>
    </inkml:brush>
  </inkml:definitions>
  <inkml:trace contextRef="#ctx0" brushRef="#br0">174 1 2113,'0'0'1998,"-19"10"-1219,-62 34 19,76-40-638,1-1 0,-1 1 0,1 0 0,0 0-1,0 1 1,1-1 0,-1 1 0,1 0 0,0 0 0,1 0 0,-1 0 0,1 1 0,0-1-1,0 0 1,0 1 0,1 0 0,-1 10 0,-2 0 313,-1 7 330,1 0 1,1-1-1,1 1 0,1 1 1,1-1-1,4 33 1,-3-52-767,1 0 1,-1 0-1,1-1 1,0 1-1,-1 0 1,2-1-1,-1 1 1,0-1-1,1 0 1,-1 0-1,1 0 1,0 0-1,0 0 1,1-1-1,-1 1 1,0-1-1,1 0 1,-1 0-1,1 0 1,0 0-1,-1-1 1,1 1-1,0-1 1,0 0-1,5 1 1,51 6-1334,-7-9-4135,-23-4-3480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1.794"/>
    </inkml:context>
    <inkml:brush xml:id="br0">
      <inkml:brushProperty name="width" value="0.05" units="cm"/>
      <inkml:brushProperty name="height" value="0.05" units="cm"/>
      <inkml:brushProperty name="color" value="#F6630D"/>
    </inkml:brush>
  </inkml:definitions>
  <inkml:trace contextRef="#ctx0" brushRef="#br0">282 77 5475,'0'0'4567,"1"-12"-4287,0-35 6,-1 47-275,0-1 0,0 0 0,-1 0 0,1 0 0,0 0 0,0 1 0,-1-1 0,1 0 0,-1 0 0,1 1 1,0-1-1,-1 0 0,0 1 0,1-1 0,-1 0 0,1 1 0,-1-1 0,0 1 0,1-1 0,-1 1 1,0-1-1,0 1 0,1 0 0,-1-1 0,0 1 0,0 0 0,1 0 0,-1-1 0,0 1 0,0 0 0,-1 0 1,-28 0-76,24 1 74,-4-1 122,0 0 0,0 1-1,1 1 1,-1 0 0,0 0 0,1 1 0,-1 0 0,1 0-1,0 1 1,0 1 0,1-1 0,-1 1 0,1 1 0,0 0-1,0 0 1,1 0 0,0 1 0,0 0 0,0 0-1,1 1 1,0 0 0,1 0 0,0 1 0,0-1 0,0 1-1,1 0 1,1 0 0,0 0 0,0 1 0,0-1 0,1 1-1,1 0 1,-1 14 0,1-21-73,1 1 0,0-1 0,0 1 1,0-1-1,0 0 0,0 1 0,1-1 0,-1 1 0,1-1 0,0 0 1,0 1-1,0-1 0,1 0 0,-1 0 0,1 0 0,-1 0 0,1 0 1,0 0-1,0 0 0,1-1 0,-1 1 0,0-1 0,1 0 0,0 1 1,-1-1-1,1 0 0,0-1 0,0 1 0,0 0 0,0-1 0,1 0 0,-1 0 1,0 0-1,0 0 0,6 1 0,10 2-11,0 0 0,0-2 0,35 1 0,21-4-4721,-72 1 4330,29-1-4493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2.307"/>
    </inkml:context>
    <inkml:brush xml:id="br0">
      <inkml:brushProperty name="width" value="0.05" units="cm"/>
      <inkml:brushProperty name="height" value="0.05" units="cm"/>
      <inkml:brushProperty name="color" value="#F6630D"/>
    </inkml:brush>
  </inkml:definitions>
  <inkml:trace contextRef="#ctx0" brushRef="#br0">52 59 6515,'0'0'3265,"24"-5"-1714,185-36 1399,-182 33-2237,-38 4-673,-50 3-881,52 1 657,-6 0 119,1 1 0,0 0 0,0 1 0,0 0 0,0 2 1,0-1-1,0 2 0,1-1 0,0 2 0,0 0 0,0 1 0,1 0 0,0 0 0,-12 11 0,22-17 67,1 1 0,-1-1-1,1 0 1,0 0 0,0 1-1,0-1 1,0 1 0,0-1 0,0 1-1,0-1 1,0 1 0,0 0-1,1-1 1,-1 1 0,1 0-1,-1 0 1,1 0 0,0-1-1,0 1 1,-1 0 0,1 0 0,1 0-1,-1-1 1,0 1 0,0 0-1,1 0 1,-1 0 0,1-1-1,-1 1 1,1 0 0,0-1 0,0 1-1,-1 0 1,1-1 0,0 1-1,1-1 1,-1 0 0,0 1-1,0-1 1,1 0 0,-1 1-1,0-1 1,1 0 0,-1 0 0,3 1-1,9 6 204,1 1 0,0-2-1,1 0 1,17 6 0,-12-5 113,-9-3-217,7 3 105,-1 0-1,24 16 1,-38-22-200,0 0 1,0 0-1,0 0 1,0 0-1,0 1 1,-1-1-1,1 1 1,-1 0-1,0 0 1,0-1-1,0 2 1,0-1-1,0 0 1,-1 0-1,1 1 1,-1-1-1,0 0 1,0 1-1,1 6 1,-3-8-2,1 0 0,-1 0 0,0 0 1,0 0-1,0-1 0,0 1 0,0 0 0,0-1 0,0 1 1,-1-1-1,1 1 0,-1-1 0,1 0 0,-1 1 0,1-1 0,-1 0 1,0 0-1,0 0 0,1 0 0,-1 0 0,0-1 0,0 1 0,0-1 1,0 1-1,0-1 0,0 1 0,0-1 0,-4 0 0,-61 5 88,66-5-95,-2 0-70,0 0 0,0 0 0,0 0 0,0 0 0,-1-1-1,1 1 1,0-1 0,0 1 0,0-1 0,0 0 0,0-1 0,1 1 0,-4-2-1,5 2-215,0-1 0,0 0 0,0 1 0,0-1-1,0 0 1,0 1 0,1-1 0,-1 0 0,1 0-1,-1 0 1,1 0 0,0 1 0,-1-1 0,1 0 0,0 0-1,0 0 1,1 0 0,-1 0 0,0 0 0,1 0-1,-1 1 1,1-1 0,1-3 0,7-19-6160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2.653"/>
    </inkml:context>
    <inkml:brush xml:id="br0">
      <inkml:brushProperty name="width" value="0.05" units="cm"/>
      <inkml:brushProperty name="height" value="0.05" units="cm"/>
      <inkml:brushProperty name="color" value="#F6630D"/>
    </inkml:brush>
  </inkml:definitions>
  <inkml:trace contextRef="#ctx0" brushRef="#br0">1 1 3185,'0'0'6214,"24"20"-4355,1-1-1344,-8-7-199,0 1 0,-1 0-1,-1 1 1,-1 1 0,0 1 0,-1 0 0,21 32 0,-12-10 435,-2 2 0,-1 0 0,18 56 0,-31-74-612,0 0-1,-1 0 1,-1 0 0,-1 0 0,-1 1-1,-1-1 1,-1 1 0,-4 34-1,3-54-189,0 0 0,0 0-1,-1 0 1,1-1 0,-1 1-1,1 0 1,-1-1 0,0 1-1,0-1 1,0 0 0,-1 0-1,1 0 1,-1 0 0,1 0-1,-5 2 1,1 0-1026,0 0 0,-1 0 0,0-1 0,0 0 0,-10 2 0,1-3-3469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4.446"/>
    </inkml:context>
    <inkml:brush xml:id="br0">
      <inkml:brushProperty name="width" value="0.05" units="cm"/>
      <inkml:brushProperty name="height" value="0.05" units="cm"/>
      <inkml:brushProperty name="color" value="#F6630D"/>
    </inkml:brush>
  </inkml:definitions>
  <inkml:trace contextRef="#ctx0" brushRef="#br0">199 27 4178,'0'0'4322,"-2"-4"-3970,2 3-346,0 0 1,-1-1-1,1 1 0,0 0 0,-1 0 1,1 0-1,-1 0 0,0 0 0,1 0 0,-1 0 1,0 0-1,1 0 0,-1 0 0,0 1 1,0-1-1,0 0 0,0 0 0,0 1 1,0-1-1,0 1 0,0-1 0,0 1 1,0-1-1,0 1 0,0-1 0,-1 1 1,1 0-1,0 0 0,0 0 0,0-1 1,-1 1-1,1 0 0,0 1 0,0-1 1,0 0-1,0 0 0,-1 0 0,1 1 1,0-1-1,0 0 0,0 1 0,0-1 1,0 1-1,0 0 0,0-1 0,0 1 0,0 0 1,0 0-1,-1 0 0,-10 9 276,0-1 1,0 1-1,1 1 0,1 0 0,-1 1 0,2 0 0,0 0 0,0 1 1,1 0-1,1 1 0,0 0 0,1 0 0,0 0 0,1 1 1,1 0-1,0-1 0,1 2 0,1-1 0,0 0 0,1 17 1,1-30-273,0 1 1,0-1-1,1 1 1,-1-1 0,0 1-1,1-1 1,0 1-1,0-1 1,-1 0 0,1 0-1,1 1 1,-1-1-1,0 0 1,0 0 0,1 0-1,-1 0 1,1 0 0,0 0-1,2 2 1,0-2 5,0 1 0,1-1 0,-1 0 1,0 0-1,1 0 0,-1 0 0,1-1 0,-1 1 1,8 0-1,5 0-1087,1-1 0,-1-1 0,0-1 0,29-4 0,0-7-5628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4.856"/>
    </inkml:context>
    <inkml:brush xml:id="br0">
      <inkml:brushProperty name="width" value="0.05" units="cm"/>
      <inkml:brushProperty name="height" value="0.05" units="cm"/>
      <inkml:brushProperty name="color" value="#F6630D"/>
    </inkml:brush>
  </inkml:definitions>
  <inkml:trace contextRef="#ctx0" brushRef="#br0">238 12 7043,'0'0'1902,"-10"-3"-1507,5 2-387,0-1 0,0 0 0,0 1 0,0 0 0,-1 0 0,1 1-1,0 0 1,-1-1 0,1 2 0,0-1 0,0 1 0,-1-1 0,1 2 0,0-1 0,0 0-1,0 1 1,0 0 0,0 0 0,0 1 0,1-1 0,-8 6 0,3-2 222,1 0 1,0 1-1,0 0 1,1 0-1,0 0 0,0 1 1,0 0-1,1 0 1,1 1-1,-1 0 1,2 0-1,-1 0 1,1 1-1,0-1 1,1 1-1,0 0 0,1 0 1,0 0-1,0 0 1,1 13-1,0-19-162,1 1 0,0 0 0,0 0 0,1-1 0,0 1 0,0 0 0,0-1 0,0 1 0,1-1 0,-1 1 0,1-1 0,0 0 0,4 6 0,-3-7-38,0 0 1,0-1-1,0 1 0,1 0 1,0-1-1,-1 0 1,1 0-1,0 0 0,0 0 1,0-1-1,0 1 1,0-1-1,0 0 0,1-1 1,4 2-1,19 2-162,1-2 1,42 0-1,-56-3-1089,0 0 0,0-1 0,22-6-1,2-8-3302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5.231"/>
    </inkml:context>
    <inkml:brush xml:id="br0">
      <inkml:brushProperty name="width" value="0.05" units="cm"/>
      <inkml:brushProperty name="height" value="0.05" units="cm"/>
      <inkml:brushProperty name="color" value="#F6630D"/>
    </inkml:brush>
  </inkml:definitions>
  <inkml:trace contextRef="#ctx0" brushRef="#br0">12 0 3105,'0'0'5614,"0"6"-5409,-11 189 4589,11-194-4778,1 0 0,0 0 0,0 0 0,0-1 0,-1 1 0,1 0 0,0 0 0,0-1 0,0 1 0,0 0 1,0-1-1,0 1 0,1-1 0,-1 1 0,0-1 0,0 0 0,0 1 0,0-1 0,0 0 0,3 0 0,26 4 248,-29-4-259,4 1-46,18 2-317,-1-1-1,1-1 1,0-1 0,0-1 0,22-4 0,-42 4-125,1 0 1,-1 0-1,0-1 1,0 1 0,1-1-1,-1 0 1,0 0-1,-1 0 1,1 0 0,4-5-1,-1-3-2166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5.606"/>
    </inkml:context>
    <inkml:brush xml:id="br0">
      <inkml:brushProperty name="width" value="0.05" units="cm"/>
      <inkml:brushProperty name="height" value="0.05" units="cm"/>
      <inkml:brushProperty name="color" value="#F6630D"/>
    </inkml:brush>
  </inkml:definitions>
  <inkml:trace contextRef="#ctx0" brushRef="#br0">21 0 3682,'0'0'5522,"-14"90"-4417,9-60 287,3-2-735,2-3-401,0-3-96,0-8-128,0-1-32,0-5-208,0-4-1169,9-4-368,0 0-1104,0-2-3090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45.963"/>
    </inkml:context>
    <inkml:brush xml:id="br0">
      <inkml:brushProperty name="width" value="0.05" units="cm"/>
      <inkml:brushProperty name="height" value="0.05" units="cm"/>
      <inkml:brushProperty name="color" value="#F6630D"/>
    </inkml:brush>
  </inkml:definitions>
  <inkml:trace contextRef="#ctx0" brushRef="#br0">1 1 5314,'0'0'2647,"16"20"-868,118 137 1143,-101-118-2016,-1 2 0,29 51-1,-52-76-794,-1 0 0,0 0 0,-1 1 0,-1 0-1,-1 0 1,0 0 0,-1 1 0,-1 0 0,2 33 0,-5-44-151,0 0 0,-1-1 0,0 1 0,0 0 0,0 0 1,-1 0-1,0 0 0,0-1 0,-1 1 0,0-1 0,0 0 1,0 0-1,-6 7 0,8-11-465,-6 11-847,5-3-6411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1.191"/>
    </inkml:context>
    <inkml:brush xml:id="br0">
      <inkml:brushProperty name="width" value="0.05" units="cm"/>
      <inkml:brushProperty name="height" value="0.05" units="cm"/>
      <inkml:brushProperty name="color" value="#CC0066"/>
    </inkml:brush>
  </inkml:definitions>
  <inkml:trace contextRef="#ctx0" brushRef="#br0">18 0 6755,'0'0'6664,"-2"17"-6503,-8 81 938,5 160 0,5-253-1106,1 0-1,-1 0 1,1 1 0,1-1 0,-1 0-1,1 0 1,0 0 0,0 0 0,0-1-1,0 1 1,1 0 0,0-1 0,0 0-1,0 0 1,1 0 0,-1 0 0,1 0 0,0-1-1,7 6 1,-8-8-40,0 1 0,0-1 0,0 1 0,0-1 0,0 0 0,0-1-1,0 1 1,1 0 0,-1-1 0,0 0 0,0 0 0,1 0 0,-1 0 0,0 0 0,0 0 0,1-1 0,-1 0 0,0 0-1,0 0 1,0 0 0,0 0 0,0 0 0,0-1 0,0 0 0,0 1 0,-1-1 0,1 0 0,-1 0 0,1-1 0,-1 1 0,4-5-1,-5 5 118,1 1-1,-1-1 0,1 0 0,-1 1 0,1-1 0,0 1 1,0 0-1,0-1 0,0 1 0,0 0 0,0 0 0,0 0 1,0 1-1,0-1 0,0 0 0,0 1 0,3-1 0,0 1 89,-1 1-1,0 0 1,0 0-1,0 0 0,0 1 1,0-1-1,6 4 0,0 0-532,6 1 429,0-1-1,1 0 1,-1-1-1,1-1 0,0 0 1,0-1-1,0-1 0,18-1 1,-32-1-66,0 1 1,0-1-1,-1 0 1,1 0-1,0 0 1,-1 0-1,1-1 1,0 1 0,-1-1-1,0 1 1,1-1-1,-1 0 1,0 0-1,0 0 1,0 0-1,0 0 1,0 0-1,0-1 1,-1 1-1,1-1 1,-1 1 0,0-1-1,0 1 1,0-1-1,0 0 1,1-3-1,1-5-303,0 0-1,0 0 0,-1-1 0,0 1 1,-1-16-1,-1 24 308,0 0-1,0 0 1,0 0 0,-1 0 0,1 0-1,-1 0 1,0 0 0,0 0 0,0 0-1,0 0 1,-1 0 0,1 1 0,-1-1-1,0 1 1,1-1 0,-1 1-1,0 0 1,-1-1 0,1 1 0,0 0-1,-1 0 1,1 1 0,-1-1 0,1 0-1,-1 1 1,0 0 0,1-1 0,-1 1-1,0 0 1,0 1 0,0-1-1,0 0 1,0 1 0,0 0 0,-4-1-1,1 1 101,1 0 0,-1 0 1,0 0-1,0 1 0,1 0 0,-1 0 0,1 0 0,-1 1 0,0-1 0,1 1 0,0 1 0,0-1 0,0 1 0,0 0 0,0 0 0,0 0 0,1 1 0,-5 4 0,4-2-49,1 0-1,1-1 0,-1 2 0,1-1 0,0 0 1,1 1-1,-1-1 0,1 1 0,1 0 0,-1-1 1,1 1-1,0 0 0,1 0 0,0 0 1,0 0-1,1 8 0,-1-13-77,1-1 0,-1 1 0,1 0 0,-1-1 0,1 1 0,0 0 0,0-1 0,0 1 0,0-1 1,0 0-1,0 1 0,0-1 0,0 0 0,1 1 0,-1-1 0,1 0 0,-1 0 0,0 0 0,1 0 0,0 0 0,-1-1 0,1 1 0,0 0 0,-1-1 0,1 1 0,2 0 0,48 7-3855,-17-8-934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0.084"/>
    </inkml:context>
    <inkml:brush xml:id="br0">
      <inkml:brushProperty name="width" value="0.05" units="cm"/>
      <inkml:brushProperty name="height" value="0.05" units="cm"/>
      <inkml:brushProperty name="color" value="#F6630D"/>
    </inkml:brush>
  </inkml:definitions>
  <inkml:trace contextRef="#ctx0" brushRef="#br0">113 26 400,'0'0'5619,"2"-4"-4827,5-12-141,-5 12 760,-6 2 1910,-13 16-3099,6-1 37,1 0 0,0 0 0,2 1-1,-1 0 1,2 1 0,0 0 0,0 0 0,1 1-1,1 0 1,-3 20 0,2-3 160,2-1 1,1 1-1,1-1 1,5 43-1,-3-73-431,0 0 1,1 0-1,-1-1 1,1 1-1,0 0 0,-1 0 1,1-1-1,0 1 1,0 0-1,0-1 0,0 1 1,0-1-1,1 1 1,-1-1-1,0 0 0,1 1 1,-1-1-1,1 0 1,-1 0-1,1 0 0,0 0 1,0 0-1,-1 0 1,4 0-1,22 4-2905,-3-11-3475,-12-6-505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0.615"/>
    </inkml:context>
    <inkml:brush xml:id="br0">
      <inkml:brushProperty name="width" value="0.05" units="cm"/>
      <inkml:brushProperty name="height" value="0.05" units="cm"/>
      <inkml:brushProperty name="color" value="#F6630D"/>
    </inkml:brush>
  </inkml:definitions>
  <inkml:trace contextRef="#ctx0" brushRef="#br0">292 16 1489,'0'0'5674,"-8"-3"-5562,2 1-30,0-1-1,0 1 0,-1 1 1,1-1-1,0 1 1,-1 0-1,0 1 0,1 0 1,-1 0-1,1 0 0,-1 1 1,1-1-1,-1 2 1,1-1-1,0 1 0,-1 0 1,-7 3-1,3 1 185,0 1 1,1 0-1,0 0 0,0 1 1,1 0-1,0 0 0,0 1 1,1 1-1,0-1 0,1 1 1,0 1-1,-7 12 0,7-9 24,1 1-1,1 0 0,0 0 0,1 1 0,1-1 0,0 1 0,1 0 0,0 31 0,2-44-266,0 1 1,0-1-1,0 0 0,1 0 0,-1 0 1,1 1-1,0-1 0,0 0 1,0 0-1,1 0 0,-1 0 0,1-1 1,-1 1-1,1 0 0,0 0 0,0-1 1,0 1-1,0-1 0,1 0 1,-1 0-1,1 0 0,-1 0 0,1 0 1,0 0-1,-1-1 0,1 1 0,0-1 1,0 0-1,0 0 0,1 0 0,-1 0 1,0 0-1,0-1 0,0 1 1,7-1-1,8 2-247,33 4-2152,-17-4-2524,-22-2 1288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1.476"/>
    </inkml:context>
    <inkml:brush xml:id="br0">
      <inkml:brushProperty name="width" value="0.05" units="cm"/>
      <inkml:brushProperty name="height" value="0.05" units="cm"/>
      <inkml:brushProperty name="color" value="#F6630D"/>
    </inkml:brush>
  </inkml:definitions>
  <inkml:trace contextRef="#ctx0" brushRef="#br0">168 10 1921,'0'0'5832,"-25"-10"-4722,19 10-999,1 1 1,-1-1-1,1 1 0,-1 0 1,1 1-1,0-1 1,0 1-1,0 0 0,0 1 1,0-1-1,0 1 1,0 0-1,1 0 0,-1 0 1,1 1-1,0-1 1,0 1-1,0 0 0,1 0 1,0 1-1,-1-1 1,1 1-1,1 0 0,-1-1 1,-2 7-1,0 2 85,0-1-1,1 1 1,1 0 0,0 0-1,0 0 1,2 1 0,-1-1-1,2 0 1,0 19 0,1-29-165,0-1 1,0 1-1,0-1 0,0 1 1,0-1-1,0 0 1,1 0-1,-1 1 1,1-1-1,-1 0 1,1 0-1,0 0 1,0-1-1,0 1 1,0 0-1,0-1 0,0 1 1,0-1-1,1 0 1,-1 0-1,0 0 1,1 0-1,-1 0 1,1 0-1,-1-1 1,5 1-1,1 1 41,-1 0-1,1-1 1,-1-1 0,1 1-1,-1-1 1,1 0-1,-1-1 1,11-1 0,-18 2-72,1-1 0,0 1 0,-1 0 1,1 0-1,0 0 0,0-1 0,-1 1 1,1-1-1,-1 1 0,1 0 0,0-1 1,-1 1-1,1-1 0,-1 1 0,1-1 1,-1 1-1,1-1 0,-1 0 1,0 1-1,1-1 0,-1 0 0,0 1 1,1-1-1,-1 0 0,0 1 0,0-1 1,0 0-1,1 1 0,-1-1 0,0 0 1,0 0-1,0 1 0,0-1 0,0 0 1,0 0-1,-1 1 0,1-1 0,0 0 1,0 1-1,0-1 0,-1-1 0,0 1-8,1-1-1,-1 0 1,0 1 0,0-1-1,0 1 1,0-1-1,0 1 1,0-1-1,-1 1 1,1 0-1,0-1 1,-1 1-1,1 0 1,-1 0-1,1 0 1,-3-1-1,-49-8-227,50 10 219,1 0 1,-1-1-1,0 1 1,0 0-1,1 1 1,-1-1-1,0 0 1,1 1-1,-1-1 1,0 1-1,1 0 1,-1 0-1,1 0 1,-1 0-1,1 1 1,-1-1-1,-2 3 1,5-3-86,-1-1 0,1 1 0,-1 0 1,1 0-1,0 0 0,-1 0 0,1 0 1,0 0-1,0 0 0,0 0 1,-1 0-1,1 0 0,0 0 0,0 0 1,0 0-1,1 0 0,-1 0 0,0 0 1,0 0-1,0 0 0,1 0 0,-1 0 1,1 0-1,-1 0 0,1 0 0,-1-1 1,1 1-1,-1 0 0,1 0 0,0 0 1,-1-1-1,1 1 0,0 0 1,0-1-1,-1 1 0,1-1 0,0 1 1,0-1-1,0 1 0,0-1 0,0 1 1,0-1-1,0 0 0,0 0 0,0 1 1,0-1-1,0 0 0,0 0 0,0 0 1,0 0-1,1 0 0,23 0-2683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51.864"/>
    </inkml:context>
    <inkml:brush xml:id="br0">
      <inkml:brushProperty name="width" value="0.05" units="cm"/>
      <inkml:brushProperty name="height" value="0.05" units="cm"/>
      <inkml:brushProperty name="color" value="#F6630D"/>
    </inkml:brush>
  </inkml:definitions>
  <inkml:trace contextRef="#ctx0" brushRef="#br0">1 1 5234,'0'0'3058,"9"20"-1615,21 37-683,50 104 2253,-66-129-2533,-1 0 0,-2 1 0,9 41 0,-15-46-348,-1 1-1,-1-1 0,-2 1 0,-1 0 0,-5 43 0,4-66-198,-1 0-1,0-1 0,0 0 1,-1 1-1,0-1 0,0 0 1,0 0-1,-7 8 0,-17 17-3882,15-19-135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25.063"/>
    </inkml:context>
    <inkml:brush xml:id="br0">
      <inkml:brushProperty name="width" value="0.05" units="cm"/>
      <inkml:brushProperty name="height" value="0.05" units="cm"/>
      <inkml:brushProperty name="color" value="#33CCFF"/>
    </inkml:brush>
  </inkml:definitions>
  <inkml:trace contextRef="#ctx0" brushRef="#br0">55 58 784,'5'0'14375,"23"0"-14356,329-10 143,-468-2-292,-221 12-265,331 0 285,9 2-719,75 7 819,1-4 0,90-5 1,-64-2-29,-109 2 43,-20 0 30,-332-2-374,351 2 288,3 0-141,10 0 194,84 2 95,1-5 0,185-30 1,-371 33 486,27-2-592,-200 8-203,337-7-109,117-14 0,-192 14-1,-11 1 90,-33 1-28,-59 6 94,-4 9 125,102-15 40,3 1-35,1-2-24,13-2-1,1 0-1,-1 2 0,1-1 0,24 4 1,5-1 91,-25-2-43,2 0-180,-6 0-3795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0.249"/>
    </inkml:context>
    <inkml:brush xml:id="br0">
      <inkml:brushProperty name="width" value="0.05" units="cm"/>
      <inkml:brushProperty name="height" value="0.05" units="cm"/>
      <inkml:brushProperty name="color" value="#33CCFF"/>
    </inkml:brush>
  </inkml:definitions>
  <inkml:trace contextRef="#ctx0" brushRef="#br0">3 200 1105,'0'0'7291,"0"-6"-6440,-1-20-216,0 13 62,0 0 0,1 0 0,3-17 0,-2 26-627,-1 1 0,1-1-1,0 1 1,0-1-1,1 1 1,-1 0 0,1 0-1,-1-1 1,1 1 0,0 0-1,0 0 1,0 1 0,1-1-1,-1 0 1,1 1-1,0-1 1,3-1 0,7-3-47,1 1 1,-1 0 0,1 1-1,1 1 1,-1 0-1,1 1 1,-1 0 0,1 2-1,0-1 1,0 2 0,0 0-1,0 1 1,22 4 0,-33-4-21,1 0 0,-1 1 0,0 0 1,0 0-1,0 0 0,0 0 0,0 1 1,0-1-1,-1 1 0,1 0 1,-1 0-1,0 1 0,1-1 0,-2 1 1,1-1-1,0 1 0,-1 0 1,0 0-1,0 0 0,0 0 0,0 1 1,0-1-1,-1 0 0,0 1 0,1 6 1,2 11 42,0 1 1,-1 0 0,-1 38 0,-3-54-33,1-1 1,-1 1 0,0 0 0,0-1 0,-1 1 0,0 0-1,0-1 1,-1 0 0,0 0 0,0 0 0,0 0-1,-1 0 1,-6 8 0,-5 4 25,-1-2 0,-32 26 0,37-33-33,0 0 0,0 0 0,1 1 0,0 0 0,0 1 0,2 0 0,-1 1 0,1-1 0,-10 22 0,18-32-17,-1 0-1,1 0 0,-1 1 1,1-1-1,0 0 1,-1 1-1,1-1 1,0 0-1,0 1 0,0-1 1,0 0-1,0 1 1,0-1-1,1 0 1,-1 1-1,0-1 0,1 0 1,-1 0-1,1 1 1,-1-1-1,1 0 1,-1 0-1,1 0 0,1 2 1,0-1 18,0-1 1,0 1 0,0 0-1,1-1 1,-1 1-1,0-1 1,1 0 0,-1 0-1,1 0 1,0 0-1,3 1 1,11 1 117,0-1 0,1-1 0,20 0 0,-20-1-85,135 1 1179,-83-2-3456,-63 0-1024,0-6-1577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0.867"/>
    </inkml:context>
    <inkml:brush xml:id="br0">
      <inkml:brushProperty name="width" value="0.05" units="cm"/>
      <inkml:brushProperty name="height" value="0.05" units="cm"/>
      <inkml:brushProperty name="color" value="#33CCFF"/>
    </inkml:brush>
  </inkml:definitions>
  <inkml:trace contextRef="#ctx0" brushRef="#br0">313 114 3265,'0'0'6307,"1"-13"-5536,3-40-157,-4 51-595,0 0-1,0 0 1,-1 0-1,1 0 1,-1 0 0,1 0-1,-1 0 1,1 0-1,-1 1 1,0-1 0,0 0-1,0 0 1,0 1-1,0-1 1,-1 1 0,1-1-1,0 1 1,-1-1-1,1 1 1,-1 0 0,1-1-1,-1 1 1,0 0-1,1 0 1,-1 0 0,0 1-1,0-1 1,0 0-1,1 1 1,-1-1 0,0 1-1,0-1 1,0 1-1,-4 0 1,-3-1-46,-1 1 1,0 0-1,0 0 0,-18 4 1,18-2 36,0 1 1,1 0 0,-1 1 0,1 0-1,0 1 1,0 0 0,0 0 0,1 1 0,0 0-1,0 1 1,0-1 0,1 2 0,0-1-1,0 1 1,-11 16 0,11-12 92,0 0 0,0 0-1,1 0 1,0 1 0,1 0 0,1 0 0,0 0-1,1 1 1,0-1 0,1 1 0,-1 18 0,3-25-57,0 1 0,0-1 0,0 1 0,1-1 0,0 1 1,1-1-1,0 0 0,0 1 0,0-1 0,1 0 0,0 0 1,0-1-1,1 1 0,0-1 0,0 1 0,1-1 0,-1 0 1,1-1-1,1 1 0,-1-1 0,1 0 0,8 6 0,-13-10-30,0 0-1,0 0 0,0-1 1,0 1-1,0 0 0,0 0 0,0-1 1,0 1-1,0 0 0,1-1 0,-1 1 1,0-1-1,0 0 0,0 1 1,1-1-1,-1 0 0,0 0 0,0 1 1,1-1-1,-1 0 0,0-1 1,1 1-1,-1 0 0,0 0 0,0 0 1,1-1-1,-1 1 0,0-1 1,0 1-1,0-1 0,1 1 0,-1-1 1,0 0-1,0 1 0,0-1 0,0 0 1,0 0-1,0 0 0,-1 0 1,1 0-1,0 0 0,0 0 0,-1 0 1,1 0-1,0 0 0,-1 0 1,1 0-1,-1-1 0,1 1 0,-1 0 1,0 0-1,0-1 0,0 1 1,1 0-1,-1-2 0,2-12-69,0 0 1,-1-1-1,-1-24 0,0 29 24,-7-62 1015,19 72-1071,69 7-1291,-26 5-3110,-20-1-107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1.303"/>
    </inkml:context>
    <inkml:brush xml:id="br0">
      <inkml:brushProperty name="width" value="0.05" units="cm"/>
      <inkml:brushProperty name="height" value="0.05" units="cm"/>
      <inkml:brushProperty name="color" value="#33CCFF"/>
    </inkml:brush>
  </inkml:definitions>
  <inkml:trace contextRef="#ctx0" brushRef="#br0">0 287 3362,'0'4'12789,"0"-14"-12765,1 0-1,0 0 0,1 0 1,0 1-1,0-1 0,1 0 1,0 1-1,6-12 0,5-5-56,27-38-1,-38 58 35,13-19 0,-11 16 3,0 1 1,0-1-1,1 1 1,0 0-1,1 0 1,13-12-1,-19 20-10,-1 0 0,1 0 0,0 0 0,0-1 0,0 1 0,-1 0 0,1 0 0,0 0 0,0 1 0,0-1 0,-1 0 0,1 0-1,0 0 1,0 1 0,0-1 0,-1 0 0,1 1 0,0-1 0,0 0 0,-1 1 0,1-1 0,0 1 0,-1-1 0,1 1 0,-1-1-1,1 1 1,-1 0 0,1-1 0,-1 1 0,1 0 0,-1-1 0,0 1 0,1 0 0,-1 0 0,0 0 0,1-1 0,-1 1 0,0 1-1,2 1 10,109 234 2080,-104-213-2261,-14-13-1851,3-10 1519,0 0 1,0-1-1,-1 1 1,1-1-1,0 0 1,0 0 0,0 0-1,-6-2 1,-1 1 215,-42-6-3865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2.058"/>
    </inkml:context>
    <inkml:brush xml:id="br0">
      <inkml:brushProperty name="width" value="0.05" units="cm"/>
      <inkml:brushProperty name="height" value="0.05" units="cm"/>
      <inkml:brushProperty name="color" value="#33CCFF"/>
    </inkml:brush>
  </inkml:definitions>
  <inkml:trace contextRef="#ctx0" brushRef="#br0">66 415 3570,'-60'-61'1819,"54"48"4726,15 4-4546,20 2-2279,-26 6 988,388-78-120,-329 68-1741,-61 12 1179,0-1 1,0 0-1,0 1 1,0-1 0,0 0-1,0 1 1,0 0 0,0-1-1,-1 1 1,1-1-1,0 1 1,0 0 0,-1 0-1,1-1 1,0 1 0,-1 0-1,1 0 1,-1 0-1,1 0 1,-1 0 0,1 0-1,-1 0 1,0 0-1,1 0 1,-1 0 0,0 0-1,0 0 1,0 0 0,0 0-1,0 1 1,2 3 111,24 98 1466,12 34-463,-39-145-898,0 0 0,1 0-1,0-1 1,1-14 0,1-7-510,-2-309-1424,0 336 1686,0 0 1,0 1 0,0-1-1,1 0 1,-1 0 0,1 0-1,0 0 1,0 1-1,0-1 1,0 0 0,0 1-1,0-1 1,1 1 0,-1 0-1,1-1 1,0 1 0,0 0-1,0 0 1,0 0-1,2-2 1,1 1-15,0 0 0,-1 1 0,1-1 0,0 1 0,0 0 0,1 0 0,-1 1 0,0 0 0,11-2 0,3 2-10,-1 1 0,0 0 0,0 1-1,1 1 1,24 6 0,-31-5 95,1 0-1,-1 0 0,0 1 0,0 1 0,0 0 0,0 1 0,-1 0 1,0 1-1,0 0 0,-1 1 0,19 17 0,-28-23-65,1-1 1,-1 1-1,0-1 1,0 1-1,0 0 0,-1-1 1,1 1-1,0 0 0,-1 0 1,1 0-1,-1 0 0,0 0 1,1-1-1,-1 1 0,0 0 1,0 0-1,0 0 0,0 0 1,-1 0-1,1 0 0,-1 0 1,1 0-1,-1-1 0,1 1 1,-1 0-1,0 0 0,0-1 1,0 1-1,0 0 0,0-1 1,0 1-1,0-1 0,-1 1 1,1-1-1,-1 0 0,1 0 1,-3 2-1,-7 5 47,1 0-1,-1-2 1,0 1-1,-15 5 1,22-10-31,-184 68-19,186-69-171,1 0 0,0-1 1,0 1-1,-1 0 0,1 0 0,0 0 0,0 0 0,0 0 1,0 0-1,0 1 0,1-1 0,-1 0 0,0 0 1,0 1-1,0 0 0,-8 12-5380,0-7-302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5.070"/>
    </inkml:context>
    <inkml:brush xml:id="br0">
      <inkml:brushProperty name="width" value="0.05" units="cm"/>
      <inkml:brushProperty name="height" value="0.05" units="cm"/>
      <inkml:brushProperty name="color" value="#33CCFF"/>
    </inkml:brush>
  </inkml:definitions>
  <inkml:trace contextRef="#ctx0" brushRef="#br0">1 0 512,'3'1'11095,"21"7"-10889,82 10 1352,185 8 0,-17-3-544,-247-20-814,-25-3-181,6 0-5224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1.816"/>
    </inkml:context>
    <inkml:brush xml:id="br0">
      <inkml:brushProperty name="width" value="0.05" units="cm"/>
      <inkml:brushProperty name="height" value="0.05" units="cm"/>
      <inkml:brushProperty name="color" value="#CC0066"/>
    </inkml:brush>
  </inkml:definitions>
  <inkml:trace contextRef="#ctx0" brushRef="#br0">1 41 6467,'0'0'6600,"0"-5"-6133,0-13-413,1 25 103,7 53 926,1-28-857,-1 0 0,-2 1-1,-1 0 1,1 47 0,-6-80-276,-1 0 1,1 1-1,0-1 1,0 0 0,-1 1-1,1-1 1,0 0-1,0 1 1,-1-1-1,1 0 1,0 0 0,-1 0-1,1 1 1,0-1-1,-1 0 1,1 0-1,-1 0 1,1 0 0,0 1-1,-1-1 1,1 0-1,-1 0 1,1 0 0,0 0-1,-1 0 1,1 0-1,-1 0 1,1 0-1,0 0 1,-1 0 0,1-1-1,-1 1 1,1 0-1,0 0 1,-1 0-1,1 0 1,0-1 0,-1 1-1,1 0 1,0 0-1,-1-1 1,1 1 0,0 0-1,-1 0 1,1-1-1,0 1 1,0 0-1,-1-1 1,1 1 0,0 0-1,0-1 1,0 1-1,0-1 1,-1 1-1,1 0 1,0-1 0,0 1-1,0-1 1,0 1-1,0-1 1,0-2 68,0 0 1,1 0-1,-1 1 0,1-1 1,0 0-1,-1 0 0,1 1 1,0-1-1,1 1 0,-1-1 1,0 1-1,1-1 0,-1 1 1,1 0-1,0-1 0,0 1 1,0 0-1,0 0 0,0 1 1,0-1-1,1 0 0,-1 1 1,0-1-1,1 1 0,-1 0 1,1 0-1,0 0 0,-1 0 1,5-1-1,14-4 478,0 1 0,41-6 1,-39 8-329,44-5 210,-45 6-254,0 0 0,0-1 0,-1-2 0,0 0 0,23-9-1,-42 13-131,1-1 0,0 0 0,0 1-1,-1-1 1,1 0 0,-1-1 0,0 1-1,0 0 1,0-1 0,0 1 0,0-1-1,0 0 1,0 1 0,-1-1-1,0 0 1,1 0 0,-1 0 0,0 0-1,0 0 1,-1-1 0,1 1 0,-1 0-1,0 0 1,1 0 0,-1-1 0,-1 1-1,1 0 1,0 0 0,-1 0-1,0 0 1,1-1 0,-3-3 0,2 3-42,0 1 0,0-1 0,-1 0 1,0 1-1,1-1 0,-1 1 1,0-1-1,-1 1 0,1 0 0,-1 0 1,1 0-1,-1 1 0,0-1 1,0 0-1,0 1 0,0 0 0,0 0 1,-1 0-1,1 0 0,-1 0 0,1 1 1,-1-1-1,0 1 0,0 0 1,1 0-1,-8 0 0,7 1 117,0 0 1,0 0-1,0 0 1,0 1-1,0-1 0,0 1 1,1 0-1,-1 0 1,0 1-1,1-1 0,-1 1 1,0 0-1,1 0 0,-4 3 1,2-1 68,1 0 0,1 0 1,-1 1-1,0 0 0,1 0 0,0 0 1,0 0-1,1 0 0,-3 6 1,2-4 48,1 0 1,-1 0-1,1 0 1,1 0 0,-1 0-1,1 1 1,0-1 0,1 0-1,0 0 1,0 1 0,1-1-1,2 14 1,-2-16-72,1 0-1,0 0 1,0 0 0,0-1-1,1 1 1,-1 0-1,1-1 1,0 0 0,0 0-1,1 0 1,-1 0 0,1 0-1,0-1 1,0 1 0,0-1-1,1 0 1,-1 0 0,7 2-1,11 5 212,1-1 0,-1-1 1,2-1-1,-1-2 0,33 5 0,33-1-1766,-2-7-7665,-101-2 3217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5.680"/>
    </inkml:context>
    <inkml:brush xml:id="br0">
      <inkml:brushProperty name="width" value="0.05" units="cm"/>
      <inkml:brushProperty name="height" value="0.05" units="cm"/>
      <inkml:brushProperty name="color" value="#33CCFF"/>
    </inkml:brush>
  </inkml:definitions>
  <inkml:trace contextRef="#ctx0" brushRef="#br0">62 179 608,'0'0'7580,"0"21"-6089,7 173 2255,-5-159-2984,-1-28-191,-4-28-309,-29-150-1386,21 127 689,2 0 1,2-1-1,-2-60 1,10 104 441,0 1 0,0-1 0,1 0 0,-1 1 0,1-1 0,-1 1 1,0 0-1,1-1 0,-1 1 0,1 0 0,-1 0 0,1 0 0,-1 0 1,1 0-1,-1 0 0,1 0 0,1 1 0,3-1 70,15 2 157,1 1 0,-1 1 1,0 1-1,0 0 0,20 9 0,38 10 148,-26-13-145,-26-6-205,0 1 1,0 1 0,-1 2 0,32 14 0,-57-23-42,0 1 1,1 0-1,-1-1 1,0 1-1,0 0 1,0 0-1,0 0 1,0 0-1,0 0 1,0 0-1,0 0 1,0 0-1,0 1 1,-1-1-1,1 0 1,0 0-1,-1 1 1,1-1-1,-1 0 1,0 1-1,1-1 1,-1 1-1,0-1 1,0 1-1,0-1 1,0 0-1,0 1 1,0-1-1,0 1 1,0-1 0,-1 1-1,1-1 1,0 0-1,-1 1 1,1-1-1,-1 0 1,0 1-1,1-1 1,-1 0-1,0 0 1,0 0-1,0 0 1,0 0-1,0 0 1,-1 2-1,-5 4 23,1 0-1,-1 0 1,-1-1-1,1 0 1,-10 6-1,-90 45 223,14-9-138,92-47-128,0-1 0,0 0 0,0 1 0,1-1 0,-1 1 0,0-1 0,0 1 0,1-1 0,-1 1 0,0 0 0,1-1 0,-1 1 0,1 0 0,-1 0 0,1-1 0,-1 1 0,1 0 1,-1 0-1,1 0 0,0-1 0,-1 1 0,1 0 0,0 0 0,0 2 0,0-3-130,0 1 1,1-1 0,-1 1-1,1-1 1,0 1 0,-1-1-1,1 1 1,-1-1 0,1 1-1,0-1 1,-1 0-1,1 1 1,0-1 0,0 0-1,-1 0 1,1 0 0,0 1-1,0-1 1,-1 0 0,1 0-1,0 0 1,0 0-1,-1 0 1,1 0 0,0-1-1,0 1 1,-1 0 0,2 0-1,26-6-4050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6.216"/>
    </inkml:context>
    <inkml:brush xml:id="br0">
      <inkml:brushProperty name="width" value="0.05" units="cm"/>
      <inkml:brushProperty name="height" value="0.05" units="cm"/>
      <inkml:brushProperty name="color" value="#33CCFF"/>
    </inkml:brush>
  </inkml:definitions>
  <inkml:trace contextRef="#ctx0" brushRef="#br0">38 328 4002,'0'0'5843,"16"82"-2591,-2-21-2290,-10-47-791,-1 0 0,0 0 0,-1 0 0,1 15-1,-3-28 183,2-11-398,-1 0 0,-1 0 0,1 0 1,-1 0-1,-3-15 0,1 0-527,-2-12-906,-2 0 0,-1 1-1,-19-54 1,-10-49 1335,34 104 2966,2 34-2749,0 0 0,0 0 1,1 0-1,-1 0 0,0 1 0,1-1 0,-1 0 0,0 0 0,1 0 0,-1 0 1,1 0-1,0 0 0,-1 1 0,1-1 0,0 0 0,-1 1 0,1-1 0,0 0 0,0 1 1,0-1-1,0 1 0,-1-1 0,1 1 0,0-1 0,0 1 0,0 0 0,2-1 0,289-49 667,-215 39-599,-74 10-225,-27 0-8990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6.777"/>
    </inkml:context>
    <inkml:brush xml:id="br0">
      <inkml:brushProperty name="width" value="0.05" units="cm"/>
      <inkml:brushProperty name="height" value="0.05" units="cm"/>
      <inkml:brushProperty name="color" value="#33CCFF"/>
    </inkml:brush>
  </inkml:definitions>
  <inkml:trace contextRef="#ctx0" brushRef="#br0">0 0 416,'0'0'4690,"22"0"-3558,239 0 1069,-256 0-2203,0 0 1,0 0 0,0 1 0,0-1-1,0 1 1,0 0 0,-1 1 0,1-1-1,0 1 1,-1 0 0,1 0 0,-1 0 0,1 1-1,-1-1 1,0 1 0,0 0 0,0 0-1,3 4 1,-2 0 11,0 0-1,-1 0 0,0 0 1,0 0-1,0 1 1,-1 0-1,0 0 0,-1 0 1,0 0-1,2 8 1,0 14 325,-1 0 1,-1 55-1,-2-69 334,0-53-146,0 22-553,0 7 23,0 0 0,0 0-1,0-1 1,1 1 0,0 0 0,1 0-1,3-9 1,-4 14 7,0 1 1,0 0-1,1 1 0,-1-1 0,1 0 1,-1 0-1,1 0 0,0 1 0,-1-1 1,1 1-1,0 0 0,0-1 0,0 1 1,0 0-1,0 0 0,1 0 0,-1 0 1,0 1-1,0-1 0,1 1 0,-1-1 1,0 1-1,1 0 0,-1 0 0,0 0 1,1 0-1,-1 0 0,0 0 0,1 1 1,2 0-1,2 1 39,-1 0 0,1 1 0,-1 0 0,0 0 0,1 1 1,-2-1-1,1 1 0,0 0 0,-1 1 0,8 8 0,15 9 267,-24-19-234,71 46 649,-68-45-604,0 0 0,0-1 0,0 0 0,1 0 0,-1-1 1,1 0-1,-1 0 0,1-1 0,8 1 0,-15-3-62,0 1 0,0 0 1,0-1-1,0 1 0,0-1 0,0 0 1,0 1-1,0-1 0,0 0 1,-1 1-1,1-1 0,0 0 0,0 0 1,-1 0-1,1 0 0,-1 1 0,1-1 1,-1 0-1,1 0 0,-1 0 1,1 0-1,-1 0 0,0 0 0,1-1 1,-1 1-1,0 0 0,0 0 0,0 0 1,0 0-1,0-1 0,1-44-103,-1 37 114,0-177-1277,0 184 799,0 2 304,0 0 0,0-1 0,-1 1 0,1 0 0,0-1 0,0 1 0,0 0 0,0 0 0,0-1 0,0 1 0,0 0 0,1 0 0,-1-1 0,0 1 0,0 0 1,0-1-1,0 1 0,0 0 0,0 0 0,0 0 0,1-1 0,-1 1 0,0 0 0,0 0 0,0-1 0,0 1 0,1 0 0,-1 0 0,0 0 0,0 0 0,1-1 0,-1 1 0,0 0 0,0 0 0,1 0 0,-1 0 0,0 0 0,0 0 0,1 0 0,-1 0 0,0 0 0,0 0 0,1 0 0,-1 0 1,1 0-1,14-1-6322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7.641"/>
    </inkml:context>
    <inkml:brush xml:id="br0">
      <inkml:brushProperty name="width" value="0.05" units="cm"/>
      <inkml:brushProperty name="height" value="0.05" units="cm"/>
      <inkml:brushProperty name="color" value="#33CCFF"/>
    </inkml:brush>
  </inkml:definitions>
  <inkml:trace contextRef="#ctx0" brushRef="#br0">217 385 3874,'0'0'7625,"-2"-18"-7444,-13-57-154,13 72-31,1 0 0,-1 0 0,0 0 1,0 1-1,0-1 0,0 0 1,0 1-1,-1 0 0,1 0 0,-1 0 1,0 0-1,1 0 0,-1 0 0,0 1 1,0-1-1,0 1 0,0 0 0,-1 0 1,1 0-1,0 0 0,0 0 0,-1 1 1,1-1-1,0 1 0,-7 1 0,4-2 3,1 0 1,0 1-1,0-1 1,0 1 0,0 0 0,0 0-1,1 1 1,-1-1 0,0 1 0,0 0-1,0 1 1,1-1 0,-1 1 0,0 0-1,1 0 1,0 0 0,-7 5-1,8-4 53,0 1 0,0-1-1,0 1 1,1-1 0,-1 1-1,1 0 1,0 0 0,0 0-1,1 1 1,-1-1-1,1 0 1,0 1 0,0-1-1,0 0 1,1 1 0,-1-1-1,1 1 1,1 5-1,-2-4 4,1-1-1,0 1 1,1 0-1,0-1 0,-1 1 1,2-1-1,-1 0 1,1 1-1,0-1 0,0 0 1,0 0-1,1 0 1,-1 0-1,1 0 1,0-1-1,1 1 0,-1-1 1,1 0-1,0 0 1,0 0-1,0 0 0,1-1 1,-1 0-1,1 0 1,0 0-1,0 0 0,8 3 1,-4-2-45,-1 0-1,1-1 1,0 0 0,0 0-1,0-1 1,0 0 0,0-1 0,1 0-1,-1 0 1,0-1 0,1 0-1,-1-1 1,0 0 0,0 0 0,17-5-1,-21 4-141,1-1-1,0 1 1,-1-1-1,1 0 0,-1-1 1,0 1-1,0-1 1,0 0-1,0 0 1,-1-1-1,0 1 0,0-1 1,0 0-1,0 0 1,-1-1-1,0 1 1,0-1-1,0 1 0,-1-1 1,0 0-1,0 0 1,0 0-1,-1 0 1,1-7-1,4-49-1872,-3-1 0,-5-72 0,-1 21 4626,3 123-2157,0 54 2170,11 89 1,-9-133-2552,2 0-1,0 0 1,1 0 0,1 0 0,1-1 0,1 0-1,0 0 1,1-1 0,14 20 0,-21-36-91,-1 0 0,0 1 0,1-1-1,-1 0 1,1 0 0,0 0 0,-1 0 0,1-1 0,0 1 0,0 0 0,-1-1 0,1 1 0,0-1-1,0 1 1,0-1 0,0 0 0,-1 0 0,1 0 0,0 0 0,0 0 0,0 0 0,0-1-1,0 1 1,-1-1 0,4 0 0,46-19-47,-41 15 57,-2 3 13,1-1 0,0 2 0,0-1 0,1 1 1,-1 1-1,0 0 0,0 0 0,0 0 0,0 1 1,0 1-1,0 0 0,12 3 0,51 6 529,-66-11-464,0 0-1,0 0 0,-1-1 1,1 0-1,0 0 0,0 0 0,-1-1 1,1 1-1,-1-1 0,1-1 1,-1 1-1,6-4 0,-8 4-40,-1-1 0,1 1 0,-1-1 0,1 0 0,-1 0 0,0 0 0,0 0 0,0 0 0,0 0 0,0-1 0,-1 1 0,0-1 0,1 1 0,-1-1-1,-1 1 1,1-1 0,0 1 0,-1-1 0,0 0 0,0-6 0,0 5-46,0 1-1,0-1 1,-1 0 0,0 1-1,1-1 1,-2 1 0,1-1-1,0 1 1,-1-1 0,0 1-1,0 0 1,0 0 0,-1 0-1,1 0 1,-1 0 0,0 1-1,0-1 1,0 1-1,0 0 1,-1 0 0,0 0-1,1 0 1,-1 0 0,0 1-1,0 0 1,0 0 0,-1 0-1,1 0 1,0 0 0,-1 1-1,1 0 1,-1 0-1,0 0 1,1 1 0,-1 0-1,-8 0 1,6 0-14,0 0 0,0 0 0,1 1 1,-1 0-1,0 0 0,0 0 0,0 1 0,1 0 0,-1 1 0,1 0 0,0 0 1,0 0-1,-6 4 0,8-4 12,0 0 1,1 0 0,0 0-1,-1 1 1,1-1-1,1 1 1,-1 0-1,0 0 1,1 0-1,0 0 1,0 0 0,0 0-1,0 1 1,1-1-1,0 1 1,0-1-1,0 1 1,0 0-1,1-1 1,0 7 0,-1-9-21,1 1 1,0-1 0,0 1-1,1-1 1,-1 1 0,0-1-1,1 0 1,-1 1 0,1-1-1,0 0 1,0 0 0,0 1-1,0-1 1,0 0 0,1 0-1,-1 0 1,0 0 0,1 0-1,1 1 1,1 0-153,0-1-1,1 0 1,-1 1 0,0-2-1,0 1 1,1-1 0,-1 1-1,1-1 1,5 0 0,67 4-5064,-39-5 1555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8.194"/>
    </inkml:context>
    <inkml:brush xml:id="br0">
      <inkml:brushProperty name="width" value="0.05" units="cm"/>
      <inkml:brushProperty name="height" value="0.05" units="cm"/>
      <inkml:brushProperty name="color" value="#33CCFF"/>
    </inkml:brush>
  </inkml:definitions>
  <inkml:trace contextRef="#ctx0" brushRef="#br0">0 44 4034,'0'0'6144,"0"-7"-5754,1-11-385,1 16 53,7 30 323,7 22 666,-5-19-936,-1 0 1,-2 1-1,10 64 0,-16-100-145,1-1-1,-1 1 1,1 1-1,0-1 1,0 0-1,1 1 1,-1-1 0,1 1-1,-1 0 1,1 0-1,0 1 1,1-1-1,-1 1 1,0 0-1,0 0 1,6-2-1,13-3 136,0 0 1,25-3-1,-20 4 75,0 0 26,1 0-51,43-15 1,-66 19-24,1-1 0,-1 0 1,0 0-1,0 0 1,0-1-1,0 0 1,-1 0-1,1 0 0,-1 0 1,0-1-1,-1 0 1,6-7-1,-8 10-92,-1 0 1,1 0-1,-1 0 1,0 0-1,1-1 1,-1 1-1,-1 0 1,1 0-1,0-1 1,0 1-1,-1-1 1,1 1-1,-1 0 1,0-1-1,0 1 1,0-1-1,0 1 1,0-1-1,-1 1 1,1-1-1,-1 1 1,1 0-1,-1-1 1,0 1-1,0 0 1,0 0-1,0-1 1,0 1-1,-1 0 1,1 0-1,0 0 1,-1 0-1,0 1 1,1-1-1,-1 0 1,0 1-1,0-1 1,0 1-1,0-1 0,0 1 1,-1 0-1,-3-1 1,-2-2-110,0 1-1,0 0 1,0 0-1,0 1 1,-1 0 0,1 1-1,-1 0 1,1 0-1,-1 1 1,0 0 0,-9 1-1,15 0 91,-1 1 0,1-1 0,0 1-1,-1 0 1,1-1 0,0 1 0,0 1 0,0-1-1,0 0 1,1 1 0,-1-1 0,1 1-1,0 0 1,-1 0 0,1 0 0,0 0 0,1 0-1,-1 0 1,0 1 0,1-1 0,0 1-1,0-1 1,0 1 0,0-1 0,0 8 0,-1-4 98,1 0 0,1-1 1,-1 1-1,1 0 0,0 0 1,1 0-1,0-1 1,0 1-1,0 0 0,1-1 1,0 1-1,0-1 1,5 10-1,0-6 26,0-2 1,1 1-1,1-1 1,-1 0-1,1-1 1,0 0-1,1 0 1,0-1-1,0 0 0,0-1 1,1 0-1,17 5 1,1-1-111,-1-1 0,2-1 0,50 5 0,-15-9-2370,-53-7-871,-10-16-2016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38.533"/>
    </inkml:context>
    <inkml:brush xml:id="br0">
      <inkml:brushProperty name="width" value="0.05" units="cm"/>
      <inkml:brushProperty name="height" value="0.05" units="cm"/>
      <inkml:brushProperty name="color" value="#33CCFF"/>
    </inkml:brush>
  </inkml:definitions>
  <inkml:trace contextRef="#ctx0" brushRef="#br0">1 60 4514,'0'0'12262,"129"-31"-11606,-57 25-128,-2-2-384,-5 2 337,-13 2-481,-18 2-129,-16 0 1,-13 2-1424,-19 0-8549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3.834"/>
    </inkml:context>
    <inkml:brush xml:id="br0">
      <inkml:brushProperty name="width" value="0.05" units="cm"/>
      <inkml:brushProperty name="height" value="0.05" units="cm"/>
      <inkml:brushProperty name="color" value="#33CCFF"/>
    </inkml:brush>
  </inkml:definitions>
  <inkml:trace contextRef="#ctx0" brushRef="#br0">42 1 2689,'0'0'4640,"0"14"-4422,-2 37 1757,-14 76-1,7-74-1046,-2 82 1,7-105-852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4.306"/>
    </inkml:context>
    <inkml:brush xml:id="br0">
      <inkml:brushProperty name="width" value="0.05" units="cm"/>
      <inkml:brushProperty name="height" value="0.05" units="cm"/>
      <inkml:brushProperty name="color" value="#33CCFF"/>
    </inkml:brush>
  </inkml:definitions>
  <inkml:trace contextRef="#ctx0" brushRef="#br0">1 1 3105,'0'0'4603,"23"0"-4179,80 0 443,-94 0-701,1 1 1,-1 0-1,0 1 1,1 0-1,-1 1 1,0 0-1,0 0 1,-1 1-1,1 0 1,-1 1-1,0-1 1,0 2-1,0-1 1,-1 1-1,1 0 1,-1 1-1,-1-1 0,1 1 1,5 10-1,-5-6-74,0 0 0,-1 1 0,0 0 0,-1 0-1,-1 0 1,0 1 0,0 0 0,-2 0 0,1-1 0,-1 2-1,-1 23 1,-1-32-77,-1 1 0,0-1 0,0 0 0,-1 0 0,0 0 1,1 0-1,-2 0 0,1 0 0,-1 0 0,1-1 0,-1 1 0,0-1 0,-1 0 0,1 1 0,-1-2 0,0 1 0,0 0 0,0-1 0,-1 0 0,1 0 0,-1 0 0,-8 4 1,6-3-27,0-1 0,-1 0 0,0 0 0,0 0 0,0-1 0,0 0 0,0 0 0,0-1 0,0 0 0,-1-1 0,1 0 0,0 0 0,-1-1 0,-11-2 0,18 2-4,1 0 0,-1 0 0,1 0 0,0 0 0,-1-1 0,1 1 0,0 0 0,0-1 0,0 1 1,0-1-1,0 1 0,0-1 0,1 0 0,-1 1 0,0-1 0,1 0 0,-1 1 0,1-1 0,0 0 0,-1 0 1,1 1-1,0-1 0,0 0 0,0 0 0,0 0 0,1-1 0,-1-4-33,0 0 0,1 1 0,0-1 0,0 0 0,1 1 0,2-8 0,1 7 67,-1-1 0,1 1 1,0 1-1,1-1 1,0 1-1,0-1 1,0 2-1,1-1 0,-1 1 1,2 0-1,-1 0 1,0 1-1,1 0 0,0 0 1,0 1-1,0 0 1,0 0-1,0 1 1,1 0-1,-1 1 0,1-1 1,-1 2-1,1-1 1,10 2-1,-17-1 9,0 1 0,-1-1 0,1 1 0,0-1 0,-1 1 0,1 0 0,-1 0 0,1 0 0,-1 0 0,0 0 0,1 0 0,-1 0 0,0 1 0,0-1 0,0 0 0,0 1 0,0-1 0,0 1 0,0-1 0,0 1 0,-1-1-1,2 3 1,14 44 237,-10-29-116,-2-6-426,10 26 731,-13-37-754,0-1 1,-1 1 0,1-1-1,0 1 1,0-1-1,0 0 1,0 1 0,0-1-1,0 0 1,1 0-1,-1 0 1,0 0 0,1 0-1,-1 0 1,1 0 0,-1 0-1,1 0 1,-1-1-1,3 2 1,3-2-4111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4.634"/>
    </inkml:context>
    <inkml:brush xml:id="br0">
      <inkml:brushProperty name="width" value="0.05" units="cm"/>
      <inkml:brushProperty name="height" value="0.05" units="cm"/>
      <inkml:brushProperty name="color" value="#33CCFF"/>
    </inkml:brush>
  </inkml:definitions>
  <inkml:trace contextRef="#ctx0" brushRef="#br0">5 66 5314,'0'0'10853,"-4"-65"-10853,6 65-1040,18 12-2130,3 10-975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4.965"/>
    </inkml:context>
    <inkml:brush xml:id="br0">
      <inkml:brushProperty name="width" value="0.05" units="cm"/>
      <inkml:brushProperty name="height" value="0.05" units="cm"/>
      <inkml:brushProperty name="color" value="#33CCFF"/>
    </inkml:brush>
  </inkml:definitions>
  <inkml:trace contextRef="#ctx0" brushRef="#br0">219 135 7571,'0'0'5926,"3"-19"-5331,11-58-454,-13 76-141,-1-1-1,0 1 0,0 0 1,0 0-1,1-1 0,-1 1 1,0 0-1,-1-1 1,1 1-1,0 0 0,0 0 1,-1-1-1,1 1 0,0 0 1,-1 0-1,1 0 0,-1-1 1,0 1-1,1 0 1,-1 0-1,0 0 0,0 0 1,1 0-1,-1 0 0,0 0 1,0 1-1,0-1 1,0 0-1,0 0 0,0 1 1,-1-1-1,1 0 0,0 1 1,0-1-1,0 1 1,-1 0-1,1-1 0,0 1 1,0 0-1,-1 0 0,1 0 1,0 0-1,-1 0 1,1 0-1,0 0 0,-3 1 1,-1-1-8,-5-1-30,-1 1 1,1 0-1,-1 0 1,1 1-1,-1 1 0,1 0 1,0 0-1,0 1 1,0 1-1,0-1 1,-13 8-1,19-9 30,0 0 0,1 1 0,-1 0 0,1-1 0,0 1 0,-1 0 0,1 1 0,1-1 0,-1 0 0,0 1 0,1 0 0,0-1 0,0 1 0,0 0 0,0 0 0,1 0 0,-1 0 0,1 1 0,0-1 0,0 0 0,1 1 0,-1-1 0,1 0 0,0 1 0,0-1 0,0 0 0,1 1 0,0-1 0,-1 0 0,3 6 0,1 0 78,1 0 1,-1-1 0,2 0-1,-1 0 1,1 0-1,1 0 1,-1-1-1,1 0 1,1-1-1,10 9 1,-9-8 36,-1 0-1,1 0 1,-2 1 0,1 0 0,-1 1-1,0-1 1,-1 1 0,9 21 0,-14-29-104,0-1 1,-1 1 0,1 0 0,0 1 0,-1-1-1,0 0 1,0 0 0,1 0 0,-1 0-1,0 0 1,-1 0 0,1 0 0,0 0-1,-1 0 1,1 0 0,-1 0 0,1 0 0,-1 0-1,0 0 1,0 0 0,0 0 0,0 0-1,0-1 1,0 1 0,-1 0 0,1-1-1,-1 1 1,1-1 0,-1 1 0,1-1 0,-1 0-1,0 0 1,0 0 0,0 0 0,1 0-1,-1 0 1,0 0 0,0 0 0,0-1-1,0 1 1,-4-1 0,-10 3 23,0 0 1,0-2-1,0 0 0,-23-2 1,19 1-209,19-1-140,1 0 1,0-1-1,0 1 0,0 0 0,0 0 0,0 0 0,0 0 0,0 0 0,1 0 0,-1 0 0,0 0 0,1-1 1,-1 1-1,0 0 0,1 0 0,-1 0 0,1 0 0,0 1 0,-1-1 0,2-2 0,18-12-6031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2.409"/>
    </inkml:context>
    <inkml:brush xml:id="br0">
      <inkml:brushProperty name="width" value="0.05" units="cm"/>
      <inkml:brushProperty name="height" value="0.05" units="cm"/>
      <inkml:brushProperty name="color" value="#CC0066"/>
    </inkml:brush>
  </inkml:definitions>
  <inkml:trace contextRef="#ctx0" brushRef="#br0">1 1 7091,'0'0'5331,"18"3"-4814,115 8 1735,184-8 0,-174-4-2292,-161 1-10032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5.321"/>
    </inkml:context>
    <inkml:brush xml:id="br0">
      <inkml:brushProperty name="width" value="0.05" units="cm"/>
      <inkml:brushProperty name="height" value="0.05" units="cm"/>
      <inkml:brushProperty name="color" value="#33CCFF"/>
    </inkml:brush>
  </inkml:definitions>
  <inkml:trace contextRef="#ctx0" brushRef="#br0">1 17 7860,'0'0'6178,"126"-2"-6354,-101 0-112,2-5-2305,-4 1-1633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5.649"/>
    </inkml:context>
    <inkml:brush xml:id="br0">
      <inkml:brushProperty name="width" value="0.05" units="cm"/>
      <inkml:brushProperty name="height" value="0.05" units="cm"/>
      <inkml:brushProperty name="color" value="#33CCFF"/>
    </inkml:brush>
  </inkml:definitions>
  <inkml:trace contextRef="#ctx0" brushRef="#br0">45 223 3890,'0'0'6547,"0"21"-5325,-4 267 2948,-14-406-4152,-5-215-4564,23 330 4550,0 0-1,1 0 0,-1 0 1,1-1-1,0 1 1,0 0-1,0 0 1,0 0-1,0 1 1,0-1-1,1 0 0,0 0 1,-1 1-1,1-1 1,0 1-1,0-1 1,1 1-1,-1 0 0,0 0 1,1 0-1,-1 0 1,1 0-1,0 1 1,0-1-1,-1 1 0,1-1 1,0 1-1,0 0 1,0 0-1,0 1 1,4-1-1,12-3 119,-1 2 0,1 0 1,0 1-1,21 2 0,-19-1 224,-15 0-218,1 1 0,-1 0-1,0 0 1,0 1-1,0-1 1,0 1-1,0 1 1,-1-1 0,1 1-1,0 0 1,-1 0-1,0 1 1,0-1 0,0 1-1,0 0 1,7 9-1,-8-9-71,-1 0-1,0 0 1,0 0-1,0 0 1,-1 1 0,1-1-1,-1 1 1,0-1-1,0 1 1,-1 0-1,0 0 1,1 0-1,-2 0 1,1 0-1,0 0 1,-1 0-1,0 0 1,0 0 0,-1 0-1,1 0 1,-3 7-1,2-9-32,-1 0 0,0 0-1,0 0 1,0-1 0,0 1-1,0 0 1,0-1 0,-1 0-1,1 1 1,-1-1 0,0 0 0,0-1-1,0 1 1,0 0 0,0-1-1,0 1 1,-3 0 0,-58 18 70,-37-4-1886,34-13-3071,32-3 558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6.122"/>
    </inkml:context>
    <inkml:brush xml:id="br0">
      <inkml:brushProperty name="width" value="0.05" units="cm"/>
      <inkml:brushProperty name="height" value="0.05" units="cm"/>
      <inkml:brushProperty name="color" value="#33CCFF"/>
    </inkml:brush>
  </inkml:definitions>
  <inkml:trace contextRef="#ctx0" brushRef="#br0">1 563 3426,'0'0'3257,"4"20"-829,16 63-313,-17-76-1898,-1-1-1,1 1 0,0-1 0,1 0 1,0 0-1,0 0 0,0 0 0,0-1 1,1 0-1,0 0 0,0 0 0,1 0 1,11 7-1,-5-5 226,1 0 0,0-1 0,0 0 0,26 7 0,-10-6-126,0-2 1,0 0 0,1-2 0,-1-2 0,0 0-1,1-2 1,48-8 0,-65 7-292,0-1 0,0-1-1,-1-1 1,1 1 0,-1-2 0,0 0-1,-1 0 1,0-1 0,0 0 0,0-1-1,-1-1 1,0 1 0,0-2-1,14-17 1,-15 14-25,-1 0-1,-1 0 0,1 0 1,-2-1-1,0 0 0,-1-1 1,0 1-1,-1-1 0,-1 0 1,0 0-1,-1 0 1,0-22-1,-1 4-6,-2-1 0,-5-42 1,4 63 0,-1 0 1,-1 0 0,0 0 0,0 1 0,-1 0 0,-1 0-1,0 0 1,-14-19 0,8 14-86,0 0-1,-2 1 1,0 1-1,0 0 1,-2 1 0,1 1-1,-2 0 1,0 2-1,0-1 1,-1 2-1,-1 0 1,1 2-1,-2 0 1,1 1 0,-1 0-1,0 2 1,0 0-1,-1 2 1,1 0-1,-1 1 1,-24 1 0,38 2 71,0-1-1,-1 1 1,1 0 0,0 0 0,0 1 0,1 0 0,-1 0 0,0 0 0,1 1 0,-1 0 0,1 1 0,0-1 0,0 1 0,0 1 0,-6 5 0,5-3 7,0 0 0,1 1 0,0 1 1,0-1-1,1 1 0,0 0 0,1 0 0,-1 0 0,-3 16 1,0 5-71,2-1 1,1 1 0,2 1 0,1-1 0,1 0-1,4 34 1,-1-42-1038,1 0-1,1-1 1,1 0-1,11 30 1,6 9-3949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7.064"/>
    </inkml:context>
    <inkml:brush xml:id="br0">
      <inkml:brushProperty name="width" value="0.05" units="cm"/>
      <inkml:brushProperty name="height" value="0.05" units="cm"/>
      <inkml:brushProperty name="color" value="#33CCFF"/>
    </inkml:brush>
  </inkml:definitions>
  <inkml:trace contextRef="#ctx0" brushRef="#br0">185 0 3121,'0'0'2081,"-21"14"-584,-66 48-539,81-56-783,0-1-1,1 1 1,0 0 0,0 1-1,0-1 1,1 1 0,0 0-1,0 0 1,1 0 0,0 1-1,0-1 1,1 1 0,0-1-1,0 1 1,-1 14 0,0-7 234,-1 5 4,1-1 0,1 0 0,0 1 1,1-1-1,2 1 0,3 28 0,-3-41-371,0 0 0,1 0 0,0-1-1,1 1 1,-1-1 0,1 1 0,1-1 0,-1 0 0,1 0-1,0 0 1,0-1 0,1 0 0,-1 1 0,1-2 0,1 1-1,-1 0 1,0-1 0,1 0 0,0 0 0,0-1 0,8 4-1,0-2-415,0-1 0,0 0 0,0-1 0,1-1 0,-1 0-1,1-1 1,27-1 0,12 0-3222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7.441"/>
    </inkml:context>
    <inkml:brush xml:id="br0">
      <inkml:brushProperty name="width" value="0.05" units="cm"/>
      <inkml:brushProperty name="height" value="0.05" units="cm"/>
      <inkml:brushProperty name="color" value="#33CCFF"/>
    </inkml:brush>
  </inkml:definitions>
  <inkml:trace contextRef="#ctx0" brushRef="#br0">393 18 3378,'0'0'4871,"-16"-4"-4802,-54-9 6,63 13-36,1 0 1,0 0-1,-1 1 0,1-1 0,-1 2 0,1-1 0,0 1 1,0 0-1,0 0 0,0 0 0,0 1 0,0 0 0,0 1 1,1-1-1,0 1 0,-8 6 0,-3 2 109,0-1 178,0 1 1,1 1-1,0 1 0,1 0 0,0 1 1,2 0-1,-14 21 0,19-24-135,0 0-1,0 1 1,2-1-1,-1 1 1,2 1-1,0-1 0,0 1 1,1-1-1,1 1 1,0 0-1,1 15 0,1-27-167,0 0 0,0 1 0,0-1-1,1 0 1,-1 0 0,1 1 0,0-1-1,0 0 1,0 0 0,0 0 0,0 0-1,0 0 1,0 0 0,0 0 0,1-1 0,-1 1-1,1 0 1,0-1 0,-1 1 0,3 1-1,1 0 12,1 0-1,-1 0 0,1 0 0,0 0 1,-1-1-1,1 0 0,9 1 0,8 1-93,0 0-1,0-2 1,24-1-1,38-2-5771,-49-4-1195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7.972"/>
    </inkml:context>
    <inkml:brush xml:id="br0">
      <inkml:brushProperty name="width" value="0.05" units="cm"/>
      <inkml:brushProperty name="height" value="0.05" units="cm"/>
      <inkml:brushProperty name="color" value="#33CCFF"/>
    </inkml:brush>
  </inkml:definitions>
  <inkml:trace contextRef="#ctx0" brushRef="#br0">280 4 3970,'0'0'3449,"-20"-1"-3361,-64-2 214,79 4-214,-1-1 0,1 1 1,0 0-1,-1 0 0,1 1 0,0 0 1,0 0-1,0 0 0,0 0 0,1 1 1,-1 0-1,1 0 0,-1 0 1,1 0-1,0 1 0,-4 4 0,-5 4 325,5-5-193,0 0 1,1 0-1,0 1 1,0 0-1,1 0 1,0 1-1,-6 12 1,9-16-137,1-1 0,0 1 0,0 0 0,1 0 0,-1 0 0,1 0 0,0 0 0,1 0 0,-1 0 0,1 0 0,0 1 0,0-1 0,0 0 0,1 0 0,0 0 0,0 0 0,2 5 0,-2-7-25,1 0 0,0 1 0,0-1-1,0-1 1,0 1 0,0 0 0,1 0 0,-1-1 0,1 0 0,0 1-1,0-1 1,-1 0 0,2 0 0,-1 0 0,0-1 0,0 1 0,0-1-1,1 0 1,-1 0 0,1 0 0,5 1 0,8 1 215,0-1 0,1-1 0,20-1 1,-22 0-45,-13-1-227,0 1 0,0 0 0,0-1 0,0 1 0,0-1 0,0 0 0,0 0 0,0 0-1,-1 0 1,1-1 0,0 1 0,-1-1 0,1 1 0,-1-1 0,1 0 0,-1 0-1,0 0 1,0 0 0,0-1 0,0 1 0,0 0 0,-1-1 0,1 0 0,-1 1-1,1-1 1,-1 0 0,0 0 0,0 1 0,0-1 0,-1 0 0,1 0 0,-1 0-1,1 0 1,-1 0 0,0 0 0,0 0 0,-1-3 0,1 5-12,0 0 0,0 1 0,-1-1 0,1 1 1,0-1-1,-1 1 0,1-1 0,0 1 0,-1-1 0,1 1 0,-1-1 0,1 1 1,-1 0-1,1-1 0,-1 1 0,1 0 0,-1-1 0,1 1 0,-1 0 1,1 0-1,-1-1 0,1 1 0,-1 0 0,0 0 0,1 0 0,-1 0 1,1 0-1,-1 0 0,0 0 0,0 0 0,-25-1-75,21 1 56,-19 0-45,7-1 27,0 1 0,-1 1 0,-32 5 0,46-5 38,1 0-1,-1 0 1,0 0 0,1 0 0,-1 1 0,1-1-1,-1 1 1,1 0 0,0 0 0,0 0 0,0 0 0,0 1-1,0-1 1,0 1 0,1 0 0,-1 0 0,1 0 0,0 0-1,0 0 1,0 0 0,0 1 0,0-1 0,-1 7-1,2-9-18,1 0-1,-1 0 1,1 0-1,0 0 0,0 0 1,-1 0-1,1 0 0,0 0 1,0 0-1,0 0 1,0 0-1,0 0 0,0 0 1,1 0-1,-1 0 0,0 0 1,0 0-1,1 0 1,-1 0-1,1 0 0,-1 0 1,0 0-1,1 0 0,0-1 1,-1 1-1,1 0 1,0 0-1,-1-1 0,1 1 1,0 0-1,0-1 0,-1 1 1,1 0-1,0-1 0,0 1 1,0-1-1,2 1 1,40 3-2676,-33-4 2037,25 0-2714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48.312"/>
    </inkml:context>
    <inkml:brush xml:id="br0">
      <inkml:brushProperty name="width" value="0.05" units="cm"/>
      <inkml:brushProperty name="height" value="0.05" units="cm"/>
      <inkml:brushProperty name="color" value="#33CCFF"/>
    </inkml:brush>
  </inkml:definitions>
  <inkml:trace contextRef="#ctx0" brushRef="#br0">0 0 4946,'0'0'3954,"26"13"-2065,-5-3-1490,-2-2-121,-1 1 0,-1 0 0,1 2 0,-1 0 0,-1 1 0,0 0 0,24 25-1,-22-16 6,-1 1-1,-1 1 1,-1 0-1,-1 0 1,-1 2-1,-1 0 1,-1 0-1,-2 1 1,0 0-1,-1 1 1,-2-1-1,-1 2 1,-1-1-1,-1 0 1,-2 1-1,-2 40 1,0-61-276,0 1 0,-1-1 0,1 0 0,-1 0 1,-1 0-1,1-1 0,-1 1 0,0-1 0,-6 9 0,-11 15-2885,20-30 2596,0 1 0,-1-1 0,1 1 0,0-1 1,-1 1-1,1-1 0,-1 0 0,1 1 0,0-1 0,-1 1 0,1-1 0,-1 0 0,1 0 0,-1 1 0,0-1 1,1 0-1,-1 0 0,1 0 0,-1 1 0,1-1 0,-1 0 0,0 0 0,1 0 0,-1 0 0,1 0 0,-2 0 1,-9 0-6427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4.726"/>
    </inkml:context>
    <inkml:brush xml:id="br0">
      <inkml:brushProperty name="width" value="0.05" units="cm"/>
      <inkml:brushProperty name="height" value="0.05" units="cm"/>
      <inkml:brushProperty name="color" value="#004F8B"/>
    </inkml:brush>
  </inkml:definitions>
  <inkml:trace contextRef="#ctx0" brushRef="#br0">3 5 112,'0'0'4952,"0"-5"-4170,0 7 994,-1 94-1107,0 39 1328,21 177 1,-16-288-2502,-2-40-3160,-2-8-36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5.431"/>
    </inkml:context>
    <inkml:brush xml:id="br0">
      <inkml:brushProperty name="width" value="0.05" units="cm"/>
      <inkml:brushProperty name="height" value="0.05" units="cm"/>
      <inkml:brushProperty name="color" value="#004F8B"/>
    </inkml:brush>
  </inkml:definitions>
  <inkml:trace contextRef="#ctx0" brushRef="#br0">0 89 288,'0'0'4050,"9"-10"-3484,30-34-81,-35 41-434,0 0-1,1 0 1,-1 0-1,1 1 1,0 0-1,0 0 1,-1 0-1,1 1 1,0 0-1,1 0 1,-1 0-1,0 0 1,0 1-1,7 0 1,9-1 104,0-3 86,1 2 0,-1 0 0,1 2 0,-1 0 0,35 5 0,-50-4-189,0 1 0,0 0 0,0 0 0,0 0 0,0 0 0,0 1 0,-1 0 0,1 0 0,-1 1 0,0-1 0,0 1 0,0 0 0,-1 1 0,1-1 0,-1 1 0,0 0 0,0 0 0,-1 0 0,0 0 0,0 1 0,0-1 0,0 1 0,3 10 0,-3-5-6,0-1 0,0 1 0,-1 0 0,-1 0 0,0 0 0,0 0 0,-1 0 0,0 0 0,-1 0 0,0 0 0,-1 0 0,0 0 0,-1-1 0,0 1 0,-1-1 0,0 0 0,0 1 0,-1-2 0,0 1 0,-1-1 0,0 1 0,-1-2-1,0 1 1,-15 14 0,8-11-196,1-1-1,-1-1 0,-1 0 1,1-1-1,-2-1 0,1 0 1,-1-1-1,0-1 0,-1 0 0,0-1 1,0-1-1,0-1 0,0 0 1,0-1-1,-19 0 0,22-4 295,22 0-30,23-2 130,-23 4-141,1 1 0,-1 0 1,0 1-1,1-1 0,-1 2 0,0-1 0,0 1 1,-1 1-1,1-1 0,0 1 0,-1 1 1,0-1-1,10 9 0,6 7 362,-1 2 0,28 32-1,-12-11 72,-30-36-1206,-6-17-3735,-2-8-1315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5.886"/>
    </inkml:context>
    <inkml:brush xml:id="br0">
      <inkml:brushProperty name="width" value="0.05" units="cm"/>
      <inkml:brushProperty name="height" value="0.05" units="cm"/>
      <inkml:brushProperty name="color" value="#004F8B"/>
    </inkml:brush>
  </inkml:definitions>
  <inkml:trace contextRef="#ctx0" brushRef="#br0">1 102 2721,'0'0'3020,"11"-11"-1744,-8 27-1010,1 1 0,0-1 0,2 0 0,-1 0 0,2 0 0,0-1 0,1 0 0,1 0 0,0-1 0,0 0 0,2-1 0,0 0 0,18 17 0,-27-28-220,0 0-1,0 0 1,1-1 0,-1 1-1,1-1 1,-1 1-1,1-1 1,0 0 0,-1 0-1,1 0 1,0 0 0,0 0-1,0-1 1,0 1 0,-1-1-1,1 0 1,0 0 0,0 0-1,0 0 1,0-1-1,4 0 1,-4-1-4,1 1 0,-1-1 1,0 0-1,0 0 0,0-1 0,0 1 0,0-1 1,-1 1-1,1-1 0,-1 0 0,1 0 0,-1 0 0,0 0 1,2-5-1,3-6-16,-1-1 0,-1 0 0,0 1 0,-1-2 0,-1 1 0,3-26 0,-4-120-124,-2 161-76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5.321"/>
    </inkml:context>
    <inkml:brush xml:id="br0">
      <inkml:brushProperty name="width" value="0.05" units="cm"/>
      <inkml:brushProperty name="height" value="0.05" units="cm"/>
      <inkml:brushProperty name="color" value="#CC0066"/>
    </inkml:brush>
  </inkml:definitions>
  <inkml:trace contextRef="#ctx0" brushRef="#br0">1 161 6531,'0'0'4306,"21"1"-3650,373 2 3528,-202-3-2704,-63 0-3331,-131-42 920,0 16 367,1 21 527,1 0 0,-1 0 0,1 0 0,-1 0 0,1 1 1,1-1-1,-1 0 0,1 0 0,0 0 0,0 0 0,0 1 0,1-1 1,-1 0-1,1 1 0,0 0 0,0-1 0,4-4 0,-3 8 75,1 0-1,-1 0 0,0 0 1,1 0-1,-1 0 1,1 1-1,-1-1 0,1 1 1,0 0-1,-1 0 0,1 1 1,4 0-1,7 0 35,3 0 141,1 1 1,-1 1-1,0 0 1,1 2-1,30 11 0,86 43 481,-127-55-689,2 0 11,-1 1 0,1-1 0,-1 2 0,0-1 0,0 1 0,0 1 0,-1 0 1,12 12-1,-20-18-24,1 0 1,-1 0 0,1 0 0,-1 0 0,0 0 0,0 0-1,1 0 1,-1 0 0,0 0 0,0 1 0,0-1 0,0 0-1,0 0 1,0 0 0,-1 0 0,1 0 0,0 0 0,-1 0 0,1 1-1,0-1 1,-1 0 0,1 0 0,-1 0 0,0-1 0,1 1-1,-1 0 1,0 0 0,0 0 0,1 0 0,-1 0 0,0-1-1,0 1 1,0 0 0,0-1 0,0 1 0,0-1 0,0 1-1,0-1 1,-2 1 0,-51 21-6,44-18-34,-42 13-63,-63 12-1,-5 0 92,117-27 27,2-2-22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6.261"/>
    </inkml:context>
    <inkml:brush xml:id="br0">
      <inkml:brushProperty name="width" value="0.05" units="cm"/>
      <inkml:brushProperty name="height" value="0.05" units="cm"/>
      <inkml:brushProperty name="color" value="#004F8B"/>
    </inkml:brush>
  </inkml:definitions>
  <inkml:trace contextRef="#ctx0" brushRef="#br0">0 0 448,'0'0'2105,"2"6"-1686,14 63 2444,10 92 0,-11-60-1644,-8-34-790,-5-63-413,-2-3-187,-9-11-7427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6.966"/>
    </inkml:context>
    <inkml:brush xml:id="br0">
      <inkml:brushProperty name="width" value="0.05" units="cm"/>
      <inkml:brushProperty name="height" value="0.05" units="cm"/>
      <inkml:brushProperty name="color" value="#004F8B"/>
    </inkml:brush>
  </inkml:definitions>
  <inkml:trace contextRef="#ctx0" brushRef="#br0">1 91 1905,'0'0'4028,"5"-13"-3667,19-40 9,-22 51-330,-1 0-1,1 1 0,-1-1 1,1 0-1,0 1 1,-1-1-1,1 1 0,0-1 1,0 1-1,0 0 0,0 0 1,0 0-1,1 0 0,-1 0 1,0 0-1,0 1 1,1-1-1,2 0 0,41 1 572,-30 1-337,-9-1-228,0 1 1,1 0-1,-1 1 0,0-1 1,0 2-1,0-1 0,-1 1 0,1 0 1,-1 0-1,1 1 0,-1-1 1,0 2-1,0-1 0,-1 1 0,1-1 1,-1 2-1,0-1 0,0 0 1,-1 1-1,0 0 0,0 0 0,0 0 1,-1 1-1,1-1 0,-2 1 1,1 0-1,-1 0 0,0 0 0,0 0 1,-1 0-1,0 0 0,0 1 1,-1-1-1,0 0 0,0 0 0,0 1 1,-1-1-1,-1 0 0,-1 9 1,1-12-160,-1 0 0,1 0 1,-1-1-1,0 1 1,0 0-1,0-1 1,-1 0-1,1 1 0,-1-2 1,0 1-1,0 0 1,0-1-1,0 1 0,0-1 1,0 0-1,-1-1 1,1 1-1,-1-1 1,-5 2-1,9-3 308,38 0 349,-16 0-382,1 1 1,0 1-1,-1 2 1,0 0-1,23 7 0,-36-9-115,-1 0 0,0 1 0,1 0 0,-1 1-1,0-1 1,-1 1 0,1 1 0,-1-1 0,1 1-1,-2 0 1,1 0 0,0 1 0,-1 0 0,0 0-1,0 0 1,-1 1 0,5 9 0,-7-13-51,0 1 0,0 0 0,-1 0 0,0 0 1,0 0-1,0 0 0,0 0 0,-1 1 0,0-1 0,0 0 0,0 0 1,0 0-1,0 1 0,-1-1 0,0 0 0,0 0 0,0 0 0,0 0 1,-4 7-1,2-6-10,-1 0 1,1 0 0,-1-1-1,-1 0 1,1 1 0,0-1 0,-1 0-1,0-1 1,0 1 0,0-1-1,0 0 1,-8 3 0,-6 1-23,0 0 0,-1-2 0,0 0 1,0-1-1,0-1 0,0-1 0,-21 0 1,8-5 209,19 1-1119,1 1-3420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7.431"/>
    </inkml:context>
    <inkml:brush xml:id="br0">
      <inkml:brushProperty name="width" value="0.05" units="cm"/>
      <inkml:brushProperty name="height" value="0.05" units="cm"/>
      <inkml:brushProperty name="color" value="#004F8B"/>
    </inkml:brush>
  </inkml:definitions>
  <inkml:trace contextRef="#ctx0" brushRef="#br0">1 1 3185,'0'0'1030,"0"18"-333,7 44 1222,20 81 1,-16-83-673,-7-34-770,2 1 0,9 27 0,-13-52-482,-2-2-302,-2-16-4767,-7-6-873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07.904"/>
    </inkml:context>
    <inkml:brush xml:id="br0">
      <inkml:brushProperty name="width" value="0.05" units="cm"/>
      <inkml:brushProperty name="height" value="0.05" units="cm"/>
      <inkml:brushProperty name="color" value="#004F8B"/>
    </inkml:brush>
  </inkml:definitions>
  <inkml:trace contextRef="#ctx0" brushRef="#br0">0 172 848,'0'0'5608,"3"-17"-5413,11-56 16,-13 69-156,0 0 0,0 1-1,0-1 1,0 1 0,1-1 0,0 1 0,0-1 0,0 1 0,0 0 0,0 0 0,0 0 0,1 0-1,0 0 1,-1 1 0,1-1 0,0 1 0,0-1 0,1 1 0,-1 0 0,0 0 0,1 1 0,4-3-1,3 1 118,0 1 0,-1 0 0,1 0 0,0 1 0,18 1 0,-15-1 71,4 1 65,4-2 35,-1 2 0,1 0 0,-1 1 0,42 9 0,-58-9-322,-1 0 0,0 0 0,0 0 1,0 1-1,0 0 0,0 0 0,0 0 1,-1 0-1,1 1 0,-1-1 0,1 1 1,-1 0-1,0 0 0,0 0 0,0 1 1,0-1-1,-1 1 0,1-1 0,-1 1 1,0 0-1,0 0 0,-1 0 0,1 0 1,-1 0-1,0 0 0,0 0 0,0 1 0,0-1 1,-1 0-1,0 9 0,1-8-9,-1 0 0,-1-1 0,1 1 0,-1-1 0,1 1 1,-1-1-1,-1 1 0,1-1 0,-1 0 0,1 1 0,-1-1 0,-1 0 0,1 0 0,0 0 0,-1 0 0,0-1 0,0 1 0,0-1 0,0 0 0,-1 0 0,1 0 0,-1 0 0,0 0 1,1-1-1,-1 1 0,-8 2 0,-8 4-30,0-1 1,-35 10 0,40-15-490,0 2 1,0 0 0,0 1-1,1 0 1,0 1-1,0 1 1,-14 10-1,16-11-2267,-1 0-1393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2.639"/>
    </inkml:context>
    <inkml:brush xml:id="br0">
      <inkml:brushProperty name="width" value="0.05" units="cm"/>
      <inkml:brushProperty name="height" value="0.05" units="cm"/>
      <inkml:brushProperty name="color" value="#004F8B"/>
    </inkml:brush>
  </inkml:definitions>
  <inkml:trace contextRef="#ctx0" brushRef="#br0">1 1 320,'0'0'2505,"43"0"-146,277 18-356,-286-16-1896,0 1-1,42 10 0,-37-5-37,47 2-1,-34-7 2,248 17 250,-101 16-152,-101-20 13,-38-8-16,102 29 1,40 22 405,-140-37-455,0 2 0,-1 3 0,76 47 0,261 123 2080,-303-152-1929,-38-17 54,-2 2 0,0 3 0,-2 2 0,-2 3 0,70 65 0,-57-42 274,-53-53-707,10 9 485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3.735"/>
    </inkml:context>
    <inkml:brush xml:id="br0">
      <inkml:brushProperty name="width" value="0.05" units="cm"/>
      <inkml:brushProperty name="height" value="0.05" units="cm"/>
      <inkml:brushProperty name="color" value="#004F8B"/>
    </inkml:brush>
  </inkml:definitions>
  <inkml:trace contextRef="#ctx0" brushRef="#br0">218 75 224,'0'0'3300,"-4"4"-2830,-14 17 828,-1-1 0,-37 29 1,28-26-265,-30 33 0,55-57-1293,5-10-25,4-13-166,44-83-2224,-6 18 1349,-44 88 1401,0 1 0,0-1 0,0 0 1,1 0-1,-1 1 0,0-1 0,0 0 0,1 1 1,-1-1-1,0 0 0,1 1 0,-1-1 0,1 0 0,-1 1 1,1-1-1,-1 1 0,1-1 0,0 1 0,-1-1 1,1 1-1,-1-1 0,1 1 0,0 0 0,-1-1 0,1 1 1,0 0-1,1-1 0,14 16 1206,-12-10-1562,45 48 1424,42 53 479,-81-92-1542,-1 0 0,0 0 0,-1 1 0,-1 0 0,0 1 0,6 20 1,-13-35-70,1 0 0,-1 0 0,0 0 1,1 0-1,-1 0 0,0 0 0,1 0 1,-1 0-1,0 0 0,0 0 0,0 0 0,0 0 1,0 0-1,0 0 0,0 0 0,0 0 1,0 0-1,-1 0 0,1 0 0,0 0 1,-1 0-1,1 0 0,-1 0 0,1 0 1,-1 0-1,1 0 0,-1 0 0,0 0 1,1-1-1,-1 1 0,0 0 0,-1 0 1,-1 0 21,0 0 0,0 0 0,-1-1 1,1 0-1,0 1 0,0-1 0,-1-1 0,-5 1 1,-10-1-275,-14-1 163,-1-1 0,-39-10 1,40 7-8,0 1 1,-42-1 0,66 6-200,-2 0-22,3 0-4419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3.781"/>
    </inkml:context>
    <inkml:brush xml:id="br0">
      <inkml:brushProperty name="width" value="0.05" units="cm"/>
      <inkml:brushProperty name="height" value="0.05" units="cm"/>
      <inkml:brushProperty name="color" value="#004F8B"/>
    </inkml:brush>
  </inkml:definitions>
  <inkml:trace contextRef="#ctx0" brushRef="#br0">0 0 4482,'0'0'1996,"14"11"-644,-3 3-824,-1-1-1,0 1 0,-1 1 0,-1-1 1,13 33-1,-2-7-81,8 16 83,-17-31-384,2-1 0,0 0 1,2 0-1,0-2 0,35 41 1,-48-61-144,0 0 0,1 0 1,0-1-1,-1 1 1,1 0-1,0-1 1,0 0-1,0 1 0,0-1 1,0 0-1,0 0 1,0 0-1,0 0 1,0 0-1,0-1 0,1 1 1,-1-1-1,0 1 1,1-1-1,-1 0 1,0 0-1,1 0 0,-1 0 1,0 0-1,0-1 1,1 1-1,-1-1 1,0 1-1,0-1 0,1 0 1,-1 0-1,0 0 1,0 0-1,0 0 1,0-1-1,0 1 0,-1 0 1,1-1-1,0 0 1,-1 1-1,1-1 1,-1 0-1,1 0 0,1-2 1,3-6-279,0 0 0,0-1 1,-1 1-1,-1-1 0,0 0 0,0 0 0,3-18 1,-3 8-210,-2-1 0,0 1 1,-1 0-1,-1-1 0,-5-40 1,4 60 508,1 0 0,0 0 1,-1 0-1,0 1 1,1-1-1,-1 0 1,0 1-1,0-1 0,0 0 1,0 1-1,0-1 1,0 1-1,-1 0 0,1-1 1,0 1-1,-1 0 1,1 0-1,-1 0 1,1 0-1,-1 0 0,1 0 1,-1 0-1,0 0 1,0 1-1,1-1 1,-1 0-1,0 1 0,0 0 1,0-1-1,0 1 1,1 0-1,-1 0 0,0 0 1,0 0-1,0 1 1,0-1-1,-2 1 1,-2 0 50,1 1 0,0-1 0,0 1 0,0 0 0,0 0 0,0 0 1,1 1-1,-1 0 0,1 0 0,-1 0 0,1 0 0,-4 5 0,-6 8-59,1 1-1,1 1 1,0 0-1,2 0 1,0 1-1,1 1 1,1-1-1,0 1 0,2 1 1,0-1-1,2 1 1,0 0-1,-2 39 1,7-54-2124,3-5-763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7.987"/>
    </inkml:context>
    <inkml:brush xml:id="br0">
      <inkml:brushProperty name="width" value="0.05" units="cm"/>
      <inkml:brushProperty name="height" value="0.05" units="cm"/>
      <inkml:brushProperty name="color" value="#004F8B"/>
    </inkml:brush>
  </inkml:definitions>
  <inkml:trace contextRef="#ctx0" brushRef="#br0">0 2417 224,'0'0'4666,"0"-8"1453,0-27-4618,1 19-1399,0 0-1,2 1 1,0-1 0,0 1 0,1-1 0,1 1 0,1 0-1,0 1 1,1 0 0,0 0 0,19-25 0,9-7 14,80-81 1,-52 62 84,-17 18-173,2 3 1,2 2-1,67-44 0,-72 55-6,98-70 10,198-103-1,-128 94 1,390-175 75,23 32-107,-402 167 6,268-94 4,-376 143-23,166-48 42,181-30-20,576-68 0,-1014 180 48,171-13 740,-195 16-487,38-4-521,-38 4 19,-1 0 1,1 0 0,-1 0 0,0 0-1,1 0 1,-1 0 0,1 0-1,-1 0 1,0 0 0,1 0-1,-1-1 1,1 1 0,-1 0-1,0 0 1,1 0 0,-1-1-1,0 1 1,1 0 0,-1 0-1,0-1 1,1 1 0,-1 0 0,0-1-1,0 1 1,1 0 0,-1-1-1,0 1 1,0-1 0,0 1-1,1-1 1,1-10-6967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8.800"/>
    </inkml:context>
    <inkml:brush xml:id="br0">
      <inkml:brushProperty name="width" value="0.05" units="cm"/>
      <inkml:brushProperty name="height" value="0.05" units="cm"/>
      <inkml:brushProperty name="color" value="#004F8B"/>
    </inkml:brush>
  </inkml:definitions>
  <inkml:trace contextRef="#ctx0" brushRef="#br0">1 0 3073,'0'0'3205,"24"7"-2157,371 104 3599,-352-99-4422,-18-6-110,-1 1-1,0 2 0,0 0 0,-1 1 1,0 1-1,20 14 0,-42-25-119,-1 1 0,1-1 1,-1 0-1,1 1 0,-1-1 0,1 1 0,-1-1 0,1 0 1,-1 1-1,1-1 0,-1 1 0,0-1 0,1 1 1,-1 0-1,0-1 0,0 1 0,1-1 0,-1 1 1,0-1-1,0 1 0,0 0 0,0-1 0,0 1 1,0-1-1,0 1 0,0 0 0,0-1 0,0 1 1,0 0-1,0-1 0,0 1 0,0-1 0,-1 1 0,1 0 1,0-1-1,0 1 0,-1-1 0,1 1 0,0-1 1,-1 1-1,1-1 0,-1 1 0,1-1 0,0 0 1,-1 1-1,1-1 0,-1 1 0,1-1 0,-1 0 1,0 1-1,1-1 0,-2 0 0,-32 16-363,30-15 337,-234 71-810,64-22 717,151-42 122,8-3 6,0 0 0,0-1 0,0 0 0,-31 3 0,54-37-1719,-2 14 1538,-1-1 0,-1 0 0,0 0 1,-1 0-1,0-1 0,-2 1 0,0-1 1,-1 1-1,-2-19 0,1-11-142,1 35-2442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29.163"/>
    </inkml:context>
    <inkml:brush xml:id="br0">
      <inkml:brushProperty name="width" value="0.05" units="cm"/>
      <inkml:brushProperty name="height" value="0.05" units="cm"/>
      <inkml:brushProperty name="color" value="#004F8B"/>
    </inkml:brush>
  </inkml:definitions>
  <inkml:trace contextRef="#ctx0" brushRef="#br0">0 1 80,'0'0'7604,"0"27"-7818,9 169 1457,2-41-1107,-9-138-93,1-1-1,0 1 1,1-1-1,1 0 1,0 0-1,1 0 0,1 0 1,1-1-1,0-1 1,19 26-1,72 83 337,-63-93-80,20 24 1830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7.530"/>
    </inkml:context>
    <inkml:brush xml:id="br0">
      <inkml:brushProperty name="width" value="0.05" units="cm"/>
      <inkml:brushProperty name="height" value="0.05" units="cm"/>
      <inkml:brushProperty name="color" value="#CC0066"/>
    </inkml:brush>
  </inkml:definitions>
  <inkml:trace contextRef="#ctx0" brushRef="#br0">0 29 2961,'0'0'3976,"15"-5"-3742,43-15 49,-57 19-257,0 1 0,0-1 0,0 1 0,0 0 0,0-1 0,0 1-1,0 0 1,0 0 0,1 0 0,-1-1 0,0 1 0,0 1 0,0-1 0,0 0 0,0 0 0,0 0-1,0 0 1,0 1 0,0-1 0,0 0 0,0 1 0,0-1 0,0 1 0,0-1 0,0 1 0,0 0 0,-1-1-1,1 1 1,0 0 0,0 0 0,-1-1 0,1 1 0,0 0 0,-1 0 0,1 0 0,-1 0 0,1 2 0,4 37 1040,-5-31-534,1-4-347,0 17 437,0-1 1,2 1 0,1-1 0,1 1 0,8 22 0,-11-39-566,0 0-1,0 0 1,1 0 0,-1-1 0,1 1 0,1-1-1,-1 0 1,0 0 0,1 0 0,0 0 0,0 0-1,0-1 1,0 0 0,1 0 0,-1 0 0,1 0-1,0-1 1,0 0 0,0 0 0,0 0 0,0 0-1,0-1 1,1 0 0,-1 0 0,0-1 0,8 1-1,-1 0 20,-1-1-1,0 0 0,1-1 1,-1 0-1,0-1 0,0 0 1,0-1-1,14-4 0,-21 4-101,1 1 0,-1-1 0,0 1 0,0-1-1,0 0 1,0-1 0,-1 1 0,1-1 0,-1 1-1,0-1 1,0 0 0,0 0 0,-1-1-1,1 1 1,-1 0 0,0-1 0,0 1 0,-1-1-1,1 0 1,-1 0 0,1-8 0,0-13-102,0 18 45,7 22 47,-5-9 35,0 1-311,1-1 0,0 1 0,0-1 0,0-1 0,1 1 0,0-1 0,-1 0 0,2 0 0,-1 0 0,0-1 0,1 0 0,0-1 0,-1 1 0,1-1 0,0-1 0,0 1 0,0-1 0,0 0 0,9-1 0,1 0-4456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1.268"/>
    </inkml:context>
    <inkml:brush xml:id="br0">
      <inkml:brushProperty name="width" value="0.05" units="cm"/>
      <inkml:brushProperty name="height" value="0.05" units="cm"/>
      <inkml:brushProperty name="color" value="#004F8B"/>
    </inkml:brush>
  </inkml:definitions>
  <inkml:trace contextRef="#ctx0" brushRef="#br0">162 1 224,'0'0'8791,"-24"0"-8170,17 0-617,-1 0-1,0 0 0,0 1 0,0 0 0,0 0 0,1 1 0,-1 0 0,0 0 0,-8 5 0,12-5 19,1 1-1,0-1 0,-1 1 0,1-1 1,0 1-1,0 0 0,1 1 0,-1-1 1,0 0-1,1 1 0,0-1 1,0 1-1,0 0 0,1 0 0,-1 0 1,1-1-1,0 2 0,0-1 0,-1 7 1,0 2 61,1 1 1,0-1 0,1 1 0,0-1-1,1 1 1,1-1 0,0 0 0,1 0-1,0 1 1,1-2 0,1 1-1,0 0 1,0-1 0,1 0 0,1 0-1,0-1 1,1 0 0,0 0 0,0-1-1,1 0 1,1 0 0,0-1 0,0 0-1,1-1 1,0 0 0,0 0 0,0-2-1,1 1 1,1-1 0,13 4-1,-21-8-59,1 0 0,-1-1 0,1 1 0,-1-1 0,1-1 0,0 1 0,-1-1 0,1 0 0,0 0 0,5-1 0,-8 0-33,0 0-1,0 0 1,0 0 0,-1 0 0,1 0-1,-1-1 1,1 1 0,-1-1 0,1 0-1,-1 0 1,0 0 0,0 0 0,0 0-1,0 0 1,0-1 0,0 1 0,-1-1 0,1 1-1,-1-1 1,2-4 0,3-8-16,0-1 0,-1 0 0,-1-1 0,0 1 0,-1-1 0,-1 0 0,0-28 0,-1 45 2,0 0 0,0 1 0,0-1 0,0 1 0,-1-1 0,1 1 0,0-1 0,0 1 0,0-1 0,-1 1 0,1 0 0,0 0 0,0-1 0,-1 1 0,1 0 0,-1 0 0,2 1 0,3 6 69,0-1 0,1 0 0,0-1 0,0 1 0,1-1 0,-1-1-1,2 1 1,-1-1 0,0 0 0,1-1 0,0 0 0,0 0 0,0 0 0,1-1 0,-1-1-1,1 1 1,-1-1 0,1-1 0,0 1 0,0-2 0,0 1 0,0-1 0,0-1 0,16-2-1,-20 2 2,-1-1 0,1 1 0,-1-1 0,1 0 0,-1-1 0,0 1 0,1-1-1,-2 0 1,1 0 0,0 0 0,0 0 0,-1-1 0,0 0 0,0 1 0,0-1-1,0 0 1,0 0 0,-1-1 0,0 1 0,0-1 0,2-4 0,1-4-57,-1 1 1,0-1 0,-1 1-1,-1-1 1,0 0 0,1-23-1,-3 31 1,0-1 0,0 0-1,-1 1 1,0-1 0,0 1 0,0-1-1,0 1 1,-1 0 0,0-1 0,0 1-1,-1 0 1,1 0 0,-1 0 0,0 1-1,-1-1 1,1 1 0,-1-1 0,0 1-1,0 0 1,0 1 0,0-1 0,-1 1-1,1-1 1,-1 1 0,0 1 0,0-1-1,0 1 1,0 0 0,-9-2 0,8 1-4,0 1 1,0 0 0,-1 1-1,1 0 1,0 0 0,-1 0-1,1 1 1,-1-1 0,1 2-1,0-1 1,-1 1 0,1 0-1,0 0 1,-1 1-1,1-1 1,0 1 0,0 1-1,0-1 1,0 1 0,1 0-1,-1 1 1,1-1 0,0 1-1,0 0 1,0 0 0,-6 7-1,4-2 42,0-1-1,1 1 0,0 0 0,1 1 1,-1 0-1,2 0 0,-1 0 0,2 0 1,-1 0-1,1 1 0,1 0 1,0-1-1,0 1 0,1 19 0,0-25-19,1-1 0,0 1 0,0 0-1,1-1 1,-1 1 0,1-1 0,0 1-1,1 0 1,-1-1 0,1 0 0,-1 1 0,4 4-1,-2-6-42,-1-1 0,1 0-1,-1 0 1,1 0-1,0 0 1,-1-1 0,1 1-1,0-1 1,0 1 0,0-1-1,1 0 1,-1 0 0,0-1-1,0 1 1,0-1 0,1 1-1,-1-1 1,6-1 0,55-1-4446,-32-9-458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1.989"/>
    </inkml:context>
    <inkml:brush xml:id="br0">
      <inkml:brushProperty name="width" value="0.05" units="cm"/>
      <inkml:brushProperty name="height" value="0.05" units="cm"/>
      <inkml:brushProperty name="color" value="#004F8B"/>
    </inkml:brush>
  </inkml:definitions>
  <inkml:trace contextRef="#ctx0" brushRef="#br0">96 75 2049,'0'0'2724,"0"-40"-2399,0 38-284,0 1-1,0-1 0,1 0 0,-1 1 0,1-1 1,-1 1-1,1-1 0,-1 1 0,1-1 1,0 1-1,0 0 0,0-1 0,0 1 1,0 0-1,0-1 0,0 1 0,0 0 0,1 0 1,-1 0-1,0 0 0,1 0 0,-1 1 1,0-1-1,1 0 0,-1 1 0,1-1 0,-1 0 1,1 1-1,0 0 0,-1-1 0,1 1 1,-1 0-1,3 0 0,58 0 1149,-61 0-1160,1 1 8,0 0 0,-1 0 1,1 0-1,0 1 1,-1-1-1,0 0 1,1 1-1,-1-1 0,0 1 1,1-1-1,-1 1 1,0-1-1,0 1 1,0 0-1,-1 0 1,1 0-1,0-1 0,-1 1 1,1 0-1,-1 0 1,1 0-1,-1 0 1,0 0-1,0 0 0,0 0 1,0 0-1,-1 2 1,2 6 121,-1-1 0,0 1 0,-1-1 0,-3 18 0,0-16-97,-1-1 1,-1 1-1,1-1 1,-1 0-1,-1 0 1,0 0-1,-1-1 1,1 0-1,-16 12 1,-2 2-16,-2-1 0,-31 19 0,41-32-49,6-1 62,29-6 90,-7-3 20,1 1 0,-1 1 1,1 0-1,-1 0 0,1 1 1,-1 0-1,0 1 0,0 1 1,0-1-1,0 2 0,12 6 0,-9-2 223,-10-6-236,-1-1-1,0 1 1,1-1-1,0 0 1,0 0-1,-1 0 1,1-1-1,0 1 1,0-1 0,0 0-1,1 0 1,-1 0-1,0-1 1,0 1-1,7-1 1,-9-2-18,0-1 0,-1 1 0,1 0 1,-1-1-1,1 1 0,-1-1 0,0 0 1,0 1-1,0-1 0,0 0 0,1-4 1,-1 3-26,12-37-138,10-55 0,-18 38-5502,-5 44 756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3.360"/>
    </inkml:context>
    <inkml:brush xml:id="br0">
      <inkml:brushProperty name="width" value="0.05" units="cm"/>
      <inkml:brushProperty name="height" value="0.05" units="cm"/>
      <inkml:brushProperty name="color" value="#004F8B"/>
    </inkml:brush>
  </inkml:definitions>
  <inkml:trace contextRef="#ctx0" brushRef="#br0">1 256 6499,'0'0'2182,"15"0"-1803,5 1-213,1 0 211,-1 0-1,1-1 1,39-7 0,-54 6-372,0 0 0,0-1 0,0 0 0,0 0 0,0-1 0,0 1 0,-1-1 0,1 0 0,-1-1 0,0 1 0,0-1 0,0 0 0,-1-1 0,1 1 0,-1-1 0,0 0 0,0 0 0,-1 0 0,0 0 0,1-1 0,-2 1 0,1-1 0,-1 0 0,0 0 0,0 0 0,0 0 1,-1 0-1,0 0 0,0 0 0,-1-1 0,1 1 0,-1 0 0,-1-7 0,-1 9-29,1 0 0,-1 0 0,0 0 0,0 1 0,0-1 0,-1 0 0,1 1 0,-1-1 0,0 1 0,0 0 0,0 0 0,0 0 0,-1 1 0,1-1 0,-1 1 0,0 0 0,-4-3 0,-1 0 43,0 0-1,0 1 1,-1 0-1,0 0 1,0 1 0,-11-2-1,19 4-16,-1 1 1,1-1-1,-1 1 0,1 0 0,-1-1 0,1 1 0,-1 0 1,0 1-1,1-1 0,-1 0 0,1 1 0,-1-1 1,1 1-1,0 0 0,-1 0 0,1 0 0,-1 0 1,1 0-1,0 0 0,0 1 0,0-1 0,0 1 0,-3 2 1,3 1 30,0-1 1,0 0-1,0 1 1,1-1-1,0 1 1,0-1-1,0 1 1,0-1-1,1 1 1,-1 0-1,1 0 1,1 4-1,-2 2 161,1-1 0,1 1 0,0-1-1,0 1 1,1-1 0,1 0-1,-1 1 1,6 11 0,-5-17-149,0 0 0,0-1 0,0 1 0,1-1 0,0 0 0,-1 0 0,1 0 0,1 0 0,-1-1 0,1 1 0,-1-1 0,1 0 0,0-1 0,0 1 0,0-1 0,0 0 0,9 2 0,-6-1-109,1-1 1,-1-1 0,0 1-1,0-1 1,1 0 0,-1-1 0,0 0-1,1 0 1,-1-1 0,0 0-1,1-1 1,8-2 0,-12 2-360,0 0 1,0 0-1,0-1 1,-1 1-1,1-1 1,-1 0-1,0 0 1,0 0-1,0-1 1,0 1-1,0-1 1,-1 0-1,0 0 1,1-1-1,-2 1 1,1 0-1,0-1 1,-1 0-1,0 0 1,2-5-1,1-15-2741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3.703"/>
    </inkml:context>
    <inkml:brush xml:id="br0">
      <inkml:brushProperty name="width" value="0.05" units="cm"/>
      <inkml:brushProperty name="height" value="0.05" units="cm"/>
      <inkml:brushProperty name="color" value="#004F8B"/>
    </inkml:brush>
  </inkml:definitions>
  <inkml:trace contextRef="#ctx0" brushRef="#br0">0 4 1153,'0'0'8379,"1"-1"-8331,-1 1-1,0 0 0,1-1 1,-1 1-1,0 0 0,1 0 1,-1 0-1,1-1 0,-1 1 1,0 0-1,1 0 0,-1 0 1,1 0-1,-1 0 0,1 0 1,-1 0-1,0 0 0,1 0 1,-1 0-1,1 0 0,-1 0 1,1 0-1,-1 0 0,0 0 1,1 0-1,-1 0 0,1 1 0,-1-1 1,0 0-1,1 0 0,-1 0 1,1 1-1,-1-1 0,0 0 1,0 1-1,1-1 0,-1 0 1,0 1-1,1-1 0,-1 0 1,0 1-1,0-1 0,0 0 1,1 1-1,-1 0 0,37 44 2054,-13-14-1385,32 30-1,-48-53-747,0-1 0,1 0-1,0 0 1,0-1 0,0 0 0,1-1-1,0 0 1,18 7 0,-26-11-227,0-1 1,-1 1-1,1 0 0,0-1 1,0 1-1,0-1 1,0 0-1,0 0 0,0 1 1,0-1-1,0 0 0,0-1 1,0 1-1,0 0 1,0-1-1,-1 1 0,1-1 1,0 1-1,0-1 1,0 0-1,0 0 0,-1 0 1,1 0-1,0 0 1,-1 0-1,1 0 0,-1-1 1,0 1-1,1 0 0,1-4 1,9-18-3619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4.034"/>
    </inkml:context>
    <inkml:brush xml:id="br0">
      <inkml:brushProperty name="width" value="0.05" units="cm"/>
      <inkml:brushProperty name="height" value="0.05" units="cm"/>
      <inkml:brushProperty name="color" value="#004F8B"/>
    </inkml:brush>
  </inkml:definitions>
  <inkml:trace contextRef="#ctx0" brushRef="#br0">231 1 4306,'0'0'1457,"-118"24"-225,85-2-255,6 1-225,4-1-112,7-4-496,7-3-144,5-3-128,4-6-208,0-2-880,18-4-2338,9 0 288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4.380"/>
    </inkml:context>
    <inkml:brush xml:id="br0">
      <inkml:brushProperty name="width" value="0.05" units="cm"/>
      <inkml:brushProperty name="height" value="0.05" units="cm"/>
      <inkml:brushProperty name="color" value="#004F8B"/>
    </inkml:brush>
  </inkml:definitions>
  <inkml:trace contextRef="#ctx0" brushRef="#br0">1 56 3650,'61'208'3607,"-23"-61"1195,25 90-2244,-63-262-3575,-7-25-1207,-42-94-4342,27 84 4055,-15-66 2,32 101 3425,0-1 0,2 0 0,0-29 1,3 51-726,0 0-1,0 0 1,1-1-1,-1 1 1,1 0 0,0 0-1,0 0 1,0 0 0,0 0-1,1 0 1,-1 0-1,1 0 1,0 1 0,0-1-1,3-3 1,-1 4-55,0-1 1,0 1-1,1 0 1,-1 0-1,1 0 0,-1 1 1,1 0-1,0 0 1,0 0-1,0 0 1,0 1-1,6-1 0,1-2 242,1 2 0,0 0 0,0 0 0,1 1 0,-1 1 0,26 2 0,-35-1-318,0-1 0,-1 1 1,1 0-1,0 0 1,0 0-1,-1 1 0,1-1 1,-1 1-1,0 0 0,1 0 1,-1 0-1,0 1 0,0-1 1,0 1-1,-1-1 0,1 1 1,0 0-1,-1 0 1,0 0-1,0 1 0,0-1 1,0 0-1,0 1 0,-1-1 1,0 1-1,1 0 0,0 7 1,0-5-18,-1 1 0,0 0 0,0 1 1,-1-1-1,0 0 0,0 0 0,-1 0 1,0 0-1,0 0 0,0 0 0,-1 0 0,0-1 1,-1 1-1,1 0 0,-1-1 0,-1 0 1,1 0-1,-1 0 0,-6 9 0,4-10-85,0 1 0,0-1 0,0-1 0,-1 1 1,1-1-1,-1 0 0,0 0 0,0-1 0,0 0 0,-1 0 0,1-1 0,-1 0 0,0 0 0,1-1 0,-1 0 0,0 0 0,-12-1 0,17 0-104,1 1 0,0-1 0,-1 0 1,1 0-1,-1-1 0,1 1 0,0 0 0,-1-1 0,1 0 0,0 1 0,0-1 0,-1 0 0,1 0 1,-3-2-1,4 1-109,0 0 0,0 0 0,0 0 0,0 0 0,0 0 0,0 0 0,1 0 0,-1 0 1,1 0-1,-1-1 0,1 1 0,0 0 0,0 0 0,0-1 0,1-3 0,-1-23-3112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4.742"/>
    </inkml:context>
    <inkml:brush xml:id="br0">
      <inkml:brushProperty name="width" value="0.05" units="cm"/>
      <inkml:brushProperty name="height" value="0.05" units="cm"/>
      <inkml:brushProperty name="color" value="#004F8B"/>
    </inkml:brush>
  </inkml:definitions>
  <inkml:trace contextRef="#ctx0" brushRef="#br0">0 149 3217,'0'0'8065,"11"14"-7291,38 44-120,-45-54-542,0-1 0,0 1 0,0-1 0,0-1-1,1 1 1,-1 0 0,1-1 0,0 0 0,-1 0 0,1-1 0,0 1 0,0-1 0,0 0 0,1 0 0,-1-1 0,0 0 0,0 1 0,0-2 0,0 1-1,7-2 1,7 2 323,-14-1-414,0 0 1,0 0-1,0 0 1,-1-1-1,1 1 0,-1-1 1,1 0-1,-1-1 0,1 1 1,-1-1-1,0 0 0,0 0 1,-1 0-1,1 0 1,0-1-1,-1 1 0,0-1 1,0 0-1,0 0 0,-1 0 1,1 0-1,-1-1 0,0 1 1,3-9-1,-3 9-184,0 0 0,-1-1 0,1 1 0,-1-1-1,0 1 1,0-1 0,0 1 0,-1-1 0,0 1 0,0-1-1,0 0 1,0 1 0,-1-1 0,0 1 0,1-1 0,-2 1 0,1-1-1,0 1 1,-1 0 0,0 0 0,0-1 0,0 1 0,-1 1-1,1-1 1,-1 0 0,-4-4 0,0 3-116,-1-1 1,1 1-1,-1 1 1,0-1-1,0 1 1,0 1-1,-1 0 1,1 0-1,-10-2 1,-2 2 493,0 0 1,0 1-1,-21 2 0,40 0 87,22 2 2,134-1 2050,-96-2-1518,77 8 0,-129-6-759,0 0 1,0 0-1,0 1 0,-1 0 1,1 0-1,-1 1 0,1 0 1,-1 0-1,0 0 0,0 1 1,-1 0-1,1 0 0,-1 0 1,1 1-1,-1 0 0,-1 0 1,1 0-1,3 6 0,3 7 91,-1 0 0,-2 0 0,1 1 0,8 32 0,-15-44-169,4 3-950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5.083"/>
    </inkml:context>
    <inkml:brush xml:id="br0">
      <inkml:brushProperty name="width" value="0.05" units="cm"/>
      <inkml:brushProperty name="height" value="0.05" units="cm"/>
      <inkml:brushProperty name="color" value="#004F8B"/>
    </inkml:brush>
  </inkml:definitions>
  <inkml:trace contextRef="#ctx0" brushRef="#br0">1 0 10741,'0'0'2833,"31"104"-2064,-19-59-177,-1 1 128,-2-5-656,0-7-32,-2-5-64,-3-9 0,-4-8-1280,0-3-1346,-25-9-6562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5.428"/>
    </inkml:context>
    <inkml:brush xml:id="br0">
      <inkml:brushProperty name="width" value="0.05" units="cm"/>
      <inkml:brushProperty name="height" value="0.05" units="cm"/>
      <inkml:brushProperty name="color" value="#004F8B"/>
    </inkml:brush>
  </inkml:definitions>
  <inkml:trace contextRef="#ctx0" brushRef="#br0">0 19 9957,'0'0'5682,"125"-16"-5602,-89 14-80,2 2-976,-2 0-1762,-4 0-1904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5.945"/>
    </inkml:context>
    <inkml:brush xml:id="br0">
      <inkml:brushProperty name="width" value="0.05" units="cm"/>
      <inkml:brushProperty name="height" value="0.05" units="cm"/>
      <inkml:brushProperty name="color" value="#004F8B"/>
    </inkml:brush>
  </inkml:definitions>
  <inkml:trace contextRef="#ctx0" brushRef="#br0">235 253 5282,'0'0'7209,"9"-2"-6574,24-8-179,-33 10-455,0 0 0,1 0 0,-1-1 0,1 1 0,-1 0 0,1 0 0,-1 0 0,0 0 0,1 0 0,-1 0 0,0 0 0,1-1 0,-1 1 0,1 0 0,-1 0 0,0 0 0,1-1 0,-1 1 0,0 0 0,0-1 0,1 1 0,-1 0 0,0-1 0,0 1 0,1 0 0,-1-1 0,0 1 0,0 0 0,0-1 0,0 1 0,1-1 0,-1 1 0,0 0 0,0-1 0,0 1 0,0-1 0,0 1 0,0 0 0,0-1 0,0 1 0,0-1 0,0 1 0,-1 0 0,1-1 0,0 1 0,0-1 0,0 1 0,0 0 0,0-1 0,-1 1 0,1 0 0,0-1-1,0 1 1,-1 0 0,1-1 0,0 1 0,-1 0 0,1 0 0,0-1 0,-1 1 0,-18-10-194,-3 5-99,0 2 0,-1 0 1,0 1-1,-31 2 0,31 1 249,19-2 85,0 1 1,0 1-1,0-1 1,1 0 0,-1 1-1,0 0 1,0 0-1,0 0 1,1 0-1,-1 1 1,1-1 0,-1 1-1,1 0 1,-1 0-1,1 0 1,0 1-1,0-1 1,0 1-1,1 0 1,-1 0 0,0 0-1,1 0 1,0 0-1,0 0 1,0 0-1,0 1 1,0-1-1,1 1 1,-1 0 0,1-1-1,0 1 1,0 0-1,1 0 1,-1 0-1,1 0 1,0-1-1,0 1 1,0 0 0,0 0-1,1 0 1,0 5-1,0-6-19,0 0 0,0-1 0,0 1 0,0-1 0,1 1 0,-1-1-1,0 1 1,1-1 0,0 0 0,0 0 0,0 0 0,-1 0 0,2 0 0,-1 0-1,0-1 1,0 1 0,1 0 0,-1-1 0,0 0 0,1 0 0,0 0 0,-1 0 0,1 0-1,0 0 1,-1-1 0,5 1 0,10 2 79,-1-1-1,1 0 1,18-2 0,-30 0-70,-2 0-74,0 0 0,0 0 0,0 0 0,0-1 0,0 1 0,0-1 0,0 0-1,-1 0 1,1 0 0,0 0 0,0 0 0,-1 0 0,1-1 0,-1 0 0,1 1 0,-1-1 0,0 0 0,1 0 0,-1 0 0,0-1 0,0 1 0,-1 0 0,1-1 0,2-4 0,-1 0-239,0 0 1,-1 0-1,0 0 1,0-1 0,0 1-1,-1-1 1,-1 1-1,1-15 2215,1 47-1342,-1-19-602,0 0 0,1 0 0,-1 0 0,1 0 0,0-1-1,1 1 1,-1-1 0,1 0 0,0 1 0,1-1 0,-1-1-1,1 1 1,0 0 0,0-1 0,0 0 0,1 0 0,-1 0-1,1 0 1,0-1 0,0 0 0,1 0 0,-1 0 0,11 3-1,-9-4-204,1 0-1,-1 0 1,0-1 0,1 0-1,-1-1 1,1 0-1,-1 0 1,1 0-1,-1-1 1,1 0-1,-1 0 1,0-1-1,1 0 1,-1-1-1,0 1 1,0-1-1,-1 0 1,12-8-1,-5 3-397,-1-1 0,0 0 0,-1-1-1,0 0 1,-1-1 0,12-14-1,-17 18 439,-1-1 0,0 1 0,0 0-1,0-1 1,-1 0 0,0 0 0,-1 0 0,0 0-1,0 0 1,-1-1 0,0 1 0,0-14-1,-1-6 1457,-8-45 0,-6 5 3275,16 82-3277,-1 0-1,-1 0 0,-1 17 1,2 58-465,3-69-539,0 0 1,1 0-1,1-1 0,1 1 0,1-1 0,0-1 0,1 0 0,15 21 0,-19-31-260,1-1 0,0 0-1,0 0 1,0-1 0,1 0 0,0 0-1,0 0 1,1-1 0,9 5 0,-11-7-176,-1-1 1,1 0-1,0 0 1,0 0-1,0-1 1,0 0-1,0 0 1,0 0-1,0-1 1,0 0-1,1 0 1,-1-1-1,0 0 1,11-2-1,0-8-2923,-6-11-1563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7.873"/>
    </inkml:context>
    <inkml:brush xml:id="br0">
      <inkml:brushProperty name="width" value="0.05" units="cm"/>
      <inkml:brushProperty name="height" value="0.05" units="cm"/>
      <inkml:brushProperty name="color" value="#CC0066"/>
    </inkml:brush>
  </inkml:definitions>
  <inkml:trace contextRef="#ctx0" brushRef="#br0">0 1 3698,'0'0'0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6.286"/>
    </inkml:context>
    <inkml:brush xml:id="br0">
      <inkml:brushProperty name="width" value="0.05" units="cm"/>
      <inkml:brushProperty name="height" value="0.05" units="cm"/>
      <inkml:brushProperty name="color" value="#004F8B"/>
    </inkml:brush>
  </inkml:definitions>
  <inkml:trace contextRef="#ctx0" brushRef="#br0">0 25 5699,'0'0'8387,"86"0"-7778,-59 0-321,5-5-288,-1-1-256,-4 0-1697,-2-2-3057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6.630"/>
    </inkml:context>
    <inkml:brush xml:id="br0">
      <inkml:brushProperty name="width" value="0.05" units="cm"/>
      <inkml:brushProperty name="height" value="0.05" units="cm"/>
      <inkml:brushProperty name="color" value="#004F8B"/>
    </inkml:brush>
  </inkml:definitions>
  <inkml:trace contextRef="#ctx0" brushRef="#br0">0 205 6211,'0'0'6995,"20"-5"-6371,-5 1-578,16-4 273,0-1-1,0-1 1,37-19 0,-65 28-368,0-1 1,-1 1-1,1-1 1,0 1-1,-1-1 0,1 0 1,-1 0-1,0 0 1,0 0-1,1-1 1,-1 1-1,-1-1 0,1 1 1,0-1-1,-1 1 1,1-1-1,-1 0 0,0 0 1,0 0-1,0 0 1,0 0-1,0 0 1,-1 0-1,0 0 0,1 0 1,-1 0-1,0 0 1,0 0-1,-1 0 0,1 0 1,-1 0-1,1 0 1,-1 0-1,0 0 1,0 0-1,0 0 0,-1 0 1,1 0-1,-1 1 1,0-1-1,1 1 1,-1-1-1,0 1 0,0-1 1,-1 1-1,1 0 1,0 0-1,-1 0 0,1 1 1,-1-1-1,0 1 1,1-1-1,-1 1 1,0 0-1,0 0 0,0 0 1,0 0-1,0 0 1,0 1-1,0-1 0,-4 1 1,-5-1-33,0 0 0,1 0 0,-1 2 0,0-1 0,0 1 1,1 1-1,-20 5 0,28-6 61,0 0-1,-1 1 1,1-1 0,0 1-1,0 0 1,0 0 0,0 0 0,1 0-1,-1 0 1,0 1 0,1-1-1,-1 1 1,1 0 0,0 0 0,0-1-1,0 2 1,1-1 0,-1 0-1,1 0 1,-1 0 0,1 1 0,0-1-1,0 1 1,0-1 0,1 1 0,0-1-1,-1 1 1,1 6 0,0-1-351,3 18-2943,8-18-1312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5.871"/>
    </inkml:context>
    <inkml:brush xml:id="br0">
      <inkml:brushProperty name="width" value="0.05" units="cm"/>
      <inkml:brushProperty name="height" value="0.05" units="cm"/>
      <inkml:brushProperty name="color" value="#004F8B"/>
    </inkml:brush>
  </inkml:definitions>
  <inkml:trace contextRef="#ctx0" brushRef="#br0">1 0 560,'0'0'1457,"0"20"149,36 349 6166,-24-285-6337,-11-81-1392,1-3-431,-1-16-6574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6.437"/>
    </inkml:context>
    <inkml:brush xml:id="br0">
      <inkml:brushProperty name="width" value="0.05" units="cm"/>
      <inkml:brushProperty name="height" value="0.05" units="cm"/>
      <inkml:brushProperty name="color" value="#004F8B"/>
    </inkml:brush>
  </inkml:definitions>
  <inkml:trace contextRef="#ctx0" brushRef="#br0">0 100 1281,'0'0'4143,"2"-10"-3639,8-32-170,-10 40-298,1 1 1,0-1 0,0 1-1,0-1 1,0 1 0,1 0-1,-1-1 1,0 1 0,0 0-1,1 0 1,-1 0 0,1 0 0,-1 0-1,1 0 1,-1 0 0,1 1-1,0-1 1,-1 0 0,3 0-1,36-6 349,-31 6-210,45-7 193,0 3-1,1 2 1,81 5-1,-129-1-318,-1 0-1,1 1 1,-1 0-1,0 0 1,1 0-1,-1 0 1,0 1-1,0 0 0,0 1 1,-1-1-1,1 1 1,-1 0-1,0 0 1,0 1-1,0 0 0,-1 0 1,1 0-1,-1 0 1,-1 1-1,5 5 1,-4-3 16,0 0 0,0 1 1,-1-1-1,0 1 1,0-1-1,-1 1 0,0 0 1,0 0-1,-1 0 1,0 0-1,-1 0 0,0 0 1,0 0-1,-3 12 1,2-18-57,-1 0 0,1 0 1,-1 0-1,1-1 0,-1 1 1,0-1-1,0 0 0,0 1 1,0-1-1,-1 0 0,1 0 1,-1 0-1,1 0 0,-1-1 1,0 1-1,1-1 0,-1 0 1,0 1-1,-4 0 0,-61 18-41,65-20 16,-39 8-606,1-3-1,-45 1 1,-39 5-883,123-11 1487,1 0 0,-1 0 0,0 0-1,0 1 1,0-1 0,0 0 0,1 1-1,-1 0 1,0-1 0,1 1 0,-1 0 0,0 0-1,1 0 1,-2 2 0,-1 8-3284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7.391"/>
    </inkml:context>
    <inkml:brush xml:id="br0">
      <inkml:brushProperty name="width" value="0.05" units="cm"/>
      <inkml:brushProperty name="height" value="0.05" units="cm"/>
      <inkml:brushProperty name="color" value="#004F8B"/>
    </inkml:brush>
  </inkml:definitions>
  <inkml:trace contextRef="#ctx0" brushRef="#br0">454 54 688,'0'0'6078,"-3"-7"-5467,2 4-608,0 1 44,0-1 0,-1 1 0,1-1 0,0 1 0,-1 0 1,1 0-1,-1-1 0,0 1 0,1 0 0,-1 1 0,0-1 0,0 0 1,-1 0-1,1 1 0,0-1 0,0 1 0,-1 0 0,1 0 1,-1 0-1,1 0 0,-1 0 0,1 0 0,-1 1 0,-3-1 1,-15-1 12,1 1 1,-1 1 0,0 1-1,0 1 1,0 0 0,0 2-1,1 0 1,0 2 0,-26 9-1,36-11 0,0 1 0,0 0 0,1 1 0,0 0 0,0 0 0,0 1 0,0 0 0,1 0 0,0 1 0,1 0 0,0 0 0,0 1 0,1 0 0,0 0 0,1 1 0,-1 0 0,2 0 0,0 0 0,-5 16 0,5-8 92,1-1-1,0 1 1,1 0 0,1 0 0,1 0-1,1 0 1,3 26 0,-1-31-41,-1-1 0,1 1 0,1-1 0,0 1 0,1-1 0,1-1 0,-1 1 0,2-1 0,0 0 0,15 20 1,-16-25-60,1 1 0,0-1 0,0 0 0,0-1 0,1 0 0,-1 0 1,1-1-1,0 0 0,1 0 0,-1-1 0,1 0 0,-1 0 0,1-1 1,0 0-1,0 0 0,0-1 0,0-1 0,0 1 0,0-2 0,0 1 1,14-3-1,-19 1-69,-1 1 1,0-1 0,1 0-1,-1 0 1,0 0-1,0-1 1,0 1 0,-1-1-1,1 0 1,0 1 0,-1-1-1,0 0 1,0-1 0,0 1-1,0 0 1,0-1-1,-1 1 1,1-1 0,-1 1-1,0-1 1,0 1 0,0-1-1,-1 0 1,1 0-1,-1 1 1,0-5 0,1 1-76,-1 0 0,1 1 0,-2-1 0,1 0 0,-1 1 0,0-1 0,0 0 0,-1 1 0,0-1 1,0 1-1,0 0 0,-1 0 0,-6-12 0,-17-4-21,9 8 110,18 14-1,-1 0 0,0 0 0,0 0 0,0 0 0,0 0-1,0 0 1,0 0 0,1 0 0,-1 0 0,0 0 0,0 0-1,0 0 1,0 0 0,0 0 0,0-1 0,0 1-1,0 0 1,0 0 0,1 0 0,-1 0 0,0 0 0,0 0-1,0 0 1,0 0 0,0-1 0,0 1 0,0 0 0,0 0-1,0 0 1,0 0 0,0 0 0,0 0 0,0-1-1,0 1 1,0 0 0,0 0 0,0 0 0,0 0 0,0 0-1,0 0 1,0 0 0,0-1 0,0 1 0,0 0 0,0 0-1,0 0 1,0 0 0,0 0 0,0 0 0,-1 0 0,1-1-1,0 1 1,0 0 0,0 0 0,0 0 0,0 0-1,0 0 1,0 0 0,0 0 0,-1 0 0,1 0 0,0 0-1,0 0 1,0 0 0,212 0 466,-203-2-1034,0 1 0,0-1 0,0 0 0,0-1 0,8-4 0,-1 1-633,2 0-1154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8.051"/>
    </inkml:context>
    <inkml:brush xml:id="br0">
      <inkml:brushProperty name="width" value="0.05" units="cm"/>
      <inkml:brushProperty name="height" value="0.05" units="cm"/>
      <inkml:brushProperty name="color" value="#004F8B"/>
    </inkml:brush>
  </inkml:definitions>
  <inkml:trace contextRef="#ctx0" brushRef="#br0">0 431 2881,'0'0'4979,"10"-11"-1263,-2-20-3748,2 1-1,0 1 1,3 0 0,0 0 0,2 2-1,1 0 1,1 0 0,1 1-1,26-27 1,-19 18 32,-20 27 3,-1 0-1,1 1 1,1 0 0,0 0-1,0 0 1,0 1 0,1 0-1,-1 0 1,12-7 0,-16 13 17,0-1 1,-1 1 0,1 0-1,0 0 1,0 0-1,-1-1 1,1 2-1,0-1 1,0 0-1,-1 0 1,1 1 0,0-1-1,-1 1 1,1-1-1,0 1 1,-1 0-1,1-1 1,-1 1 0,1 0-1,-1 0 1,1 0-1,-1 0 1,0 1-1,1-1 1,-1 0-1,2 3 1,31 43 339,-29-38-189,17 31 263,-1 2 1,-3 0-1,-1 1 0,14 60 1,12 30 469,-40-127-764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18.483"/>
    </inkml:context>
    <inkml:brush xml:id="br0">
      <inkml:brushProperty name="width" value="0.05" units="cm"/>
      <inkml:brushProperty name="height" value="0.05" units="cm"/>
      <inkml:brushProperty name="color" value="#004F8B"/>
    </inkml:brush>
  </inkml:definitions>
  <inkml:trace contextRef="#ctx0" brushRef="#br0">1 29 2353,'0'0'5920,"4"0"-5520,179-14 3163,9-1-3556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2.921"/>
    </inkml:context>
    <inkml:brush xml:id="br0">
      <inkml:brushProperty name="width" value="0.05" units="cm"/>
      <inkml:brushProperty name="height" value="0.05" units="cm"/>
      <inkml:brushProperty name="color" value="#004F8B"/>
    </inkml:brush>
  </inkml:definitions>
  <inkml:trace contextRef="#ctx0" brushRef="#br0">134 0 288,'0'2'11520,"16"34"-12011,17 27 491,-3 2 0,39 127 0,37 231 78,-89-312 124,2 141 1,-18 116 224,-3-179-187,-2-122-212,-2 0 0,-4 0 0,-24 89 1,30-137-27,-128 488 897,37-144-27,83-318-643,-3 0-1,-31 66 1,-16 44 523,62-154-800,0-1 1,-1 1-1,1-1 0,0 1 0,0 0 0,-1-1 0,1 1 0,0-1 0,0 1 1,0 0-1,0-1 0,-1 1 0,1 0 0,0-1 0,0 1 0,0-1 1,1 1-1,-1 0 0,0-1 0,0 1 0,0 0 0,0-1 0,1 1 1,-1-1-1,0 1 0,0 0 0,1-1 0,-1 1 0,0-1 0,1 1 1,-1-1-1,1 1 0,-1-1 0,2 1 0,-2-1-189,1 0 0,0 0 0,0-1 0,0 1 0,-1 0 0,1-1 1,0 1-1,0 0 0,-1-1 0,1 1 0,0-1 0,-1 1 0,1-1 0,0 0 0,-1 1 0,1-1 0,-1 0 0,1 1 0,-1-1 0,1 0 0,-1 1 0,0-1 0,1 0 1,-1 0-1,1-1 0,4-15-5558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4.029"/>
    </inkml:context>
    <inkml:brush xml:id="br0">
      <inkml:brushProperty name="width" value="0.05" units="cm"/>
      <inkml:brushProperty name="height" value="0.05" units="cm"/>
      <inkml:brushProperty name="color" value="#004F8B"/>
    </inkml:brush>
  </inkml:definitions>
  <inkml:trace contextRef="#ctx0" brushRef="#br0">46 16 208,'0'0'4736,"-2"-15"-921,1 98-2260,-1-18-679,3 0-1,2 1 1,19 98 0,-22-162-870,1 0 0,-1 0 1,1 0-1,-1 0 0,1 0 0,0-1 0,0 1 0,-1 0 1,1-1-1,1 1 0,-1 0 0,0-1 0,0 1 0,1-1 1,-1 0-1,0 1 0,1-1 0,-1 0 0,1 0 1,0 0-1,-1 0 0,3 1 0,1-1-24,-1 0 0,1-1 0,-1 1-1,1-1 1,0 0 0,-1 0 0,1 0 0,7-2 0,-3-1-62,0-1 1,0 0 0,0-1-1,-1 0 1,0 0-1,0-1 1,0 1 0,0-2-1,-1 1 1,0-1 0,7-10-1,13-10-144,138-95 43,-163 121 197,0-1 1,0 1-1,0-1 1,-1 0-1,1 0 1,-1 0-1,1 1 1,-1-1-1,0-1 1,1 1-1,-1 0 1,0 0-1,0 0 1,-1-1-1,1 1 1,0 0 0,-1-1-1,0 1 1,1-1-1,-1 1 1,0-1-1,0 1 1,0 0-1,0-1 1,-1 1-1,1-1 1,-1 1-1,0 0 1,1-1-1,-1 1 1,0 0-1,0 0 1,0 0-1,-1-1 1,1 1-1,0 0 1,-1 1-1,0-1 1,1 0-1,-1 0 1,0 1-1,0-1 1,0 1-1,0-1 1,0 1 0,-4-2-1,-14-8-34,0 1 1,-1 0-1,0 2 0,-1 0 1,0 2-1,0 0 0,-35-4 1,-11 4-311,-82 1-1,145 6 402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7.055"/>
    </inkml:context>
    <inkml:brush xml:id="br0">
      <inkml:brushProperty name="width" value="0.05" units="cm"/>
      <inkml:brushProperty name="height" value="0.05" units="cm"/>
      <inkml:brushProperty name="color" value="#004F8B"/>
    </inkml:brush>
  </inkml:definitions>
  <inkml:trace contextRef="#ctx0" brushRef="#br0">19 1 144,'0'0'3079,"0"7"-2436,-1 113 2557,5-1 1,27 158-1,-24-246-2969,4 28 56,-11-58-151,0-8-400,-2-10-137,0 0 0,-1 0 0,-1 1 0,-1-1 1,-9-21-1,6 15-158,1 0 0,-4-25 0,2-30-42,4-124 0,5 167 635,0 32-42,1 1 0,-1-1 0,1 0 0,0 1 0,0 0 0,0-1 0,0 1 0,1-1 0,-1 1 0,1 0 0,-1 0 1,1 0-1,0 0 0,0 0 0,0 0 0,0 1 0,0-1 0,0 0 0,0 1 0,0 0 0,1-1 0,-1 1 0,0 0 0,1 0 0,-1 1 1,4-2-1,1 0 43,-1 0 1,1 0 0,0 1 0,0 0 0,0 0-1,0 1 1,0-1 0,0 2 0,7 0 0,-11 0-13,-1 0 0,0 1 0,1-1 0,-1 1 1,0 0-1,0 0 0,0 0 0,0 0 0,-1 0 1,1 0-1,0 0 0,-1 0 0,0 1 0,1-1 1,-1 0-1,0 1 0,0 0 0,0-1 0,-1 1 1,1-1-1,0 6 0,8 60 288,-8-56-294,1 8 48,-1-1 1,-1 1-1,-1-1 1,-5 27-1,6-41-107,-1-1 1,0 0-1,-1 0 0,1 0 0,-1 0 0,0 0 0,1 0 0,-2 0 1,1-1-1,0 1 0,-1-1 0,0 1 0,0-1 0,0 0 0,0 0 1,0 0-1,0 0 0,-1-1 0,0 0 0,1 1 0,-1-1 0,0 0 1,0-1-1,0 1 0,-8 1 0,12-3 14,0 0 0,0 0 0,-1-1 0,1 1-1,0 0 1,0 0 0,0-1 0,-1 1 0,1 0 0,0 0 0,0-1 0,0 1 0,0 0-1,-1-1 1,1 1 0,0 0 0,0 0 0,0-1 0,0 1 0,0 0 0,0-1 0,0 1-1,0 0 1,0-1 0,0 1 0,0 0 0,0-1 0,0 1 0,0 0 0,0-1 0,0 1-1,0 0 1,1 0 0,-1-1 0,0 1 0,0 0 0,0-1 0,0 1 0,1 0 0,-1 0-1,0-1 1,0 1 0,1 0 0,-1 0 0,1-1 0,10-16 110,-7 15-25,1 0 0,-1 0 0,1 1 0,0-1 0,0 1 0,-1 0 0,1 0 0,0 1 0,0-1 0,0 1 0,0 0 0,0 1 0,8 1 0,-4-1 24,-1 1 0,0 0 0,0 0 0,0 1 0,-1 0 0,1 0 0,10 8 0,0 0 117,-1 2 1,-1 0-1,0 1 1,26 29-1,-36-36-126,-1 0 0,0 0 1,0 1-1,-1 0 0,1 0 0,-2 0 1,1 0-1,-1 1 0,-1-1 0,1 1 1,-1 0-1,-1 0 0,1 17 0,-1-23-55,-1 0 0,-1 0-1,1 0 1,0 0 0,-1 0-1,1 0 1,-1 0-1,0 0 1,0 0 0,0 0-1,0 0 1,-1 0 0,1 0-1,-1-1 1,1 1-1,-1-1 1,0 1 0,0-1-1,-4 3 1,0-1-14,0 0 0,-1 0 0,1-1 0,-1 0 1,0 0-1,0-1 0,-9 2 0,-14 2-269,0-1 0,0-1-1,-1-2 1,-37-3 0,-31 4-4774,110-5 1652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8.202"/>
    </inkml:context>
    <inkml:brush xml:id="br0">
      <inkml:brushProperty name="width" value="0.05" units="cm"/>
      <inkml:brushProperty name="height" value="0.05" units="cm"/>
      <inkml:brushProperty name="color" value="#CC0066"/>
    </inkml:brush>
  </inkml:definitions>
  <inkml:trace contextRef="#ctx0" brushRef="#br0">4 1 1745,'0'0'4415,"0"18"-2489,-1 20-1260,-2 23 1017,3 0 0,11 83 0,-3-97-1197,-3-19-429,0-1 0,13 38-1,-19-68-218,1 0 0,0 0 0,0 0 0,0 0 0,0 0 0,0 0 0,0 0 0,1 0 0,0 1 0,-1-1 0,1 0 0,0 0 0,1 0 0,-1 1 0,0-1-1,1 0 1,-1 1 0,1-1 0,0 1 0,0 0 0,2-3 0,-1 2 142,0-1 1,1 1-1,-1 0 0,0 0 1,1 0-1,0 1 0,0-1 1,0 1-1,0 0 0,0 0 1,0 0-1,0 0 0,0 1 1,6-1-1,-3 1 158,-1 0 1,0 0-1,1 1 1,-1 0-1,1 1 0,-1 0 1,0-1-1,1 2 1,-1-1-1,0 1 1,0 0-1,0 0 0,0 1 1,0 0-1,-1 0 1,1 0-1,-1 1 1,0 0-1,0 0 1,0 0-1,0 0 0,-1 1 1,1 0-1,-1 0 1,-1 0-1,1 0 1,-1 1-1,0-1 0,0 1 1,0 0-1,-1 0 1,0 0-1,0 0 1,0 0-1,1 13 0,-3-17-135,1 0 0,-1 0 0,0 0 0,1-1 0,-1 1 0,0 0-1,0 0 1,0 0 0,-1 0 0,1 0 0,0 0 0,-1 0-1,1 0 1,-1 0 0,0-1 0,1 1 0,-1 0 0,0 0-1,0-1 1,0 1 0,0-1 0,0 1 0,-1-1 0,1 1-1,0-1 1,-1 1 0,1-1 0,-3 2 0,-3-2-65,1 1-1,0 0 1,0-1 0,-1 0 0,1-1 0,0 0-1,-11 0 1,16 0 59,-1 0-77,0 0 1,0 0-1,0-1 1,-1 1-1,1 0 1,0-1-1,0 0 1,0 1-1,0-1 1,0 0 0,0 0-1,0 0 1,0 0-1,0-1 1,0 1-1,1 0 1,-1-1-1,0 0 1,1 1-1,-1-1 1,1 0-1,0 1 1,0-1 0,0 0-1,-2-4 1,1 2-330,1 1 0,0-1 0,0 0 0,0 1 0,1-1 1,0 0-1,-1 0 0,1 0 0,0 1 0,1-1 1,-1 0-1,1 0 0,-1 1 0,3-8 0,9-6-4169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7.949"/>
    </inkml:context>
    <inkml:brush xml:id="br0">
      <inkml:brushProperty name="width" value="0.05" units="cm"/>
      <inkml:brushProperty name="height" value="0.05" units="cm"/>
      <inkml:brushProperty name="color" value="#004F8B"/>
    </inkml:brush>
  </inkml:definitions>
  <inkml:trace contextRef="#ctx0" brushRef="#br0">0 200 1457,'0'0'3201,"5"18"-2155,9 69 1825,24 110 18,-29-173-2584,-6-38-14,-5-40-506,-20-387-1967,23 440 2171,0 0-1,0 0 1,0 1-1,0-1 1,0 0-1,0 0 1,0 1-1,0-1 1,0 0-1,0 1 1,0-1-1,0 1 1,0 0-1,1-1 1,-1 1-1,0 0 1,0 0-1,1-1 1,-1 1-1,0 0 1,2 1-1,32-4 8,-34 3 2,14-1 24,3 0 68,-1 0 0,1 1-1,0 1 1,-1 1 0,23 4 0,-36-4-72,1-1 0,0 1 0,0 0 0,0 1 0,-1-1 0,0 1 0,1 0 0,-1 0 0,0 0 1,0 0-1,0 1 0,-1-1 0,1 1 0,-1 0 0,0 0 0,0 1 0,-1-1 0,1 1 0,-1-1 0,0 1 1,0 0-1,2 8 0,-1-4 12,0 1 1,-1 0-1,0 0 1,-1 0-1,0 0 0,-1 0 1,0 0-1,0 1 1,-1-1-1,-4 17 1,4-22-24,-1 1 0,0-1 1,-1 1-1,1-1 1,-1 0-1,0 0 0,-1 0 1,1 0-1,-1-1 1,0 1-1,0-1 0,0 0 1,-1 0-1,1 0 1,-1-1-1,0 0 0,0 0 1,0 0-1,-7 3 1,-7 1-424,0 0 0,-1-1 1,1-1-1,-36 4 0,-37-4-4340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8.791"/>
    </inkml:context>
    <inkml:brush xml:id="br0">
      <inkml:brushProperty name="width" value="0.05" units="cm"/>
      <inkml:brushProperty name="height" value="0.05" units="cm"/>
      <inkml:brushProperty name="color" value="#004F8B"/>
    </inkml:brush>
  </inkml:definitions>
  <inkml:trace contextRef="#ctx0" brushRef="#br0">307 51 2161,'0'0'4965,"0"-6"-4520,0 4-420,0 0-1,0 1 0,0-1 0,0 1 0,0-1 1,-1 0-1,1 1 0,0-1 0,-1 0 0,1 1 1,-1-1-1,1 1 0,-1-1 0,0 1 0,0-1 1,0 1-1,0 0 0,0-1 0,0 1 0,0 0 1,-3-3-1,1 3 9,-1-1 0,0 1 0,0 0 0,0 0 0,0 0 0,0 0 0,0 1 1,0-1-1,0 1 0,-6 0 0,1 0-21,0 0 0,0 1 1,1 0-1,-1 0 0,0 1 1,1 0-1,-1 1 0,1-1 1,0 2-1,0-1 0,0 1 0,0 0 1,1 1-1,0 0 0,0 0 1,0 0-1,0 1 0,1 0 0,0 0 1,0 1-1,1 0 0,-6 9 1,1-1 181,2 1 1,0 0-1,1 1 1,0 0 0,2 0-1,0 0 1,1 1-1,0 0 1,2 0-1,0-1 1,1 2 0,1-1-1,0 0 1,5 28-1,-2-35-120,0-1-1,1 1 1,0-1-1,1 0 0,0 0 1,0-1-1,1 1 1,0-1-1,1-1 1,0 1-1,0-1 0,1 0 1,0-1-1,0 1 1,1-2-1,0 1 0,0-1 1,1-1-1,0 0 1,-1 0-1,2-1 1,-1 0-1,0 0 0,1-1 1,0-1-1,19 2 1,-26-3-108,-1-1 1,1 0-1,-1-1 1,1 1-1,-1-1 0,1 1 1,-1-1-1,1 0 1,-1 0-1,0-1 1,1 1-1,-1-1 1,0 0-1,0 1 1,0-1-1,0-1 1,-1 1-1,1 0 1,-1-1-1,1 1 1,-1-1-1,0 0 1,0 0-1,0 0 1,0 0-1,0 0 1,-1 0-1,1 0 1,-1 0-1,0-1 0,0 1 1,0-1-1,0 1 1,-1-1-1,0 1 1,1-1-1,-1 1 1,-1-7-1,1 3-129,0 0 0,0 0-1,-1 1 1,0-1 0,0 0 0,-1 0-1,0 1 1,0-1 0,0 1-1,-4-7 1,3 8 113,0 1 0,0 0 0,-1 0 0,1 1 0,-1-1 1,0 1-1,0 0 0,0-1 0,0 2 0,0-1 0,-1 1 0,1-1 0,-1 1 0,-7-2 0,149-11 2998,-63 12-11568,-64 3 5293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9.449"/>
    </inkml:context>
    <inkml:brush xml:id="br0">
      <inkml:brushProperty name="width" value="0.05" units="cm"/>
      <inkml:brushProperty name="height" value="0.05" units="cm"/>
      <inkml:brushProperty name="color" value="#004F8B"/>
    </inkml:brush>
  </inkml:definitions>
  <inkml:trace contextRef="#ctx0" brushRef="#br0">0 520 2001,'0'0'5629,"11"-12"-4108,45-131-1280,10-35-642,-61 164 372,-1-5 51,2 1 1,0-1 0,1 1-1,1 0 1,1 1 0,0 0-1,16-21 1,-24 37 24,0 0-1,0 0 1,0 1 0,1-1-1,-1 0 1,0 0 0,0 1-1,1-1 1,-1 1 0,0 0-1,1-1 1,-1 1 0,0 0-1,1-1 1,-1 1 0,1 0-1,-1 0 1,0 0 0,1 1-1,-1-1 1,1 0 0,-1 0-1,0 1 1,1-1 0,-1 1-1,0-1 1,1 1 0,-1 0-1,0-1 1,0 1 0,0 0-1,0 0 1,1 0 0,-1 0-1,0 0 1,-1 0 0,3 2-1,36 46 791,-36-45-758,23 40 541,-1 1 1,23 59-1,-25-50 186,38 61 1,-56-105-759,-2-5-24,-1 0 1,2 1-1,-1-1 1,0-1-1,1 1 1,0 0-1,0-1 1,0 0-1,1 0 1,5 5-1,-8-9 401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29.884"/>
    </inkml:context>
    <inkml:brush xml:id="br0">
      <inkml:brushProperty name="width" value="0.05" units="cm"/>
      <inkml:brushProperty name="height" value="0.05" units="cm"/>
      <inkml:brushProperty name="color" value="#004F8B"/>
    </inkml:brush>
  </inkml:definitions>
  <inkml:trace contextRef="#ctx0" brushRef="#br0">0 2 3554,'0'0'4151,"22"-2"-1171,139 11 426,-80-2-3937,0-5-5295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9"/>
    </inkml:context>
    <inkml:brush xml:id="br0">
      <inkml:brushProperty name="width" value="0.05" units="cm"/>
      <inkml:brushProperty name="height" value="0.05" units="cm"/>
      <inkml:brushProperty name="color" value="#004F8B"/>
    </inkml:brush>
  </inkml:definitions>
  <inkml:trace contextRef="#ctx0" brushRef="#br0">360 48 144,'0'0'4431,"-12"-24"-2440,-3 19-1853,-1 0 0,1 1-1,-1 1 1,0 0 0,0 1 0,-1 1 0,1 0 0,0 1 0,-28 4 0,37-3-90,1 1 0,-1-1 0,0 1 0,1 0 0,0 0 0,-1 1 0,1 0 0,0 0 0,0 1 0,0-1 0,1 1 0,-1 1 0,1-1 0,0 1 0,0 0 0,1 0 0,0 0 0,-1 0 0,2 1 0,-7 10 0,4-4 34,0 1 1,1 0-1,0-1 1,1 1-1,1 1 1,0-1-1,0 1 1,2-1-1,-1 20 1,2-17 54,1 0 1,0 0-1,1 0 1,1 0 0,1 0-1,8 25 1,-8-31-77,1-1 1,0 1-1,0-1 1,1 0 0,0 0-1,0-1 1,1 0 0,0 0-1,1 0 1,0-1-1,10 7 1,-12-9 8,0-1 0,0-1 0,0 1 0,1-1 0,0 0-1,-1 0 1,1-1 0,0 0 0,0 0 0,0-1 0,0 0 0,1 0 0,-1-1 0,0 0 0,10 0 0,-14-1-62,1 0 0,0 0 0,0 0 0,-1 0 0,1-1 1,-1 1-1,1-1 0,-1 0 0,0 0 0,1 0 0,-1 0 0,0-1 1,-1 1-1,1-1 0,0 0 0,-1 0 0,1 0 0,-1 0 1,0 0-1,0 0 0,0-1 0,0 1 0,-1-1 0,0 1 0,1-1 1,-1 0-1,0 1 0,-1-1 0,1-6 0,0 4-102,0 0-1,-1 1 1,1-1-1,-1 1 0,-1-1 1,1 1-1,-1-1 1,0 1-1,0-1 1,0 1-1,-1-1 1,0 1-1,0 0 1,0 0-1,-1 0 0,0 0 1,0 0-1,0 1 1,0-1-1,-1 1 1,0 0-1,0 0 1,0 0-1,0 1 1,-1-1-1,1 1 0,-1 0 1,0 0-1,0 1 1,0-1-1,0 1 1,0 0-1,0 1 1,-1-1-1,1 1 1,-1 0-1,1 0 0,-1 1 1,0 0-1,-7 0 1,52 1 923,0 1-324,0-2 0,0-2 0,42-7 0,-65 9-4549,-10 0 1218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9.518"/>
    </inkml:context>
    <inkml:brush xml:id="br0">
      <inkml:brushProperty name="width" value="0.05" units="cm"/>
      <inkml:brushProperty name="height" value="0.05" units="cm"/>
      <inkml:brushProperty name="color" value="#004F8B"/>
    </inkml:brush>
  </inkml:definitions>
  <inkml:trace contextRef="#ctx0" brushRef="#br0">0 339 4466,'0'0'2636,"5"19"563,-3-44-3380,2 1 0,1 0 0,1 0 0,14-37 0,-12 37 139,-5 15-39,1-8-128,2 0-1,0 1 0,0-1 0,2 2 0,0-1 0,1 1 0,0 0 1,13-15-1,-21 29 271,0 0 0,-1 0 0,1 1 0,0-1 0,0 1 0,0-1 0,0 0 0,0 1 0,0 0 0,0-1 0,0 1 0,0-1-1,0 1 1,0 0 0,0 0 0,0 0 0,0 0 0,1 0 0,-1 0 0,0 0 0,0 0 0,0 0 0,0 0 0,0 1 0,0-1 0,0 0 0,0 1 0,0-1 0,0 1 0,0-1 0,0 1 0,0-1 0,0 1 0,0 0 0,0-1 0,1 3 0,30 36 749,-22-25-392,134 193 2868,-102-143-2882,-37-58 248,2 3-3683,-17-13-1818,-12-12-257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40.409"/>
    </inkml:context>
    <inkml:brush xml:id="br0">
      <inkml:brushProperty name="width" value="0.05" units="cm"/>
      <inkml:brushProperty name="height" value="0.05" units="cm"/>
      <inkml:brushProperty name="color" value="#004F8B"/>
    </inkml:brush>
  </inkml:definitions>
  <inkml:trace contextRef="#ctx0" brushRef="#br0">0 390 1553,'0'0'6787,"10"-3"-5997,31-8 53,1 2 0,62-6 0,7 1-1704,-87 9-318,-1-1 0,0-1 0,0-1 0,41-21 1,-63 28 1362,-1 1 0,1-1 0,0 1 0,0-1 0,0 1 0,-1 0 0,1-1 0,0 1 1,0 0-1,0-1 0,0 1 0,0 0 0,-1 0 0,1 0 0,0 0 0,0 0 0,0 0 0,0 0 1,0 0-1,1 1 0,9 16 963,59 163 2887,-44-106-3314,-34-183-1006,-1 48-415,2 0-1,2-98 0,6 153 685,0 0-1,0-1 1,0 1-1,0 0 1,1 0-1,0 0 1,0 0-1,1 0 1,0 0-1,0 1 1,0-1-1,1 1 1,-1 0-1,1 0 1,0 0-1,1 1 1,-1-1-1,1 1 1,0 0-1,0 0 1,1 1-1,-1 0 1,1-1-1,-1 2 1,1-1-1,10-3 1,1 1 33,-1 0 1,1 0 0,0 2-1,1 0 1,-1 1 0,0 0-1,1 2 1,28 2-1,-41-1-1,-1 1 0,1-1 0,0 1 0,-1 0 0,0 0 0,1 1-1,-1-1 1,0 1 0,0 0 0,-1 0 0,1 0 0,-1 0 0,1 1 0,-1 0-1,0-1 1,0 1 0,-1 0 0,1 1 0,3 6 0,-4-6 1,1 0 0,-1 0 1,0 1-1,0-1 1,-1 0-1,1 1 0,-1-1 1,0 1-1,-1-1 1,0 1-1,1-1 0,-2 1 1,1-1-1,-1 1 1,1-1-1,-2 1 0,-1 7 1,0-9-16,1 0 0,-1-1 1,0 1-1,-1-1 0,1 1 1,0-1-1,-1 0 0,0 0 1,0-1-1,0 1 1,0-1-1,0 0 0,-7 3 1,-62 21-21,73-26 19,-88 20-639,54-14-1019,-52 18 1,71-16-571,9-7-682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1.819"/>
    </inkml:context>
    <inkml:brush xml:id="br0">
      <inkml:brushProperty name="width" value="0.05" units="cm"/>
      <inkml:brushProperty name="height" value="0.05" units="cm"/>
      <inkml:brushProperty name="color" value="#004F8B"/>
    </inkml:brush>
  </inkml:definitions>
  <inkml:trace contextRef="#ctx0" brushRef="#br0">1 0 2897,'0'0'3735,"-1"7"-3511,1 64 3174,18 135 0,-4-75-2233,-11-110-727,-2-7-1738,0-27-9694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2.258"/>
    </inkml:context>
    <inkml:brush xml:id="br0">
      <inkml:brushProperty name="width" value="0.05" units="cm"/>
      <inkml:brushProperty name="height" value="0.05" units="cm"/>
      <inkml:brushProperty name="color" value="#004F8B"/>
    </inkml:brush>
  </inkml:definitions>
  <inkml:trace contextRef="#ctx0" brushRef="#br0">1 8 3650,'0'0'5309,"15"-5"-4912,-5 3-176,1 1 0,0 1 0,0 0 0,0 1 0,0 0 0,0 0 0,0 1 0,-1 0 0,1 1 1,-1 0-1,0 1 0,0 0 0,0 1 0,0 0 0,-1 1 0,1-1 0,10 11 0,-12-10-177,0 1 1,-1 0 0,0 0-1,0 1 1,-1-1-1,1 2 1,-2-1 0,1 1-1,-1 0 1,-1 0 0,0 0-1,0 1 1,0-1-1,-2 1 1,1 0 0,-1 0-1,0 0 1,0 15-1,-3-20-105,1-1-1,-1 1 0,0-1 0,-1 1 0,1-1 0,-1 1 1,1-1-1,-2 0 0,1 0 0,0 0 0,-1 0 0,1 0 0,-1-1 1,0 1-1,0-1 0,-1 0 0,1 0 0,-1 0 0,1 0 1,-1 0-1,-8 3 0,6-2-69,-1-1 1,0 1-1,0-1 1,0-1-1,-1 0 1,1 0-1,-1 0 1,1-1-1,-1 0 1,0 0-1,1-1 1,-15 0-1,21-1 91,-1 0 0,1 0 0,-1 0 0,1 0-1,0 0 1,0 0 0,-1 0 0,1 0 0,0-1 0,0 1 0,0 0 0,0-1-1,0 1 1,0 0 0,1-1 0,-1 0 0,0 1 0,1-1 0,-1 1-1,1-1 1,0 0 0,-1 1 0,1-1 0,0 0 0,0 1 0,0-1 0,0 0-1,0 1 1,1-1 0,0-2 0,-1-2-16,1 0 1,-1 0-1,2 0 1,-1 0-1,1 0 1,-1 0-1,6-9 0,-1 6 120,1 1-1,1 0 1,-1 0-1,1 1 1,0 0-1,1 0 1,0 1-1,0 0 1,0 0-1,1 1 1,0 1-1,0-1 1,17-4-1,-3 3 684,0 0-1,0 1 0,1 1 1,47 0-1,-67 3-758,-1 1 1,1 0-1,-1 1 0,1-1 0,0 1 1,-1 0-1,0 0 0,1 0 0,-1 1 1,1-1-1,-1 1 0,0 0 0,0 0 1,0 1-1,0-1 0,-1 1 0,1 0 1,-1 0-1,1 0 0,-1 1 0,0-1 1,0 1-1,-1-1 0,1 1 0,-1 0 1,1 0-1,-1 0 0,-1 0 0,1 1 0,0-1 1,-1 0-1,0 1 0,0-1 0,0 1 1,-1-1-1,0 6 0,1-6-750,-2 12-4956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2.618"/>
    </inkml:context>
    <inkml:brush xml:id="br0">
      <inkml:brushProperty name="width" value="0.05" units="cm"/>
      <inkml:brushProperty name="height" value="0.05" units="cm"/>
      <inkml:brushProperty name="color" value="#004F8B"/>
    </inkml:brush>
  </inkml:definitions>
  <inkml:trace contextRef="#ctx0" brushRef="#br0">0 1 8884,'0'0'1441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2.089"/>
    </inkml:context>
    <inkml:brush xml:id="br0">
      <inkml:brushProperty name="width" value="0.05" units="cm"/>
      <inkml:brushProperty name="height" value="0.05" units="cm"/>
      <inkml:brushProperty name="color" value="#CC0066"/>
    </inkml:brush>
  </inkml:definitions>
  <inkml:trace contextRef="#ctx0" brushRef="#br0">88 1 304,'0'0'12979,"12"0"-11925,-11 0-1011,108 4 176,-109-4-209,0 1-10,0 0 126,79-1-124,-79 0-12,0 1-1,2 0 22,-2-1 111,-29 2-853,-116 20-397,71-10 872,74-12 285,54 2 65,140-2 420,-194 0-223,-23 0-606,-28 2-245,-84 15-1,91-10 389,245-10 598,-154-4-317,2 1-24,56-2-1,-103 8-84,-2-1 13,0 0 41,0 0-33,0 0 14,-30 1-204,-24 0 126,-32-1-168,0 4 1,-100 15 0,332-24-287,-81-4 503,-32 4 7,1 1-1,35 0 0,-359 9-484,327-4 383,0-1 0,0-2 1,56-11-1,-50 4 94,-42 10-13,-23 0-659,-7 1 6,-1 1-1,1 2 0,-38 9 1,56-11-1810,-2-2-1875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9.079"/>
    </inkml:context>
    <inkml:brush xml:id="br0">
      <inkml:brushProperty name="width" value="0.05" units="cm"/>
      <inkml:brushProperty name="height" value="0.05" units="cm"/>
      <inkml:brushProperty name="color" value="#CC0066"/>
    </inkml:brush>
  </inkml:definitions>
  <inkml:trace contextRef="#ctx0" brushRef="#br0">0 151 1665,'0'0'9385,"25"6"-7875,-19-4-1428,34 8 474,-1-2 0,1-2 0,48 2-1,-37-8 494,-49-41-108,-2 35-876,0 0-78,0 1 0,0-1 0,-1 0 0,0 0-1,0 1 1,0-1 0,-1 1 0,0-1 0,0 1 0,0 0 0,-1 0 0,0 0 0,0 0 0,0 0 0,0 1 0,-1-1 0,0 1 0,0 0 0,0 0 0,0 0 0,-1 1 0,1-1 0,-1 1-1,0 0 1,0 0 0,0 1 0,-11-4 0,10 3-5,0 1 0,0 0-1,0 0 1,0 1 0,0-1 0,0 1-1,-1 1 1,1-1 0,0 1 0,0 0-1,-1 1 1,1-1 0,0 1 0,0 0-1,-1 1 1,1-1 0,-8 5 0,9-4 29,1 1 1,0 0 0,0 0 0,0 0 0,0 0 0,1 1 0,-1-1-1,1 1 1,0 0 0,0 0 0,0 0 0,1 0 0,-1 1 0,1-1-1,0 1 1,0-1 0,1 1 0,0 0 0,-1 0 0,1 0 0,1 0-1,-1 5 1,0-7-3,1 0-1,0 0 0,-1 0 1,1-1-1,0 1 1,1 0-1,-1 0 1,0 0-1,1-1 0,0 1 1,-1 0-1,1-1 1,0 1-1,1 0 1,-1-1-1,0 1 0,1-1 1,-1 0-1,1 1 1,3 2-1,-1-2-14,0 0 0,1-1 0,-1 0 0,1 0 0,-1 0 0,1 0 0,0-1 0,0 0-1,-1 0 1,1 0 0,5 0 0,20 3-1843,0-1 0,0-2 0,39-3 0,-59 1 1223,0-1 1,0 0-1,0 0 1,0-1-1,-1 0 0,1 0 1,12-8-1,-17 8 643,-1 0 0,1 0 0,-1 0 0,0-1 0,0 1-1,0-1 1,-1 0 0,1 0 0,3-6 0,-6 7 295,0 0 0,1 0 0,-1 0 0,0-1 0,-1 1-1,1 0 1,0-1 0,-1 1 0,0 0 0,0-1 0,0 1 0,0-4 0,-1-5 2767,5 19-2783,2 1-161,0 0 0,0 0 0,-1 1 1,-1 0-1,1 0 0,-2 1 0,1-1 0,-1 1 0,0-1 0,-1 1 0,0 0 1,-1 0-1,0 0 0,-1 0 0,0 0 0,-2 17 0,1-25-178,0 1-1,-1-1 0,1 1 1,-1-1-1,1 0 0,-1 0 1,0 0-1,0 0 1,0 0-1,0 0 0,0-1 1,0 1-1,-1-1 1,1 1-1,0-1 0,-1 0 1,1 0-1,-1 0 1,0 0-1,1 0 0,-1-1 1,0 1-1,1-1 1,-1 1-1,0-1 0,1 0 1,-1 0-1,-4-1 1,9-19-5,-1 17 56,2 0 0,-1 0 1,0 1-1,0-1 1,1 1-1,0 0 1,-1 0-1,1 0 1,0 0-1,0 0 1,0 0-1,0 1 0,6-2 1,52-17 467,-41 14-297,36-9 263,-30 8-1,1-1 0,-1-1 0,43-21 1,-67 28-389,0 0 1,0 0-1,0 0 1,0 0-1,-1 0 1,1-1 0,-1 1-1,1-1 1,-1 1-1,0-1 1,0 1-1,0-1 1,0 0 0,-1 0-1,1 1 1,-1-1-1,1-4 1,-1 1-33,1-1 1,-1 1-1,0 0 1,0-1-1,-1 1 1,0 0 0,-2-6-1,2 10-24,0 0 0,0 1-1,-1 0 1,1-1 0,-1 1 0,1 0-1,-1-1 1,1 1 0,-1 0 0,0 0-1,0 0 1,0 1 0,1-1 0,-1 0-1,0 1 1,0-1 0,0 1 0,0-1 0,0 1-1,0 0 1,0 0 0,0 0 0,-3 1-1,1-2-8,-1 1-1,1 1 1,0-1-1,-1 0 0,1 1 1,0 0-1,0 0 1,0 1-1,0-1 1,-5 3-1,4 0 79,1 1 1,-1-1-1,1 1 1,1 0-1,-1 1 1,1-1-1,-1 0 1,1 1-1,1 0 1,-1 0-1,1 0 0,0 0 1,1 0-1,-1 0 1,1 0-1,1 1 1,-1-1-1,1 0 1,0 1-1,0-1 1,3 13-1,-2-16-38,1 0 0,-1 1 0,1-1 0,0 0 0,1 0 0,-1 0 0,0 0-1,1-1 1,0 1 0,-1 0 0,1-1 0,0 0 0,0 0 0,1 0 0,-1 0 0,0 0 0,1-1 0,-1 0 0,1 1 0,-1-1 0,5 0 0,10 4 3,0 0 1,34 2 0,7-3-1270,0-7-3858,-26-5-1200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2.965"/>
    </inkml:context>
    <inkml:brush xml:id="br0">
      <inkml:brushProperty name="width" value="0.05" units="cm"/>
      <inkml:brushProperty name="height" value="0.05" units="cm"/>
      <inkml:brushProperty name="color" value="#004F8B"/>
    </inkml:brush>
  </inkml:definitions>
  <inkml:trace contextRef="#ctx0" brushRef="#br0">146 66 7267,'0'0'1820,"2"-8"-1785,0 1-37,-1 5-4,0-1 1,0 1 0,0 0 0,-1-1 0,1 1-1,-1-1 1,1 1 0,-1-1 0,0 0 0,0 1 0,0-1-1,-1-3 1,0 5-4,0 0-1,0 0 1,0 0 0,0 0-1,0 0 1,0 0 0,0 0-1,0 0 1,0 1 0,0-1-1,-1 1 1,1-1-1,0 1 1,0-1 0,-1 1-1,1-1 1,0 1 0,-1 0-1,1 0 1,0 0 0,-3 0-1,-37-1-396,36 1 260,2-1 159,0 1-1,0 0 1,0 0-1,0 0 1,0 0-1,0 1 1,0-1-1,0 1 1,0 0-1,0 0 0,0 0 1,0 0-1,0 0 1,1 0-1,-1 1 1,1 0-1,-1-1 1,1 1-1,-1 0 0,1 0 1,0 0-1,0 1 1,0-1-1,0 0 1,0 1-1,1-1 1,-1 1-1,1 0 1,0-1-1,-1 1 0,1 0 1,0 0-1,1 0 1,-1 0-1,0 0 1,1 0-1,0 0 1,0 0-1,0 0 0,0 0 1,1 5-1,-1-5 42,1 0-1,0-1 0,0 1 0,0 0 0,0-1 1,0 1-1,1-1 0,-1 0 0,1 1 1,0-1-1,-1 0 0,1 0 0,0 0 0,0 0 1,0 0-1,1 0 0,-1-1 0,0 1 0,1-1 1,3 2-1,63 30 1494,-46-23-882,-4-2-246,-10-5-311,0 1 0,-1-1 0,1 1 0,-1 1 0,0 0 0,-1 0-1,1 0 1,-1 1 0,0 0 0,11 12 0,-18-17-106,0 0 0,1-1 0,-1 1 0,0 0 0,1 0-1,-1 0 1,0 0 0,0 0 0,0 0 0,0 0 0,0 0 0,0-1 0,0 1 0,0 0 0,0 0 0,0 0 0,-1 0-1,1 0 1,0 0 0,-1 0 0,1-1 0,0 1 0,-1 0 0,1 0 0,-1 0 0,1-1 0,-1 1 0,0 0 0,1-1-1,-1 1 1,0-1 0,1 1 0,-1 0 0,0-1 0,0 1 0,1-1 0,-1 0 0,0 1 0,0-1 0,0 0 0,0 1-1,0-1 1,0 0 0,1 0 0,-1 0 0,0 0 0,0 0 0,-2 0 0,-48 4-207,49-4 97,-14 1-433,-19 0-1043,33-1 1361,1 0 0,0-1 0,-1 1 1,1 0-1,0 0 0,0 0 0,-1-1 0,1 1 0,0-1 0,0 1 0,0-1 0,0 1 1,0-1-1,-1 0 0,1 0 0,0 1 0,0-1 0,1 0 0,-1 0 0,-1-1 0,-2-10-3624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3.294"/>
    </inkml:context>
    <inkml:brush xml:id="br0">
      <inkml:brushProperty name="width" value="0.05" units="cm"/>
      <inkml:brushProperty name="height" value="0.05" units="cm"/>
      <inkml:brushProperty name="color" value="#004F8B"/>
    </inkml:brush>
  </inkml:definitions>
  <inkml:trace contextRef="#ctx0" brushRef="#br0">0 43 7555,'0'0'2898,"140"-34"-2898,-113 32-336,-2 0-961,-5-2-2225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3.844"/>
    </inkml:context>
    <inkml:brush xml:id="br0">
      <inkml:brushProperty name="width" value="0.05" units="cm"/>
      <inkml:brushProperty name="height" value="0.05" units="cm"/>
      <inkml:brushProperty name="color" value="#004F8B"/>
    </inkml:brush>
  </inkml:definitions>
  <inkml:trace contextRef="#ctx0" brushRef="#br0">5 211 1201,'0'0'9993,"3"1"-9488,1 13 82,8 94 2774,-6-66-2598,1 56 0,-7-97-779,0-25-1150,-3-156-3796,-8 59 4490,10 111 587,0 0 0,0 1 1,1-1-1,0 0 0,0 0 0,3-12 1,-2 19-105,0 0 1,0 0 0,0 0 0,1 0 0,-1 0-1,1 0 1,0 1 0,0-1 0,0 0-1,0 1 1,0-1 0,1 1 0,-1 0 0,1 0-1,-1 0 1,1 0 0,0 0 0,-1 1 0,1-1-1,0 1 1,0 0 0,4-1 0,4-2 112,1 1 1,0 0 0,1 1 0,-1 1-1,0-1 1,1 2 0,-1 0 0,0 1-1,1 0 1,-1 0 0,0 2 0,14 3-1,-18-4-41,0 1-1,0 0 0,0 0 0,-1 1 0,1 0 0,-1 0 1,0 1-1,0 0 0,0 0 0,-1 0 0,0 1 0,0 0 1,0 0-1,-1 1 0,0 0 0,0 0 0,0 0 0,5 12 0,-9-16-69,1 1 0,-1-1 0,1 0 0,-1 1 0,0-1 0,-1 1 0,1 0 0,-1-1 0,1 1 0,-1 0 0,0-1 0,0 1 0,-1 0 0,1-1 0,-1 1 0,0-1 0,0 1 0,0 0 0,0-1 0,0 0 0,-1 1 0,0-1 0,0 0 0,0 0 0,0 0 0,0 0 0,0 0 0,-1 0 0,1-1 0,-1 1 0,0-1 0,0 0 0,0 0 0,0 0-1,0 0 1,0 0 0,-1-1 0,1 1 0,-5 0 0,-10 4-105,1-1-1,-1 0 0,0-2 0,-1 0 0,1-1 1,-29 0-1,11-2-641,-35 0 22,22 0-4069,36 0 339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46.248"/>
    </inkml:context>
    <inkml:brush xml:id="br0">
      <inkml:brushProperty name="width" value="0.05" units="cm"/>
      <inkml:brushProperty name="height" value="0.05" units="cm"/>
      <inkml:brushProperty name="color" value="#004F8B"/>
    </inkml:brush>
  </inkml:definitions>
  <inkml:trace contextRef="#ctx0" brushRef="#br0">3038 0 80,'0'0'2217,"-8"0"2533,-27 2-4746,1 13 255,-70 22-1,44-18-223,-342 92 241,228-67-199,-357 90 366,466-118-312,-418 120 663,429-116-623,0-2 0,-1-3 0,-1-2-1,0-2 1,-1-3 0,-61 1-1,-307-9 1730,422 0-1901,0 0 1,0 1-1,1 0 0,-1-1 1,0 1-1,0 0 0,0 1 1,0-1-1,1 0 0,-1 1 1,-3 2-1,4-2 5,-1 0 0,1-1-1,-1 1 1,1-1 0,-1 0 0,0 0 0,0 0-1,1 0 1,-1 0 0,0-1 0,-4 1-1,-37 9 3308,-61-6-3143,104-4-202,1 0 20,-3 0-646,-29 0 1878,23 2-3571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47.416"/>
    </inkml:context>
    <inkml:brush xml:id="br0">
      <inkml:brushProperty name="width" value="0.05" units="cm"/>
      <inkml:brushProperty name="height" value="0.05" units="cm"/>
      <inkml:brushProperty name="color" value="#004F8B"/>
    </inkml:brush>
  </inkml:definitions>
  <inkml:trace contextRef="#ctx0" brushRef="#br0">361 4 848,'0'0'5176,"-5"0"-1371,-27 1-3859,21 5 48,-1 0 0,1 1 0,0 1 1,1 0-1,0 0 0,0 1 0,-12 14 0,-4 3 0,-24 18 41,26-23 4,-1 1 1,2 0-1,1 2 0,-30 41 1,51-64-51,1 1 0,-1-1 0,1 0 0,-1 1 0,1-1 1,-1 0-1,1 1 0,0-1 0,-1 1 0,1-1 0,0 0 0,0 1 0,0-1 0,0 1 0,1-1 1,-1 1-1,0-1 0,1 0 0,-1 1 0,1-1 0,-1 0 0,1 1 0,-1-1 0,1 0 0,0 0 1,0 1-1,-1-1 0,1 0 0,0 0 0,0 0 0,0 0 0,1 0 0,-1 0 0,0-1 0,2 2 1,6 4 237,-1-1 0,1 0 0,18 7 0,-16-7-105,13 6 244,0-1 0,0-1 1,1-1-1,0-1 0,1-1 1,0-2-1,-1 0 1,28-1 762,-51-96-1450,-5 0 0,-16-99 0,15 154 478,4 37-192,0-1-1,0 1 0,0 0 0,0-1 0,-1 1 0,1 0 1,0-1-1,-1 1 0,1 0 0,-1 0 0,1-1 1,-1 1-1,1 0 0,-1 0 0,0 0 0,0 0 1,1 0-1,-1 0 0,0 0 0,-2-1 0,-27-1-5971,26 4 5286,-16 0-4380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8.333"/>
    </inkml:context>
    <inkml:brush xml:id="br0">
      <inkml:brushProperty name="width" value="0.05" units="cm"/>
      <inkml:brushProperty name="height" value="0.05" units="cm"/>
      <inkml:brushProperty name="color" value="#004F8B"/>
    </inkml:brush>
  </inkml:definitions>
  <inkml:trace contextRef="#ctx0" brushRef="#br0">61 162 704,'0'0'7044,"0"-6"-5251,0 3-718,0 7-758,5 93 1377,26 150 0,-46-302-1551,-21-56 0,24 75-354,3 1 0,1-2 0,1 1 1,2-1-1,2 0 0,1-46 0,2 82 207,1 0-1,-1 0 0,1 0 0,-1-1 0,1 1 0,-1 0 1,1 0-1,0 0 0,0 0 0,-1 1 0,1-1 1,0 0-1,0 0 0,0 0 0,0 1 0,0-1 1,0 0-1,0 1 0,0-1 0,0 1 0,0-1 1,0 1-1,0-1 0,1 1 0,-1 0 0,2 0 1,38-8-18,-33 8 16,18-4 171,0 3-1,42 1 1,-56 1-121,-1 0 0,1 1-1,0 0 1,0 1 0,-1 0 0,1 1 0,-1 1 0,11 5-1,-19-8-663,10 4 1845,-10-3-3179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8.992"/>
    </inkml:context>
    <inkml:brush xml:id="br0">
      <inkml:brushProperty name="width" value="0.05" units="cm"/>
      <inkml:brushProperty name="height" value="0.05" units="cm"/>
      <inkml:brushProperty name="color" value="#004F8B"/>
    </inkml:brush>
  </inkml:definitions>
  <inkml:trace contextRef="#ctx0" brushRef="#br0">0 0 1969,'0'0'5296,"7"3"-4162,15 3-356,1-1 0,0-1 1,0-1-1,43 1 1,48 6-4490,-109-8 3623,-1-1 1,1 1-1,0 0 0,-1 1 0,0-1 1,1 1-1,-1 0 0,0 0 1,0 0-1,-1 0 0,1 1 0,-1 0 1,1-1-1,-1 1 0,0 1 1,-1-1-1,1 0 0,-1 1 1,0-1-1,0 1 0,0 0 0,-1-1 1,2 10-1,4 13 1157,-1 1 0,3 54 1,-8-68-786,10 64 1188,-7-50-956,4 51-1,-8-79-11,0-3-437,1 0 0,0-1-1,-1 1 1,0-1 0,0 1 0,0-1-1,0 1 1,-2-7 0,1 1 2,-13-110-475,8 82 157,-3-65-1,9 100 243,1 1-1,-1-1 1,0 1-1,0-1 1,1 1-1,-1-1 1,1 1-1,0-1 1,-1 1-1,1-1 1,0 1-1,0 0 1,0 0-1,0-1 1,0 1-1,0 0 1,0 0-1,0 0 1,0 0-1,0 0 1,3-1-1,1-1-1,1 0 0,-1 1-1,0-1 1,1 2 0,0-1 0,6-1-1,8 0 34,0 0-1,31 1 0,-46 2 9,-1 0-387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9.350"/>
    </inkml:context>
    <inkml:brush xml:id="br0">
      <inkml:brushProperty name="width" value="0.05" units="cm"/>
      <inkml:brushProperty name="height" value="0.05" units="cm"/>
      <inkml:brushProperty name="color" value="#004F8B"/>
    </inkml:brush>
  </inkml:definitions>
  <inkml:trace contextRef="#ctx0" brushRef="#br0">0 43 3217,'0'0'5384,"8"18"-4135,-4-10-1108,5 15 413,2-1 0,0-1 0,1 0 0,21 28 0,-23-38-398,0-1 0,1 1 0,0-2 0,1 1 0,15 9 0,-23-17-123,0 1-1,0-1 1,0 0 0,1 0 0,-1 0 0,0-1-1,1 1 1,-1-1 0,1 0 0,0 0-1,-1-1 1,1 1 0,0-1 0,-1 0 0,1 0-1,0-1 1,-1 1 0,1-1 0,0 0-1,7-3 1,-10 2-22,1 1 0,-1-1 0,0 0 0,0 0 0,0-1 1,0 1-1,0 0 0,0 0 0,0-1 0,-1 1 0,1-1 0,-1 0 0,0 1 0,0-1 0,0 0 0,0 0 0,0 0 0,-1 0 0,1-5 0,2-64 33,-3 55-47,0-127-958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09.951"/>
    </inkml:context>
    <inkml:brush xml:id="br0">
      <inkml:brushProperty name="width" value="0.05" units="cm"/>
      <inkml:brushProperty name="height" value="0.05" units="cm"/>
      <inkml:brushProperty name="color" value="#004F8B"/>
    </inkml:brush>
  </inkml:definitions>
  <inkml:trace contextRef="#ctx0" brushRef="#br0">162 358 3298,'0'0'5189,"0"-11"-5035,0-32 65,0 41-213,-1 1-1,1 0 1,0-1-1,0 1 1,-1 0-1,1-1 1,0 1-1,-1 0 1,0-1-1,1 1 1,-1 0-1,0 0 1,1 0-1,-1 0 1,0 0-1,0 0 1,0 0-1,0 0 1,0 0-1,0 0 1,0 0-1,0 0 1,0 1-1,-1-1 1,1 0-1,0 1 1,0-1-1,-1 1 1,1 0-1,0-1 1,-1 1-1,-1 0 1,-48-1-81,39 1 83,10 0-5,-1 0-1,1 0 1,-1 0 0,0 0 0,1 1 0,-1-1 0,1 1 0,-1-1-1,1 1 1,-1 0 0,1 0 0,0 0 0,-1 0 0,1 0 0,0 1-1,0-1 1,0 1 0,0 0 0,0-1 0,0 1 0,-2 2-1,2 1 97,0-1-1,0 1 1,0-1-1,1 1 0,-1 0 1,1-1-1,0 1 0,1 0 1,-1 0-1,1 8 0,-1-5 76,1 0-1,0 0 1,0 1 0,1-1-1,0 0 1,1 0-1,-1 0 1,2 0-1,-1-1 1,1 1 0,7 13-1,-7-17-135,0 0 0,0-1 0,0 1 0,1-1 0,-1 0 0,1 0 0,0 0 0,0 0 0,0-1 0,0 1 0,0-1 0,0 0 0,1 0 0,-1-1 0,1 0 0,-1 1 0,1-1-1,0-1 1,0 1 0,-1-1 0,1 0 0,5 0 0,-5-1-85,0 0-1,0 0 0,0 0 0,0-1 0,-1 1 1,1-1-1,0-1 0,-1 1 0,0 0 0,0-1 1,1 0-1,-1 0 0,-1 0 0,1-1 0,0 1 1,-1-1-1,0 0 0,0 0 0,0 0 0,0 0 1,-1-1-1,0 1 0,4-9 0,4-11-930,-1 0-1,0-1 1,5-30-1,-6 15 249,5-72-1,-9-41 4692,21 446-767,-5-122-3563,-20-159-1326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0.291"/>
    </inkml:context>
    <inkml:brush xml:id="br0">
      <inkml:brushProperty name="width" value="0.05" units="cm"/>
      <inkml:brushProperty name="height" value="0.05" units="cm"/>
      <inkml:brushProperty name="color" value="#004F8B"/>
    </inkml:brush>
  </inkml:definitions>
  <inkml:trace contextRef="#ctx0" brushRef="#br0">1 1 3169,'0'0'10757,"32"0"-10613,-10 0-144,5 0-16,0 0-1296,-2 0-1345,2 8-705,-6 2-2000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9.422"/>
    </inkml:context>
    <inkml:brush xml:id="br0">
      <inkml:brushProperty name="width" value="0.05" units="cm"/>
      <inkml:brushProperty name="height" value="0.05" units="cm"/>
      <inkml:brushProperty name="color" value="#CC0066"/>
    </inkml:brush>
  </inkml:definitions>
  <inkml:trace contextRef="#ctx0" brushRef="#br0">0 9 4818,'0'0'9079,"23"0"-7814,184 2 952,-72-2-1930,-78 0-6390,-52-2 2960,-3-6-795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0.632"/>
    </inkml:context>
    <inkml:brush xml:id="br0">
      <inkml:brushProperty name="width" value="0.05" units="cm"/>
      <inkml:brushProperty name="height" value="0.05" units="cm"/>
      <inkml:brushProperty name="color" value="#004F8B"/>
    </inkml:brush>
  </inkml:definitions>
  <inkml:trace contextRef="#ctx0" brushRef="#br0">1 162 16,'0'0'10904,"21"10"-9568,70 30-450,-78-35-727,0-1 0,1-1 1,-1 0-1,1-1 0,0 0 0,0-1 0,-1-1 0,1 0 1,15-3-1,17 1 135,-43 2-283,1 0 0,-1 0 0,0-1 0,1 1 0,-1-1 0,0 0 0,1 0 0,-1 0-1,0 0 1,0-1 0,0 1 0,0-1 0,0 0 0,0 0 0,0 0 0,-1 0 0,1 0 0,-1-1 0,1 1 0,-1-1-1,0 1 1,0-1 0,0 0 0,0 0 0,-1 0 0,1 0 0,-1 0 0,0 0 0,0-1 0,0 1 0,0 0-1,0-6 1,0 4-68,-1 0 0,1 0 0,-1-1 0,0 1 0,-1 0 0,1 0 0,-1 0-1,0 0 1,0 0 0,-1 0 0,0 0 0,1 0 0,-2 0 0,1 0 0,0 1 0,-1-1-1,0 1 1,0 0 0,0 0 0,-1 0 0,-4-4 0,0 2 21,0 1 0,-1-1 0,0 2 0,0-1 0,0 1 0,0 1 0,-1-1 0,0 2 0,1-1 0,-1 1 0,0 1 1,0 0-1,0 0 0,0 1 0,0 0 0,-14 3 0,19-2 55,1 0-1,-1 0 1,1 1 0,-1 0 0,1 0-1,0 0 1,0 0 0,0 1 0,0-1 0,0 1-1,1 0 1,-1 0 0,1 1 0,0-1-1,-1 1 1,2-1 0,-1 1 0,0 0 0,1 0-1,0 0 1,0 1 0,-2 6 0,0-3-9,1 1 1,0-1 0,1 1-1,0 0 1,1 0 0,0 0 0,0 0-1,1 0 1,0 0 0,2 18-1,-1-25-231,1 1 0,-1 0 0,0-1-1,1 0 1,-1 1 0,1-1 0,0 0 0,-1 1-1,1-1 1,0 0 0,0-1 0,1 1-1,-1 0 1,0 0 0,1-1 0,-1 0-1,1 1 1,-1-1 0,1 0 0,0 0-1,-1 0 1,1-1 0,0 1 0,0-1 0,0 1-1,3-1 1,26 1-4771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1.134"/>
    </inkml:context>
    <inkml:brush xml:id="br0">
      <inkml:brushProperty name="width" value="0.05" units="cm"/>
      <inkml:brushProperty name="height" value="0.05" units="cm"/>
      <inkml:brushProperty name="color" value="#004F8B"/>
    </inkml:brush>
  </inkml:definitions>
  <inkml:trace contextRef="#ctx0" brushRef="#br0">126 110 2945,'0'0'4605,"-9"-5"-4610,-32-15-401,40 19 388,1 1 0,-1 0 0,0 0 0,0 0 0,1 0 0,-1 0 0,0-1-1,0 1 1,1 0 0,-1 1 0,0-1 0,0 0 0,1 0 0,-1 0 0,0 0 0,0 1 0,1-1-1,-1 0 1,0 0 0,1 1 0,-1-1 0,0 1 0,1-1 0,-1 1 0,1-1 0,-1 1 0,1-1-1,-1 1 1,1-1 0,-1 1 0,1 0 0,-1-1 0,1 1 0,0-1 0,0 1 0,-1 0-1,1 0 1,0-1 0,0 1 0,-1 0 0,1 0 0,0 0 0,-2 33-9,2-31 53,0 4 106,2 0 0,-1-1-1,1 1 1,0-1 0,0 0-1,1 1 1,-1-1 0,2 0-1,-1 0 1,0-1 0,1 1-1,0-1 1,1 0 0,-1 0-1,7 6 1,-3-3 315,0 1-1,-1 1 1,11 18 0,-16-24-391,0 0 0,-1 0 0,1 0 0,-1 0-1,0 0 1,0 0 0,0 0 0,-1 1 0,0-1 0,0 0 0,0 1 0,0-1 0,0 0 0,-2 7 0,0-7-75,1-1-1,0 0 1,-1 0-1,1 0 1,-1 0-1,0 0 1,0 0-1,0 0 1,0 0-1,-1-1 1,1 1-1,-1-1 1,0 0-1,1 0 1,-1 0-1,0 0 1,0 0-1,0-1 1,-1 1-1,1-1 1,-5 2-1,-3 0-84,1 0 0,-1-1 0,0 0 0,0-1-1,-17 0 1,28-1 88,-1 0-1,0 0 0,1 0 1,-1 0-1,1 0 0,-1-1 1,1 1-1,-1 0 0,1 0 1,-1-1-1,1 1 0,-1 0 1,1-1-1,-1 1 0,1 0 1,-1-1-1,1 1 0,0-1 1,-1 1-1,1-1 0,0 1 1,-1-1-1,1 1 0,0-1 1,0 1-1,-1-1 0,1 1 1,0-1-1,0 0 0,0 1 1,0-1-1,0 1 0,0-1 1,0 1-1,0-1 0,0 0 1,0 1-1,0-1 0,1 0 1,7-25-38,-3 21 78,1 0-1,0 0 1,0 0-1,0 0 1,1 1 0,-1 0-1,1 0 1,0 1 0,0 0-1,9-3 1,79-21 622,-92 27-621,101-18 536,21-5 825,-112 19-1150,0 0-1,0 0 1,0-2 0,0 0-1,-1 0 1,22-16-1,-30 19-223,0 0 0,-1-1-1,0 1 1,1-1-1,-1 0 1,0 0 0,-1-1-1,1 1 1,-1 0 0,0-1-1,0 0 1,0 1 0,-1-1-1,2-8 1,-1 4-160,-1 0 1,-1 0-1,1 0 1,-1-1-1,-1 1 1,0 0-1,-2-10 1,2 16 177,0-1 1,-1 0-1,0 1 1,0-1 0,0 1-1,0-1 1,-1 1-1,1 0 1,-1 0 0,0 0-1,1 1 1,-1-1-1,-1 0 1,1 1-1,0 0 1,-1 0 0,1 0-1,-1 0 1,1 1-1,-1-1 1,0 1 0,0 0-1,0 0 1,0 0-1,1 1 1,-1-1 0,0 1-1,0 0 1,0 0-1,0 0 1,0 1 0,0-1-1,0 1 1,0 0-1,0 0 1,0 1 0,1-1-1,-1 1 1,0 0-1,1 0 1,-1 0 0,1 0-1,0 0 1,0 1-1,0-1 1,-3 5 0,2-1 79,0 0 0,1 1 1,-1 0-1,2-1 0,-1 1 1,1 0-1,0 0 1,0 1-1,1-1 0,0 0 1,1 0-1,-1 1 1,1-1-1,1 0 0,-1 1 1,1-1-1,1 0 0,-1 1 1,1-1-1,0 0 1,1 0-1,0-1 0,0 1 1,0-1-1,1 1 1,0-1-1,0 0 0,0 0 1,1-1-1,0 1 0,9 7 1,14 5-92,0 0 0,1-2 1,1-1-1,1-2 0,0-1 0,1-1 1,35 7-1,-1 2-2849,-51-15-1292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7.730"/>
    </inkml:context>
    <inkml:brush xml:id="br0">
      <inkml:brushProperty name="width" value="0.05" units="cm"/>
      <inkml:brushProperty name="height" value="0.05" units="cm"/>
      <inkml:brushProperty name="color" value="#004F8B"/>
    </inkml:brush>
  </inkml:definitions>
  <inkml:trace contextRef="#ctx0" brushRef="#br0">1 1 1008,'0'0'7681,"32"8"-6411,41 54-528,3-4 1,2-4-1,2-3 0,134 63 0,-24-43-633,-73-30-58,24 5 253,191 38 0,73 21-242,-358-92 25,1-2 1,85 8-1,-87-14 103,1 2 0,-2 1 0,56 19 0,-59-12 446,0-3-1,46 8 1,-88-19-525,-20 2-8031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19.079"/>
    </inkml:context>
    <inkml:brush xml:id="br0">
      <inkml:brushProperty name="width" value="0.05" units="cm"/>
      <inkml:brushProperty name="height" value="0.05" units="cm"/>
      <inkml:brushProperty name="color" value="#004F8B"/>
    </inkml:brush>
  </inkml:definitions>
  <inkml:trace contextRef="#ctx0" brushRef="#br0">1 91 2113,'0'0'3570,"4"9"-2538,5 11-209,-1 1 0,-1-1 0,-1 1 0,-1 1 0,3 23 0,-1 12 1352,-7-96-2223,-2 12-1087,0-1 0,-10-39 0,7 39 1117,0 0 1,-1-41-1,7 68 24,0 0 0,-1 0-1,1 0 1,0 0 0,0 0 0,0 0 0,-1 0-1,1 0 1,0 0 0,0 0 0,1 1 0,-1-1-1,0 0 1,0 1 0,0-1 0,0 1 0,1-1-1,-1 1 1,0 0 0,0-1 0,1 1 0,-1 0-1,0 0 1,1 0 0,-1 0 0,2 0 0,39-2 32,-42 2-36,1 0 4,14-1 151,0 0 0,0 1 0,0 1 0,0 1 0,0 0 0,0 0 0,-1 2 0,0 0-1,1 1 1,-1 0 0,14 8 0,14 16 423,-34-23-337,0 0-1,1 0 1,-1 0 0,1-1-1,15 6 1,-21-11-1798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1.650"/>
    </inkml:context>
    <inkml:brush xml:id="br0">
      <inkml:brushProperty name="width" value="0.05" units="cm"/>
      <inkml:brushProperty name="height" value="0.05" units="cm"/>
      <inkml:brushProperty name="color" value="#004F8B"/>
    </inkml:brush>
  </inkml:definitions>
  <inkml:trace contextRef="#ctx0" brushRef="#br0">82 202 1393,'0'0'957,"-1"22"951,-3 188 2518,4-166-2310,-12-61-78,-5-40-2208,3 0 1,2 0 0,3-2-1,2 1 1,1-98-1,7 155 174,-1 0-1,0 0 1,1 0-1,-1 0 1,1 1-1,-1-1 0,1 0 1,-1 0-1,1 1 1,0-1-1,-1 0 1,1 1-1,0-1 1,0 1-1,-1-1 0,1 1 1,0-1-1,0 1 1,0-1-1,0 1 1,0 0-1,0 0 1,-1-1-1,1 1 0,0 0 1,0 0-1,0 0 1,0 0-1,1 0 1,36-1 28,-32 1-32,6 0 5,373 16 1597,-379-13-2871,-14 0-3879,-11-1-446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2.375"/>
    </inkml:context>
    <inkml:brush xml:id="br0">
      <inkml:brushProperty name="width" value="0.05" units="cm"/>
      <inkml:brushProperty name="height" value="0.05" units="cm"/>
      <inkml:brushProperty name="color" value="#004F8B"/>
    </inkml:brush>
  </inkml:definitions>
  <inkml:trace contextRef="#ctx0" brushRef="#br0">1 0 3458,'0'0'7816,"6"1"-7618,57 9 837,-36-8-1564,1 2 0,-1 1 0,0 2 0,0 0 0,29 13 0,-50-17 538,0 0 1,0 1-1,0 0 0,0 0 0,-1 0 0,1 0 0,-1 1 0,0 0 0,0 0 0,-1 0 0,0 1 0,0-1 1,0 1-1,0 0 0,-1 0 0,0 1 0,0-1 0,-1 1 0,0-1 0,0 1 0,0 0 0,-1 0 0,0 0 1,-1 0-1,1 12 0,-3-30 1193,-1-4-1203,1 0 0,0-1-1,1 0 1,1 1 0,1-16 0,0 29 38,1 0 0,-1 0-1,0 0 1,1 0 0,-1 1 0,1-1 0,0 1-1,-1-1 1,1 1 0,0 0 0,0-1 0,0 1 0,0 0-1,0 0 1,0 0 0,0 1 0,1-1 0,-1 0-1,0 1 1,0 0 0,0-1 0,1 1 0,-1 0-1,0 0 1,3 0 0,-1 0-25,0 0 0,0 0 0,0 0 0,0 0 0,0 0 0,0 1 0,0 0 0,0 0 1,0 0-1,0 0 0,-1 1 0,1-1 0,5 4 0,-3 2 7,-1 0 0,0 1 0,0-1 0,-1 1 0,0 0 1,0 0-1,-1 0 0,0 0 0,2 14 0,-3-15 9,-1 1 0,1-1 0,1 0 0,0 0 0,0 0 0,0 0 1,0-1-1,1 1 0,0-1 0,1 0 0,-1 0 0,1 0 0,7 5 0,-10-9-4,1-1 0,-1 0 0,1 0 0,0 0-1,0 0 1,0 0 0,0 0 0,0 0 0,0-1 0,0 0 0,0 0-1,0 0 1,0 0 0,0 0 0,0 0 0,0-1 0,-1 1 0,1-1 0,0 0-1,0 0 1,0 0 0,0 0 0,-1-1 0,1 1 0,-1-1 0,1 1-1,-1-1 1,1 0 0,-1 0 0,0 0 0,0 0 0,0 0 0,0-1 0,0 1-1,-1-1 1,4-4 0,-1-6-15,-1 1 0,0-1 0,0 1 0,-2-1 0,1 0 0,-2 0 1,1 1-1,-4-23 0,2-3-462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2.749"/>
    </inkml:context>
    <inkml:brush xml:id="br0">
      <inkml:brushProperty name="width" value="0.05" units="cm"/>
      <inkml:brushProperty name="height" value="0.05" units="cm"/>
      <inkml:brushProperty name="color" value="#004F8B"/>
    </inkml:brush>
  </inkml:definitions>
  <inkml:trace contextRef="#ctx0" brushRef="#br0">169 54 2001,'0'0'4159,"-2"-9"-4282,1 5 107,1 2-15,0 0 0,-1 0 0,1 0 0,-1 1-1,1-1 1,-1 0 0,1 1 0,-1-1 0,0 0-1,0 1 1,0-1 0,0 1 0,0-1 0,0 1-1,0-1 1,0 1 0,-1 0 0,1-1 0,-1 1-1,1 0 1,-1 0 0,1 0 0,-1 0 0,1 1-1,-1-1 1,0 0 0,1 1 0,-1-1 0,0 1-1,0-1 1,0 1 0,1 0 0,-1 0 0,0 0-1,-3 0 1,-2 0 34,-1 0 0,0 0 0,0 0-1,1 1 1,-1 1 0,0-1 0,1 1-1,-8 3 1,12-3 97,0 0 0,1 0 0,-1-1 0,0 2 0,1-1 0,0 0 0,-1 0 0,1 1 0,0 0 0,0-1 0,1 1 0,-1 0-1,0 0 1,1 0 0,0 0 0,0 0 0,0 0 0,0 0 0,0 0 0,0 0 0,1 1 0,-1 2 0,0 0-26,1-1 1,-1 1-1,1-1 1,0 1-1,0 0 1,0-1-1,1 1 1,0-1-1,0 1 1,0-1-1,1 0 1,-1 1-1,1-1 1,1 0-1,-1 0 1,1 0-1,0-1 1,0 1-1,0-1 1,1 1-1,-1-1 1,1 0-1,0 0 1,1-1-1,-1 1 1,0-1-1,1 0 1,0 0-1,0 0 1,0-1-1,0 0 0,0 0 1,0 0-1,1 0 1,-1-1-1,7 1 1,-4 0-83,0 0 0,1-1 0,-1 0 0,1 0 0,-1-1 0,1 0 1,-1 0-1,1-1 0,14-3 0,-17 2-129,-1 0-1,1 0 1,-1-1 0,1 0 0,-1 0 0,0 0-1,0-1 1,-1 1 0,1-1 0,-1 0 0,0-1-1,0 1 1,0-1 0,5-7 0,-1-1-734,0-1 0,-1 0 0,0-1 0,-1 1 0,7-26 0,-3-2-1200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3.080"/>
    </inkml:context>
    <inkml:brush xml:id="br0">
      <inkml:brushProperty name="width" value="0.05" units="cm"/>
      <inkml:brushProperty name="height" value="0.05" units="cm"/>
      <inkml:brushProperty name="color" value="#004F8B"/>
    </inkml:brush>
  </inkml:definitions>
  <inkml:trace contextRef="#ctx0" brushRef="#br0">0 1 1889,'0'0'6563,"3"73"-5859,3-27-368,-1 5 657,0-4-577,1-4-160,-1-9-192,2-7-16,-5-9-96,-2-8-768,0-6-1073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3.439"/>
    </inkml:context>
    <inkml:brush xml:id="br0">
      <inkml:brushProperty name="width" value="0.05" units="cm"/>
      <inkml:brushProperty name="height" value="0.05" units="cm"/>
      <inkml:brushProperty name="color" value="#004F8B"/>
    </inkml:brush>
  </inkml:definitions>
  <inkml:trace contextRef="#ctx0" brushRef="#br0">1 79 1905,'0'0'8212,"22"3"-7671,72 11-285,-78-10-184,0 0 0,0 1 0,-1 1 0,0 1 0,0 0 0,-1 1 1,25 18-1,-28-18 83,0-1 0,0 0 0,0 0 0,1-1 0,0-1 0,0 0 0,0-1 0,25 6 0,-26-8 11,0-1-1,0 0 1,0 0-1,0-1 1,1 0 0,-1-1-1,16-4 1,-24 4-154,0 0 1,1 0 0,-1 0-1,-1-1 1,1 0-1,0 1 1,0-1-1,-1 0 1,1-1 0,-1 1-1,1 0 1,-1-1-1,0 1 1,0-1-1,0 0 1,0 1 0,-1-1-1,1 0 1,-1 0-1,0 0 1,1-1-1,-1 1 1,-1 0 0,1 0-1,0 0 1,-1-1-1,0 1 1,0 0-1,0-5 1,1 4-35,-1-1 0,0 0 1,0 1-1,-1-1 0,1 1 0,-1-1 1,0 0-1,0 1 0,0-1 0,-1 1 1,0 0-1,0 0 0,0-1 0,0 1 1,-1 0-1,-3-4 0,0 2 5,1 1 0,-1 1 0,-1-1 0,1 1 1,-1 0-1,1 0 0,-1 1 0,0 0 0,-10-3 0,5 2-16,1 0 1,-1 1-1,0 0 0,0 1 1,0 1-1,0 0 0,0 0 0,0 1 1,-1 1-1,1 0 0,0 1 1,-20 4-1,27-4 25,0 0 0,-1 0 0,1 1 0,0-1 0,0 1 1,1 0-1,-1 0 0,1 1 0,-1-1 0,1 1 0,0 0 0,0 0 0,1 1 1,-1-1-1,1 1 0,0 0 0,0-1 0,1 1 0,-1 1 0,1-1 0,0 0 1,1 0-1,-1 1 0,1-1 0,0 1 0,0 0 0,1-1 0,0 1 0,0 5 0,0-9-37,-1 0 0,1 0-1,0 0 1,0 0-1,0 0 1,1 0-1,-1 0 1,0 0 0,1 0-1,-1-1 1,1 1-1,0 0 1,0 0-1,0 0 1,0-1 0,0 1-1,0-1 1,0 1-1,2 2 1,0-2-222,0-1 0,0 0 0,0 0-1,1 0 1,-1 0 0,0 0 0,0-1 0,1 1 0,-1-1 0,0 0 0,4 0 0,25 0-3180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4.039"/>
    </inkml:context>
    <inkml:brush xml:id="br0">
      <inkml:brushProperty name="width" value="0.05" units="cm"/>
      <inkml:brushProperty name="height" value="0.05" units="cm"/>
      <inkml:brushProperty name="color" value="#004F8B"/>
    </inkml:brush>
  </inkml:definitions>
  <inkml:trace contextRef="#ctx0" brushRef="#br0">122 71 8212,'0'0'3081,"-5"-8"-3140,4 6 5,0-1 0,0 1 0,-1 0 0,1 0 0,-1 0 0,1 0 0,-1 0 0,0 0-1,0 0 1,0 0 0,0 1 0,0-1 0,0 1 0,-1 0 0,1-1 0,0 1 0,-1 0-1,1 0 1,-1 1 0,1-1 0,-1 0 0,1 1 0,-1 0 0,0-1 0,1 1 0,-1 0-1,0 0 1,1 1 0,-1-1 0,1 0 0,-1 1 0,1 0 0,-1-1 0,1 1 0,-1 0-1,1 0 1,-1 1 0,1-1 0,0 0 0,0 1 0,0 0 0,0-1 0,0 1 0,0 0-1,-2 2 1,2-2 62,1 1 0,-1-1-1,1 0 1,0 0 0,0 1 0,-1-1-1,1 1 1,1-1 0,-1 1-1,0 0 1,1-1 0,-1 1-1,1 0 1,0-1 0,0 1-1,0 0 1,0-1 0,0 1 0,1 0-1,-1-1 1,1 1 0,0 0-1,1 2 1,3 6 317,0-1 0,1 0 1,0 0-1,10 12 0,-11-15-205,0-1-1,0 1 0,0 0 1,-1 0-1,0 1 1,-1-1-1,4 12 1,-6-15-119,0-1 1,0 1-1,-1-1 1,0 1-1,1 0 1,-1-1-1,-1 1 1,1-1-1,0 1 1,-1-1-1,0 1 1,0 0-1,0-1 1,-2 7-1,1-9-53,0 1 0,0 0 0,1 0 0,-1-1 0,0 1 0,0-1 0,0 0 0,-1 1 0,1-1 0,0 0 0,0 0-1,-1-1 1,1 1 0,0 0 0,-1-1 0,1 1 0,-1-1 0,1 0 0,-1 0 0,1 0 0,-4 0 0,5-1 23,0 0-1,0 0 1,0 1 0,1-1 0,-1 0-1,0 0 1,0 0 0,1 0 0,-1 0 0,0 0-1,1 0 1,-1 0 0,1 0 0,-1 0-1,1-1 1,0 1 0,-1 0 0,1 0 0,0 0-1,0 0 1,0-1 0,0 1 0,0 0-1,0 0 1,0 0 0,1-2 0,4-36-559,-1 33 580,-1 1 0,1 0 0,1 0 0,-1 1-1,1-1 1,0 1 0,0 0 0,0 0 0,0 0 0,1 1 0,-1 0 0,1 0-1,0 0 1,0 1 0,11-3 0,8-2 233,0 1 0,42-4-1,1 7 701,-49 3-416,1 0 0,-1-2-1,0 0 1,30-8 0,-46 9-472,-1-1 1,1 1-1,-1-1 0,1 0 1,-1 1-1,0-1 1,0 0-1,0-1 1,0 1-1,0 0 0,0 0 1,-1-1-1,1 1 1,-1-1-1,1 0 1,-1 1-1,0-1 1,0 0-1,0 0 0,-1 0 1,2-3-1,-1 0-212,0 0-1,0 0 0,-1 0 0,0 0 1,0 0-1,0 0 0,-1 0 0,1 0 1,-4-10-1,3 14 152,0 0 1,-1 0 0,1 0-1,0 1 1,-1-1-1,0 0 1,1 1-1,-1-1 1,0 1-1,0-1 1,0 1 0,0 0-1,0 0 1,0 0-1,0 0 1,0 0-1,0 0 1,-1 1 0,1-1-1,0 1 1,0-1-1,-1 1 1,1 0-1,0 0 1,-1 0-1,1 0 1,-5 1 0,2 0 94,0-1 0,0 1 0,0 0 0,1 0 0,-1 0 0,0 1 0,0 0 0,1-1 0,-1 2 0,1-1 0,0 0 0,-5 5 0,3-2 116,1 1 0,0 0-1,1 0 1,-1 0 0,1 1 0,0 0 0,1-1 0,0 1 0,0 0 0,0 1 0,1-1 0,0 0 0,0 1 0,1-1 0,0 1 0,1 0 0,-1-1-1,2 10 1,-1-12-159,1-1-1,0 0 0,0 1 0,1-1 1,-1 0-1,1 0 0,0 0 0,0 0 0,0 0 1,1-1-1,-1 1 0,1-1 0,0 1 0,0-1 1,0 0-1,0 0 0,1 0 0,-1 0 1,1-1-1,0 0 0,-1 1 0,1-1 0,0 0 1,0-1-1,1 1 0,-1-1 0,0 0 1,0 0-1,1 0 0,-1-1 0,1 1 0,5-1 1,-6 0-200,8 1-1086,0 0 0,-1-1 1,1 0-1,0-1 0,20-4 0,-4-9-5158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49.819"/>
    </inkml:context>
    <inkml:brush xml:id="br0">
      <inkml:brushProperty name="width" value="0.05" units="cm"/>
      <inkml:brushProperty name="height" value="0.05" units="cm"/>
      <inkml:brushProperty name="color" value="#CC0066"/>
    </inkml:brush>
  </inkml:definitions>
  <inkml:trace contextRef="#ctx0" brushRef="#br0">7 0 5523,'0'0'3665,"-6"122"-1360,6-81-1024,0 0-785,0-5-208,2-3-80,5-3-208,-1-3-112,4-7-672,-8-10-3042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4.664"/>
    </inkml:context>
    <inkml:brush xml:id="br0">
      <inkml:brushProperty name="width" value="0.05" units="cm"/>
      <inkml:brushProperty name="height" value="0.05" units="cm"/>
      <inkml:brushProperty name="color" value="#004F8B"/>
    </inkml:brush>
  </inkml:definitions>
  <inkml:trace contextRef="#ctx0" brushRef="#br0">285 28 4594,'0'0'6678,"-1"-4"-5571,0 2-1062,1 1 0,-1 0 1,1 0-1,-1-1 0,0 1 0,0 0 1,1 0-1,-1 0 0,0 0 0,0 0 0,0 0 1,0 0-1,0 0 0,0 1 0,-1-1 1,1 0-1,0 0 0,0 1 0,0-1 1,-1 1-1,-1-1 0,-1 0-6,-1 0-1,1 1 1,0 0-1,0 0 1,0 0-1,-1 0 1,1 1-1,-4 0 1,-6 4 67,1-1 0,0 2 1,0 0-1,1 1 0,-1 0 1,1 0-1,1 2 0,0-1 0,0 1 1,0 1-1,1 0 0,1 1 0,0-1 1,0 2-1,1-1 0,0 1 1,-6 15-1,10-18-48,1 0-1,0 0 1,1 0 0,0 0 0,0 1 0,1-1-1,0 16 1,1-20-29,0-1 0,0 1-1,1-1 1,-1 0 0,1 1-1,0-1 1,1 1 0,-1-1 0,1 0-1,-1 0 1,1 0 0,0 0-1,1 0 1,-1 0 0,1 0 0,0-1-1,4 6 1,3-2 13,0-1 0,0 1 0,0-2 0,1 1-1,0-1 1,0-1 0,0 0 0,0-1 0,1 0 0,0 0 0,-1-1 0,1-1 0,0 0 0,0-1-1,0 0 1,21-3 0,-29 2-117,0-1 0,0 0 0,1 1 0,-1-1 0,0 0 0,-1-1 0,1 1 0,0-1-1,-1 0 1,1 0 0,-1 0 0,0 0 0,0-1 0,0 1 0,0-1 0,-1 1 0,1-1 0,-1 0-1,0 0 1,0 0 0,-1-1 0,1 1 0,-1 0 0,0-1 0,0 1 0,0-1 0,-1 1 0,1-1 0,-1 1-1,0-1 1,-1 1 0,1-1 0,-2-6 0,1 10 74,0 0-1,0 0 1,0 0 0,0 0 0,0 0-1,0 0 1,0 0 0,0 0-1,0 1 1,0-1 0,0 0-1,0 1 1,-1-1 0,1 1-1,0 0 1,0-1 0,-1 1-1,1 0 1,0 0 0,-3-1-1,-33 0 9,28 2-2,1-1-122,-6-1 173,0 1 0,0 1 0,0 1 0,-14 3 0,25-5-108,1 0-1,0 1 1,0-1-1,0 1 1,1-1-1,-1 1 1,0 0-1,0 0 1,0 0-1,0 0 1,1 0-1,-1 0 1,0 1-1,1-1 1,-1 0-1,1 1 1,0-1-1,-1 1 1,1 0-1,0-1 1,0 1-1,0 0 1,0 0-1,0 0 1,0 0-1,1 0 1,-1 0-1,1 0 1,-1 0-1,1 0 1,0 0-1,0 0 1,0 0-1,0 0 1,0 0-1,0 3 1,5 0-2000,10-2-1270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5.034"/>
    </inkml:context>
    <inkml:brush xml:id="br0">
      <inkml:brushProperty name="width" value="0.05" units="cm"/>
      <inkml:brushProperty name="height" value="0.05" units="cm"/>
      <inkml:brushProperty name="color" value="#004F8B"/>
    </inkml:brush>
  </inkml:definitions>
  <inkml:trace contextRef="#ctx0" brushRef="#br0">1 0 4066,'0'0'11173,"6"0"-10757,1 0-368,0 2 0,6 0-96,1 0 0,4 0-928,-2 0-609,0-2-1552,-7 0-1169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5.833"/>
    </inkml:context>
    <inkml:brush xml:id="br0">
      <inkml:brushProperty name="width" value="0.05" units="cm"/>
      <inkml:brushProperty name="height" value="0.05" units="cm"/>
      <inkml:brushProperty name="color" value="#004F8B"/>
    </inkml:brush>
  </inkml:definitions>
  <inkml:trace contextRef="#ctx0" brushRef="#br0">11 148 4818,'0'0'2585,"1"8"-1475,8 62 1954,-1 138 0,-8-207-3189,-1-36-3146,-5 0 2023,-3-26-261,-2-92 0,10 127 1635,0 16 80,1 0 1,0 0-1,1 0 1,0 0-1,0 0 1,4-11 0,-4 18-170,0 1 1,0-1-1,0 1 1,1-1 0,-1 1-1,1 0 1,0 0 0,-1 0-1,1 0 1,0 0 0,0 0-1,0 0 1,1 1-1,-1-1 1,0 1 0,1-1-1,-1 1 1,1 0 0,-1 0-1,1 0 1,0 0 0,-1 1-1,1-1 1,0 1-1,-1-1 1,1 1 0,4 0-1,20-1 476,1 0 0,42 6 0,-62-4-391,0 0-1,-1 0 1,1 1 0,0 0-1,-1 1 1,1 0-1,-1 0 1,0 0 0,0 1-1,0 0 1,0 0 0,-1 1-1,11 9 1,-16-13-101,0 0 1,0 0-1,0 0 0,0 1 1,0-1-1,0 0 1,-1 1-1,1-1 0,0 1 1,-1-1-1,1 1 1,-1-1-1,0 1 0,1-1 1,-1 1-1,0-1 1,0 1-1,0 0 0,0-1 1,0 1-1,-1-1 0,1 1 1,0-1-1,-1 1 1,1-1-1,-1 1 0,1-1 1,-1 1-1,0-1 1,1 0-1,-1 1 0,0-1 1,0 0-1,0 0 1,0 1-1,0-1 0,0 0 1,-1 0-1,1 0 0,0 0 1,0-1-1,-1 1 1,-2 1-1,-6 4 19,0-1-1,0 0 1,-1 0-1,-15 4 1,-2-2-61,-1-1-1,-46 5 1,14-4-521,51 1-2894,6-2 1054,-3-2-697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6.827"/>
    </inkml:context>
    <inkml:brush xml:id="br0">
      <inkml:brushProperty name="width" value="0.05" units="cm"/>
      <inkml:brushProperty name="height" value="0.05" units="cm"/>
      <inkml:brushProperty name="color" value="#004F8B"/>
    </inkml:brush>
  </inkml:definitions>
  <inkml:trace contextRef="#ctx0" brushRef="#br0">1 318 3954,'0'0'1809,"0"7"-1353,0-2-364,0 6 78,0 0-1,0 0 1,1 0-1,1 0 1,5 21-1,-6-29-143,1 0 0,-1 1 0,1-1 0,0 0 0,0 0 0,0 0 0,0 0 0,0 0 0,1-1 0,-1 1 0,1-1 0,0 0 0,0 1 0,0-1 0,0 0 0,0-1-1,0 1 1,0 0 0,1-1 0,-1 0 0,1 0 0,-1 0 0,1 0 0,4 0 0,-3 0 4,-1 0 0,1-1 0,-1 1 0,1-1 1,0 0-1,-1 0 0,1 0 0,-1-1 0,1 0 0,-1 0 0,1 0 0,-1 0 0,0-1 1,1 0-1,-1 0 0,0 0 0,0 0 0,0 0 0,4-4 0,-4 1-60,0 0 0,-1 0-1,1 0 1,-1 0-1,0 0 1,0-1 0,-1 1-1,0-1 1,0 0 0,0 0-1,-1 0 1,1 0-1,-1 0 1,0-7 0,2-93-250,-4 69 1221,1 36-781,0 17-160,0 17 187,1 0-1,1 0 0,12 59 0,7-14 320,36 160 560,-49-194-991,-2 1 1,-2 0-1,-2 61 0,-2-104-82,-1 1 0,1-1 0,-1 0 0,0 0 0,1 0 0,-1 0 0,0 0 0,0 0 0,0 0 1,-1 0-1,1 0 0,0 0 0,-1 0 0,1-1 0,-1 1 0,0-1 0,0 1 0,1-1 0,-1 0 0,0 1 1,0-1-1,0 0 0,0 0 0,0 0 0,-1-1 0,1 1 0,0-1 0,0 1 0,0-1 0,-1 1 0,1-1 1,-4 0-1,2 0-50,0 0 0,-1 0 1,1 0-1,0 0 0,0 0 0,0-1 1,0 0-1,0 0 0,0 0 1,0 0-1,0-1 0,1 1 1,-1-1-1,0 0 0,1 0 0,0-1 1,-5-3-1,3 0 50,1 0 0,0-1 0,0 1 0,1-1 0,0 0 0,0 0 0,1 0 0,-1-1-1,2 1 1,-1 0 0,1-1 0,0 1 0,0-1 0,1 0 0,0 1 0,2-8 0,-2 13 27,1 0 0,-1 1 0,1-1 0,0 1 1,-1-1-1,1 1 0,0-1 0,0 1 0,0 0 0,0-1 0,0 1 0,1 0 0,-1 0 0,0-1 1,1 1-1,-1 0 0,0 1 0,1-1 0,-1 0 0,1 0 0,2 0 0,42-18 47,-34 15-58,29-10 20,-2-3 0,1-1 0,39-25 0,-67 35-16,-1 0 1,0 0-1,-1-1 1,1-1-1,-2 0 0,1 0 1,-1-1-1,-1 0 1,0 0-1,-1-1 0,0 0 1,-1 0-1,9-23 1,-8 8-17,-1 0 1,0 0 0,-2 0-1,-2-1 1,0 0 0,-2 0-1,-5-50 1,3 69 5,0 0 1,0 1-1,0-1 1,-1 1-1,-1 0 0,0 0 1,0 0-1,0 0 1,-1 1-1,0-1 0,-8-8 1,11 13-5,-1 0 1,0 0-1,0 0 1,0 0 0,-1 1-1,1-1 1,-1 1-1,1 0 1,-1 0-1,0 0 1,0 0-1,0 1 1,0-1 0,0 1-1,0 0 1,0 0-1,0 1 1,0-1-1,-1 1 1,1 0 0,0 0-1,0 1 1,-1-1-1,1 1 1,-7 1-1,7 0 3,0 1 0,1-1-1,-1 0 1,0 1-1,1 0 1,0 0 0,-1 0-1,1 0 1,0 0-1,1 1 1,-1-1-1,1 1 1,-1 0 0,1 0-1,0 0 1,1 0-1,-1 0 1,1 0 0,-2 6-1,-1 7 81,0 0-1,1 0 0,-1 28 1,3-27-21,0 0 0,2 1 1,0-1-1,2 0 0,0 1 0,0-1 0,2-1 1,10 28-1,-11-36-26,1 1 0,0-1 0,0 0-1,1-1 1,0 1 0,1-1 0,0-1 0,0 1 0,0-1 0,1 0 0,0-1 0,1 0 0,-1 0 0,1 0 0,1-2-1,16 8 1,-19-9-27,0 0-1,0-1 0,0 0 0,1 0 0,-1-1 0,1 0 0,-1 0 0,1-1 1,-1 0-1,1 0 0,-1-1 0,14-3 0,-15 2-12,0 0 1,0-1-1,0 0 0,0 0 0,-1 0 1,1-1-1,-1 0 0,0 0 0,0 0 1,0-1-1,-1 0 0,0 0 0,0 0 0,6-9 1,-5 6 4,-1 0 1,1-1-1,-2 1 0,1-1 1,-1 0-1,0 0 1,-1-1-1,0 1 0,-1 0 1,0-1-1,0 1 1,-1-11-1,0 19 310,0 28-1025,-1-23 720,1-1 0,0 0 1,0 1-1,0-1 1,0 0-1,0 1 0,1-1 1,0 0-1,-1 1 1,1-1-1,0 0 0,1 0 1,-1 0-1,1 0 1,-1 0-1,1 0 0,0 0 1,0 0-1,0-1 1,0 1-1,1-1 0,-1 0 1,1 1-1,-1-1 1,1 0-1,0 0 0,0-1 1,0 1-1,0-1 1,0 1-1,0-1 0,0 0 1,0 0-1,1 0 1,-1-1-1,0 1 1,1-1-1,5 0 0,1 2-7,-1-1-1,1-1 0,0 0 0,0 0 1,0-1-1,0 0 0,14-4 0,-21 4 11,0-1-1,0 1 1,-1-1-1,1 0 0,0 1 1,-1-1-1,1 0 1,-1-1-1,1 1 1,-1 0-1,0-1 1,0 1-1,0-1 0,-1 0 1,1 1-1,-1-1 1,1 0-1,-1 0 1,0 0-1,0 0 0,0-1 1,0 1-1,-1 0 1,1 0-1,-1 0 1,0-6-1,2-51 1287,-2 60-1057,0 35-914,0-31 685,0 1 0,0-1 0,1 0-1,0 1 1,0-1 0,0 0 0,0 1 0,0-1 0,1 0 0,0 0 0,0 0 0,0 0 0,0-1 0,1 1 0,-1 0-1,1-1 1,0 0 0,0 1 0,0-1 0,1-1 0,-1 1 0,1 0 0,0-1 0,-1 0 0,1 1 0,0-2 0,0 1-1,0 0 1,1-1 0,5 2 0,2 0 14,1 1 0,-1-2 1,1 0-1,0 0 0,0-1 0,0-1 0,-1 0 0,1-1 0,0 0 0,0-1 0,-1 0 0,1-1 0,-1-1 1,16-6-1,-21 7-30,1-1 0,-1 0 0,1-1 0,-1 0-1,-1 0 1,1 0 0,-1-1 0,0 0 0,0 0 0,-1 0 0,1-1 0,-2 0 0,1 0 0,-1 0 0,0 0 0,0-1 0,-1 0 0,0 0 0,0 0 0,-1 0 0,0 0 0,1-15 0,2-21-267,-3-1 1,-3-56-1,0 79 153,-2 1 0,0 0 0,-2 0 0,0 1 0,-1 0 0,-17-38 0,23 56 115,-1 0 0,0 0 0,0-1 0,0 2 0,0-1 0,-1 0 0,1 0 0,-1 0 0,1 0 0,-1 1 0,1-1 0,-1 1 0,0-1 0,0 1 0,0 0 0,0 0 0,0-1 0,0 1 0,0 1 0,0-1 0,0 0 0,0 0 0,-1 1 0,1-1 0,0 1 0,-4 0 0,3 0-1,0 1-1,1 0 0,-1 0 1,1 0-1,-1 1 0,1-1 0,0 0 1,-1 1-1,1 0 0,0-1 0,0 1 1,0 0-1,0 0 0,1 0 0,-1 0 1,0 1-1,1-1 0,0 0 0,-1 1 1,1-1-1,0 1 0,-1 2 0,-8 27 175,0 1 1,2 1-1,2-1 0,1 1 0,2 0 0,1 0 0,4 64 0,-1-88-136,0 0 1,0 0-1,1 0 0,0 0 1,1-1-1,0 1 1,1-1-1,0 0 0,0 0 1,0 0-1,2 0 0,-1-1 1,1 0-1,0 0 0,0 0 1,1-1-1,0 0 1,1 0-1,-1-1 0,1 0 1,1 0-1,-1-1 0,1 0 1,0 0-1,0-1 1,0-1-1,0 1 0,1-1 1,0-1-1,-1 0 0,1 0 1,0-1-1,16 0 0,-23-1-16,0 0 0,0 0 0,-1 0 0,1-1 0,0 0 0,-1 1 0,1-1 0,0 0 0,-1 0 0,1 0 0,-1-1 0,1 1 0,-1-1 0,0 1 0,0-1 0,4-3 0,24-39 13,-26 37-13,0 0 1,1 0 0,-1 1-1,1-1 1,7-5 0,-12 12 11,3 1-155,0 0 66,0 0 1,0 1-1,0 0 0,0-1 1,0 1-1,0 0 0,0 0 1,-1 1-1,1-1 0,-1 0 0,3 4 1,-2-2 75,1 0-1,0 0 1,0-1 0,0 0-1,1 1 1,7 3 0,-7-5 24,1 0 1,-1-1-1,1 1 1,-1-1-1,1 0 1,0-1-1,-1 1 1,1-1-1,0 0 1,0-1-1,-1 1 1,1-1-1,0-1 1,9-2-1,-11 2-48,-1 1 0,0-1 0,0 0 0,1-1 0,-1 1 0,-1 0 0,1-1 0,0 1 0,-1-1 0,1 0 0,-1 0 0,0 0 0,0 0 0,0-1 0,0 1 1,-1 0-1,1-1 0,-1 1 0,0-1 0,0 0 0,0 1 0,0-1 0,-1-5 0,1 3 1,-1 0 1,0 0 0,0 0 0,-1 0-1,0 0 1,0 1 0,0-1 0,-1 0-1,0 0 1,0 1 0,0-1 0,-1 1-1,0 0 1,0 0 0,0 0 0,0 0-1,-1 0 1,0 1 0,0-1 0,0 1-1,-1 0 1,1 0 0,-1 1 0,0-1-1,0 1 1,0 0 0,-1 1 0,1-1-1,0 1 1,-1 0 0,-9-2 0,11 3 31,-1 1 0,0 0 1,0 0-1,1 0 0,-1 0 1,0 1-1,0-1 0,1 1 1,-1 1-1,1-1 0,-1 0 1,1 1-1,-1 0 0,1 0 1,0 1-1,0-1 0,0 1 1,0 0-1,0 0 0,1 0 1,-1 0-1,1 1 0,0-1 1,-4 7-1,3-5 30,1 1 1,0 0-1,0 0 1,1 0-1,-1 0 0,1 0 1,0 1-1,1-1 1,0 0-1,0 1 1,0 0-1,1-1 0,0 1 1,0-1-1,0 1 1,1-1-1,2 11 1,-1-13-44,0-1 1,-1 0 0,1 0-1,0 1 1,0-1 0,1-1-1,-1 1 1,0 0 0,1-1-1,0 1 1,0-1 0,0 0-1,0 0 1,0 0 0,0 0-1,0 0 1,0-1 0,1 1-1,-1-1 1,1 0 0,-1 0-1,1 0 1,0-1 0,5 1-1,8 1-163,1-1-1,0 0 1,30-3-1,-41 1-28,0-1 0,0 1 0,-1-1-1,1-1 1,-1 1 0,1-1 0,-1 0-1,0 0 1,0-1 0,-1 0-1,1 0 1,-1 0 0,1 0 0,-1-1-1,-1 0 1,1 0 0,-1-1-1,0 1 1,0-1 0,0 0 0,-1 0-1,0 0 1,0 0 0,-1-1 0,1 1-1,-1-1 1,-1 0 0,1 0-1,-1 1 1,0-1 0,-1 0 0,0-12-1,0-62 456,0 80-71,2 1-202,1 0 0,-1 1 1,0 0-1,1-1 1,-1 1-1,0 0 0,1 0 1,-1 1-1,0-1 0,0 0 1,0 1-1,0-1 1,0 1-1,0 0 0,2 2 1,27 36 465,-22-27-248,-2-4-80,0 1 1,-1-1 0,0 1-1,-1 0 1,0 1-1,-1-1 1,0 1 0,0 0-1,-1 0 1,-1 1-1,0-1 1,0 0-1,-1 23 1,-1-32-139,0 1-1,-1-1 1,1 0-1,-1 1 1,1-1 0,-1 0-1,0 0 1,0 1-1,0-1 1,0 0 0,-1 0-1,1 0 1,0 0-1,-1 0 1,1-1 0,-1 1-1,0 0 1,0-1-1,1 1 1,-1-1-1,0 1 1,0-1 0,-1 0-1,1 0 1,0 0-1,-4 1 1,1 0-157,-1 0-1,1-1 1,-1 0 0,1 0-1,-1 0 1,0-1 0,0 1 0,1-1-1,-1-1 1,-7 0 0,12 0 69,0 0 1,0 0-1,0 0 1,0 0 0,0 0-1,1 0 1,-1-1 0,1 1-1,-1 0 1,1 0-1,-1 0 1,1-1 0,-1 1-1,1 0 1,0-1 0,0 1-1,0 0 1,0-1-1,0 1 1,0 0 0,0 0-1,0-2 1,4-33-1206,-2 32 1286,1 0 0,-1 1-1,1-1 1,-1 0 0,1 1 0,0-1 0,1 1 0,-1 0 0,0 0 0,1 1 0,0-1 0,0 1 0,-1-1 0,1 1-1,1 0 1,-1 0 0,0 1 0,0 0 0,1-1 0,-1 1 0,1 1 0,5-1 0,16-2 727,0 1 0,47 4 0,-31-1-852,-40-1 128,16 1 158,0-1 0,0-1 0,-1-1 0,35-8 0,-48 9-125,-1 0-1,1-1 1,-1 1 0,1 0-1,-1-1 1,0 0 0,1 0-1,-1 0 1,0-1 0,0 1-1,0 0 1,-1-1 0,1 0-1,-1 0 1,1 0 0,-1 0-1,0 0 1,0 0 0,0-1-1,-1 1 1,1-1 0,-1 1-1,0-1 1,0 1 0,0-1-1,0 0 1,-1 0 0,1 1-1,-1-8 1,0 5-46,0 0-1,0 0 1,-1 0 0,0 0-1,0 0 1,-1 0 0,0 0-1,0 0 1,0 1 0,0-1-1,-6-8 1,6 11 39,0 0-1,-1 1 1,1-1-1,-1 1 1,1-1-1,-1 1 1,0 0-1,0 0 1,0 0 0,0 0-1,-1 1 1,1-1-1,0 1 1,-1 0-1,1 0 1,-1 0-1,1 0 1,-1 1-1,1-1 1,-1 1 0,-4 0-1,5 0 31,0 1-1,0-1 1,0 1 0,0 0-1,0 0 1,0 0-1,1 0 1,-1 0 0,0 1-1,0-1 1,1 1-1,-1-1 1,1 1 0,0 0-1,-1 0 1,1 1-1,0-1 1,0 0 0,0 1-1,1-1 1,-1 1-1,0-1 1,1 1 0,0 0-1,0 0 1,0-1 0,0 1-1,0 0 1,0 0-1,0 4 1,-2 11 204,0-1 0,1 1 0,1 30 0,1-47-253,0 6 71,0 0 1,1 0 0,0 0 0,0 0 0,1 0 0,0-1 0,0 1 0,0 0 0,1-1-1,0 1 1,0-1 0,1 0 0,0 0 0,0 0 0,0-1 0,1 1 0,0-1-1,0 0 1,0-1 0,0 1 0,1-1 0,0 0 0,0 0 0,11 5 0,0-2-420,0 0 1,0-1-1,0-1 1,1-1-1,0 0 1,0-2 0,0 0-1,27 0 1,-42-2-2790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9.691"/>
    </inkml:context>
    <inkml:brush xml:id="br0">
      <inkml:brushProperty name="width" value="0.05" units="cm"/>
      <inkml:brushProperty name="height" value="0.05" units="cm"/>
      <inkml:brushProperty name="color" value="#004F8B"/>
    </inkml:brush>
  </inkml:definitions>
  <inkml:trace contextRef="#ctx0" brushRef="#br0">46 17 3650,'0'0'4708,"12"-2"-4089,236-7 4093,-220 3-4629,-27 6-297,-22 0-992,-5 1 909,0 0 0,1 2 0,-1 0 0,1 2-1,0 1 1,0 1 0,0 1 0,1 1-1,-43 23 1,65-31 352,1 1-1,-1-1 1,1 0-1,-1 1 1,1-1-1,0 1 1,0-1-1,0 1 1,0 0-1,0-1 1,0 1-1,0 0 1,0 0-1,1 0 1,-1 0-1,1-1 1,-1 1-1,1 0 1,0 0-1,0 0 1,0 0-1,0 0 1,0 0-1,0 0 1,1 4-1,0 6 114,35-10 531,-23 2-672,0 0 0,-1 1-1,0 0 1,0 1 0,0 0 0,-1 1 0,21 17-1,67 65 443,-92-82-437,-1 0 1,0 0-1,-1 0 0,0 0 0,0 1 1,0 0-1,-1 0 0,0 0 1,-1 0-1,0 1 0,0-1 1,0 1-1,-2 0 0,1 0 0,-1 0 1,0 0-1,-1 0 0,0 10 1,-1-16-25,0 0 0,1-1 0,-2 1 1,1-1-1,0 0 0,0 1 1,-1-1-1,1 0 0,-1 0 0,0 0 1,1 0-1,-1 0 0,0 0 1,0 0-1,-1-1 0,1 1 1,0-1-1,0 1 0,-1-1 0,1 0 1,-1 0-1,1 0 0,-1 0 1,1-1-1,-1 1 0,-5 0 0,-9 3 29,-1-1 0,-28 2-1,24-3-39,13 0-35,0-1 0,0 0 0,0-1 0,0 0 0,0 0 0,0-1 0,0 0 1,0-1-1,0 0 0,1 0 0,-1-1 0,-13-6 0,19 3-2753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0.032"/>
    </inkml:context>
    <inkml:brush xml:id="br0">
      <inkml:brushProperty name="width" value="0.05" units="cm"/>
      <inkml:brushProperty name="height" value="0.05" units="cm"/>
      <inkml:brushProperty name="color" value="#004F8B"/>
    </inkml:brush>
  </inkml:definitions>
  <inkml:trace contextRef="#ctx0" brushRef="#br0">0 0 4274,'0'0'5218,"81"0"-5234,-56 0-944,-4 0-673,-6 0-976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0.830"/>
    </inkml:context>
    <inkml:brush xml:id="br0">
      <inkml:brushProperty name="width" value="0.05" units="cm"/>
      <inkml:brushProperty name="height" value="0.05" units="cm"/>
      <inkml:brushProperty name="color" value="#004F8B"/>
    </inkml:brush>
  </inkml:definitions>
  <inkml:trace contextRef="#ctx0" brushRef="#br0">56 195 2209,'0'0'4255,"0"7"-3815,0 230 5459,-3-258-6757,0 1 0,-2-1-1,-11-35 1,10 38 695,0-1-1,1 1 1,2-1 0,-4-38-1,6 30 280,1 15-16,-1-1 0,2 0 1,0 0-1,0 1 0,5-19 0,-5 27-98,0 1 0,1 0 0,-1-1 0,1 1 0,0 0-1,0 0 1,0 0 0,0 0 0,1 0 0,-1 1 0,1-1-1,-1 1 1,1-1 0,0 1 0,0 0 0,0 0 0,0 0-1,0 1 1,1-1 0,-1 1 0,1 0 0,-1 0 0,1 0-1,3-1 1,21-2 487,1 1 0,-1 1 0,51 3 0,-75 0-466,1-1-1,-1 1 1,0 0 0,0 1 0,0-1-1,0 1 1,0 0 0,0 0 0,0 0-1,0 0 1,-1 1 0,1 0-1,-1-1 1,0 1 0,1 0 0,-1 1-1,-1-1 1,1 1 0,0-1 0,-1 1-1,0 0 1,0 0 0,0 0 0,0 0-1,1 8 1,1-1 10,0 1 0,-2 0 0,1 0 0,-2 1 0,1-1 0,-2 0 0,1 0 0,-3 14 0,1-22-21,0-1-1,-1 0 0,1 0 1,-1 0-1,1 0 0,-1 0 1,0-1-1,0 1 1,-1 0-1,1-1 0,0 0 1,-1 1-1,1-1 1,-1 0-1,0 0 0,0-1 1,0 1-1,0 0 0,0-1 1,0 0-1,0 0 1,-4 1-1,-13 5 53,1-2-1,-26 5 1,43-10-63,-91 9-424,52-9-4538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4.795"/>
    </inkml:context>
    <inkml:brush xml:id="br0">
      <inkml:brushProperty name="width" value="0.05" units="cm"/>
      <inkml:brushProperty name="height" value="0.05" units="cm"/>
      <inkml:brushProperty name="color" value="#004F8B"/>
    </inkml:brush>
  </inkml:definitions>
  <inkml:trace contextRef="#ctx0" brushRef="#br0">219 1 848,'0'0'9437,"-8"22"-9176,-7 0-68,0 0 1,1 1-1,1 0 0,2 1 1,0 0-1,1 1 0,2 0 1,-7 33-1,-3 32 119,-5 98 1,3-17 73,-16 235-185,35 5 618,2-208-108,1-144-195,2 0 0,3-1-1,2 1 1,3-1 0,3-1-1,30 80 1,-44-135-1934,-1-5 414,-6-11-1704,-13-15-4429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46.344"/>
    </inkml:context>
    <inkml:brush xml:id="br0">
      <inkml:brushProperty name="width" value="0.05" units="cm"/>
      <inkml:brushProperty name="height" value="0.05" units="cm"/>
      <inkml:brushProperty name="color" value="#004F8B"/>
    </inkml:brush>
  </inkml:definitions>
  <inkml:trace contextRef="#ctx0" brushRef="#br0">291 33 224,'0'0'4589,"0"-3"-3982,1 0 0,-1 0 1,0 0-1,-1 0 0,1 1 0,0-1 0,-1 0 1,0 0-1,-1-4 0,-7 14-580,0 0 0,1 1-1,-1-1 1,2 2 0,-1-1 0,-12 19-1,-1 1 94,-28 30 200,20-27 71,2 2 1,1 1-1,-36 62 1,62-96-392,0 0 0,0 0 0,-1 0-1,1 1 1,0-1 0,0 0 0,0 0 0,0 0 0,0 0-1,0 0 1,0 0 0,0 0 0,-1 0 0,1 0 0,0 0-1,0 1 1,0-1 0,0 0 0,0 0 0,0 0 0,0 0-1,0 0 1,0 0 0,0 0 0,0 1 0,0-1 0,0 0-1,0 0 1,0 0 0,0 0 0,0 0 0,0 0 0,0 1-1,0-1 1,0 0 0,0 0 0,0 0 0,0 0 0,0 0 0,0 0-1,0 0 1,0 1 0,0-1 0,0 0 0,1 0 0,-1 0-1,0 0 1,0 0 0,0 0 0,0 0 0,0 0 0,0 0-1,0 1 1,0-1 0,1 0 0,-1 0 0,0 0 0,0 0-1,0 0 1,0 0 0,0 0 0,0 0 0,0 0 0,1 0-1,-1 0 1,0 0 0,12-7-34,13-12-110,189-171-3978,-171 155 4002,45-45 1296,-87 80-1078,0 0 0,-1 0 0,1 0 0,0 0 0,0 0 0,-1 1 0,1-1 0,0 0 0,-1 0 0,1 1 0,-1-1 1,1 1-1,0-1 0,-1 0 0,1 1 0,-1-1 0,1 1 0,-1 0 0,0-1 0,1 1 0,-1-1 0,1 1 0,-1 0 0,0-1 0,1 1 0,-1 0 0,0-1 0,0 2 0,12 21 114,94 235 2306,-98-245-2224,-2-9-1467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0"/>
    </inkml:context>
    <inkml:brush xml:id="br0">
      <inkml:brushProperty name="width" value="0.05" units="cm"/>
      <inkml:brushProperty name="height" value="0.05" units="cm"/>
      <inkml:brushProperty name="color" value="#004F8B"/>
    </inkml:brush>
  </inkml:definitions>
  <inkml:trace contextRef="#ctx0" brushRef="#br0">19 326 1361,'0'0'3004,"2"18"-1852,4 7-905,-3-13-77,-1 0-1,0 0 0,0 0 1,-1 23 2568,-1-40-1772,-1-92-1040,3-120-431,-2 208 469,1 0 1,0 0-1,1 0 0,0 0 0,0 0 1,1 0-1,0 0 0,5-8 0,-6 14 29,0 0 0,0 0-1,0 0 1,0 0-1,0 1 1,1-1 0,-1 1-1,1-1 1,0 1 0,0 0-1,0 0 1,0 0-1,0 1 1,0-1 0,0 1-1,1-1 1,-1 1-1,0 0 1,1 0 0,-1 1-1,1-1 1,-1 1 0,7 0-1,-3-1 36,1 1-1,0 1 0,0-1 1,-1 1-1,1 1 1,-1-1-1,1 2 1,-1-1-1,1 1 0,8 4 1,-12-4-12,0 0 0,0 0 0,0 0 0,-1 1 1,0-1-1,1 1 0,-1 0 0,-1 0 0,1 0 0,0 1 0,-1-1 1,0 0-1,0 1 0,0 0 0,-1-1 0,0 1 0,2 9 0,-1-7-8,0 1-1,-1-1 1,0 1 0,0 0-1,-1-1 1,0 1-1,0 0 1,-1 0-1,0-1 1,0 1-1,-1-1 1,0 1-1,0-1 1,-1 1-1,1-1 1,-2 0-1,1 0 1,-1-1-1,0 1 1,-1-1-1,1 0 1,-1 0 0,0 0-1,-1 0 1,0-1-1,1 0 1,-12 7-1,7-5-153,0 0 1,-1 0-1,0-1 0,0 0 1,0-1-1,-1-1 0,1 0 0,-1 0 1,0-1-1,0-1 0,0 0 0,-1 0 1,1-1-1,0-1 0,-15-1 0,26-2 6,0 1-1,1-1 0,0 1 1,-1-1-1,1 1 0,0-1 0,0 0 1,1 1-1,-1-1 0,1 1 0,0-4 1,1 2 81,1 0 0,-1 1 1,1-1-1,0 1 0,0-1 0,0 1 1,0 0-1,0 0 0,1 1 1,0-1-1,-1 1 0,1-1 0,0 1 1,0 0-1,0 1 0,1-1 1,-1 1-1,0 0 0,5-1 1,2-1 372,0 1 1,0 1 0,0-1 0,0 2 0,0 0 0,18 2-1,-25-1-138,1 1 0,-1 0 0,0 0 0,-1 1 0,1-1 0,0 1 0,-1 0 0,1 0 0,-1 0-1,0 0 1,0 0 0,3 5 0,-2-3 2,1 0 1,0 0-1,0 0 0,0 0 0,7 4 1,-6-6-180,0-1 0,-1 1-1,1-1 1,0 0 0,0 0 0,0-1 0,1 1 0,-1-2 0,0 1 0,0-1 0,1 1 0,-1-2 0,0 1 0,1-1 0,-1 0-1,8-2 1,-8 1-200,0-1-1,0 1 0,-1-1 1,1 0-1,-1 0 0,0-1 1,0 1-1,0-1 0,0 0 1,-1-1-1,0 1 0,0-1 0,0 0 1,0 0-1,-1 0 0,4-7 1,-3 5-459,-1-1 1,0 1-1,0-1 0,0 0 1,-1 0-1,1-15 1,-1-10 5310,-2 40-4101,0 14 175,-1-8-291,1 0 0,0 1-1,2-1 1,4 24 0,-6-34-514,1 0 0,0 0 1,0 0-1,1 0 1,-1-1-1,1 1 1,-1 0-1,1 0 0,0-1 1,0 1-1,0-1 1,0 0-1,0 0 0,1 1 1,-1-1-1,1-1 1,0 1-1,-1 0 1,1-1-1,0 1 0,0-1 1,0 0-1,0 0 1,0 0-1,5 1 0,15-1-3252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54.504"/>
    </inkml:context>
    <inkml:brush xml:id="br0">
      <inkml:brushProperty name="width" value="0.05" units="cm"/>
      <inkml:brushProperty name="height" value="0.05" units="cm"/>
      <inkml:brushProperty name="color" value="#CC0066"/>
    </inkml:brush>
  </inkml:definitions>
  <inkml:trace contextRef="#ctx0" brushRef="#br0">1 332 5523,'0'0'3060,"13"-8"-2492,-2 2-348,1 0 0,-1 0-1,1 1 1,24-6 0,-32 9-127,1 1 0,0 1 0,-1-1 0,1 1-1,0 0 1,-1 0 0,1 0 0,0 0 0,0 1 0,-1 0 0,1 0-1,-1 0 1,1 1 0,-1-1 0,1 1 0,-1 0 0,0 1 0,0-1 0,0 1-1,7 5 1,-5-2-13,0 1 0,0 0 0,0 0 0,-1 0 0,0 1 0,-1 0 0,1 0 0,-1 0 0,-1 0 0,0 1 0,0-1 0,-1 1 0,0 0 0,2 13 0,-3-15-58,-1 0 0,0 0-1,0 0 1,0 0 0,-1 0-1,0 0 1,0 0-1,-1 0 1,0 0 0,0-1-1,-1 1 1,1-1 0,-1 1-1,-1-1 1,1 0 0,-1 0-1,0 0 1,-10 9 0,7-8-88,-1 0 0,1-1 0,-2 1 1,1-2-1,-1 1 0,0-1 0,0-1 1,0 1-1,-1-2 0,1 1 0,-1-1 1,0-1-1,0 0 0,0 0 0,0-1 1,-19 0-1,28-1 40,0 0 0,1 0 0,-1 0 0,0 0 1,1 0-1,-1 0 0,0 0 0,1 0 0,-1 0 0,1-1 0,-1 1 0,0 0 1,1-1-1,-1 1 0,1 0 0,-1-1 0,1 1 0,-1 0 0,1-1 1,-1 1-1,1-1 0,-1 1 0,1-1 0,0 1 0,-1-1 0,1 1 1,0-1-1,-1 1 0,1-1 0,0-1 0,1-23-487,1 20 455,-1 0-1,1 0 1,0 0-1,1 1 1,-1-1-1,1 1 1,5-8 0,3 3 64,0 0 0,0 1 0,0 1 0,1-1 0,1 2 0,-1 0 0,25-9 0,4 3 103,51-8 0,-33 8 1,-56 11-81,0 0-1,0 0 1,0 0 0,0 0-1,0 0 1,0-1 0,0 0 0,-1 1-1,1-1 1,-1 0 0,1 0 0,-1 0-1,0-1 1,0 1 0,0 0-1,0-1 1,0 1 0,0-1 0,-1 0-1,1 0 1,-1 0 0,0 0 0,1-3-1,1-4-4,-1-1 0,0 0 0,-1 0 0,0 1-1,-1-15 1,0 24-24,0-1 0,0 1-1,0-1 1,-1 1 0,1 0 0,-1-1-1,1 1 1,-1-1 0,1 1 0,-1 0-1,0 0 1,0-1 0,1 1-1,-1 0 1,0 0 0,0 0 0,0 0-1,0 0 1,-1 0 0,1 0 0,-2-1-1,-1 0-7,0 0 0,0 0 0,0 0 1,0 1-1,0 0 0,-1-1 0,-6 0 0,6 2 0,-1-1 1,1 0 0,0 1 0,-1 0 0,1 0-1,-1 1 1,1 0 0,0 0 0,-1 0-1,1 0 1,0 1 0,0 0 0,-6 3-1,7-1 71,0 0-1,0 0 1,0 1-1,1-1 0,0 1 1,0 0-1,0 0 1,0 0-1,1 0 0,0 1 1,0-1-1,1 1 1,-1-1-1,0 11 0,1-11 2,0 0-1,1-1 1,-1 1-1,1 0 1,0 0-1,1-1 1,-1 1-1,1 0 1,0-1-1,0 1 1,0-1-1,1 1 1,-1-1-1,1 1 1,0-1-1,1 0 1,-1 0-1,5 6 1,0-4-1,0 0 1,1-1-1,-1 0 0,1 0 1,0-1-1,1 0 0,-1 0 1,1-1-1,0 0 1,-1 0-1,1-1 0,11 1 1,14 1 72,67-1 1,-69-4-103,-27 2-41,1-2 1,-1 1-1,0 0 0,0-1 1,1 0-1,-1 0 0,0-1 1,0 1-1,0-1 0,0 0 1,0 0-1,-1-1 0,7-4 0,-8 5-21,0-1-1,-1 1 0,1-1 0,-1 0 0,0 0 1,0 0-1,0-1 0,0 1 0,-1 0 0,1-1 1,-1 1-1,0-1 0,0 0 0,0 1 0,0-1 1,-1 0-1,1 1 0,-1-1 0,0-5 0,-5-40 45,5 49 67,0 12-833,1-8 754,0-1-1,0 1 0,0 0 1,1 0-1,-1 0 0,1-1 0,0 1 1,0-1-1,0 0 0,1 1 1,-1-1-1,1 0 0,0 0 1,0 0-1,0-1 0,0 1 0,0-1 1,0 0-1,1 0 0,-1 0 1,1 0-1,5 2 0,2 1 23,2 1 0,-1-2 0,0 0 0,1 0 0,23 3 0,-27-6-70,0 0-1,1 0 0,-1-1 0,1 0 0,-1-1 0,10-2 0,-16 3 3,-1-1-1,1 0 1,-1 0-1,0 0 1,1-1-1,-1 1 1,0 0-1,0-1 1,0 1-1,0-1 1,0 0-1,0 0 1,-1 0-1,1 0 1,0 0-1,-1 0 1,0 0-1,1 0 1,-1-1-1,0 1 1,0 0-1,0-1 1,-1 1-1,1-1 1,0-4-1,2-14-572,-1-1-1,-1 1 1,-3-30-1,1 3 2083,1 66-1459,4 38 510,1-1-1,22 85 1,-2-5-131,-15-71-354,-3 0 1,-2 112 0,-5-173-36,-1 0 0,1 0 0,-1 0 0,0 1 0,1-1 0,-2 0 0,1-1-1,0 1 1,0 0 0,-1 0 0,0 0 0,1-1 0,-1 1 0,0-1 0,0 1 0,-1-1 0,1 0 0,0 0 0,-1 0 0,1 0 0,-1 0 0,0-1 0,0 1-1,-3 1 1,1-1-65,-1 0-1,1-1 0,0 0 0,-1 0 1,1 0-1,-1 0 0,1-1 0,-1 0 0,1 0 1,-1 0-1,1-1 0,-1 0 0,-6-2 1,8 1 32,0 1 0,1-2 1,0 1-1,-1 0 1,1-1-1,0 0 1,0 1-1,1-1 1,-1 0-1,1-1 0,-1 1 1,1 0-1,0-1 1,0 1-1,0-1 1,1 0-1,-1 1 1,1-1-1,0 0 1,0 0-1,0 0 0,0-8 1,-1-1-23,1-1 1,0 0-1,1 1 1,0-1-1,4-22 1,-2 29 75,1-1 0,0 1 0,0 0 0,0 0 1,1 0-1,0 1 0,1-1 0,-1 1 0,1 0 0,0 0 1,1 0-1,0 1 0,0 0 0,12-8 0,13-7 134,61-31-1,-62 36-72,2-1 29,-2-1 0,0-2 1,-1 0-1,30-27 0,-50 37-63,1 0 0,-2-1-1,1 0 1,-2 0 0,1-1 0,-1 0-1,-1-1 1,0 1 0,0-1 0,-2 0-1,1 0 1,-1-1 0,-1 0 0,2-16 0,1-8-27,-3 1 0,-1-1 0,-2 0 0,-5-47 1,5 81-10,-1 0 0,0 0 1,0 0-1,0 0 0,0 0 1,0 0-1,-1 0 1,1 0-1,-1 0 0,0 0 1,0 1-1,0-1 0,0 1 1,0-1-1,-1 1 0,1 0 1,-1 0-1,1 0 1,-1 0-1,0 0 0,0 1 1,0-1-1,0 1 0,0 0 1,0 0-1,0 0 1,0 0-1,-6 0 0,5 0-21,-1 1-1,0 0 0,1 0 0,-1 0 1,0 1-1,1 0 0,-1-1 1,1 2-1,-1-1 0,1 0 1,-1 1-1,1 0 0,0 0 0,0 0 1,0 1-1,0-1 0,0 1 1,0 0-1,-4 5 0,-1 3 37,1 1 1,1 0-1,0 1 0,1-1 0,0 1 0,1 1 1,0-1-1,1 1 0,0-1 0,2 1 0,-1 0 1,2 0-1,0 0 0,0 1 0,2-1 0,-1 0 1,6 26-1,-3-32-3,-1-1 0,1-1 0,0 1 0,1 0 0,-1-1 0,1 0 0,0 0 0,1 0 0,0 0 0,0 0 0,0-1 0,1 0 0,-1 0 0,1-1 0,0 0 0,0 0 0,1 0 0,11 4 0,-3 0 19,0-2 0,1 0 0,0-1 0,1-1 1,-1 0-1,1-2 0,20 2 0,-33-4-44,3 1 49,0-1 0,0 0 0,0 0 0,0 0-1,-1-1 1,12-3 0,-16 3-27,1 0-1,0-1 1,-1 1 0,1-1-1,-1 1 1,0-1 0,0 0-1,0 0 1,0 0-1,0-1 1,0 1 0,0 0-1,-1-1 1,1 1 0,-1-1-1,0 1 1,1-1 0,0-4-1,5-49-51,-7 52-210,0 9-220,1-2 466,-1 0-1,1 1 1,0-1 0,0 0-1,0 1 1,0-1 0,1 0-1,-1 0 1,1 0 0,0 0-1,0 0 1,0 0 0,0-1-1,1 1 1,-1-1 0,1 1-1,-1-1 1,1 0 0,0 0-1,0 0 1,0 0-1,0-1 1,0 1 0,0-1-1,0 0 1,1 0 0,-1 0-1,5 1 1,4 1 6,0 0 0,0-1 1,0-1-1,0 0 0,0 0 0,24-3 1,-33 2-27,0-1 1,-1 1 0,1-1 0,0 0 0,-1 0 0,1 0 0,-1 0 0,1-1 0,-1 1 0,1-1 0,-1 1 0,0-1 0,0 0-1,0 0 1,0 0 0,0 0 0,0 0 0,-1-1 0,1 1 0,1-3 0,-1 0-43,1 0-1,-1 0 1,-1 0 0,1-1-1,-1 1 1,0 0-1,0-1 1,0 1 0,-1-8-1,1 16 91,-1 0 0,0 0 0,1 0-1,-1 0 1,1-1 0,0 1-1,0 0 1,0-1 0,0 1-1,1 0 1,-1-1 0,1 1 0,0-1-1,-1 0 1,1 0 0,0 0-1,0 0 1,0 0 0,3 2 0,2 1 29,0-1 1,0 0-1,0 0 1,0 0 0,1-1-1,0 0 1,8 2 0,-3-2-4,1 0 1,-1-1 0,1 0 0,0-1 0,0 0 0,0-1 0,-1-1 0,1 0 0,14-4 0,-22 3-57,0 0 0,0-1 0,0 1 0,0-1 1,0-1-1,-1 1 0,1-1 0,-1 0 1,0-1-1,0 1 0,-1-1 0,1 0 0,-1 0 1,0 0-1,-1 0 0,1-1 0,-1 0 1,0 1-1,0-1 0,3-12 0,0-1-81,-2 0-1,0-1 0,-1 1 0,0-1 0,-2-32 1,-1 26 10,-1 0 0,-2 0 0,-6-29 0,7 44 64,-1 1 1,0-1 0,-1 1-1,0 0 1,-1 0 0,0 0-1,0 0 1,-1 1 0,0 0-1,-9-9 1,15 17 13,-1 0 0,1 1 0,-1-1 1,1 0-1,-1 1 0,1-1 0,-1 1 0,0-1 1,0 0-1,1 1 0,-1 0 0,0-1 0,1 1 1,-1-1-1,0 1 0,0 0 0,0-1 0,0 1 1,1 0-1,-1 0 0,0 0 0,0 0 0,0 0 1,0 0-1,0 0 0,1 0 0,-1 0 0,0 0 1,0 0-1,0 1 0,0-1 0,1 0 0,-1 1 1,0-1-1,0 0 0,0 1 0,1-1 0,-1 1 1,0-1-1,1 1 0,-1 0 0,0-1 0,1 1 1,-1-1-1,1 1 0,-1 0 0,1 0 0,-1-1 1,1 2-1,-19 47-92,16-41 107,-5 26 56,2 0-1,1 0 1,2 1-1,1-1 1,2 1-1,4 38 1,-3-63-65,1-1 0,-1 0-1,2 0 1,-1 0 0,1 0 0,0-1 0,1 1 0,0-1-1,0 1 1,1-1 0,10 13 0,-11-16-2,0 0-1,1-1 1,-1 0 0,1 1 0,0-2-1,0 1 1,0 0 0,0-1 0,1 0 0,-1 0-1,1-1 1,0 0 0,0 1 0,0-2-1,0 1 1,0-1 0,0 0 0,10 0-1,-9-1 9,5 1-55,0-2 0,0 1 0,0-1 0,16-4 0,-24 3 16,1 1 0,0-2 0,-1 1 0,1 0 1,-1-1-1,0 0 0,1 0 0,-1 0 0,-1 0 1,1-1-1,0 1 0,-1-1 0,4-5 1,-7 8 2,1 0 1,0 0 0,-1 0-1,1 0 1,0 0 0,0-1-1,0 2 1,0-1-1,0 0 1,0 0 0,1 0-1,-1 0 1,0 1 0,0-1-1,0 0 1,1 1 0,-1-1-1,0 1 1,3-1 0,21 15-291,-21-11 350,1 1-20,0 0-1,0 0 1,1-1 0,-1 0-1,1 0 1,0 0-1,0-1 1,0 0 0,0 0-1,1-1 1,-1 1-1,0-1 1,1-1 0,-1 1-1,0-1 1,1 0-1,-1-1 1,10-1-1,-12 1-16,1-1 0,-1 1 0,1-1 0,-1 0 0,0-1 0,0 1 0,0-1 0,0 0 0,-1 0 0,1 0 0,-1 0 0,1-1 0,-1 1 0,0-1 0,0 0 0,-1 0 0,1 0 0,-1 0 0,0 0 0,0-1 0,0 1 0,-1 0 0,0-1 0,1 0 0,-1-5 0,0 5-28,0 1 1,0-1-1,-1 0 1,1 0-1,-1 1 1,-1-1-1,1 0 1,-1 1-1,1-1 1,-1 0-1,0 1 1,-1-1-1,1 1 1,-1-1-1,0 1 1,0 0-1,-1 0 0,1 0 1,-1 0-1,0 0 1,-6-6-1,4 6 12,0 0-1,0 0 0,-1 1 0,0-1 0,0 1 1,0 1-1,0-1 0,0 1 0,0 0 0,-1 0 1,1 1-1,-1 0 0,1 0 0,-1 0 0,-8 1 1,11 0-4,0 0 0,0 0 0,0 0 1,0 1-1,0-1 0,0 1 0,0 0 1,0 0-1,0 1 0,0-1 0,1 1 1,-1 0-1,0-1 0,1 2 0,0-1 1,-1 0-1,1 1 0,0-1 0,0 1 1,0 0-1,1 0 0,-1 0 0,1 1 1,0-1-1,-1 1 0,1-1 0,1 1 1,-1 0-1,1-1 0,-1 1 1,1 0-1,0 0 0,0 0 0,1 0 1,-1 7-1,0-7 16,1 0 0,-1 0 0,1 0 0,0 1 0,0-1 1,0 0-1,1 0 0,0 0 0,0 1 0,0-1 0,0 0 0,0 0 1,1 0-1,0 0 0,-1-1 0,2 1 0,3 6 0,-2-7 6,-1 0 1,1 0-1,-1 0 0,1-1 0,0 1 1,0-1-1,0 0 0,1 0 0,-1-1 1,0 1-1,1-1 0,-1 0 0,1 0 1,-1-1-1,1 1 0,7-1 0,-4 1-235,0 0 0,0-1 0,-1 0 0,1 0 0,0-1 1,0 0-1,0-1 0,-1 1 0,1-2 0,-1 1 0,1-1 0,-1 0 0,0 0 0,0-1 0,0 0 0,-1 0 0,1-1 0,-1 1 0,0-2 0,0 1 0,-1 0 0,1-1 0,-1 0 0,-1-1 0,7-9 1,7-15-1060,-12 20 843,0 1 0,1-1 1,0 1-1,15-16 0,-19 23 712,1 1-1,-1-1 0,0 1 0,1 0 0,-1 0 1,1 0-1,0 0 0,-1 1 0,1-1 1,0 1-1,0 0 0,0 0 0,0 1 0,0-1 1,0 1-1,0 0 0,0 0 0,7 1 1,-8 0-152,0-1 1,-1 1 0,1 1 0,0-1 0,-1 0 0,1 1-1,-1-1 1,1 1 0,-1 0 0,0 0 0,0 0 0,0 0 0,0 0-1,0 0 1,0 1 0,0-1 0,-1 1 0,1-1 0,-1 1-1,0-1 1,1 4 0,22 66 585,-20-59-423,-1-1-227,0 0 1,0 0 0,-1 0-1,-1 0 1,0 1 0,0-1-1,-1 1 1,-1-1 0,-2 16-1,2-27-67,0 0-1,1 0 0,-1 0 0,0 1 0,0-1 0,0 0 0,0 0 0,0 0 1,0 0-1,0 0 0,-1-1 0,1 1 0,0 0 0,0-1 0,-1 1 0,1 0 1,-3 0-1,4-1-5,-1 0 1,1 1-1,-1-1 1,0 0-1,1 0 1,-1 0-1,1 0 1,-1 0-1,1 0 1,-1 0 0,0 0-1,1 0 1,-1 0-1,1 0 1,-1 0-1,1 0 1,-1 0-1,0-1 1,1 1-1,-1 0 1,1 0-1,-1-1 1,1 1 0,-1 0-1,1-1 1,-1 1-1,1 0 1,0-1-1,-1 1 1,1-1-1,-1 1 1,1-1-1,0 1 1,-1-1-1,1 1 1,0-1-1,0 1 1,-1-1 0,1 1-1,0-1 1,0 1-1,0-1 1,0 1-1,0-1 1,0 0-1,-1-4-42,0-1 1,1 1-1,0 0 0,0 0 0,1 0 0,-1 0 0,1 0 0,0 0 1,1 0-1,-1 0 0,1 0 0,0 0 0,0 0 0,3-4 1,-2 5 73,1 1 1,0-1 0,-1 1 0,1 0 0,0 0 0,1 0 0,-1 0 0,0 1 0,1 0-1,0-1 1,-1 2 0,1-1 0,0 1 0,9-2 0,16-3 430,60-2 0,-66 7-187,0 0 1,0-2-1,0-1 0,27-8 0,-47 10-236,0 1 0,0-1 0,-1 0 0,1 0-1,0-1 1,-1 1 0,0-1 0,0 0 0,0 0-1,0 0 1,0 0 0,0 0 0,-1-1 0,0 1 0,1-1-1,-1 0 1,-1 1 0,1-1 0,2-7 0,-2 3-167,0 0 1,0 0-1,-1-1 1,0 1 0,-1 0-1,0 0 1,0 0-1,0-1 1,-3-8 0,3 15 135,-1-1 0,0 1 0,0 0 0,0 0 0,0-1 0,0 1 0,0 0 0,0 0 0,-1 0 0,1 0 0,-1 1 0,0-1 0,0 0 0,1 1 0,-1-1 0,0 1 0,0-1 0,0 1 0,-1 0 0,1 0 0,0 0 0,0 0 0,-1 0 0,1 0 0,-5 0 0,-4-1-10,0 1 1,0 0-1,0 0 1,-14 2-1,23-1 38,0 0 0,0 1 1,0-1-1,0 1 0,0-1 0,0 1 0,0 0 1,0 0-1,0 0 0,1 0 0,-1 0 0,0 0 0,0 0 1,1 1-1,-1-1 0,1 1 0,-1-1 0,1 1 1,-2 2-1,0 0 55,0 1 1,1 0 0,0-1-1,0 1 1,0 0 0,1 0-1,-1 0 1,0 6 0,1-4 13,0 0 0,0 0 0,1 0 0,0 0 0,0 0 0,1 0 0,-1 0 0,2 0 0,-1 0 0,1 0 0,0 0 0,5 10 0,-1-9 26,0 0-1,1 0 1,0-1-1,1 0 0,0-1 1,0 1-1,0-2 1,1 1-1,-1-1 1,1 0-1,1-1 0,-1 0 1,16 4-1,0 0-16,-1-2 0,1-1 0,0-1 1,35 1-1,8-5 13,-67 0-104,-28 0-11882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0.353"/>
    </inkml:context>
    <inkml:brush xml:id="br0">
      <inkml:brushProperty name="width" value="0.05" units="cm"/>
      <inkml:brushProperty name="height" value="0.05" units="cm"/>
      <inkml:brushProperty name="color" value="#004F8B"/>
    </inkml:brush>
  </inkml:definitions>
  <inkml:trace contextRef="#ctx0" brushRef="#br0">0 1 8500,'0'0'0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0.983"/>
    </inkml:context>
    <inkml:brush xml:id="br0">
      <inkml:brushProperty name="width" value="0.05" units="cm"/>
      <inkml:brushProperty name="height" value="0.05" units="cm"/>
      <inkml:brushProperty name="color" value="#004F8B"/>
    </inkml:brush>
  </inkml:definitions>
  <inkml:trace contextRef="#ctx0" brushRef="#br0">0 0 6947,'7'17'235,"-3"159"1571,-5-126-1274,1 0 0,12 78 0,-8-140-1169,1 1 1,0 0 0,0 0 0,1 1 0,1 0 0,9-14 0,-11 22 749,0-1 0,0 1 0,0 0-1,0 1 1,1-1 0,-1 1 0,0 0 0,1 0 0,-1 0 0,0 1 0,1 0 0,-1 0 0,1 0 0,-1 1-1,1 0 1,-1 0 0,0 0 0,0 1 0,0-1 0,1 1 0,-1 1 0,-1-1 0,1 1 0,0 0 0,-1 0 0,1 0-1,-1 0 1,0 1 0,0 0 0,5 5 0,-5-3-51,0 0 0,0 0 0,-1 1 0,0-1 0,0 1 0,0 0 0,-1-1 0,0 1 0,-1 0 0,1 1 0,-1-1 0,0 0 0,-1 0 0,0 0 0,-1 11 0,0-14-119,1-1-1,-1 0 1,0 1-1,0-1 1,0 0 0,-1 0-1,1 0 1,-1 0-1,0 0 1,0 0-1,0 0 1,0-1 0,0 1-1,0 0 1,-1-1-1,1 0 1,-1 0-1,0 0 1,0 0 0,0 0-1,0 0 1,0-1-1,0 0 1,0 1-1,0-1 1,-1 0 0,1-1-1,0 1 1,-1 0-1,1-1 1,0 0-1,-1 0 1,-4 0 0,5 0-64,1 0 0,0 0 0,-1 0 1,1 0-1,-1 0 0,1 0 0,0-1 1,-1 1-1,1-1 0,0 0 1,-1 1-1,1-1 0,0 0 0,0-1 1,0 1-1,0 0 0,0 0 0,0-1 1,-3-3-1,3 2 97,1 1 0,0-1 0,0 0 1,0 0-1,1 0 0,-1 0 0,1 0 0,-1 0 0,1 0 1,0 0-1,0-1 0,0 1 0,1 0 0,-1 0 0,1 0 1,1-3-1,-1 2 38,1-1 1,0 1-1,0 0 1,1 0-1,-1 0 1,1 0-1,0 0 1,0 1-1,0-1 1,1 1-1,-1 0 1,1 0-1,0 0 1,0 0-1,0 0 1,0 1-1,8-3 1,9-5 348,0 1 0,27-7 0,-47 16-349,56-13 586,-54 12-568,-1 1 0,0 0 0,1-1 0,-1 1 0,0 0 0,1 0 0,-1 1 0,0-1 0,1 0 0,-1 1 0,0-1 0,1 1 0,-1 0 0,0 0 0,0 0 0,0 0 0,0 0 0,0 0 0,0 0 0,0 1 0,3 2 0,7 14 604,-4-6-399,0 1 1,1-2 0,12 13 0,-19-22-198,0 0 1,0 0 0,0 0-1,1 0 1,-1 0 0,0-1 0,1 1-1,-1-1 1,1 0 0,0 0 0,-1 0-1,1 0 1,0 0 0,0 0 0,-1-1-1,1 1 1,0-1 0,0 0-1,0 0 1,0 0 0,0 0 0,3-1-1,-4 0-25,0-1 0,0 1 0,0 0 0,0-1 0,0 1 0,0-1 0,0 1 0,-1-1 0,1 0 0,-1 0 0,1 0 0,-1 0 0,0 0 0,1 0 0,-1 0 0,0 0 0,0-1 0,-1 1 0,1 0 0,-1-1 0,2-4 0,4-53-8,-5-92 105,-2 80-4288,1 61-322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1.716"/>
    </inkml:context>
    <inkml:brush xml:id="br0">
      <inkml:brushProperty name="width" value="0.05" units="cm"/>
      <inkml:brushProperty name="height" value="0.05" units="cm"/>
      <inkml:brushProperty name="color" value="#004F8B"/>
    </inkml:brush>
  </inkml:definitions>
  <inkml:trace contextRef="#ctx0" brushRef="#br0">0 1 5074,'0'0'3188,"0"13"-2881,0 273 3354,1-275-3595,0-1 0,0 1 0,1-1 0,0 0 0,1 0 0,0 0 0,6 14 0,-8-22-54,-1 0 0,1 1-1,0-1 1,1 0 0,-1 1 0,0-1 0,1 0 0,-1 0 0,1 0 0,-1 0 0,1-1 0,0 1 0,0 0 0,0-1 0,0 1 0,0-1 0,0 1 0,1-1-1,-1 0 1,0 0 0,1 0 0,-1 0 0,0-1 0,1 1 0,-1-1 0,1 1 0,-1-1 0,1 0 0,-1 0 0,1 0 0,0 0 0,-1-1 0,1 1 0,-1-1-1,5-1 1,0-3-101,-1-1 0,1-1 0,-1 1 0,10-15 0,-15 20 113,-1 1 0,1-1 0,0 1 0,-1 0 0,1-1 0,0 1 0,0 0 0,-1 0 0,1-1 0,0 1 0,0 0 0,-1 0 0,1 0 0,0 0 0,0 0 0,0 0 0,-1 0 0,1 0 0,0 1 0,0-1 0,-1 0 0,1 0 0,0 1 0,0-1 0,-1 0 0,1 1 0,0-1 0,-1 1 0,2 0 0,24 14-138,-23-13 167,8 4-5,0 0 1,1-1 0,0 0 0,0-1-1,0 0 1,0-1 0,1 0-1,-1-1 1,1 0 0,0-1-1,19-1 1,-29-1-45,0 1-1,0-1 1,-1 0-1,1 0 1,0 0-1,-1 0 1,1-1-1,0 1 1,-1-1 0,1 1-1,-1-1 1,0 0-1,0 0 1,0 0-1,0 0 1,0 0-1,0-1 1,0 1 0,-1 0-1,1-1 1,-1 0-1,0 1 1,1-1-1,-1 0 1,-1 1-1,1-1 1,0 0-1,0-5 1,3-8-467,-2 0-1,1 0 1,-1-30 0,-2 44 431,0-1 1,-1 0-1,1 1 0,-1-1 0,1 1 1,-1-1-1,0 1 0,0-1 1,0 1-1,0 0 0,0-1 1,-1 1-1,1 0 0,-1 0 0,1 0 1,-1 0-1,0 0 0,-3-3 1,0 2 32,1-1 0,-1 1 1,-1 0-1,1 1 0,0-1 0,-1 1 1,1 0-1,-8-1 0,2 0 82,0 1 1,0 1-1,0 0 0,0 0 0,-1 1 0,1 1 0,0 0 0,-20 4 0,27-4-31,0 0-1,0 1 1,0 0 0,0 0-1,0 0 1,0 1-1,0-1 1,0 1-1,1 0 1,0 0 0,-1 0-1,1 0 1,0 0-1,1 1 1,-1-1-1,1 1 1,-1 0 0,-1 4-1,1 1 47,0-1 0,0 0-1,1 1 1,0 0 0,0 0 0,1-1-1,0 1 1,1 10 0,0-18-131,0 1 1,0-1-1,0 0 0,0 0 1,0 0-1,1 0 0,-1 1 1,0-1-1,1 0 1,-1 0-1,1 0 0,-1 0 1,1 0-1,0 0 0,-1 0 1,1 0-1,0 0 1,0 0-1,0-1 0,-1 1 1,1 0-1,0 0 0,0-1 1,2 2-1,30 6-2211,0-7-1088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2.044"/>
    </inkml:context>
    <inkml:brush xml:id="br0">
      <inkml:brushProperty name="width" value="0.05" units="cm"/>
      <inkml:brushProperty name="height" value="0.05" units="cm"/>
      <inkml:brushProperty name="color" value="#004F8B"/>
    </inkml:brush>
  </inkml:definitions>
  <inkml:trace contextRef="#ctx0" brushRef="#br0">1 1 272,'0'0'0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2.450"/>
    </inkml:context>
    <inkml:brush xml:id="br0">
      <inkml:brushProperty name="width" value="0.05" units="cm"/>
      <inkml:brushProperty name="height" value="0.05" units="cm"/>
      <inkml:brushProperty name="color" value="#004F8B"/>
    </inkml:brush>
  </inkml:definitions>
  <inkml:trace contextRef="#ctx0" brushRef="#br0">159 1 1056,'-84'113'1745,"83"-111"-1660,0-1 1,0 1-1,1-1 0,-1 1 0,0 0 0,1-1 0,-1 1 1,1 0-1,0-1 0,-1 1 0,1 0 0,0 0 0,0-1 1,0 1-1,0 0 0,1 0 0,-1-1 0,0 1 0,1 0 1,-1-1-1,1 1 0,-1 0 0,1-1 0,1 3 0,27 23 1686,-17-18-1183,-9-5-518,1-1 1,-1 1-1,0 0 1,0-1-1,-1 1 1,1 1 0,-1-1-1,0 0 1,0 1-1,0-1 1,0 1-1,-1-1 1,0 1-1,0 0 1,0-1 0,-1 1-1,1 0 1,-1 0-1,-1 6 1,0-7-54,0 0 0,0 1 0,-1-1 0,0-1 0,1 1 0,-2 0 0,1 0 0,0-1 0,-1 1 0,1-1 0,-1 0 0,0 0 0,0 0 0,0 0 0,0 0 0,-1 0 0,1-1 0,-1 0 0,0 0 0,1 0-1,-7 2 1,2-1 6,-1 0 0,1-1 0,0 0-1,-1 0 1,0-1 0,1-1-1,-13 1 1,20-2-35,0 1-1,1-1 1,-1 1 0,1-1-1,0 0 1,-1 1 0,1-1 0,-1 0-1,1 1 1,0-1 0,-1 0-1,1 1 1,0-1 0,0 0 0,0 0-1,0 1 1,0-1 0,0 0-1,0 0 1,0 1 0,0-1 0,0 0-1,0 0 1,0 1 0,0-1-1,0 0 1,1 0 0,-1 1 0,0-1-1,1 0 1,0 0 0,9-26-323,-6 23 366,0 0-1,1 0 1,-1 1 0,1 0 0,0 0 0,0 0 0,0 1 0,1 0 0,-1-1 0,1 2 0,10-3 0,72-7 989,-34 6-971,-39 3 16,11-2 188,-1 0-1,0-1 1,0-1 0,37-16-1,-56 20-229,-1 0-1,0-1 0,0 0 0,0 0 1,0-1-1,0 1 0,-1-1 1,1 0-1,-1 0 0,0 0 0,0-1 1,-1 1-1,1-1 0,-1 0 1,0 0-1,-1 0 0,1-1 0,-1 1 1,0-1-1,0 1 0,0-1 1,-1 0-1,0 1 0,0-1 0,-1-11 1,1 14-10,-1 1 0,0-1 0,0 1 1,-1 0-1,1-1 0,0 1 0,-1 0 1,1-1-1,-1 1 0,0 0 0,0 0 1,0 0-1,0-1 0,0 1 0,0 0 1,-1 0-1,1 1 0,-1-1 0,1 0 1,-1 0-1,0 1 0,0-1 0,-3-2 1,1 3 46,0-1 1,0 1-1,0 0 1,0 0-1,0 0 1,-1 1 0,1-1-1,0 1 1,0 0-1,-1 0 1,1 0-1,0 1 1,-5 1 0,6-1-12,-1 0 0,0 1 0,1-1 0,-1 1 0,1 0-1,0 0 1,0 0 0,-1 1 0,1-1 0,1 1 0,-1 0 0,0 0 0,1 0 0,-1 0 0,1 0 0,0 0 0,0 1 0,0-1 0,0 1 0,1-1 0,0 1 0,-1 0 0,1-1 0,0 6 0,-1-2 87,0 0 1,1 0-1,0 0 1,1 0-1,0 0 1,0 0-1,0 0 1,1 0-1,0 0 1,0 0-1,1 0 1,4 12-1,-2-11 36,2 0-1,-1 0 0,1-1 0,0 0 0,0 0 1,1 0-1,0-1 0,0 0 0,0-1 1,10 6-1,35 19-916,-2-7-5249,-38-18 1789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3.300"/>
    </inkml:context>
    <inkml:brush xml:id="br0">
      <inkml:brushProperty name="width" value="0.05" units="cm"/>
      <inkml:brushProperty name="height" value="0.05" units="cm"/>
      <inkml:brushProperty name="color" value="#004F8B"/>
    </inkml:brush>
  </inkml:definitions>
  <inkml:trace contextRef="#ctx0" brushRef="#br0">104 44 2273,'0'0'11565,"22"-3"-10231,172-11 384,-99 7-1163,-139-6-8177,-95 6 524,111 8 6628,-1 0 0,-52 10 0,72-9 752,0 0-1,0 1 0,0 0 1,0 0-1,-9 6 1,16-8-118,-1 0 0,1 1 1,0-1-1,0 1 0,0 0 0,1 0 1,-1-1-1,0 1 0,1 1 1,-1-1-1,1 0 0,0 0 1,-1 0-1,1 1 0,0-1 1,1 0-1,-1 1 0,0-1 1,1 1-1,-1-1 0,1 1 1,0-1-1,0 5 0,0-4 15,0 0 0,0 1-1,0-1 1,1 0 0,0 1-1,0-1 1,0 0 0,0 0 0,0 1-1,1-1 1,-1 0 0,1 0-1,0-1 1,0 1 0,0 0 0,0-1-1,0 1 1,0-1 0,1 1-1,-1-1 1,1 0 0,0 0-1,0 0 1,0-1 0,4 3 0,2 2 32,29 19 496,-15-10-251,0 0 0,30 28 0,-48-38-422,-1-1 1,1 0-1,-1 1 0,0 0 0,-1 0 1,1 0-1,-1 0 0,0 1 0,-1-1 1,1 1-1,-1 0 0,0 0 1,0 0-1,-1 0 0,1 0 0,-1 10 1,-1-14-33,0 0 0,0-1 1,0 1-1,0 0 1,-1 0-1,1-1 1,-1 1-1,1 0 0,-1-1 1,0 1-1,0 0 1,0-1-1,0 1 1,0-1-1,0 0 0,0 1 1,0-1-1,0 0 1,-1 0-1,-1 2 1,-1-1 10,0 1 0,0-1 0,0 0 0,0 0 0,0-1 0,0 1 0,-9 1 0,-7 0-109,0-1 0,-37-1 0,44-1-124,7 0-79,-40-2 138,45 2 112,0 0 1,1 0-1,-1 0 0,0 0 0,1 0 1,-1-1-1,1 1 0,-1 0 0,0 0 0,1 0 1,-1 0-1,1-1 0,-1 1 0,0 0 1,1-1-1,-1 1 0,1 0 0,-1-1 1,1 1-1,-1 0 0,1-1 0,0 1 0,-1-1 1,1 1-1,-1-1 0,1 1 0,0-1 1,0 0-1,-1 1 0,1-1 0,0 1 0,0-1 1,0 0-1,-1 1 0,1-1 0,0 1 1,0-1-1,0 0 0,0 1 0,0-1 0,0 0 1,0 1-1,1-1 0,-1 1 0,0-1 1,0 0-1,0 1 0,1-1 0,-1 1 0,0-1 1,0 1-1,1-1 0,-1 0 0,1 1 1,-1 0-1,0-1 0,1 1 0,-1-1 1,1 1-1,-1-1 0,2 0 0,13-10-3592,1-3-2960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3.638"/>
    </inkml:context>
    <inkml:brush xml:id="br0">
      <inkml:brushProperty name="width" value="0.05" units="cm"/>
      <inkml:brushProperty name="height" value="0.05" units="cm"/>
      <inkml:brushProperty name="color" value="#004F8B"/>
    </inkml:brush>
  </inkml:definitions>
  <inkml:trace contextRef="#ctx0" brushRef="#br0">1 13 8868,'0'0'4578,"137"-8"-4530,-96 6-48,-5 2-64,0 0-304,-6 0-1009,-3 0-1152,-7-2-1601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54.187"/>
    </inkml:context>
    <inkml:brush xml:id="br0">
      <inkml:brushProperty name="width" value="0.05" units="cm"/>
      <inkml:brushProperty name="height" value="0.05" units="cm"/>
      <inkml:brushProperty name="color" value="#004F8B"/>
    </inkml:brush>
  </inkml:definitions>
  <inkml:trace contextRef="#ctx0" brushRef="#br0">55 164 7796,'0'0'3422,"3"13"-3056,8 72 2114,2 107 0,-13-191-2568,0-10-1599,-1-5 805,-2 1-1,0-1 0,0 1 0,-1 0 0,-1-1 0,-12-23 0,-11-33-988,22 42 2208,1 0 1,2 0-1,1 0 1,1-1-1,4-43 1,-3 70-313,0 0 0,1 0 1,-1 0-1,1 0 0,0 0 1,-1 0-1,1 0 1,0 0-1,0 1 0,0-1 1,1 0-1,-1 1 0,0-1 1,1 0-1,-1 1 0,1 0 1,-1-1-1,1 1 0,0 0 1,-1 0-1,1 0 1,0 0-1,0 0 0,0 0 1,0 0-1,0 1 0,0-1 1,0 1-1,0-1 0,0 1 1,3 0-1,10-2 223,0 1 0,0 1 1,22 2-1,-7 0 74,-25-2-249,30 0 717,67 8-1,-93-7-665,1 1-1,-1 0 1,0 1-1,0 0 1,0 1-1,0-1 1,0 2-1,-1-1 1,0 1-1,0 0 1,0 1-1,9 8 0,-15-12-95,0 0-1,0 0 0,0 0 0,0 0 0,-1 1 0,1-1 0,-1 0 0,1 1 0,-1-1 1,0 1-1,0-1 0,0 1 0,0 0 0,0 0 0,-1-1 0,1 1 0,-1 0 0,0 0 1,0 0-1,0-1 0,0 1 0,0 0 0,-1 0 0,1 0 0,-1-1 0,0 1 0,0 0 1,0-1-1,-2 6 0,0-3-7,-1-1 0,0 1 0,1 0 0,-2-1-1,1 0 1,0 0 0,-1 0 0,0 0 0,0-1 0,0 0 0,0 0 0,-11 5 0,-17 4-170,0-1-1,-1-1 1,-45 6 0,45-12-3893,-56 2 0,77-6-852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5.907"/>
    </inkml:context>
    <inkml:brush xml:id="br0">
      <inkml:brushProperty name="width" value="0.05" units="cm"/>
      <inkml:brushProperty name="height" value="0.05" units="cm"/>
      <inkml:brushProperty name="color" value="#004F8B"/>
    </inkml:brush>
  </inkml:definitions>
  <inkml:trace contextRef="#ctx0" brushRef="#br0">1199 0 352,'-1'3'8735,"-3"3"-5422,-16 24-3505,12-19 225,1 0-1,1 1 0,0 0 1,0 0-1,-4 18 1,4-15-14,-80 233 218,62-164-157,-3-2 0,-4 0 0,-43 78 0,50-124-66,-2-2-1,-1 0 1,-1-2-1,-2-1 1,-48 38-1,-10 13 5,-61 81 49,-19 18 21,136-147-10,1 1 0,2 2 0,-47 76 0,41-63 243,25-39-294,1 1 1,1 0 0,0 1 0,1 0-1,0 0 1,-5 17 0,11-27-357,1-20-7399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4:36.968"/>
    </inkml:context>
    <inkml:brush xml:id="br0">
      <inkml:brushProperty name="width" value="0.05" units="cm"/>
      <inkml:brushProperty name="height" value="0.05" units="cm"/>
      <inkml:brushProperty name="color" value="#004F8B"/>
    </inkml:brush>
  </inkml:definitions>
  <inkml:trace contextRef="#ctx0" brushRef="#br0">134 0 2465,'0'0'2900,"1"2"-2859,0-1-1,-1 0 0,1 1 1,0-1-1,-1 1 1,1-1-1,-1 1 0,0-1 1,1 1-1,-1-1 1,0 1-1,0 0 0,0 2 1,-7 21 421,0 0-1,-2 0 1,-14 26 0,-5 15 175,15-32-206,1 1 0,1 1 0,2 0 0,2 0 0,1 1 0,-1 51 0,7-87-306,35-1 417,-18-2-518,0 0 0,0-1 0,0-1 0,0 0 0,22-9 0,21-6 11,-12 7-15,-1-3 1,-1-1 0,-1-2 0,58-32 0,-101 48 1,0 0 1,0 0-1,0 0 0,-1 0 1,1 0-1,0 0 1,-1-1-1,0 1 1,1 0-1,-1-1 1,0 1-1,0-1 1,0 1-1,-1-1 0,1 0 1,-1 1-1,1-1 1,-1 0-1,0 1 1,0-1-1,0 0 1,-1 0-1,1 1 1,0-1-1,-1 0 0,-1-2 1,0-4-60,0 0 0,-1 1 1,0-1-1,0 1 0,-1 0 0,0 0 1,-6-8-1,4 8-16,-1-1-1,-1 1 1,0 0 0,0 0 0,0 1-1,-1 0 1,0 0 0,-18-9 0,2 4-95,-2 1 0,-28-8 1,2 2 204,18 9-458,11 8-3493,11 0 1226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0.088"/>
    </inkml:context>
    <inkml:brush xml:id="br0">
      <inkml:brushProperty name="width" value="0.05" units="cm"/>
      <inkml:brushProperty name="height" value="0.05" units="cm"/>
      <inkml:brushProperty name="color" value="#66CC00"/>
    </inkml:brush>
  </inkml:definitions>
  <inkml:trace contextRef="#ctx0" brushRef="#br0">52 6 1793,'0'0'10514,"17"0"-9076,97 1-838,183-4 70,-275 1-686,-26 1-96,-37 0-16,-185 16 20,-4 1 210,229-16 10,5 0-116,-1 1 0,1 0 0,0-1 0,-1 0 0,1 0 0,0 0 0,-1 0 0,1-1 0,0 1-1,-1-1 1,7-2 0,5 0-13,51-4 3,113 3 0,-122 4-6,-56 0-28,-14 0-264,-28 2 321,-43 8 0,42-5 54,-43 1 0,84-6 102,6-1-149,0 0 0,-1 0 0,1 0 1,0 1-1,0 0 0,0 0 0,0 1 0,7 0 0,7 1 28,78-4-220,-298 2 417,201 0-73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8.886"/>
    </inkml:context>
    <inkml:brush xml:id="br0">
      <inkml:brushProperty name="width" value="0.05" units="cm"/>
      <inkml:brushProperty name="height" value="0.05" units="cm"/>
      <inkml:brushProperty name="color" value="#004F8B"/>
    </inkml:brush>
  </inkml:definitions>
  <inkml:trace contextRef="#ctx0" brushRef="#br0">1130 1 208,'0'0'6219,"-30"0"-4792,-2 2-924,-1 2 1,1 2-1,-59 17 0,29-7-309,-60 21 411,3 18-567,10-3 300,-81 33-47,156-67-296,-54 37-1,37-22-9,36-24 11,2 0 1,-1 1 0,1 1-1,0 0 1,-14 17 0,22-22 75,1-1 1,0 2-1,0-1 1,0 0-1,1 1 0,0 0 1,0-1-1,0 1 1,1 1-1,0-1 1,1 0-1,0 0 1,0 1-1,0 9 1,2-10 11,0 1 1,0-1-1,1 1 1,0-1-1,0 0 1,1 0-1,0 0 0,0 0 1,1-1-1,0 1 1,0-1-1,1 0 1,-1 0-1,1 0 1,0-1-1,10 9 1,14 10 30,0-2 1,38 23 0,-37-25-48,3 0 84,1-1 0,1-2 0,0-1 0,65 19 0,-30-16 58,117 15-1,-128-29-133,91-5-1,-68-1 121,-81 1-225,-1-17-5790,0 4 382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39.665"/>
    </inkml:context>
    <inkml:brush xml:id="br0">
      <inkml:brushProperty name="width" value="0.05" units="cm"/>
      <inkml:brushProperty name="height" value="0.05" units="cm"/>
      <inkml:brushProperty name="color" value="#004F8B"/>
    </inkml:brush>
  </inkml:definitions>
  <inkml:trace contextRef="#ctx0" brushRef="#br0">74 0 2721,'0'0'4317,"10"3"-3703,293 114 4753,-282-111-5323,-14-4-35,0 0 1,0 0-1,0 0 1,0 1-1,-1 0 1,1 0-1,-1 1 1,0-1-1,0 1 1,0 1-1,7 6 1,-12-9-12,-1-1 1,1 1-1,-1-1 1,1 1-1,-1 0 1,0-1-1,1 1 1,-1 0-1,0-1 1,0 1-1,0 0 1,0-1-1,-1 1 1,1 0-1,0-1 1,-1 1-1,1 0 1,-1-1-1,0 1 1,1-1-1,-1 1 1,0-1-1,0 1 1,0-1-1,0 0 1,0 1-1,0-1 1,0 0-1,-1 0 1,1 0-1,-3 2 1,-47 28 80,49-30-73,-53 25 56,-1-3 1,-98 27-1,145-48-413,0 0 0,0-1 0,0 0 0,-1 0 0,1-1 0,-14-2 0,20 2 254,0 0 0,1-1 0,-1 1 0,0-1 0,0 0 0,0 0 0,1 0 0,-1 0 0,0 0 0,1-1 0,-1 1 1,1-1-1,0 0 0,-1 0 0,1 1 0,0-2 0,0 1 0,0 0 0,0 0 0,1 0 0,-1-1 0,1 1 0,-2-4 0,-3-10-54,1 0-1,1 0 0,1 0 1,0-1-1,1 1 1,1-1-1,0 1 0,1-1 1,1 0-1,1 1 0,3-17 1,-4 30 152,0 0 1,-1 0-1,1 0 1,0 1-1,1-1 1,-1 0-1,0 1 1,1-1-1,-1 1 1,1 0-1,0-1 1,0 1-1,0 0 1,0 0-1,4-3 1,-6-1-5319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2.337"/>
    </inkml:context>
    <inkml:brush xml:id="br0">
      <inkml:brushProperty name="width" value="0.05" units="cm"/>
      <inkml:brushProperty name="height" value="0.05" units="cm"/>
      <inkml:brushProperty name="color" value="#004F8B"/>
    </inkml:brush>
  </inkml:definitions>
  <inkml:trace contextRef="#ctx0" brushRef="#br0">20 261 464,'0'0'4095,"0"19"-3294,0 17-547,-1 6 320,1-24 4056,-6-70-4566,0 15-89,2-1 1,1 0-1,5-67 1,-1 108 8,-1-1 0,1 0 0,-1 0 0,1 0 0,0 0 0,0 0 0,0 0 0,0 0 0,0 0 0,1-1 0,-1 1 0,0 0 0,1-1 0,2 3 0,2 3-6,13 20 197,2-2-1,1 0 0,30 27 1,-45-45-75,2 0 1,-1-1 0,1 0 0,-1 0-1,2-1 1,-1 0 0,1 0 0,-1-1 0,1-1-1,0 1 1,0-2 0,1 1 0,-1-1-1,13 0 1,-20-2-43,-1-1 0,0 0 1,0 1-1,0-1 0,0 0 0,0 0 0,0 0 0,0 0 0,0-1 0,0 1 1,-1 0-1,1-1 0,0 0 0,-1 1 0,1-1 0,-1 0 0,0 1 0,1-1 1,-1 0-1,0 0 0,0 0 0,0 0 0,0 0 0,-1-1 0,1 1 1,-1 0-1,1 0 0,-1-3 0,10-69 53,-10 72-104,3-214-37,-3 216-36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2.770"/>
    </inkml:context>
    <inkml:brush xml:id="br0">
      <inkml:brushProperty name="width" value="0.05" units="cm"/>
      <inkml:brushProperty name="height" value="0.05" units="cm"/>
      <inkml:brushProperty name="color" value="#004F8B"/>
    </inkml:brush>
  </inkml:definitions>
  <inkml:trace contextRef="#ctx0" brushRef="#br0">0 266 5122,'0'0'3036,"0"0"-2971,1 0 1,-1 0-1,1 0 0,-1 0 0,1 0 0,-1 0 0,0 0 0,1 0 0,-1 0 0,1 0 0,-1 0 0,0 0 0,1-1 0,-1 1 0,1 0 0,-1 0 0,0 0 0,1-1 0,-1 1 0,0 0 0,1 0 0,-1-1 1,0 1-1,0 0 0,1-1 0,-1 1 0,0 0 0,0-1 0,1 1 0,-1-1 0,0 1 0,0 0 0,0-1 0,12-37-85,-4 9-550,1-1 0,2 2 0,1-1 1,1 2-1,19-32 0,-31 58 627,-1 0-1,1 0 1,-1 0-1,1 0 1,0 0-1,-1 0 1,1 0-1,0 0 1,0 0-1,0 0 0,0 0 1,0 0-1,0 0 1,0 1-1,0-1 1,0 0-1,1 1 1,-1-1-1,0 1 1,0 0-1,0-1 1,1 1-1,-1 0 1,0 0-1,1-1 1,-1 1-1,0 0 1,0 0-1,1 0 1,-1 1-1,0-1 1,1 0-1,-1 0 1,0 1-1,0-1 1,0 1-1,1-1 1,-1 1-1,0-1 1,0 1-1,0 0 0,0 0 1,0-1-1,1 3 1,4 3 167,0 1-1,0 1 1,-1-1-1,0 1 1,5 10-1,-2-3 248,121 214 2797,-128-228-2821,-29 1-9396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3.100"/>
    </inkml:context>
    <inkml:brush xml:id="br0">
      <inkml:brushProperty name="width" value="0.05" units="cm"/>
      <inkml:brushProperty name="height" value="0.05" units="cm"/>
      <inkml:brushProperty name="color" value="#004F8B"/>
    </inkml:brush>
  </inkml:definitions>
  <inkml:trace contextRef="#ctx0" brushRef="#br0">0 65 4690,'0'0'4594,"122"0"-4578,-79-4-32,0-6-192,0-2-1168,-5-1-785,-2 1 96,-4-2-401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3.477"/>
    </inkml:context>
    <inkml:brush xml:id="br0">
      <inkml:brushProperty name="width" value="0.05" units="cm"/>
      <inkml:brushProperty name="height" value="0.05" units="cm"/>
      <inkml:brushProperty name="color" value="#004F8B"/>
    </inkml:brush>
  </inkml:definitions>
  <inkml:trace contextRef="#ctx0" brushRef="#br0">10 1 160,'0'0'6993,"3"6"-6302,8 23 381,-1 1 1,-1 0-1,-1 0 1,4 45-1,-37-150-8185,-1 6 3488,15 27 1269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3.823"/>
    </inkml:context>
    <inkml:brush xml:id="br0">
      <inkml:brushProperty name="width" value="0.05" units="cm"/>
      <inkml:brushProperty name="height" value="0.05" units="cm"/>
      <inkml:brushProperty name="color" value="#004F8B"/>
    </inkml:brush>
  </inkml:definitions>
  <inkml:trace contextRef="#ctx0" brushRef="#br0">17 127 864,'-8'-36'451,"6"24"109,-1-1 1,2 0-1,-1 1 0,2-18 1,0 29-455,1 1 1,-1-1 0,1 0 0,0 0 0,-1 1 0,1-1 0,0 1 0,0-1 0,0 0 0,-1 1-1,1-1 1,0 1 0,0 0 0,0-1 0,0 1 0,0 0 0,0-1 0,0 1 0,0 0 0,0 0-1,0 0 1,-1 0 0,1 0 0,0 0 0,0 0 0,0 0 0,2 1 0,32 1 53,-13 3 57,0 0 1,-1 1-1,0 1 0,0 1 1,0 2-1,-1-1 0,0 2 0,-1 1 1,0 0-1,19 18 0,-31-23-151,-1 0-1,1 0 1,-2 1-1,1 0 1,-1 0-1,0 1 0,0-1 1,-1 1-1,0 0 1,-1 1-1,0-1 1,-1 0-1,0 1 0,0 0 1,-1-1-1,0 1 1,0 0-1,-2 11 1,0-18-60,1-1-1,-1 0 1,0 0 0,0 0 0,0-1 0,0 1 0,0 0 0,0 0-1,-1 0 1,1-1 0,0 1 0,-1-1 0,0 1 0,1-1 0,-1 1 0,0-1-1,0 0 1,1 0 0,-1 0 0,0 0 0,0 0 0,0 0 0,-4 0-1,-54 14 181,57-14-182,-51 5-287,-1-1-1,-58-4 1,99-1 277,14 0-64,-1 0-1,1-1 0,0 1 1,-1 0-1,1-1 1,0 1-1,0-1 1,-1 1-1,1-1 1,0 1-1,0-1 0,0 1 1,-1 0-1,1-1 1,0 1-1,0-1 1,0 1-1,0-1 1,0 0-1,0 1 1,0-1-1,0 1 0,0-1 1,0 1-1,1-1 1,-1 1-1,0 0 1,0-1-1,0 1 1,0-1-1,1 1 0,-1-1 1,0 1-1,1-1 1,-1 1-1,15-14-3397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4.198"/>
    </inkml:context>
    <inkml:brush xml:id="br0">
      <inkml:brushProperty name="width" value="0.05" units="cm"/>
      <inkml:brushProperty name="height" value="0.05" units="cm"/>
      <inkml:brushProperty name="color" value="#004F8B"/>
    </inkml:brush>
  </inkml:definitions>
  <inkml:trace contextRef="#ctx0" brushRef="#br0">53 119 4866,'0'0'1812,"5"19"-814,44 172 2619,-38-140-2945,-11-50-122,0-11 114,-2 1-820,-1 1 0,1-1 0,-1 1-1,-1 0 1,0 0 0,0 0 0,0 0-1,-8-9 1,-11-20-935,14 18 933,0 1 0,2-1 0,0 0 0,1 0 1,1-1-1,0 0 0,2 0 0,0 0 0,1-27 0,2 45 166,0 1 0,1 0 1,-1-1-1,1 1 0,-1 0 0,1 0 0,-1-1 1,1 1-1,0 0 0,0 0 0,-1 0 1,1 0-1,0 0 0,0 0 0,0 0 0,0 0 1,0 0-1,1 1 0,-1-1 0,0 0 1,0 1-1,0-1 0,1 0 0,-1 1 0,0 0 1,1-1-1,-1 1 0,0 0 0,1 0 1,-1-1-1,2 1 0,51-2 138,-45 2-19,4 0 101,0 0-1,-1 1 1,1 1 0,-1 0 0,1 0-1,-1 1 1,0 1 0,19 8-1,-26-10-188,-1 1 0,0-1 0,1 1 0,-1 0 0,-1 0 0,1 1 0,0-1 0,-1 1 0,0 0 0,0-1 0,0 2 0,0-1 0,-1 0-1,1 0 1,-1 1 0,0-1 0,0 1 0,-1 0 0,1 0 0,-1-1 0,0 1 0,-1 0 0,1 0 0,-1 9 0,-1-11-30,1 0 0,-1 1-1,-1-1 1,1 0 0,0 0 0,-1 0 0,1 0 0,-1-1 0,0 1-1,0 0 1,0-1 0,0 1 0,0-1 0,-1 0 0,1 1 0,-1-1 0,0 0-1,1-1 1,-1 1 0,0 0 0,0-1 0,0 0 0,0 0 0,0 0 0,-4 1-1,-11 4-16,0-1 0,-37 6-1,-40-6-1858,94-11-497,1-4-637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4.917"/>
    </inkml:context>
    <inkml:brush xml:id="br0">
      <inkml:brushProperty name="width" value="0.05" units="cm"/>
      <inkml:brushProperty name="height" value="0.05" units="cm"/>
      <inkml:brushProperty name="color" value="#004F8B"/>
    </inkml:brush>
  </inkml:definitions>
  <inkml:trace contextRef="#ctx0" brushRef="#br0">5 153 6931,'0'0'2215,"4"18"-1354,5 51 656,1 107 0,-10-175-2054,-5-12-1850,-13-41-662,14 14 4913,5 37-1832,-1 0 0,1 0 0,0 0-1,0 0 1,0 0 0,0 0 0,0 0 0,0 1 0,0-1-1,0 0 1,0 1 0,0-1 0,0 1 0,1-1 0,-1 1 0,0-1-1,0 1 1,0 0 0,1 0 0,-1 0 0,0 0 0,0 0-1,2 0 1,37-3 96,-36 3-62,61 0 298,46-2 16,-102 1-352,0 0 0,0 0 0,0-1 0,0-1 0,0 0 0,-1 0 0,1 0 0,-1-1 0,11-7 0,-15 8-110,0 0-1,-1-1 0,1 0 1,-1 0-1,1 0 1,-1 0-1,-1 0 0,1 0 1,-1-1-1,1 0 0,-1 1 1,0-1-1,-1 0 1,1 0-1,-1 0 0,0 0 1,0-5-1,1-12-800,-1 1-1,-3-38 1,1 36 685,1 18 292,-1 0 0,0 0 0,1 0 0,-2 0 0,1 0-1,-1 0 1,0 1 0,0-1 0,-5-8 710,7 26-33,-3 25-335,2 0 0,1 1-1,3-1 1,0 1 0,3-1 0,1 0 0,16 50 0,-9-47-3619,-14-33-1542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7.139"/>
    </inkml:context>
    <inkml:brush xml:id="br0">
      <inkml:brushProperty name="width" value="0.05" units="cm"/>
      <inkml:brushProperty name="height" value="0.05" units="cm"/>
      <inkml:brushProperty name="color" value="#004F8B"/>
    </inkml:brush>
  </inkml:definitions>
  <inkml:trace contextRef="#ctx0" brushRef="#br0">27 193 3073,'0'0'870,"-4"18"517,-11 77 674,10-9 3050,4-164-3574,-1 18-2442,3 0 1,9-60-1,-10 119 908,0 1-1,0 0 0,0 0 1,0-1-1,0 1 1,0 0-1,0-1 0,0 1 1,0 0-1,0 0 1,0-1-1,0 1 0,1 0 1,-1 0-1,0-1 1,0 1-1,0 0 0,0 0 1,0 0-1,1-1 1,-1 1-1,0 0 0,0 0 1,0 0-1,0-1 1,1 1-1,-1 0 0,0 0 1,0 0-1,1 0 1,-1 0-1,0 0 0,0 0 1,1-1-1,-1 1 1,0 0-1,0 0 0,1 0 1,-1 0-1,0 0 1,0 0-1,1 0 0,-1 0 1,0 0-1,0 0 1,1 0-1,-1 1 0,0-1 1,0 0-1,1 0 1,-1 0-1,0 0 0,0 0 1,1 0-1,-1 1 1,0-1-1,19 19 10,12 29 111,-16-20 173,2-2-1,31 39 0,-43-58-259,1 0-1,0-1 1,1 0-1,0 0 1,0 0 0,0-1-1,0 0 1,1-1-1,0 0 1,0 0-1,0 0 1,0-1 0,1 0-1,9 2 1,-16-5 22,0 0 0,0 0 1,0 1-1,0-1 1,0 0-1,0-1 1,0 1-1,0 0 0,0-1 1,0 1-1,0-1 1,0 1-1,0-1 0,0 0 1,-1 0-1,1 0 1,0 0-1,-1 0 0,1 0 1,2-3-1,-1 1-19,-1 0-1,0 0 0,0 0 0,0-1 1,0 1-1,0-1 0,-1 1 0,0-1 1,0 1-1,1-7 0,1-10-71,-1 0 0,-1 0-1,-2-31 1,1 26 79,0-20-146,0-10-46,0 18-4503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0.795"/>
    </inkml:context>
    <inkml:brush xml:id="br0">
      <inkml:brushProperty name="width" value="0.05" units="cm"/>
      <inkml:brushProperty name="height" value="0.05" units="cm"/>
      <inkml:brushProperty name="color" value="#66CC00"/>
    </inkml:brush>
  </inkml:definitions>
  <inkml:trace contextRef="#ctx0" brushRef="#br0">0 379 6371,'0'0'6139,"19"-12"-3053,56-57-2459,62-65-570,-119 114-172,-2 0 1,0-2-1,-1 0 0,-1 0 0,12-29 0,-26 50 115,0 1 0,0 0 0,0 0 0,0 0 0,0 0 1,0-1-1,0 1 0,0 0 0,0 0 0,0 0 0,0-1 0,0 1 0,0 0 0,0 0 0,0 0 0,0-1 0,1 1 0,-1 0 0,0 0 1,0 0-1,0 0 0,0-1 0,0 1 0,0 0 0,0 0 0,1 0 0,-1 0 0,0-1 0,0 1 0,0 0 0,0 0 0,0 0 0,1 0 1,-1 0-1,0 0 0,0 0 0,0 0 0,1 0 0,-1 0 0,0 0 0,0-1 0,0 1 0,1 0 0,-1 0 0,0 0 0,0 0 0,0 0 1,1 1-1,-1-1 0,0 0 0,0 0 0,0 0 0,0 0 0,1 0 0,-1 0 0,0 0 0,0 0 0,0 0 0,0 0 0,1 1 0,-1-1 0,0 0 1,0 0-1,0 0 0,0 0 0,1 1 0,4 21-22,-1 42 138,-3-56-36,2 88 929,9 109 708,-10-198-3087,1-9-206,1-9-976,-1-8-1738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7.542"/>
    </inkml:context>
    <inkml:brush xml:id="br0">
      <inkml:brushProperty name="width" value="0.05" units="cm"/>
      <inkml:brushProperty name="height" value="0.05" units="cm"/>
      <inkml:brushProperty name="color" value="#004F8B"/>
    </inkml:brush>
  </inkml:definitions>
  <inkml:trace contextRef="#ctx0" brushRef="#br0">0 304 6611,'0'0'4154,"3"-3"-3682,6-8-438,-1-1 0,-1 0 0,0 0 0,-1 0 0,0-1 0,-1 0 0,0 0 0,3-19-1,12-26-314,-16 50 221,0-5-21,1 1 0,0 0 0,1 1 0,1-1 1,0 1-1,0 0 0,10-11 0,-16 22 327,1 2-222,0 0 0,-1 0 0,0 0 0,1 0 0,-1 1 0,0-1 0,0 0 0,0 1 1,0-1-1,-1 1 0,2 3 0,0 1 87,39 94 1722,24 70 384,-64-169-1885,-14-20-8631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8.385"/>
    </inkml:context>
    <inkml:brush xml:id="br0">
      <inkml:brushProperty name="width" value="0.05" units="cm"/>
      <inkml:brushProperty name="height" value="0.05" units="cm"/>
      <inkml:brushProperty name="color" value="#004F8B"/>
    </inkml:brush>
  </inkml:definitions>
  <inkml:trace contextRef="#ctx0" brushRef="#br0">0 275 6451,'0'0'5093,"22"-1"-4842,15-2-236,0 0 0,-1-3 1,60-16-1,-54 8-348,75-27-1482,-104 35 1523,0 0-1,-1-1 0,0 0 1,0-1-1,0 0 0,15-15 1,-21 16 342,3 1 2554,-4 28-1466,-5-21-1206,25 148 2829,-27-195-5832,-13-77-1,10 91 2863,2-44 2450,26 74-2156,-7 3 66,-1 0-1,0 1 0,0 1 0,0 0 1,0 1-1,0 1 0,-1 0 0,1 1 1,-1 0-1,18 12 0,-22-12-30,0 1 0,0 0 1,-1 1-1,0 0 0,0 0 0,-1 1 0,0 0 0,0 0 0,-1 1 1,0 0-1,-1 1 0,0-1 0,8 21 0,-13-28-102,0 0 0,0 0-1,0-1 1,0 1 0,0 0-1,-1 0 1,1 0 0,-1 0-1,0 0 1,0 0 0,0 0-1,0 0 1,0 0 0,-1-1 0,1 1-1,-1 0 1,0 0 0,0 0-1,0 0 1,0-1 0,-1 1-1,1 0 1,-1-1 0,1 0-1,-1 1 1,0-1 0,0 0 0,0 1-1,0-1 1,0-1 0,-1 1-1,1 0 1,-4 2 0,-6 1 26,-1 0 1,0 0 0,1-2-1,-1 1 1,-1-2 0,-13 2 0,19-3-29,-41 5-328,-71-2 0,120-4 112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49.148"/>
    </inkml:context>
    <inkml:brush xml:id="br0">
      <inkml:brushProperty name="width" value="0.05" units="cm"/>
      <inkml:brushProperty name="height" value="0.05" units="cm"/>
      <inkml:brushProperty name="color" value="#004F8B"/>
    </inkml:brush>
  </inkml:definitions>
  <inkml:trace contextRef="#ctx0" brushRef="#br0">0 188 7347,'0'0'1935,"5"7"-1351,2 8-120,-1-1 0,0 2 0,0-1 0,-2 1 0,0-1 0,3 27 0,-3-15 277,2-1 0,9 28 1,-13-50-686,-2-3 480,-1-20-877,-1 1 0,-1 0 0,-9-34 0,-5-29-1360,7-119 767,11 198 930,0 0 1,0 0-1,-1 0 1,1 0-1,1 0 1,-1 0-1,0 0 1,0 0-1,1 1 0,-1-1 1,1 0-1,-1 1 1,1 0-1,0-1 1,0 1-1,-1 0 1,1 0-1,0 0 1,0 0-1,0 0 1,0 0-1,0 0 1,1 1-1,-1-1 1,3 1-1,57-12-22,-38 10 335,0 1 0,0 1 0,27 3 0,-45-3-238,-1 1 1,0 0 0,0 0-1,0 0 1,0 0 0,0 1-1,0 0 1,-1 0 0,1 0-1,0 1 1,-1-1 0,0 1-1,1 0 1,-1 1 0,0-1-1,-1 1 1,1-1 0,-1 1-1,1 0 1,-1 0 0,2 5-1,-4-7-66,0 0 0,0-1-1,-1 1 1,1 0 0,-1 0-1,1 0 1,-1-1 0,0 1 0,0 0-1,1 0 1,-1 0 0,-1 0-1,1 0 1,0-1 0,0 1-1,-1 0 1,1 0 0,-1 0-1,1-1 1,-1 1 0,0 0-1,0 0 1,0-1 0,0 1 0,0-1-1,0 1 1,0-1 0,0 1-1,-1-1 1,1 0 0,-1 0-1,1 0 1,-1 1 0,1-1-1,-1-1 1,-3 3 0,-6 2 27,0 0-1,-1-1 1,0 0 0,-18 3 0,15-3-23,-18 4-173,-1-1 0,0-2 0,-48 2 0,79-6 474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0.858"/>
    </inkml:context>
    <inkml:brush xml:id="br0">
      <inkml:brushProperty name="width" value="0.05" units="cm"/>
      <inkml:brushProperty name="height" value="0.05" units="cm"/>
      <inkml:brushProperty name="color" value="#004F8B"/>
    </inkml:brush>
  </inkml:definitions>
  <inkml:trace contextRef="#ctx0" brushRef="#br0">0 1 3378,'0'0'6352,"17"0"-3706,250 14 1362,-228-14-3736,6 0-221,-13 0-3525,-45-4-5837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1.249"/>
    </inkml:context>
    <inkml:brush xml:id="br0">
      <inkml:brushProperty name="width" value="0.05" units="cm"/>
      <inkml:brushProperty name="height" value="0.05" units="cm"/>
      <inkml:brushProperty name="color" value="#004F8B"/>
    </inkml:brush>
  </inkml:definitions>
  <inkml:trace contextRef="#ctx0" brushRef="#br0">15 1 656,'0'0'6545,"-2"17"-6161,-10 218 5854,13-134-10681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4.400"/>
    </inkml:context>
    <inkml:brush xml:id="br0">
      <inkml:brushProperty name="width" value="0.05" units="cm"/>
      <inkml:brushProperty name="height" value="0.05" units="cm"/>
      <inkml:brushProperty name="color" value="#004F8B"/>
    </inkml:brush>
  </inkml:definitions>
  <inkml:trace contextRef="#ctx0" brushRef="#br0">1 1 464,'0'0'3180,"6"0"1788,25 0-3621,-2 5-486,-1 1 0,55 19 1,-48-14-516,15 5-216,36 12 262,108 19 1,84-6 353,2-11 0,531-14 0,-772-17-709,-10 1 60,0-1 0,0-2-1,-1-1 1,51-13-1,-59 7-4685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5.209"/>
    </inkml:context>
    <inkml:brush xml:id="br0">
      <inkml:brushProperty name="width" value="0.05" units="cm"/>
      <inkml:brushProperty name="height" value="0.05" units="cm"/>
      <inkml:brushProperty name="color" value="#004F8B"/>
    </inkml:brush>
  </inkml:definitions>
  <inkml:trace contextRef="#ctx0" brushRef="#br0">32 1 176,'0'0'4781,"2"18"-3071,8 254 6891,-11-301-8590,-3 3-980,-12-44 1,10 50 739,1-1 1,1 1 0,1-1 0,-1-23-1,7 43 319,-1 0 0,1 0 0,0 0 0,0 1 0,-1-1 0,1 1 0,0 0 0,0-1 0,0 1 0,0 1 0,0-1 0,0 0 0,4 2-1,19 5 49,0 0-1,-1 2 0,42 21 0,20 8 206,-35-22-196,-33-11-87,0 1 1,0 0 0,30 17-1,-48-23-68,0 1 1,0 0-1,0-1 0,-1 1 1,1 0-1,0 0 1,0 0-1,0 0 0,-1 0 1,1 0-1,0 0 0,-1 0 1,1 0-1,-1 0 0,1 0 1,-1 0-1,0 0 0,1 0 1,-1 1-1,0-1 0,0 0 1,0 0-1,0 0 0,0 1 1,0-1-1,0 0 0,0 0 1,0 0-1,-1 0 1,1 1-1,0-1 0,-1 0 1,1 0-1,-2 2 0,1-1 11,-1 1 0,1 0 0,-1-1-1,1 1 1,-1-1 0,0 0-1,0 0 1,0 1 0,-1-1 0,1 0-1,0-1 1,-4 3 0,-27 10 57,0-2 0,-65 14 0,64-18-9,0 1-1,-63 27 0,73-19-1622,21-15 1111,1 1 0,-1-1 0,0 0-1,0 0 1,0 0 0,0-1 0,0 1-1,-6 1 1,-2-2-3036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8.916"/>
    </inkml:context>
    <inkml:brush xml:id="br0">
      <inkml:brushProperty name="width" value="0.05" units="cm"/>
      <inkml:brushProperty name="height" value="0.05" units="cm"/>
      <inkml:brushProperty name="color" value="#004F8B"/>
    </inkml:brush>
  </inkml:definitions>
  <inkml:trace contextRef="#ctx0" brushRef="#br0">243 53 880,'0'0'5438,"1"-7"-4721,3-33 1287,-10 38-1918,0 1 1,0 0-1,0 0 1,-1 1-1,1 0 0,0 0 1,-9 1-1,13-1-49,-4 1-29,-1 0 1,0 1-1,0 0 0,1 0 1,-1 1-1,1-1 0,0 1 1,0 1-1,0-1 0,0 1 1,1 0-1,-1 1 0,1-1 1,0 1-1,0 0 0,-5 7 1,1-1 66,0 0 0,1 1 0,1 0 0,0 1 0,0-1 0,1 1 0,-4 14 0,5-10 94,1 1 0,1-1 1,0 1-1,1-1 0,1 1 1,1 0-1,0-1 0,1 1 0,2 0 1,4 22-1,-5-33-117,-1 0-1,2 0 1,-1 0-1,1-1 1,0 1-1,0-1 1,0 0-1,1 0 1,0 0-1,1 0 1,-1-1-1,1 1 1,0-1-1,0-1 1,1 1-1,-1-1 1,1 1-1,0-2 1,0 1-1,0-1 1,1 0-1,0 0 1,-1 0-1,1-1 1,0 0-1,0-1 1,0 1-1,7-1 1,-9 0-26,0 0 0,-1-1 0,1 0 0,0 0 0,0 0 0,-1-1 0,1 1 0,0-1 0,-1 0 0,1-1 0,-1 1 0,1-1 0,6-3 0,-9 3-96,1-1-1,-1 1 0,0-1 0,0 0 0,0 0 0,0 1 0,0-1 0,-1 0 0,1 0 0,-1-1 0,0 1 0,0 0 1,0 0-1,0-1 0,-1 1 0,1-1 0,-1 1 0,0 0 0,0-6 0,0 1-259,0 1 0,0-1 0,0 0 0,-1 0 0,-1 0 0,1 0 0,-1 1 0,0-1 0,-1 0 0,0 1 0,-7-13 0,1 7 291,0 1 0,-1 0 1,-1 0-1,-22-19 0,87 33 3550,-39-2-3132,8 2-374,50-1-500,-28-8-4151,-26 0-396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9.369"/>
    </inkml:context>
    <inkml:brush xml:id="br0">
      <inkml:brushProperty name="width" value="0.05" units="cm"/>
      <inkml:brushProperty name="height" value="0.05" units="cm"/>
      <inkml:brushProperty name="color" value="#004F8B"/>
    </inkml:brush>
  </inkml:definitions>
  <inkml:trace contextRef="#ctx0" brushRef="#br0">0 342 4482,'0'0'4922,"1"6"-4618,1 24 729,9-62 1053,5-39-3559,3 1-1,50-119 1,-69 188 1537,0 0 1,1 0 0,0 0 0,-1 0 0,1 0 0,-1 0 0,1 0-1,0 1 1,0-1 0,-1 0 0,1 1 0,0-1 0,0 0 0,0 1-1,0-1 1,0 1 0,0-1 0,0 1 0,0 0 0,0-1 0,0 1-1,0 0 1,0 0 0,0 0 0,0-1 0,0 1 0,0 0 0,1 1-1,-1-1 1,0 0 0,0 0 0,0 0 0,0 1 0,0-1 0,0 0-1,0 1 1,0-1 0,0 1 0,0-1 0,0 1 0,-1 0 0,1-1-1,0 1 1,0 0 0,0-1 0,-1 1 0,2 1 0,44 47 720,-37-37-241,28 32 776,36 60 0,-29-40-647,-41-59 216,7 13-3943,-10-17 2792,-1 0 1,1-1-1,-1 1 0,0-1 0,0 1 0,1-1 0,-1 1 1,0-1-1,0 0 0,1 1 0,-1-1 0,0 0 0,0 1 1,0-1-1,1 0 0,-1 0 0,0 0 0,0 0 0,0 0 1,0 0-1,0 0 0,1 0 0,-1 0 0,-2-1 0,-27 1-2867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6:59.710"/>
    </inkml:context>
    <inkml:brush xml:id="br0">
      <inkml:brushProperty name="width" value="0.05" units="cm"/>
      <inkml:brushProperty name="height" value="0.05" units="cm"/>
      <inkml:brushProperty name="color" value="#004F8B"/>
    </inkml:brush>
  </inkml:definitions>
  <inkml:trace contextRef="#ctx0" brushRef="#br0">0 88 5683,'0'0'6563,"36"-20"-5875,-7 13-528,12-3-160,4 0-96,7 0-848,2 0-1057,-2 2-545,-7 2-687,-6 0 128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1.455"/>
    </inkml:context>
    <inkml:brush xml:id="br0">
      <inkml:brushProperty name="width" value="0.05" units="cm"/>
      <inkml:brushProperty name="height" value="0.05" units="cm"/>
      <inkml:brushProperty name="color" value="#66CC00"/>
    </inkml:brush>
  </inkml:definitions>
  <inkml:trace contextRef="#ctx0" brushRef="#br0">254 57 6211,'0'0'4845,"0"-8"-4064,2-24 86,-2 32-847,0-1 0,0 0-1,0 1 1,0-1-1,0 0 1,-1 1 0,1-1-1,0 0 1,0 1-1,0-1 1,-1 1 0,1-1-1,0 0 1,-1 1-1,1-1 1,0 1-1,-1-1 1,1 1 0,0-1-1,-1 1 1,1-1-1,-1 1 1,1 0 0,-1-1-1,0 1 1,1 0-1,-1-1 1,1 1-1,-1 0 1,1 0 0,-1-1-1,0 1 1,1 0-1,-2 0 1,-24 0 469,17 1-426,1 0-45,-1 0 0,1 0 0,-1 1 0,1 0 0,0 0 0,0 1 0,0 0 0,0 1 0,0 0 0,1 0 0,-1 1 0,1 0 0,0 0 0,1 0 1,-1 1-1,1 0 0,-8 10 0,7-8 12,1 0 1,-1 1-1,2 0 1,-1 0-1,1 0 1,1 1 0,-1-1-1,2 1 1,-1 0-1,1 1 1,1-1 0,0 0-1,-1 20 1,3-26-5,0 1 0,0-1 0,1 1 0,0-1 1,0 1-1,0-1 0,0 1 0,1-1 0,0 0 0,0 0 1,0 0-1,0 0 0,1 0 0,-1 0 0,1-1 0,0 1 0,0-1 1,0 1-1,1-1 0,-1 0 0,1-1 0,-1 1 0,1-1 1,0 1-1,8 2 0,0 0 41,0-1 0,1 0 0,0-1 0,0 0 0,0-1 0,0-1 0,23 0 0,-33-1-91,-1 0-1,1-1 0,-1 0 0,1 1 1,-1-1-1,0 0 0,1 0 0,-1 0 1,0-1-1,0 1 0,0 0 0,0-1 1,0 0-1,0 1 0,0-1 0,0 0 0,-1 0 1,1 0-1,-1 0 0,1 0 0,-1 0 1,0-1-1,0 1 0,0 0 0,0 0 1,0-1-1,-1 1 0,1-1 0,-1 1 1,1-1-1,-1-4 0,1 3-73,-1 0 0,1 0-1,-1 0 1,0-1 0,0 1-1,-1 0 1,1 0 0,-1 0-1,0 0 1,0 0 0,0 0-1,0 0 1,-1 0 0,0 1-1,0-1 1,0 0 0,0 1-1,0-1 1,-3-2 0,-37-19 3171,55 25-2961,58 0-4959,-44 0 399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0.069"/>
    </inkml:context>
    <inkml:brush xml:id="br0">
      <inkml:brushProperty name="width" value="0.05" units="cm"/>
      <inkml:brushProperty name="height" value="0.05" units="cm"/>
      <inkml:brushProperty name="color" value="#004F8B"/>
    </inkml:brush>
  </inkml:definitions>
  <inkml:trace contextRef="#ctx0" brushRef="#br0">0 209 1393,'0'0'6275,"11"23"-4888,-5-8-1135,63 160 2807,-62-150-2607,-6-16-276,2 0 1,-1-1 0,1 1-1,0-1 1,1 1 0,5 7-1,-7-49 750,-4-3-2321,-2 1 1,-16-68-1,12 67 371,1 1 0,-4-72 0,11 93 1031,0 8 39,-1-1 1,2 1 0,-1-1 0,1 1-1,0-1 1,0 1 0,3-9-1,-3 13-28,1-1-1,0 0 1,0 0-1,0 1 1,0-1-1,0 1 1,1 0 0,-1 0-1,1 0 1,-1 0-1,1 0 1,0 0-1,0 1 1,0-1-1,0 1 1,0 0-1,4-1 1,13-4 245,1 2 0,-1 1 0,1 0 0,-1 1 0,1 1 0,26 3 0,-11-2 113,-31 0-305,0 1 0,0 0 0,0-1 0,0 2 0,0-1 0,-1 0 0,1 1 0,0 0 0,-1 0 0,1 1 0,-1-1 0,0 1 0,0 0 0,0 0 0,0 0 0,0 0 0,-1 1 0,1 0 0,-1 0 1,0 0-1,0 0 0,-1 0 0,1 0 0,-1 1 0,0-1 0,0 1 0,0 0 0,-1 0 0,1-1 0,-1 1 0,0 0 0,-1 0 0,1 0 0,-1 0 0,0 0 0,-1 0 0,1 0 0,-1 0 0,-1 7 0,0-8-56,0 1 0,0-1 0,0 0-1,0 0 1,-1 0 0,0 0 0,0 0-1,0 0 1,0-1 0,0 1 0,-1-1 0,0 0-1,0 0 1,1 0 0,-2-1 0,1 1 0,0-1-1,0 0 1,-8 2 0,-5 2-153,1 0 0,0-1 0,-1-1-1,-22 2 1,-48-3-4875,68-3 1761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1.739"/>
    </inkml:context>
    <inkml:brush xml:id="br0">
      <inkml:brushProperty name="width" value="0.05" units="cm"/>
      <inkml:brushProperty name="height" value="0.05" units="cm"/>
      <inkml:brushProperty name="color" value="#004F8B"/>
    </inkml:brush>
  </inkml:definitions>
  <inkml:trace contextRef="#ctx0" brushRef="#br0">1 11 2561,'0'0'4197,"4"-11"82,3 307-1640,-2-226-1674,3-1 0,21 87-1,-27-151-144,0 4-3743,-9-9-2740,-9-11 717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02.280"/>
    </inkml:context>
    <inkml:brush xml:id="br0">
      <inkml:brushProperty name="width" value="0.05" units="cm"/>
      <inkml:brushProperty name="height" value="0.05" units="cm"/>
      <inkml:brushProperty name="color" value="#004F8B"/>
    </inkml:brush>
  </inkml:definitions>
  <inkml:trace contextRef="#ctx0" brushRef="#br0">0 0 3025,'0'0'5301,"8"19"-4047,35 79 1522,89 152 0,-126-241-2659,32 44 297,-35-49-402,0-1 0,0 1 0,0-1 0,1 0 0,-1 0 0,1-1 0,0 1 0,-1-1 0,1 1 0,0-1 0,6 2 0,-8-4 17,0 0 0,-1-1 0,1 1 0,-1 0 0,1 0 0,-1-1 0,1 1 0,-1-1 0,1 0 0,-1 1 0,1-1 0,-1 0 0,0 0 0,1 0 0,-1 0-1,0 0 1,0 0 0,1 0 0,-1 0 0,0-1 0,0 1 0,-1 0 0,1-1 0,0 1 0,0 0 0,0-3 0,23-46-572,-19 38 358,121-254-2566,-125 264 2753,1-1 0,-2 1-1,1 0 1,0-1 0,0 1 0,-1 0 0,1-1-1,-1 1 1,0-1 0,0 1 0,0-1 0,0 1-1,0-1 1,-1 1 0,0-4 0,0 5-12,1-1 0,-1 1 1,0 0-1,0-1 0,0 1 0,0 0 1,0 0-1,0 0 0,0 0 1,0 0-1,-1 0 0,1 0 0,0 0 1,0 0-1,-1 1 0,1-1 1,-1 0-1,-2 0 0,-6-1-124,-1 0 0,0 1 0,0 0 1,0 1-1,-19 2 0,1-1-244,26-1 353,-158 5-600,139-3 675,1 1 0,-1 1 0,1 1 0,0 1 1,-28 12-1,54-16-3964,7-2 502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4.480"/>
    </inkml:context>
    <inkml:brush xml:id="br0">
      <inkml:brushProperty name="width" value="0.05" units="cm"/>
      <inkml:brushProperty name="height" value="0.05" units="cm"/>
      <inkml:brushProperty name="color" value="#004F8B"/>
    </inkml:brush>
  </inkml:definitions>
  <inkml:trace contextRef="#ctx0" brushRef="#br0">1285 1290 1056,'0'0'9109,"-31"0"-7074,1-5-1806,0-2-1,1-1 0,0-1 0,1-2 1,0 0-1,-51-31 0,32 16 49,2-3 0,2-1 1,0-2-1,2-2 0,2-1 0,-51-60 0,32 29 37,4-3 0,-85-139 0,40 53-108,5 9-15,22-5-86,53 107 100,12 24 296,7 20-370,0 0-141,0 0 0,0-1 0,-1 1 0,1 0 0,0 0 0,0 0 0,-1 0 0,1 0 0,0 0 0,0-1 0,-1 1 0,1 0 0,0 0 0,0 0 0,-1 0 0,1 0 0,0 0 0,0 0 0,-1 0 0,1 0 0,0 0 0,0 0 0,-1 0 0,1 0 0,0 0 0,-1 1 0,1-1 0,0 0 0,0 0 0,-1 0 0,1 0 0,0 0 0,0 0 0,0 1 0,-1-1 0,1 0 0,0 0 0,0 0 0,-1 1 0,-8 15-36,1 0 1,0 0-1,1 1 1,1 0-1,-5 21 1,0-1 48,-1-4-3,6-19 32,1 0 1,1 1 0,0 0-1,0 0 1,-1 30 343,18-81-362,15-21-587,-7 15-203,-1-2 0,22-74 1,-41 111 769,1 1 1,0 0 0,0 0 0,1 0 0,0 0 0,0 0 0,0 0 0,0 1 0,8-10 0,-10 15 66,16 0 153,-11 2-156,1 0 0,0 0 0,-1 1 1,0 0-1,1 0 0,-1 1 0,0-1 0,-1 1 1,1 0-1,-1 1 0,7 6 0,17 12 223,26 11 272,2-2 0,117 47 0,-169-77-783,6 2 617,-5-2-3705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6.742"/>
    </inkml:context>
    <inkml:brush xml:id="br0">
      <inkml:brushProperty name="width" value="0.05" units="cm"/>
      <inkml:brushProperty name="height" value="0.05" units="cm"/>
      <inkml:brushProperty name="color" value="#004F8B"/>
    </inkml:brush>
  </inkml:definitions>
  <inkml:trace contextRef="#ctx0" brushRef="#br0">1 1 224,'0'0'4237,"0"10"-2338,9 151 3144,29 80-3467,-37-234-1944,2 9 82,-2-4-5207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7.226"/>
    </inkml:context>
    <inkml:brush xml:id="br0">
      <inkml:brushProperty name="width" value="0.05" units="cm"/>
      <inkml:brushProperty name="height" value="0.05" units="cm"/>
      <inkml:brushProperty name="color" value="#004F8B"/>
    </inkml:brush>
  </inkml:definitions>
  <inkml:trace contextRef="#ctx0" brushRef="#br0">0 55 1617,'0'0'1155,"16"-8"-992,54-25 349,-62 30-301,0 1 0,0 0 0,0 0 0,0 0 1,1 1-1,-1 0 0,0 1 0,1-1 0,-1 2 0,11 1 0,13 0 690,-23-2-751,-1 0 1,0 1 0,0 0-1,0 1 1,0 0 0,0 0-1,-1 1 1,1 0 0,-1 0-1,1 1 1,-1-1 0,11 10 0,-8-6 78,0 2 0,-1-1 1,-1 1-1,1 1 1,-1 0-1,-1 0 1,11 19-1,-8-10 31,-1 1 0,0 1 0,-2-1 0,0 1 0,-1 1 0,-2-1 0,0 1 1,-1 0-1,0 26 0,-3-40-232,0 0 0,0 0 0,-1 0 0,0 0 1,-1 0-1,0 0 0,0 0 0,-1-1 0,0 1 0,0-1 1,0 1-1,-1-1 0,0 0 0,-1 0 0,0-1 0,0 1 1,0-1-1,-1 0 0,1-1 0,-1 1 0,-1-1 0,1 0 1,-1-1-1,-8 5 0,3-2-5,0-1 0,-1 0 0,0 0-1,0-1 1,0-1 0,0 0 0,-25 3 0,-2-3-434,-55-1 0,90-3 362,4 0 20,-1 0 1,1 0 0,-1 0 0,0 0 0,1 0 0,-1 0 0,1 0-1,-1 0 1,1-1 0,-1 1 0,1-1 0,0 1 0,-1-1-1,1 1 1,-1-1 0,1 0 0,0 0 0,0 0 0,-1 0-1,1 0 1,0 0 0,-2-2 0,3 2-163,0 0 0,0 0 0,0-1 0,0 1-1,0 0 1,0 0 0,1 0 0,-1-1 0,0 1 0,1 0 0,-1 0 0,1 0 0,-1 0 0,1 0 0,0 0-1,-1 0 1,1 0 0,0 0 0,0 0 0,-1 0 0,1 1 0,0-1 0,0 0 0,0 0 0,0 1-1,0-1 1,0 1 0,2-1 0,16-13-3979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7.616"/>
    </inkml:context>
    <inkml:brush xml:id="br0">
      <inkml:brushProperty name="width" value="0.05" units="cm"/>
      <inkml:brushProperty name="height" value="0.05" units="cm"/>
      <inkml:brushProperty name="color" value="#004F8B"/>
    </inkml:brush>
  </inkml:definitions>
  <inkml:trace contextRef="#ctx0" brushRef="#br0">0 1 3714,'0'0'3100,"3"1"-3010,0 1 27,-1 0 0,0 0-1,0 0 1,1 1 0,-2-1-1,1 1 1,0-1 0,0 1-1,-1 0 1,1 0 0,-1-1-1,0 1 1,0 0 0,0 0-1,1 4 1,13 62 1973,-9-38-1255,-2-17-641,4 20-236,0 1 0,-2-1 1,2 56-1,-24-97-4598,7-11 1631,0-6-89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7.959"/>
    </inkml:context>
    <inkml:brush xml:id="br0">
      <inkml:brushProperty name="width" value="0.05" units="cm"/>
      <inkml:brushProperty name="height" value="0.05" units="cm"/>
      <inkml:brushProperty name="color" value="#004F8B"/>
    </inkml:brush>
  </inkml:definitions>
  <inkml:trace contextRef="#ctx0" brushRef="#br0">1 216 1056,'0'0'5776,"11"-2"-5311,44-3-186,-35 5-260,0-1 0,0-2 0,0 0-1,0-1 1,34-11 0,-50 13-103,0 0 0,-1 0 0,1-1 0,-1 1 0,0-1 0,0 0 0,0 0 0,0 0 0,-1 0 0,1-1 0,-1 1 0,0-1 0,0 0 0,0 1 0,0-1 0,-1 0 0,2-6 0,0-2-693,-1 0-1,0-1 0,-1 0 1,0-18-1,-1-8-1351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8.287"/>
    </inkml:context>
    <inkml:brush xml:id="br0">
      <inkml:brushProperty name="width" value="0.05" units="cm"/>
      <inkml:brushProperty name="height" value="0.05" units="cm"/>
      <inkml:brushProperty name="color" value="#004F8B"/>
    </inkml:brush>
  </inkml:definitions>
  <inkml:trace contextRef="#ctx0" brushRef="#br0">3 0 880,'0'0'6294,"0"23"-4968,-1-3-966,0 1 20,1 0 0,0 0 1,2 0-1,1 0 0,6 25 0,4 5 690,0 5-120,3 0-1,33 76 1,-45-127-2179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8.618"/>
    </inkml:context>
    <inkml:brush xml:id="br0">
      <inkml:brushProperty name="width" value="0.05" units="cm"/>
      <inkml:brushProperty name="height" value="0.05" units="cm"/>
      <inkml:brushProperty name="color" value="#004F8B"/>
    </inkml:brush>
  </inkml:definitions>
  <inkml:trace contextRef="#ctx0" brushRef="#br0">1 381 6227,'0'0'2204,"0"0"-2202,0 0 0,1 0 0,-1 0 1,0 0-1,0 1 0,1-1 0,-1 0 1,0 0-1,1 0 0,-1 0 0,0 0 0,0 0 1,1 0-1,-1 0 0,0 0 0,1 0 1,-1 0-1,0 0 0,0 0 0,1 0 1,-1 0-1,0 0 0,1 0 0,-1 0 1,0-1-1,0 1 0,1 0 0,-1 0 1,0 0-1,0 0 0,1 0 0,-1-1 1,0 1-1,0 0 0,1 0 0,-1-1 1,0 1-1,4-6-58,-1-1 1,0 0-1,0 1 0,-1-1 1,0 0-1,3-12 0,9-27-370,4 5 84,2 0 1,2 1-1,1 1 1,50-62-1,-72 100 424,-1 0 0,1 1 0,-1-1 0,1 0 0,0 0 1,-1 1-1,1-1 0,0 0 0,0 1 0,-1-1 0,1 1 0,0-1 0,0 1 0,0-1 0,0 1 0,0 0 0,-1-1 0,1 1 0,0 0 0,0 0 1,0-1-1,0 1 0,0 0 0,0 0 0,0 0 0,0 0 0,0 0 0,0 1 0,0-1 0,0 0 0,0 0 0,0 1 0,0-1 0,0 0 1,-1 1-1,1-1 0,0 1 0,0-1 0,0 1 0,-1 0 0,1-1 0,0 1 0,0 0 0,-1-1 0,1 1 0,-1 0 0,1 0 0,0 1 1,4 7 202,-1-1 0,0 1 0,0 0 0,3 13 0,0 0 604,20 43 779,50 138 1512,-76-199-2916,1 7-1457,-2-10 1040,-1-1 1,1 0 0,0 1 0,0-1 0,-1 0 0,1 1 0,0-1 0,0 0 0,-1 1 0,1-1 0,0 0 0,-1 0 0,1 1 0,0-1 0,-1 0 0,1 0 0,0 0 0,-1 0 0,1 1 0,-1-1 0,1 0 0,0 0 0,-1 0 0,1 0 0,-1 0-1,1 0 1,0 0 0,-1 0 0,1 0 0,-1 0 0,-25 0-3681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1.844"/>
    </inkml:context>
    <inkml:brush xml:id="br0">
      <inkml:brushProperty name="width" value="0.05" units="cm"/>
      <inkml:brushProperty name="height" value="0.05" units="cm"/>
      <inkml:brushProperty name="color" value="#66CC00"/>
    </inkml:brush>
  </inkml:definitions>
  <inkml:trace contextRef="#ctx0" brushRef="#br0">0 242 4130,'0'-2'11103,"0"-13"-10814,2 0-336,0-1-1,1 1 1,1 0 0,0 0-1,1 0 1,1 0 0,0 1 0,1 0-1,0 0 1,1 1 0,1 0 0,0 0-1,12-12 1,-21 24 66,1 0 0,-1 0 1,1 1-1,0-1 0,0 0 0,-1 0 0,1 0 0,0 1 0,0-1 1,0 0-1,0 1 0,0-1 0,0 1 0,0-1 0,0 1 1,0 0-1,0-1 0,0 1 0,0 0 0,0 0 0,0 0 0,0-1 1,1 1-1,-1 0 0,0 0 0,0 1 0,0-1 0,0 0 0,0 0 1,0 1-1,0-1 0,0 0 0,0 1 0,0-1 0,0 1 1,0-1-1,0 1 0,1 1 0,3 2 16,-2 1-1,1 0 1,0 0 0,-1 0-1,0 0 1,3 7 0,5 7 360,128 195 2459,-134-209-2401,0 2-2471,-15-8-1115,-23-12 351,-17-6-1538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19.250"/>
    </inkml:context>
    <inkml:brush xml:id="br0">
      <inkml:brushProperty name="width" value="0.05" units="cm"/>
      <inkml:brushProperty name="height" value="0.05" units="cm"/>
      <inkml:brushProperty name="color" value="#004F8B"/>
    </inkml:brush>
  </inkml:definitions>
  <inkml:trace contextRef="#ctx0" brushRef="#br0">0 320 8868,'0'0'3607,"17"-5"-3337,137-37-1126,-37 15-3365,-96 23 3680,44-8-1736,-21 8 6047,-43 5-3632,0 0 0,1-1 1,-1 1-1,0 0 0,0 0 0,0 0 0,0 0 1,0 0-1,0 0 0,0 0 0,0 0 1,0 1-1,-1-1 0,1 0 0,0 0 0,-1 1 1,1-1-1,-1 1 0,1 1 0,12 37 865,-10-30-573,5 19 156,-1 1 1,-1-1-1,-1 1 0,-2 0 1,-1 32-1,-2-61-425,0-23-420,-9-85-988,-2-40-348,11 121 1234,-1 8 68,1 0 0,1 0 0,0 0 0,8-34-1,-7 48 274,-1-1-1,1 1 0,0 0 1,0-1-1,0 1 0,0 0 0,1 0 1,-1 1-1,1-1 0,0 1 0,1-1 1,-1 1-1,0 0 0,1 0 1,0 0-1,0 1 0,-1-1 0,2 1 1,-1 0-1,0 0 0,0 0 1,1 1-1,-1 0 0,6-2 0,10 0 256,-1 1 0,1 1 0,0 0-1,38 5 1,-54-3-199,0 0 0,-1 1 0,1-1 0,0 1 0,-1 0 0,1 0 0,-1 0 0,1 1-1,-1-1 1,0 1 0,0 0 0,0 0 0,0 0 0,-1 0 0,1 0 0,-1 0 0,0 1 0,0-1-1,0 1 1,0 0 0,-1-1 0,2 8 0,2 1 106,-1 1 0,-1 0 0,-1 0 0,1 0 0,-1 24 0,-2-33-131,0 0 0,0-1 0,-1 1 0,0-1 0,0 1 0,0 0-1,0-1 1,0 0 0,-1 1 0,1-1 0,-1 0 0,0 0 0,0 1-1,0-1 1,-4 4 0,0-2 19,0 0 0,0 0 0,0 0 0,-1-1 0,1 0 0,-1 0 0,-7 3 0,-13 3-157,1-1-1,-1-1 0,-31 4 0,53-11 31,-42 6-1534,16-5-2981,26-2 1757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4.507"/>
    </inkml:context>
    <inkml:brush xml:id="br0">
      <inkml:brushProperty name="width" value="0.05" units="cm"/>
      <inkml:brushProperty name="height" value="0.05" units="cm"/>
      <inkml:brushProperty name="color" value="#004F8B"/>
    </inkml:brush>
  </inkml:definitions>
  <inkml:trace contextRef="#ctx0" brushRef="#br0">0 102 896,'0'0'4157,"3"-49"1584,0 9-4198,-1 28-179,-1 29 11,-1 384 3025,5-416-12882,-5-3 2082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5.420"/>
    </inkml:context>
    <inkml:brush xml:id="br0">
      <inkml:brushProperty name="width" value="0.05" units="cm"/>
      <inkml:brushProperty name="height" value="0.05" units="cm"/>
      <inkml:brushProperty name="color" value="#004F8B"/>
    </inkml:brush>
  </inkml:definitions>
  <inkml:trace contextRef="#ctx0" brushRef="#br0">35 404 3554,'0'0'6347,"-1"-13"-3253,0-55-2571,3 48-477,1 0 0,1 0 0,0 0 0,2 0 0,0 1 0,10-19 0,58-109-42,-74 146 6,1 0-1,-1 0 1,1 0 0,0 0 0,-1-1 0,1 1 0,0 1 0,0-1-1,-1 0 1,1 0 0,0 0 0,0 0 0,0 1 0,0-1 0,0 0 0,0 1-1,1-1 1,-1 1 0,0-1 0,0 1 0,0-1 0,0 1 0,1 0-1,-1 0 1,0 0 0,0-1 0,1 1 0,-1 1 0,0-1 0,0 0 0,0 0-1,1 0 1,-1 0 0,0 1 0,0-1 0,0 1 0,1-1 0,-1 1-1,0-1 1,0 1 0,0 0 0,0-1 0,0 1 0,0 0 0,0 0 0,1 1-1,7 7 13,-1 0 0,0 0 0,14 20-1,-10-12 208,21 24-89,96 124 560,-129-164-696,1-1-1,-1 1 1,1-1-1,-1 1 1,1-1-1,-1 1 1,0-1 0,1 1-1,-1-1 1,1 1-1,-1 0 1,0-1-1,0 1 1,1 0 0,-1-1-1,0 1 1,0 0-1,0-1 1,0 1-1,0 0 1,0-1 0,0 1-1,0 0 1,0-1-1,0 1 1,0 0-1,0-1 1,0 1 0,-1 0-1,1-1 1,0 1-1,-1 1 1,-21 4 135,10-5-174,-139 21-180,-77 15 51,228-37 65,-1 0 0,1 0 0,-1 0 0,1 1 0,-1-1 0,1 0-1,0 0 1,-1 0 0,1 1 0,0-1 0,-1 0 0,1 0 0,0 1 0,-1-1 0,1 0 0,0 1 0,0-1 0,-1 0 0,1 1 0,0-1 0,0 0 0,-1 1 0,1-1 0,0 0 0,0 1 0,0-1 0,0 1 0,0-1 0,0 1 0,0-1 0,0 0 0,0 1 0,0-1 0,0 1 0,0-1 0,0 1 0,0-1 0,0 3-909,0 4-2996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8.873"/>
    </inkml:context>
    <inkml:brush xml:id="br0">
      <inkml:brushProperty name="width" value="0.05" units="cm"/>
      <inkml:brushProperty name="height" value="0.05" units="cm"/>
      <inkml:brushProperty name="color" value="#004F8B"/>
    </inkml:brush>
  </inkml:definitions>
  <inkml:trace contextRef="#ctx0" brushRef="#br0">213 103 3105,'0'0'5488,"-15"-14"-4762,-50-41-115,61 51-541,-1 0-1,0 1 1,0 0 0,0 0 0,0 0 0,0 1-1,0 0 1,-1 0 0,1 0 0,-1 1-1,0-1 1,1 1 0,-1 0 0,0 1 0,0 0-1,1 0 1,-1 0 0,-6 1 0,-12 0 322,28 16-704,6-2 542,0-1-1,1 0 1,0 0 0,1-1-1,0-1 1,26 20 0,2 3 259,-30-25-405,0 0 0,-1 1-1,0-1 1,12 21 0,-18-26-77,-1 0-1,1-1 0,-1 1 0,-1 0 1,1 0-1,-1 1 0,0-1 1,0 0-1,0 0 0,-1 1 1,1-1-1,-1 0 0,-1 1 0,1-1 1,-2 7-1,1-10-9,0 1 0,-1 0 0,1-1 0,0 1 1,-1-1-1,0 1 0,0-1 0,0 0 0,0 1 0,0-1 0,0 0 0,0 0 0,-1-1 0,1 1 1,-1 0-1,1-1 0,-1 0 0,1 1 0,-1-1 0,0 0 0,0 0 0,-5 0 0,-4 2-120,-1-1 0,1 0-1,-25 0 1,36-4 106,0 0 0,1 0 0,-1 0 0,1 0 0,-1 0 0,1 0-1,0-1 1,0 1 0,0 0 0,0 0 0,1 0 0,-1 0 0,0 0 0,1 0 0,0 0 0,-1 0 0,3-3 0,0 1 2,0 0 1,1 1-1,0-1 1,0 1-1,0 0 1,0 0-1,1 1 0,-1-1 1,1 1-1,-1 0 1,9-2-1,63-16 193,-48 14-146,5-2 33,-8 3 28,0-2 0,-1 0 0,0-1 0,34-18 0,-53 24-72,1-2 1,-1 1-1,0 0 0,0-1 0,-1 0 1,1 0-1,-1-1 0,0 1 0,0-1 1,0 0-1,0 0 0,-1 0 0,0-1 1,0 1-1,-1-1 0,0 1 0,1-1 1,-2 0-1,1 0 0,-1 0 0,0 0 1,0 0-1,0-11 0,-1 15-30,1-1 0,-1 1 0,0-1 0,0 1 0,0-1-1,0 1 1,-1 0 0,1-1 0,-1 1 0,1-1 0,-1 1 0,0 0 0,0 0 0,0-1-1,0 1 1,0 0 0,0 0 0,-1 0 0,1 0 0,-1 0 0,1 0 0,-1 1 0,0-1 0,0 0-1,0 1 1,0 0 0,0-1 0,0 1 0,0 0 0,0 0 0,0 0 0,-1 0 0,1 0-1,0 1 1,-1-1 0,1 1 0,0-1 0,-1 1 0,1 0 0,-4 0 0,1-1-13,0 1 1,0 0-1,0 0 1,0 0-1,0 0 1,0 1-1,0-1 1,0 1-1,0 1 1,0-1-1,1 1 1,-6 2-1,7-2 23,1 0 0,0-1 0,0 1 0,0 1 0,0-1 0,0 0 1,0 1-1,0-1 0,1 1 0,-1-1 0,1 1 0,-1 0 0,1-1 0,0 1 0,0 0 0,1 0 0,-1 0 0,1 0 0,-1 0 0,1 0 0,0 5 1,-1-2 47,1 0 1,0 0-1,0-1 1,0 1-1,1 0 1,-1 0-1,2-1 1,-1 1 0,0 0-1,1-1 1,0 1-1,0-1 1,1 0-1,0 0 1,0 0-1,0 0 1,0 0 0,1-1-1,0 1 1,-1-1-1,2 0 1,-1 0-1,0 0 1,1-1-1,0 0 1,0 0 0,0 0-1,0 0 1,0-1-1,1 0 1,-1 0-1,7 2 1,6 1-35,0 0 0,1-1-1,0 0 1,26 0 0,-35-3-690,0-1 0,0 0 0,0-1 0,0 0 0,0 0 0,0-1 1,0 0-1,0-1 0,17-7 0,3-10-4103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09.704"/>
    </inkml:context>
    <inkml:brush xml:id="br0">
      <inkml:brushProperty name="width" value="0.05" units="cm"/>
      <inkml:brushProperty name="height" value="0.05" units="cm"/>
      <inkml:brushProperty name="color" value="#004F8B"/>
    </inkml:brush>
  </inkml:definitions>
  <inkml:trace contextRef="#ctx0" brushRef="#br0">158 1 2081,'0'0'5987,"0"0"-5978,0 0 0,0 0 1,0 0-1,0 0 0,0 0 1,1-1-1,-1 1 1,0 0-1,0 0 0,0 0 1,0 0-1,1 0 0,-1 0 1,0 0-1,0 0 0,0 0 1,0 0-1,1 0 1,-1 0-1,0 0 0,0 0 1,0 0-1,0 0 0,1 0 1,-1 0-1,0 0 0,0 1 1,0-1-1,0 0 1,0 0-1,1 0 0,-1 0 1,0 0-1,0 0 0,0 0 1,0 0-1,0 1 0,0-1 1,0 0-1,1 0 0,-1 0 1,0 0-1,0 0 1,0 1-1,0-1 0,0 0 1,0 0-1,0 0 0,0 0 1,0 1-1,0-1 0,0 0 1,0 0-1,0 0 1,0 0-1,0 1 0,6 14 649,0 1 1,5 32-1,0-5-56,-1-10-178,2 10 64,22 51 1,-43-92-814,1-1 1,-1 0-1,1 0 0,-15-1 0,23 0 290,-154-2-1553,152 2 1627,0 0 1,0 1-1,1-1 0,-1 1 0,0 0 0,0-1 0,0 1 0,0 0 0,1 0 0,-1 0 1,0 0-1,1 0 0,-1 1 0,1-1 0,0 0 0,-1 1 0,1-1 0,0 1 1,0 0-1,0-1 0,0 1 0,0 0 0,0-1 0,0 1 0,0 0 0,1 0 0,-1 3 1,0-2 25,0-1 0,1 1 0,-1-1 0,1 1 0,0-1 0,0 1 0,0-1 1,0 1-1,0-1 0,0 1 0,1-1 0,-1 1 0,1-1 0,0 1 0,0-1 1,0 0-1,0 1 0,0-1 0,0 0 0,1 0 0,-1 0 0,3 3 0,3 1 51,0-2-1,1 1 1,-1-1-1,1 0 0,0 0 1,0-1-1,0 0 0,0 0 1,1-1-1,-1-1 1,16 2-1,14 0 196,53-2 1,-49-2-199,-36 1-149,0-1 0,1 0 0,-1 0 0,0-1-1,0 0 1,0 0 0,0 0 0,0 0 0,-1-1-1,1 0 1,-1 0 0,0-1 0,1 0 0,-2 0-1,1 0 1,0 0 0,-1-1 0,0 1-1,0-1 1,4-6 0,35 11 756,69 0 182,-111-2-868,0-1-1,0 1 1,0 0-1,0-1 1,-1 1 0,1-1-1,-1 1 1,0 0-1,0-1 1,0 1-1,0-1 1,0 1-1,-1-5 1,1 1-2,0-1-81,-1 0 0,1 0 0,-2 0 1,1 0-1,-1 1 0,0-1 0,0 0 0,0 1 1,-1-1-1,0 1 0,-1 0 0,0 0 0,1 0 1,-2 0-1,1 1 0,-1 0 0,0 0 0,0 0 1,0 0-1,0 1 0,-1 0 0,0 0 0,-12-6 1,14 7 48,-1 1 1,0-1 0,1 1 0,-1 0 0,0 0 0,0 1 0,-1-1 0,1 1-1,0 0 1,-1 1 0,1-1 0,0 1 0,-1 0 0,1 0 0,0 1 0,-1 0 0,1-1-1,0 2 1,0-1 0,0 1 0,0 0 0,0 0 0,-9 5 0,9-4 82,0 1-1,1 0 1,-1 0 0,1 1 0,0-1 0,0 1 0,0 0-1,1 0 1,0 0 0,0 0 0,0 1 0,1-1 0,-1 1-1,1-1 1,1 1 0,-1 0 0,1 0 0,0 0 0,0 0-1,1 0 1,0 7 0,-1-11-85,1-1 0,0 1-1,0 0 1,0-1 0,1 1 0,-1 0 0,0 0-1,1-1 1,-1 1 0,1 0 0,-1-1 0,1 1-1,0-1 1,0 1 0,-1-1 0,1 1 0,0-1-1,1 0 1,-1 1 0,0-1 0,0 0 0,0 0-1,1 0 1,-1 0 0,1 0 0,-1 0-1,1 0 1,-1 0 0,2 0 0,4 1-433,0-1 0,0 0 0,0 0 0,0-1 0,0 1 0,7-2 0,4 1-1774,9 0-3639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1.111"/>
    </inkml:context>
    <inkml:brush xml:id="br0">
      <inkml:brushProperty name="width" value="0.05" units="cm"/>
      <inkml:brushProperty name="height" value="0.05" units="cm"/>
      <inkml:brushProperty name="color" value="#004F8B"/>
    </inkml:brush>
  </inkml:definitions>
  <inkml:trace contextRef="#ctx0" brushRef="#br0">21 360 5042,'0'0'5744,"21"-2"-4989,67-9-90,-81 11-565,-1-1 0,1-1 0,-1 1 0,0-1 0,1 0 0,-1-1 0,0 0 0,0 0 0,-1 0 0,1 0 0,-1-1 1,1 0-1,-1 0 0,0 0 0,-1-1 0,1 0 0,-1 0 0,0 0 0,0 0 0,0-1 0,-1 1 0,5-11 0,-4 2-149,0 0 0,0 0 0,-1 0-1,-1-1 1,-1 1 0,0 0-1,-2-29 1,0 38-39,0-1-1,0 1 0,-1 0 1,0 0-1,0-1 1,0 1-1,-1 1 1,0-1-1,0 0 0,0 1 1,0-1-1,-1 1 1,0 0-1,0 0 1,0 0-1,0 1 0,0 0 1,-1-1-1,0 1 1,1 1-1,-1-1 1,0 1-1,-9-3 1,9 3 80,1 0 1,-1 0 0,0 0 0,0 1 0,0 0 0,0 0 0,0 0 0,0 1 0,0 0-1,0-1 1,0 2 0,-1-1 0,1 1 0,0 0 0,0 0 0,0 0 0,1 0 0,-1 1-1,0 0 1,0 0 0,1 1 0,-1-1 0,1 1 0,0 0 0,-7 5 0,5 0 64,1-1 0,0 0 0,0 1 0,1 0 0,0 0 0,0 1 0,1-1 0,0 1 0,0 0 0,-2 15 0,2 5 232,1 0-1,1 30 0,2-34-158,-1-8-21,2-1 1,0 0-1,0 0 1,2 0 0,0-1-1,7 18 1,-7-23-77,0 1 0,1-1 0,0-1 0,1 1 0,0-1-1,0 0 1,1 0 0,0 0 0,16 13 0,-22-21-32,0 0 0,1-1 0,-1 1 0,0 0 0,1-1 0,-1 1-1,0-1 1,1 0 0,-1 1 0,0-1 0,1 0 0,-1 0 0,1 0-1,-1 0 1,0 0 0,1 0 0,-1 0 0,1-1 0,-1 1 0,0 0-1,1-1 1,-1 1 0,0-1 0,1 1 0,-1-1 0,0 0 0,0 0 0,0 1-1,1-1 1,-1 0 0,0 0 0,0 0 0,0 0 0,-1 0 0,1 0-1,1-3 1,32-50-93,-29 44-61,-1 3 44,11-14 65,-14 21 54,0 0-1,-1 0 0,1 0 0,0 0 0,0 0 0,-1 0 0,1 0 1,0 0-1,-1 0 0,1 1 0,0-1 0,0 0 0,-1 1 0,1-1 1,0 0-1,-1 1 0,1-1 0,-1 1 0,1-1 0,-1 1 0,1-1 1,-1 1-1,1-1 0,-1 1 0,1 0 0,-1-1 0,0 1 1,1 0-1,-1-1 0,0 1 0,0 0 0,1 0 0,4 7 40,0-2-1,0 1 0,1 0 0,0-1 0,1 0 1,-1 0-1,1-1 0,0 0 0,0 0 0,1-1 1,-1 0-1,1 0 0,0 0 0,0-1 1,1-1-1,-1 1 0,0-1 0,1-1 0,0 1 1,-1-1-1,1-1 0,0 0 0,-1 0 1,1-1-1,0 0 0,11-3 0,-15 3-42,0-1 1,0 0-1,0 0 0,0 0 0,-1 0 0,1-1 1,0 0-1,-1 0 0,0 0 0,0-1 1,0 1-1,0-1 0,0 0 0,-1 0 0,0 0 1,0-1-1,0 1 0,0-1 0,-1 0 0,4-9 1,-3 6-92,0-1 1,0-1 0,-1 1-1,0 0 1,-1-1-1,0 1 1,0-1 0,-1 1-1,0-1 1,-3-17 0,2 25 72,0 0 1,0 0 0,1 0 0,-1 0 0,-1 0 0,1 0 0,0 1 0,0-1 0,-1 0 0,1 1 0,-1-1 0,1 1 0,-1-1 0,0 1 0,1 0 0,-1 0 0,0-1 0,0 1 0,0 1 0,0-1 0,0 0 0,0 0 0,0 1 0,0-1 0,-3 1 0,-5-2 42,1 1 1,0 0 0,0 1 0,-16 1-1,23-1-20,1 1 0,-1-1 0,0 1 0,1 0 0,-1 0 0,0 0 0,1 0 0,0 0 0,-1 0 0,1 0 0,-1 0 0,1 0 0,0 1 0,0-1 0,0 1 0,0-1 0,0 1 0,0-1 0,0 1 0,0 0 0,1-1 0,-1 1 0,0 0 0,1-1 0,0 1 0,-1 0 0,1 0 0,0 2 0,-3 60 366,3-53-259,0-9-103,0 0-1,0 0 1,0 1-1,1-1 1,-1 0-1,1 0 1,0 0 0,-1 1-1,1-1 1,0 0-1,0 0 1,0 0-1,0 0 1,1-1-1,-1 1 1,0 0-1,1 0 1,0-1 0,-1 1-1,1-1 1,3 3-1,0-2 19,-1 1 0,1-1-1,0 0 1,0 0 0,1 0 0,-1-1-1,0 0 1,0 0 0,7 0 0,0 0 12,1-1 1,-1 0 0,1-1 0,-1 0 0,0-1-1,1 0 1,19-8 0,-16 4-97,-1-2 0,0 0 0,0 0 1,-1-2-1,0 1 0,-1-2 0,14-13 0,-21 18 49,0 0-1,-1 0 1,1-1 0,-1 0-1,-1 0 1,1-1-1,-1 1 1,-1-1-1,1 0 1,-1 0-1,-1 0 1,0 0 0,0 0-1,0-1 1,-1 1-1,0-9 1,0 2-57,-2 0 1,0 0 0,-5-25-1,5 36 42,0-1 0,-1 0-1,0 1 1,1-1 0,-2 1 0,1 0-1,0-1 1,-1 1 0,0 0 0,0 1-1,0-1 1,-1 0 0,1 1 0,-1 0-1,-5-4 1,8 7 16,1-1 0,-1 1 0,0 0 0,1 0 0,-1-1 0,0 1 0,1 0 0,-1 0 0,0 0 0,1 0 0,-1 0 0,0 0 0,0 0 0,1 0 0,-1 0 0,0 0 0,1 1 0,-1-1 0,0 0 0,1 0 0,-1 1 0,0-1 0,1 0 0,-1 1 0,1-1 0,-1 0 0,0 1 0,1-1 0,-1 1 0,1-1 0,-1 1 0,1 0 0,0-1 0,-1 1 0,1-1 0,0 1 0,-1 0 0,1-1 0,0 1 0,0 0 0,-1-1 0,1 1 0,0 0 0,0-1 0,0 1 0,0 1 0,-6 32-83,7-14 98,1-1 0,1 1-1,1-1 1,7 22-1,6 32 29,16 315 2444,-21-182-648,-12-188-1784,0-17-278,0-9-1919,0-45-5999,-4 19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1.595"/>
    </inkml:context>
    <inkml:brush xml:id="br0">
      <inkml:brushProperty name="width" value="0.05" units="cm"/>
      <inkml:brushProperty name="height" value="0.05" units="cm"/>
      <inkml:brushProperty name="color" value="#004F8B"/>
    </inkml:brush>
  </inkml:definitions>
  <inkml:trace contextRef="#ctx0" brushRef="#br0">0 5 2177,'0'0'4146,"11"0"-3495,-3-2-568,38-1 923,-44 3-886,1 0 0,0 1 0,0-1 0,-1 1 1,1-1-1,0 1 0,0 0 0,-1 0 0,1 0 1,-1 0-1,1 0 0,-1 1 0,1-1 0,-1 1 1,0 0-1,3 2 0,3 7 125,0 1 0,-1 0 0,0 1 0,-1 0-1,0 0 1,-1 0 0,0 1 0,-1-1 0,-1 1 0,0 0 0,0 15 0,2-3-188,-5-25-49,1 1-1,-1-1 1,1 0-1,0 1 1,-1-1-1,1 0 1,0 1-1,0-1 1,0 0-1,0 0 1,0 0-1,0 0 1,0 0-1,0 0 1,0 0-1,1 0 1,-1-1-1,0 1 1,1 0 0,-1-1-1,0 1 1,1-1-1,-1 1 1,1-1-1,-1 0 1,1 0-1,-1 1 1,2-1-1,51-1-9,-33 0-185,-6 1-154,-9 1-201,0-1-1,0 0 0,0 0 1,0-1-1,0 0 0,0 0 0,-1 0 1,1-1-1,6-2 0,3-5-6132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2.627"/>
    </inkml:context>
    <inkml:brush xml:id="br0">
      <inkml:brushProperty name="width" value="0.05" units="cm"/>
      <inkml:brushProperty name="height" value="0.05" units="cm"/>
      <inkml:brushProperty name="color" value="#004F8B"/>
    </inkml:brush>
  </inkml:definitions>
  <inkml:trace contextRef="#ctx0" brushRef="#br0">0 1 1345,'0'0'5645,"0"11"-4431,1 15-542,1 0 1,2-1 0,0 1-1,1-1 1,10 28 0,-9-36-509,0-1 0,1 0 1,0 0-1,1-1 0,1 0 0,0-1 1,1 0-1,21 23 0,-29-35-140,-1 0-1,1 0 1,0-1-1,0 1 1,0-1-1,-1 1 1,2-1-1,-1 1 1,0-1-1,0 0 1,0 0-1,0 0 1,1 0-1,-1-1 1,0 1-1,1-1 1,-1 1-1,1-1 1,-1 0-1,1 0 1,-1 0-1,0 0 1,1 0-1,-1 0 1,1-1-1,-1 1 1,0-1-1,3-1 1,-1 0 12,-1 0 0,-1-1 0,1 1-1,0-1 1,0 1 0,-1-1 0,0 0 0,1 0 0,-1 0 0,0-1-1,-1 1 1,1 0 0,-1-1 0,1 1 0,-1-1 0,2-6 0,-1-4-25,0-1 1,0 1-1,-2-25 1,0 34-5,0 4 174,1 4-582,-1-1 335,1 1 1,-1 0-1,1-1 1,0 1-1,0-1 1,0 0-1,0 1 1,0-1-1,3 3 1,-4-5 49,4 6 38,0 0 0,0 0-1,0-1 1,1 0 0,0 0 0,0 0 0,0-1 0,1 0 0,6 4 0,-11-6-20,1-1 0,-1 0 0,1-1 0,0 1 1,-1 0-1,1 0 0,0-1 0,0 1 0,0-1 0,-1 1 1,1-1-1,0 0 0,0 0 0,0 0 0,0 0 0,0 0 1,-1 0-1,1 0 0,0-1 0,0 1 0,0-1 1,-1 1-1,1-1 0,0 0 0,0 0 0,-1 0 0,1 0 1,-1 0-1,1 0 0,-1 0 0,1 0 0,-1 0 0,0-1 1,1 1-1,-1-1 0,0 1 0,1-3 0,4-7-167,0 0 1,-1 0-1,-1 0 0,7-24 0,-11 44 347,1 0 0,0 0 0,1 0 0,0 0 1,0-1-1,1 1 0,0-1 0,1 0 0,0 1 0,0-2 0,7 11 0,-7-13-339,0 0 0,0 1-1,1-1 1,0-1-1,0 1 1,11 7 0,-12-10-389,-1 1 0,1-1 1,0-1-1,1 1 0,-1 0 1,0-1-1,0 0 1,1 0-1,-1 0 0,1-1 1,4 1-1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2.983"/>
    </inkml:context>
    <inkml:brush xml:id="br0">
      <inkml:brushProperty name="width" value="0.05" units="cm"/>
      <inkml:brushProperty name="height" value="0.05" units="cm"/>
      <inkml:brushProperty name="color" value="#004F8B"/>
    </inkml:brush>
  </inkml:definitions>
  <inkml:trace contextRef="#ctx0" brushRef="#br0">0 9 9812,'0'0'5971,"90"2"-5427,-51-2-431,-1 0-113,5-2-497,0-3-1648,-7 1-2913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3.792"/>
    </inkml:context>
    <inkml:brush xml:id="br0">
      <inkml:brushProperty name="width" value="0.05" units="cm"/>
      <inkml:brushProperty name="height" value="0.05" units="cm"/>
      <inkml:brushProperty name="color" value="#004F8B"/>
    </inkml:brush>
  </inkml:definitions>
  <inkml:trace contextRef="#ctx0" brushRef="#br0">1 339 6627,'0'0'5277,"20"-2"-4930,-8 1-288,10 0 44,1-2-1,-1 0 1,1-2 0,-1 0-1,32-13 1,-49 15-153,0 0 1,0-1-1,0 1 0,-1-1 1,1 0-1,-1 0 0,0 0 1,0 0-1,-1-1 1,1 0-1,-1 0 0,0 0 1,0 0-1,-1 0 0,0-1 1,1 1-1,-2-1 0,1 1 1,-1-1-1,0 0 1,0 0-1,0 1 0,-1-1 1,0 0-1,0 0 0,0 0 1,-1 0-1,0 1 0,0-1 1,-1 0-1,1 1 1,-1-1-1,0 1 0,-1-1 1,0 1-1,1 0 0,-8-9 1,0 2-211,0 0 1,-1 1 0,0 1-1,-23-18 1,28 25 246,1-1 1,-1 1-1,1 0 0,-1 1 1,0-1-1,0 1 1,0 0-1,0 1 0,-1 0 1,1 0-1,0 0 1,0 0-1,-1 1 0,-9 1 1,14 0 32,0 0 1,0 0 0,0 0 0,0 0 0,0 0-1,0 1 1,0-1 0,1 1 0,-1-1-1,0 1 1,1 0 0,-1 0 0,1-1-1,0 1 1,0 0 0,-1 0 0,1 0-1,1 1 1,-1-1 0,0 0 0,0 0-1,1 0 1,-1 1 0,1 3 0,-8 64 906,8-69-893,-2 39 595,6 61 0,-2-84-410,1 0 1,0-1-1,1 0 1,1 0-1,0 0 0,11 21 1,-2-12 180,30 45-1,-37-61-336,0 0-1,1 0 1,0-1-1,0 0 1,1 0-1,0-1 0,14 9 1,-22-15-77,1 0-1,0 0 1,0 0-1,0 0 1,0 0 0,0 0-1,0-1 1,0 1 0,1-1-1,-1 1 1,0-1-1,0 0 1,0 0 0,1 1-1,-1-2 1,0 1-1,0 0 1,0 0 0,1-1-1,-1 1 1,0-1 0,0 0-1,0 0 1,3-1-1,-1-2-62,0 1 0,0-1 0,0 0-1,0-1 1,-1 1 0,1 0-1,3-9 1,19-21-140,-24 33 276,-1 0 0,1 1 0,-1-1 0,1 1 1,-1-1-1,1 1 0,0-1 0,-1 1 0,1 0 1,-1 0-1,1 0 0,0 0 0,-1 0 0,1 0 1,0 0-1,-1 0 0,3 1 0,34 9-152,-18-4 188,4-2 190,1-2 1,24 0-1,-47-2-264,-1-1 0,1 1 0,-1-1 0,1 0-1,-1 1 1,0-1 0,1 0 0,-1 0 0,0 0-1,0 0 1,1 0 0,-1 0 0,0 0 0,0 0 0,0-1-1,-1 1 1,1 0 0,0-1 0,0 1 0,-1-1 0,1 1-1,-1 0 1,1-1 0,-1 1 0,1-1 0,-1 1-1,0-1 1,0 0 0,0-2 0,4-52-401,-4 52 263,-1 1 97,1 0 0,-1 0 0,0 0 0,0 0-1,0 0 1,0 0 0,0 0 0,-1 1 0,1-1-1,-1 0 1,0 1 0,0 0 0,0-1 0,0 1-1,0 0 1,0 0 0,-1 0 0,1 0 0,0 0-1,-1 1 1,0-1 0,1 1 0,-1 0 0,0 0 0,0-1-1,0 2 1,0-1 0,0 0 0,0 1 0,0-1-1,0 1 1,-3 0 0,0-1 59,0 0-1,0 1 1,0 0 0,0 0-1,0 0 1,0 1 0,0 0-1,0 0 1,0 0-1,0 1 1,1 0 0,-1 0-1,0 0 1,1 1 0,-9 5-1,6-1 158,1 1-1,0 0 0,0 0 1,0 0-1,-7 14 0,12-19-182,0 0-1,1 1 1,-1-1 0,1 1-1,-1 0 1,1-1-1,0 1 1,1 0 0,-1 0-1,0 0 1,1 0-1,0-1 1,0 1 0,0 0-1,1 0 1,-1 0-1,1 0 1,1 3 0,-1-5-92,0-1 1,0 0-1,-1 0 1,1 1 0,0-1-1,0 0 1,0 0-1,0 0 1,1 0 0,-1 0-1,0 0 1,0-1-1,1 1 1,-1 0 0,0-1-1,1 1 1,-1-1-1,1 1 1,-1-1 0,0 1-1,3-1 1,34 2-2849,-33-2 2235,33 0-4492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2.566"/>
    </inkml:context>
    <inkml:brush xml:id="br0">
      <inkml:brushProperty name="width" value="0.05" units="cm"/>
      <inkml:brushProperty name="height" value="0.05" units="cm"/>
      <inkml:brushProperty name="color" value="#66CC00"/>
    </inkml:brush>
  </inkml:definitions>
  <inkml:trace contextRef="#ctx0" brushRef="#br0">27 301 7780,'-22'-78'1072,"17"62"-237,13 12 5340,13 4-6306,-12 0 706,190-12-614,93-2-2328,-290 17 2533,0-1 0,0 1 0,0 0 1,0 0-1,-1 0 0,1 1 1,-1-1-1,0 0 0,0 0 0,1 6 1,0-3 181,16 54 1039,11 31-173,-25-89-509,-2-10-595,-1-11-295,-4-12-809,-2 0 0,-10-39 1,8 43 574,1-1 0,1-1 1,-1-39-1,5 52 337,3-15 351,-1 30-254,0 1 0,-1-1 0,1 0 0,0 0 0,0 0 0,-1 0 0,1 0 0,0 1 0,0-1 0,0 0 0,0 1 0,0-1 0,0 1 0,0-1 0,0 1 1,0 0-1,1-1 0,-1 1 0,0 0 0,0 0 0,0-1 0,0 1 0,0 0 0,3 1 0,19-3 50,14 0 517,71 5 1,-100-3-524,0 1 1,1 0-1,-1 1 0,0 0 1,0 1-1,0-1 1,0 1-1,0 1 0,0 0 1,-1 0-1,0 0 1,0 1-1,0 0 1,8 8-1,-14-12-58,1 0 0,-1 1 0,1 0 0,-1-1 0,0 1 0,0-1 1,0 1-1,0 0 0,0 0 0,0 0 0,0 0 0,-1 0 0,1 0 0,-1 0 0,1 0 0,-1 0 0,0 0 1,0 0-1,0 0 0,0 0 0,0 0 0,-1 3 0,0-2 3,0 0 0,-1 0 0,1-1 0,-1 1-1,0-1 1,0 1 0,0-1 0,0 0 0,0 0 0,0 0 0,-1 0 0,1 0 0,-5 2-1,-8 5 12,-1-2-1,0 0 0,0 0 0,-19 3 1,32-8-17,-138 32-1090,46-18-2508,83-15 1110,5-1-1058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4.383"/>
    </inkml:context>
    <inkml:brush xml:id="br0">
      <inkml:brushProperty name="width" value="0.05" units="cm"/>
      <inkml:brushProperty name="height" value="0.05" units="cm"/>
      <inkml:brushProperty name="color" value="#004F8B"/>
    </inkml:brush>
  </inkml:definitions>
  <inkml:trace contextRef="#ctx0" brushRef="#br0">1 67 7571,'0'0'5993,"0"-5"-5908,0-6-73,0 6-107,0 7-79,5 56-84,10-6 647,-10-35-268,0 1 0,-1 0 1,0 0-1,1 35 0,-6-53-130,1 0-1,-1 1 1,1-1 0,-1 0-1,0 0 1,1 1 0,-1-1-1,0 0 1,1 0-1,-1 0 1,0 0 0,1 0-1,-1 0 1,0 0 0,1 0-1,-1 0 1,0 0-1,1 0 1,-1 0 0,0 0-1,1 0 1,-1-1 0,1 1-1,-1 0 1,0 0-1,1-1 1,-1 1 0,1-1-1,-1 1 1,1 0 0,-1-1-1,1 1 1,-1-1-1,1 1 1,-1-1 0,1 0-1,-1-2 18,1 0 1,0 0-1,1 0 0,-1 0 0,1 0 0,-1 0 1,1 0-1,0 0 0,0 0 0,0 0 0,0 0 0,0 1 1,1-1-1,0 0 0,-1 1 0,1-1 0,0 1 1,0 0-1,0 0 0,0 0 0,1 0 0,-1 0 0,0 0 1,1 0-1,0 1 0,-1-1 0,1 1 0,0 0 1,0 0-1,4-2 0,12-3 90,2 0 0,-1 2 1,32-5-1,-21 5-32,-17 1-10,19-1 113,0-2 1,-1-2-1,0-1 0,0-1 1,43-21-1,-73 30-145,0 0 0,1 0 0,-1 0 0,0-1-1,0 1 1,0-1 0,0 0 0,-1 0 0,1 1 0,0-1 0,-1 0-1,1-1 1,-1 1 0,1-2 0,-1 2-20,-1 1 0,1 0 0,-1 0 0,0-1 0,0 1 0,0 0 0,0-1 0,0 1 0,0-1 0,0 1 0,0 0 0,-1 0 0,1-1 0,0 1 0,-1 0 0,1-1 0,-1 1 0,1 0 0,-2-2 0,-1 0-29,1-1 0,-1 1 1,-1 0-1,1 0 0,0 0 0,-1 1 0,1-1 1,-1 1-1,0-1 0,0 1 0,0 0 0,0 1 1,-6-3-1,3 2 17,-1 0 0,1 0 0,0 1-1,-1 0 1,1 0 0,-1 1 0,1 0 0,-1 0 0,1 1 0,-1 0 0,1 0 0,0 1 0,-12 3 0,15-3 60,1 0 0,-1 0 0,1 0 0,0 0 0,0 1 0,0-1 0,0 1 0,0 0 0,0 0 0,1 0 0,-1 0 0,1 0 0,0 0 0,0 1 0,0-1 0,0 1 0,1 0 0,-1-1 0,1 1 0,0 0 0,0 0 0,0 0 0,1 0 0,-1 0 0,1 0 0,1 6 0,-1-5 24,0-1 0,1 1 0,0 0 0,0-1 0,0 1 0,1-1 0,-1 1 0,1-1 0,0 1 0,1-1 0,-1 0 0,1 0 0,-1 0-1,1 0 1,0-1 0,1 1 0,-1-1 0,1 0 0,-1 0 0,1 0 0,0 0 0,0-1 0,0 1 0,1-1 0,-1 0 0,0 0 0,9 1 0,1 2-175,0-1 1,0-1-1,19 3 1,37-2-4124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6.626"/>
    </inkml:context>
    <inkml:brush xml:id="br0">
      <inkml:brushProperty name="width" value="0.05" units="cm"/>
      <inkml:brushProperty name="height" value="0.05" units="cm"/>
      <inkml:brushProperty name="color" value="#004F8B"/>
    </inkml:brush>
  </inkml:definitions>
  <inkml:trace contextRef="#ctx0" brushRef="#br0">1 23 3554,'0'0'7707,"49"0"-6050,-14-2-1279,45-7 1,-44 4-459,46-2 1,-80 42 52,2 156 2609,1 30-141,2-190-2457,-12-47-6736,-12-7 1651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6.967"/>
    </inkml:context>
    <inkml:brush xml:id="br0">
      <inkml:brushProperty name="width" value="0.05" units="cm"/>
      <inkml:brushProperty name="height" value="0.05" units="cm"/>
      <inkml:brushProperty name="color" value="#004F8B"/>
    </inkml:brush>
  </inkml:definitions>
  <inkml:trace contextRef="#ctx0" brushRef="#br0">1 29 3730,'0'0'9716,"56"0"-8227,-24 0-577,4 0 17,2-2-657,1-4-224,-1 2-48,0 0-432,-4 0-1537,-2 0-1825,-5 0-2401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17.796"/>
    </inkml:context>
    <inkml:brush xml:id="br0">
      <inkml:brushProperty name="width" value="0.05" units="cm"/>
      <inkml:brushProperty name="height" value="0.05" units="cm"/>
      <inkml:brushProperty name="color" value="#004F8B"/>
    </inkml:brush>
  </inkml:definitions>
  <inkml:trace contextRef="#ctx0" brushRef="#br0">31 324 3618,'0'0'7152,"1"-1"-7413,13 1 7390,-11 5-6492,1 136-301,-4-140 179,0-7-406,-2-28-699,-1-1 0,-2 1 0,-12-42-1,-5-29-590,20 81 844,1-48 1,1 38 229,1 33 101,-1-1 0,1 1-1,-1-1 1,1 1 0,0 0-1,0-1 1,0 1-1,0 0 1,0 0 0,0-1-1,0 1 1,0 0 0,0 0-1,0 0 1,0 0-1,1 1 1,-1-1 0,0 0-1,1 0 1,-1 1 0,1-1-1,-1 1 1,1-1-1,-1 1 1,2 0 0,47-11-216,-42 10 207,29-5 122,0 2 1,1 2 0,-1 1 0,42 5 0,-76-4-91,0 1 0,0 0 1,0 0-1,0 1 1,0-1-1,0 0 0,0 1 1,0 0-1,-1 0 1,1 0-1,-1 0 0,1 0 1,-1 0-1,0 1 1,0-1-1,0 1 0,0-1 1,0 1-1,0 0 1,-1 0-1,0 0 1,1 0-1,-1 0 0,0 0 1,0 0-1,-1 0 1,1 0-1,0 4 0,0-2 7,-1 1-1,1-1 1,-1 0-1,0 0 1,0 0 0,0 1-1,-1-1 1,0 0-1,0 0 1,0 0-1,0 0 1,-1 0-1,0 0 1,0 0-1,-1-1 1,1 1-1,-5 5 1,-3 1 65,-2-1 0,1 0 0,-2 0-1,1-2 1,-1 1 0,-1-1 0,1-1 0,-23 9 0,-45 8-1155,0-12-4922,67-12 1706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0.229"/>
    </inkml:context>
    <inkml:brush xml:id="br0">
      <inkml:brushProperty name="width" value="0.05" units="cm"/>
      <inkml:brushProperty name="height" value="0.05" units="cm"/>
      <inkml:brushProperty name="color" value="#004F8B"/>
    </inkml:brush>
  </inkml:definitions>
  <inkml:trace contextRef="#ctx0" brushRef="#br0">2 0 816,'-2'0'10768,"14"2"-10598,-1 0 0,1 1 0,-1 0 0,1 0 0,-1 1 0,11 6-1,25 8 405,375 78 2194,-128-36-1160,-273-54-1237,1-2-1,-1 0 1,29 1 0,-50-5-179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1.145"/>
    </inkml:context>
    <inkml:brush xml:id="br0">
      <inkml:brushProperty name="width" value="0.05" units="cm"/>
      <inkml:brushProperty name="height" value="0.05" units="cm"/>
      <inkml:brushProperty name="color" value="#004F8B"/>
    </inkml:brush>
  </inkml:definitions>
  <inkml:trace contextRef="#ctx0" brushRef="#br0">0 84 3217,'0'0'3816,"6"13"-2531,6 14-592,-4-5 13,2 0 0,0 0 0,1-1 0,1-1 0,1 0 0,23 28 0,-36-49-680,0 1 1,1 0-1,-1 0 0,0 0 1,0 0-1,1 0 0,-1 0 0,0 0 1,0 0-1,1 0 0,-1-1 1,0 1-1,0 0 0,0 0 1,1 0-1,-1-1 0,0 1 1,0 0-1,0 0 0,0 0 0,1-1 1,-1 1-1,0 0 0,0 0 1,0-1-1,0 1 0,0 0 1,0 0-1,0-1 0,0 1 1,0 0-1,0-1 0,0 1 0,0 0 1,0 0-1,0-1 0,0 1 1,0 0-1,0 0 0,0-1 1,0 1-1,0 0 0,0 0 1,0-1-1,-1 1 0,1-21-322,0 20 332,-2-13-364,-1-1 0,0 1 1,-1-1-1,-1 1 0,0 0 0,-1 1 0,-14-25 1,12 23 48,0-1 0,0 0 0,2-1 0,0 0 0,-4-20 1,10 36 345,1 0 0,0 0 0,-1 1 0,1-1 0,0 0 0,-1 0 0,1 1 0,0-1 0,0 1 0,-1-1 0,1 1 0,0-1 0,0 1 1,0-1-1,0 1 0,0 0 0,0-1 0,0 1 0,0 0 0,0 0 0,0 0 0,0 0 0,0 0 0,0 0 0,0 0 0,0 0 0,0 0 1,0 0-1,1 1 0,40 2 105,-39-2-25,90 10 718,195 13 639,-288-12-5890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4.761"/>
    </inkml:context>
    <inkml:brush xml:id="br0">
      <inkml:brushProperty name="width" value="0.05" units="cm"/>
      <inkml:brushProperty name="height" value="0.05" units="cm"/>
      <inkml:brushProperty name="color" value="#004F8B"/>
    </inkml:brush>
  </inkml:definitions>
  <inkml:trace contextRef="#ctx0" brushRef="#br0">1 154 448,'0'0'3773,"2"8"-2621,5 34 735,-2 0 1,-1 58-1,-3-48-371,12 77 1,-16-225-1573,-10-6-2131,-1-160 1,14 259 2204,1 0 1,-1 0-1,1 0 0,0 1 0,0-1 1,0 0-1,0 1 0,0-1 0,0 1 1,1-1-1,-1 1 0,1 0 0,0 0 1,0-1-1,0 1 0,0 0 1,0 0-1,0 1 0,0-1 0,0 0 1,1 1-1,-1 0 0,1-1 0,-1 1 1,1 0-1,0 0 0,-1 0 0,1 1 1,0-1-1,0 1 0,3-1 0,14-2 388,0 1 0,1 1 0,26 1 0,-28 0 129,-13 0-481,-1 1 0,1-1 0,-1 1 0,1 0 0,-1 0 0,1 1 0,-1 0 0,0 0 0,0 0 0,0 0 0,0 1 0,0 0 0,-1 0 0,1 0 0,-1 1 0,0-1 0,0 1 0,0 0 0,0 0 0,-1 0 0,0 1 0,1-1 0,-2 1 0,1 0 0,4 9 0,-5-7-32,0 0-1,0-1 1,0 1 0,0 0-1,-1 0 1,0 0 0,-1 0 0,0 0-1,0 0 1,0 0 0,-1 1-1,0-1 1,0-1 0,-1 1-1,0 0 1,0 0 0,-1 0-1,0-1 1,-7 13 0,2-8-129,-1 0 0,-1 0 0,1-1 0,-2 0 1,0-1-1,0 0 0,0-1 0,-1 0 0,0-1 0,-1 0 1,0-1-1,0 0 0,0-1 0,0-1 0,-1 0 0,0-1 1,0 0-1,0-1 0,0 0 0,0-2 0,-18 0 0,32 0 128,0-1-1,0 1 1,-1-1-1,1 1 0,0-1 1,0 0-1,0 1 1,-1-1-1,1 1 1,0-1-1,0 1 0,0-1 1,0 1-1,0-1 1,0 0-1,0 1 0,0-1 1,0 1-1,0-1 1,1 1-1,-1-1 1,0 1-1,0-1 0,0 1 1,1-1-1,-1 1 1,0-1-1,1 1 0,-1-1 1,0 1-1,1-1 1,-1 1-1,1 0 0,-1-1 1,0 1-1,1 0 1,-1-1-1,1 1 1,-1 0-1,1 0 0,-1-1 1,2 1-1,7 0 26,0 0-1,1 1 1,-1 0-1,0 0 1,0 1 0,0 0-1,0 1 1,0 0-1,0 0 1,0 1-1,-1 0 1,0 0 0,12 9-1,-4-3 108,0-2 0,28 12 0,-20-14-65,0-1 0,0 0 0,0-2 0,1-1 0,40-1 0,-63-1-80,-1-1 0,1 1 0,0-1 0,-1 0-1,1 0 1,-1 0 0,1 0 0,-1 0 0,1 0 0,-1 0 0,0 0 0,1 0 0,-1-1 0,0 1 0,0-1-1,0 1 1,0 0 0,0-1 0,0 0 0,-1 1 0,1-1 0,0 0 0,-1 1 0,0-1 0,1 0 0,-1 1-1,0-4 1,7-48-637,-6 37 424,0 12 199,-1 0 0,1 0 1,-1 0-1,0 0 0,0 0 0,0 0 1,-1 0-1,1 0 0,-1 0 0,0 0 1,0 0-1,0 0 0,-4-6 0,1 51 524,6-36-536,-1 1 1,0-1 0,1 0-1,0-1 1,0 1 0,1 0-1,-1-1 1,1 1-1,0-1 1,0 0 0,0 1-1,1-2 1,0 1 0,-1 0-1,1-1 1,1 1-1,5 3 1,-7-6-486,0 1 1,0-1-1,0 1 0,0-1 0,0 0 1,0 0-1,0 0 0,1 0 1,-1-1-1,5 1 0,0-1-3768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5.118"/>
    </inkml:context>
    <inkml:brush xml:id="br0">
      <inkml:brushProperty name="width" value="0.05" units="cm"/>
      <inkml:brushProperty name="height" value="0.05" units="cm"/>
      <inkml:brushProperty name="color" value="#004F8B"/>
    </inkml:brush>
  </inkml:definitions>
  <inkml:trace contextRef="#ctx0" brushRef="#br0">1 1 560,'0'0'3554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5.793"/>
    </inkml:context>
    <inkml:brush xml:id="br0">
      <inkml:brushProperty name="width" value="0.05" units="cm"/>
      <inkml:brushProperty name="height" value="0.05" units="cm"/>
      <inkml:brushProperty name="color" value="#004F8B"/>
    </inkml:brush>
  </inkml:definitions>
  <inkml:trace contextRef="#ctx0" brushRef="#br0">0 3 5859,'0'0'6179,"0"0"-6177,0 0 1,0 0 0,0 0-1,0-1 1,0 1 0,0 0-1,0 0 1,1 0 0,-1 0 0,0 0-1,0 0 1,0 0 0,0-1-1,0 1 1,0 0 0,0 0 0,0 0-1,1 0 1,-1 0 0,0 0-1,0 0 1,0 0 0,0 0 0,0 0-1,1 0 1,-1 0 0,0 0-1,0 0 1,0 0 0,0 0-1,0 0 1,1 0 0,-1 0 0,0 0-1,0 0 1,0 0 0,0 0-1,0 0 1,0 0 0,1 0 0,-1 0-1,0 0 1,0 0 0,0 0-1,0 0 1,0 0 0,0 1 0,1-1-1,-1 0 1,0 0 0,0 0-1,0 0 1,0 0 0,0 0-1,0 0 1,0 1 0,0-1 0,0 0-1,0 0 1,0 0 0,0 0-1,0 0 1,0 0 0,0 1 0,4 8 28,-2 0 1,1 0-1,-1 0 1,-1 0-1,2 18 1,0 5 168,40 288 1289,-44-344-2859,1 0 1,3-29-1,-2 52 1364,-1-1 0,1 1 0,0 0 0,0-1 0,0 1 0,0 0 1,0 0-1,0 0 0,0 0 0,0-1 0,0 2 0,1-1 0,-1 0 0,0 0 0,1 0 0,-1 0 0,1 1 0,-1-1 0,1 1 0,-1-1 0,1 1 0,-1 0 0,1 0 0,-1-1 0,1 1 0,1 0 0,50 1 1034,-40-1-606,-6 1-299,0 0 0,1 1 0,-1 0 0,0 0 1,0 1-1,0 0 0,-1 0 0,1 0 0,0 1 1,-1 0-1,0 0 0,0 1 0,-1-1 0,1 1 0,-1 1 1,0-1-1,0 1 0,0 0 0,-1 0 0,0 0 0,-1 0 1,1 1-1,-1 0 0,0 0 0,-1 0 0,1 0 0,-1 0 1,-1 0-1,2 9 0,-4-13-115,1-1 0,-1 1-1,0-1 1,0 1 0,0-1 0,0 1 0,0-1 0,0 0-1,-1 1 1,1-1 0,-1 0 0,1 0 0,-1 0-1,0 0 1,0 0 0,0 0 0,0-1 0,0 1 0,0-1-1,-1 1 1,1-1 0,0 0 0,-1 0 0,1 0 0,-4 1-1,-9 3 52,0 0 0,-29 5-1,44-10-58,-16 3-236,0-1 1,0-1 0,0 0-1,-22-2 1,37 1 207,0-1-1,0 0 0,1 0 1,-1 1-1,1-1 1,-1 0-1,1 0 1,-1 0-1,1 1 0,-1-1 1,1 0-1,0 0 1,-1 0-1,1 0 1,0 0-1,0 0 0,0 0 1,-1 0-1,1 0 1,0 0-1,0 0 1,1 0-1,-1 0 0,0 0 1,0 0-1,1-1 1,7-29-1450,-3 27 1414,0-1 0,0 1 0,0 1 0,1-1-1,-1 1 1,1 0 0,-1 0 0,1 0 0,0 1 0,0 0 0,1 0 0,-1 1-1,0 0 1,8-1 0,5 0 566,0 1 0,0 0 0,31 5 0,21 10-122,-55-10-211,1 0 0,-1-1 0,30 1 0,-42-3-108,0-1 0,0 0 0,0 0-1,0 0 1,-1-1 0,1 1 0,0-1-1,0 0 1,0 0 0,-1 0-1,1-1 1,4-2 0,-6 2-34,-1 0 1,1 0 0,-1 0-1,1-1 1,-1 1-1,0 0 1,0-1-1,0 1 1,0-1-1,0 1 1,0-1-1,-1 1 1,0-1-1,1 0 1,-1 1-1,0-1 1,0 0-1,-1-4 1,1 2-34,0 0 0,0-1 0,0 1 0,-1 0 0,0-1 0,0 1-1,-1 0 1,1 0 0,-1 0 0,0 0 0,0 0 0,-5-7 0,4 9 0,1 1-1,-1-1 1,0 0-1,0 1 1,0-1 0,0 1-1,-1 0 1,1 0 0,-1 0-1,1 1 1,-1-1 0,0 1-1,0 0 1,1 0-1,-1 0 1,0 0 0,0 1-1,-4-1 1,0 1-2,-1 0 1,0 0-1,1 1 1,-1 0-1,1 0 1,0 1-1,-1 0 1,1 0-1,0 1 1,-9 4-1,14-6 9,1 0 0,-1 1-1,1-1 1,-1 1 0,1 0 0,-1 0 0,1 0-1,0 0 1,0 0 0,0 0 0,0 0-1,0 1 1,1-1 0,-1 1 0,1-1 0,0 1-1,-1 0 1,1-1 0,0 1 0,0 0 0,1 0-1,-1 0 1,1 0 0,-1 0 0,1 0 0,0 0-1,0 0 1,0-1 0,1 1 0,-1 0 0,1 0-1,-1 0 1,2 3 0,-1-5-191,-1 0 1,1 1-1,0-1 0,0 0 1,0 0-1,0 0 0,0 0 1,0 0-1,0 0 0,0-1 1,0 1-1,0 0 1,0 0-1,0-1 0,0 1 1,1-1-1,-1 1 0,0-1 1,1 0-1,-1 1 0,0-1 1,1 0-1,0 0 0,24 2-4526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6.448"/>
    </inkml:context>
    <inkml:brush xml:id="br0">
      <inkml:brushProperty name="width" value="0.05" units="cm"/>
      <inkml:brushProperty name="height" value="0.05" units="cm"/>
      <inkml:brushProperty name="color" value="#004F8B"/>
    </inkml:brush>
  </inkml:definitions>
  <inkml:trace contextRef="#ctx0" brushRef="#br0">12 102 2977,'0'0'7140,"1"-11"-7020,3-34-16,-4 38-151,-4 9-65,-2 9-151,4-5 271,1 0 0,0 0 0,0 0 0,0 0 0,1 0 0,0 0 0,0 0 0,0 0 0,1 0 0,0 0 0,0 0 0,3 7 0,1 1 514,1-1 1,0 0-1,13 18 0,-11-20-291,-2 0 0,1 1-1,-2 0 1,1 0 0,6 23 0,-11-1-322,-1-34 85,0 1 1,0 0-1,0-1 1,0 1-1,0-1 1,0 1-1,0-1 1,-1 1-1,1-1 1,0 1 0,0-1-1,-1 1 1,1-1-1,0 1 1,-1-1-1,1 0 1,0 1-1,-1-1 1,1 1-1,-1-1 1,1 0-1,-1 1 1,1-1-1,-1 0 1,1 0-1,-1 1 1,1-1-1,-1 0 1,1 0-1,-1 0 1,1 0 0,-1 0-1,0 0 1,1 1-1,-1-1 1,1-1-1,-1 1 1,1 0-1,-1 0 1,1 0-1,-1 0 1,1 0-1,-1 0 1,0-1-1,1 1 1,-1 0-1,1 0 1,-1-1-1,1 1 1,0 0-1,-1-1 1,1 1-1,-1-1 1,0-1 6,0 1 1,0-1-1,0 1 1,0-1-1,1 1 1,-1-1-1,0 1 0,1-1 1,-1 0-1,1 1 1,0-1-1,0 0 0,0 0 1,0 1-1,0-1 1,0 0-1,0 0 1,1-2-1,-1 1-10,0 0 0,1-1 0,-1 1 0,1 0-1,0-1 1,0 1 0,0 0 0,1 0 0,1-3 0,5 0 16,0 1 0,0 0 0,0 0 0,1 1 0,-1 0 0,1 0 0,0 1-1,0 0 1,19-2 0,-1-2 1,-1-1 13,-8 4 60,-1-1 0,-1 0 1,1-2-1,28-14 0,-41 18-83,0 0 1,0 1-1,-1-1 0,1-1 1,-1 1-1,0 0 1,1-1-1,-2 0 0,1 0 1,0 0-1,-1 0 1,1 0-1,-1 0 0,-1-1 1,1 1-1,0-1 0,-1 1 1,0-1-1,0 0 1,0 1-1,-1-1 0,0-7 1,1 8-82,-1 1-1,0 0 1,0-1 0,0 1-1,-1 0 1,1-1 0,-1 1-1,0 0 1,0 0 0,0 0-1,0 0 1,0 0 0,-1 0-1,1 0 1,-1 0 0,0 0-1,-2-2 1,1 3 67,0 0-1,-1 0 1,1 0 0,0 1-1,-1-1 1,0 1 0,1 0-1,-1 0 1,0 0 0,1 1-1,-1-1 1,0 1 0,0 0-1,-6 1 1,7-1 78,0 1-1,0 0 0,1 0 1,-1 0-1,0 0 1,0 1-1,1-1 1,-1 1-1,1 0 1,-1-1-1,1 1 1,0 0-1,0 0 1,0 1-1,0-1 1,0 0-1,0 1 1,0-1-1,1 1 0,-1-1 1,1 1-1,0 0 1,0 0-1,0 0 1,-1 4-1,-2 6 304,1 0-1,0 0 0,0 0 1,0 22-1,3-34-349,-1 8 243,0 1-1,1 0 1,1 0-1,0-1 0,0 1 1,3 11-1,-2-18-213,-1 0 1,1 0-1,-1 0 0,1-1 0,0 1 0,0 0 1,0-1-1,0 1 0,0-1 0,1 0 0,-1 0 1,1 0-1,-1 0 0,1 0 0,0 0 0,0-1 0,0 1 1,0-1-1,0 0 0,0 0 0,0 0 0,5 1 1,44 4-1421,-17-6-4300,-16-2-892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6.159"/>
    </inkml:context>
    <inkml:brush xml:id="br0">
      <inkml:brushProperty name="width" value="0.05" units="cm"/>
      <inkml:brushProperty name="height" value="0.05" units="cm"/>
      <inkml:brushProperty name="color" value="#66CC00"/>
    </inkml:brush>
  </inkml:definitions>
  <inkml:trace contextRef="#ctx0" brushRef="#br0">1 188 1713,'0'0'12849,"12"0"-12388,874-10 4984,-886 10-5461,-6-19-4194,0 11 4151,1 0 0,1-1 0,0 1 0,0-1 0,1 0-1,0 0 1,0 0 0,1-1 0,0 1 0,1 0 0,0-1 0,0-16 0,1 25 65,0 0 0,0 0 0,0 0 0,0 0 1,0 0-1,0 0 0,0 0 0,0 0 0,0 0 1,1 0-1,-1 0 0,0 0 0,1 0 0,-1 0 1,1 0-1,-1 0 0,1 0 0,-1 1 0,1-1 0,0 0 1,-1 0-1,1 0 0,1 0 0,22-1 168,-8 2-179,17 3 264,0 2 1,0 1-1,-1 1 0,0 2 0,0 1 0,35 17 0,-59-23-246,0-1-1,0 2 1,0-1-1,-1 1 0,0 0 1,0 1-1,8 7 1,-14-12-16,1 0 1,-1 0 0,0 1 0,0-1 0,0 0-1,0 1 1,0-1 0,0 1 0,0-1 0,0 1-1,0-1 1,-1 1 0,1 0 0,0-1 0,-1 1-1,0 0 1,1-1 0,-1 1 0,0 0 0,0 0 0,0-1-1,0 1 1,0 0 0,-1 0 0,1-1 0,0 1-1,-1 0 1,1-1 0,-1 1 0,0 0 0,1-1-1,-1 1 1,0-1 0,0 1 0,0-1 0,0 1-1,0-1 1,0 0 0,-1 0 0,1 1 0,0-1-1,-1 0 1,-2 1 0,-25 15-89,-1-1 0,-1-2 0,0-1 0,-1-2 0,-62 15 0,69-20 77,55-11-3911,3-10-522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7.171"/>
    </inkml:context>
    <inkml:brush xml:id="br0">
      <inkml:brushProperty name="width" value="0.05" units="cm"/>
      <inkml:brushProperty name="height" value="0.05" units="cm"/>
      <inkml:brushProperty name="color" value="#004F8B"/>
    </inkml:brush>
  </inkml:definitions>
  <inkml:trace contextRef="#ctx0" brushRef="#br0">252 44 7764,'0'0'1187,"23"-4"883,-18 3-1940,204-29 2755,-203 30-2782,-3 0-86,0 0 0,0 0 0,0 0 0,1 0 0,-1 0 0,0-1 0,0 1 0,0-1 0,0 0 1,4-2-1,-53 1-4513,10 2 3393,-1 2-1,-72 14 1,92-12 1301,1 0 0,-1 1 0,1 1 0,0 1 0,0 0 0,1 1 0,0 1 0,-22 16-1,36-25-148,0 1 0,0-1-1,0 1 1,0 0-1,0-1 1,0 1-1,0 0 1,0 0-1,1 0 1,-1 0-1,0-1 1,1 1-1,-1 0 1,1 0-1,-1 0 1,1 0-1,-1 1 1,1-1-1,0 0 1,-1 0 0,1 0-1,0 0 1,0 0-1,0 0 1,0 1-1,0-1 1,0 0-1,0 0 1,0 0-1,0 0 1,1 0-1,-1 0 1,0 0-1,1 1 1,-1-1-1,1 0 1,-1 0-1,1 0 1,-1 0 0,1-1-1,0 1 1,0 0-1,-1 0 1,1 0-1,1 0 1,5 5 368,0-1 0,1 0 0,0-1-1,16 8 1,-6-4-70,-4-1-4,-1 1 0,1 0 0,-2 1 0,1 1 0,19 18 0,-28-22-279,1-1 0,-1 0 0,0 1 0,-1 0 0,1 0 0,-1 0 0,-1 0 0,1 1 0,-1-1 0,0 1 0,0 0 0,-1-1 0,0 1-1,0 0 1,-1 11 0,1-14-48,-1 0-1,0 0 0,-1 1 1,1-1-1,-1 0 0,0 0 1,0 0-1,0 0 1,0 1-1,-1-1 0,0-1 1,0 1-1,0 0 0,-3 4 1,1-4-6,0 0 1,0-1 0,-1 1-1,1-1 1,-1 0-1,0 0 1,0-1-1,0 0 1,0 0 0,0 0-1,-6 1 1,-11 3-143,0-1 1,-1-1-1,0-1 1,1-1-1,-1-1 1,-43-4-1,63 3 92,0 0 0,0-1-1,0 0 1,0 0 0,0 0-1,0 0 1,1 0 0,-1 0-1,0-1 1,0 0-1,1 1 1,-1-1 0,1 0-1,0 0 1,0 0 0,-1 0-1,1-1 1,0 1 0,1-1-1,-1 1 1,0-1-1,1 0 1,0 1 0,-1-1-1,1 0 1,0 0 0,0 0-1,1 0 1,-1 0 0,1 0-1,-1 0 1,1 0 0,0 0-1,0 0 1,0 0-1,1 0 1,-1 0 0,2-6-1,-1 7-93,0 1 0,-1 0 1,1 0-1,0 0 0,0 0 0,0 0 0,0 0 0,0 1 0,0-1 0,0 0 0,0 0 0,0 1 0,0-1 0,0 1 0,1-1 0,-1 1 0,0-1 0,2 0 0,2 0-575,16-7-2968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7.527"/>
    </inkml:context>
    <inkml:brush xml:id="br0">
      <inkml:brushProperty name="width" value="0.05" units="cm"/>
      <inkml:brushProperty name="height" value="0.05" units="cm"/>
      <inkml:brushProperty name="color" value="#004F8B"/>
    </inkml:brush>
  </inkml:definitions>
  <inkml:trace contextRef="#ctx0" brushRef="#br0">1 0 1713,'0'0'11845,"51"0"-11845,-35 0-48,0 0-656,2 0-1729,0 0-945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28.154"/>
    </inkml:context>
    <inkml:brush xml:id="br0">
      <inkml:brushProperty name="width" value="0.05" units="cm"/>
      <inkml:brushProperty name="height" value="0.05" units="cm"/>
      <inkml:brushProperty name="color" value="#004F8B"/>
    </inkml:brush>
  </inkml:definitions>
  <inkml:trace contextRef="#ctx0" brushRef="#br0">52 137 6355,'0'0'2708,"4"13"-1670,51 217 3542,-56-258-7025,1 12 1482,-1 1 1,-4-31-1,-21-37-381,17 60 1677,1-1 0,2 1 0,0-1 0,2-1 0,-3-39 0,8 64-290,-1-1 0,1 0 0,-1 1 0,0-1 1,1 1-1,-1-1 0,1 1 0,0-1 0,-1 1 0,1 0 0,-1-1 1,1 1-1,0-1 0,-1 1 0,1 0 0,0 0 0,-1-1 0,1 1 1,0 0-1,-1 0 0,1 0 0,0 0 0,-1 0 0,1 0 0,0 0 0,1 0 1,27 0 302,-23 0-256,27 0 158,3-1 555,62 8-1,-86-5-592,0 0 0,-1 1-1,1 0 1,-1 1 0,0 0 0,0 1 0,0 0-1,0 1 1,12 9 0,-22-15-198,0 1 1,0-1-1,0 1 1,0 0-1,0 0 1,0 0-1,0 0 1,0 0-1,0-1 0,-1 1 1,1 1-1,0-1 1,0 0-1,-1 0 1,1 0-1,-1 0 1,1 0-1,-1 1 1,0-1-1,1 0 1,-1 0-1,0 1 1,0-1-1,0 0 0,0 0 1,0 3-1,-1-2 5,0 0 0,0 0 1,0 0-1,0-1 0,0 1 0,-1 0 0,1-1 0,-1 1 0,1 0 0,-1-1 0,1 0 0,-1 1 0,0-1 0,-2 1 0,-10 6 31,1-2 0,-1 1 0,-21 5 0,30-11-59,-81 23-1347,-112 17 0,189-39 1172,7-2-543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31.168"/>
    </inkml:context>
    <inkml:brush xml:id="br0">
      <inkml:brushProperty name="width" value="0.05" units="cm"/>
      <inkml:brushProperty name="height" value="0.05" units="cm"/>
      <inkml:brushProperty name="color" value="#004F8B"/>
    </inkml:brush>
  </inkml:definitions>
  <inkml:trace contextRef="#ctx0" brushRef="#br0">1644 7 64,'-5'-5'14093,"0"4"-14705,-26 4 621,1 1 1,1 1-1,-1 2 1,1 1-1,0 2 1,-39 17 0,-13 5-2,-486 211 517,335-135 139,-219 125 22,449-232-684,-32 22 268,32-22-254,0 0 1,1 1 0,-1-1-1,1 0 1,-1 1-1,1-1 1,0 1 0,0-1-1,0 1 1,0 0 0,0 0-1,0-1 1,0 1 0,0 0-1,1 0 1,-1 0-1,0 2 327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32.102"/>
    </inkml:context>
    <inkml:brush xml:id="br0">
      <inkml:brushProperty name="width" value="0.05" units="cm"/>
      <inkml:brushProperty name="height" value="0.05" units="cm"/>
      <inkml:brushProperty name="color" value="#004F8B"/>
    </inkml:brush>
  </inkml:definitions>
  <inkml:trace contextRef="#ctx0" brushRef="#br0">185 1 4466,'0'0'6238,"-2"11"-5745,-9 12 113,-1-2 1,-23 33-1,5-7-109,6-6-149,1 0 1,-23 64 0,46-105-342,-1 0 0,1 1 0,0-1 0,0 0 0,0 1 0,0-1 0,0 1 0,0-1 0,0 1 1,0-1-1,0 0 0,0 1 0,0-1 0,0 1 0,0-1 0,0 0 0,0 1 0,0-1 0,0 1 1,1-1-1,-1 0 0,0 1 0,0-1 0,0 0 0,1 1 0,-1-1 0,0 0 0,0 1 0,1-1 0,-1 0 1,0 0-1,1 1 0,-1-1 0,0 0 0,1 0 0,-1 1 0,1-1 0,-1 0 0,0 0 0,1 0 0,26 2 153,26-13 14,29-14-86,-37 11 253,48-20 1,-92 33-276,0-1 0,0 1 1,0-1-1,0 1 0,0-1 0,0 1 0,0-1 1,-1 0-1,1 0 0,-1 1 0,1-1 0,-1 0 1,0 0-1,1 1 0,-1-1 0,0 0 0,0 0 1,0 0-1,-1 0 0,1-1 0,-8-40-29,-2 26-41,0 0-1,-2 1 1,0 0-1,0 0 1,-2 2-1,-21-20 1,0-1 75,33 32-493,-4-3 1018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40.090"/>
    </inkml:context>
    <inkml:brush xml:id="br0">
      <inkml:brushProperty name="width" value="0.05" units="cm"/>
      <inkml:brushProperty name="height" value="0.05" units="cm"/>
      <inkml:brushProperty name="color" value="#004F8B"/>
    </inkml:brush>
  </inkml:definitions>
  <inkml:trace contextRef="#ctx0" brushRef="#br0">6313 5 256,'0'0'4802,"-9"-1"1093,-28-2-5976,21 5 113,1 1 1,-1 0-1,1 1 1,0 1 0,0 0-1,-27 15 1,-13 3 131,-90 32 124,-129 42 590,7-15 95,-374 168 1,493-186-871,65-29 27,-96 55 0,-239 142-92,230-131-28,36-18 7,-231 129 49,-17-2-25,247-134-40,-195 128 5,188-105-9,-4-5 22,-173 114-24,158-84 30,-259 132 0,334-194-62,-143 111 0,100-66 61,-147 124-78,222-162 1,33-31 93,-62 48 0,90-79 525,6-3-3270,12-17-2503,2-3-1082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8:41.085"/>
    </inkml:context>
    <inkml:brush xml:id="br0">
      <inkml:brushProperty name="width" value="0.05" units="cm"/>
      <inkml:brushProperty name="height" value="0.05" units="cm"/>
      <inkml:brushProperty name="color" value="#004F8B"/>
    </inkml:brush>
  </inkml:definitions>
  <inkml:trace contextRef="#ctx0" brushRef="#br0">104 94 656,'0'0'5083,"1"-4"-4390,7-58 5248,-6 36-4287,-3 24-1120,-1 12-182,-5 21-255,-2 0 0,-2-1 0,-19 42 0,5-13 126,18-41-114,3-10-79,0 1-1,1-1 0,0 1 1,1 0-1,0 0 1,0 0-1,0 14 369,5-22-375,0-1 0,0 0 0,1-1 0,-1 1 0,0-1 0,0 1 1,0-1-1,4-1 0,308-105 450,-256 86-298,102-43 831,-159 64-1008,-1-1 29,-18 1-10163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1.165"/>
    </inkml:context>
    <inkml:brush xml:id="br0">
      <inkml:brushProperty name="width" value="0.05" units="cm"/>
      <inkml:brushProperty name="height" value="0.05" units="cm"/>
      <inkml:brushProperty name="color" value="#CC0066"/>
    </inkml:brush>
  </inkml:definitions>
  <inkml:trace contextRef="#ctx0" brushRef="#br0">0 389 0,'0'0'3836,"10"-2"92,12-2-3307,54-16 303,-1-3 1,124-56-1,128-98 1340,-203 100-1861,-123 76-820,7-4 1302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2.962"/>
    </inkml:context>
    <inkml:brush xml:id="br0">
      <inkml:brushProperty name="width" value="0.05" units="cm"/>
      <inkml:brushProperty name="height" value="0.05" units="cm"/>
      <inkml:brushProperty name="color" value="#CC0066"/>
    </inkml:brush>
  </inkml:definitions>
  <inkml:trace contextRef="#ctx0" brushRef="#br0">0 61 2209,'0'0'7171,"7"0"-3618,12 0-2402,-1-1-809,0-1 0,0-1-1,0-1 1,23-7 0,33-8-165,38 7 628,-73 8-2479,1 0-4127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3.335"/>
    </inkml:context>
    <inkml:brush xml:id="br0">
      <inkml:brushProperty name="width" value="0.05" units="cm"/>
      <inkml:brushProperty name="height" value="0.05" units="cm"/>
      <inkml:brushProperty name="color" value="#CC0066"/>
    </inkml:brush>
  </inkml:definitions>
  <inkml:trace contextRef="#ctx0" brushRef="#br0">4 0 5010,'0'0'3685,"0"15"-2503,-1 37 16,-2 6 948,8 77 0,2-102-1779,2-20-2382,4-8-5643,-2-5 2077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4.189"/>
    </inkml:context>
    <inkml:brush xml:id="br0">
      <inkml:brushProperty name="width" value="0.05" units="cm"/>
      <inkml:brushProperty name="height" value="0.05" units="cm"/>
      <inkml:brushProperty name="color" value="#CC0066"/>
    </inkml:brush>
  </inkml:definitions>
  <inkml:trace contextRef="#ctx0" brushRef="#br0">1 463 1425,'0'0'10452,"7"-10"-10332,76-84 607,-47 56-408,-1-3-1,-2 0 1,44-72-1,-65 89-236,0 1-1,-1-2 1,8-29-1,-15 200 2371,-4 74 69,6-209-3153,-5-11 348,0 1-1,-1-1 1,1 0-1,0 0 1,0 0-1,-1 1 1,1-1-1,0 0 1,0 0-1,-1 0 1,1 0-1,0 0 1,0-1-1,-1 1 1,1 0-1,0 0 1,0 0-1,-1-1 1,1 1-1,0 0 1,-1-1-1,1 1 1,1-1-1,7-13-4589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6.725"/>
    </inkml:context>
    <inkml:brush xml:id="br0">
      <inkml:brushProperty name="width" value="0.05" units="cm"/>
      <inkml:brushProperty name="height" value="0.05" units="cm"/>
      <inkml:brushProperty name="color" value="#66CC00"/>
    </inkml:brush>
  </inkml:definitions>
  <inkml:trace contextRef="#ctx0" brushRef="#br0">0 196 6643,'0'0'5629,"5"3"-5234,4 1-42,1 0 0,-1-1-1,1 0 1,0-1 0,0 0 0,1 0-1,13-1 1,80-1 755,-76-1-852,-24 1-233,1 0 0,0-1-1,0 1 1,0-1 0,-1 0 0,1 0-1,0 0 1,-1-1 0,1 1 0,-1-1 0,0 0-1,1-1 1,-1 1 0,0-1 0,0 1-1,0-1 1,6-7 0,-7 5-91,0 0 0,0 0 0,0 0 0,-1-1 0,1 1 0,-1-1 0,-1 0 0,1 1 0,-1-1 0,0 0 0,0 0 0,-1 0 0,0-11 0,0 14 8,0-1 0,0 1 0,0 0 1,-1 0-1,1-1 0,-1 1 0,0 0 0,0 0 0,0 0 0,0 0 0,-1 0 0,1 0 0,-1 0 0,0 0 0,0 1 0,0-1 0,0 1 0,0-1 0,-4-2 0,0 1 27,1 0 1,-1 1 0,0 0-1,0 0 1,0 1 0,0 0-1,-1 0 1,1 0-1,-8 0 1,8 0 10,-1 1 0,1 0 1,-1 0-1,1 1 0,-1 0 0,1 0 0,-11 2 1,14-1 20,1-1 1,0 1 0,0 0 0,-1 1 0,1-1-1,0 0 1,0 0 0,1 1 0,-1 0 0,0-1 0,0 1-1,1 0 1,-1 0 0,1-1 0,-1 1 0,1 1-1,0-1 1,0 0 0,0 0 0,0 0 0,0 0 0,-1 4-1,0 2 136,0-1-1,0 0 0,0 1 1,1-1-1,0 1 0,1-1 1,0 1-1,0-1 0,0 1 1,1 0-1,2 8 0,-2-11-96,1-1 0,0 1 0,0-1 0,0 0 0,0 0 0,0 0-1,1 0 1,0 0 0,0-1 0,0 1 0,0-1 0,0 1 0,1-1 0,-1 0 0,1-1-1,0 1 1,0-1 0,9 4 0,0 0-75,0-1-1,1-1 1,0 0-1,0-1 1,28 2-1,34-5-4918,-54-6 799,-3-8-1749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4.039"/>
    </inkml:context>
    <inkml:brush xml:id="br0">
      <inkml:brushProperty name="width" value="0.05" units="cm"/>
      <inkml:brushProperty name="height" value="0.05" units="cm"/>
      <inkml:brushProperty name="color" value="#CC0066"/>
    </inkml:brush>
  </inkml:definitions>
  <inkml:trace contextRef="#ctx0" brushRef="#br0">259 28 5218,'0'0'3786,"-7"-5"-3508,4 3-233,0-1 0,-1 1 0,1 0 0,-1 0 0,1 0 0,-1 0 0,0 0 0,0 1 0,1 0 0,-1 0 0,0 0 0,0 0 0,-1 1 0,1-1 0,0 1 0,0 0 0,0 0 0,0 1 0,0-1 0,0 1 0,0 0 0,0 0 0,0 0 0,0 0 0,0 1 0,1 0 0,-1 0 0,0 0 0,-3 3 0,-4 3 144,0 2 1,0-1 0,1 2-1,0-1 1,1 1 0,0 1-1,1 0 1,0 0-1,1 0 1,1 1 0,0 0-1,0 1 1,1-1 0,1 1-1,0 0 1,1 0 0,1 0-1,0 0 1,1 1 0,0-1-1,3 24 1,-2-35-163,0 0-1,1 0 0,-1 0 1,1 0-1,0 0 0,0-1 1,0 1-1,0 0 1,0-1-1,1 1 0,-1-1 1,1 1-1,0-1 1,-1 0-1,1 1 0,0-1 1,1 0-1,-1 0 0,0-1 1,0 1-1,1 0 1,-1-1-1,1 1 0,2 0 1,3 1 51,-1 0 0,0-1 1,1 0-1,-1 0 0,1-1 0,0 0 1,14 0-1,-20-1-106,-1 0-1,1-1 1,-1 1 0,1-1-1,-1 1 1,1-1 0,-1 1 0,0-1-1,1 0 1,-1 0 0,0 0-1,1 0 1,-1 0 0,0 0-1,0 0 1,0 0 0,0 0-1,0 0 1,0-1 0,0 1-1,0 0 1,-1-1 0,1 1-1,0-1 1,-1 1 0,1 0 0,-1-1-1,0 1 1,1-1 0,-1 0-1,0-2 1,3-57-2739,-4 49 1574,1 10 1138,0 0 0,0 1 0,0-1 0,0 1-1,-1-1 1,1 0 0,0 1 0,-1-1 0,0 1 0,1-1 0,-1 1 0,0-1 0,0 1 0,0 0 0,0-1 0,0 1 0,0 0 0,0 0 0,0 0-1,0-1 1,-1 1 0,1 1 0,-1-1 0,1 0 0,0 0 0,-1 0 0,1 1 0,-1-1 0,-2 0 0,-42-4 3535,45 5-3241,23 0-65,43-1-1482,-2-4-3296,-30-1 413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4.491"/>
    </inkml:context>
    <inkml:brush xml:id="br0">
      <inkml:brushProperty name="width" value="0.05" units="cm"/>
      <inkml:brushProperty name="height" value="0.05" units="cm"/>
      <inkml:brushProperty name="color" value="#CC0066"/>
    </inkml:brush>
  </inkml:definitions>
  <inkml:trace contextRef="#ctx0" brushRef="#br0">0 174 1217,'0'0'9129,"0"18"-2128,1-29-7080,0-1 1,1 1-1,0 0 1,1-1 0,0 1-1,0 0 1,1 1-1,1-1 1,0 1 0,1 0-1,-1 0 1,2 0-1,0 1 1,0 0 0,0 0-1,1 1 1,9-8-1,-16 16 100,-1 0 0,1 0 1,-1 0-1,1 0 0,-1-1 0,1 1 0,-1 0 0,1 0 0,-1 0 0,1 0 0,-1 0 0,1 0 0,-1 0 0,1 0 0,-1 1 0,1-1 1,-1 0-1,1 0 0,-1 0 0,1 0 0,-1 1 0,1-1 0,-1 0 0,1 1 0,-1-1 0,1 0 0,-1 1 0,0-1 0,1 0 1,-1 1-1,0-1 0,1 1 0,-1-1 0,0 1 0,1-1 0,-1 1 0,13 19 79,-12-17-22,137 229 2024,-138-230-1973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4.833"/>
    </inkml:context>
    <inkml:brush xml:id="br0">
      <inkml:brushProperty name="width" value="0.05" units="cm"/>
      <inkml:brushProperty name="height" value="0.05" units="cm"/>
      <inkml:brushProperty name="color" value="#CC0066"/>
    </inkml:brush>
  </inkml:definitions>
  <inkml:trace contextRef="#ctx0" brushRef="#br0">1 39 6067,'0'0'4322,"74"0"-4146,-38-2-176,3-6-160,3 0-1505,4-3-1168,-6 1-1969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05.228"/>
    </inkml:context>
    <inkml:brush xml:id="br0">
      <inkml:brushProperty name="width" value="0.05" units="cm"/>
      <inkml:brushProperty name="height" value="0.05" units="cm"/>
      <inkml:brushProperty name="color" value="#CC0066"/>
    </inkml:brush>
  </inkml:definitions>
  <inkml:trace contextRef="#ctx0" brushRef="#br0">19 186 1217,'0'0'7166,"1"9"-5795,19 156 5082,-22-195-6997,-1 0 0,-11-47 0,7 47 227,2-1 0,-3-50 1,8 77 320,0 1 0,0-1 0,0 1 0,0 0 0,1-1 0,-1 1 0,1-1 0,0 1 0,0 0 0,0 0 1,3-6-1,-2 6 3,1 1 1,-1 1 0,0-1 0,0 0-1,1 0 1,-1 1 0,1-1 0,-1 1 0,1 0-1,0 0 1,-1 0 0,1 0 0,0 0 0,4 0-1,12-3 116,0 1 0,0 0-1,1 2 1,-1 0-1,25 2 1,-34 0 3,0 0 0,0 0 0,0 1 0,0 1 1,0 0-1,-1 0 0,1 1 0,-1 0 0,0 0 0,0 1 0,13 9 0,-20-13-119,-1 0 0,1 0 0,-1 0 0,0 0 0,1 1 0,-1-1 0,0 0 0,0 0 0,0 1 0,0-1 0,0 1 0,0-1 0,0 1 0,0-1 0,-1 1 0,1 0 0,-1-1 1,1 1-1,-1 0 0,0-1 0,1 1 0,-1 0 0,0 0 0,0-1 0,0 1 0,-1 3 0,0-2 3,-1-1 0,1 1 0,-1-1 0,0 1 0,0-1 0,0 0 0,0 1 0,0-1 1,0 0-1,0-1 0,-1 1 0,1 0 0,-1-1 0,-2 2 0,-12 5-39,1-1 0,-1 0 0,-33 7-1,-14-3-910,19-9-2722,32-2 629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00.100"/>
    </inkml:context>
    <inkml:brush xml:id="br0">
      <inkml:brushProperty name="width" value="0.05" units="cm"/>
      <inkml:brushProperty name="height" value="0.05" units="cm"/>
      <inkml:brushProperty name="color" value="#CC0066"/>
    </inkml:brush>
  </inkml:definitions>
  <inkml:trace contextRef="#ctx0" brushRef="#br0">25 199 192,'0'2'9189,"0"18"-9115,4 192 3849,37 250 0,-41-449-3876,0-10-34,-1-1 1,1 0-1,0 1 0,0-1 0,0 1 0,1-1 1,-1 0-1,1 1 0,-1-1 0,2 4 0,0-60-135,-33-313-7257,5 128 5004,18 163 1576,-1-43 3308,40 115-2032,71-9-296,493-36 954,277 53 1362,-829-4-2494,89 2 158,136-5 305,-227-7-433,6 0 8,-47 10-33,1 7-984,8 71 1322,-3 1-1,-6 125 1,-1-33 1050,2-140-1117,-1 9 482,11 69 0,-9-105-459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01.113"/>
    </inkml:context>
    <inkml:brush xml:id="br0">
      <inkml:brushProperty name="width" value="0.05" units="cm"/>
      <inkml:brushProperty name="height" value="0.05" units="cm"/>
      <inkml:brushProperty name="color" value="#CC0066"/>
    </inkml:brush>
  </inkml:definitions>
  <inkml:trace contextRef="#ctx0" brushRef="#br0">1 197 2961,'0'0'4282,"10"0"-3863,112 5 1412,0-5 0,173-23 0,223-47-616,4-1-266,-485 66-913,-16 2 133,0 0 1,-1-1-1,1-1 1,19-9-1,-23 11 305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14.458"/>
    </inkml:context>
    <inkml:brush xml:id="br0">
      <inkml:brushProperty name="width" value="0.05" units="cm"/>
      <inkml:brushProperty name="height" value="0.05" units="cm"/>
      <inkml:brushProperty name="color" value="#66CC00"/>
    </inkml:brush>
  </inkml:definitions>
  <inkml:trace contextRef="#ctx0" brushRef="#br0">0 92 192,'0'0'4872,"0"4"-4256,5 162 3445,8 1 1,66 316-1,-79-576-5296,2 8 13,-4 31 149,0-44 6,-4 0 0,-19-96 0,19 166 1356,1 0 0,-1-51 806,23 69-794,114-4 285,185 3-1,-41 3 69,862-79 1251,-929 80-1869,27-4 69,-217 11-96,-14 0-5,0 0 0,1 0 1,-1 0-1,0 0 1,0 0-1,0-1 1,0 0-1,6-2 0,-10 2 7,0 1 13,0 969 3815,0-968-3840,-1 0-1,1 0 1,-1-1-1,1 1 1,-1 0-1,1 0 1,-1-1-1,1 1 1,-1 0-1,0-1 1,1 1-1,-1-1 1,0 1-1,1-1 1,-1 1-1,0-1 1,0 0-1,0 1 1,0-1-1,1 0 1,-1 1-1,0-1 1,0 0-1,-2 0 1,-29 6-91,21-5-8,-238 53-711,-148 20 269,60-23 289,86-10 125,52-10 120,89-11-10,-215 10 1,88-34 572,242-40-248,-1 2-350,0 0 0,-3 0-1,-5-52 1,2 61-91,0 15 160,-1-1 0,-1 1 0,0 0 0,-2 0 0,-10-25 0,-13-42-2156,21 25-3934,8 49 640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16.697"/>
    </inkml:context>
    <inkml:brush xml:id="br0">
      <inkml:brushProperty name="width" value="0.05" units="cm"/>
      <inkml:brushProperty name="height" value="0.05" units="cm"/>
      <inkml:brushProperty name="color" value="#66CC00"/>
    </inkml:brush>
  </inkml:definitions>
  <inkml:trace contextRef="#ctx0" brushRef="#br0">3 273 576,'-3'0'12585,"7"0"-11011,186-36-219,-4 29-728,58-5 614,417-79-476,-403 71-455,-1 1 74,181-10-169,-252 22-82,212-36-1,-355 35 626,-50 8-884,-136 8-137,1 6 0,-170 39 0,64-9-68,-626 44-21,764-82 242,2 4 0,-1 6 0,2 4 0,-133 43 0,190-51-161,-15 6-101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43.026"/>
    </inkml:context>
    <inkml:brush xml:id="br0">
      <inkml:brushProperty name="width" value="0.05" units="cm"/>
      <inkml:brushProperty name="height" value="0.05" units="cm"/>
      <inkml:brushProperty name="color" value="#FF0066"/>
    </inkml:brush>
  </inkml:definitions>
  <inkml:trace contextRef="#ctx0" brushRef="#br0">1 129 672,'0'0'6152,"0"9"-5887,7 116 4065,39 215 1,-36-285-3788,41 200 889,-50-252-981,-4-49-816,-1 1 0,-11-47 0,7 47-577,2 1 0,-1-50 0,0-355-1804,7 447 2756,1 1 1,-1-1-1,1 0 0,-1 1 0,1-1 0,-1 1 1,1-1-1,0 0 0,0 1 0,0 0 0,0-1 1,0 1-1,0-1 0,0 1 0,0 0 0,1 0 1,-1 0-1,1 0 0,-1 0 0,0 0 1,1 0-1,-1 0 0,1 0 0,0 1 0,-1-1 1,1 1-1,3-1 0,53-9 356,-49 9-348,573-35 1083,3 32-128,-533 4-867,241-14 449,-279 13-494,137 1 280,-64 2 574,-80 34-987,2 0 257,-2 0 0,-2 0 0,1 44 0,-6 115 581,-2-81-308,-7 174 1081,9-288-1304,-23 0-10269,3-4 1788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43.804"/>
    </inkml:context>
    <inkml:brush xml:id="br0">
      <inkml:brushProperty name="width" value="0.05" units="cm"/>
      <inkml:brushProperty name="height" value="0.05" units="cm"/>
      <inkml:brushProperty name="color" value="#FF0066"/>
    </inkml:brush>
  </inkml:definitions>
  <inkml:trace contextRef="#ctx0" brushRef="#br0">1 205 3025,'0'0'3775,"18"0"-3113,170-6 2834,311-51 1,-106 14-2046,-35 6-283,-318 31-861,1-2 0,-1-1 0,72-29 0,-111 37-151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7.064"/>
    </inkml:context>
    <inkml:brush xml:id="br0">
      <inkml:brushProperty name="width" value="0.05" units="cm"/>
      <inkml:brushProperty name="height" value="0.05" units="cm"/>
      <inkml:brushProperty name="color" value="#66CC00"/>
    </inkml:brush>
  </inkml:definitions>
  <inkml:trace contextRef="#ctx0" brushRef="#br0">0 1 8324,'0'0'5170,"8"10"-4017,26 33-188,2-2 1,62 55 0,-92-91-1104,-1-1-647,-1 0-1,1 0 1,0 0 0,1-1 0,9 5 0,-14-7 603,1-1-1,-1 1 1,1-1 0,-1 0-1,1 1 1,-1-1 0,1 0-1,-1 0 1,1 0 0,-1 0-1,1 0 1,-1-1 0,1 1-1,-1 0 1,1-1 0,-1 1-1,1-1 1,-1 1-1,1-1 1,-1 0 0,0 0-1,0 0 1,1 1 0,-1-1-1,0 0 1,0-1 0,0 1-1,0 0 1,1-1 0,12-17-3489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0.718"/>
    </inkml:context>
    <inkml:brush xml:id="br0">
      <inkml:brushProperty name="width" value="0.05" units="cm"/>
      <inkml:brushProperty name="height" value="0.05" units="cm"/>
      <inkml:brushProperty name="color" value="#FF0066"/>
    </inkml:brush>
  </inkml:definitions>
  <inkml:trace contextRef="#ctx0" brushRef="#br0">84 4 800,'0'0'4400,"0"1"-4273,1-1 1,-1 0 0,1 1 0,-1-1-1,1 1 1,-1-1 0,0 0 0,1 1-1,-1-1 1,0 1 0,1-1-1,-1 1 1,0-1 0,1 1 0,-1 0-1,0-1 1,0 1 0,0-1-1,0 1 1,0 0 0,0-1 0,1 1-1,-2 0 1,0 14 206,-1-1 1,-1 1-1,0-1 0,-1 0 1,-7 16-1,-3 16 910,-7 22 117,-9 38 284,31-127-406,-1 10-1400,0-1-1,1 1 1,1 0 0,4-20 0,5 3-183,-6 11 199,0 1 0,2 0 0,0 0 0,1 1-1,0 0 1,1 0 0,22-26 0,-26 35 211,1 1 0,0-1 0,0 1-1,0 1 1,1-1 0,0 1 0,0 0 0,0 1 0,0 0 0,0 0 0,10-2 0,1 1 81,0 1 1,0 1 0,34 1 0,-44 3-64,-1 0 1,0 0-1,0 0 1,0 1-1,0 0 1,0 0-1,-1 1 1,1 0-1,-1 0 1,10 8-1,17 10 387,24 11 354,-21-11-130,2-1 0,0-2 0,54 19 0,-90-37-607,-2-1 93,-7-13-7088,-13-10-32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2.572"/>
    </inkml:context>
    <inkml:brush xml:id="br0">
      <inkml:brushProperty name="width" value="0.05" units="cm"/>
      <inkml:brushProperty name="height" value="0.05" units="cm"/>
      <inkml:brushProperty name="color" value="#FF0066"/>
    </inkml:brush>
  </inkml:definitions>
  <inkml:trace contextRef="#ctx0" brushRef="#br0">1 206 896,'0'0'6651,"13"0"-5068,146 0 868,191-24 1,61-27-1226,231-36-99,-539 71-1115,56-11 120,-291 29-860,-517 105-1713,98-15 165,321-59 2148,331-38 335,110-19 1,-82 8-255,505-82-243,-412 60 287,-190 31 0,21-2 48,-90 8-261,-6 0 160,-78 9 0,-713 133-1835,549-88 1789,282-52 110,3-1 8,105-5 198,8-1 135,148-35 131,214-27 590,-474 68-788,-24-8-9389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29.538"/>
    </inkml:context>
    <inkml:brush xml:id="br0">
      <inkml:brushProperty name="width" value="0.05" units="cm"/>
      <inkml:brushProperty name="height" value="0.05" units="cm"/>
      <inkml:brushProperty name="color" value="#004F8B"/>
    </inkml:brush>
  </inkml:definitions>
  <inkml:trace contextRef="#ctx0" brushRef="#br0">52 1 16,'0'0'5517,"-3"7"-2270,-10 26-2540,5-7-370,0 1-1,2 0 1,1 0 0,-3 45-1,8 114 528,1-89-495,2-44-207,2 0-1,14 58 1,-1-8 15,65 287 1341,-75-359-1393,15 56 599,37 91-1,-44-139-342,1 0-1,3-2 0,0 0 0,42 54 0,-58-84-2377,-8-9 763,-13-5-3266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5:30.728"/>
    </inkml:context>
    <inkml:brush xml:id="br0">
      <inkml:brushProperty name="width" value="0.05" units="cm"/>
      <inkml:brushProperty name="height" value="0.05" units="cm"/>
      <inkml:brushProperty name="color" value="#004F8B"/>
    </inkml:brush>
  </inkml:definitions>
  <inkml:trace contextRef="#ctx0" brushRef="#br0">260 44 320,'0'0'4978,"-15"11"-3990,-28 21 189,2 1 0,2 3 0,-43 49 0,43-36-422,38-49-202,4-2-340,58-56-467,2 3 0,2 3 0,103-61 0,-165 111 360,0 1 0,1 0 0,-1-1 0,1 1 0,0 0 1,-1 1-1,1-1 0,0 1 0,-1 0 0,1-1 0,0 2 1,0-1-1,-1 0 0,1 1 0,0-1 0,-1 1 0,1 0 1,-1 1-1,1-1 0,-1 0 0,0 1 0,1 0 0,-1 0 1,0 0-1,0 0 0,0 0 0,0 1 0,2 3 0,11 7 275,-2 2-1,0 0 0,20 29 0,69 107 1306,-98-147-1579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4.381"/>
    </inkml:context>
    <inkml:brush xml:id="br0">
      <inkml:brushProperty name="width" value="0.05" units="cm"/>
      <inkml:brushProperty name="height" value="0.05" units="cm"/>
      <inkml:brushProperty name="color" value="#004F8B"/>
    </inkml:brush>
  </inkml:definitions>
  <inkml:trace contextRef="#ctx0" brushRef="#br0">17 821 144,'0'0'2700,"-9"-10"2694,5-48-4515,3 47-766,-1 0 0,1 0 0,1 0 0,0 0 0,1 0 0,0 0 0,0 0 0,2 0 0,-1 0 0,1 0 0,1 0 0,4-10 0,6-2-38,1 1 0,1 1 1,0 1-1,35-34 0,90-65-8,-66 57 45,-41 35-27,2 2-1,0 1 1,2 1-1,62-26 1,-29 20 24,129-34-1,-157 52 211,1 2 0,0 2 0,79-3 0,-122 10-37,-1-1 88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5.664"/>
    </inkml:context>
    <inkml:brush xml:id="br0">
      <inkml:brushProperty name="width" value="0.05" units="cm"/>
      <inkml:brushProperty name="height" value="0.05" units="cm"/>
      <inkml:brushProperty name="color" value="#004F8B"/>
    </inkml:brush>
  </inkml:definitions>
  <inkml:trace contextRef="#ctx0" brushRef="#br0">25 55 208,'0'0'4680,"6"-17"-374,6 12-4105,1 0 1,-1 0-1,1 1 1,0 1-1,0 0 1,19-2 0,82-2 716,46 6 250,-159 2-1169,-1-1 1,1 1-1,0-1 0,0 1 1,-1 0-1,1-1 1,-1 1-1,1 0 0,-1-1 1,1 1-1,-1 0 0,1 0 1,-1-1-1,1 1 0,-1 0 1,0 0-1,0 0 0,1 0 1,-1 0-1,0 0 0,0-1 1,0 1-1,0 0 0,0 0 1,0 0-1,0 0 0,0 0 1,-1 0-1,1 0 0,0-1 1,0 1-1,-1 1 0,1 1 24,-1 0-1,0 0 1,1 0-1,-1 0 1,0 0-1,0 0 1,0 0-1,-1 0 0,-1 3 1,-78 65 202,55-49-218,0 0 1,2 1-1,0 2 0,-19 27 0,42-51 13,0 0-1,1 0 0,-1 0 1,0 0-1,0 0 0,0 0 1,0 0-1,0 0 0,0 0 1,0-1-1,0 1 0,0 0 1,0-1-1,0 1 0,0 0 1,-1-1-1,1 1 0,0-1 1,0 0-1,-1 1 0,1-1 1,0 0-1,-1 0 0,1 0 1,0 0-1,-1 0 0,1 0 1,0 0-1,-1-1 0,1 1 1,0 0-1,0-1 0,-1 1 1,1-1-1,0 1 0,0-1 1,0 0-1,0 1 0,0-1 1,-1 0-1,0-1 0,-5-5-26,0 0-1,0 0 0,1-1 1,-9-12-1,6 7 43,-18-24-98,18 23 97,-1 1 1,-1 0-1,-17-18 0,27 31-4,1-2 288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7.627"/>
    </inkml:context>
    <inkml:brush xml:id="br0">
      <inkml:brushProperty name="width" value="0.05" units="cm"/>
      <inkml:brushProperty name="height" value="0.05" units="cm"/>
      <inkml:brushProperty name="color" value="#004F8B"/>
    </inkml:brush>
  </inkml:definitions>
  <inkml:trace contextRef="#ctx0" brushRef="#br0">1 124 2289,'0'0'7486,"1"-7"-6619,0 4-800,-1 1 0,1-1 0,0 1 0,0-1 0,0 1 0,1-1 0,-1 1 0,0 0 0,1 0 0,0 0 0,-1-1 0,1 1 0,0 1 0,0-1 0,0 0 0,4-2 0,3-1 156,-1 1-1,1 0 1,0 0-1,13-3 1,-1 0-364,110-29 1748,-112 32-3820,1 2 0,30-2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57.972"/>
    </inkml:context>
    <inkml:brush xml:id="br0">
      <inkml:brushProperty name="width" value="0.05" units="cm"/>
      <inkml:brushProperty name="height" value="0.05" units="cm"/>
      <inkml:brushProperty name="color" value="#004F8B"/>
    </inkml:brush>
  </inkml:definitions>
  <inkml:trace contextRef="#ctx0" brushRef="#br0">15 0 3794,'0'0'2812,"0"5"-2279,-4 41 115,-2-1 172,3 1 1,2 0-1,6 62 1,-4-100-738,1 0 1,1 0-1,-1 0 1,1-1-1,0 1 0,1-1 1,0 0-1,0 0 0,1 0 1,-1-1-1,1 1 1,1-1-1,-1 0 0,1 0 1,0-1-1,1 0 0,-1 0 1,15 7-1,-9-5-23,2 0 0,-1-2 0,1 0 0,-1 0 1,1-1-1,1-1 0,-1-1 0,0 0 0,26 1 0,-32-3 11,-6 0-267,0 1 0,0-1 0,0 0 1,0 0-1,0 1 0,0-1 1,1-1-1,-1 1 0,0 0 0,0 0 1,0-1-1,0 1 0,0-1 1,0 0-1,0 0 0,0 0 0,0 0 1,0 0-1,-1 0 0,1 0 1,0 0-1,-1-1 0,1 1 0,-1-1 1,1 1-1,-1-1 0,1 1 1,1-4-1,-2-13-4348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2.294"/>
    </inkml:context>
    <inkml:brush xml:id="br0">
      <inkml:brushProperty name="width" value="0.05" units="cm"/>
      <inkml:brushProperty name="height" value="0.05" units="cm"/>
      <inkml:brushProperty name="color" value="#004F8B"/>
    </inkml:brush>
  </inkml:definitions>
  <inkml:trace contextRef="#ctx0" brushRef="#br0">1 82 224,'0'0'4733,"6"0"-4186,36-4 873,-1-1 0,0-3 0,61-18 0,-83 21-1310,-11 3-71,0 1 0,0-1 0,0-1 0,-1 0 0,1 0-1,-1 0 1,7-5 0,-13-1-1046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3.186"/>
    </inkml:context>
    <inkml:brush xml:id="br0">
      <inkml:brushProperty name="width" value="0.05" units="cm"/>
      <inkml:brushProperty name="height" value="0.05" units="cm"/>
      <inkml:brushProperty name="color" value="#004F8B"/>
    </inkml:brush>
  </inkml:definitions>
  <inkml:trace contextRef="#ctx0" brushRef="#br0">0 94 816,'0'0'4221,"5"7"-3111,3 9-555,-4-7-113,0 0 1,1-1-1,0 1 1,1-1 0,0 0-1,0-1 1,0 1-1,16 12 1,-21-21-371,-1 0-1,1 0 1,-1 0 0,1 0 0,-1 0 0,1 0-1,-1 0 1,0 0 0,0-1 0,1 1 0,-1 0-1,0 0 1,0 0 0,0-1 0,0 1-1,0 0 1,0 0 0,-1 0 0,1 0 0,-1-2-1,-2-30-783,-3 11 191,4 17 469,0-1 1,1 1-1,0-1 0,0 0 1,0 1-1,0-1 0,1 0 1,0 0-1,2-11 0,1 14 101,0 0 0,1 0 0,0 0 0,-1 1 0,1-1 0,0 1 0,0 0 0,0 0 0,1 0 0,-1 1 1,6-2-1,11-6 640,8 0-1146,-14 6-2015,-2-1-1181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7.440"/>
    </inkml:context>
    <inkml:brush xml:id="br0">
      <inkml:brushProperty name="width" value="0.05" units="cm"/>
      <inkml:brushProperty name="height" value="0.05" units="cm"/>
      <inkml:brushProperty name="color" value="#66CC00"/>
    </inkml:brush>
  </inkml:definitions>
  <inkml:trace contextRef="#ctx0" brushRef="#br0">249 1 400,'0'0'7828,"-133"28"-6820,99-6 497,2 1-609,7-1-463,10-4-193,8-1-240,5-5-16,2-4-369,0-2-959,18-4-113,7-2 65,6 0-1186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3.827"/>
    </inkml:context>
    <inkml:brush xml:id="br0">
      <inkml:brushProperty name="width" value="0.05" units="cm"/>
      <inkml:brushProperty name="height" value="0.05" units="cm"/>
      <inkml:brushProperty name="color" value="#004F8B"/>
    </inkml:brush>
  </inkml:definitions>
  <inkml:trace contextRef="#ctx0" brushRef="#br0">0 33 5923,'0'0'2369,"4"10"-1697,-3-6-639,1 5 126,1-1 0,1 1 0,-1-1 0,1 0 0,9 12 0,-11-17-116,0 0-1,1 0 1,-1-1-1,1 1 1,0-1-1,0 0 0,0 0 1,0 0-1,0 0 1,0 0-1,1-1 1,-1 0-1,1 1 0,-1-1 1,1 0-1,-1-1 1,1 1-1,-1 0 0,1-1 1,4 0-1,-5 0-21,-1 0-1,1 0 1,-1 0-1,1 0 1,-1 0-1,0-1 0,1 1 1,-1-1-1,1 0 1,-1 1-1,0-1 1,1 0-1,-1 0 1,0-1-1,0 1 0,0 0 1,0-1-1,0 0 1,3-2-1,-3 0-69,0 0 0,1 0 0,-2-1 0,1 1 0,0 0 0,-1-1 0,0 1 0,0-1 0,0 0 0,0-4 0,1-62-354,-2 71 635,0 21-363,2 3 299,1 0 0,1 0 0,1 0-1,2-1 1,0 0 0,1 0 0,13 23 0,-10-21 36,-1 1 0,0 0 0,-2 1 0,-1-1 0,4 36 0,-10-49-136,1 1-46,-1-1 0,-1 1 0,0 0 0,-4 25 0,3-37-9,1 1 0,-1 0 0,0-1 0,0 1 0,0-1 0,0 1 0,0-1 0,0 1 0,-1-1 0,1 0 0,-1 0 0,0 1 0,0-1 0,0 0 0,0-1 0,0 1 0,0 0 0,0-1 0,0 1 0,-1-1 0,1 1 0,-1-1 0,1 0 0,-1 0 0,1 0 0,-1-1 0,0 1 0,1-1 0,-6 1 0,2 0 12,1-1 1,-1 1-1,0-1 1,1-1-1,-1 1 1,1-1-1,-1 0 1,0 0-1,1-1 1,0 1-1,-1-1 1,1 0-1,0-1 1,0 1-1,-9-7 0,10 5-30,1 0 0,-1 0-1,1 0 1,0 0-1,0 0 1,0 0-1,1-1 1,-1 0-1,1 1 1,0-1 0,1 0-1,-1 0 1,1 0-1,0 0 1,0 0-1,0 0 1,1-10-1,-1-1 32,1 1-1,0-1 0,5-29 0,-3 37-180,1-1 0,0 1 0,0 0-1,1 0 1,0 1 0,0-1-1,1 1 1,8-11 0,22-31-4533,-18 21 180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4.172"/>
    </inkml:context>
    <inkml:brush xml:id="br0">
      <inkml:brushProperty name="width" value="0.05" units="cm"/>
      <inkml:brushProperty name="height" value="0.05" units="cm"/>
      <inkml:brushProperty name="color" value="#004F8B"/>
    </inkml:brush>
  </inkml:definitions>
  <inkml:trace contextRef="#ctx0" brushRef="#br0">0 1 3922,'0'0'4789,"4"4"-4536,0 3-16,1 0 1,-1 0-1,0 1 0,-1-1 0,0 1 0,0 0 1,0 0-1,1 12 0,11 80 1860,-6-39-1129,-3-26-629,0-6-220,-1 0 0,1 35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4.548"/>
    </inkml:context>
    <inkml:brush xml:id="br0">
      <inkml:brushProperty name="width" value="0.05" units="cm"/>
      <inkml:brushProperty name="height" value="0.05" units="cm"/>
      <inkml:brushProperty name="color" value="#004F8B"/>
    </inkml:brush>
  </inkml:definitions>
  <inkml:trace contextRef="#ctx0" brushRef="#br0">1 120 1713,'0'0'10693,"52"-18"-10277,-27 10-96,2 2-160,7-2-112,-3-3-48,1 3-48,-5 0-720,-7-4-529,-4 2-928,-2-4-336,-10-3-3186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4.892"/>
    </inkml:context>
    <inkml:brush xml:id="br0">
      <inkml:brushProperty name="width" value="0.05" units="cm"/>
      <inkml:brushProperty name="height" value="0.05" units="cm"/>
      <inkml:brushProperty name="color" value="#004F8B"/>
    </inkml:brush>
  </inkml:definitions>
  <inkml:trace contextRef="#ctx0" brushRef="#br0">1 0 1809,'0'0'5648,"0"10"-5267,0 4-86,-1 32 855,3 0 1,1 0-1,15 78 0,-8-93-1014,-6-20-115,0 1 0,-1 0-1,0 0 1,1 20 0,-1-43-434,0 1-1,0 1 1,1-1 0,1 0 0,0 1 0,0 0-1,1 0 1,7-9 0,-13 18 451,0-1 1,1 0-1,-1 0 1,0 1-1,1-1 1,-1 0-1,1 1 1,-1-1-1,1 1 1,0-1-1,-1 0 1,1 1 0,-1-1-1,1 1 1,0 0-1,0-1 1,-1 1-1,1-1 1,0 1-1,0 0 1,-1 0-1,1-1 1,0 1-1,0 0 1,0 0-1,-1 0 1,1 0-1,0 0 1,0 0-1,0 0 1,0 0-1,-1 0 1,1 1-1,0-1 1,0 0-1,-1 0 1,1 1-1,0-1 1,0 1-1,-1-1 1,1 0-1,0 1 1,-1-1-1,1 1 1,0 0-1,-1-1 1,1 1-1,-1-1 1,1 1-1,0 1 1,21 43 2158,-17-33-1756,2 7 449,12 26 56,-18-42-970,0-2 0,0 1 0,0 0 0,0 0 0,0 0 0,0 0 0,1 0 0,-1-1 0,0 1 0,1-1 0,0 1 0,-1-1-1,1 0 1,0 1 0,3 1 0,3-3-5602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5.236"/>
    </inkml:context>
    <inkml:brush xml:id="br0">
      <inkml:brushProperty name="width" value="0.05" units="cm"/>
      <inkml:brushProperty name="height" value="0.05" units="cm"/>
      <inkml:brushProperty name="color" value="#004F8B"/>
    </inkml:brush>
  </inkml:definitions>
  <inkml:trace contextRef="#ctx0" brushRef="#br0">8 163 2161,'0'0'6456,"3"7"-6149,11 22-174,-11-22 430,-3-30-2,-1 10-622,0 1 0,-1-1 0,-1 1 0,-3-13 0,2 13 34,1-1-1,0 0 0,1 0 1,0-14-1,3 25 100,-1 1 1,1 0-1,0-1 0,0 1 1,0 0-1,0 0 1,0-1-1,1 1 0,-1 0 1,0 0-1,0 0 1,1 0-1,-1 1 1,1-1-1,-1 0 0,1 1 1,-1-1-1,1 1 1,-1-1-1,1 1 0,-1-1 1,1 1-1,2 0 1,40-6 1113,22 4-432,-23 2-3522,-35 0-693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5.609"/>
    </inkml:context>
    <inkml:brush xml:id="br0">
      <inkml:brushProperty name="width" value="0.05" units="cm"/>
      <inkml:brushProperty name="height" value="0.05" units="cm"/>
      <inkml:brushProperty name="color" value="#004F8B"/>
    </inkml:brush>
  </inkml:definitions>
  <inkml:trace contextRef="#ctx0" brushRef="#br0">0 141 3986,'0'0'7283,"18"11"-6098,57 30-139,-68-38-915,1 1 0,-1-2 0,1 1 1,0-1-1,0 0 0,0 0 0,0-1 1,0-1-1,0 1 0,0-1 0,0 0 1,0-1-1,0 0 0,10-2 0,-16 2-114,-1 0-1,1 0 1,0 0-1,-1 0 0,1 0 1,-1-1-1,0 1 1,1 0-1,-1-1 0,0 1 1,0-1-1,0 0 1,0 1-1,0-1 0,0 0 1,0 1-1,-1-1 1,1 0-1,0 0 0,-1 0 1,0 1-1,1-1 1,-1 0-1,0-3 0,3-54-316,-3 50 166,-1 5 104,0-1-1,0 1 0,0-1 1,0 1-1,0 0 1,-1-1-1,0 1 0,0 0 1,0 0-1,-1 0 0,1 1 1,-1-1-1,0 0 1,0 1-1,0 0 0,0 0 1,-6-5-1,6 6 17,0-1 0,-1 1 0,1-1-1,-1 1 1,1 0 0,-1 1 0,0-1 0,1 1 0,-1-1 0,0 1-1,0 0 1,0 0 0,0 1 0,0-1 0,0 1 0,0 0 0,0 0-1,0 0 1,0 1 0,-5 1 0,6-1 18,0 1-1,1 0 1,-1 0 0,1 0-1,0 0 1,0 1-1,0-1 1,0 1 0,0-1-1,0 1 1,0 0-1,1 0 1,0-1 0,-1 1-1,1 0 1,0 0 0,-1 6-1,1-4 14,0-1 0,-1 1 0,2 0 0,-1-1 0,1 1 0,-1-1 0,1 1 0,1 0 0,-1-1 0,1 1 0,-1 0 0,3 4-1,-2-7-34,0-1 0,0 1-1,0-1 1,0 0 0,1 1-1,-1-1 1,1 0-1,-1 0 1,1 0 0,-1 0-1,1 0 1,-1 0-1,1-1 1,0 1 0,0 0-1,-1-1 1,1 1-1,0-1 1,3 1 0,41 0-3083,-37-1 1450,20 0-3485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6.299"/>
    </inkml:context>
    <inkml:brush xml:id="br0">
      <inkml:brushProperty name="width" value="0.05" units="cm"/>
      <inkml:brushProperty name="height" value="0.05" units="cm"/>
      <inkml:brushProperty name="color" value="#004F8B"/>
    </inkml:brush>
  </inkml:definitions>
  <inkml:trace contextRef="#ctx0" brushRef="#br0">4 65 7171,'0'0'4466,"-1"-7"-3911,0-18-117,1 18-438,-1 20 160,1-1-1,0 1 1,1-1 0,1 1 0,0-1-1,1 0 1,0 0 0,6 15 0,-5-12 95,0-1 0,-1 1 0,0 1 0,0 21 0,-1-41-262,-1 0-1,0 1 1,1-1 0,0 0-1,0 1 1,0 0 0,0-1 0,0 1-1,1 0 1,0 0 0,-1 0-1,1 0 1,0 1 0,0-1-1,1 1 1,-1 0 0,0 0-1,1 0 1,0 0 0,-1 0-1,1 1 1,6-2 0,12-4 15,0 2 0,39-6 0,-43 8 21,-5 1 3,1 1 45,-1-1 0,0-1-1,0-1 1,21-7 0,-32 10-52,1-1 1,0 1 0,-1 0-1,1-1 1,-1 0 0,1 0 0,-1 0-1,0 0 1,0 0 0,0 0-1,0 0 1,0-1 0,0 1-1,-1-1 1,1 0 0,-1 1-1,0-1 1,0 0 0,0 0-1,0 0 1,0 1 0,0-1-1,-1 0 1,1 0 0,-1-6-1,0 5-57,1 0-1,-1-1 0,-1 1 0,1 0 1,0 0-1,-1 0 0,0 0 0,0-1 1,0 1-1,-3-7 0,2 10 13,0-1-1,0 1 1,0-1-1,0 1 1,0 0 0,0 0-1,0 0 1,0 0-1,-1 0 1,1 0 0,0 1-1,-1-1 1,1 1-1,0-1 1,-1 1 0,1 0-1,-1 0 1,1 0 0,-5 1-1,6-1 22,-1 0 0,1 0 0,-1 0 0,1 1-1,-1-1 1,1 1 0,0-1 0,-1 1 0,1-1 0,0 1-1,-1 0 1,1-1 0,0 1 0,0 0 0,-1 0 0,1 0 0,0 0-1,0 0 1,0 0 0,0 0 0,1 0 0,-2 2 0,0 1 7,0 0 0,0-1 0,1 1 1,0 0-1,-1 0 0,2 0 0,-1 0 1,0 6-1,0-4 36,1-1 1,-1 1-1,1 0 1,1-1-1,-1 1 1,1 0-1,0-1 1,1 1-1,-1 0 1,1-1-1,0 0 1,5 10-1,0-7 51,1 0 0,0-1-1,0 0 1,1-1 0,-1 1-1,1-2 1,1 1-1,-1-1 1,1-1 0,0 0-1,0 0 1,0-1 0,1 0-1,11 2 1,69 6-959,-6-8-5217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9.203"/>
    </inkml:context>
    <inkml:brush xml:id="br0">
      <inkml:brushProperty name="width" value="0.05" units="cm"/>
      <inkml:brushProperty name="height" value="0.05" units="cm"/>
      <inkml:brushProperty name="color" value="#004F8B"/>
    </inkml:brush>
  </inkml:definitions>
  <inkml:trace contextRef="#ctx0" brushRef="#br0">1 19 3426,'0'0'5538,"49"0"-4834,-35 0 33,2 0-65,2 0-400,2 0-160,0 0-112,3 0 0,0 0-688,-1-6-1409,-2-6-1489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19.883"/>
    </inkml:context>
    <inkml:brush xml:id="br0">
      <inkml:brushProperty name="width" value="0.05" units="cm"/>
      <inkml:brushProperty name="height" value="0.05" units="cm"/>
      <inkml:brushProperty name="color" value="#004F8B"/>
    </inkml:brush>
  </inkml:definitions>
  <inkml:trace contextRef="#ctx0" brushRef="#br0">27 162 3089,'0'0'4101,"5"21"-3066,33 169 2778,-42-213-2378,1-5-2088,-2-1 0,-15-45 1,14 55 565,0-2 1,1 1 0,1-1 0,1 1 0,1-1 0,1-35 0,2 55 84,0-1 1,0 1 0,-1-1 0,1 1 0,0 0 0,0 0-1,0 0 1,0-1 0,0 1 0,0 0 0,1 0 0,-1 0-1,0 1 1,1-1 0,-1 0 0,0 0 0,1 1 0,-1-1-1,1 1 1,-1-1 0,1 1 0,-1 0 0,2-1 0,44-9 13,-42 9-10,10-2 108,0 1-1,0 1 0,0 0 1,1 1-1,-1 0 0,0 1 1,28 7-1,-37-7-54,-1 0 0,0 1-1,0 0 1,0 0 0,0 1-1,0-1 1,-1 1 0,1 0-1,-1 0 1,0 1 0,1-1 0,-2 1-1,1 0 1,0 0 0,-1 0-1,0 1 1,0-1 0,0 1-1,0-1 1,-1 1 0,0 0 0,0 0-1,0 0 1,0 1 0,0 6-1,0-6-4,-1-1 0,-1 1-1,1-1 1,-1 1 0,0 0-1,0-1 1,-2 9 0,1-11-35,1-1 0,-1 0 0,0 0 0,0 0 0,0 0 0,-1 1 0,1-1 0,0-1 0,-1 1 1,1 0-1,-1 0 0,0 0 0,1-1 0,-1 1 0,0-1 0,0 0 0,0 1 0,0-1 0,-3 1 0,-36 15-135,-77 21 0,-10 4-5570,107-34 3425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21.907"/>
    </inkml:context>
    <inkml:brush xml:id="br0">
      <inkml:brushProperty name="width" value="0.05" units="cm"/>
      <inkml:brushProperty name="height" value="0.05" units="cm"/>
      <inkml:brushProperty name="color" value="#004F8B"/>
    </inkml:brush>
  </inkml:definitions>
  <inkml:trace contextRef="#ctx0" brushRef="#br0">14 18 800,'0'0'4613,"-13"-17"4231,14 37-8790,1-1 0,1 1-1,0-1 1,2 1 0,0-1-1,1-1 1,17 35 0,77 122 880,-70-125-646,0-2 331,1 0 0,2-2 1,3-2-1,1-1 1,62 54-1,-83-89-128,-17-8-565,1 0 0,0 0 0,0-1 0,0 1 0,0 0 0,0 0 0,0 0 0,0 0 0,0-1 0,-1 1 0,1 0 0,0 0 0,0 0 0,0 0 0,0-1 0,0 1 0,0 0 0,0 0 0,0 0 0,0-1-1,0 1 1,0 0 0,0 0 0,0 0 0,0 0 0,1-1 0,-1 1 0,0 0 0,0 0 0,0 0 0,0-1 0,0 1 0,0 0 0,0 0 0,0 0 0,1 0 0,-1 0 0,0 0 0,0-1 0,0 1 0,0 0 0,0 0-1,1 0 1,-1 0 0,0 0 0,0 0 0,0 0 0,1 0 0,-1 0 0,0 0 0,0 0 0,0 0 0,0 0 0,1 0 0,-1 0 0,-9-10-4691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8.081"/>
    </inkml:context>
    <inkml:brush xml:id="br0">
      <inkml:brushProperty name="width" value="0.05" units="cm"/>
      <inkml:brushProperty name="height" value="0.05" units="cm"/>
      <inkml:brushProperty name="color" value="#66CC00"/>
    </inkml:brush>
  </inkml:definitions>
  <inkml:trace contextRef="#ctx0" brushRef="#br0">0 193 2001,'0'0'5218,"9"21"-3364,-2-6-1563,15 33 1274,19 63 0,-35-77-563,4 43-1,-10-72-88,-2-40-1160,-1 1 1,-11-44 0,7 40-584,-5-65 0,12 89 722,-1 2-2,0 0 1,1-1 0,1 1-1,0 0 1,1 0 0,4-18-1,-4 27 156,-1 0 0,1 0-1,-1 0 1,1 0 0,0 1-1,0-1 1,0 0 0,0 1-1,1 0 1,-1-1 0,1 1-1,-1 0 1,1 0 0,0 1 0,0-1-1,0 0 1,0 1 0,0 0-1,0-1 1,0 1 0,0 1-1,1-1 1,-1 0 0,0 1-1,0-1 1,1 1 0,-1 0-1,6 1 1,-5-1 23,1-1 0,-1 1 1,1 0-1,-1 0 0,1 1 0,-1 0 0,0-1 0,1 2 0,-1-1 0,0 0 0,0 1 1,0 0-1,0 0 0,0 0 0,0 0 0,0 0 0,-1 1 0,1 0 0,-1 0 0,0 0 1,0 0-1,0 0 0,0 1 0,0-1 0,-1 1 0,1 0 0,-1 0 0,0 0 1,-1 0-1,1 0 0,1 6 0,-1-7-61,-1 0 0,0 0 1,0 0-1,0 1 0,0-1 1,0 1-1,-1-1 0,1 1 0,-1-1 1,0 0-1,0 1 0,-1-1 1,1 1-1,0-1 0,-1 1 0,0-1 1,0 0-1,0 1 0,0-1 1,-1 0-1,1 0 0,-1 0 1,0 0-1,0 0 0,0 0 0,0 0 1,-1-1-1,1 1 0,-1-1 1,-4 4-1,0-2-180,-1 0 0,0 0 0,0-1 0,0 0 0,0 0 0,-1-1 0,1 0 0,-1-1 0,1 0 1,-1 0-1,-12-1 0,23-14-397,1 9 503,1 1-1,-1 0 1,1 0-1,0 1 1,0-1-1,1 1 1,-1 0-1,1 0 1,0 0-1,-1 1 1,1 0-1,0 0 1,10-3-1,3-1 117,1 1 0,31-4 0,-32 8 213,1 0 1,-1 1-1,0 1 1,1 1-1,-1 0 1,0 1-1,0 1 1,21 8-1,-36-11-222,0 1-1,1-1 0,-1-1 0,0 1 0,1 0 0,-1-1 0,1 1 0,-1-1 0,1 0 0,-1 0 0,1-1 0,-1 1 0,1-1 0,4-1 0,-6 1-23,0 0 0,-1-1 1,1 1-1,-1 0 0,1-1 0,-1 1 1,0-1-1,1 0 0,-1 0 1,0 1-1,0-1 0,0 0 0,0 0 1,-1 0-1,1 0 0,0 0 1,-1 0-1,0 0 0,1 0 1,-1 0-1,0 0 0,0 0 0,0 0 1,-1-4-1,2 1-67,-1 1 0,0-1-1,0 0 1,-1 0 0,1 0 0,-1 1 0,0-1 0,0 0-1,-1 1 1,1-1 0,-1 1 0,0-1 0,0 1 0,-1 0-1,1 0 1,-1 0 0,0 0 0,0 0 0,0 1-1,-1-1 1,1 1 0,-1 0 0,0 0 0,1 0 0,-2 1-1,1-1 1,0 1 0,0 0 0,-1 0 0,-5-2 0,-5-2-184,0 0 1,-1 1 0,1 1-1,-1 0 1,0 1 0,0 1 0,0 0-1,-23 1 1,38 1 46,7 0 43,79 4 1733,140 24 0,-212-26-1496,0 1 0,1 0 0,-1 1 1,-1 0-1,1 1 0,-1 1 0,0 0 1,18 12-1,-25-14-60,1 1 1,-1-1-1,0 1 1,-1 0-1,1 0 1,-1 1-1,0-1 1,0 1-1,-1 0 1,0 0-1,0 0 1,0 0-1,-1 1 1,0-1-1,0 1 0,0 0 1,-1-1-1,1 12 1,-2-13-477,2 16 861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24.802"/>
    </inkml:context>
    <inkml:brush xml:id="br0">
      <inkml:brushProperty name="width" value="0.05" units="cm"/>
      <inkml:brushProperty name="height" value="0.05" units="cm"/>
      <inkml:brushProperty name="color" value="#004F8B"/>
    </inkml:brush>
  </inkml:definitions>
  <inkml:trace contextRef="#ctx0" brushRef="#br0">75 83 592,'0'0'4328,"0"13"-2594,-3 149 4002,0 4-3685,2-165-1995,-3-25-387,-19-92-1998,9 59 1687,4-2 0,-6-110 0,16 169 866,44 0 481,-20 1-471,1 2 1,0 0 0,0 2 0,-1 1 0,0 0-1,0 2 1,27 13 0,-16-8 32,5 2 117,70 38 0,-109-52-381,-1-1-1,1 0 1,0 1 0,0-1-1,0 1 1,-1-1 0,1 1-1,0 0 1,-1-1 0,1 1-1,0 0 1,-1-1 0,1 1-1,-1 0 1,1 0 0,-1-1-1,0 1 1,1 0 0,-1 0-1,0 0 1,1 0 0,-1 0-1,0 0 1,0-1 0,0 1 0,0 0-1,0 0 1,0 0 0,0 0-1,0 0 1,0 0 0,0 0-1,-1 0 1,1 0 0,0-1-1,-1 1 1,1 0 0,0 0-1,-1 0 1,1 0 0,-1-1-1,1 1 1,-1 0 0,0-1-1,1 1 1,-2 1 0,-34 25 230,33-25-237,-55 32-52,27-17 20,1 1 0,2 1 0,0 1 0,0 2 0,-23 25 0,38-26-929,12-11-4065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6.008"/>
    </inkml:context>
    <inkml:brush xml:id="br0">
      <inkml:brushProperty name="width" value="0.05" units="cm"/>
      <inkml:brushProperty name="height" value="0.05" units="cm"/>
      <inkml:brushProperty name="color" value="#004F8B"/>
    </inkml:brush>
  </inkml:definitions>
  <inkml:trace contextRef="#ctx0" brushRef="#br0">228 60 400,'0'0'5747,"2"-4"-5040,-2 2-543,1 1 0,-1-1 1,1 1-1,-1-1 0,1 1 1,-1-1-1,0 0 0,0 1 0,0-1 1,0 1-1,0-1 0,0 0 1,0 1-1,-1-1 0,1 0 1,0 1-1,-1-1 0,0 1 0,1-1 1,-1 1-1,0-1 0,1 1 1,-1 0-1,0-1 0,0 1 0,-2-1 1,0 0-135,0 0 0,0 0 1,0 1-1,0 0 1,0-1-1,-1 1 0,1 1 1,0-1-1,-1 0 0,1 1 1,-1 0-1,1-1 0,-6 2 1,-5-1-58,-1 0 1,1 1 0,0 1 0,-1 0-1,-22 7 1,33-8 7,1 0 1,0 1-1,-1-1 0,1 1 0,0-1 0,0 1 0,0 0 0,0 0 1,0 1-1,0-1 0,1 1 0,-1-1 0,1 1 0,0 0 0,-1 0 1,1 0-1,1 0 0,-1 0 0,0 0 0,1 0 0,-1 1 0,1-1 1,0 1-1,0-1 0,1 1 0,-1-1 0,1 1 0,-1 5 0,2-7 16,-1 1 0,1 0-1,-1-1 1,1 1-1,0-1 1,0 1-1,0-1 1,0 1-1,0-1 1,1 0 0,-1 1-1,1-1 1,0 0-1,-1 0 1,1 0-1,0 0 1,0 0 0,0-1-1,0 1 1,4 2-1,55 27 160,-36-20-157,-8-3 48,-1 0 1,0 2-1,0 0 0,-1 1 0,15 13 0,-26-20-51,0 0 0,0 1-1,0-1 1,-1 1 0,1 0-1,-1 0 1,0 0 0,-1 0-1,0 1 1,1-1 0,-1 1-1,-1 0 1,1-1 0,-1 1-1,0 0 1,-1 0 0,1 0-1,-1 0 1,0-1 0,-1 7-1,0-9-1,1-1-1,-1 0 1,0 0 0,0 0-1,1 0 1,-2 1-1,1-1 1,0 0 0,0-1-1,0 1 1,-1 0 0,1 0-1,-1 0 1,0-1-1,1 1 1,-1-1 0,0 0-1,0 1 1,0-1-1,0 0 1,0 0 0,0 0-1,0 0 1,0 0-1,-3 0 1,-4 1-59,0 0 0,0 0 1,-1-1-1,1 0 0,-9-1 0,17 0 62,1 0-1,-1-1 1,1 1 0,-1-1-1,1 0 1,0 1-1,-1-1 1,1 1 0,0-1-1,-1 1 1,1-1-1,0 0 1,0 1 0,0-1-1,-1 0 1,1 1 0,0-1-1,0 0 1,0 1-1,0-1 1,0 0 0,0 1-1,1-1 1,-1 0-1,0 1 1,0-1 0,0 1-1,1-1 1,-1 0-1,0 1 1,0-1 0,1 0-1,3-4-16,-1-1 0,1 2 0,0-1 0,1 0 0,-1 1 0,1 0-1,0 0 1,0 0 0,0 0 0,0 1 0,1 0 0,11-5 0,74-22-246,-83 28 262,22-6-39,-15 5 85,0-1 1,0 0-1,0-2 1,20-9-1,-32 13-25,0 0 1,1 0-1,-1 0 0,0 0 0,-1-1 0,1 1 1,0-1-1,-1 0 0,1 0 0,-1 0 0,0 0 1,0 0-1,0 0 0,0-1 0,-1 1 0,1 0 0,-1-1 1,0 0-1,0 1 0,0-1 0,-1 0 0,1 1 1,-1-7-1,1 6-17,-1 1 0,0 0 1,0-1-1,0 1 0,-1-1 0,1 1 0,-1 0 1,1 0-1,-1-1 0,0 1 0,-1 0 0,1 0 1,0 0-1,-1 0 0,-2-4 0,1 5 6,0 1 0,0-1 0,0 0 0,0 1 0,0 0 0,0 0 0,-1 0 0,1 0 0,0 0 0,-1 1 0,1-1 0,0 1 0,-1 0 0,1 0 0,-6 1 0,2-2 45,0 1 0,0 1 1,0-1-1,0 1 1,0 0-1,1 1 1,-1 0-1,-12 4 0,16-4 13,1-1 0,0 1-1,-1 0 1,1 0-1,0 0 1,0 0-1,0 0 1,1 0-1,-1 1 1,0-1-1,1 1 1,0-1 0,-1 1-1,1-1 1,0 1-1,0 0 1,1 0-1,-1-1 1,0 1-1,1 0 1,0 0 0,0 0-1,0 0 1,0 4-1,0-5 2,0 1 0,0-1 0,1 0 0,-1 1 0,0-1 0,1 0 1,0 0-1,0 1 0,-1-1 0,1 0 0,0 0 0,1 0 0,-1 0 0,0 0 0,1 0 0,-1 0 0,1-1 0,-1 1 0,3 1 0,0 0 6,0 0 0,0-1 0,1 1-1,-1-1 1,1 0 0,0 0 0,0-1 0,8 3-1,10-1-142,0-1 0,0 0 0,28-3 0,-28 1-241,-12 0-157,-3 1-280,-1-1 0,1 0 0,-1-1-1,1 0 1,-1 0 0,0 0-1,1-1 1,8-3 0,6-7-4823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6.908"/>
    </inkml:context>
    <inkml:brush xml:id="br0">
      <inkml:brushProperty name="width" value="0.05" units="cm"/>
      <inkml:brushProperty name="height" value="0.05" units="cm"/>
      <inkml:brushProperty name="color" value="#004F8B"/>
    </inkml:brush>
  </inkml:definitions>
  <inkml:trace contextRef="#ctx0" brushRef="#br0">177 6 3282,'0'0'5655,"0"-5"-5417,-1 34 142,2 0 0,1 0-1,1 0 1,1 0 0,2 0 0,1-1 0,11 30 0,-15-44-378,-3-13-15,-38-3-786,15 1 272,-46 3-1,64-2 519,1 1 1,-1-1-1,1 1 0,-1 0 0,1 1 0,0-1 1,-1 1-1,1-1 0,0 1 0,0 1 0,0-1 0,0 1 1,1-1-1,-1 1 0,1 0 0,-4 4 0,5-4 67,0 0 0,0-1 0,1 2 0,-1-1-1,1 0 1,-1 0 0,1 0 0,0 1 0,0-1-1,1 1 1,-1-1 0,1 0 0,0 1 0,0-1-1,0 1 1,0-1 0,0 1 0,1-1 0,0 1-1,-1-1 1,1 0 0,1 1 0,-1-1 0,0 0-1,1 0 1,-1 0 0,1 0 0,0 0 0,0 0-1,0 0 1,1-1 0,-1 1 0,1-1 0,-1 0-1,1 1 1,0-1 0,0-1 0,6 4 0,9 1-13,1-1-1,0 0 1,0-2 0,0 0 0,1-1 0,-1-1-1,0-1 1,1-1 0,28-4 0,-43 3-98,0-1 0,0 1 0,0-1 0,0 0 0,0 0 0,-1 0 0,1-1 0,-1 1 0,0-1 0,0 0 0,0 0 0,-1-1 0,1 1 0,-1-1 0,4-7 0,-6 11 62,0 0 0,0 1 1,0-1-1,0 1 1,1 0-1,-1-1 1,0 1-1,0 0 1,0-1-1,0 1 1,1 0-1,-1 0 1,0 0-1,0 0 0,1 0 1,-1 1-1,0-1 1,0 0-1,0 0 1,2 2-1,26 6 246,-12-2-142,0-1 0,0 0 1,1-2-1,0 0 0,-1-1 0,29 0 0,-44-2-96,-1 0-1,0 0 0,0-1 0,0 1 0,0 0 0,0 0 0,0-1 0,0 1 0,0-1 0,0 1 0,0-1 1,0 0-1,0 1 0,0-1 0,0 0 0,-1 0 0,1 1 0,0-1 0,0 0 0,-1 0 0,1 0 1,0 0-1,0-1 0,9-35 68,-9 29-215,0 1 1,-1-1-1,0 0 1,0 0-1,-1 1 1,0-1-1,-3-9 1,2 12 73,-1 1 1,1 0-1,-1 0 1,0 0-1,-1 0 1,1 1-1,-1-1 1,0 1-1,0 0 1,0 0-1,0 0 1,0 0-1,0 1 1,-1 0 0,1 0-1,-1 0 1,0 0-1,0 1 1,1 0-1,-10-1 1,-11-2 54,-1 1 1,-41 1 0,67 2 4,-5 0 72,0 1 0,0-1 0,1 1 0,-1 0 0,0 0 0,1 1 0,-1-1 0,1 1 0,-1 0 0,1 0 0,0 1 0,0-1 0,-7 6 0,10-6-50,-1-1-1,0 1 0,0 0 1,1 0-1,-1 0 0,1 0 0,-1 0 1,1 0-1,0 0 0,0 0 1,0 1-1,0-1 0,0 0 1,1 1-1,-1-1 0,1 0 0,-1 1 1,1-1-1,0 1 0,0-1 1,0 1-1,0-1 0,1 1 0,-1-1 1,1 1-1,-1-1 0,1 0 1,0 1-1,1 2 0,-1-4-25,0 1 0,1-1 0,-1 1 0,0-1 0,1 0-1,-1 1 1,1-1 0,0 0 0,-1 0 0,1 0 0,0 0 0,0-1 0,-1 1 0,1 0-1,0-1 1,0 1 0,0-1 0,0 1 0,0-1 0,2 0 0,48 1-1643,-39-1 400,14 0-1768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8.266"/>
    </inkml:context>
    <inkml:brush xml:id="br0">
      <inkml:brushProperty name="width" value="0.05" units="cm"/>
      <inkml:brushProperty name="height" value="0.05" units="cm"/>
      <inkml:brushProperty name="color" value="#004F8B"/>
    </inkml:brush>
  </inkml:definitions>
  <inkml:trace contextRef="#ctx0" brushRef="#br0">1 445 6307,'0'0'1806,"22"-6"-1531,74-21 184,-88 24-382,0 1 0,0-1 0,0-1 0,0 0 0,-1 0 0,0 0 0,0-1 0,0 0 0,0-1 0,-1 1 0,1-1 0,-2 0 0,1-1 1,-1 0-1,0 1 0,0-2 0,0 1 0,-1 0 0,-1-1 0,1 0 0,-1 0 0,0 0 0,-1 0 0,2-10 0,-3 8-106,0 0 0,-1 0 0,0 0 0,0 0 0,-1 0 0,-1 0 0,1 0 0,-2 0-1,1 0 1,-1 1 0,-1-1 0,0 1 0,0 0 0,-1 0 0,0 0 0,0 1 0,-1 0 0,-8-10 0,6 10-29,0 1 0,-1 0 0,1 0 0,-1 0 0,-1 1 1,-15-8-1,23 13 50,0-1 0,-1 1 1,1 0-1,0 0 0,0 0 0,-1 1 1,1-1-1,0 0 0,-1 1 1,1 0-1,-1-1 0,1 1 0,-1 0 1,1 0-1,0 0 0,-1 1 0,1-1 1,-1 1-1,1-1 0,0 1 1,-1 0-1,1 0 0,0 0 0,-1 0 1,1 0-1,0 0 0,0 1 0,0-1 1,0 1-1,1-1 0,-1 1 1,0 0-1,0 0 0,1 0 0,-2 3 1,-4 7 51,1 2 0,1-1 0,1 1 0,0 0 0,0 0 0,1 0 0,-1 17 0,1 106 838,3-93-654,0-21-89,1 0 1,1 0 0,1 0 0,1 0-1,1 0 1,1-1 0,1 0-1,1 0 1,1-1 0,14 26-1,-23-47-147,0 1 0,1-1 0,-1 1 0,0-1 0,1 1 0,-1-1 0,1 0 0,-1 1 0,0-1 0,1 0 0,-1 1 0,1-1 0,-1 0 0,1 0 0,-1 0 0,1 1 0,-1-1-1,1 0 1,0 0 0,-1 0 0,1 0 0,-1 0 0,1 0 0,-1 0 0,1 0 0,-1 0 0,1 0 0,-1 0 0,1 0 0,-1 0 0,1-1 0,-1 1 0,1 0 0,-1 0 0,1 0 0,-1-1 0,1 1-1,-1 0 1,1-1 0,-1 1 0,1 0 0,-1-1 0,0 1 0,1-1 0,-1 1 0,1-1 0,17-25-188,-14 20 159,4-5-52,-4 4-6,0 0-1,1 0 1,0 1-1,0 0 1,1 0-1,12-10 1,10 58 1469,-23-37-1339,0 0 0,0-1 0,0 1 0,1-1 0,0-1 0,0 1 0,0-1 0,0 0 0,0 0 0,0-1 0,1 0 0,0 0 0,-1 0 0,1-1 0,12 1 0,8 0 59,0-2 1,42-4-1,-66 4-83,1 0 1,-1-1-1,0 0 0,0 1 1,0-1-1,0 0 0,0 0 1,0-1-1,0 1 0,0-1 1,0 1-1,0-1 0,-1 0 1,1 0-1,-1 0 1,1 0-1,-1-1 0,0 1 1,0-1-1,0 1 0,3-7 1,-3 4-5,1-1 1,-1 1 0,-1-1-1,1 1 1,-1-1 0,0 0-1,0 0 1,-1 0-1,0 0 1,0 0 0,-1-6-1,1 10-12,-1 0 0,0 0-1,0 0 1,0 0-1,0 0 1,0 0 0,0 1-1,-1-1 1,1 0-1,-1 1 1,1-1 0,-1 1-1,1-1 1,-1 1-1,0 0 1,0-1 0,0 1-1,1 0 1,-1 0 0,0 1-1,0-1 1,-1 0-1,1 1 1,0-1 0,0 1-1,0 0 1,-3-1-1,-64-4-4,65 5 6,2 1-1,1-1 0,0 0 0,0 1 0,0-1 0,0 1 0,0-1 0,0 1 0,0-1 0,1 1 1,-1 0-1,0-1 0,0 1 0,0 0 0,1 0 0,-1 0 0,0-1 0,1 1 0,-1 0 0,0 0 0,1 0 0,-1 0 0,1 0 0,0 0 0,-1 0 1,1 0-1,0 1 0,0 0 0,-1 0 2,1 0 1,-1 0-1,1-1 1,0 1-1,0 0 0,0-1 1,0 1-1,0 0 1,0 0-1,0-1 1,1 1-1,-1 0 1,1-1-1,-1 1 0,1 0 1,0-1-1,1 4 1,1-3 14,0 1 0,0-1 1,1 0-1,-1 0 0,1 0 1,-1 0-1,1-1 0,0 1 0,0-1 1,-1 0-1,7 1 0,54 6 166,-23-3-226,-30-2 52,1 1 0,-1 0 0,0 1 0,0 0-1,-1 0 1,1 1 0,-1 1 0,-1 0 0,1 0-1,-1 1 1,0 0 0,-1 1 0,0-1 0,0 2 0,-1-1-1,0 1 1,-1 0 0,6 12 0,1 3 159,-1 0-1,-2 0 1,0 1 0,-2 0-1,-1 0 1,7 52-1,-52-217 543,28 67-2284,3 0 0,4-102 0,3 171 1543,0 2 77,0 1 0,0-1 1,0 1-1,0-1 0,0 1 1,1-1-1,-1 1 0,0-1 0,0 1 1,0-1-1,1 1 0,-1-1 1,0 1-1,1 0 0,-1-1 0,0 1 1,1-1-1,-1 1 0,1 0 0,-1-1 1,0 1-1,1 0 0,-1 0 1,1-1-1,-1 1 0,1 0 0,-1 0 1,1 0-1,-1-1 0,1 1 1,0 0-1,24 0 700,23 12 358,-47-12-1073,14 7 344,0 1 0,23 16-1,-35-23-345,0 1 0,-1 0-1,1 0 1,0 0-1,-1 1 1,0-1 0,1 1-1,-1-1 1,0 1-1,-1 0 1,1-1 0,0 1-1,-1 0 1,1 0-1,-1 0 1,0 1-1,0-1 1,0 0 0,-1 0-1,1 1 1,-1 3-1,0-6-21,0 1-1,-1-1 0,1 0 0,-1 0 1,1 0-1,-1 0 0,0 0 0,0 0 1,1 0-1,-1 0 0,0 0 0,0 0 0,0 0 1,0 0-1,0-1 0,0 1 0,0 0 1,0-1-1,0 1 0,0-1 0,-1 1 1,-1 0-1,-33 8-7,27-7 5,-8 3-444,-1-2 1,1 0-1,-1-1 0,0-1 1,0-1-1,0 0 0,0-1 1,-24-5-1,40 6 311,1-1 1,-1 1-1,1-1 1,0 0-1,-1 1 1,1-1-1,0 0 1,-1 0-1,1 0 1,0 0-1,0 0 0,0 0 1,0 0-1,0 0 1,0 0-1,0-1 1,0 1-1,0 0 1,1-1-1,-1 1 1,0 0-1,1-1 1,-1 1-1,1-1 0,0 1 1,-1-1-1,1 1 1,0-1-1,0 1 1,0-1-1,0 1 1,0-1-1,0 1 1,1-1-1,0-2 0,6-8-2256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49.752"/>
    </inkml:context>
    <inkml:brush xml:id="br0">
      <inkml:brushProperty name="width" value="0.05" units="cm"/>
      <inkml:brushProperty name="height" value="0.05" units="cm"/>
      <inkml:brushProperty name="color" value="#004F8B"/>
    </inkml:brush>
  </inkml:definitions>
  <inkml:trace contextRef="#ctx0" brushRef="#br0">3 58 5539,'0'0'5079,"0"23"-4532,-1 5-345,0 11 394,1 1 0,8 63 0,-5-88-476,0 0 0,2-1 0,-1 0-1,2 0 1,0 0 0,0-1-1,17 26 1,-19-34-86,0 1 0,1-1 0,-1 0 0,1 0 0,0 0-1,1-1 1,-1 0 0,1 0 0,0 0 0,0 0 0,0-1 0,0 0 0,1-1-1,-1 1 1,1-1 0,0-1 0,-1 1 0,1-1 0,8 1 0,-12-2-37,1 1 1,-1-1 0,0 0-1,1 0 1,-1 0-1,0 0 1,0-1 0,1 1-1,-1-1 1,0 0-1,0 0 1,0 0-1,0 0 1,0 0 0,0-1-1,0 1 1,0-1-1,-1 0 1,1 0 0,0 0-1,-1 0 1,0-1-1,1 1 1,-1-1 0,0 1-1,0-1 1,-1 0-1,1 1 1,0-1 0,-1 0-1,0 0 1,0 0-1,0 0 1,0-1-1,0 1 1,0 0 0,-1 0-1,0-1 1,1 1-1,-2-7 1,2-5-24,1-45-253,-2 58 275,0-1 0,-1 1-1,1 0 1,0-1 0,-1 1-1,0 0 1,1 0 0,-1 0-1,0 0 1,0-1 0,0 1-1,0 1 1,-1-1 0,1 0-1,-1 0 1,1 0 0,-1 1-1,1-1 1,-1 0 0,0 1-1,-4-3 1,6 4-23,0 27-752,0-21 775,0-1-1,0 1 0,1-1 1,-1 1-1,1 0 0,1-1 1,-1 1-1,1-1 1,0 0-1,0 0 0,1 0 1,0 0-1,3 6 0,-3-8 26,0 0-1,0 0 1,1 0-1,-1 0 0,0 0 1,1-1-1,0 0 1,0 0-1,0 0 0,0 0 1,0 0-1,0-1 1,0 0-1,0 0 0,1 0 1,-1 0-1,0-1 1,6 1-1,-6-1 22,0 1-1,0-1 1,1 0 0,-1 0-1,0-1 1,0 1 0,0-1-1,0 0 1,0 0 0,0 0 0,0-1-1,0 1 1,0-1 0,-1 0-1,5-3 1,-6 3-70,1-1 1,-1 0-1,0 0 0,0 1 1,0-1-1,-1-1 0,1 1 1,-1 0-1,0 0 0,1-1 1,-1 1-1,-1 0 0,1-1 1,-1 1-1,1-1 0,-1 1 1,0-1-1,0-4 0,0-43 258,0 83-19,0-27-206,1 1 1,0-1 0,0 1-1,0 0 1,1-1 0,0 0-1,0 1 1,0-1 0,1 0-1,-1 0 1,1 0 0,0-1-1,1 1 1,-1-1 0,1 1-1,0-1 1,0 0 0,1-1-1,-1 1 1,1-1 0,-1 0-1,1 0 1,0 0 0,0 0-1,1-1 1,5 2 0,-1 0-34,1-1 1,0 0-1,-1 0 1,1-1 0,0 0-1,1-1 1,-1-1 0,0 1-1,0-2 1,0 0 0,0 0-1,20-5 1,-25 4-39,0-1 0,0 1 0,0-1 0,-1 0 0,0 0 0,1-1 0,-1 0-1,0 0 1,-1 0 0,1 0 0,-1-1 0,0 0 0,0 0 0,0 0 0,-1 0 0,0 0 0,0-1 0,0 0 0,0 1 0,-1-1 0,0 0 0,0 0 0,1-11 0,1-10 29,-1 0 0,-2-1 0,0 1 0,-4-30 0,2 41 118,-1-3 40,0 0 1,-1 0-1,-2 0 1,1 0-1,-2 1 0,-1 0 1,-9-18-1,16 36-110,0 1 1,0-1-1,0 1 0,0-1 0,0 1 1,0-1-1,-1 1 0,1-1 0,0 1 1,0-1-1,-1 1 0,1-1 0,0 1 1,-1-1-1,1 1 0,0-1 0,-1 0 1,1 1-1,-1-1 0,1 0 0,-1 1 1,1-1-1,-1 0 0,1 0 1,-1 1-1,1-1 0,-1 0 0,1 0 1,-1 0-1,1 0 0,-1 0 0,1 1 1,-1-1-1,1 0 0,-1 0 0,0-1 1,1 1-1,-1 0 0,1 0 0,-1 0 1,1 0-1,-1 0 0,1 0 0,-1-1 1,1 1-1,-1 0 0,1-1 0,-1 1 1,1 0-1,-1-1 0,1 1 0,0 0 1,-1-1-1,1 1 0,-1-1 0,1 1 1,0-1-1,0 1 0,-1 0 0,1-1 1,0 1-1,0-1 0,-1 0 0,1 1 1,0-1-1,0 0 0,-12 46-149,11-44 160,-4 35 130,0 0 0,3 1 0,1-1 0,1 0 0,6 37 0,-4-61-91,1 0-1,0 0 0,1 0 0,0 0 1,1-1-1,0 1 0,13 19 1,-15-26-55,0-1 1,0 0 0,0 1 0,1-1 0,-1 0 0,1-1 0,0 1 0,0-1 0,1 0-1,-1 0 1,1 0 0,-1 0 0,1-1 0,0 0 0,0 0 0,0 0 0,0 0 0,0-1-1,1 0 1,8 1 0,-8-2-77,1 0 0,0-1 0,-1 1 0,1-1 0,-1 0 0,0-1-1,1 0 1,-1 0 0,0 0 0,6-4 0,-8 4 64,-1 0 1,0-1-1,0 1 0,0-1 0,0 0 0,0 0 1,-1 0-1,1 0 0,-1 0 0,0-1 1,0 1-1,0-1 0,-1 0 0,1 1 0,-1-1 1,0 0-1,2-7 0,-3 11 29,0-1-1,1 1 1,-1-1-1,1 1 0,-1-1 1,1 1-1,-1 0 1,1-1-1,-1 1 1,1-1-1,-1 1 1,1 0-1,-1 0 1,1-1-1,-1 1 1,1 0-1,0 0 1,-1 0-1,1-1 0,-1 1 1,1 0-1,0 0 1,-1 0-1,1 0 1,0 0-1,-1 0 1,1 0-1,-1 1 1,1-1-1,0 0 1,-1 0-1,1 0 1,-1 1-1,1-1 1,0 0-1,-1 0 0,1 1 1,-1-1-1,1 1 1,30 16-360,-24-14 469,1 1-106,1 0 0,0-1 1,0 0-1,0 0 0,0-1 0,0-1 1,1 1-1,-1-2 0,1 1 1,-1-1-1,0-1 0,1 1 0,-1-2 1,13-2-1,-18 3-50,1 0 0,-1-1 1,1 0-1,-1 0 0,0 0 0,0 0 0,0 0 0,0-1 1,0 0-1,0 0 0,-1 0 0,0 0 0,1 0 1,-1-1-1,0 1 0,-1-1 0,1 0 0,-1 0 1,1 0-1,-1 0 0,0-1 0,-1 1 0,1 0 0,-1-1 1,0 1-1,0-1 0,0 0 0,-1 1 0,1-9 1,-2 9-25,0 0 1,1 0 0,-1 0 0,-1 1-1,1-1 1,0 1 0,-1-1 0,0 1-1,0-1 1,0 1 0,0 0 0,0 0 0,-1 0-1,1 0 1,-1 0 0,0 1 0,0-1-1,0 1 1,0 0 0,0 0 0,-1 0-1,1 0 1,-1 0 0,1 1 0,-1 0-1,0-1 1,-5 0 0,-1-1 63,-1 0 0,0 1 0,1 0 0,-1 1 0,0 0 0,0 1 0,0 0 0,1 1-1,-13 2 1,20-3-7,0 1-1,0 0 0,0 0 0,1 1 0,-1-1 1,0 0-1,0 1 0,1 0 0,-1 0 1,1 0-1,0 0 0,-1 0 0,1 0 0,0 0 1,0 1-1,1-1 0,-1 1 0,0-1 0,1 1 1,-1 0-1,1 0 0,0 0 0,-1 3 0,0 4 13,-1 0 0,2-1-1,0 1 1,0 0 0,1 0-1,0 10 1,1-17-13,-1 0-1,1 1 1,0-1 0,0 0 0,0 0-1,0 0 1,1 0 0,-1 0 0,1-1-1,0 1 1,0 0 0,0-1 0,0 1-1,0-1 1,1 0 0,-1 0 0,1 0-1,-1 0 1,1 0 0,0 0 0,0 0-1,-1-1 1,1 0 0,0 0 0,1 1-1,-1-2 1,0 1 0,0 0 0,0-1-1,4 1 1,13 2-382,1-1-1,0 0 1,29-3-1,-42 1 21,-3-1-18,0 1 0,-1-1 0,1 1 0,-1-1-1,1-1 1,-1 1 0,0-1 0,1 1-1,-1-1 1,0-1 0,0 1 0,0 0-1,0-1 1,-1 0 0,1 0 0,-1 0-1,0 0 1,4-5 0,10-14-2579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0.346"/>
    </inkml:context>
    <inkml:brush xml:id="br0">
      <inkml:brushProperty name="width" value="0.05" units="cm"/>
      <inkml:brushProperty name="height" value="0.05" units="cm"/>
      <inkml:brushProperty name="color" value="#004F8B"/>
    </inkml:brush>
  </inkml:definitions>
  <inkml:trace contextRef="#ctx0" brushRef="#br0">1 70 1072,'0'0'8813,"19"3"-7818,64 11-166,-78-12-743,0 0-1,0 0 1,0 0-1,-1 0 0,1 1 1,0 0-1,-1 0 1,0 0-1,0 0 0,0 1 1,0-1-1,0 1 0,-1 0 1,0 0-1,0 1 1,0-1-1,0 1 0,3 6 1,-2-2 36,-1 0 1,0 0-1,0 1 0,-1-1 1,0 1-1,-1-1 0,1 19 1,-2-27-119,0 0 1,-1 1-1,1-1 1,0 0-1,0 1 1,-1-1-1,1 0 1,0 1-1,-1-1 1,0 0 0,1 0-1,-1 0 1,0 1-1,1-1 1,-1 0-1,0 0 1,0 0-1,0 0 1,0 0 0,0 0-1,0-1 1,0 1-1,0 0 1,0 0-1,-1-1 1,1 1-1,0-1 1,0 1-1,-1-1 1,1 1 0,-2-1-1,-46 4-480,37-5 25,12 1 471,-1-1-1,1 1 1,0-1 0,-1 0 0,1 1 0,0-1-1,0 0 1,-1 1 0,1-1 0,0 0-1,0 1 1,0-1 0,0 0 0,0 1 0,0-1-1,0 0 1,0 0 0,0 1 0,0-1-1,0 0 1,1 1 0,-1-1 0,0 0 0,0 1-1,1-1 1,-1 0 0,0 1 0,1-2-1,10-5 43,1 1 0,-1-1-1,1 2 1,0 0 0,0 0 0,1 1-1,-1 1 1,20-4 0,-24 5-57,63-13 20,-37 10 24,-1-3 0,0 0-1,-1-2 1,0-1 0,41-21-1,-71 31-28,-1 0-1,1 0 1,0 0 0,-1 0-1,1-1 1,0 1 0,-1 0-1,0-1 1,1 1-1,-1-1 1,0 1 0,0-1-1,1 0 1,-1 1 0,-1-1-1,1 0 1,0 0-1,0 0 1,-1 0 0,1 0-1,-1 0 1,1 1 0,-1-1-1,0 0 1,0 0-1,0 0 1,0 0 0,0 0-1,0 0 1,-1 0 0,1 0-1,-1 0 1,0-3-1,-1 1-63,0 1 0,0-1 1,0 1-1,0 0 0,0 0 0,0 0 0,-1 0 0,0 0 0,0 1 0,0-1 0,0 1 0,0 0 0,0-1 0,0 1 0,-1 1 0,-4-3 0,-3 0 3,0 1-1,0 1 1,-1 0 0,1 0-1,-1 1 1,1 0 0,-22 2-1,32 0 46,-1-1 1,1 1-1,0-1 0,-1 1 0,1-1 0,0 1 0,0 0 1,0 0-1,0-1 0,-1 1 0,1 0 0,0 0 0,0 0 1,1 0-1,-1 0 0,0 1 0,0-1 0,0 0 0,1 0 1,-1 0-1,1 1 0,-1-1 0,1 0 0,-1 1 0,1-1 0,0 0 1,0 1-1,-1-1 0,1 3 0,-1 50 785,1-41-449,1-7-229,0 0 0,0-1-1,1 1 1,-1 0 0,1-1-1,0 1 1,1-1 0,-1 0-1,1 0 1,0 0 0,1 0-1,-1 0 1,1 0 0,0-1-1,0 0 1,0 0 0,0 0-1,1 0 1,0-1 0,0 0-1,0 0 1,0 0 0,0 0-1,7 2 1,5 2-47,0 0 0,0-1 0,1-1 0,0-1 0,-1 0 0,34 1 0,62-5-4493,-96-4-117,-14-7-2764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1.193"/>
    </inkml:context>
    <inkml:brush xml:id="br0">
      <inkml:brushProperty name="width" value="0.05" units="cm"/>
      <inkml:brushProperty name="height" value="0.05" units="cm"/>
      <inkml:brushProperty name="color" value="#004F8B"/>
    </inkml:brush>
  </inkml:definitions>
  <inkml:trace contextRef="#ctx0" brushRef="#br0">0 102 3474,'0'0'6848,"7"-4"-5797,22-6-283,-1 1 0,2 1 0,-1 2 0,1 1 0,53-3 0,-10 1 165,-11-2 4,103-27-1,-163 36-1096,-20 0-13041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3.501"/>
    </inkml:context>
    <inkml:brush xml:id="br0">
      <inkml:brushProperty name="width" value="0.05" units="cm"/>
      <inkml:brushProperty name="height" value="0.05" units="cm"/>
      <inkml:brushProperty name="color" value="#004F8B"/>
    </inkml:brush>
  </inkml:definitions>
  <inkml:trace contextRef="#ctx0" brushRef="#br0">0 342 6867,'0'0'3527,"16"-15"-2625,-5 4-747,25-25 1063,48-59-1,-45 39-803,-23 31-342,2 1 0,0 0 0,33-31 0,-50 56-77,-1 0-1,1 1 1,0-1-1,-1 0 0,1 1 1,-1-1-1,1 1 1,-1-1-1,0 0 1,0 1-1,1-1 1,-1 1-1,0-1 1,0 1-1,-1-1 1,1 3-1,0-3 9,0 256 2558,16-259-6744,-7-8-352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3.856"/>
    </inkml:context>
    <inkml:brush xml:id="br0">
      <inkml:brushProperty name="width" value="0.05" units="cm"/>
      <inkml:brushProperty name="height" value="0.05" units="cm"/>
      <inkml:brushProperty name="color" value="#004F8B"/>
    </inkml:brush>
  </inkml:definitions>
  <inkml:trace contextRef="#ctx0" brushRef="#br0">0 0 2609,'0'0'9957,"3"0"-9957,1 0-3506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4.185"/>
    </inkml:context>
    <inkml:brush xml:id="br0">
      <inkml:brushProperty name="width" value="0.05" units="cm"/>
      <inkml:brushProperty name="height" value="0.05" units="cm"/>
      <inkml:brushProperty name="color" value="#004F8B"/>
    </inkml:brush>
  </inkml:definitions>
  <inkml:trace contextRef="#ctx0" brushRef="#br0">1 68 7972,'0'0'3401,"11"-10"-3270,35-30 290,-42 38-349,-1 0-1,1 0 0,-1 0 0,1 0 0,0 1 0,0-1 0,0 1 1,0 0-1,0 0 0,0 1 0,0-1 0,0 1 0,0 0 0,0 0 1,0 0-1,0 0 0,0 1 0,0 0 0,0 0 0,0 0 0,0 0 1,-1 1-1,1-1 0,0 1 0,-1 0 0,1 0 0,-1 0 0,0 0 1,1 1-1,-1 0 0,0-1 0,5 7 0,-1 2 97,0-1 0,-1 1 1,0 1-1,0-1 0,-1 1 0,-1 0 0,0 0 0,4 21 0,-1 11 588,2 52 0,-4-33-59,-5-53-1150,1-27-9101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8.422"/>
    </inkml:context>
    <inkml:brush xml:id="br0">
      <inkml:brushProperty name="width" value="0.05" units="cm"/>
      <inkml:brushProperty name="height" value="0.05" units="cm"/>
      <inkml:brushProperty name="color" value="#66CC00"/>
    </inkml:brush>
  </inkml:definitions>
  <inkml:trace contextRef="#ctx0" brushRef="#br0">1 1 3025,'0'0'10277,"11"122"-9332,-4-73-433,2-1-64,-3-7-240,3-4-208,0-11-16,-4-6-544,0-8-1265,-3-7-544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4.515"/>
    </inkml:context>
    <inkml:brush xml:id="br0">
      <inkml:brushProperty name="width" value="0.05" units="cm"/>
      <inkml:brushProperty name="height" value="0.05" units="cm"/>
      <inkml:brushProperty name="color" value="#004F8B"/>
    </inkml:brush>
  </inkml:definitions>
  <inkml:trace contextRef="#ctx0" brushRef="#br0">1 9 3922,'0'0'7419,"15"-3"-6277,182-3 2877,-132 7-5437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6.799"/>
    </inkml:context>
    <inkml:brush xml:id="br0">
      <inkml:brushProperty name="width" value="0.05" units="cm"/>
      <inkml:brushProperty name="height" value="0.05" units="cm"/>
      <inkml:brushProperty name="color" value="#004F8B"/>
    </inkml:brush>
  </inkml:definitions>
  <inkml:trace contextRef="#ctx0" brushRef="#br0">0 3 2017,'0'0'3938,"11"-2"-2831,-5 12-612,-1 1 0,0 0 0,-1 0 1,-1 0-1,1 0 0,-2 1 0,1-1 0,0 20 0,8 30 1033,-6-40-1641,1-1-1,1 0 1,12 25-1,-18-43-1442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7.330"/>
    </inkml:context>
    <inkml:brush xml:id="br0">
      <inkml:brushProperty name="width" value="0.05" units="cm"/>
      <inkml:brushProperty name="height" value="0.05" units="cm"/>
      <inkml:brushProperty name="color" value="#004F8B"/>
    </inkml:brush>
  </inkml:definitions>
  <inkml:trace contextRef="#ctx0" brushRef="#br0">0 19 4498,'0'0'3423,"16"-3"-3247,15-3 396,0 2 0,0 1-1,0 1 1,0 2 0,32 3 0,-58-1-513,0-1 1,0 1-1,0-1 0,0 1 1,-1 1-1,1-1 0,-1 1 1,1-1-1,-1 1 0,0 1 1,0-1-1,-1 0 1,1 1-1,-1 0 0,1 0 1,-1 0-1,-1 0 0,1 0 1,0 1-1,-1 0 0,3 6 1,-2-2-28,0 1 1,0 0-1,-1 0 0,-1 1 1,1-1-1,-2 0 1,1 1-1,-1-1 1,-3 16-1,3-22-25,-1-1 0,0 1 0,-1-1 0,1 1 0,0-1 0,-1 0 0,0 1 0,0-1 0,0 0 0,0 0 0,0 0 0,-1-1 0,0 1 0,1 0 0,-1-1 0,0 0 0,0 0 0,0 0 0,0 0 0,0 0 0,-1 0 0,-6 1 0,0 1-116,-1-1 0,1 0 1,-1-1-1,0 0 0,0 0 0,-16-1 1,26-1 101,1 0 1,-1-1-1,0 1 1,1 0-1,-1 0 1,1 0-1,-1 0 1,1-1 0,-1 1-1,1 0 1,0-1-1,-1 1 1,1 0-1,-1-1 1,1 1-1,-1 0 1,1-1-1,0 1 1,-1-1-1,1 1 1,0-1-1,0 1 1,-1-1-1,1 1 1,0-1 0,0 1-1,0-1 1,0 1-1,-1-2 1,0-24-233,1 20 141,1 0-1,0 0 1,0 0 0,1 0 0,0 0-1,3-7 1,-2 7 111,1 1 0,0 1-1,1-1 1,-1 0 0,1 1-1,0 0 1,0 0 0,0 0-1,0 1 1,0 0 0,1 0-1,0 0 1,0 0 0,0 1-1,0 0 1,0 1 0,0-1-1,0 1 1,0 0 0,1 0-1,-1 1 1,0 0 0,9 1-1,-12 0 76,0 1 0,-1-1-1,1 1 1,-1-1-1,0 1 1,1 0 0,-1 0-1,0 0 1,0 0 0,0 0-1,0 0 1,-1 1-1,3 3 1,20 21-849,-4-20-3816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7.686"/>
    </inkml:context>
    <inkml:brush xml:id="br0">
      <inkml:brushProperty name="width" value="0.05" units="cm"/>
      <inkml:brushProperty name="height" value="0.05" units="cm"/>
      <inkml:brushProperty name="color" value="#004F8B"/>
    </inkml:brush>
  </inkml:definitions>
  <inkml:trace contextRef="#ctx0" brushRef="#br0">0 0 8324,'0'0'1280,"68"0"-6018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8.014"/>
    </inkml:context>
    <inkml:brush xml:id="br0">
      <inkml:brushProperty name="width" value="0.05" units="cm"/>
      <inkml:brushProperty name="height" value="0.05" units="cm"/>
      <inkml:brushProperty name="color" value="#004F8B"/>
    </inkml:brush>
  </inkml:definitions>
  <inkml:trace contextRef="#ctx0" brushRef="#br0">197 72 5683,'0'0'3687,"1"-8"-3615,4-37 170,-5 44-256,0 0-1,0 0 1,-1 0 0,1 0-1,-1 1 1,1-1-1,-1 0 1,1 0-1,-1 0 1,1 0-1,-1 1 1,0-1-1,1 0 1,-1 1-1,0-1 1,0 0-1,1 1 1,-1-1-1,0 1 1,0-1-1,0 1 1,0 0-1,0-1 1,0 1-1,0 0 1,1-1-1,-1 1 1,0 0-1,0 0 1,0 0-1,-2 0 1,-39-1-558,31 2 338,3-1 108,-57 5-391,62-5 546,0 1 1,1-1-1,-1 1 1,0 0-1,1 0 1,-1 0-1,0 1 1,1-1-1,0 0 0,-1 1 1,1 0-1,0-1 1,0 1-1,0 0 1,0 0-1,0 1 1,0-1-1,0 0 1,1 0-1,-2 4 1,2-4 37,0 0 0,1 0 1,-1 0-1,1 0 1,0 0-1,0 0 1,0 0-1,0 0 0,0 0 1,0 0-1,0 0 1,0 0-1,1 0 1,-1 0-1,1 0 1,0 0-1,0-1 0,-1 1 1,1 0-1,0 0 1,0-1-1,1 1 1,-1 0-1,0-1 0,0 0 1,1 1-1,1 1 1,6 4 339,0 0 0,0 0 0,18 9 0,-7-4 84,-18-11-451,42 34 547,-42-32-589,0 0-1,0-1 1,0 1-1,-1 0 1,1 0-1,-1-1 0,0 1 1,0 1-1,0-1 1,0 0-1,0 0 1,-1 0-1,1 0 1,-1 0-1,0 4 1,-1-5 10,1-1 1,-1 0-1,1 1 0,-1-1 1,0 0-1,0 1 1,0-1-1,0 0 1,0 0-1,0 0 1,0 0-1,0 0 1,0 0-1,-1 0 1,1 0-1,0 0 1,-1-1-1,1 1 1,0 0-1,-1-1 0,1 1 1,-1-1-1,1 0 1,-1 1-1,1-1 1,-1 0-1,1 0 1,-4 0-1,-51 3 87,50-3-110,6 0 74,1-9-4880,9 2 291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8.358"/>
    </inkml:context>
    <inkml:brush xml:id="br0">
      <inkml:brushProperty name="width" value="0.05" units="cm"/>
      <inkml:brushProperty name="height" value="0.05" units="cm"/>
      <inkml:brushProperty name="color" value="#004F8B"/>
    </inkml:brush>
  </inkml:definitions>
  <inkml:trace contextRef="#ctx0" brushRef="#br0">0 21 6435,'0'0'7651,"57"0"-7522,-30-2-129,0-2-65,2 0-511,-2 0-2193,-2-3-1729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7:59.107"/>
    </inkml:context>
    <inkml:brush xml:id="br0">
      <inkml:brushProperty name="width" value="0.05" units="cm"/>
      <inkml:brushProperty name="height" value="0.05" units="cm"/>
      <inkml:brushProperty name="color" value="#004F8B"/>
    </inkml:brush>
  </inkml:definitions>
  <inkml:trace contextRef="#ctx0" brushRef="#br0">31 153 5939,'0'0'3089,"4"12"-1862,4 13-477,3 7 675,-1 1 1,6 39 0,-21-95-2138,-2 1 0,0 0 1,-12-24-1,-13-25-303,30 66 1027,0-1 0,1 1 0,-1 0-1,1-1 1,1 1 0,-1-1 0,1 1-1,0-1 1,0 1 0,1-1 0,-1 1 0,3-7-1,-1 9-13,-1 0-1,1 0 1,0 1-1,0-1 1,0 1-1,1-1 1,-1 1-1,0 0 1,1 0-1,0 0 1,-1 0-1,1 1 1,0-1-1,0 1 1,0-1-1,0 1 1,6-1-1,61-15-28,-60 15 57,12-1 327,-1 0 1,0 1-1,1 2 1,-1 0-1,32 5 1,-51-5-344,0 1 0,0-1 0,0 1 0,1 0 0,-1 0 1,-1 0-1,1 0 0,0 0 0,0 1 0,0-1 1,0 0-1,-1 1 0,1-1 0,-1 1 0,1 0 0,-1-1 1,0 1-1,0 0 0,1 0 0,-1 0 0,-1 0 0,1 0 1,0 0-1,0 0 0,-1 0 0,1 1 0,-1-1 1,0 0-1,1 0 0,-1 3 0,0-2 2,0 1-1,0-1 1,-1 0 0,1 0 0,-1 1-1,1-1 1,-1 0 0,0 0-1,0 0 1,-1 0 0,1 0 0,0 0-1,-1 0 1,0 0 0,0-1-1,0 1 1,0-1 0,0 1-1,-5 3 1,-6 2 11,0 0 0,-1-2 1,0 1-1,0-2 0,0 0 0,-1-1 0,0 0 0,0-1 1,-24 2-1,-16 4-1594,12 3-4776,30-8 1217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3:28.106"/>
    </inkml:context>
    <inkml:brush xml:id="br0">
      <inkml:brushProperty name="width" value="0.05" units="cm"/>
      <inkml:brushProperty name="height" value="0.05" units="cm"/>
      <inkml:brushProperty name="color" value="#004F8B"/>
    </inkml:brush>
  </inkml:definitions>
  <inkml:trace contextRef="#ctx0" brushRef="#br0">0 573 2049,'0'0'3383,"33"0"632,201-5-1183,163 4-558,-52 33-1385,173 5 178,-332-35-731,224-6 102,-360 0-360,1-2 1,-1-2 0,0-3-1,-1-2 1,0-2 0,-1-2-1,-1-2 1,-1-2 0,77-48 0,-79 37-365,52-50 1,-68 59 3,-1-2 1,-2 0-1,-1-2 1,0-1-1,25-41 1,-42 56 123,0 0 0,0-1 0,-2 0 0,8-25 0,1 2 150,-11 27-3265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1.171"/>
    </inkml:context>
    <inkml:brush xml:id="br0">
      <inkml:brushProperty name="width" value="0.05" units="cm"/>
      <inkml:brushProperty name="height" value="0.05" units="cm"/>
      <inkml:brushProperty name="color" value="#F6630D"/>
    </inkml:brush>
  </inkml:definitions>
  <inkml:trace contextRef="#ctx0" brushRef="#br0">619 0 144,'0'0'2460,"-5"8"367,-17 27-2239,-16 24 68,-3-2 0,-2-1 1,-3-3-1,-2-2 0,-2-1 1,-74 55-1,124-105-655,-180 148 425,166-140 478,7-8-4732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4.089"/>
    </inkml:context>
    <inkml:brush xml:id="br0">
      <inkml:brushProperty name="width" value="0.05" units="cm"/>
      <inkml:brushProperty name="height" value="0.05" units="cm"/>
      <inkml:brushProperty name="color" value="#F6630D"/>
    </inkml:brush>
  </inkml:definitions>
  <inkml:trace contextRef="#ctx0" brushRef="#br0">436 6 1088,'0'0'4376,"-9"-1"-3923,-1 0-392,-85-3 2257,83 4-2170,0 1 0,1 0 0,-1 0 0,1 1 0,-1 1 0,-18 6 0,10 0 58,0 1-1,0 1 0,1 0 1,1 1-1,-33 29 0,44-34-95,0 0-1,1 0 1,0 1-1,0 0 0,1 0 1,0 0-1,0 0 1,1 1-1,0 0 0,1 0 1,0 0-1,0 1 1,1-1-1,0 1 1,0-1-1,1 11 0,0-6 119,0-2-112,1 0 0,0 0 1,0 0-1,1 0 1,1 0-1,3 15 1,-4-24-85,1-1 1,-1 1 0,0 0-1,1 0 1,0-1-1,-1 1 1,1-1-1,0 1 1,1-1 0,-1 0-1,0 0 1,0 0-1,1 0 1,0 0-1,-1 0 1,1-1 0,0 1-1,0-1 1,-1 0-1,1 0 1,0 0-1,0 0 1,0 0 0,1-1-1,-1 1 1,0-1-1,0 0 1,0 0-1,4 0 1,-5 0-15,0 0 1,0 0 0,0 0-1,-1 0 1,1 0-1,0-1 1,0 1-1,0-1 1,-1 1-1,1-1 1,0 1 0,0-1-1,-1 0 1,1 0-1,-1 0 1,1 0-1,-1 0 1,1 0-1,-1 0 1,0 0-1,1-1 1,-1 1 0,0-1-1,0 1 1,0-1-1,0 1 1,0-1-1,0 1 1,0-1-1,-1 0 1,1 1-1,-1-1 1,1 0 0,-1 0-1,0 0 1,1 1-1,-1-1 1,0 0-1,0 0 1,0 0-1,-1-2 1,2-16-156,1-46-1047,-2 62 1130,-1 0 0,1 0 0,-1 1 0,0-1 0,0 1 0,0-1 0,-1 0 0,1 1 0,-1 0 0,0-1 0,1 1 0,-2 0-1,1 0 1,-5-5 0,7 7 70,3 3-167,1 0 205,-1 0 0,1-1 0,-1 0 0,1 0 1,0 0-1,0 0 0,-1 0 0,1-1 0,6 1 0,-10-1-49,112 5-866,-100-6-635,0 0 0,1 0 0,21-6-1,-10-3-2678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8.750"/>
    </inkml:context>
    <inkml:brush xml:id="br0">
      <inkml:brushProperty name="width" value="0.05" units="cm"/>
      <inkml:brushProperty name="height" value="0.05" units="cm"/>
      <inkml:brushProperty name="color" value="#66CC00"/>
    </inkml:brush>
  </inkml:definitions>
  <inkml:trace contextRef="#ctx0" brushRef="#br0">0 0 7043,'0'0'8324,"122"0"-8324,-70 0-32,5 8-2241,-5 1-2913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4.523"/>
    </inkml:context>
    <inkml:brush xml:id="br0">
      <inkml:brushProperty name="width" value="0.05" units="cm"/>
      <inkml:brushProperty name="height" value="0.05" units="cm"/>
      <inkml:brushProperty name="color" value="#F6630D"/>
    </inkml:brush>
  </inkml:definitions>
  <inkml:trace contextRef="#ctx0" brushRef="#br0">11 110 768,'0'0'8151,"0"21"-6636,0 133 2223,-1-161-3199,1 5-502,-5-38-682,2 0-1,2 0 0,5-59 1,-4 96 650,0 1 0,0 0 0,1-1 1,-1 1-1,0 0 0,1-1 1,0 1-1,-1 0 0,1 0 1,0 0-1,0-1 0,0 1 0,0 0 1,1 0-1,-1 1 0,0-1 1,1 0-1,0 0 0,-1 1 0,1-1 1,0 1-1,0-1 0,0 1 1,0 0-1,0 0 0,0 0 1,0 0-1,0 0 0,0 0 0,0 0 1,1 1-1,-1-1 0,0 1 1,1 0-1,-1-1 0,0 1 0,1 0 1,-1 0-1,4 1 0,2 1 235,0 1-1,0 0 0,0 0 0,-1 0 0,1 1 1,-1 0-1,0 0 0,0 1 0,11 9 0,-2 0 79,-1 0-1,0 1 1,-1 1-1,0 0 1,-2 0-1,0 2 1,-1 0-1,16 32 1,-27-50-410,0 1 1,0-1-1,1 0 1,-1 0-1,0 0 1,0 1-1,0-1 1,1 0-1,-1 0 1,0 1-1,0-1 1,0 0-1,0 1 1,0-1-1,0 0 0,0 0 1,0 1-1,0-1 1,0 0-1,0 1 1,0-1-1,0 0 1,0 0-1,0 1 1,0-1-1,0 0 1,0 1-1,0-1 1,0 0-1,0 0 1,-1 1-1,1-1 1,0 0-1,0 0 1,0 1-1,0-1 1,-1 0-1,1 0 1,0 0-1,0 1 1,-1-1-1,-14-2-5469,8 0 6004,-29-10-5987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5.229"/>
    </inkml:context>
    <inkml:brush xml:id="br0">
      <inkml:brushProperty name="width" value="0.05" units="cm"/>
      <inkml:brushProperty name="height" value="0.05" units="cm"/>
      <inkml:brushProperty name="color" value="#F6630D"/>
    </inkml:brush>
  </inkml:definitions>
  <inkml:trace contextRef="#ctx0" brushRef="#br0">37 218 5410,'-31'39'950,"25"-31"4191,20-8-4292,35-3-975,1-2 0,74-16 0,-57 8-1961,-63 12 2033,1 0 0,-1 0 1,1 0-1,-1 1 1,1 0-1,0 0 0,-1 0 1,1 1-1,5 0 1,-8 0 194,1 1 1,-1-1-1,0 1 1,0-1-1,1 1 1,-1 0-1,0 0 1,-1 0 0,1 0-1,0 0 1,0 0-1,-1 0 1,1 1-1,-1-1 1,1 4-1,57 97 3234,-57-101-2873,-2-23 541,-1 10-1046,0 0 1,-1 1-1,0-1 1,-1 1-1,-1-1 1,-6-13-1,6 13-179,0 1 0,0-1-1,1 0 1,0-1 0,1 1-1,-2-18 1,3 9 18,4-24-36,-3 42 195,1 0 0,0 0 1,0 0-1,0 0 0,0 0 0,1 0 1,-1 0-1,0 0 0,1 1 1,-1-1-1,1 0 0,-1 1 1,1 0-1,0-1 0,0 1 1,0 0-1,0 0 0,2-1 0,18-9 91,0 2 0,1 0 0,0 2 0,1 0 0,0 2 0,-1 1 0,2 0 0,44 1 0,-67 3-78,0 0 1,0 0-1,0 1 0,0-1 0,-1 1 1,1 0-1,0-1 0,0 1 1,-1 0-1,1 0 0,0 0 0,-1 0 1,1 0-1,-1 1 0,0-1 0,1 0 1,-1 1-1,0-1 0,0 1 0,0-1 1,0 1-1,0-1 0,0 1 1,0 0-1,0 0 0,-1-1 0,1 1 1,-1 0-1,1 0 0,-1 0 0,0 0 1,1 0-1,-1 2 0,0 0 4,0 0 0,1 1-1,-1-1 1,-1 0 0,1 1-1,-1-1 1,0 0 0,0 1-1,0-1 1,0 0 0,-1 0-1,1 0 1,-1 0 0,-3 5-1,-1-3 46,1 0-1,-1 0 1,0-1-1,0 0 1,0 0-1,-1-1 1,0 1-1,0-2 1,0 1-1,0-1 1,-1 0 0,1 0-1,-11 2 1,-57 6-1405,25-9-3410,22-2-1685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7.508"/>
    </inkml:context>
    <inkml:brush xml:id="br0">
      <inkml:brushProperty name="width" value="0.05" units="cm"/>
      <inkml:brushProperty name="height" value="0.05" units="cm"/>
      <inkml:brushProperty name="color" value="#F6630D"/>
    </inkml:brush>
  </inkml:definitions>
  <inkml:trace contextRef="#ctx0" brushRef="#br0">55 133 2273,'0'0'5488,"-3"-7"-4812,3 7-667,0 0 1,0 0-1,0 0 1,0 0-1,-1 0 1,1 1 0,0-1-1,0 0 1,0 0-1,0 0 1,0 0 0,0 0-1,0 0 1,0 0-1,0 0 1,0 0 0,0 0-1,0 0 1,0 0-1,-1 0 1,1 0 0,0 0-1,0 0 1,0 0-1,0 0 1,0 1-1,0-1 1,0 0 0,0 0-1,0 0 1,-1 0-1,1 0 1,0-1 0,0 1-1,0 0 1,0 0-1,0 0 1,0 0 0,0 0-1,0 0 1,0 0-1,0 0 1,-1 0-1,1 0 1,-2 177 971,-1-28 1343,6 0 0,25 172 0,-20-285-1950,19 55-1,-24-134 758,-51-142-4372,26-58-2432,19 168 4398,-24-139 0,22 184 1546,1 0 0,2-1 1,2-30-1,0 50 269,0 10-511,1 0-1,-1 0 1,0 0-1,1 0 1,-1 1-1,1-1 1,0 0-1,-1 0 1,1 0 0,-1 1-1,1-1 1,0 0-1,0 1 1,0-1-1,-1 1 1,1-1-1,0 1 1,0-1-1,0 1 1,0-1 0,0 1-1,1 0 1,27-10 12,-22 9 5,68-18 564,1 3 0,94-6 0,156 4 978,-36 13-892,220-13 97,-461 15-777,63 5 1,-24 1 414,-82 32 52,17 106 442,-6 1 1,-1 233 0,-12-77 803,-4-297-1505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08.208"/>
    </inkml:context>
    <inkml:brush xml:id="br0">
      <inkml:brushProperty name="width" value="0.05" units="cm"/>
      <inkml:brushProperty name="height" value="0.05" units="cm"/>
      <inkml:brushProperty name="color" value="#F6630D"/>
    </inkml:brush>
  </inkml:definitions>
  <inkml:trace contextRef="#ctx0" brushRef="#br0">0 147 3730,'0'0'3807,"18"0"-3343,801-51 6099,-608 28-5730,205-27 228,-387 46-889,60-12 1702,-88 15-1946,2 0-940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0.511"/>
    </inkml:context>
    <inkml:brush xml:id="br0">
      <inkml:brushProperty name="width" value="0.05" units="cm"/>
      <inkml:brushProperty name="height" value="0.05" units="cm"/>
      <inkml:brushProperty name="color" value="#33CCFF"/>
    </inkml:brush>
  </inkml:definitions>
  <inkml:trace contextRef="#ctx0" brushRef="#br0">9 33 0,'0'0'3012,"8"0"1542,27-1-4090,-24 7-280,-1 0-1,0 1 0,0 0 1,-1 1-1,0 0 0,11 13 1,9 13 548,-1 2 1,-1 0-1,29 56 1,48 128 1160,22 33-363,-92-188-1022,-26-47-436,-6-13 59,0 0 1,0 0 0,1 0-1,0 0 1,-1-1-1,8 11 2165,-9-17-2291,-1 1 0,1-1 1,-1 1-1,0-1 1,1 1-1,-1-1 0,0 0 1,0 1-1,0-1 1,0 1-1,0-1 1,0 0-1,0 1 0,-1-1 1,1 1-1,0-1 1,-1 1-1,0-1 0,0-1 1,-14-30-2,-66-123-658,46 96 399,23 37 113,-1 1 0,-1 1 0,0 0 0,-2 0 0,-24-24 0,23 27 67,0-1 1,2 0-1,0-2 1,-12-22 0,-9-11-109,-18-28-141,-38-50 24,73 105 326,-12-13-119,31 39 85,0 0 13,0 1-15,-2 0 406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2.916"/>
    </inkml:context>
    <inkml:brush xml:id="br0">
      <inkml:brushProperty name="width" value="0.05" units="cm"/>
      <inkml:brushProperty name="height" value="0.05" units="cm"/>
      <inkml:brushProperty name="color" value="#33CCFF"/>
    </inkml:brush>
  </inkml:definitions>
  <inkml:trace contextRef="#ctx0" brushRef="#br0">262 101 1489,'0'0'4516,"0"-13"-3923,0-38-54,1 49-514,-1 1 1,0-1-1,-1 1 1,1-1-1,0 1 1,0-1-1,-1 1 1,1-1-1,-1 1 1,1 0-1,-1-1 1,0 1-1,1 0 1,-1-1-1,0 1 1,0 0-1,0 0 1,0 0-1,0 0 0,0 0 1,0 0-1,0 0 1,-1 0-1,1 0 1,0 0-1,0 1 1,-1-1-1,1 0 1,-1 1-1,1-1 1,0 1-1,-1 0 1,1-1-1,-1 1 1,1 0-1,-1 0 1,1 0-1,-1 0 1,-2 1-1,-2-1 62,1 1-1,-1-1 0,1 1 0,-1 1 0,1-1 1,-1 1-1,1 0 0,-6 3 0,-1 4 42,0 0 1,0 0-1,1 1 1,1 0-1,-1 1 0,2 0 1,0 1-1,0 0 0,1 0 1,0 1-1,1 0 1,1 0-1,0 1 0,-7 25 1,6-15 110,2-1 0,0 1 1,2 0-1,1 0 0,1 0 0,0 0 1,2 0-1,6 34 0,-6-52-199,1 0 0,-1 0 0,2 0 0,-1 0 0,1 0 0,-1-1 0,1 1 0,1-1 0,-1 0 0,1 0 0,0 0 0,0 0 0,1-1 0,-1 0 0,1 0 0,0 0 0,0 0 0,0-1 1,1 1-1,-1-2 0,7 4 0,-2-2 25,1 0 1,-1-1 0,1 0 0,-1-1 0,1 0-1,0-1 1,0 0 0,0 0 0,0-1 0,0-1 0,13-2-1,-21 2-64,-1 1-1,0-1 0,0 0 1,0 0-1,1 0 0,-1 0 1,0 0-1,0-1 0,-1 1 1,1 0-1,0-1 0,0 0 1,-1 1-1,1-1 0,-1 0 0,1 0 1,-1 0-1,0 0 0,0 0 1,0 0-1,0 0 0,0 0 1,0 0-1,0-1 0,-1 1 1,1 0-1,-1-1 0,0 1 1,0 0-1,0-1 0,0 1 1,0 0-1,0-1 0,0 1 1,-1 0-1,0-4 0,-1-1-133,1-1 0,-1 0 0,0 0 0,-1 1 0,0 0 0,0-1 0,0 1 0,-1 0 0,-7-9 0,-8-2-234,-1 0 0,-1 2 0,-25-16 0,41 29 1547,56 4-1041,36-1-295,-31-6-3012,-26-2-367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3.305"/>
    </inkml:context>
    <inkml:brush xml:id="br0">
      <inkml:brushProperty name="width" value="0.05" units="cm"/>
      <inkml:brushProperty name="height" value="0.05" units="cm"/>
      <inkml:brushProperty name="color" value="#33CCFF"/>
    </inkml:brush>
  </inkml:definitions>
  <inkml:trace contextRef="#ctx0" brushRef="#br0">2 349 3121,'0'0'6774,"0"7"-5995,0 17 507,0-42 980,0-55-962,-1 44-1307,1-9-203,5-45 0,-4 72 131,1 1 0,0-1 0,1 1 0,0-1-1,1 1 1,0 0 0,0 0 0,12-18 0,-15 26 69,0 0 0,0 1 1,0-1-1,1 0 0,-1 0 1,1 1-1,-1-1 0,1 1 1,0-1-1,0 1 0,0 0 1,0 0-1,0 0 0,0 0 1,0 0-1,0 0 0,0 0 1,0 1-1,0-1 0,0 1 1,1-1-1,-1 1 0,4 0 1,-2 1 28,-1 0 1,1 0-1,0 0 1,-1 0-1,0 1 1,1 0 0,-1 0-1,0 0 1,1 0-1,-1 0 1,0 0 0,4 6-1,7 7 257,-1 0 1,-1 2-1,20 33 0,-32-50-277,17 29 381,-1 1 1,-2 0 0,20 61 0,-34-90-642,-1 0 0,0-1 0,0 1 0,0-1 0,1 1 0,-1-1 0,0 0 0,0 1 0,0-1 0,0 0 0,0 0 0,0 1 0,0-1 1,0 0-1,0 0 0,0 0 0,0 0 0,0 0 0,0 0 0,0-1 0,-1 1 0,-28-3-1704,-15-10-1806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3.966"/>
    </inkml:context>
    <inkml:brush xml:id="br0">
      <inkml:brushProperty name="width" value="0.05" units="cm"/>
      <inkml:brushProperty name="height" value="0.05" units="cm"/>
      <inkml:brushProperty name="color" value="#33CCFF"/>
    </inkml:brush>
  </inkml:definitions>
  <inkml:trace contextRef="#ctx0" brushRef="#br0">112 406 5042,'-93'-121'1334,"75"97"-800,29 24 3164,118-2 153,-79-2-3820,93-17 0,-118 15-1111,0 2 1,0 0-1,25 1 0,-49 3 1074,0 0-1,0 1 1,0-1-1,0 1 1,0-1-1,0 1 1,0-1 0,0 1-1,-1 0 1,1 0-1,0-1 1,0 1 0,-1 0-1,1 0 1,-1 0-1,1-1 1,0 1-1,-1 0 1,0 0 0,1 0-1,-1 0 1,1 2-1,8 29 664,-7-26-390,15 69 1493,-6-26-648,19 52 0,-30-101-1088,0 0 0,0 0 0,0 0 1,0 0-1,0 0 0,0-1 1,0 1-1,0 0 0,0 0 1,0 0-1,0 0 0,0 0 1,0 0-1,0 0 0,0 0 1,0-1-1,0 1 0,0 0 1,0 0-1,0 0 0,0 0 1,1 0-1,-1 0 0,0 0 1,0 0-1,0 0 0,0 0 0,0 0 1,0 0-1,0 0 0,0 0 1,0 0-1,1 0 0,-1 0 1,0-1-1,0 1 0,0 0 1,0 0-1,0 0 0,0 0 1,0 0-1,0 1 0,1-1 1,-1 0-1,0 0 0,0 0 1,0 0-1,0 0 0,0 0 1,2-22 477,-1-27-366,-3 14-443,-3-1 1,-10-38 0,8 41 0,1 1 1,-3-63-1,8 92 299,1-1 0,-1 0 0,1 0 0,0 1 0,1-1 0,-1 0 0,0 0-1,1 1 1,0-1 0,0 0 0,0 1 0,1-1 0,-1 1 0,1 0 0,-1-1 0,1 1 0,0 0 0,1 0 0,-1 0-1,0 0 1,1 0 0,0 1 0,-1-1 0,1 1 0,0 0 0,1 0 0,-1 0 0,0 0 0,0 0 0,1 1 0,5-3-1,10-1 116,0 0 0,0 1 0,1 1 0,-1 0-1,1 2 1,0 0 0,0 2 0,0 0-1,20 4 1,-37-5-97,0 1 0,-1 0 0,1 0 0,-1-1-1,1 2 1,-1-1 0,1 0 0,-1 0 0,0 1 0,0 0 0,1-1-1,-1 1 1,0 0 0,-1 0 0,1 0 0,0 0 0,0 0-1,-1 0 1,1 1 0,-1-1 0,0 1 0,0-1 0,0 1 0,0-1-1,0 1 1,0 2 0,0-1-2,0 0 0,-1 0 0,0-1 0,0 1-1,0 0 1,0 0 0,0-1 0,-1 1 0,1 0 0,-1 0 0,0-1 0,0 1 0,-1-1-1,1 1 1,-1-1 0,1 1 0,-1-1 0,-4 5 0,-4 2 75,0 0 0,0-1-1,-1-1 1,0 0 0,-1 0 0,0-1 0,0 0 0,-14 5 0,13-7-295,0-1 1,0 0-1,-20 4 1,26-7-480,-1 0 1,0-1-1,1 0 0,-1 0 1,1 0-1,-15-3 1,4-4-2974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05.341"/>
    </inkml:context>
    <inkml:brush xml:id="br0">
      <inkml:brushProperty name="width" value="0.05" units="cm"/>
      <inkml:brushProperty name="height" value="0.05" units="cm"/>
      <inkml:brushProperty name="color" value="#33CCFF"/>
    </inkml:brush>
  </inkml:definitions>
  <inkml:trace contextRef="#ctx0" brushRef="#br0">129 488 2769,'0'0'3543,"-6"-9"-2561,-15-24-88,16 24 1251,5 16-1625,15 308 4267,-7-250-3972,3-1 0,36 119 1,-47-181-799,0-1 1,0 0 0,0 0 0,1 1-1,-1-1 1,0 0 0,1 0 0,-1 0-1,1 0 1,-1 1 0,1-1 0,-1 0 0,1 0-1,0 0 1,0 0 0,-1 0 0,1-1-1,0 1 1,0 0 0,2 1 0,-9-34-317,-77-184-3857,81 210 4052,-25-76-1035,3-1 0,-20-139-1,42 204 1146,0 0 0,1 0 0,2 1 0,-1-1 0,5-19-1,-3 29-1,0 1-1,0-1 0,1 1 0,0 0 0,1 0 0,-1 0 1,1 0-1,1 1 0,-1 0 0,1-1 0,0 2 0,0-1 1,1 0-1,7-5 0,14-8 92,0 1-1,1 1 1,1 1 0,0 2 0,50-18 0,162-37 582,-180 56-581,-1 3 1,2 3 0,-1 2-1,1 3 1,-1 3 0,1 2-1,-1 3 1,69 16-1,-6-5 305,1-5 0,185-7 0,-233-5-352,-74 28 97,8 77 994,-3 121 0,2 26 542,-7-217-1500,-1 5 228,2 0 1,2 0-1,2-1 0,1 1 1,17 45-1,-31-82-609,-1-1 0,1 0 0,-1 0 0,0 0 0,1-1 1,-1 0-1,-11 1 0,-19 4-264,-469 111-2774,-7-39 2675,462-74 586,1 2 0,-1 3 0,-65 19 0,112-28-18,0 1 0,1 0 0,-1 0 0,0 0-1,1 0 1,0 0 0,-1 1 0,1-1 0,0 1 0,0 0 0,-1-1 0,1 1 0,0 0 0,1 0 0,-1 1 0,0-1 0,-1 3 0,-13-5-11951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6:22.061"/>
    </inkml:context>
    <inkml:brush xml:id="br0">
      <inkml:brushProperty name="width" value="0.05" units="cm"/>
      <inkml:brushProperty name="height" value="0.05" units="cm"/>
      <inkml:brushProperty name="color" value="#33CCFF"/>
    </inkml:brush>
  </inkml:definitions>
  <inkml:trace contextRef="#ctx0" brushRef="#br0">3 163 992,'0'0'5742,"-2"-11"-3800,15 358 1902,-4-247-2872,-5-36-474,3 0 0,2 0 1,3-1-1,24 72 0,-36-135-462,0 0 1,0 1-1,0-1 0,-1 1 0,1-1 0,0 0 0,0 1 0,0-1 0,1 0 1,-1 1-1,0-1 0,0 1 0,0-1 0,0 0 0,0 1 0,0-1 1,0 0-1,1 1 0,-1-1 0,0 0 0,0 1 0,1-1 0,-1 0 0,0 0 1,0 1-1,1-1 0,-1 0 0,0 0 0,1 1 0,-1-1 0,0 0 1,1 0-1,-1 0 0,0 0 0,1 1 0,-1-1 0,0 0 0,1 0 0,-1 0 1,1 0-1,1-19 383,-8-32-444,-7-1-461,2-1 0,-8-99 0,13-109-354,6 230 763,0-152-155,2 182 219,-1 0 0,1 0 0,-1 0 0,1 0 0,0 0 0,-1 1 0,1-1 0,0 0 0,-1 1 0,1 0 0,0-1 0,0 1 0,0 0 0,3 0 0,-3 0 6,649-38 287,-464 40-133,229-7 213,-175-23-88,58-4-67,-202 27-80,1-4-1,178-40 1,-255 43-156,0 0 0,1 2 1,-1 0-1,1 2 0,40-1 1,-59 4 20,-1 0 0,0 0 1,0 0-1,0 1 1,0-1-1,0 0 1,0 1-1,0-1 0,0 1 1,0 0-1,-1 0 1,1-1-1,-1 1 1,1 0-1,-1 0 0,0 0 1,0 1-1,0-1 1,0 0-1,0 0 1,0 1-1,0 2 0,15 61 51,-14-54-16,9 72 382,-3 0 0,-6 156-1,-3-123 193,1-78-449,-2 0 0,-1 0 0,-3 0 0,-13 53 0,15-79-142,-1 0 0,-1-1 1,0 0-1,-1 0 0,0 0 0,-1-1 0,0 0 1,-1 0-1,0-1 0,0 0 0,-1 0 0,-1-1 1,1-1-1,-2 0 0,1 0 0,-1-1 0,0-1 0,0 0 1,-1 0-1,-16 4 0,-25 5-173,1-2 1,-2-2-1,-94 6 1,92-12 52,-156 15 86,-160 20 64,270-24-101,-161 47 0,178-41 84,0-3 0,-2-4 1,0-4-1,-175-1 0,162-10 6,100 0 259,-12-161-194,0 23-112,13 29 11,1 51 8,-7-59 0,5 112-32,2 2-269,-1 0 1,-1 0-1,1 0 0,0 0 1,-1 0-1,1 0 0,-1 0 1,0 0-1,0 0 0,0 0 1,0 0-1,-1 1 0,1-1 1,-1 0-1,0 1 0,1-1 1,-1 1-1,0 0 0,-1-1 1,1 1-1,0 0 0,-5-3 1,-12-3-6212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9.204"/>
    </inkml:context>
    <inkml:brush xml:id="br0">
      <inkml:brushProperty name="width" value="0.05" units="cm"/>
      <inkml:brushProperty name="height" value="0.05" units="cm"/>
      <inkml:brushProperty name="color" value="#66CC00"/>
    </inkml:brush>
  </inkml:definitions>
  <inkml:trace contextRef="#ctx0" brushRef="#br0">367 270 8340,'0'0'8043,"-3"-8"-7746,3 5-292,-1 0 0,0 0 0,-1 0 0,1 0 0,-1 0 0,1 0-1,-1 1 1,0-1 0,0 0 0,0 1 0,0 0 0,0-1 0,-1 1 0,1 0 0,-1 0 0,1 0 0,-1 1 0,0-1 0,0 0 0,0 1 0,0 0 0,0 0 0,0 0 0,0 0 0,0 0 0,0 1 0,-1-1 0,1 1 0,-6 0 0,0-1-32,-30-3-198,-53 2-1,82 2 196,1 1-1,0 0 1,0 0 0,0 1 0,0 0 0,0 0 0,0 1-1,1 0 1,-1 1 0,1 0 0,-15 9 0,21-11 50,0 0 0,0 1 0,-1-1 0,1 0 0,1 0 0,-1 1 0,0-1-1,1 1 1,-1 0 0,1-1 0,0 1 0,0 0 0,0 0 0,0 0 0,0 0 0,1 0 0,-1 0 0,1 0 0,0 0 0,0 0 0,0 0 0,0 0 0,0 0 0,1 0 0,-1 0 0,1 0 0,0 0 0,0 0 0,0 0 0,0-1 0,1 1 0,-1 0 0,1-1 0,0 1 0,-1-1 0,1 1 0,0-1 0,0 0 0,1 0 0,-1 0 0,0 0 0,1 0 0,-1-1 0,1 1 0,0-1 0,3 2 0,8 4 13,1-2 1,0 0 0,0 0-1,0-1 1,1-1-1,-1-1 1,1 0 0,0-1-1,27-2 1,-41 1-87,0 0 0,0-1 1,0 1-1,0-1 0,0 0 0,1 1 1,-1-1-1,0 0 0,0 0 0,-1-1 0,1 1 1,0 0-1,0-1 0,-1 1 0,1 0 1,0-1-1,-1 0 0,0 1 0,1-1 1,-1 0-1,0 0 0,0 0 0,0 0 1,0 0-1,0 0 0,0 0 0,-1 0 0,1 0 1,-1-1-1,1 1 0,-1 0 0,0-3 1,2-13-151,-1 0 1,0 0-1,-3-20 1,1 13 2604,5 53-2472,-1-21-3,1 0 0,-1-1 1,1 1-1,0-1 0,1 0 0,0 0 0,-1-1 1,2 0-1,-1 1 0,1-2 0,-1 1 0,1-1 0,1 1 1,-1-2-1,1 1 0,-1-1 0,1 0 0,0 0 0,11 2 1,-12-3-247,0 0 0,1-1 0,-1 0 0,1 0 0,-1-1 0,1 0 0,-1 0 0,1 0 0,-1-1 0,1 0 0,-1 0 0,1-1 0,-1 0 0,0 0 1,0 0-1,0-1 0,0 1 0,0-2 0,0 1 0,-1-1 0,10-8 0,-8 5 199,-1-1 0,1 1 0,-2-2 0,1 1 0,-1-1 0,0 1 0,-1-1 1,0-1-1,-1 1 0,0 0 0,0-1 0,2-14 0,-1-9 1027,-2 0 0,-2-47 0,0 37 3152,-2 45-3996,0 0-1,0 0 1,1 0 0,-1 0-1,1 0 1,-1 0 0,1 0-1,0 0 1,0 1-1,0-1 1,0 0 0,0 1-1,0 4 1,0-4 18,-5 21 313,1 0 1,2 1 0,0 0-1,2-1 1,3 47 0,-2-63-301,0-1-75,1-1 1,0 1-1,1-1 0,-1 1 0,1-1 0,0 0 0,1 1 0,0-1 1,0 0-1,0 0 0,0-1 0,1 1 0,0-1 0,0 0 0,1 0 1,-1 0-1,1 0 0,0-1 0,1 0 0,-1 0 0,0 0 0,1-1 1,0 0-1,0 0 0,0 0 0,0-1 0,1 0 0,-1 0 0,1 0 1,-1-1-1,1 0 0,0 0 0,10-1 0,-5 0-588,-9 1 183,-1-1 1,1 1 0,0-1-1,0 0 1,0 0-1,0-1 1,0 1-1,0 0 1,0-1-1,0 0 1,0 0-1,-1 0 1,1 0 0,0 0-1,-1 0 1,1-1-1,2-1 1,4-14-4497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3.398"/>
    </inkml:context>
    <inkml:brush xml:id="br0">
      <inkml:brushProperty name="width" value="0.05" units="cm"/>
      <inkml:brushProperty name="height" value="0.05" units="cm"/>
      <inkml:brushProperty name="color" value="#004F8B"/>
    </inkml:brush>
  </inkml:definitions>
  <inkml:trace contextRef="#ctx0" brushRef="#br0">1 779 2289,'0'0'4015,"12"-8"-1760,-7 10-2104,-1 0 1,0 0 0,1 1 0,-1-1-1,0 1 1,0 0 0,-1 0 0,1 1-1,4 4 1,15 12 412,14 5-205,1-1 0,1-2 0,1-2 0,1-2 0,0-1 0,1-2 0,1-2 0,0-2 0,1-2 0,0-2 0,78 3 0,-58-9-172,83-9-1,-122 4-152,0 0 0,0-2 0,-1-1 0,1-1 0,-1 0 0,30-17 0,-32 12-18,-2 0 0,0-1 0,0-1 0,-2 0 0,0-2 0,0 0 0,-2-1 0,0-1 0,-1 0 0,-1-1 0,-1 0 0,-1-2 0,-1 1 0,0-1 0,13-44 0,-10 15-66,-2-1 0,-2 0 0,-2-1 0,-3 1 0,-2-1 1,-4-68-1,-1 108 50,-1 0 0,0 0 0,0 0 0,-1 1 0,-1-1 0,0 1 1,-1 0-1,-12-17 0,15 22-1,-16 5-338,16 3 322,0-1-1,0 1 1,1 0 0,-1 0 0,0 0 0,0 1-1,1-1 1,-1 1 0,1-1 0,0 1-1,-1 0 1,1 0 0,0 0 0,-4 4 0,-30 39-86,30-37 90,-42 58 19,-42 76-1,110-178-235,67-112-645,-77 134 837,0 1 0,0 0 0,1 1 0,1 0 1,0 0-1,0 1 0,1 1 0,24-15 0,-30 22 48,0 0 1,1 0-1,-1 0 0,0 1 1,1 0-1,-1 1 1,1-1-1,0 1 0,-1 1 1,1 0-1,0 0 0,-1 0 1,1 1-1,0 0 0,-1 0 1,1 1-1,-1 0 0,10 5 1,6 3 266,-1 2 0,-1 0 0,0 2 0,24 19 0,-38-28-191,47 22-836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4.617"/>
    </inkml:context>
    <inkml:brush xml:id="br0">
      <inkml:brushProperty name="width" value="0.05" units="cm"/>
      <inkml:brushProperty name="height" value="0.05" units="cm"/>
      <inkml:brushProperty name="color" value="#004F8B"/>
    </inkml:brush>
  </inkml:definitions>
  <inkml:trace contextRef="#ctx0" brushRef="#br0">14 515 2161,'0'0'4589,"-1"0"-4556,1 0-1,0 1 1,0-1 0,0 0 0,-1 0-1,1 0 1,0 1 0,0-1 0,0 0-1,-1 0 1,1 0 0,0 0 0,0 0-1,-1 0 1,1 1 0,0-1 0,0 0-1,-1 0 1,1 0 0,0 0 0,-1 0-1,1 0 1,0 0 0,0 0 0,-1 0-1,1 0 1,0 0 0,-1 0 0,1 0-1,0-1 1,0 1 0,-1 0 0,1 0-1,0 0 1,-1 0 0,0-8 61,-1 0 0,2 0 0,-1 0 0,1-1 0,0 1 1,1 0-1,1-8 0,-2 13-55,7-42 87,2 0 1,1 0-1,3 0 0,1 2 0,3 0 0,38-73 0,-52 110-21,1 0-1,-1 0 0,1 0 0,1 1 1,-1 0-1,11-10 0,-14 14-78,1 0-1,-1 0 0,0 0 1,1 0-1,-1 0 1,1 1-1,0-1 1,-1 1-1,1-1 1,0 1-1,-1-1 1,1 1-1,0 0 1,0 0-1,-1 0 0,1 0 1,0 0-1,-1 0 1,1 0-1,0 0 1,0 1-1,-1-1 1,1 1-1,0-1 1,-1 1-1,1 0 1,-1 0-1,1-1 0,-1 1 1,1 0-1,-1 0 1,0 1-1,3 1 1,4 6 210,0 0-1,0 0 1,-1 1 0,-1 0 0,1 0-1,8 21 1,26 74 1086,-36-90-1173,26 67 610,-12-35-394,19 78 0,-47-121-4638,-22-4 2084,26 0 1290,-40 0-3996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4.990"/>
    </inkml:context>
    <inkml:brush xml:id="br0">
      <inkml:brushProperty name="width" value="0.05" units="cm"/>
      <inkml:brushProperty name="height" value="0.05" units="cm"/>
      <inkml:brushProperty name="color" value="#004F8B"/>
    </inkml:brush>
  </inkml:definitions>
  <inkml:trace contextRef="#ctx0" brushRef="#br0">1 208 8548,'0'0'3127,"22"-7"-3058,353-136-2051,-335 127 1364,44-22 179,-83 37 513,0 1-1,0-1 0,0 1 1,0-1-1,0 1 0,0 0 1,0 0-1,0 0 0,0-1 0,0 1 1,0 0-1,0 0 0,0 0 1,1 1-1,-1-1 0,0 0 1,0 0-1,0 0 0,0 1 1,0-1-1,0 1 0,0-1 1,0 1-1,0-1 0,0 1 0,0 0 1,-1-1-1,1 1 0,0 0 1,0-1-1,-1 1 0,1 0 1,0 0-1,-1 0 0,1 0 1,-1 0-1,1 0 0,-1 0 1,1 0-1,-1 0 0,1 1 1,17 55 1138,-14-41-379,65 190 1835,-69-205-2845,0-1-1,-1 0 1,1 0-1,-1 1 1,1-1-1,-1 0 1,1 0 0,0 0-1,-1 1 1,1-1-1,-1 0 1,1 0-1,-1 0 1,1 0-1,-1 0 1,1 0-1,-1 0 1,1 0-1,-1 0 1,1 0-1,-1-1 1,1 1 0,-1 0-1,1 0 1,-1 0-1,0-1 1,-21-5-3766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5.670"/>
    </inkml:context>
    <inkml:brush xml:id="br0">
      <inkml:brushProperty name="width" value="0.05" units="cm"/>
      <inkml:brushProperty name="height" value="0.05" units="cm"/>
      <inkml:brushProperty name="color" value="#004F8B"/>
    </inkml:brush>
  </inkml:definitions>
  <inkml:trace contextRef="#ctx0" brushRef="#br0">0 256 2001,'0'0'6987,"27"-12"-6789,89-39-46,-92 42 5,0 1 1,1 1 0,0 2-1,0 0 1,0 1 0,0 2-1,1 1 1,-1 1 0,26 2-1,-46-1-109,0 1-1,0-1 0,0 1 0,-1-1 0,1 1 1,-1 1-1,1-1 0,-1 1 0,0-1 0,0 1 1,0 1-1,0-1 0,0 0 0,-1 1 0,1 0 1,-1 0-1,0 0 0,0 0 0,-1 0 1,4 7-1,4 7 241,-1 1 1,-1 0-1,9 33 0,-1 12 426,-9-34-456,0-1-1,16 37 0,-18-123-273,-7 30-757,-1 1-1,-1 0 1,-1 0 0,-11-32-1,8 31 501,1 1 0,1-2 0,1 1 1,0-37-1,4 59 306,1 0 1,0 0-1,1 0 1,-1 0-1,1 0 1,0 0 0,0 0-1,0 0 1,1 0-1,0 0 1,0 1-1,0-1 1,4-4 0,-3 5-4,1 0 0,0 1 0,0 0 0,0 0 0,0 0 0,0 1 0,1-1 0,-1 1 0,1 0 0,0 0 0,-1 0 1,1 1-1,8-2 0,17-2 448,1 0 0,0 2 0,0 1 0,-1 2 0,55 6 0,-83-6-465,0 1 1,1-1-1,-1 1 1,0-1-1,0 1 1,0 0-1,0 0 1,0 0-1,0 0 1,0 1-1,0-1 1,0 0-1,0 1 1,-1-1-1,1 1 1,-1 0-1,1-1 1,-1 1-1,0 0 1,1 0-1,-1 0 1,0 0-1,0 0 1,0 0 0,-1 0-1,1 1 1,0-1-1,-1 0 1,1 4-1,-1-3-3,0 1-1,1-1 1,-1 1-1,-1-1 1,1 1-1,-1-1 1,1 1 0,-1-1-1,0 0 1,0 1-1,0-1 1,-1 0-1,1 0 1,-1 0-1,0 0 1,0 0-1,0 0 1,-4 5 0,-16 8-83,1 0 0,-2-1-1,0-1 1,-1-1 0,0-1 0,-1-2 0,-39 12 0,56-19-641,-1-1-1,0 0 1,1-1-1,-1 0 1,-12 0-1,-8-1-3063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6.544"/>
    </inkml:context>
    <inkml:brush xml:id="br0">
      <inkml:brushProperty name="width" value="0.05" units="cm"/>
      <inkml:brushProperty name="height" value="0.05" units="cm"/>
      <inkml:brushProperty name="color" value="#004F8B"/>
    </inkml:brush>
  </inkml:definitions>
  <inkml:trace contextRef="#ctx0" brushRef="#br0">8 393 6307,'0'0'7267,"-6"-17"-5944,5 5-1263,0 0 0,1-1-1,0 1 1,1 0-1,1 0 1,0 0-1,0 0 1,1 0-1,6-14 1,46-103-69,-47 112 44,-2 4-23,-3 5-23,-1 1 1,2 0-1,-1 1 1,1-1-1,0 0 1,0 1-1,0 0 1,1 0-1,0 0 1,12-9-1,-17 15-9,1 0-1,0 0 1,0 0 0,0 0-1,0 0 1,-1 0 0,1 0-1,0 0 1,0 0 0,0 0-1,-1 0 1,1 1-1,0-1 1,0 0 0,0 1-1,-1-1 1,1 1 0,0-1-1,-1 0 1,1 1 0,0 0-1,-1-1 1,1 1 0,-1-1-1,1 1 1,-1 0 0,2 1-1,13 22 59,-12-19-42,166 290 1460,-169-294-1600,-1-1 0,1 1 0,0-1 0,0 1-1,0-1 1,0 1 0,-1-1 0,1 0-1,0 1 1,0-1 0,-1 1 0,1-1-1,0 0 1,-1 1 0,1-1 0,-1 0-1,1 1 1,0-1 0,-1 0 0,1 1-1,-1-1 1,1 0 0,-1 0 0,1 0 0,-1 0-1,1 1 1,-1-1 0,1 0 0,0 0-1,-1 0 1,1 0 0,-1 0 0,1 0-1,-1 0 1,1 0 0,-1 0 0,1 0-1,-1-1 1,1 1 0,-2 0 0,-32 0-1928,27 0 907,-34 0-3811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7.267"/>
    </inkml:context>
    <inkml:brush xml:id="br0">
      <inkml:brushProperty name="width" value="0.05" units="cm"/>
      <inkml:brushProperty name="height" value="0.05" units="cm"/>
      <inkml:brushProperty name="color" value="#004F8B"/>
    </inkml:brush>
  </inkml:definitions>
  <inkml:trace contextRef="#ctx0" brushRef="#br0">37 404 4386,'-32'-97'2518,"31"95"-2251,0 0 0,1 1-1,-1-1 1,1 0-1,-1 1 1,1-1-1,0 0 1,-1 0-1,1 1 1,0-1-1,0 0 1,0 0 0,1 1-1,-1-1 1,0 0-1,1 0 1,-1 1-1,1-1 1,-1 0-1,2-1 1,-1 2-312,0 0 0,0 0 0,1 0 0,-1 0 0,0 0 0,0 1 0,1-1 0,-1 0 1,0 1-1,1-1 0,-1 1 0,0 0 0,1-1 0,1 1 0,4-2 516,393-176-1581,-399 178 1129,0 0 0,0-1-1,0 1 1,0 0 0,0 0-1,0 0 1,0 0 0,0 0 0,0 0-1,0 0 1,0 0 0,0 0-1,0 0 1,0 0 0,0 1 0,0-1-1,0 0 1,0 1 0,0-1-1,0 1 1,0-1 0,-1 1 0,1-1-1,0 1 1,0 0 0,-1-1-1,1 1 1,0 0 0,-1 0 0,1-1-1,0 1 1,-1 0 0,1 0-1,-1 0 1,0 0 0,1 0 0,-1 0-1,0 0 1,1 0 0,-1 1-1,16 53 1144,-11-36-772,47 139 1133,-52-156-1451,-2-13-457,0 0 0,-1 0-1,0 0 1,0 1 0,-2-1 0,1 1 0,-12-19 0,4 5-643,-2-3-299,-18-57 1,28 71 1572,1 1 0,1 0 1,1-1-1,-1-18 0,2 30-235,1 0-1,0 0 0,0 0 0,-1 1 0,1-1 1,0 0-1,0 0 0,0 1 0,0-1 0,0 1 1,0-1-1,0 1 0,0-1 0,0 1 0,0 0 1,0-1-1,0 1 0,0 0 0,0 0 0,0 0 1,0 0-1,1 0 0,-1 0 0,2 0 1,39 0 344,-34 1-176,9 0 24,0 1 0,0 1-1,-1 1 1,0 0 0,0 1 0,0 1-1,0 0 1,-1 1 0,0 1 0,0 1-1,-1 0 1,0 0 0,-1 1 0,0 1-1,-1 1 1,0 0 0,11 13 0,-20-20-184,1 0 0,-1 0 0,-1 0 0,1 0 0,-1 1 0,0-1 0,0 0 0,0 1 0,-1 0 0,0-1 0,0 1 0,0 0 0,-1 0 0,0-1 0,0 1 0,-1 0 0,1 0 0,-4 10 0,2-10 3,0 0 1,-1 0-1,0-1 1,-1 1-1,1-1 1,-1 0 0,0 0-1,0 0 1,0 0-1,-1-1 1,0 0-1,0 0 1,0 0-1,0 0 1,-1-1 0,-8 4-1,-5 2-104,0-1-1,-1-1 1,0 0-1,0-2 1,-1-1 0,1 0-1,-1-1 1,-36 0-1,57-4 49,0 1 0,-1-1 0,1 1 0,0-1-1,-1 1 1,1 0 0,0-1 0,0 1-1,0-1 1,0 1 0,-1-1 0,1 1-1,0-1 1,0 0 0,0 1 0,0-1 0,0 1-1,0-1 1,0 1 0,0-1 0,1 1-1,-1-1 1,0 1 0,0-1 0,0 1 0,1-1-1,-1 1 1,0-1 0,0 1 0,1 0-1,-1-1 1,0 1 0,1-1 0,0 0 0,16-16-1882,3-3-1317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17.945"/>
    </inkml:context>
    <inkml:brush xml:id="br0">
      <inkml:brushProperty name="width" value="0.05" units="cm"/>
      <inkml:brushProperty name="height" value="0.05" units="cm"/>
      <inkml:brushProperty name="color" value="#004F8B"/>
    </inkml:brush>
  </inkml:definitions>
  <inkml:trace contextRef="#ctx0" brushRef="#br0">1 236 5955,'0'0'3988,"13"21"-2851,-10-15-1038,18 27 567,-2 0 1,-1 2-1,16 46 0,-26-57-266,-2-10-186,-2-1-1,0 1 0,0 0 1,2 28-1,-6-41 166,0-7 160,-3-6-651,0 1 1,-1 0 0,0 0-1,-1 0 1,-10-17-1,-9-24-668,14 19 719,3-1-1,0 0 1,3 0 0,0 0-1,3-1 1,2-34 0,-1 61 58,0 2 1,1 0 1,0 1-1,0-1 1,0 0-1,1 1 1,-1 0-1,2-1 1,-1 1-1,0 0 0,1 0 1,0 0-1,0 0 1,1 1-1,-1-1 1,1 1-1,0 0 1,0 0-1,0 0 1,1 1-1,0-1 1,-1 1-1,1 0 0,0 0 1,0 1-1,1-1 1,-1 1-1,6-1 1,5-3 80,1 2 1,-1 0 0,1 1 0,0 0 0,0 1-1,0 1 1,33 2 0,-43 1-56,1-1-1,-1 1 1,0 0 0,0 1-1,0 0 1,0 0 0,0 0-1,-1 1 1,1 0 0,-1 0 0,0 1-1,0 0 1,-1 0 0,1 0-1,-1 1 1,-1-1 0,1 1-1,-1 1 1,1-1 0,-2 0-1,1 1 1,-1 0 0,0 0 0,0 0-1,-1 0 1,0 0 0,0 1-1,-1-1 1,0 0 0,0 1-1,-1-1 1,0 1 0,-1 10 0,0-14-19,-1 0 0,1 0 0,-1 0 0,0 0 1,0 0-1,0-1 0,0 1 0,-1-1 1,0 1-1,1-1 0,-1 0 0,0 0 1,-1 0-1,1 0 0,0-1 0,-1 0 1,0 1-1,1-1 0,-1 0 0,-7 2 0,-8 4 42,0-1-1,-38 10 0,-15-6-687,23-10-5212,43-1 2593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36.679"/>
    </inkml:context>
    <inkml:brush xml:id="br0">
      <inkml:brushProperty name="width" value="0.05" units="cm"/>
      <inkml:brushProperty name="height" value="0.05" units="cm"/>
    </inkml:brush>
  </inkml:definitions>
  <inkml:trace contextRef="#ctx0" brushRef="#br0">363 34 864,'0'-2'11939,"-1"-9"-11776,-5 8-172,0 0 0,0 1 0,0-1 0,0 1 0,-1 0 0,1 1 0,-1-1 0,1 1 0,-13 0 0,3 0-22,0 1 0,0 1 0,-16 3 1,21-1 23,0 0 1,0 1 0,0 0 0,0 1 0,1 0 0,0 1 0,0 0-1,0 0 1,1 1 0,0 0 0,0 1 0,1 0 0,0 1 0,1-1 0,-1 1-1,2 1 1,-1-1 0,1 1 0,1 1 0,0-1 0,0 1 0,1-1 0,0 1-1,1 1 1,0-1 0,-2 22 0,5-30 23,0 0 0,0 1 0,0-1 0,0 1 0,1-1 0,-1 0 0,1 1-1,0-1 1,0 0 0,0 1 0,0-1 0,0 0 0,1 0 0,0 0 0,-1 0 0,1 0 0,0 0 0,0-1 0,1 1 0,-1-1-1,1 1 1,-1-1 0,1 0 0,0 0 0,0 0 0,0 0 0,0-1 0,0 1 0,0-1 0,0 1 0,0-1 0,1 0 0,-1-1-1,7 2 1,14 2 100,1-1 0,0-1 0,0-1-1,0-1 1,0-1 0,-1-1 0,1-1 0,-1-2-1,1 0 1,-1-2 0,-1 0 0,34-16-1,-55 22-638,10-4 1497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37.507"/>
    </inkml:context>
    <inkml:brush xml:id="br0">
      <inkml:brushProperty name="width" value="0.05" units="cm"/>
      <inkml:brushProperty name="height" value="0.05" units="cm"/>
    </inkml:brush>
  </inkml:definitions>
  <inkml:trace contextRef="#ctx0" brushRef="#br0">86 42 4434,'0'0'6448,"20"-5"-5781,-14 3-615,42-10 815,78-10-1,-172 21-634,29 2-371,0 0-1,1 1 1,-20 4 0,21-2 97,1 0-1,0 1 1,0 0 0,0 1 0,0 1 0,1 0 0,0 1 0,-18 14 0,30-21 40,0 0 0,0-1 1,1 1-1,-1 0 1,0 0-1,0 0 0,0 0 1,1 0-1,-1 0 0,0 0 1,1 0-1,-1 0 0,1 0 1,-1 1-1,1-1 1,0 0-1,0 0 0,-1 0 1,1 1-1,0-1 0,0 0 1,0 0-1,0 1 0,0-1 1,1 2-1,0-1 15,0-1-1,0 1 1,0-1-1,0 1 1,1-1-1,-1 0 1,0 0 0,1 0-1,-1 0 1,1 0-1,-1 0 1,1 0-1,0 0 1,-1-1 0,4 2-1,7 1 118,1 0 0,-1 0-1,22 1 1,-33-4-119,21 1 167,-4 0-81,-1 1 0,0 0 1,1 1-1,26 8 0,-40-9-88,-1-1 0,1 0 0,-1 1 0,0-1 0,0 1 0,0 0 0,0 0 0,0 1 0,0-1 0,0 0 0,-1 1 0,1 0-1,-1 0 1,0-1 0,0 1 0,0 1 0,0-1 0,0 0 0,-1 0 0,1 1 0,-1-1 0,0 1 0,0-1 0,0 1-1,-1-1 1,1 1 0,-1-1 0,0 5 0,0-4 25,1 1-1,-2 0 1,1-1 0,0 1-1,-1-1 1,0 1-1,0-1 1,0 0 0,-1 1-1,1-1 1,-1 0-1,0 0 1,-4 6-1,2-6-4,1-1-1,-1 0 0,0 1 1,0-1-1,0-1 0,-1 1 0,1-1 1,0 0-1,-1 0 0,0 0 0,1 0 1,-8 1-1,-4 0-73,1-1 0,-1 0 0,0 0 0,-29-3 0,18 1-1563,20 8-5491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0.679"/>
    </inkml:context>
    <inkml:brush xml:id="br0">
      <inkml:brushProperty name="width" value="0.05" units="cm"/>
      <inkml:brushProperty name="height" value="0.05" units="cm"/>
    </inkml:brush>
  </inkml:definitions>
  <inkml:trace contextRef="#ctx0" brushRef="#br0">405 36 2177,'0'0'7809,"-18"-10"-6371,11 6-1418,-1 0 0,1 1 0,-1 0 0,0 0 0,0 1 0,-1 0 0,1 0 0,-16 0 0,-70 3-29,85 1 6,0-1 1,0 1 0,1 1 0,-1 0-1,0 0 1,1 1 0,0 0 0,0 0-1,0 1 1,0 0 0,1 0-1,0 1 1,0-1 0,0 2 0,1-1-1,-9 12 1,8-9 62,0 1 1,0-1-1,1 1 0,1 0 0,-1 1 0,2 0 1,-1 0-1,1 0 0,1 0 0,0 0 1,1 1-1,-1 15 0,2-20 20,1 0 0,0 0-1,0 0 1,1 0 0,-1 0 0,2 0 0,-1 0-1,1-1 1,0 1 0,0-1 0,7 13 0,-6-15-16,1 1 1,0-1 0,0-1 0,0 1 0,0-1 0,0 1 0,1-1 0,-1 0-1,1-1 1,0 1 0,0-1 0,0 0 0,0 0 0,0-1 0,10 3 0,9 0 167,1 0 1,-1-2-1,1 0 1,0-2-1,0 0 0,27-5 1,-8-5-494,-15 0-4080,-16 3 873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9.546"/>
    </inkml:context>
    <inkml:brush xml:id="br0">
      <inkml:brushProperty name="width" value="0.05" units="cm"/>
      <inkml:brushProperty name="height" value="0.05" units="cm"/>
      <inkml:brushProperty name="color" value="#66CC00"/>
    </inkml:brush>
  </inkml:definitions>
  <inkml:trace contextRef="#ctx0" brushRef="#br0">1 6 8244,'0'0'11157,"65"0"-10949,-29 0-208,7 0-1809,-2-2-1841,-5-2-3249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1.348"/>
    </inkml:context>
    <inkml:brush xml:id="br0">
      <inkml:brushProperty name="width" value="0.05" units="cm"/>
      <inkml:brushProperty name="height" value="0.05" units="cm"/>
    </inkml:brush>
  </inkml:definitions>
  <inkml:trace contextRef="#ctx0" brushRef="#br0">1 37 3714,'0'0'5880,"17"-6"-5429,-2-1-297,-7 3-25,0 1 0,0-1 1,1 1-1,-1 1 0,1 0 0,0 0 0,-1 0 1,1 1-1,0 1 0,0-1 0,11 2 0,-17 0-89,0 1-1,0-1 0,0 0 0,0 1 0,-1 0 0,1-1 0,-1 1 0,1 0 1,-1 0-1,0 1 0,0-1 0,0 0 0,0 1 0,0-1 0,0 1 0,-1 0 1,1-1-1,-1 1 0,0 0 0,1 0 0,-2 0 0,1 0 0,0 0 1,0 0-1,-1 0 0,0 5 0,1-3-14,0-1-1,0 1 1,-1 0-1,0 0 1,0 0 0,0 0-1,-1 0 1,0 0 0,0 0-1,0-1 1,0 1 0,-1 0-1,0-1 1,0 1-1,0-1 1,-4 7 0,-2-5 24,1 0 0,-1-1 0,-1 1 1,1-2-1,-1 1 0,0-1 0,0 0 0,-16 3 1,72-9 41,-34 0-4,1 1 0,-1 1 0,0 0 0,1 0-1,-1 2 1,14 2 0,-24-3-73,0 0 0,0 0 0,0 0 1,0 1-1,-1-1 0,1 1 0,0 0 0,-1 0 1,1 0-1,-1 0 0,0 0 0,0 0 0,0 1 1,0-1-1,0 1 0,0-1 0,-1 1 0,1 0 0,-1 0 1,1 0-1,-1-1 0,0 1 0,0 1 0,-1-1 1,1 0-1,-1 0 0,1 0 0,-1 0 0,0 0 1,-1 6-1,2-5-2,-1 0 0,0 0 1,0 0-1,0 0 0,0-1 0,-1 1 1,1 0-1,-1 0 0,0 0 1,0 0-1,-1-1 0,1 1 0,-1-1 1,0 1-1,0-1 0,0 1 0,0-1 1,0 0-1,-1 0 0,0 0 1,1 0-1,-1-1 0,0 1 0,0-1 1,-1 0-1,1 0 0,0 0 0,-1 0 1,-6 3-1,-5 1 42,-1 0 0,1-1 1,-1-1-1,0 0 0,-1-1 0,1-1 1,0 0-1,-25-1 0,40-1-27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4.123"/>
    </inkml:context>
    <inkml:brush xml:id="br0">
      <inkml:brushProperty name="width" value="0.05" units="cm"/>
      <inkml:brushProperty name="height" value="0.05" units="cm"/>
    </inkml:brush>
  </inkml:definitions>
  <inkml:trace contextRef="#ctx0" brushRef="#br0">392 38 224,'0'0'6939,"-25"-20"-3623,9 15-3275,0 1 0,0 1-1,-1 1 1,0 0-1,1 1 1,-1 0-1,0 2 1,1 0-1,-23 5 1,29-4 2,0 0 0,0 1-1,1 1 1,-1 0 0,1 0 0,0 1 0,0 0 0,0 1 0,1-1-1,0 2 1,0-1 0,0 1 0,-9 11 0,12-12 66,0 0 1,1 0-1,-1 1 1,2-1-1,-1 1 1,1 0 0,0 0-1,0 0 1,0 0-1,1 1 1,1-1-1,-1 0 1,1 1-1,0 0 1,1-1 0,0 1-1,0-1 1,2 14-1,-1-18-57,1 1 0,0-1 0,0 1 0,0-1 0,0 0 0,0 0 0,0 0 0,1 0-1,0 0 1,0 0 0,-1-1 0,1 1 0,1-1 0,-1 0 0,0 0 0,0 0 0,1 0 0,0-1 0,-1 1-1,1-1 1,7 1 0,8 4 211,1-2 1,34 4-1,121-4 538,-103-5-1856,-61 0-1783,2-4-1772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4.813"/>
    </inkml:context>
    <inkml:brush xml:id="br0">
      <inkml:brushProperty name="width" value="0.05" units="cm"/>
      <inkml:brushProperty name="height" value="0.05" units="cm"/>
    </inkml:brush>
  </inkml:definitions>
  <inkml:trace contextRef="#ctx0" brushRef="#br0">0 20 5683,'0'0'2748,"23"-4"-2226,70-9 87,-89 12-533,-1 1 0,1-1 0,0 1 0,0 0 0,-1 0 0,1 0 0,0 1 0,-1-1 0,1 1 0,0 0 0,-1 0 0,7 3 0,-9-4-53,0 1 1,0 0-1,0 0 1,0-1-1,0 1 1,0 0-1,0 0 1,0 0-1,-1 0 1,1 0-1,0 1 1,-1-1-1,1 0 1,0 0-1,-1 0 0,1 1 1,-1-1-1,0 0 1,0 0-1,1 1 1,-1-1-1,0 3 1,0-1-3,-1 0 0,1 1 0,-1-1 0,0 0 0,0 0 0,0 1 1,0-1-1,-1 0 0,1 0 0,-1 0 0,0 0 0,0-1 0,0 1 0,0 0 0,0-1 0,0 0 0,-1 1 1,-5 3-1,2-2-124,0-1 0,-1 1 0,1-1 0,-1 0 0,0-1 1,0 1-1,0-1 0,0-1 0,-1 1 0,-9-1 0,17-1 338,32 0 115,-8-3-12,-14 0-104,1 2 0,0-1 0,0 1 0,-1 1 0,1 0 0,0 1 0,0 0 0,0 0 0,17 5 0,-26-5-222,0 1-1,0-1 1,0 0 0,-1 1-1,1-1 1,-1 1 0,1-1-1,-1 1 1,0-1-1,1 1 1,-1 0 0,0 0-1,0 0 1,0 0 0,0 0-1,-1 0 1,1 0-1,0 0 1,-1 0 0,0 0-1,1 0 1,-1 0 0,0 0-1,0 1 1,0-1-1,0 0 1,-1 0 0,1 0-1,0 0 1,-1 0 0,-1 3-1,1 0 32,-1 1-1,0-1 1,0 0 0,0 0-1,-1 0 1,0 0-1,0 0 1,0-1-1,0 1 1,-7 6 0,-6 0 76,-1 0 1,0-1-1,0 0 1,-1-1-1,0-2 1,0 1-1,-1-2 1,0-1-1,-29 5 1,47-10-105,1 1 1,0-1 0,-1 0-1,1 0 1,0 0 0,0 0-1,-1 0 1,1 1 0,0-1-1,0 0 1,-1 0-1,1 0 1,0 1 0,0-1-1,-1 0 1,1 0 0,0 1-1,0-1 1,0 0 0,0 0-1,-1 1 1,1-1-1,0 0 1,0 1 0,0-1-1,0 0 1,0 1 0,0-1-1,0 0 1,0 0-1,0 1 1,0-1 0,0 0-1,0 1 1,0-1 0,0 0-1,0 1 1,0-1 0,0 0-1,1 1 1,-1-1-1,0 0 1,1 7-1335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7.654"/>
    </inkml:context>
    <inkml:brush xml:id="br0">
      <inkml:brushProperty name="width" value="0.05" units="cm"/>
      <inkml:brushProperty name="height" value="0.05" units="cm"/>
    </inkml:brush>
  </inkml:definitions>
  <inkml:trace contextRef="#ctx0" brushRef="#br0">333 0 1393,'0'0'5519,"-4"1"-4956,-82 25 2817,64-19-3209,-1 2 0,1 1 0,-38 23 0,49-26-97,1 0-1,0 1 1,0 0 0,1 1 0,0 0 0,0 0 0,-12 19 0,17-22 4,1 0 1,0 0-1,0 1 1,0-1-1,1 1 0,0 0 1,0 0-1,0 0 1,1 0-1,0 0 1,1 0-1,-1 0 0,1 0 1,1 0-1,1 9 1,-1-10-18,1-1 1,0 0-1,0-1 1,0 1-1,1 0 0,-1 0 1,1-1-1,1 0 1,-1 1-1,0-1 1,1-1-1,0 1 1,0 0-1,0-1 0,0 0 1,1 0-1,-1 0 1,1 0-1,-1-1 1,1 0-1,5 2 1,5 2 117,1-1 1,-1 0 0,1-1 0,-1-1-1,30 2 1,-35-4-101,1 1 0,0-2 0,0 0 1,0 0-1,0-1 0,0 0 0,0-1 0,0 0 0,-1-1 0,1 0 0,-1 0 0,0-2 0,13-6 0,-15 7-181,15-15-6828,-18 10 2242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48.290"/>
    </inkml:context>
    <inkml:brush xml:id="br0">
      <inkml:brushProperty name="width" value="0.05" units="cm"/>
      <inkml:brushProperty name="height" value="0.05" units="cm"/>
    </inkml:brush>
  </inkml:definitions>
  <inkml:trace contextRef="#ctx0" brushRef="#br0">0 21 3394,'0'0'5458,"18"-4"-4676,5-1-508,-11 2-108,0 0 0,0 1 0,0 0 0,0 1 0,15 1 0,-25 0-142,0 0 1,0 0 0,0 1-1,0-1 1,0 1-1,0-1 1,-1 1 0,1 0-1,0-1 1,0 1 0,-1 0-1,1 0 1,-1 1-1,1-1 1,-1 0 0,1 0-1,-1 1 1,0-1 0,1 1-1,-1-1 1,0 1-1,0 0 1,0-1 0,0 1-1,0 0 1,-1 0 0,1 0-1,-1-1 1,1 1-1,-1 0 1,1 0 0,-1 0-1,0 0 1,0 2 0,0 1-6,1 0 1,-1 0 0,-1 0-1,1 0 1,-1 0 0,1 0-1,-1 0 1,-1 0 0,1 0-1,-1 0 1,0 0 0,-4 6 0,2-4-27,-2 0 1,1-1 0,-1 1 0,0-1 0,-1-1 0,1 1 0,-1-1 0,0 0-1,0-1 1,-1 1 0,1-1 0,-1-1 0,0 0 0,0 0 0,0 0 0,-13 2-1,70-27 144,-25 17 178,2 2 0,-1 0 0,0 2 1,38 2-1,-58-1-291,0 1 13,0-1-1,0 1 1,-1 0-1,1 0 1,0 1-1,-1-1 1,1 1-1,-1 0 1,1 0-1,-1 0 1,0 1-1,0 0 1,0-1-1,0 2 1,0-1-1,-1 0 1,1 1-1,-1-1 1,0 1-1,5 8 1,-5-6-4,0 0 0,0 0 0,0 0 0,-1 0 0,0 0 1,0 0-1,-1 1 0,0-1 0,0 1 0,0-1 0,-1 1 0,0-1 0,0 1 1,0 0-1,-3 8 0,2-10-12,-1-1 1,1 0 0,-1 0-1,0 0 1,-1 0-1,1 0 1,-1 0-1,1 0 1,-1-1 0,0 0-1,-1 1 1,1-1-1,0 0 1,-1-1-1,0 1 1,1 0 0,-1-1-1,0 0 1,0 0-1,-1 0 1,1-1-1,0 1 1,-1-1 0,-5 1-1,-11 2 216,0-1 1,-1 0-1,-37-2 1,42 8-3931,10-4 1967,-12 5-3244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1.741"/>
    </inkml:context>
    <inkml:brush xml:id="br0">
      <inkml:brushProperty name="width" value="0.05" units="cm"/>
      <inkml:brushProperty name="height" value="0.05" units="cm"/>
    </inkml:brush>
  </inkml:definitions>
  <inkml:trace contextRef="#ctx0" brushRef="#br0">453 5 2001,'0'0'4791,"-33"-4"-2272,8 6-2426,1 1 1,-1 1-1,1 1 0,0 1 1,1 1-1,-1 1 1,1 1-1,1 1 0,0 2 1,0 0-1,1 1 0,1 1 1,0 0-1,-35 35 1,51-44 18,-1 1 1,1-1 0,-1 1 0,2 0-1,-1 0 1,1 0 0,0 1 0,0-1 0,0 1-1,1 0 1,0-1 0,1 1 0,-1 0-1,0 10 1,2-13-57,0-1 0,0 1 0,1-1-1,-1 1 1,1 0 0,0-1 0,0 1-1,0-1 1,0 0 0,1 1 0,-1-1-1,1 0 1,0 0 0,0 0 0,0 0-1,0 0 1,0 0 0,1-1 0,-1 1-1,1-1 1,0 1 0,0-1 0,0 0-1,0 0 1,0 0 0,0-1 0,0 1-1,1-1 1,3 1 0,25 6 291,0-2 1,1-2-1,-1-1 1,1-1-1,0-2 1,38-4-1,-68 4-341,6 0 69,0 0 0,0-1-1,0 0 1,0 0 0,0-1-1,0 0 1,-1-1 0,1 0 0,-1 0-1,1-1 1,12-7 0,-20 10-27,1-17-6227,-2 8 149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2.341"/>
    </inkml:context>
    <inkml:brush xml:id="br0">
      <inkml:brushProperty name="width" value="0.05" units="cm"/>
      <inkml:brushProperty name="height" value="0.05" units="cm"/>
    </inkml:brush>
  </inkml:definitions>
  <inkml:trace contextRef="#ctx0" brushRef="#br0">162 11 3185,'0'0'4616,"-3"-2"-4016,2 1-574,0 0 1,0 0-1,0 0 0,-1 1 0,1-1 0,0 0 0,0 1 1,-1-1-1,1 1 0,0-1 0,-1 1 0,1 0 0,-1-1 1,1 1-1,0 0 0,-1 0 0,1 0 0,-1 0 0,1 0 1,0 1-1,-1-1 0,1 0 0,0 1 0,-1-1 0,-1 1 1,-1 2 77,-1-1 1,1 1 0,0-1 0,0 1 0,0 0-1,0 1 1,-5 5 0,-2 4 328,0 1-1,1-1 1,-15 30 0,19-29-139,1-1 0,1 1 0,0 0 1,1 0-1,1 0 0,0 0 1,1 1-1,0-1 0,3 26 0,-2-37-252,1 0-1,-1 0 1,0 0-1,1 0 1,0 0-1,0 0 1,0 0-1,0 0 1,0-1-1,1 1 1,-1 0-1,1-1 1,0 1-1,0-1 1,0 0-1,0 1 1,3 2-1,0-1 32,0-1-1,1 0 1,-1 0-1,0 0 1,1 0-1,0-1 1,0 0-1,7 2 1,10 0 221,0-1 1,0 0-1,35-2 1,-56-1-269,1 0-9,0 0-1,0 0 1,0 0-1,-1 0 1,1-1-1,0 1 1,0-1-1,0 0 0,-1 0 1,1 0-1,-1 0 1,1 0-1,-1-1 1,1 1-1,-1-1 1,1 0-1,-1 1 1,0-1-1,3-3 1,-3 1 0,0 1 0,0-1 0,0 1 1,-1-1-1,1 0 0,-1 0 0,0 0 1,0 0-1,0 0 0,-1 0 0,1 0 1,-1 0-1,0-5 0,0 7-28,1-1 0,-1 1 0,0 0-1,0 0 1,0-1 0,0 1 0,-1 0 0,1 0-1,0-1 1,-1 1 0,0 0 0,1 0 0,-1 0-1,0 0 1,0 0 0,0 0 0,-1 0 0,1 0-1,0 0 1,-1 1 0,-1-3 0,-2 2-18,1 1 0,-1-1 0,1 1 0,-1 0 0,0 1 1,1-1-1,-1 1 0,0 0 0,-6 1 0,6-1 25,-1 0-7,1 1-1,-1 0 1,0 1 0,0-1-1,1 1 1,-1 0-1,1 0 1,0 1-1,-1 0 1,1 0 0,0 0-1,1 0 1,-1 1-1,0 0 1,1 0-1,0 0 1,0 0 0,0 1-1,1 0 1,-1-1-1,1 1 1,-4 10 0,4-10-450,1 1 1,0-1 0,0 1 0,0-1-1,1 1 1,0 0 0,0 0 0,0 8 0,1-1-3886,-2-5-2644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5.216"/>
    </inkml:context>
    <inkml:brush xml:id="br0">
      <inkml:brushProperty name="width" value="0.05" units="cm"/>
      <inkml:brushProperty name="height" value="0.05" units="cm"/>
    </inkml:brush>
  </inkml:definitions>
  <inkml:trace contextRef="#ctx0" brushRef="#br0">421 24 80,'0'0'14433,"-23"-12"-13936,8 8-520,-1 1 1,-1 1 0,1 1-1,0 0 1,0 1 0,-1 1-1,1 0 1,0 1 0,0 1 0,0 0-1,0 2 1,1-1 0,-27 13-1,31-11 17,0 0-1,0 1 0,1 0 1,0 1-1,0 0 0,1 1 1,0 0-1,0 0 1,1 1-1,-9 14 0,12-16 16,1-1 0,0 1 0,0 0 0,1 0 0,0 0 0,1 0 0,0 1 0,0-1 0,1 1 0,0 0 0,0-1 0,1 1 0,0-1 0,1 1 0,0 0 0,2 10 0,-1-15 6,-1 1-1,1-1 0,0 0 0,1 0 0,-1 0 0,1 0 0,0-1 1,0 1-1,0-1 0,0 1 0,1-1 0,-1 0 0,1 0 0,0-1 0,0 1 1,0-1-1,0 0 0,0 0 0,0 0 0,1 0 0,-1-1 0,1 0 1,6 1-1,10 3 62,0-2 1,0 0-1,36-1 1,-50-2-33,9 1-2,-1-1 0,0 0 0,1-1 0,-1-1-1,0 0 1,0-1 0,0-1 0,0 0 0,-1-1-1,16-7 1,-13 5 45,3-1-1549,-10-1-4235,-5 2-501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5.840"/>
    </inkml:context>
    <inkml:brush xml:id="br0">
      <inkml:brushProperty name="width" value="0.05" units="cm"/>
      <inkml:brushProperty name="height" value="0.05" units="cm"/>
    </inkml:brush>
  </inkml:definitions>
  <inkml:trace contextRef="#ctx0" brushRef="#br0">212 3 3554,'0'0'3777,"-32"-3"-2883,25 5-775,1-1-1,-1 1 1,1 1 0,0-1 0,0 1-1,0 1 1,0-1 0,0 1-1,1 0 1,-1 0 0,-8 9-1,3-2 198,0 0-1,1 1 1,-18 27 0,22-30-165,1 0 0,1 0 1,-1 1-1,1-1 0,1 1 1,0 0-1,1 1 1,-1-1-1,2 0 0,0 1 1,0-1-1,1 1 0,0-1 1,3 19-1,-1-25-92,-1 0 0,2 0 0,-1 0 0,0-1 0,1 1 0,0 0 0,0-1 0,0 0 1,0 0-1,0 0 0,1 0 0,-1 0 0,1-1 0,0 1 0,0-1 0,0 0 0,0 0 0,0 0 0,9 1 0,4 3 89,0-2-1,0 0 1,32 3 0,-46-7-145,15 2 60,-1 0 0,1-2 0,-1 0 0,1-1 0,19-4 0,-33 4-55,-1 1 0,1-1 0,-1 0 0,0-1 0,1 1 0,-1-1 0,0 1 0,0-1-1,0 0 1,0 0 0,0 0 0,-1 0 0,1-1 0,-1 1 0,1-1 0,-1 0 0,0 1 0,0-1 0,0 0 0,0 0-1,-1 0 1,1-1 0,-1 1 0,0 0 0,0-1 0,0 1 0,0 0 0,-1-1 0,1 1 0,-1-1 0,0 1 0,0-5-1,0 6-14,0 1 0,-1-1-1,1 1 1,-1-1-1,1 0 1,-1 1-1,0-1 1,1 1-1,-1-1 1,0 1 0,0 0-1,0-1 1,0 1-1,0 0 1,-1 0-1,1 0 1,0 0-1,0-1 1,-1 2 0,1-1-1,-1 0 1,1 0-1,-1 0 1,1 1-1,-1-1 1,1 1-1,-1-1 1,0 1 0,1 0-1,-1-1 1,0 1-1,1 0 1,-3 0-1,-67 1-100,59 0 43,7-1 62,1 1 0,-1 0 0,1 0 0,-1 0 1,1 1-1,-1 0 0,1 0 0,0 0 1,0 0-1,0 0 0,0 1 0,0 0 0,0 0 1,1 0-1,-1 0 0,1 0 0,0 1 1,0-1-1,-4 7 0,3-3-462,1 0 0,-1 0 0,1 0 0,0 0 0,1 0 0,-1 1 0,2-1 0,-1 1 0,1-1 0,-1 16 0,2-9-3467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8.937"/>
    </inkml:context>
    <inkml:brush xml:id="br0">
      <inkml:brushProperty name="width" value="0.05" units="cm"/>
      <inkml:brushProperty name="height" value="0.05" units="cm"/>
    </inkml:brush>
  </inkml:definitions>
  <inkml:trace contextRef="#ctx0" brushRef="#br0">353 70 3858,'0'0'6187,"0"-5"-5195,0-3-820,1 6-78,-1 1 0,0-1 0,0 0 0,1 1 0,-1-1 0,0 0-1,0 1 1,0-1 0,-1 0 0,1 1 0,0-1 0,-1 1 0,1-1-1,-1 0 1,1 1 0,-1-1 0,0 1 0,0-1 0,1 1 0,-1 0 0,0-1-1,0 1 1,0 0 0,-1 0 0,1 0 0,0 0 0,0 0 0,-1 0-1,1 0 1,0 0 0,-1 0 0,1 0 0,-1 1 0,-2-2 0,-7 0-96,0-1 0,0 2 0,-1-1 0,1 2 0,0-1 0,0 2 0,-1-1 0,1 1 0,0 1 0,0 0 0,0 1 0,0 0 0,0 1 0,1 0 0,-1 0 0,1 1 0,0 1 0,1 0 1,-1 0-1,1 1 0,0 0 0,1 0 0,0 1 0,0 0 0,0 0 0,1 1 0,1 0 0,-1 1 0,1-1 0,1 1 0,0 0 0,0 1 0,1-1 0,1 1 0,0 0 0,0 0 0,1 0 0,0 0 1,1 0-1,0 18 0,0-21 18,1-1 1,1 0 0,-1 1 0,1-1 0,0 0 0,1 0 0,0 0 0,0 0-1,1 0 1,-1 0 0,1-1 0,1 1 0,-1-1 0,1 0 0,1 0-1,-1 0 1,1 0 0,0-1 0,0 0 0,0 0 0,1 0 0,0 0-1,0-1 1,0 0 0,0-1 0,0 1 0,8 2 0,1 0 72,0 0 0,0 0 0,0-2 1,0 0-1,1-1 0,18 2 0,96-1 582,-91-4-563,-36-1-189,-1 1 0,0 0 0,1 0 0,-1-1 0,0 1 0,1-1 0,-1 0 0,0 1 0,0-1 0,0 0 0,0-1 0,3 0 0,16-22-4935,-12 5 189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29.889"/>
    </inkml:context>
    <inkml:brush xml:id="br0">
      <inkml:brushProperty name="width" value="0.05" units="cm"/>
      <inkml:brushProperty name="height" value="0.05" units="cm"/>
      <inkml:brushProperty name="color" value="#66CC00"/>
    </inkml:brush>
  </inkml:definitions>
  <inkml:trace contextRef="#ctx0" brushRef="#br0">1 156 2417,'0'0'15503,"25"-1"-14374,-5 0-992,163-12 1340,-168 11-1380,-6 2-7,0-2 0,0 1 1,0-1-1,0-1 1,14-5-1,-21 8-115,-1-1 0,1 0 0,0 0 1,-1 0-1,1-1 0,-1 1 0,1 0 0,-1-1 1,0 1-1,1-1 0,-1 1 0,0-1 0,0 1 1,0-1-1,0 0 0,0 0 0,-1 1 0,1-1 1,0 0-1,-1 0 0,1 0 0,-1 0 0,0 0 0,0 0 1,0 0-1,0 0 0,0 0 0,0 0 0,0 1 1,-1-1-1,0-4 0,0 3-72,-1 1-1,1-1 1,0 1-1,-1-1 1,0 1-1,0 0 1,0 0-1,0-1 1,0 1 0,0 0-1,0 1 1,0-1-1,-1 0 1,1 1-1,-1-1 1,0 1-1,1 0 1,-5-2 0,-54-15-514,58 17 576,-7-2-16,0 1 0,0 0 0,-1 1 0,1 0 0,-1 0 0,1 2 0,0-1 0,-1 1 0,1 0 0,-13 4 0,19-4 49,-1 1-1,1 0 1,0 0 0,0 0 0,1 0-1,-1 1 1,0-1 0,1 1 0,-1 0-1,1 0 1,0 0 0,0 1 0,0-1-1,1 1 1,-1-1 0,1 1 0,0 0-1,0 0 1,0 0 0,0 0 0,1 0-1,0 1 1,0-1 0,0 0 0,0 1 0,0 4-1,0 44-2926,1-35-1318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7:59.653"/>
    </inkml:context>
    <inkml:brush xml:id="br0">
      <inkml:brushProperty name="width" value="0.05" units="cm"/>
      <inkml:brushProperty name="height" value="0.05" units="cm"/>
    </inkml:brush>
  </inkml:definitions>
  <inkml:trace contextRef="#ctx0" brushRef="#br0">47 62 7988,'0'0'1699,"20"-7"-1408,-10 4-232,25-10 650,1 2-1,44-8 1,-72 17 483,-11 0-560,-24-1-536,-40 2-994,58 3 850,-1 0 1,1 1-1,-1 0 1,1 0 0,0 1-1,0 1 1,0-1-1,1 1 1,-1 1 0,1 0-1,1 0 1,-13 12-1,19-17 52,0-1 0,0 1 0,0 0 0,0-1 0,1 1 0,-1 0-1,0 0 1,1-1 0,-1 1 0,0 0 0,1 0 0,-1 0 0,1 0-1,0 0 1,-1 0 0,1 0 0,0 0 0,-1 0 0,1 0 0,0 0-1,0 0 1,0 0 0,0 0 0,0 0 0,0 0 0,0 0 0,0 0-1,0 0 1,1 0 0,-1 0 0,0 0 0,1 0 0,-1 0 0,0 0-1,1 0 1,-1-1 0,1 1 0,0 0 0,-1 0 0,1 0 0,0-1 0,-1 1-1,1 0 1,0-1 0,0 1 0,0 0 0,0-1 0,-1 1 0,1-1-1,0 1 1,0-1 0,0 0 0,0 1 0,0-1 0,0 0 0,0 0-1,0 0 1,2 0 0,10 3 130,1-2 1,-1 0-1,22-1 1,-20 0 20,-6 1-120,1-1 1,0 2 0,0-1-1,-1 1 1,1 1 0,-1-1-1,1 2 1,-1-1-1,0 1 1,0 1 0,-1 0-1,12 8 1,-15-9-20,0 1 0,0-1 0,-1 1 0,1 0 0,-1 0 0,-1 1-1,1-1 1,-1 1 0,0 0 0,0 0 0,0 0 0,-1 0 0,0 1 0,0-1 0,-1 0 0,0 1 0,0-1 0,0 1 0,-1 8 0,0-11-2,0-1 0,0 1 1,0-1-1,0 1 1,-1-1-1,0 1 1,0-1-1,0 0 1,0 1-1,0-1 0,0 0 1,-1 0-1,0 0 1,0 0-1,0 0 1,0 0-1,-4 4 1,1-3 4,0-1 1,0 1-1,0-2 1,-1 1 0,1 0-1,-1-1 1,1 0 0,-1 0-1,-11 1 1,0 0 17,0-1 0,0-1-1,-20-2 1,12 1 85,20-1-1237,-2 0-4199,-3 1-1300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1.731"/>
    </inkml:context>
    <inkml:brush xml:id="br0">
      <inkml:brushProperty name="width" value="0.05" units="cm"/>
      <inkml:brushProperty name="height" value="0.05" units="cm"/>
    </inkml:brush>
  </inkml:definitions>
  <inkml:trace contextRef="#ctx0" brushRef="#br0">508 42 1201,'0'0'6843,"-3"-19"-2484,-7 15-4178,-1 0-1,1 1 1,-1 0-1,0 0 1,0 1-1,1 1 1,-1 0-1,-22 1 1,30-1-155,-24 1 63,0 0-1,-50 7 0,63-4-99,0 1-1,1 0 1,-1 0 0,1 2-1,0-1 1,1 2-1,-16 9 1,18-10 13,0 1-1,1 1 1,0-1 0,0 2 0,0-1-1,1 1 1,1 0 0,-1 1 0,2-1-1,-1 2 1,1-1 0,1 1 0,0-1-1,0 1 1,1 1 0,1-1-1,0 1 1,0-1 0,1 1 0,0 0-1,1 0 1,1 0 0,0 0 0,0 0-1,3 12 1,-1-15 20,0 0 0,0-1 0,1 1 1,0-1-1,1 1 0,0-1 0,0 0 0,0-1 0,1 1 0,0-1 0,1 0 0,0 0 0,0-1 0,0 1 1,1-1-1,0-1 0,0 1 0,0-1 0,1-1 0,10 6 0,-1-2 58,-1 0 0,1-1 0,0-1-1,1 0 1,0-2 0,-1 0 0,1-1 0,1-1-1,18 1 1,-30-3-32,1-1 1,-1 1-1,0-1 0,1 0 1,-1-1-1,0 1 0,1-1 0,10-5 1,-15 5-281,1-1 0,0 1 0,-1 0 1,0-1-1,0 0 0,0 1 0,0-1 0,0 0 1,0-1-1,-1 1 0,1 0 0,-1-1 0,0 0 1,0 1-1,-1-1 0,1 0 0,1-5 0,2-15-3689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2.408"/>
    </inkml:context>
    <inkml:brush xml:id="br0">
      <inkml:brushProperty name="width" value="0.05" units="cm"/>
      <inkml:brushProperty name="height" value="0.05" units="cm"/>
    </inkml:brush>
  </inkml:definitions>
  <inkml:trace contextRef="#ctx0" brushRef="#br0">14 34 7267,'0'0'2642,"21"-3"-2221,12-2-308,118-17 1626,-137 21-1044,-16 0-324,-30 0-301,-54 4-513,73 0 399,0 0 0,1 1 0,-24 11 0,32-13 41,1 0 0,-1 0 0,1 0 0,0 1 0,0-1 0,0 1 0,0 0 0,-3 4 0,5-6-3,0 0 1,0 0 0,1 0-1,-1 0 1,1 0-1,-1 1 1,1-1 0,-1 0-1,1 0 1,0 1-1,0-1 1,-1 0-1,1 1 1,0-1 0,0 0-1,0 1 1,0-1-1,1 0 1,-1 1-1,0-1 1,1 0 0,-1 0-1,0 1 1,2 1-1,3 2 57,1 0 0,-1 0 0,1 0 0,0-1-1,0 0 1,1 0 0,0 0 0,-1-1 0,1 0-1,12 3 1,7 6 137,-17-8-135,0 1 0,-1 0-1,0 0 1,0 1-1,-1 0 1,1 0 0,-1 1-1,0 0 1,10 14-1,-14-16-46,0 0 0,0 1-1,-1-1 1,0 1-1,0-1 1,0 1 0,-1 0-1,1 0 1,-1 0-1,-1 0 1,1 0 0,-1 0-1,0 0 1,-1 0 0,1-1-1,-1 1 1,-2 7-1,2-9 6,0 0 0,-1 0 0,1-1-1,-1 1 1,0-1 0,0 1 0,0-1 0,0 0-1,-1 0 1,1 0 0,-1 0 0,0 0 0,0-1-1,0 1 1,0-1 0,0 1 0,0-1-1,-1 0 1,1-1 0,-1 1 0,1-1 0,-1 1-1,0-1 1,-5 1 0,-9 1 54,0 0 1,0-1-1,-36-1 0,51-1-57,3 0-82,-16 0-11580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6.691"/>
    </inkml:context>
    <inkml:brush xml:id="br0">
      <inkml:brushProperty name="width" value="0.05" units="cm"/>
      <inkml:brushProperty name="height" value="0.05" units="cm"/>
    </inkml:brush>
  </inkml:definitions>
  <inkml:trace contextRef="#ctx0" brushRef="#br0">495 25 4098,'0'0'3914,"-30"-15"-473,15 12-3382,0 0-1,0 1 0,0 1 0,0 0 1,0 1-1,0 1 0,0 0 1,0 1-1,0 1 0,0 0 0,1 1 1,-19 7-1,8-1-53,-10 3 22,-50 26 0,77-34-9,0 0 1,0 0-1,0 0 1,0 1-1,1 0 0,0 1 1,0 0-1,1 0 1,0 0-1,0 1 1,-5 10-1,8-14 27,1 0 0,0 0 1,0 0-1,0 0 0,1 1 0,0-1 1,-1 1-1,2-1 0,-1 1 0,0-1 0,1 1 1,0 0-1,0-1 0,0 1 0,1-1 1,0 1-1,-1-1 0,2 1 0,1 6 0,0-6 29,0-1-1,0 1 1,0-1-1,1 0 1,0 0 0,-1 0-1,1 0 1,1-1-1,-1 0 1,0 1-1,1-2 1,0 1-1,-1 0 1,7 1-1,10 4 147,0-2-1,0 0 0,1-1 1,-1-2-1,1 0 1,38 0-1,-33-2-564,-15 0 642,0-1-1,0 0 0,20-3 0,-3-9-1719,-26 10 933,-1 1 0,0-1 0,0 0 0,0 0 0,0 0 0,0 0 0,-1-1 0,1 1 0,2-5 1,3-8-3708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07.418"/>
    </inkml:context>
    <inkml:brush xml:id="br0">
      <inkml:brushProperty name="width" value="0.05" units="cm"/>
      <inkml:brushProperty name="height" value="0.05" units="cm"/>
    </inkml:brush>
  </inkml:definitions>
  <inkml:trace contextRef="#ctx0" brushRef="#br0">66 12 6035,'0'0'4911,"20"0"-4502,0 1-269,24 1 1026,81-9 1,-96 2-646,-36 3-205,-52 2-474,35 1-415,7 0 411,0 0 0,-1 1 0,1 1-1,-20 6 1,30-7 144,0 0 0,-1 0 0,1 1 0,0 0 0,1 1 0,-1-1 0,0 1 0,1 0 0,0 1 0,0 0 0,0 0 0,-4 6 0,9-10 22,0 0 1,0 0 0,0 0 0,0 0 0,1 0 0,-1 0 0,0 1 0,1-1-1,-1 0 1,1 0 0,0 1 0,-1-1 0,1 0 0,0 1 0,0-1-1,0 0 1,0 1 0,0-1 0,0 0 0,0 1 0,0-1 0,0 1 0,1-1-1,-1 0 1,1 0 0,-1 1 0,1-1 0,-1 0 0,1 0 0,0 0-1,-1 1 1,1-1 0,0 0 0,0 0 0,0 0 0,0 0 0,0 0 0,0-1-1,0 1 1,0 0 0,0 0 0,1-1 0,-1 1 0,0-1 0,2 2-1,8 2 119,0 0 0,0 0 0,0-1 0,15 3 0,-13-3 90,14 2-38,-12-2-20,1 0 0,-2 1 0,28 12 0,-39-15-148,0 0-1,0 0 0,-1 1 1,1 0-1,0-1 0,-1 1 1,0 0-1,1 0 0,-1 0 1,0 1-1,0-1 0,0 0 1,0 1-1,-1 0 0,1-1 1,-1 1-1,0 0 0,1 0 1,-1-1-1,0 1 0,-1 0 1,1 0-1,0 0 0,-1 0 1,1 4-1,-2-4 0,0 0 0,1-1-1,-1 1 1,0 0 0,0-1 0,-1 1-1,1-1 1,0 1 0,-1-1 0,0 0-1,1 1 1,-1-1 0,0 0-1,0 0 1,0 0 0,0 0 0,-1-1-1,1 1 1,0 0 0,-1-1 0,1 0-1,-5 2 1,-61 22 140,43-19-52,0-1 1,0-1-1,-1-2 0,-35 0 1,60-2-39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0.348"/>
    </inkml:context>
    <inkml:brush xml:id="br0">
      <inkml:brushProperty name="width" value="0.05" units="cm"/>
      <inkml:brushProperty name="height" value="0.05" units="cm"/>
    </inkml:brush>
  </inkml:definitions>
  <inkml:trace contextRef="#ctx0" brushRef="#br0">406 36 992,'0'0'6513,"4"-3"-5542,-1 1-269,7-8-821,-6-1 6544,-6 10-6408,0 0 0,1 0 0,-1 0-1,0 0 1,0 0 0,0 1-1,0-1 1,1 1 0,-1-1 0,0 1-1,0 0 1,0 0 0,0 0-1,-3 0 1,5 0-17,-29-1-19,0 0 0,0 3 0,0 0-1,0 2 1,-45 12 0,64-14 13,0 1 1,0 1-1,1 0 1,-1 0-1,1 1 0,0 0 1,0 1-1,1-1 1,0 2-1,0-1 1,0 1-1,1 0 0,0 1 1,0 0-1,1 0 1,0 0-1,1 1 1,-1 0-1,-5 14 0,9-18 24,0 0 0,0 0-1,0 0 1,1 0 0,-1 1-1,1-1 1,0 1 0,1-1-1,-1 1 1,1-1 0,1 1-1,-1-1 1,1 1 0,-1-1-1,2 0 1,-1 1 0,0-1-1,1 0 1,0 0 0,0 0-1,1 0 1,0 0 0,0 0-1,0-1 1,0 1 0,0-1-1,1 0 1,0 0 0,0 0-1,0 0 1,0-1 0,1 0-1,-1 0 1,1 0 0,0 0-1,6 2 1,13 4 21,1 0 0,0-2 0,1 0 0,-1-2 0,1-1 0,0-1 0,0-1 0,1-1 0,30-4 0,-54 3-512,0 0 1,1-1 0,-1 1 0,0-1-1,1 0 1,-1 0 0,0 0 0,0-1 0,0 1-1,0-1 1,5-3 0,11-12-4922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0.799"/>
    </inkml:context>
    <inkml:brush xml:id="br0">
      <inkml:brushProperty name="width" value="0.05" units="cm"/>
      <inkml:brushProperty name="height" value="0.05" units="cm"/>
    </inkml:brush>
  </inkml:definitions>
  <inkml:trace contextRef="#ctx0" brushRef="#br0">0 1 6835,'0'0'3890,"11"0"-3762,84 1 1414,-92 0-1489,1 0 0,-1 0 0,0 0 0,0 1 0,0 0 0,-1-1 0,1 1 0,0 0 0,-1 1 0,1-1 0,-1 0 0,1 1 0,-1-1 0,0 1 1,0 0-1,0-1 0,-1 1 0,1 0 0,-1 0 0,1 0 0,-1 0 0,0 1 0,1 5 0,2 5 119,-1 0-1,0 0 1,-1 1 0,1 16 0,-3 223 2581,0-254-2985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1.147"/>
    </inkml:context>
    <inkml:brush xml:id="br0">
      <inkml:brushProperty name="width" value="0.05" units="cm"/>
      <inkml:brushProperty name="height" value="0.05" units="cm"/>
    </inkml:brush>
  </inkml:definitions>
  <inkml:trace contextRef="#ctx0" brushRef="#br0">1 31 5475,'0'0'5890,"12"0"-5591,69 0 2182,94-11 0,-132 5-1911,-9 0-256,57-2 0,-89 8-263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4.282"/>
    </inkml:context>
    <inkml:brush xml:id="br0">
      <inkml:brushProperty name="width" value="0.05" units="cm"/>
      <inkml:brushProperty name="height" value="0.05" units="cm"/>
    </inkml:brush>
  </inkml:definitions>
  <inkml:trace contextRef="#ctx0" brushRef="#br0">410 35 1905,'0'0'6355,"11"-22"-753,-11 21-5572,0 0 0,-1 1 0,1-1 0,-1 0 0,1 0 0,-1 1 0,0-1 0,1 0 0,-1 1 0,0-1 0,1 1 0,-1-1 0,0 1 0,0-1 0,1 1 0,-1-1 0,0 1 0,0 0 0,0 0 0,0-1 0,0 1 0,1 0 0,-1 0 0,0 0 0,0 0 0,0 0 0,0 0 0,-1 0 0,-36 0-190,30 0 211,-11-1-77,0 1 0,0 1 1,-1 1-1,1 0 0,0 2 1,0 0-1,-34 13 0,39-11 28,-6 2 12,1 0 1,1 2-1,-22 14 1,36-22-11,0 1 0,0 0 0,0 1 0,1-1 0,-1 0 0,1 1 0,0 0 0,0 0 1,0 0-1,0 0 0,1 1 0,0-1 0,0 1 0,0-1 0,0 1 0,1 0 0,-1-1 0,1 1 1,0 6-1,0-7 21,1 0 1,0 0-1,0 0 1,0 1-1,0-1 0,0 0 1,1 0-1,0 0 1,0 0-1,0 0 1,0 0-1,1 0 1,0 0-1,0-1 1,0 1-1,0 0 1,0-1-1,1 0 1,-1 1-1,1-1 0,0 0 1,0-1-1,0 1 1,0 0-1,1-1 1,-1 1-1,1-1 1,-1 0-1,1-1 1,0 1-1,0 0 1,5 0-1,17 6 204,0-1 0,1-2 0,0 0 0,0-2 0,1-1 0,-1-1-1,35-4 1,-5 3 80,-54-1-340,0 1 1,-1-1 0,1 1-1,0-1 1,-1 0-1,1 0 1,-1 0 0,1 0-1,-1 0 1,0-1-1,5-3 1,10-11-3687,-10 2-920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4.675"/>
    </inkml:context>
    <inkml:brush xml:id="br0">
      <inkml:brushProperty name="width" value="0.05" units="cm"/>
      <inkml:brushProperty name="height" value="0.05" units="cm"/>
    </inkml:brush>
  </inkml:definitions>
  <inkml:trace contextRef="#ctx0" brushRef="#br0">1 41 4898,'0'0'5152,"24"-7"-4472,76-20-87,-95 26-498,0-1 0,0 1 0,0 0 0,1 0 0,-1 1 0,0 0 0,1 0 0,-1 0 0,0 0 0,0 1 0,1 0 1,-1 0-1,0 1 0,0-1 0,0 1 0,0 0 0,0 0 0,0 1 0,-1 0 0,1-1 0,-1 1 0,0 1 0,0-1 1,0 1-1,0 0 0,0-1 0,-1 2 0,0-1 0,0 0 0,0 1 0,0-1 0,-1 1 0,4 8 0,1 9 271,0 0 0,-1 0-1,-1 1 1,-2 0-1,2 39 1,-4-45-219,-2-12-117,1-1 1,-1 1-1,1-1 1,1 0-1,-1 1 0,1-1 1,-1 0-1,1 1 0,0-1 1,1 0-1,-1 0 0,3 4 1,-3-7 116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4.997"/>
    </inkml:context>
    <inkml:brush xml:id="br0">
      <inkml:brushProperty name="width" value="0.05" units="cm"/>
      <inkml:brushProperty name="height" value="0.05" units="cm"/>
      <inkml:brushProperty name="color" value="#FF0066"/>
    </inkml:brush>
  </inkml:definitions>
  <inkml:trace contextRef="#ctx0" brushRef="#br0">0 23 1153,'0'0'12146,"19"0"-10889,299-17-755,-301 18-497,15-4-2,-30 1 23,-2 1 46,0 0-58,-58 3-411,35-2 275,0 0 0,-44 9 0,-111 27-516,334-40 606,77-6 131,-494 20-732,248-10 681,13 0-66,3 0-124,58 0 212,97-14-1,-141 11-75,53-4-105,-109 6-455,-14-1 507,-54 7 1,98-1-2197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5.036"/>
    </inkml:context>
    <inkml:brush xml:id="br0">
      <inkml:brushProperty name="width" value="0.05" units="cm"/>
      <inkml:brushProperty name="height" value="0.05" units="cm"/>
    </inkml:brush>
  </inkml:definitions>
  <inkml:trace contextRef="#ctx0" brushRef="#br0">0 78 6051,'0'0'5861,"5"-3"-5109,11-5-320,-1 2 0,2 0 0,-1 1 0,0 0-1,1 1 1,0 1 0,34-1 0,14-5 230,-12 1-248,4 0-60,-18 0-2947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7.433"/>
    </inkml:context>
    <inkml:brush xml:id="br0">
      <inkml:brushProperty name="width" value="0.05" units="cm"/>
      <inkml:brushProperty name="height" value="0.05" units="cm"/>
    </inkml:brush>
  </inkml:definitions>
  <inkml:trace contextRef="#ctx0" brushRef="#br0">387 111 3201,'0'0'4368,"5"-12"-3477,3-1-564,-5 9-131,0-1-1,0 0 1,-1-1-1,0 1 1,0 0-1,0-1 1,1-7-1,-2 12-71,-1 0-1,0 0 1,0-1-1,0 1 1,0 0 0,0 0-1,0-1 1,0 1-1,0 0 1,-1 0-1,1-1 1,0 1-1,-1 0 1,1 0-1,-1 0 1,1 0-1,-1 0 1,0 0-1,1 0 1,-1 0-1,0 0 1,0 0-1,0 0 1,0 0-1,0 0 1,0 0-1,0 1 1,0-1 0,0 0-1,0 1 1,0-1-1,0 1 1,0-1-1,-1 1 1,1 0-1,0-1 1,0 1-1,-1 0 1,1 0-1,-3 0 1,-8-1-335,0 0 0,-1 1 1,-18 2-1,12-1 554,5 1-329,0 0-1,0 1 1,0 0-1,0 1 1,0 0-1,1 1 1,0 1-1,0 0 1,0 1-1,1 0 1,0 1-1,0 0 1,1 1-1,0 0 1,1 1-1,0 0 1,0 1-1,1 0 1,1 0-1,0 1 1,0 0-1,1 1 1,1 0-1,0 0 1,0 0-1,2 0 1,0 1-1,0 0 1,1 0-1,1 0 1,-1 17-1,3-27 15,0-1 0,0 1 0,1 0-1,0-1 1,-1 0 0,1 1 0,1-1 0,-1 1-1,0-1 1,1 0 0,-1 0 0,1 0 0,0 0-1,0 0 1,0 0 0,1 0 0,3 3-1,-1-2 41,1 1 0,0-1 0,1 0 0,-1 0-1,1-1 1,0 0 0,13 5 0,2-2 129,0-2 0,-1 0 0,1-1 0,38 0 0,-43-2-279,29-1 277,-25-6-2853,-7-6-3825,-9 0-504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18.042"/>
    </inkml:context>
    <inkml:brush xml:id="br0">
      <inkml:brushProperty name="width" value="0.05" units="cm"/>
      <inkml:brushProperty name="height" value="0.05" units="cm"/>
    </inkml:brush>
  </inkml:definitions>
  <inkml:trace contextRef="#ctx0" brushRef="#br0">46 50 1217,'0'0'9281,"16"-8"-8857,50-25 179,-63 32-517,0-1 0,0 1 0,0 0 0,0 0 0,0 0 0,0 0 0,1 1 0,-1-1 0,0 1 0,0 0 1,1 0-1,-1 0 0,0 1 0,0-1 0,0 1 0,4 0 0,-5 0-51,0 0 0,0 0 1,0 1-1,-1-1 1,1 0-1,0 1 0,-1-1 1,1 1-1,-1-1 1,0 1-1,1 0 1,-1-1-1,0 1 0,0 0 1,0 0-1,0 0 1,0 0-1,0 2 0,1 4-1,-1-1-1,0 1 0,0 0 0,-1-1 0,1 1 0,-2 0 0,1-1 1,-1 1-1,0-1 0,-3 11 0,1-13-21,1-1 0,-1 1 0,1 0-1,-1-1 1,-1 1 0,1-1 0,-1 0 0,1 0-1,-1 0 1,0-1 0,-1 1 0,1-1 0,-7 4 0,5-3-113,-1 0 0,1-1 1,-1 0-1,1 0 0,-1 0 1,0-1-1,0 0 0,0-1 1,0 1-1,-9-1 0,16-1 131,2-1-21,-1 0 1,1 0-1,0 0 1,0 0 0,0 0-1,0 0 1,0 1-1,0-1 1,0 1 0,0-1-1,0 1 1,0 0 0,0 0-1,0 0 1,0 0-1,0 0 1,0 0 0,2 1-1,1-1-2,-4 0-7,11 0 106,0 0-1,0 0 0,0 2 0,0-1 1,18 6-1,-27-6-81,0 0-1,1 1 1,-1-1 0,-1 1 0,1 0 0,0-1 0,0 2-1,-1-1 1,1 0 0,-1 0 0,1 1 0,-1-1 0,0 1-1,0 0 1,0-1 0,0 1 0,-1 0 0,1 0 0,-1 1-1,0-1 1,0 0 0,0 0 0,0 0 0,0 1 0,-1 3-1,2-1 8,-2 1-1,1-1 0,-1 1 0,0-1 0,0 1 0,0-1 1,-1 0-1,0 1 0,-1-1 0,1 0 0,-1 0 1,0 1-1,-1-1 0,-3 7 0,3-9 1,-1 0-1,1 0 1,-1-1 0,0 1-1,1-1 1,-1 0 0,-1 0-1,1 0 1,0 0 0,-1-1-1,0 1 1,1-1 0,-1-1-1,0 1 1,0-1 0,0 1-1,0-1 1,-8 0-1,-33 3 228,-52-1-1,98-3-377,-3 0-2702,-5 0-1551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33.280"/>
    </inkml:context>
    <inkml:brush xml:id="br0">
      <inkml:brushProperty name="width" value="0.05" units="cm"/>
      <inkml:brushProperty name="height" value="0.05" units="cm"/>
      <inkml:brushProperty name="color" value="#FFC114"/>
    </inkml:brush>
  </inkml:definitions>
  <inkml:trace contextRef="#ctx0" brushRef="#br0">0 1068 112,'0'0'3506,"19"9"-2741,144 72 1442,-60-25-385,133 51 1,-175-84-1473,0-4 1,2-2 0,116 17-1,-35-20 35,256-7-1,-375-9-367,0-2 0,0-1 1,-1 0-1,1-2 0,-1-1 1,-1-1-1,1-1 0,-2-1 1,1-1-1,-2 0 0,0-2 1,0-1-1,-1-1 0,-1 0 1,-1-1-1,0-1 0,-1-1 1,-1-1-1,-1 0 1,-1-1-1,0 0 0,-2-1 1,14-33-1,-17 26 15,-1 0-1,-1 0 1,-1-1 0,-2 0 0,1-52-1,-16-151 707,9 213-649,-1 0 1,0 0-1,-2 0 0,0 1 0,-2 0 1,0 0-1,-1 0 0,0 1 0,-2 0 0,0 1 1,-1 0-1,-1 1 0,0 0 0,-1 1 0,-23-21 1,14 16-90,-1 1 1,0 1 0,-2 1 0,0 1-1,-1 2 1,0 0 0,-1 2-1,-31-10 1,20 10-18,-1 2 0,0 2 0,-1 2 0,1 1 0,-59 0 0,71 5 0,-14-1-24,-1 1 0,1 2 0,-1 2 1,1 1-1,-80 23 0,50-2-39,2 3-1,0 3 1,2 3-1,2 3 1,-71 55-1,118-79 66,1 0 1,0 2-1,2 0 0,0 0 1,0 2-1,2-1 0,0 2 0,1 0 1,1 1-1,1 0 0,0 0 0,2 1 1,0 0-1,2 1 0,0-1 0,1 1 1,1 0-1,-1 44 0,4-50 14,0 1 0,2-1-1,0 1 1,0-1 0,2 0 0,5 22 0,-4-28 2,0-1 1,0 1-1,1 0 1,0-1-1,1 0 1,0 0-1,0-1 1,1 0-1,0 0 1,15 13-1,7 3 10,2-1 0,0-2-1,1-1 1,1-2 0,1-1 0,1-1-1,60 17 1,-42-18 13,0-3 0,0-2 0,1-3 0,95 2 0,-61-9 23,-1-3 1,1-4-1,-1-4 0,126-32 1,70-47 83,-223 68 47,-2-3 1,91-55 0,-136 73-169,-1-1 0,1-1 1,-2 0-1,1 0 0,-1-1 0,-1-1 0,0 0 1,0 0-1,-1-1 0,-1 0 0,0 0 0,0-1 1,-1 0-1,-1-1 0,0 0 0,-1 0 0,-1 0 1,0 0-1,0-1 0,-2 1 0,0-1 1,0-25-1,-2 33-9,0-25-28,-6-58 1,4 78 9,-1-1 0,-1 1 0,0 0 0,0 0 0,-1 0 1,0 1-1,-13-19 0,-2 1-3,-2 0 1,-1 2-1,-1 0 0,-1 2 0,-1 1 1,-2 1-1,0 1 0,-1 1 1,-1 2-1,-1 1 0,-1 1 1,-45-16-1,21 13-12,-1 3 0,-1 2 0,0 2 0,-1 3 0,0 3 0,-96 0 0,104 6-75,1 3 0,-1 1-1,1 3 1,0 1 0,0 3 0,-77 27 0,79-19 54,0 3-1,1 2 0,1 2 1,1 2-1,-60 48 1,82-57 29,1 2 1,1 1 0,1 1 0,1 0 0,1 2-1,1 0 1,1 1 0,1 0 0,1 2-1,2-1 1,-11 33 0,10-9 21,2 1 0,3 0 0,1 0 1,3 0-1,3 67 0,1-103 7,1-1 1,0 1-1,1-1 1,1 0-1,0 0 0,1 0 1,1 0-1,0 0 0,0-1 1,2 0-1,-1 0 0,13 17 1,-7-14 11,1-2 0,0 1 1,1-2-1,0 0 1,1-1-1,0 0 0,1-1 1,26 13-1,-4-6 16,1-1 0,1-3 0,1-1-1,0-2 1,0-1 0,1-3 0,81 4-1,7-7 131,170-17 0,-230 5-131,1-3 1,-2-3-1,0-3 1,71-28 0,-112 34 44,-1-2 1,0 0 0,-1-2 0,-1-1 0,0-1-1,-1-1 1,-1-1 0,31-32 0,-41 37-33,-1 0 0,-1-1 0,0 0 0,-1-1 0,-1 0 0,0-1 1,-1 0-1,-1 0 0,-1-1 0,0 1 0,-1-1 0,-1-1 0,-1 1 0,2-32 0,-4 27-43,-1 0 0,-1-1 0,-1 1 0,-1 0 0,-1 0 0,-1 0 0,-1 0 0,-1 1 0,-1 0 0,-1 1 0,-1-1 0,-1 2 0,0-1 0,-2 2 0,-23-30 0,6 15 18,-1 1 0,-2 1-1,-1 2 1,-1 1 0,-1 2 0,-2 1-1,0 2 1,-2 2 0,-65-26-1,55 29-35,-1 3-1,-1 2 1,0 3-1,-1 2 0,0 2 1,0 2-1,-96 4 0,122 4-12,0 1 0,1 1 0,-1 1 0,1 2 0,1 0-1,-1 2 1,-46 25 0,0 7-20,-83 64 0,115-77 16,1 2-1,2 1 1,1 2 0,-58 71-1,79-83 23,0 0 0,1 1-1,1 1 1,1 0 0,1 0 0,1 1 0,2 1-1,0 0 1,2 0 0,-5 40 0,8-42 9,1-1 0,2 1-1,0-1 1,1 0 0,6 28 0,-4-36 4,1-1 0,1 0 0,0-1 0,1 1 0,0-1 1,1 0-1,0-1 0,1 1 0,15 16 0,1-2 11,1-2 0,2-1 0,0 0 1,2-2-1,0-2 0,1 0 0,1-2 1,1-1-1,1-2 0,0-1 0,1-2 1,48 12-1,-3-7 19,1-4 0,-1-3 1,2-3-1,116-6 0,-138-4 15,-1-3 0,0-2 0,-1-3 0,0-3 0,0-1 0,68-30 0,-78 25 71,-2-2 1,0-2 0,-2-2-1,-1-1 1,-1-3 0,-1-1-1,57-58 1,-83 73-62,-1 0 0,0 0 0,-2-1 0,0-1 0,0 0 0,-2 0 0,0-1 0,-1 0 0,-1-1 0,-1 0 0,-1 0 0,-1 0 0,0 0 0,-2-1 0,0 0 0,-1-24-1,-1 4-18,-8-71 0,5 97-32,0 0 0,-1 1 0,-1 0 0,0-1 1,0 1-1,-2 1 0,0-1 0,-10-14 0,-5-2 3,-2 2-1,0 0 1,-2 2 0,-1 1-1,-1 1 1,-42-28-1,2 8 10,-134-62 0,158 87-169,0 1-1,-2 3 1,0 2-1,-80-12 1,43 16-242,-153 1 1,191 11 331,1 2 0,0 1-1,0 3 1,1 1 0,0 2-1,1 3 1,0 0 0,1 3-1,-46 27 1,47-21 37,1 1-1,1 2 1,1 1 0,2 3-1,0 0 1,2 2 0,2 2-1,-45 64 1,58-69 23,1 1 0,2 0 1,1 1-1,1 0 0,2 1 0,2 0 0,1 1 1,1 0-1,2 0 0,1 1 0,2-1 1,1 1-1,5 41 0,-2-64 2,1 0 1,0 0-1,1-1 0,0 1 0,0-1 1,2 0-1,-1 0 0,1 0 0,1-1 1,0 0-1,0 0 0,1-1 0,0 1 1,1-2-1,0 1 0,16 10 1,5 3 5,2-1 0,0-2 1,1-1-1,41 16 1,-20-14 18,1-1 0,1-3 0,1-2 0,94 9 1,235-7 87,-315-18-39,0-3 0,-1-3 0,0-3 0,0-3 0,-1-3 0,-1-4 0,-1-2 0,-1-3 0,-1-3 0,73-45 0,-117 61-18,-2-1 0,1-1 1,-2 0-1,0-2 0,-1 0 1,-1-1-1,-1 0 0,0-2 1,-1 0-1,-1 0 0,13-28 1,-14 19-45,-1 0-1,-1-1 1,-1 0 0,-2-1 0,-1 1-1,-1-1 1,-2 0 0,-1-38 0,-2 54-22,1 2 9,-1 0 1,0 0-1,-1 0 0,0 1 1,-1-1-1,-1 0 0,0 1 1,0-1-1,-8-17 0,-5 2-2,0 0 0,-2 0 0,-1 2 0,-1 0 0,-1 2 0,-1 0-1,-1 1 1,-1 1 0,-2 2 0,0 0 0,0 2 0,-48-25 0,33 24-19,0 2 1,-2 1 0,0 2-1,0 3 1,-1 1 0,0 2-1,-1 2 1,-72-1 0,69 6-36,0 3 1,1 1 0,0 3-1,0 1 1,0 3-1,1 1 1,-52 22 0,37-9-51,2 3 1,0 2-1,2 3 1,2 3-1,1 2 1,1 2-1,3 3 1,-51 53-1,84-77 96,2 2 0,1 0 0,0 1 0,1 1 1,1-1-1,2 2 0,0 0 0,1 0 0,-11 47 0,13-30-131,1 0 0,1 1 0,3 0 0,1 0 0,7 51 1,-4-74-413,2 0 1,0 0-1,1-1 1,1 1-1,0-1 1,1 0-1,1-1 1,1 0-1,1 0 1,12 16-1,19 21-3697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8:36.783"/>
    </inkml:context>
    <inkml:brush xml:id="br0">
      <inkml:brushProperty name="width" value="0.05" units="cm"/>
      <inkml:brushProperty name="height" value="0.05" units="cm"/>
      <inkml:brushProperty name="color" value="#FFC114"/>
    </inkml:brush>
  </inkml:definitions>
  <inkml:trace contextRef="#ctx0" brushRef="#br0">235 970 288,'0'0'6176,"8"21"-4092,19 6-1465,1-2 0,1 0 0,1-2 0,2-1 0,47 25 0,-12-13-250,1-2 1,2-3 0,1-4 0,1-3-1,0-2 1,2-4 0,83 7-1,530 6 521,-599-29-721,-1-4 0,117-21 0,-162 17-21,0-2-1,-1-3 1,-1 0-1,0-3 0,-1-2 1,69-41-1,-53 20 125,-2-3 0,-2-2 0,-1-2 1,84-104-1,-129 144-197,-1-1-1,0 1 1,-1-1 0,1 0 0,-1 0 0,-1 0-1,1 0 1,-1 0 0,0-1 0,-1 1 0,1-12 0,0-8 8,-5-49 1,3 69-98,-2-1 2,1 0 1,-2 0 0,1 0-1,-1 0 1,0 1-1,-1 0 1,1-1 0,-2 1-1,1 0 1,-1 1-1,0-1 1,0 1 0,-1 0-1,-10-9 1,-12-9-53,-57-37 1,76 54 59,-37-21-36,0 1-1,-2 2 0,-1 3 1,0 1-1,-2 3 1,-60-13-1,33 14-97,-1 4 1,-1 4-1,-116 1 0,166 8 75,-144-2-553,-320 41-1,363-15 449,-213 70 0,252-61 75,1 4 0,3 3 0,-86 54 1,147-77 41,0 1 1,1 2-1,1 0 1,1 1-1,-27 32 1,41-42 29,0 2 0,1 0 0,0 0 0,1 0 1,1 1-1,0 0 0,1 1 0,0-1 0,2 1 1,-1 0-1,2 1 0,-4 27 0,6-21-3,0 1 0,1 0 0,1-1 0,2 1 0,6 30 0,-6-42 28,1 1 0,0 0-1,1-1 1,0 0 0,1 0 0,1 0 0,-1-1-1,2 0 1,-1 0 0,1-1 0,14 13-1,4-1 18,0 0-1,2-2 1,0-1-1,2-2 0,-1 0 1,2-2-1,33 10 0,27 5 40,112 21 0,-55-24 12,237 12 0,152-29 289,-490-9-297,75-3 189,1-5 0,-1-6 0,-1-5 0,-1-5 0,202-68 0,-291 80-194,-1 0 0,0-2 1,0-1-1,-2-1 0,0-2 1,0-1-1,-2-1 0,43-42 1,-53 45-29,-2-1 1,0 0 0,-1-1-1,-1 0 1,0-1-1,-2 0 1,0-1-1,-2 0 1,0 0 0,-1-1-1,-1 0 1,-2 0-1,5-38 1,-7 33-33,-1 0 1,-1-1-1,-6-42 0,4 54-6,-2 0 0,0 0 0,-1 1 0,-1-1 0,0 1 0,-1 1 0,-11-19 0,1 7-7,-1 1 1,-2 1-1,0 1 0,-1 0 0,-1 2 0,-26-20 1,10 13-26,-1 1 1,-2 3 0,-58-27 0,-1 10-34,-2 4-1,-174-38 0,175 53-79,-2 5 1,-146-8-1,181 24 19,0 2 1,1 4-1,-1 2 1,-114 28 0,82-6-101,2 3 1,-187 92-1,214-86 184,3 2-1,1 4 1,2 3 0,-88 81-1,132-109 31,1 2 0,1 0 1,1 1-1,1 1 0,1 1 0,1 1 0,1 0 0,1 0 1,1 1-1,1 1 0,2 0 0,0 1 0,2-1 0,2 1 1,0 1-1,-1 36 0,5-35-8,2 0 0,6 48-1,-5-66 23,1-1-1,1 1 0,-1-1 1,2 0-1,0 0 0,0 0 0,1-1 1,0 0-1,12 15 0,-3-8 16,1-1 0,1 0-1,0-2 1,1 0 0,1 0-1,0-2 1,0-1 0,2 0 0,26 10-1,27 6 48,97 24 0,-53-24-8,0-5 1,215 11-1,244-30 214,-554-3-255,116-7 238,-1-7 0,-1-5 0,0-6-1,-2-6 1,133-50 0,-226 67-174,-2-2-1,1-2 1,-2-2 0,-1-2-1,0-1 1,60-49-1,-82 58-7,0 0 0,-2-1 0,1 0 0,-2-1 0,0-1 0,-1 0 0,-1-1 0,0 0-1,-2-1 1,0 0 0,-1-1 0,-1 1 0,0-1 0,-2-1 0,-1 1 0,3-26 0,-4 26-60,-2 1 0,0-1 1,-1 0-1,-1 1 0,-1-1 0,-1 1 1,0-1-1,-2 1 0,0 0 1,-1 0-1,-1 1 0,-18-35 1,6 24-26,-2 0 0,-1 2 1,-1 1-1,-1 0 0,-1 2 1,-1 1-1,-1 1 0,-54-33 0,-20-4-32,-134-55-1,225 110 57,-112-50-188,-246-70 1,278 102-89,-1 4 1,0 4-1,-154-4 0,234 18 232,-35-2-96,-1 2 0,0 3 0,1 1 1,-79 18-1,47 2-156,1 3 0,1 3 0,-92 51 0,124-55 132,0 1 0,2 3 0,1 1-1,2 2 1,1 2 0,-46 53 0,39-33-407,2 1 1,3 2-1,3 2 0,-49 106 0,78-147-337,2 1 0,1-1-1,0 1 1,1 0-1,1 1 1,1-1 0,1 32-1,1 6-4531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3:34.898"/>
    </inkml:context>
    <inkml:brush xml:id="br0">
      <inkml:brushProperty name="width" value="0.05" units="cm"/>
      <inkml:brushProperty name="height" value="0.05" units="cm"/>
    </inkml:brush>
  </inkml:definitions>
  <inkml:trace contextRef="#ctx0" brushRef="#br0">393 17 2417,'2'-6'10280,"-5"4"-10635,-9-1 377,-1 1 0,0 0 0,1 1 1,-1 0-1,0 1 0,0 1 0,1 0 1,-1 0-1,0 2 0,1-1 0,0 2 0,-1-1 1,1 2-1,0 0 0,1 0 0,0 1 1,-21 14-1,17-9 2,0 1 1,1 0-1,0 1 1,1 1-1,1 0 1,-11 16-1,17-21 10,0 0 0,1 1 0,0 0 0,1 0 0,0 0 0,1 0 0,0 1 0,1-1 0,0 1 0,0 0 0,0 19 0,2-27-19,1-1-1,-1 1 1,0-1 0,1 1 0,-1 0 0,1-1 0,0 1 0,0-1-1,0 1 1,0-1 0,1 0 0,-1 1 0,0-1 0,1 0-1,0 0 1,-1 0 0,5 3 0,-2-1 21,1 0-1,1-1 1,-1 0 0,0 0-1,1 0 1,-1 0 0,10 2-1,5 0 166,1 0 0,-1-2-1,34 3 1,170-5 381,-223-1-638,0 0 1,0 0 0,-1 0 0,1 0-1,0 0 1,0 0 0,0 0 0,0-1-1,-1 1 1,1 0 0,0 0 0,0-1-1,0 1 1,-1 0 0,1-1 0,0 1-1,-1-1 1,1 1 0,0-1 0,-1 1-1,1-1 1,0 1 0,-1-1 0,1 0-1,-1 1 1,1-1 0,-1 0 0,0 0 0,1 1-1,-1-1 1,0 0 0,1 0 0,-1 0-1,0 1 1,0-1 0,0 0 0,1-1-1,0-3-1227,1-8-2396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3:35.474"/>
    </inkml:context>
    <inkml:brush xml:id="br0">
      <inkml:brushProperty name="width" value="0.05" units="cm"/>
      <inkml:brushProperty name="height" value="0.05" units="cm"/>
    </inkml:brush>
  </inkml:definitions>
  <inkml:trace contextRef="#ctx0" brushRef="#br0">9 10 3698,'0'0'3919,"0"-10"-2012,-9 288 700,10-277-2603,-1 0 0,1 0 1,0 0-1,-1 0 0,1-1 1,0 1-1,-1 0 0,1 0 1,0-1-1,0 1 0,0 0 0,-1-1 1,1 1-1,0-1 0,0 1 1,0-1-1,0 0 0,0 1 1,0-1-1,0 0 0,0 0 0,0 1 1,0-1-1,0 0 0,0 0 1,0 0-1,1 0 0,0-1 0,42 1 460,-33 0-150,51 8 1259,-24-2-3669,-12-4-5620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3:35.803"/>
    </inkml:context>
    <inkml:brush xml:id="br0">
      <inkml:brushProperty name="width" value="0.05" units="cm"/>
      <inkml:brushProperty name="height" value="0.05" units="cm"/>
    </inkml:brush>
  </inkml:definitions>
  <inkml:trace contextRef="#ctx0" brushRef="#br0">28 36 1217,'0'0'5618,"-2"-7"-4775,-9-21-152,11 28-669,0 0 0,0 0 0,0 1-1,0-1 1,0 0 0,0 0 0,0 0-1,0 0 1,0 0 0,0 1 0,0-1 0,0 0-1,0 0 1,-1 0 0,1 0 0,0 0-1,0 0 1,0 1 0,0-1 0,0 0 0,0 0-1,-1 0 1,1 0 0,0 0 0,0 0-1,0 0 1,0 0 0,0 0 0,-1 0 0,1 0-1,0 0 1,0 0 0,0 0 0,0 0-1,0 0 1,-1 0 0,1 0 0,0 0 0,0 0-1,0 0 1,0 0 0,-1 0 0,1 0 0,0 0-1,0 0 1,0 0 0,0 0 0,0 0-1,0 0 1,-1-1 0,1 1 0,0 0 0,0 0-1,0 0 1,-3 16-38,-2 197 3265,5-166-2800,0-45-498,0-1 1,0 1-1,0-1 0,0 1 1,0 0-1,0-1 1,0 1-1,1 0 0,-1-1 1,0 1-1,1-1 1,0 1-1,-1-1 0,1 1 1,0-1-1,0 1 1,-1-1-1,1 0 0,0 1 1,1-1-1,-1 0 1,0 0-1,0 0 0,0 0 1,1 0-1,-1 0 1,0 0-1,1 0 0,-1-1 1,1 1-1,-1 0 1,1-1-1,-1 1 0,1-1 1,0 0-1,2 1 1,1-3-3501,-4-8-2560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08.797"/>
    </inkml:context>
    <inkml:brush xml:id="br0">
      <inkml:brushProperty name="width" value="0.05" units="cm"/>
      <inkml:brushProperty name="height" value="0.05" units="cm"/>
      <inkml:brushProperty name="color" value="#F6630D"/>
    </inkml:brush>
  </inkml:definitions>
  <inkml:trace contextRef="#ctx0" brushRef="#br0">0 152 864,'0'0'7716,"23"2"-6969,208 9 580,242-21 0,-252 8-1276,-5 0-11,178-36-10,-243 17 93,-41 4 136,164-5-1,-109 13-92,-43 1-60,156-9 86,113-2 118,482 19 607,-873 0-589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11.088"/>
    </inkml:context>
    <inkml:brush xml:id="br0">
      <inkml:brushProperty name="width" value="0.05" units="cm"/>
      <inkml:brushProperty name="height" value="0.05" units="cm"/>
      <inkml:brushProperty name="color" value="#F6630D"/>
    </inkml:brush>
  </inkml:definitions>
  <inkml:trace contextRef="#ctx0" brushRef="#br0">0 119 592,'0'0'3879,"7"-1"-552,27-4-3087,337 19 1364,-230-8-1259,-48-4-282,582 3 197,-366-8 190,25-13 398,434-71 1292,-423 60-1231,-278 25-571,-47-1-156,1 2 0,0 1 0,0 1 0,0 0 0,34 8 0,-49-2-2295,-30 0-11861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4.814"/>
    </inkml:context>
    <inkml:brush xml:id="br0">
      <inkml:brushProperty name="width" value="0.05" units="cm"/>
      <inkml:brushProperty name="height" value="0.05" units="cm"/>
      <inkml:brushProperty name="color" value="#CC0066"/>
    </inkml:brush>
  </inkml:definitions>
  <inkml:trace contextRef="#ctx0" brushRef="#br0">267 41 3153,'0'0'5035,"0"-6"-4246,0 5-736,0 0-1,0 0 1,0 0-1,0-1 0,0 1 1,0 0-1,0 0 1,0-1-1,-1 1 0,1 0 1,0 0-1,-1 0 0,1 0 1,-1 0-1,1-1 1,-1 1-1,0 0 0,1 0 1,-1 0-1,0 1 0,0-1 1,0 0-1,1 0 1,-1 0-1,0 1 0,0-1 1,0 0-1,-2 0 1,-3-1 40,0 1 1,-1 0-1,1 1 1,0-1 0,-11 1-1,8 1-43,1-1-1,0 1 1,0 1-1,0-1 1,0 1 0,0 1-1,0-1 1,0 1-1,1 1 1,-1-1-1,1 1 1,0 1-1,0-1 1,1 1-1,-1 0 1,1 1-1,0-1 1,1 1-1,-8 10 1,6-7 83,1 0 1,1 1-1,0-1 0,0 1 1,1 0-1,0 1 0,0-1 1,1 1-1,1-1 0,0 1 1,0 0-1,1 0 0,1 0 1,0 14-1,1-20-96,0-1 0,1 1 0,-1-1 0,1 1 0,-1-1 0,2 0 0,-1 0 0,0 0 0,1 0 0,-1 0 0,1 0 0,0-1 0,1 0 0,-1 1 0,0-1 0,1 0 0,0 0 0,0-1 0,0 1 0,0-1 0,0 0 0,0 0 0,0 0 0,1-1 0,-1 0 0,6 2 0,9 2 64,0-1 1,0 0-1,1-2 0,36 1 0,-55-3-104,0 0 0,0 0 0,0 0 0,0 0 0,0-1 0,0 1 0,1 0 0,-1 0 0,0-1 0,0 1 0,0-1 0,-1 1 0,1-1 0,0 1 0,0-1 0,0 0 0,0 1 0,0-1 0,-1 0 0,1 0 0,0 1 0,-1-1 0,1 0 0,0 0 0,-1 0 0,1-2 0,0 0-47,0 0 0,0-1 0,0 1 1,-1 0-1,0 0 0,1-1 0,-1 1 0,0 0 0,-1-5 0,0 1-141,0 1 0,0-1 0,-1 0 0,0 1 0,0-1-1,-1 1 1,0 0 0,-6-12 0,-15-5 2011,40 23-1674,85-3-1154,-33-2-4747,-34 3-45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7.336"/>
    </inkml:context>
    <inkml:brush xml:id="br0">
      <inkml:brushProperty name="width" value="0.05" units="cm"/>
      <inkml:brushProperty name="height" value="0.05" units="cm"/>
      <inkml:brushProperty name="color" value="#FF0066"/>
    </inkml:brush>
  </inkml:definitions>
  <inkml:trace contextRef="#ctx0" brushRef="#br0">1 470 6867,'0'0'2372,"22"-13"-2065,154-97 592,-142 89-642,-1-2 1,-1-1 0,-2-1-1,29-30 1,-43 38-133,0-1 0,-1 0 0,-2-1 0,1-1 1,-2 0-1,-1-1 0,-1 0 0,9-24 0,-19 46-105,0-1 0,0 0 0,0 0 1,0 0-1,0 0 0,0 0 0,0 0 0,0 0 0,0 0 0,0 0 0,0 0 0,0 0 0,0 1 1,0-1-1,1 0 0,-1 0 0,0 0 0,0 0 0,0 0 0,0 0 0,0 0 0,0 0 0,0 0 0,0 0 1,0 0-1,0 0 0,1 0 0,-1 0 0,0 0 0,0 0 0,0 0 0,0 0 0,0 0 0,0 0 1,0 0-1,0 0 0,0 0 0,1 0 0,-1 0 0,0 0 0,0 0 0,0 0 0,0 0 0,0 0 0,0 0 1,0 0-1,0 0 0,0-1 0,0 1 0,0 0 0,0 0 0,1 0 0,-1 0 0,3 18 50,1 25-203,0 39 847,13 158 1701,-11-214-2465,1-18-1916,5-11-3381,-1-11 822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1.153"/>
    </inkml:context>
    <inkml:brush xml:id="br0">
      <inkml:brushProperty name="width" value="0.05" units="cm"/>
      <inkml:brushProperty name="height" value="0.05" units="cm"/>
      <inkml:brushProperty name="color" value="#33CCFF"/>
    </inkml:brush>
  </inkml:definitions>
  <inkml:trace contextRef="#ctx0" brushRef="#br0">0 104 848,'0'0'8434,"35"-2"-7952,59 2-1,136 18-1,14-1-323,-130-6-93,205-6 0,-176-7-34,114-12 519,62-14 217,-216 15-630,97-21 34,34-3 103,-162 25 40,-50 8 83,1 0 1,29 0-1,-52 4-284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2.735"/>
    </inkml:context>
    <inkml:brush xml:id="br0">
      <inkml:brushProperty name="width" value="0.05" units="cm"/>
      <inkml:brushProperty name="height" value="0.05" units="cm"/>
      <inkml:brushProperty name="color" value="#33CCFF"/>
    </inkml:brush>
  </inkml:definitions>
  <inkml:trace contextRef="#ctx0" brushRef="#br0">1 2 560,'6'0'9989,"22"0"-8991,144-2 280,190 4 624,-227 6-1675,142 4-35,234-13 1756,-286 0-2942,-24 1-6547,-229 0-474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3.666"/>
    </inkml:context>
    <inkml:brush xml:id="br0">
      <inkml:brushProperty name="width" value="0.05" units="cm"/>
      <inkml:brushProperty name="height" value="0.05" units="cm"/>
      <inkml:brushProperty name="color" value="#33CCFF"/>
    </inkml:brush>
  </inkml:definitions>
  <inkml:trace contextRef="#ctx0" brushRef="#br0">0 0 1345,'0'0'4143,"8"1"-3447,105 9 2501,136-6 0,-166-4-2686,10 0-261,143-1 808,291 36 0,-382-22-300,209-7-1,-218-7 81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6:24.979"/>
    </inkml:context>
    <inkml:brush xml:id="br0">
      <inkml:brushProperty name="width" value="0.05" units="cm"/>
      <inkml:brushProperty name="height" value="0.05" units="cm"/>
      <inkml:brushProperty name="color" value="#33CCFF"/>
    </inkml:brush>
  </inkml:definitions>
  <inkml:trace contextRef="#ctx0" brushRef="#br0">0 0 976,'0'0'7599,"15"0"-5964,455 14 1969,-194 2-2686,223 7 435,-428-21-1169,547-2 101,-587 1-272,-24 0 0,0 0 1,0-1-1,0 0 1,0-1-1,12-1 1,-16 1 359,0 0-2648,-9 1-1210,-12 0-637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7:02.126"/>
    </inkml:context>
    <inkml:brush xml:id="br0">
      <inkml:brushProperty name="width" value="0.05" units="cm"/>
      <inkml:brushProperty name="height" value="0.05" units="cm"/>
      <inkml:brushProperty name="color" value="#CC0066"/>
    </inkml:brush>
  </inkml:definitions>
  <inkml:trace contextRef="#ctx0" brushRef="#br0">1 16 624,'0'0'3895,"61"0"-1019,12 0-2393,-1 3 0,90 16 0,113 10 252,-261-28-718,284-1 285,-113-16-266,43 0 3,137 5 162,1-1-8,-256 13-146,211-6 416,-285-3-652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57:07.744"/>
    </inkml:context>
    <inkml:brush xml:id="br0">
      <inkml:brushProperty name="width" value="0.05" units="cm"/>
      <inkml:brushProperty name="height" value="0.05" units="cm"/>
      <inkml:brushProperty name="color" value="#CC0066"/>
    </inkml:brush>
  </inkml:definitions>
  <inkml:trace contextRef="#ctx0" brushRef="#br0">1 108 256,'0'0'3354,"38"-4"-209,-35 4-3135,401-11 322,-224-10-276,94 17 292,-153 6 45,140 10-121,-3-3-29,-41 13 491,368-19-46,-258-27 227,132-17-85,-344 33-727,79-2 53,-7-2-66,69-2 68,-160 10 544,-95 3-577,-1 0-64,0 1 49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29.347"/>
    </inkml:context>
    <inkml:brush xml:id="br0">
      <inkml:brushProperty name="width" value="0.05" units="cm"/>
      <inkml:brushProperty name="height" value="0.05" units="cm"/>
      <inkml:brushProperty name="color" value="#004F8B"/>
    </inkml:brush>
  </inkml:definitions>
  <inkml:trace contextRef="#ctx0" brushRef="#br0">495 1 464,'-2'1'14092,"-10"4"-14028,-4-4-2,1 1 0,0 1 0,1 1 0,-1 0 0,0 1 0,1 0 0,-25 14 0,-42 14 152,65-26-210,1 0 0,0 1 0,1 0 1,-21 16-1,22-15-6,2 0 1,-1 0-1,1 1 1,0 1-1,1-1 0,0 2 1,1-1-1,1 2 0,0-1 1,0 1-1,1 0 0,1 0 1,0 1-1,1 0 1,0 0-1,1 1 0,-4 25 1,1 39 250,4 1 0,8 92 0,1-137-91,2 1 0,1-1 1,2-1-1,27 58 0,-13-30 88,-8-21-48,1-2 0,1 1-1,3-2 1,1-1 0,36 45-1,-41-61-134,0-2 0,1 0 0,1-1 0,0-1 0,1-1-1,1 0 1,1-2 0,0-1 0,49 20 0,35-1 41,-76-25-64,-1 1 0,54 24 0,-80-29-459,-3-3 82,0 1 0,-1-1-1,1 1 1,0-1 0,0 1 0,0-1 0,-1 0 0,1 1 0,0-1 0,0 0 0,0 0 0,0 1 0,0-1 0,0 0 0,0 0 0,-1 0 0,1 0-1,0 0 1,0 0 0,0 0 0,0-1 0,0 1 0,0 0 0,0 0 0,1-1 0,8-10-6824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0.014"/>
    </inkml:context>
    <inkml:brush xml:id="br0">
      <inkml:brushProperty name="width" value="0.05" units="cm"/>
      <inkml:brushProperty name="height" value="0.05" units="cm"/>
      <inkml:brushProperty name="color" value="#004F8B"/>
    </inkml:brush>
  </inkml:definitions>
  <inkml:trace contextRef="#ctx0" brushRef="#br0">57 0 5651,'0'0'3150,"16"12"-2090,134 93 1829,-105-77-1670,-21-14-889,-2 0 0,1 1 1,-2 1-1,0 1 1,27 30-1,-47-46-321,0 0 0,0 0 0,0 1 0,0-1 0,0 0 0,0 1 0,-1-1 0,1 0 0,0 1 0,-1-1 0,1 1 0,-1-1 0,0 1 0,1-1 0,-1 1 0,0-1 0,0 1 1,0-1-1,0 1 0,0-1 0,-1 1 0,0 2 0,0-1-4,0-1 1,0 1 0,-1-1-1,0 0 1,1 1 0,-1-1-1,0 0 1,0 0 0,0 0-1,0 0 1,0-1 0,-3 2 0,-9 6-12,-1-2 1,0 1 0,-25 7 0,24-9 8,-19 8-111,-7 4 15,-2-2 0,0-1 0,-71 12 0,115-26 85,-1-1-1,1 0 0,-1 0 1,1 0-1,0 0 0,-1 0 1,1 0-1,-1 0 0,1 0 1,-1 0-1,1 0 0,-1-1 1,1 1-1,-1 0 0,1 0 1,0 0-1,-1 0 0,1-1 1,-1 1-1,1 0 0,0-1 1,-1 1-1,1 0 0,-1 0 1,1-1-1,0 1 0,0-1 1,-1 1-1,1 0 0,0-1 1,0 1-1,-1-1 0,1-20-518,17-26-580,-14 40 933,3-16-337,0-1 0,-1 1 1,-2-1-1,0 0 0,-2 0 1,-3-47-1,1 16 559,-12 82 1454,-2 20-1227,8-27-519,1 1-1,0-1 1,2 1-1,-3 24 1,7-26-2517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0.700"/>
    </inkml:context>
    <inkml:brush xml:id="br0">
      <inkml:brushProperty name="width" value="0.05" units="cm"/>
      <inkml:brushProperty name="height" value="0.05" units="cm"/>
      <inkml:brushProperty name="color" value="#004F8B"/>
    </inkml:brush>
  </inkml:definitions>
  <inkml:trace contextRef="#ctx0" brushRef="#br0">23 417 8084,'0'0'5271,"-1"0"-5207,1 0 0,-1 0 0,0 1 0,1-1 0,-1 0-1,1 0 1,-1 0 0,1 0 0,-1 1 0,0-1 0,1 0-1,-1 0 1,1 0 0,-1 0 0,0 0 0,1-1 0,-1 1-1,1 0 1,-1 0 0,1 0 0,-1 0 0,1-1 0,-1 1-1,0 0 1,1 0 0,-1-1 0,-1-5 44,1 1 0,0-1 0,0 1 0,0-1 0,1 0 0,0 1 1,0-1-1,0 0 0,2-8 0,-1-7 14,0-6-31,0 1 1,2 0-1,2-1 0,9-33 0,-10 46-55,0 1-1,1 0 1,0 1 0,1-1-1,0 1 1,1 0 0,1 1-1,0 0 1,0 0 0,13-12 0,-20 21-25,0 0 0,1 1 1,-1 0-1,1-1 0,-1 1 1,1 0-1,-1 0 0,1 0 1,0 0-1,-1 0 0,1 0 1,0 0-1,0 1 1,0-1-1,0 1 0,0-1 1,0 1-1,0 0 0,0-1 1,0 1-1,0 0 0,-1 0 1,1 1-1,0-1 0,0 0 1,0 1-1,0-1 1,0 1-1,0-1 0,0 1 1,0 0-1,-1 0 0,1 0 1,0 0-1,-1 0 0,3 3 1,3 3 11,-1 1 1,0 0-1,0 0 1,-1 1 0,0-1-1,4 11 1,-3-5 100,84 209 1278,-35-78-1430,-55-145-119,0 1 0,1-1 1,-1 0-1,0 1 0,1-1 0,-1 1 0,0-1 0,0 1 1,0-1-1,0 1 0,0-1 0,1 1 0,-1-1 0,0 1 1,0-1-1,0 0 0,0 1 0,0-1 0,0 1 0,-1-1 1,1 1-1,0-1 0,0 1 0,0-1 0,0 1 0,0-1 1,-1 1-1,1-1 0,-1 1 0,-13-3-2223,-22-19-1023,34 20 2882,-51-34-8024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1.080"/>
    </inkml:context>
    <inkml:brush xml:id="br0">
      <inkml:brushProperty name="width" value="0.05" units="cm"/>
      <inkml:brushProperty name="height" value="0.05" units="cm"/>
      <inkml:brushProperty name="color" value="#004F8B"/>
    </inkml:brush>
  </inkml:definitions>
  <inkml:trace contextRef="#ctx0" brushRef="#br0">1 64 4562,'0'0'8292,"16"4"-7588,52 5-1039,101 1 1,-137-10-939,0-1 0,-1-2 0,1-1 0,-1-2 0,57-17 1,-70 16 1341,0 0 1,-1-1 0,27-18 0,-44 26 56,0-1 1,0 1-1,0 0 1,1 0 0,-1 0-1,0 0 1,0 0 0,0 0-1,1 0 1,-1-1-1,0 1 1,0 0 0,1 0-1,-1 0 1,0 0 0,0 0-1,0 0 1,1 0-1,-1 0 1,0 0 0,0 0-1,1 0 1,-1 0 0,0 1-1,0-1 1,1 0-1,-1 0 1,0 0 0,0 0-1,0 0 1,1 0 0,-1 0-1,0 1 1,0-1 0,0 0-1,0 0 1,1 0-1,-1 0 1,0 1 0,5 13 1767,-3 27-1364,-2-30 592,2 52 753,5 78 429,-5-125-2347,1-1 1,0 0 0,1 1-1,0-1 1,1 0 0,12 22-1,-40-104-6077,3 21 2388,-3-7-1847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7.930"/>
    </inkml:context>
    <inkml:brush xml:id="br0">
      <inkml:brushProperty name="width" value="0.05" units="cm"/>
      <inkml:brushProperty name="height" value="0.05" units="cm"/>
      <inkml:brushProperty name="color" value="#FF0066"/>
    </inkml:brush>
  </inkml:definitions>
  <inkml:trace contextRef="#ctx0" brushRef="#br0">300 39 2081,'0'0'4703,"-8"-7"-4420,2 3-229,1 0 0,-1 1 0,0 0 0,0 0 1,-1 0-1,1 1 0,0-1 0,-1 2 0,1-1 0,-1 1 0,0 0 0,0 0 0,1 1 0,-1 0 0,0 0 0,0 0 0,1 1 0,-1 0 0,0 1 0,1-1 0,-1 1 0,-7 3 0,6 0 98,-1-1-1,1 1 1,0 1-1,1 0 1,-1 0-1,1 0 0,0 1 1,1 0-1,-1 0 1,1 0-1,1 1 0,0 0 1,0 0-1,0 1 1,1-1-1,-5 15 1,3 0 301,1 0 0,0 0 0,2 0 0,1 1 0,1 35 1,1-53-411,1 1 0,0 0 0,0-1 0,0 0 1,1 1-1,0-1 0,0 0 0,1 0 0,0 0 1,0 0-1,0 0 0,0-1 0,1 1 0,0-1 1,0 0-1,1 0 0,-1 0 0,1-1 0,0 0 1,0 0-1,1 0 0,-1 0 0,1-1 0,0 0 1,0 0-1,0-1 0,0 1 0,0-1 0,1-1 1,-1 1-1,1-1 0,-1 0 0,1-1 1,-1 1-1,9-2 0,-10 2-53,-1-1-1,0 0 1,1-1 0,-1 1 0,0-1-1,1 1 1,-1-1 0,0 0-1,0-1 1,0 1 0,7-4-1,-9 3-66,0 0 0,0 0 0,0 0 0,-1 0 0,1-1 0,-1 1 0,0 0 0,0-1 0,1 1 0,-1-1 0,-1 1 0,1-1-1,0 1 1,-1-1 0,1 1 0,-1-1 0,0 0 0,0 1 0,0-1 0,0-3 0,0-4-337,0-1-1,-1 1 1,0-1 0,0 1 0,-1 0 0,-1 0 0,-4-14 0,4 19 412,1 0 1,-1 0 0,-1 0-1,1 1 1,-1-1 0,0 1 0,0-1-1,0 1 1,0 0 0,-1 1 0,1-1-1,-1 1 1,0 0 0,-9-4 0,14 7 72,0 0 1,0 0 0,1 0 0,-1 0-1,0 0 1,0 0 0,0 0 0,0 1-1,0-1 1,0 0 0,1 0 0,-1 0-1,0 0 1,0 0 0,0 0 0,0 0-1,0 0 1,0 0 0,1 0 0,-1 0-1,0 0 1,0-1 0,0 1 0,0 0-1,0 0 1,0 0 0,1 0 0,-1 0 0,0 0-1,0 0 1,0 0 0,0 0 0,0 0-1,0 0 1,0-1 0,0 1 0,0 0-1,1 0 1,-1 0 0,0 0 0,0 0-1,0 0 1,0 0 0,0-1 0,0 1-1,0 0 1,0 0 0,0 0 0,0 0-1,0 0 1,0 0 0,0-1 0,0 1-1,0 0 1,0 0 0,0 0 0,0 0-1,0 0 1,0-1 0,0 1 0,0 0-1,0 0 1,-1 0 0,25-3 643,29 2-1690,72 2-6994,-88 4 2593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1.905"/>
    </inkml:context>
    <inkml:brush xml:id="br0">
      <inkml:brushProperty name="width" value="0.05" units="cm"/>
      <inkml:brushProperty name="height" value="0.05" units="cm"/>
      <inkml:brushProperty name="color" value="#004F8B"/>
    </inkml:brush>
  </inkml:definitions>
  <inkml:trace contextRef="#ctx0" brushRef="#br0">0 45 7732,'0'0'9577,"15"0"-8494,22-1-1067,0 1 0,0 2-1,0 2 1,0 1-1,69 20 1,-97-22-63,0 0 0,0 0 0,0 1 1,0 0-1,-1 1 0,1 0 0,-1 0 0,0 1 1,-1 0-1,0 0 0,0 1 0,0 0 1,0 0-1,-1 0 0,-1 1 0,1 0 0,-1 0 1,0 1-1,-1-1 0,0 1 0,-1 0 0,1 0 1,-2 1-1,1-1 0,1 13 0,1 27 285,-2 0-1,-3 56 1,-1-29-78,1-76 376,0-42-384,5-178-1172,-2 176 955,3 0 1,1 1-1,13-44 1,-19 83 68,0 1 1,1-1-1,-1 1 0,1 0 1,0 0-1,0-1 0,0 1 1,0 0-1,0 0 0,0 1 0,1-1 1,0 0-1,-1 1 0,1 0 1,0-1-1,0 1 0,1 0 1,-1 1-1,0-1 0,0 1 1,1-1-1,6-1 0,0 1 2,-1 1 1,1 0-1,-1 0 0,1 1 1,-1 1-1,1-1 0,18 5 0,-21-3 18,0 1 0,1 0 0,-1 0 0,0 0 0,-1 1 0,1 0 0,0 0 0,-1 1 0,0 0 0,0 0 0,-1 0 0,1 1 0,-1 0 0,8 11 0,-10-12-26,0 0 1,1 0-1,-2 0 0,1 0 0,-1 0 1,1 1-1,-1-1 0,-1 1 0,1-1 1,-1 1-1,0 0 0,0-1 0,-1 1 1,0 0-1,0 0 0,0-1 0,0 1 1,-1 0-1,0 0 0,-4 10 0,2-11-35,0-1 0,0 1 1,0-1-1,-1 0 0,0 0 0,0 0 0,0 0 0,0-1 0,-1 0 0,0 0 1,1 0-1,-1 0 0,0-1 0,0 1 0,0-1 0,-11 2 0,0 0-343,1 0 0,-1-1 1,0 0-1,-27-1 0,-31-3-5746,56-5 2405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2.665"/>
    </inkml:context>
    <inkml:brush xml:id="br0">
      <inkml:brushProperty name="width" value="0.05" units="cm"/>
      <inkml:brushProperty name="height" value="0.05" units="cm"/>
      <inkml:brushProperty name="color" value="#004F8B"/>
    </inkml:brush>
  </inkml:definitions>
  <inkml:trace contextRef="#ctx0" brushRef="#br0">39 311 6211,'0'0'2721,"-6"18"-1480,-3 4-698,5-13-207,0 0 0,0 1 0,1-1 0,0 1-1,1 0 1,-2 11 0,24-116 2535,3 16-3490,35-83 0,-56 159 558,2-8-29,0 1-1,2 0 1,-1 0 0,13-18 0,-16 27 126,-1-1 0,0 1 0,0-1 1,1 1-1,-1-1 0,0 1 0,1 0 0,0 0 0,-1 0 0,1 0 1,0 0-1,-1 0 0,1 0 0,0 0 0,0 1 0,0-1 1,0 1-1,-1-1 0,1 1 0,0 0 0,0 0 0,0 0 0,0 0 1,0 0-1,0 0 0,0 0 0,0 1 0,0-1 0,0 1 1,0-1-1,-1 1 0,1 0 0,0 0 0,0 0 0,-1 0 0,1 0 1,2 2-1,5 5 196,-1 0 0,0 1 0,0 0 0,-1 0 0,0 1 0,-1 0 0,7 13 0,34 79 1311,-46-99-1509,2 4 26,14 32 134,-1 0 0,-3 2 0,11 50-1,-38-91-7041,-7-9 4148,-18-14-5069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3.295"/>
    </inkml:context>
    <inkml:brush xml:id="br0">
      <inkml:brushProperty name="width" value="0.05" units="cm"/>
      <inkml:brushProperty name="height" value="0.05" units="cm"/>
      <inkml:brushProperty name="color" value="#004F8B"/>
    </inkml:brush>
  </inkml:definitions>
  <inkml:trace contextRef="#ctx0" brushRef="#br0">0 286 6163,'0'0'11005,"19"-5"-10581,-8 2-6,124-31-2343,95-38-11679,-207 64 13717,5 6 4730,-26 3-4568,0-1 1,0 1 0,0 0-1,-1 0 1,1 1 0,0-1-1,-1 0 1,1 0 0,-1 1-1,1-1 1,-1 1 0,0 0-1,1-1 1,-1 1 0,0 0-1,0 0 1,0-1 0,-1 1-1,1 0 1,0 0 0,-1 0-1,1 3 1,37 151 5382,-2-7-4676,-50-207-8239,-11-111-1,13 27 4821,9 73 4912,2 4 3412,18 65-4124,-9 1-1679,0 1 0,0 0 0,-1 0 0,1 0 0,0 1 0,-1 1 0,0-1 0,0 1 0,0 1 0,9 6 0,68 60 763,-69-58-582,-1 0 57,0 0 0,0 1 0,-2 1 0,21 30 0,-29-38-244,1 1 0,-1 0-1,-1 1 1,0-1 0,0 0 0,-1 1 0,1 0 0,-2-1 0,0 1 0,0 0 0,0 0-1,-2 16 1,0-20-75,0 0-1,-1 0 1,0-1-1,0 1 0,0-1 1,0 1-1,-1-1 1,1 0-1,-1 0 0,0 0 1,0 0-1,-1-1 1,1 1-1,-1-1 0,0 0 1,0 0-1,0 0 1,0-1-1,0 1 0,-1-1 1,-5 2-1,-6 3-160,0 0-1,0-2 1,0 0 0,-32 5-1,32-7-137,0-2-1,1 1 0,-1-2 1,0 0-1,1-1 1,-27-5-1,39 5 141,-1 0 0,1 0-1,-1 0 1,1 0 0,0-1 0,0 0 0,0 1-1,0-1 1,0-1 0,0 1 0,1 0-1,-1 0 1,0-1 0,-3-5 0,5 5-181,-1 0 1,0-1-1,1 1 1,0-1-1,0 0 1,0 1-1,0-1 1,1 0-1,-1 0 0,1 1 1,0-1-1,0 0 1,1 0-1,-1 0 1,1 1-1,1-8 1,9-16-5272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3.838"/>
    </inkml:context>
    <inkml:brush xml:id="br0">
      <inkml:brushProperty name="width" value="0.05" units="cm"/>
      <inkml:brushProperty name="height" value="0.05" units="cm"/>
      <inkml:brushProperty name="color" value="#004F8B"/>
    </inkml:brush>
  </inkml:definitions>
  <inkml:trace contextRef="#ctx0" brushRef="#br0">13 234 4498,'0'0'9159,"9"22"-7550,-5-10-1371,12 29 514,-2 0 0,11 58 0,-15-25-187,-8-55-464,-7-53-143,-4-45-840,4-1 0,7-114 0,-2 184 912,1 1 0,0 0 0,1 0 0,0 1-1,0-1 1,1 0 0,0 1 0,0-1 0,8-11 0,-9 16 25,1 0 0,0 0 0,0 0 0,0 1 0,0-1 1,1 1-1,-1 0 0,1 0 0,0 0 0,0 1 0,0-1 0,0 1 0,1 0 0,-1 0 0,1 1 0,-1-1 0,1 1 0,-1 0 0,9-1 1,-2 1 97,-1 1 0,1 0 1,-1 0-1,0 1 1,1 0-1,-1 1 0,0 0 1,0 1-1,0 0 1,0 1-1,0 0 1,-1 0-1,12 8 0,-15-8-72,0 0 0,-1 0-1,0 1 1,1-1 0,-2 2-1,1-1 1,0 0 0,-1 1-1,0 0 1,-1 0 0,1 0-1,-1 0 1,0 0 0,0 1-1,-1 0 1,0-1 0,0 1-1,-1 0 1,0 0 0,1 13-1,-2-15-57,0 1-1,0-1 0,0 1 0,-1 0 1,0-1-1,0 1 0,0-1 0,-1 0 0,0 1 1,0-1-1,0 0 0,-1 0 0,0 0 1,-4 6-1,2-5-15,0-1-1,0-1 1,0 1 0,-1-1-1,0 0 1,0 0 0,0 0-1,0-1 1,0 0-1,-1 0 1,-9 2 0,-2 0-122,0 0 1,0-2-1,0 0 1,0-1-1,0-1 1,-23-1-1,32-1-231,-1 1-1,1-1 1,0-1 0,0 1-1,1-1 1,-1-1-1,0 0 1,1 0 0,-1-1-1,1 0 1,0 0 0,0-1-1,1 0 1,-9-7-1,-3-16-4516,11-3-4197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34.189"/>
    </inkml:context>
    <inkml:brush xml:id="br0">
      <inkml:brushProperty name="width" value="0.05" units="cm"/>
      <inkml:brushProperty name="height" value="0.05" units="cm"/>
      <inkml:brushProperty name="color" value="#004F8B"/>
    </inkml:brush>
  </inkml:definitions>
  <inkml:trace contextRef="#ctx0" brushRef="#br0">1 0 8084,'0'0'2593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4T12:43:40.079"/>
    </inkml:context>
    <inkml:brush xml:id="br0">
      <inkml:brushProperty name="width" value="0.05" units="cm"/>
      <inkml:brushProperty name="height" value="0.05" units="cm"/>
      <inkml:brushProperty name="color" value="#FFC114"/>
    </inkml:brush>
  </inkml:definitions>
  <inkml:trace contextRef="#ctx0" brushRef="#br0">293 1340 4434,'0'0'856,"26"13"638,4 1-991,19 10 870,76 24 1,-37-21 548,1-4 0,168 20 1,-126-32-686,183-8 0,-273-5-1112,0-2-1,0-1 1,0-3 0,-1-1-1,0-2 1,48-19-1,-68 21-96,0 0 0,-1-1 0,0-1 0,-1 0 0,-1-2-1,1 0 1,-2-1 0,0-1 0,-1 0 0,0-1-1,-1-1 1,-1 0 0,18-31 0,-18 21-41,-1 0 0,-1 0 0,-2-1 0,0 0 0,-2-1 0,-1 0 0,-2 0 0,-1 0 0,-1-1 0,-1 1 0,-2 0 0,0-1 0,-3 1 0,0 0 0,-13-45 0,7 41 0,-2 0 0,-1 1 0,-1 0 0,-2 1-1,-1 0 1,-1 2 0,-2 0 0,-1 1 0,-1 1 0,-1 1-1,-2 1 1,-52-41 0,37 37-53,-2 3 0,0 1 0,-2 2 0,-1 2 0,0 2 0,-2 2 0,-71-17 0,51 21-58,0 2 1,-1 3 0,0 3 0,-132 9 0,161-1 100,-1 2 0,1 2 0,0 2 0,1 1 0,0 2 0,-56 26 0,68-25 7,0 1 1,1 1 0,0 1 0,1 2 0,1 0 0,1 2 0,1 0 0,1 2 0,-27 34-1,24-22 5,0 0 0,3 2-1,1 1 1,-25 65 0,37-80 9,0 1 1,1 0-1,1 0 1,2 1-1,0-1 0,1 1 1,2 0-1,0 0 1,6 37-1,-2-47 13,0 0-1,1 0 1,1 0-1,0 0 1,1-1-1,0 0 0,1-1 1,1 1-1,0-2 1,0 1-1,19 16 1,3 1 63,1-2 1,68 45 0,-60-49-43,1-2 1,1-1-1,1-2 1,1-2-1,0-2 1,1-2-1,86 12 1,-17-13 205,0-5 0,117-8 0,-146-3-108,165-30 0,-203 24-19,0-1 0,0-3 1,-1-2-1,81-42 0,-115 53-92,-1 0 0,-1-1 0,1 0 0,-1-1 1,0 0-1,-1 0 0,0-1 0,0-1 0,-1 1 0,0-1 0,-1-1 0,0 0 0,-1 1 0,0-2 1,0 1-1,-2-1 0,1 0 0,-1 0 0,-1 0 0,0-1 0,-1 1 0,0-1 0,-1 1 1,-1-20-1,1 15-31,-1-1 0,0 0 1,-2 0-1,0 0 0,-1 1 1,-1-1-1,-11-30 0,-1 13-13,-2 1 0,-2 1 0,0 1 0,-2 0 0,-2 2 0,-1 1 0,-51-47 0,22 29-4,-3 3 1,-2 2-1,-78-41 0,105 66 5,-1 1-1,-1 2 0,-1 1 1,1 2-1,-67-13 0,40 15-22,0 3-1,-103 4 1,125 4 31,0 3 0,0 1 0,1 1 0,0 3 0,1 0 0,0 3 1,1 1-1,0 2 0,-66 40 0,76-40 4,0 2-1,2 0 1,0 2 0,1 0 0,1 2-1,1 0 1,2 2 0,0 0-1,1 1 1,1 1 0,2 0-1,0 1 1,-13 36 0,21-43 8,0 1 0,2 0 0,0 1 0,1-1 0,2 1 0,0 0 0,1 0 0,1-1 0,1 1 0,1 0 0,1 0 0,0-1 0,2 1 0,1-1 0,0 0 0,2-1 0,0 1 0,2-2 0,0 1 0,1-1 0,26 34 0,-17-30 5,0 0 1,2-1-1,0-2 1,1 0 0,2-1-1,0-2 1,36 20-1,-21-17 20,1-2 1,0-1-1,2-3 0,59 13 0,13-8 81,0-4 0,225-3 0,-307-13-80,0-1-1,-1-2 1,1-1-1,0-1 1,-1-2 0,-1-1-1,1-2 1,35-17 0,-50 20 6,0-1 0,-1 0 0,0-2 0,0 0 1,-1 0-1,0-2 0,-1 1 0,-1-2 0,0 0 0,-1-1 1,-1 0-1,0-1 0,-1 0 0,0 0 0,11-29 1,-16 28-20,0 0 0,-1-1 0,0 0 1,-2 0-1,0 0 0,-1 0 0,-1 0 1,0 0-1,-6-29 0,2 22-2,-2 1 0,0 0 0,-2 1 0,0 0 0,-2 0 0,-18-31 0,0 9-17,-1 2 0,-3 1-1,-67-68 1,36 50-40,-107-78 0,135 111-25,-2 3 1,0 0 0,-2 3-1,-1 1 1,0 2 0,-1 2 0,-1 1-1,-1 3 1,1 1 0,-2 2-1,0 2 1,-59-1 0,70 6 59,0 2 0,0 2 0,0 1 1,0 1-1,1 2 0,0 1 0,0 2 1,0 1-1,1 1 0,1 2 0,0 1 1,-51 32-1,41-18-18,1 1 1,1 2 0,2 2-1,2 1 1,0 2 0,-31 45 0,52-63 24,1 0 0,0 0 1,2 1-1,0 0 1,1 1-1,1 0 1,1 0-1,1 1 0,1 0 1,0 0-1,2 1 1,1-1-1,0 1 1,1-1-1,2 1 0,3 26 1,0-34 3,0 0-1,1-1 1,0 1 0,1-1 0,0-1 0,2 1-1,-1-1 1,1 0 0,1-1 0,0 0 0,1 0-1,0-1 1,16 13 0,6 3-41,2-2 1,0-1-1,53 27 0,-25-22 14,0-2 0,2-2-1,1-4 1,0-2 0,1-3-1,1-4 1,0-2 0,1-3-1,0-3 1,-1-2 0,80-11-1,-106 4 69,1-1 1,-1-2-1,-1-2 0,0-2 0,0-1 0,42-23 0,-52 22 2,-1-2 0,-1 0-1,-1-2 1,0-1 0,-1-2 0,-2 0-1,0-1 1,26-34 0,-41 45-15,-1 0 1,-1-1 0,0 1 0,0-1 0,-2-1 0,1 1 0,-2-1 0,0 0 0,0 0-1,-1-1 1,-1 1 0,-1-1 0,0 1 0,-1-1 0,0 1 0,-1-1 0,-5-23 0,0 10-16,-2 0 1,-1 1 0,-1 0-1,-1 0 1,-2 1 0,-1 0-1,-31-44 1,13 27-24,-1 1 0,-1 2 1,-3 1-1,-1 2 0,-2 2 0,-59-41 0,64 53-34,-2 2 1,0 2-1,-1 1 0,-1 1 0,0 3 0,-1 1 0,-1 2 0,-64-10 0,62 15-54,1 2 1,-1 2-1,0 2 1,0 1-1,0 3 1,-51 10-1,71-8 51,0 0 0,0 2 0,1 0-1,0 2 1,0 0 0,2 1 0,-1 2-1,1 0 1,1 1 0,0 1 0,1 0 0,-27 32-1,18-15-48,2 2 0,1 1 0,2 1 0,1 1 0,2 1-1,2 0 1,-18 60 0,20-44-1078,2 0 0,2 1 0,3 1-1,2 0 1,2 62 0,6-11-4747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25.398"/>
    </inkml:context>
    <inkml:brush xml:id="br0">
      <inkml:brushProperty name="width" value="0.05" units="cm"/>
      <inkml:brushProperty name="height" value="0.05" units="cm"/>
      <inkml:brushProperty name="color" value="#004F8B"/>
    </inkml:brush>
  </inkml:definitions>
  <inkml:trace contextRef="#ctx0" brushRef="#br0">0 0 624,'0'0'5747,"10"0"-451,37 0-5110,117 0 1018,-163 0-1004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0.070"/>
    </inkml:context>
    <inkml:brush xml:id="br0">
      <inkml:brushProperty name="width" value="0.05" units="cm"/>
      <inkml:brushProperty name="height" value="0.05" units="cm"/>
      <inkml:brushProperty name="color" value="#004F8B"/>
    </inkml:brush>
  </inkml:definitions>
  <inkml:trace contextRef="#ctx0" brushRef="#br0">196 345 608,'0'0'3879,"14"-5"-125,-14 2-3717,0 1 1,0 0-1,0-1 0,-1 1 0,1 0 0,-1-1 1,1 1-1,-1 0 0,0-1 0,0 1 0,0 0 1,0 0-1,0 0 0,0 0 0,-1 0 0,1 0 1,-1 0-1,1 1 0,-1-1 0,0 0 0,0 1 1,0-1-1,0 1 0,0 0 0,0 0 0,0 0 1,0 0-1,0 0 0,0 0 0,-1 0 0,1 1 1,0-1-1,-1 1 0,1-1 0,-1 1 1,-3 0-1,-2-1-58,0 0 0,-1 0 0,1 0 0,0 1 0,-1 1 0,1-1 1,0 1-1,-14 4 0,18-4 20,1 1 1,-1-1-1,1 1 1,0 0-1,-1 0 0,1 0 1,0 1-1,0-1 1,1 1-1,-1 0 1,0-1-1,1 1 1,0 0-1,0 1 0,0-1 1,0 0-1,0 1 1,1-1-1,-1 1 1,1-1-1,-1 5 1,0-2 25,0 0 0,1 0 0,0 0 0,0 0 0,0 1 0,1-1 0,0 0 0,0 1 0,1-1 0,0 0 0,2 11 0,-2-14-5,1 0 0,-1 0 0,0-1 0,1 1 0,-1 0 0,1 0 0,0-1 1,0 1-1,0-1 0,0 0 0,1 0 0,-1 1 0,1-2 0,-1 1 0,1 0 1,0 0-1,-1-1 0,1 1 0,0-1 0,0 0 0,0 0 0,0 0 0,0 0 1,5 0-1,-3 0 40,-1 0 1,0-1-1,1 1 1,-1-1-1,0 0 1,1 0-1,-1 0 1,0-1-1,1 0 0,-1 0 1,0 0-1,0 0 1,0 0-1,0-1 1,0 0-1,0 0 1,0 0-1,0 0 1,-1-1-1,1 1 1,4-5-1,-3-1-78,1 1 0,-1-1-1,0 0 1,-1 0 0,0 0-1,-1-1 1,1 0 0,-1 1-1,2-13 1,-3 13 36,-1-1 0,1 0 0,-1 0 0,-1-14 1,0 23-1,13 40-727,52 99 723,1 2 106,-59-122-117,-1 1-1,-1 0 1,0 0-1,-2 0 1,3 34-1,-5-46-9,-1 1 0,0 0 0,-1 0 0,1-1 0,-2 1 0,1 0 0,-4 10-1,4-17 6,0 0 0,-1 1 0,1-1 0,-1 0 0,1 0-1,-1 0 1,0 0 0,0 0 0,0 0 0,0-1 0,0 1-1,0-1 1,-1 1 0,1-1 0,0 0 0,-1 0 0,1 0-1,-1 0 1,1 0 0,-1 0 0,1-1 0,-1 0-1,0 1 1,1-1 0,-1 0 0,0 0 0,-3-1 0,2 2 25,0-1 0,1 0 0,-1 0 0,0 0 0,0-1 0,0 1 1,1-1-1,-1 0 0,0 0 0,1-1 0,-1 1 0,1-1 1,-1 1-1,1-1 0,0 0 0,0 0 0,0-1 0,0 1 0,0-1 1,0 1-1,1-1 0,-1 0 0,1 0 0,-1 0 0,1 0 0,0 0 1,1-1-1,-1 1 0,1-1 0,-1 1 0,1-1 0,0 0 0,-1-5 1,0-1 68,0 0 0,0 1 0,1-1 0,1 0 0,-1 0 0,2 0 0,-1 0 0,2 0 0,-1 0 0,1 1 1,6-18-1,-2 13-105,1 0 0,0 1 0,1 0 0,0 0-1,1 1 1,20-22 0,12-11 18,-3-1-1,65-100 1,-90 125 14,-2-1 0,-1 0 1,-1-1-1,0 0 1,-2 0-1,-1-1 1,0 0-1,-2 0 0,-1 0 1,0-29-1,-3 50-12,0 0-1,0 0 1,0 0 0,0 0-1,-1-1 1,1 1-1,-1 0 1,0 0-1,0 0 1,0 0 0,0 1-1,-2-4 1,2 5-19,-1 0 0,1 0 0,0 0 1,0 1-1,0-1 0,0 0 0,-1 1 0,1-1 1,0 1-1,0-1 0,-1 1 0,1 0 0,0 0 0,-1-1 1,1 1-1,0 0 0,-1 0 0,1 0 0,-1 0 1,1 1-1,0-1 0,-1 0 0,1 1 0,0-1 1,0 0-1,-1 1 0,1 0 0,0-1 0,0 1 0,0 0 1,-1-1-1,0 3 0,-5 1-21,1 1 1,0 0-1,-1 0 0,2 1 0,-1-1 1,1 1-1,0 1 0,0-1 1,0 1-1,1 0 0,0 0 0,1 0 1,-1 0-1,-3 16 0,1-4-39,1 1-1,0 0 0,2 1 1,-2 35-1,4-38 52,1 1 0,0-1 0,2 0 0,0 0 0,8 32 0,-9-45 14,2 1 0,-1-1 0,1 1 0,0-1 0,0 0 0,0 0 0,0 0 0,1-1 0,0 1 0,0-1 0,1 0 0,-1 0 0,1 0 0,-1-1 0,1 1 0,1-1 0,-1 0 0,0-1 0,1 1 0,-1-1 0,11 3 0,-8-3-14,-1 0-1,1-1 1,0 0 0,-1 0-1,1 0 1,0-1 0,0-1-1,0 1 1,0-1-1,-1 0 1,1-1 0,0 0-1,-1 0 1,1 0 0,-1-1-1,13-7 1,-15 7 29,0-1 1,-1 1-1,1-1 1,0 0-1,-1-1 1,0 1-1,0-1 1,-1 0-1,1 1 1,-1-2-1,0 1 1,0 0-1,-1-1 1,1 1-1,-1-1 1,0 0-1,-1 1 1,0-1-1,0 0 1,0 0-1,0 0 1,-1-8-1,0-37 1059,-1 51-1100,0 1-1,0-1 0,0 0 0,0 0 1,1 1-1,-1-1 0,0 0 1,0 1-1,0-1 0,1 1 0,-1-1 1,0 1-1,0-1 0,1 1 1,-1 0-1,1-1 0,-1 1 0,0 0 1,1-1-1,-1 1 0,0 1 1,-1 2 3,1 0 0,-1 0 0,1 0 0,-1 0 1,1 0-1,0 0 0,1 0 0,-1 0 1,1 0-1,0 0 0,0 0 0,0 1 0,0-1 1,1 0-1,0 0 0,0 0 0,0 0 0,0 0 1,0 0-1,1 0 0,0-1 0,0 1 0,0 0 1,0-1-1,0 1 0,1-1 0,0 0 0,-1 0 1,1 0-1,0 0 0,1-1 0,-1 1 1,0-1-1,1 1 0,-1-1 0,1-1 0,0 1 1,0 0-1,0-1 0,0 0 0,7 2 0,-3-1 31,1 0-1,-1-1 0,1 0 0,-1 0 0,1-1 1,0 0-1,-1 0 0,1-1 0,0 0 0,15-5 1,-20 5-2,0-1 0,0 0 1,0 0-1,0 0 0,0-1 1,-1 1-1,1-1 0,-1 0 1,0 1-1,0-2 0,0 1 1,0 0-1,0-1 1,-1 1-1,1-1 0,-1 0 1,0 0-1,0 0 0,-1 0 1,1 0-1,-1 0 0,0 0 1,1-5-1,1-8-5,-2 0 0,0-30 0,-1 31 944,-1 31-1495,-1 7 531,1-1 0,1 1-1,0 0 1,2 0 0,1 0 0,0-1 0,2 1 0,0-1 0,14 33-1,-8-25 89,-1 0 0,-1 1 0,-2 0-1,-1 1 1,-1-1 0,1 55 0,-6-82-62,-1 0 0,1 0 0,-1 0 0,0 0 1,0 0-1,0 0 0,0-1 0,0 1 0,0 0 1,-1-1-1,1 1 0,-1-1 0,0 1 0,0-1 1,0 0-1,0 0 0,0 0 0,-1 0 0,1 0 1,0 0-1,-1-1 0,1 1 0,-1-1 0,0 1 1,0-1-1,1 0 0,-1 0 0,0-1 0,0 1 1,0 0-1,0-1 0,0 0 0,0 0 0,-4 0 0,0 1 8,1-1-1,-1 0 1,0 0-1,0-1 0,0 0 1,1 0-1,-1 0 0,0-1 1,1 0-1,-1 0 1,1-1-1,0 0 0,0 0 1,-8-5-1,9 4 43,1-1-1,-1 0 1,1-1 0,0 1-1,0-1 1,0 1 0,1-1 0,0 0-1,0-1 1,-2-6 0,4 10-12,0 0 1,0 0 0,1 0-1,-1 1 1,1-1 0,-1 0-1,1 0 1,0 0 0,0 0 0,0 0-1,1 0 1,-1 0 0,1 0-1,-1 0 1,1 0 0,0 0-1,0 0 1,1 1 0,-1-1 0,0 0-1,1 1 1,0-1 0,-1 1-1,1 0 1,2-3 0,15-9-1499,-1 0 0,40-21 1,-54 32 1062,27-15-3311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1.148"/>
    </inkml:context>
    <inkml:brush xml:id="br0">
      <inkml:brushProperty name="width" value="0.05" units="cm"/>
      <inkml:brushProperty name="height" value="0.05" units="cm"/>
      <inkml:brushProperty name="color" value="#004F8B"/>
    </inkml:brush>
  </inkml:definitions>
  <inkml:trace contextRef="#ctx0" brushRef="#br0">123 279 6323,'0'0'4727,"-1"-9"-4430,-3-26 84,3 34-377,1 0 1,-1 0-1,0 1 1,1-1-1,-1 0 0,0 0 1,0 0-1,0 1 1,0-1-1,0 0 0,0 1 1,0-1-1,0 1 1,0-1-1,0 1 0,0-1 1,0 1-1,0 0 1,0 0-1,0-1 0,0 1 1,-1 0-1,1 0 1,0 0-1,0 0 0,0 1 1,0-1-1,0 0 1,-2 1-1,-29 6-280,28-5 264,0 0 0,1 1 0,0 0-1,-1 0 1,1 0 0,0 0 0,0 0 0,1 1 0,-1 0 0,1-1 0,0 1-1,-1 0 1,2 0 0,-1 0 0,0 0 0,1 0 0,0 0 0,-1 7 0,-1 7 36,1 1 0,1-1 0,1 19 0,0-23-5,0-10-14,0 1 0,1-1 0,0 0 0,0 1 0,0-1 0,0 0 0,1 0 0,-1 0 0,1 0-1,0 0 1,1 0 0,-1 0 0,0-1 0,1 1 0,0-1 0,0 0 0,0 0 0,0 0 0,1 0 0,-1 0 0,6 2 0,-4-2-2,0 0 0,0 0 0,0-1 0,0 0 0,1 0 0,-1 0 0,1-1 0,0 0 0,-1 0 0,1 0 0,0-1 0,-1 0 0,1 0 0,0 0 0,0-1 0,7-1 0,-10 0-11,1 0 0,0 0 0,-1 0-1,0 0 1,0-1 0,1 1 0,-2-1 0,1 0-1,0 0 1,0 0 0,-1 0 0,0-1-1,1 1 1,-1-1 0,2-4 0,-1 2 129,0-1 1,0 1-1,-1-1 1,1 0-1,-2 1 1,1-1-1,1-14 454,2 22-663,0 1-1,0-1 1,0 1 0,0 1-1,0-1 1,0 1 0,-1 0-1,1 0 1,-1 0-1,0 0 1,0 1 0,5 5-1,13 11-82,-14-15 167,0 0 1,1-1 0,-1 0 0,1 0-1,0-1 1,-1 0 0,1 0 0,1-1-1,-1 0 1,0-1 0,1 0 0,-1 0 0,12-1-1,-19-1 16,-1 0 0,0 1 0,0-1-1,1 0 1,-1 0 0,0 0 0,0 0-1,0 0 1,0 0 0,0 0 0,0 0-1,0 0 1,0-1 0,-1 1 0,1 0-1,0 0 1,-1-1 0,1 1 0,-1-1-1,1 1 1,-1 0 0,0-1 0,1 1-1,-1-1 1,0 1 0,0-1 0,0 1-1,0-1 1,-1-2 0,0-49-484,1 51 434,-1-3-13,0 0-1,0 0 1,-1 0 0,0 1-1,0-1 1,0 0 0,0 1-1,-1-1 1,1 1 0,-1 0-1,-1 0 1,1 0 0,0 0-1,-1 0 1,0 1 0,0 0-1,0-1 1,0 1 0,0 1-1,-1-1 1,-4-2 0,-1 0 74,0 1 1,0 0-1,-1 0 1,0 1-1,1 0 1,-1 1-1,0 0 1,-19 0-1,28 2-24,1 1-1,0-1 1,-1 1 0,1 0-1,0-1 1,0 1 0,-1 0-1,1-1 1,0 1 0,0 0-1,0 0 1,0 0 0,0 0-1,0 0 1,0 0 0,1 1-1,-1-1 1,0 0 0,1 0-1,-1 0 1,1 1 0,-1-1-1,1 0 1,-1 1 0,1-1-1,0 0 1,0 1 0,-1-1-1,1 1 1,0-1 0,1 0-1,-1 1 1,0 1 0,0 2-9,0-1 1,0 0 0,1 0-1,-1 0 1,1 0 0,0 0-1,0 0 1,1 0 0,-1 0-1,1 0 1,2 4 0,1-3 21,0 0 0,0-1 0,0 1 0,1-2 0,-1 1 0,1 0 0,0-1 1,0 0-1,1-1 0,-1 1 0,1-1 0,-1 0 0,1-1 0,-1 0 0,9 1 0,7 0 13,0 0-1,0-2 0,32-3 1,-46 1-12,0 1 1,0-1 0,0-1 0,-1 1 0,1-1-1,0-1 1,-1 1 0,0-1 0,0 0 0,0-1 0,-1 0-1,1 0 1,-1 0 0,0-1 0,0 0 0,-1 0 0,0 0-1,0-1 1,-1 0 0,1 0 0,-1 0 0,-1 0 0,4-10-1,-1 2 32,-1 0 0,-1 0 1,0 0-1,-1 0 0,-1-1 0,0 1 0,-1-1 0,-1 0 0,0 1 0,-1-1 0,-4-19 0,3 28 36,-1 0 1,1 0 0,-1 0-1,-1 1 1,1 0-1,-1-1 1,0 1-1,0 0 1,-7-6-1,10 10-84,0 1-1,0-1 1,0 1-1,-1 0 1,1-1-1,0 1 1,0 0-1,-1 0 1,1 0-1,-1 0 1,1 0-1,-1 0 1,1 0-1,-1 1 1,0-1-1,1 1 1,-1-1-1,0 1 1,0-1-1,1 1 1,-1 0-1,0 0 0,0 0 1,1 0-1,-1 0 1,0 0-1,0 1 1,1-1-1,-1 1 1,0-1-1,1 1 1,-1-1-1,0 1 1,1 0-1,-1 0 1,1 0-1,-1 0 1,1 0-1,0 0 1,-1 0-1,1 0 1,-2 2-1,-3 6 3,0 0 0,1 0 0,0 0 0,0 1 0,1 0 0,0 0 0,0 0 0,1 0 0,1 0 0,-3 16 0,1 14 243,2 57 0,2-80-144,0-10-112,-1-1 0,2 1 0,-1 0-1,1-1 1,0 1 0,1-1 0,-1 1 0,1-1-1,0 1 1,1-1 0,0 0 0,0 0 0,0 0-1,1-1 1,-1 1 0,1-1 0,1 0 0,-1 0-1,1 0 1,0 0 0,0-1 0,0 0 0,1 0-1,-1 0 1,1-1 0,0 0 0,0 0-1,0 0 1,0-1 0,1 0 0,-1 0 0,1-1-1,7 2 1,71-1-4574,-39-2 810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1.631"/>
    </inkml:context>
    <inkml:brush xml:id="br0">
      <inkml:brushProperty name="width" value="0.05" units="cm"/>
      <inkml:brushProperty name="height" value="0.05" units="cm"/>
      <inkml:brushProperty name="color" value="#004F8B"/>
    </inkml:brush>
  </inkml:definitions>
  <inkml:trace contextRef="#ctx0" brushRef="#br0">205 49 5891,'0'0'7865,"-3"-7"-7676,3 5-186,-1-1 1,0 1-1,0-1 0,0 1 0,0 0 1,-1-1-1,1 1 0,0 0 1,-1 0-1,0 0 0,1 0 0,-3-2 1,1 2-31,0 1 1,0-1-1,0 1 1,-1 0-1,1 0 1,0 0-1,0 1 1,0-1-1,-1 1 1,1-1 0,0 1-1,-5 1 1,-2-1-162,1 0 1,0 0-1,-1 1 1,1 1-1,0-1 1,0 2 0,-15 5-1,20-7 165,1 1 0,0-1-1,1 1 1,-1 0 0,0 0 0,0 0-1,1 1 1,0-1 0,-1 1 0,1-1-1,0 1 1,0 0 0,0 0 0,0 0-1,1 0 1,-1 0 0,1 0-1,0 0 1,0 1 0,0-1 0,0 0-1,1 1 1,-1-1 0,1 7 0,-1-5-1,1 0 1,0 1-1,0-1 1,0 0 0,1 0-1,0 0 1,0 0-1,0 0 1,1 0 0,-1 0-1,1 0 1,0 0-1,1 0 1,3 6 0,-3-8-10,0-1 0,0 1 1,0 0-1,1-1 1,-1 0-1,1 1 0,-1-2 1,1 1-1,0 0 1,0-1-1,0 1 0,0-1 1,0 0-1,0-1 1,0 1-1,0-1 0,0 1 1,1-1-1,3-1 1,-5 1-10,-1 1 1,0-1-1,0 0 1,1 0 0,-1-1-1,0 1 1,0 0-1,1-1 1,-1 0 0,0 1-1,0-1 1,0 0-1,0 0 1,0 0 0,0 0-1,0-1 1,0 1-1,-1 0 1,4-3 0,-3 0-21,0 0 1,-1 1 0,1-1 0,-1 0-1,1 0 1,-1 0 0,0 0-1,-1 0 1,1 0 0,-1-5-1,-2-41-522,-1 16 4634,3 61-4370,0-24 290,-1 0 0,1 0 0,1 0-1,-1-1 1,0 1 0,1 0 0,-1 0 0,1 0 0,0 0 0,0 0-1,0-1 1,1 1 0,-1 0 0,1-1 0,-1 1 0,1-1 0,0 1 0,0-1-1,0 0 1,4 4 0,-1-4-159,-1 1 0,1-1 0,0 0 0,0-1-1,-1 1 1,1-1 0,0 0 0,1 0 0,-1-1 0,0 1-1,9-2 1,-8 2-78,-2-1-68,0 0 1,1 0-1,-1 0 1,0 0-1,1 0 0,-1-1 1,0 0-1,1 0 0,-1 0 1,0-1-1,0 1 1,0-1-1,0 0 0,0 0 1,3-3-1,16-15-2848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8.287"/>
    </inkml:context>
    <inkml:brush xml:id="br0">
      <inkml:brushProperty name="width" value="0.05" units="cm"/>
      <inkml:brushProperty name="height" value="0.05" units="cm"/>
      <inkml:brushProperty name="color" value="#FF0066"/>
    </inkml:brush>
  </inkml:definitions>
  <inkml:trace contextRef="#ctx0" brushRef="#br0">0 254 784,'0'0'9493,"1"-8"-6252,5-21-2719,19-83-90,-21 99-439,0 1 0,1-1 0,0 1 0,1 0 0,0 0 0,11-14 0,-17 26 9,0 0 1,1-1-1,-1 1 1,0 0 0,0-1-1,1 1 1,-1 0 0,0-1-1,1 1 1,-1 0-1,1 0 1,-1-1 0,0 1-1,1 0 1,-1 0 0,1 0-1,-1-1 1,1 1-1,-1 0 1,1 0 0,-1 0-1,0 0 1,1 0-1,-1 0 1,1 0 0,-1 0-1,1 0 1,-1 0 0,1 0-1,-1 0 1,1 1-1,0-1 1,13 14 216,8 32 379,-17-36-413,21 43 893,-6-14-576,-2 0 1,19 56-1,-37-93-1086,-11-3-5371,-9-4 3541,17 4 1787,-35-17-5328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2.161"/>
    </inkml:context>
    <inkml:brush xml:id="br0">
      <inkml:brushProperty name="width" value="0.05" units="cm"/>
      <inkml:brushProperty name="height" value="0.05" units="cm"/>
      <inkml:brushProperty name="color" value="#004F8B"/>
    </inkml:brush>
  </inkml:definitions>
  <inkml:trace contextRef="#ctx0" brushRef="#br0">52 214 208,'0'0'296,"-2"-21"627,0 7-511,-11-86 1512,-5 22 3261,15 80-2885,-1 12-2020,-1 17-536,2-3 482,2 0 1,0 0-1,2 0 0,7 41 1,-6-57-166,1 0 0,1 0 1,0 0-1,1-1 0,0 0 1,0 0-1,1 0 0,1-1 1,0 0-1,0 0 0,1 0 0,16 14 1,-12-14-150,1 0 1,-1 0-1,2-2 1,-1 0-1,1 0 1,1-1-1,-1-1 1,1 0-1,0-1 1,1-1-1,-1 0 1,1-1-1,-1-1 1,1 0 0,0-2-1,0 1 1,0-2-1,27-4 1,-38 4 43,0 0 0,0 0 0,0-1 0,0 0 0,0 0 0,-1 0 0,1 0 0,0-1-1,-1 0 1,0 0 0,0 0 0,0 0 0,0-1 0,0 0 0,-1 1 0,1-2 0,-1 1 0,0 0 0,0 0 0,2-6 0,-2 2 202,0 1-1,0-1 0,-1 0 0,0 0 1,-1 0-1,1 0 0,-1 0 1,-1 0-1,0 0 0,0 0 1,-1 0-1,-1-11 0,1 15-152,-1 0 0,1 0 1,-1 0-1,0 1 0,0-1 0,0 0 0,-1 1 0,1 0 0,-1-1 1,0 1-1,0 0 0,0 0 0,0 1 0,0-1 0,0 1 0,-1-1 1,1 1-1,-8-3 0,10 4-16,-1 0 0,0 0 0,0 1 0,1-1 0,-1 0 0,0 1 0,0-1 1,0 1-1,0 0 0,0-1 0,0 1 0,0 0 0,0 0 0,0 0 0,0 1 0,0-1 0,0 0 0,0 1 0,0-1 1,0 1-1,1 0 0,-1 0 0,0-1 0,0 1 0,1 0 0,-1 0 0,0 1 0,1-1 0,-1 0 0,1 1 1,0-1-1,-1 1 0,1-1 0,0 1 0,0-1 0,0 1 0,0 0 0,0 0 0,-1 2 0,-1 2 43,1 0 0,0 1 0,0 0-1,0-1 1,1 1 0,0 0 0,0 0 0,1-1-1,0 1 1,0 0 0,1 0 0,0 0 0,0 0-1,0-1 1,4 12 0,-2-13-24,0 1 0,0-1 1,0 0-1,1 0 0,0-1 0,-1 1 0,2-1 1,-1 0-1,0 0 0,1 0 0,0-1 0,0 0 0,0 1 1,0-2-1,1 1 0,-1-1 0,1 1 0,6 0 1,4 1-719,0 0 1,0-1 0,0-1 0,0-1 0,18-1-1,-2 0-2625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2.515"/>
    </inkml:context>
    <inkml:brush xml:id="br0">
      <inkml:brushProperty name="width" value="0.05" units="cm"/>
      <inkml:brushProperty name="height" value="0.05" units="cm"/>
      <inkml:brushProperty name="color" value="#004F8B"/>
    </inkml:brush>
  </inkml:definitions>
  <inkml:trace contextRef="#ctx0" brushRef="#br0">0 3 5410,'0'0'9013,"2"0"-8197,21 0-384,12 0-64,11 0 113,4 0-481,1 0-497,-3 0-1600,-9-2-2625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5.431"/>
    </inkml:context>
    <inkml:brush xml:id="br0">
      <inkml:brushProperty name="width" value="0.05" units="cm"/>
      <inkml:brushProperty name="height" value="0.05" units="cm"/>
      <inkml:brushProperty name="color" value="#004F8B"/>
    </inkml:brush>
  </inkml:definitions>
  <inkml:trace contextRef="#ctx0" brushRef="#br0">2 123 624,'0'0'7238,"0"1"-7104,0-1-1,-1 1 0,1-1 0,0 1 1,0 0-1,0-1 0,0 1 0,0-1 1,0 1-1,0 0 0,0-1 1,0 1-1,0-1 0,0 1 0,0 0 1,0-1-1,0 1 0,1-1 1,-1 1-1,0 0 0,0-1 0,1 2 1,21 1 95,1-1-1,-1-1 1,0-1 0,43-6 0,-62 5-220,0 0-1,0-1 1,0 1-1,0-1 1,0 1-1,0-1 1,0 0 0,-1-1-1,1 1 1,-1 0-1,1-1 1,-1 1-1,0-1 1,0 0-1,0 0 1,0 1-1,-1-1 1,1-1-1,-1 1 1,1 0 0,-1 0-1,0 0 1,0-4-1,0 5-7,-1-1-1,1 1 1,-1-1-1,0 1 1,0 0-1,0-1 1,0 1-1,0-1 1,0 1-1,-1 0 1,1-1-1,-1 1 1,0 0-1,0-1 1,1 1-1,-1 0 1,-1 0-1,1 0 1,0 0-1,0 0 1,-1 0-1,0 0 1,1 0-1,-1 0 1,0 1-1,0-1 1,1 1-1,-1-1 1,0 1-1,-1 0 1,1 0-1,-3-2 1,1 2-18,0-1 0,0 1 1,0 0-1,-1 0 1,1 0-1,0 0 0,0 1 1,-1 0-1,1-1 1,0 2-1,0-1 1,-1 0-1,1 1 0,0 0 1,0 0-1,0 0 1,-5 3-1,6-2 27,0 0 1,1 0 0,-1 0-1,1 0 1,-1 1-1,1-1 1,0 1-1,0 0 1,0 0-1,0 0 1,1 0 0,-1 0-1,1 0 1,0 0-1,0 0 1,0 0-1,0 1 1,0-1-1,1 0 1,-1 1 0,1-1-1,0 5 1,0-2 6,-1 0 0,1 1 0,0-1 0,0 0 0,1 1 0,-1-1 0,1 0 0,1 0 0,-1 0 0,1 1 0,1-2 0,-1 1 0,1 0 0,0 0 0,0-1 0,0 0 0,1 1 0,0-1 0,0-1 0,0 1 0,0 0 0,1-1 1,0 0-1,0 0 0,0-1 0,0 1 0,1-1 0,0 0 0,-1 0 0,11 3 0,-4-3-301,0 1 0,0-2-1,0 0 1,0 0 0,19 0 0,-24-2-417,0 0 0,0-1-1,0 1 1,0-2 0,0 1-1,8-3 1,9-12-4026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5.776"/>
    </inkml:context>
    <inkml:brush xml:id="br0">
      <inkml:brushProperty name="width" value="0.05" units="cm"/>
      <inkml:brushProperty name="height" value="0.05" units="cm"/>
      <inkml:brushProperty name="color" value="#004F8B"/>
    </inkml:brush>
  </inkml:definitions>
  <inkml:trace contextRef="#ctx0" brushRef="#br0">1 1 8132,'0'0'3287,"14"14"-2994,1 8 36,1-1 0,1-1 0,25 23-1,-33-34-667,0-2-1,0 1 1,1-1-1,0 0 0,0-1 1,0 0-1,1-1 0,0 0 1,19 6-1,9-8-4998,-26-3 1045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6.117"/>
    </inkml:context>
    <inkml:brush xml:id="br0">
      <inkml:brushProperty name="width" value="0.05" units="cm"/>
      <inkml:brushProperty name="height" value="0.05" units="cm"/>
      <inkml:brushProperty name="color" value="#004F8B"/>
    </inkml:brush>
  </inkml:definitions>
  <inkml:trace contextRef="#ctx0" brushRef="#br0">168 1 5523,'0'0'4434,"-116"99"-4354,100-68-160,1-1-16,5-5-449,4-7-255,2-3-417,4-6-527,0-5-1218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6.929"/>
    </inkml:context>
    <inkml:brush xml:id="br0">
      <inkml:brushProperty name="width" value="0.05" units="cm"/>
      <inkml:brushProperty name="height" value="0.05" units="cm"/>
      <inkml:brushProperty name="color" value="#004F8B"/>
    </inkml:brush>
  </inkml:definitions>
  <inkml:trace contextRef="#ctx0" brushRef="#br0">1 132 4434,'0'0'3522,"7"20"-2284,58 167 1138,-52-146-1899,-2 2 0,-1-1 0,3 54 0,-12-58-197,-1-37-122,0-8 218,-2-12-645,-1 0 1,-1 0 0,0 0-1,-2 1 1,-11-29-1,-11-37-1119,19 41 1114,3-1 0,1-1 0,2 1 1,1 0-1,7-51 0,-5 93 322,0 0 0,0 0 1,0 0-1,1 0 0,-1 0 1,1 0-1,-1 0 0,1 0 1,0 0-1,0 0 0,0 0 1,0 0-1,0 1 0,0-1 1,1 0-1,-1 1 0,1-1 1,-1 1-1,1-1 0,-1 1 1,1 0-1,0 0 0,-1 0 1,1 0-1,0 0 0,0 0 1,0 0-1,0 0 0,0 1 1,0-1-1,0 1 0,0 0 1,0-1-1,0 1 0,0 0 1,0 0-1,4 1 0,-1-1-8,0 1 1,0 0-1,-1 0 0,1 0 0,0 1 0,-1-1 0,1 1 0,-1 0 0,0 1 1,0-1-1,0 1 0,0-1 0,0 1 0,0 1 0,4 4 0,0 2 11,-1 0 0,-1 0-1,1 1 1,-2 0 0,1 0-1,-2 0 1,1 1 0,-1 0-1,-1 0 1,0 0 0,-1 0-1,-1 0 1,1 1 0,-2-1 0,-1 23-1,0-32-74,1-1-1,-1 0 1,0 0-1,0 0 1,0 0-1,0 0 1,0 0-1,0 0 1,0 0-1,-1 0 0,1 0 1,-1-1-1,0 1 1,1 0-1,-1-1 1,0 0-1,0 1 1,0-1-1,0 0 1,0 0-1,0 0 1,0 0-1,0 0 1,0-1-1,0 1 1,-1-1-1,1 1 0,0-1 1,-1 0-1,-3 0 1,6-1-213,-1-1 1,0 0 0,1 0-1,-1 1 1,1-1-1,0 0 1,0 0-1,0 0 1,0 1-1,0-1 1,0 0 0,0-2-1,0 1-211,1 0 125,0-1-1,0 0 1,0 0-1,0 1 1,0-1-1,0 1 0,1-1 1,0 1-1,0-1 1,0 1-1,0 0 1,0 0-1,1 0 1,-1 0-1,1 1 0,0-1 1,0 1-1,0-1 1,0 1-1,0 0 1,7-3-1,36-16-168,-3 8 3604,-30 18 1439,9 18-2799,-6-6-854,-9-12-715,0 0 0,1-1 0,-1 0 0,1 0 0,0 0 0,1-1-1,-1-1 1,0 1 0,14 1 0,-19-4-134,1 1-1,-1-1 1,0 0-1,0 0 0,0 0 1,0 0-1,0-1 1,0 1-1,0-1 0,0 0 1,0 0-1,0 0 1,-1 0-1,1-1 0,0 1 1,-1-1-1,1 1 1,0-1-1,-1 0 0,0 0 1,0 0-1,1 0 1,-1-1-1,0 1 0,-1-1 1,1 1-1,0-1 1,-1 1-1,3-6 0,-2 3-125,1-1-1,-1 0 0,0 0 0,-1 0 0,0 0 1,0 0-1,0 0 0,0 0 0,-1-1 0,0 1 1,0 0-1,-1 0 0,0 0 0,0-1 0,0 1 1,-1 0-1,-2-6 0,1 7-67,0-1 0,0 1 0,-1 1 0,1-1 0,-1 0 0,-1 1 0,1 0 0,0 0 0,-1 0 0,0 1 0,0-1 0,0 1 0,0 0 0,0 1 0,-1-1 0,1 1 1,-10-3-1,0 2 37,1 0 0,-1 1 1,1 1-1,-1 0 0,-18 1 1,15 0 422,108 15 856,-41-12-177,-22-2-441,-1 1 0,1 1 0,40 11 0,-59-12-467,-1 1 0,1 0 0,-1 0 0,0 0 0,0 1 0,0 0 0,0 1 0,-1 0 0,0 0 0,0 0 0,0 1 0,-1-1 1,1 1-1,-2 1 0,1-1 0,6 11 0,-2 2 154,-1 1 1,10 36-1,-1-1-5718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7.507"/>
    </inkml:context>
    <inkml:brush xml:id="br0">
      <inkml:brushProperty name="width" value="0.05" units="cm"/>
      <inkml:brushProperty name="height" value="0.05" units="cm"/>
      <inkml:brushProperty name="color" value="#004F8B"/>
    </inkml:brush>
  </inkml:definitions>
  <inkml:trace contextRef="#ctx0" brushRef="#br0">0 1 3474,'0'0'4775,"0"0"-4703,1 0-1,-1 0 1,1 0 0,-1 0-1,1 0 1,-1-1 0,1 1 0,-1 0-1,0 0 1,1 0 0,-1 0-1,1 0 1,-1 1 0,1-1-1,-1 0 1,1 0 0,-1 0-1,0 0 1,1 0 0,-1 1-1,1-1 1,-1 0 0,0 0-1,1 1 1,-1-1 0,0 0-1,1 1 1,-1-1 0,1 1-1,9 38 1506,5 41 0,-12-54-1373,2 1 0,1-1 0,1 0 0,12 29 0,-15-46-181,1 0-1,0-1 1,0 0 0,1 0 0,0 0 0,1 0-1,-1-1 1,1 0 0,1-1 0,-1 1 0,1-1-1,0-1 1,1 1 0,-1-2 0,14 7 0,-10-7 24,0 0 0,0-1 0,0 0 1,0-1-1,0-1 0,0 0 1,1 0-1,-1-1 0,0-1 0,20-3 1,-29 4-55,0-1 1,0-1 0,0 1-1,0 0 1,0-1 0,0 1-1,0-1 1,0 0 0,-1 0 0,1 0-1,-1 0 1,1-1 0,-1 1-1,0-1 1,0 1 0,0-1-1,0 0 1,-1 0 0,1 0-1,-1 0 1,0 0 0,1 0-1,-1 0 1,1-6 0,1-6-104,-1 0 0,-1 0 0,0-31-1,-1 38 72,0 5 44,-1-1-1,1 1 1,-1-1-1,0 1 0,0 0 1,-1 0-1,1-1 1,-1 1-1,0 0 1,1 0-1,-1 0 1,-1 1-1,1-1 1,0 0-1,-1 1 1,1 0-1,-1-1 1,1 1-1,-5-2 0,6 3 3,0 0 0,0 1 0,0-1 0,0 0 0,-1 1 0,1-1 0,0 1 0,0 0 0,-1-1 0,1 1 0,0 0 0,-1 0 0,1-1 0,0 1-1,-1 0 1,1 0 0,-1 1 0,1-1 0,0 0 0,-1 0 0,1 1 0,0-1 0,0 1 0,-1-1 0,1 1 0,0-1 0,0 1 0,0 0-1,-1 0 1,1-1 0,0 1 0,0 0 0,0 0 0,0 0 0,1 0 0,-1 0 0,0 1 0,0-1 0,1 0 0,-1 0 0,0 0 0,1 1 0,-1-1-1,1 0 1,0 1 0,-1-1 0,1 0 0,0 1 0,0-1 0,0 2 0,-3 6 48,1 1 1,1 0-1,-1 0 0,1 0 1,1 0-1,0 0 0,1 0 0,-1 0 1,2 0-1,2 11 0,-2-17-100,-1 0 0,1 0 0,0 0 0,0 0 0,0-1-1,1 1 1,-1-1 0,1 0 0,0 1 0,0-1 0,0-1-1,0 1 1,0 0 0,1-1 0,-1 1 0,1-1 0,0 0-1,-1 0 1,1-1 0,0 1 0,0-1 0,0 0 0,0 0 0,1 0-1,-1 0 1,6-1 0,67 1-6035,-45-6 325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7.834"/>
    </inkml:context>
    <inkml:brush xml:id="br0">
      <inkml:brushProperty name="width" value="0.05" units="cm"/>
      <inkml:brushProperty name="height" value="0.05" units="cm"/>
      <inkml:brushProperty name="color" value="#004F8B"/>
    </inkml:brush>
  </inkml:definitions>
  <inkml:trace contextRef="#ctx0" brushRef="#br0">182 4 8084,'0'0'8051,"-49"-4"-8595,26 14-688,-10 5-1746,-4-2-1024,-3-2-1392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38.159"/>
    </inkml:context>
    <inkml:brush xml:id="br0">
      <inkml:brushProperty name="width" value="0.05" units="cm"/>
      <inkml:brushProperty name="height" value="0.05" units="cm"/>
      <inkml:brushProperty name="color" value="#004F8B"/>
    </inkml:brush>
  </inkml:definitions>
  <inkml:trace contextRef="#ctx0" brushRef="#br0">1 12 6211,'0'0'8180,"64"0"-7012,-31 0-416,6 0-543,-2 0-209,1-2-465,-5 0-1087,-6 0-2338,-11-4-2001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0.950"/>
    </inkml:context>
    <inkml:brush xml:id="br0">
      <inkml:brushProperty name="width" value="0.05" units="cm"/>
      <inkml:brushProperty name="height" value="0.05" units="cm"/>
      <inkml:brushProperty name="color" value="#004F8B"/>
    </inkml:brush>
  </inkml:definitions>
  <inkml:trace contextRef="#ctx0" brushRef="#br0">380 291 1745,'0'0'4047,"-5"-7"-3620,0 1-278,1 0 0,-1 0 0,-1 0 0,1 1 0,-1 0 0,0 0 0,0 1 0,0 0 0,0 0 1,-1 0-1,0 0 0,0 1 0,0 1 0,0-1 0,-9-1 0,-20-4 152,-1 3 0,0 1 0,0 1 0,-54 4 0,89 0-288,1-1 0,-1 1 1,1-1-1,0 1 1,-1-1-1,1 1 1,0 0-1,-1 0 0,1 0 1,0 0-1,0 0 1,0 0-1,0 0 1,0 0-1,0 0 0,0 0 1,0 1-1,0-1 1,0 0-1,1 1 0,-1-1 1,0 0-1,1 1 1,0-1-1,-1 1 1,1-1-1,0 1 0,0-1 1,-1 2-1,-1 52 177,2-45-134,0-6-40,0 1 0,1 0 0,0-1-1,0 1 1,0-1 0,0 0 0,1 1 0,-1-1 0,1 0 0,0 0 0,0 0-1,1 0 1,-1 0 0,1 0 0,0-1 0,0 1 0,0-1 0,1 0 0,-1 0-1,1 0 1,-1 0 0,1-1 0,0 1 0,0-1 0,0 0 0,1 0 0,7 2-1,3 0-17,-1 0-1,0-1 0,1-1 0,0 0 0,0-1 0,0 0 0,21-3 0,-29 1-154,0 0-1,-1 0 0,1-1 0,-1 0 0,1 0 0,-1-1 1,0 0-1,0 0 0,0-1 0,-1 1 0,1-1 0,-1 0 0,1-1 1,-1 1-1,-1-1 0,1 0 0,-1 0 0,0-1 0,0 1 0,0-1 1,-1 0-1,4-9 0,0-1-184,-1 1 1,-1-1-1,0 0 1,-1 0-1,-1 0 1,0-1-1,-1 1 1,-1-19-1,-1 18 400,-1-1 0,0 1 1,-5-23-1,3 31 651,0-1 0,0 1 0,0 0 0,-8-12 0,11 21-691,0 0 1,1 0 0,-1 1-1,0-1 1,0 0 0,0 0-1,0 0 1,0 1 0,0-1-1,0 0 1,0 0 0,0 0-1,0 1 1,0-1-1,0 0 1,0 0 0,-1 0-1,1 1 1,0-1 0,0 0-1,0 0 1,0 0 0,0 0-1,0 1 1,0-1 0,0 0-1,-1 0 1,1 0-1,0 0 1,0 0 0,0 1-1,0-1 1,-1 0 0,1 0-1,0 0 1,0 0 0,0 0-1,0 0 1,-1 0 0,1 0-1,0 0 1,0 0 0,0 0-1,-1 0 1,1 0-1,0 0 1,0 0 0,0 0-1,-1 0 1,1 0 0,0 0-1,0 0 1,0 0 0,-1 0-1,1 0 1,0 0 0,0 0-1,0 0 1,0 0-1,-1-1 1,1 1 0,0 0-1,0 0 1,0 0 0,-1 0-1,-1 18 713,-1 4-630,2 1 1,0-1 0,2 0 0,1 0-1,8 44 1,-9-60-78,1 0 0,0 0 0,1 0 0,-1-1 0,1 1 0,0-1 0,0 0-1,1 1 1,-1-1 0,1-1 0,0 1 0,1 0 0,-1-1 0,1 0 0,0 0 0,0-1 0,0 1 0,0-1 0,1 0 0,-1 0 0,1-1 0,0 0 0,0 0-1,0 0 1,0-1 0,10 2 0,-7-1-18,0-1-1,1 0 0,-1-1 1,1 0-1,-1 0 0,0-1 1,1 0-1,13-4 0,-19 3 7,0 1 1,-1-1-1,1 0 0,-1 0 0,0 0 1,1 0-1,-1-1 0,0 1 0,0-1 1,-1 0-1,1 0 0,-1 0 0,1 0 0,-1 0 1,0 0-1,0-1 0,0 1 0,0-1 1,-1 0-1,0 1 0,0-1 0,0 0 1,1-4-1,0-5 303,0 0 0,-1 0-1,-1-20 1,0 16 1107,0 17-1283,-1 5-288,0 0 44,1 1-1,0-1 0,0 0 0,1 1 1,-1-1-1,3 8 0,-2-7 104,1 1-1,0-1 0,0 0 1,1 0-1,0 0 1,0 0-1,0 0 0,1-1 1,-1 0-1,2 1 0,-1-1 1,0-1-1,1 1 1,0-1-1,0 0 0,0 0 1,1 0-1,7 4 0,-3-3-8,0-1-1,0 0 0,0 0 1,0-1-1,1 0 0,-1-1 0,1 0 1,0-1-1,0 0 0,14-1 1,-22-1-43,0 0 1,1 0 0,-1 0 0,0 0 0,1-1 0,-1 1 0,0-1 0,0 0 0,0 0 0,-1 0 0,1 0 0,0 0 0,-1-1-1,1 0 1,-1 1 0,0-1 0,0 0 0,0 0 0,0 0 0,-1 0 0,1 0 0,-1 0 0,1-1 0,-1 1 0,0 0 0,0-6-1,3-6-322,0-1 0,-1 0 0,-1 0 0,0-24 0,-3 18 1743,2 35 468,-1-7-1693,0 1 0,1-1 0,0 0 0,0 0 0,1 0 1,2 9-1,-2-12-255,1 0 0,0 0 1,-1 0-1,1 0 1,0 0-1,1-1 1,-1 1-1,0-1 1,7 4-1,-5-4-533,0 0 0,1 0 0,-1 0 0,1-1 0,-1 1 0,9-1 0,15 0-4119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0:58.972"/>
    </inkml:context>
    <inkml:brush xml:id="br0">
      <inkml:brushProperty name="width" value="0.05" units="cm"/>
      <inkml:brushProperty name="height" value="0.05" units="cm"/>
      <inkml:brushProperty name="color" value="#FF0066"/>
    </inkml:brush>
  </inkml:definitions>
  <inkml:trace contextRef="#ctx0" brushRef="#br0">105 280 8836,'-94'-97'411,"83"79"2184,18 9-1302,21 5-503,-26 4-610,175-21-400,93 10-4375,-269 11 4644,0 0 1,0 1 0,0 0 0,0-1-1,0 1 1,0 0 0,-1-1 0,1 1 0,0 0-1,0 0 1,-1-1 0,1 1 0,-1 0-1,1 0 1,0 0 0,-1 0 0,0 0-1,1 0 1,-1 0 0,0 0 0,1 0-1,-1 0 1,0 0 0,0 2 0,7 36 1281,-6-28-790,45 182 3399,-45-190-3318,-1-15-195,-2-37-1841,-16-86 0,10 86 1126,-4-88-1,16 136 312,0-1 0,1 1-1,-1 1 1,1-1 0,-1 1-1,1-1 1,0 1 0,-1 0-1,6 2 1,-5-2 1,29-1 202,-1 3-1,1 0 0,-1 2 1,0 2-1,39 11 1,-59-13-83,-3-2-88,-1 1 0,0-1 0,0 2 0,0-1 0,-1 1 0,1 1 0,-1 0 0,0 0 0,8 7 0,-15-11-55,0 0-1,0 0 0,0 0 1,0 0-1,-1 0 0,1 1 1,-1-1-1,1 0 0,-1 0 1,1 1-1,-1-1 0,0 0 1,1 1-1,-1-1 0,0 0 1,0 1-1,0-1 0,0 0 1,0 1-1,0-1 0,0 0 1,-1 1-1,1-1 0,0 0 1,-1 1-1,1-1 0,-1 0 1,0 0-1,1 0 0,-1 1 1,0-1-1,0 0 0,1 0 1,-1 0-1,0 0 0,0 0 1,0 0-1,0-1 0,0 1 1,-2 1-1,-4 3 26,-1 1 0,0-2 0,-1 1 0,-10 4 0,17-8-26,-31 12-211,0-1 1,-69 14 0,44-15-2354,1-2-3523,43-9 256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1.341"/>
    </inkml:context>
    <inkml:brush xml:id="br0">
      <inkml:brushProperty name="width" value="0.05" units="cm"/>
      <inkml:brushProperty name="height" value="0.05" units="cm"/>
      <inkml:brushProperty name="color" value="#004F8B"/>
    </inkml:brush>
  </inkml:definitions>
  <inkml:trace contextRef="#ctx0" brushRef="#br0">283 70 3650,'0'0'5090,"-3"-8"-4997,-12-26-29,13 31-50,-1 1 0,1-1-1,-1 1 1,0 0-1,1 0 1,-1 0 0,0 0-1,0 1 1,0-1-1,0 1 1,0 0 0,-1 0-1,1 0 1,0 0-1,-1 0 1,1 1 0,0-1-1,-1 1 1,1 0-1,-1 0 1,1 0 0,-4 1-1,1 0 29,-8-2 24,0 2 0,0 0 0,1 0 0,-1 1 0,0 1 0,-17 6 0,27-7 35,0-1 0,0 1 0,0 0 0,0 0-1,0 1 1,1-1 0,-1 1 0,1 0 0,0 0 0,0 0 0,0 0 0,0 0 0,0 1 0,1-1 0,-1 1 0,1 0 0,0 0 0,0 0 0,0 0 0,1 0 0,-1 0 0,1 0 0,0 0 0,0 7 0,0-6-36,0 0 1,1 1 0,0-1 0,0 0-1,0 0 1,1 0 0,0 0 0,0 0 0,0 0-1,0 0 1,1 0 0,0-1 0,0 1-1,0 0 1,0-1 0,1 0 0,0 1-1,3 3 1,-1-3-58,1 0 0,-1-1-1,1 1 1,0-1 0,1 0 0,-1-1-1,1 0 1,-1 0 0,1 0-1,0-1 1,0 0 0,8 2 0,1-1-240,0 0 0,0 0 0,0-1 0,0-2 0,0 1 0,1-2 0,26-3 0,-34 2-291,0-1 1,-1 1-1,1-1 1,0-1 0,-1 0-1,0 0 1,0 0-1,0-1 1,0-1-1,-1 1 1,0-1-1,0 0 1,0-1 0,9-12-1,8-17-3228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1.779"/>
    </inkml:context>
    <inkml:brush xml:id="br0">
      <inkml:brushProperty name="width" value="0.05" units="cm"/>
      <inkml:brushProperty name="height" value="0.05" units="cm"/>
      <inkml:brushProperty name="color" value="#004F8B"/>
    </inkml:brush>
  </inkml:definitions>
  <inkml:trace contextRef="#ctx0" brushRef="#br0">27 59 1905,'0'0'8110,"-4"-12"-7493,-14-35-316,14 112-298,4-32 394,1 1-1,12 64 1,-12-90-377,1 0-1,0 1 0,0-1 0,1 0 0,0-1 1,1 1-1,-1 0 0,2-1 0,-1 0 1,1 0-1,0 0 0,0-1 0,1 1 0,-1-1 1,1-1-1,1 1 0,9 6 0,-14-11-31,0 0 0,0 0 0,0-1 0,0 1 0,0-1 0,0 1 0,0-1 0,0 0 0,0 0 0,0 0 0,0 0 0,0 0 0,0 0 0,0 0 0,0-1 0,0 1 0,0-1 0,0 1 0,0-1 0,0 0 0,0 0 0,0 0 0,-1 0 0,1 0 0,0 0 0,-1-1 0,1 1 0,-1 0 0,1-1 0,-1 1 0,0-1 0,1 0 0,1-3 0,5-8-8,0 0 0,0-1 0,9-24 0,-3 6 1656,-11 56-889,0-13-629,0 1 0,1-1 0,0 1 0,1-1 1,0 0-1,13 19 0,-14-25-242,0 0 0,0 0 0,0 0 0,0-1 0,1 0 0,9 7 0,-11-9-194,-1-1-1,1 1 0,0-1 0,0 0 0,0 0 0,0 0 0,0 0 0,0 0 0,0 0 1,0-1-1,0 0 0,0 0 0,0 0 0,5 0 0,6-6-2562,-2-13-1092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2.656"/>
    </inkml:context>
    <inkml:brush xml:id="br0">
      <inkml:brushProperty name="width" value="0.05" units="cm"/>
      <inkml:brushProperty name="height" value="0.05" units="cm"/>
      <inkml:brushProperty name="color" value="#004F8B"/>
    </inkml:brush>
  </inkml:definitions>
  <inkml:trace contextRef="#ctx0" brushRef="#br0">5 1 6147,'0'0'4164,"0"11"-3929,-2 48 497,0-12 5,4 56-1,-2-93-692,1 1-1,1 0 1,0 0-1,0 0 1,1-1-1,1 1 1,0-1 0,0 0-1,1 0 1,11 18-1,-13-25-48,-1 0 0,0 0 0,1-1-1,-1 1 1,1-1 0,0 1 0,0-1 0,0 0 0,0 0 0,0 0-1,1-1 1,-1 1 0,0-1 0,1 0 0,-1 0 0,1 0 0,0 0-1,-1-1 1,1 1 0,-1-1 0,1 0 0,0 0 0,-1 0-1,1 0 1,0-1 0,-1 0 0,1 1 0,-1-1 0,1-1 0,-1 1-1,1 0 1,-1-1 0,0 0 0,0 0 0,1 0 0,-2 0 0,1 0-1,0 0 1,0-1 0,-1 0 0,1 1 0,3-6 0,2-5-307,15-15 1323,-22 27-999,0 1-1,-1 0 1,1-1 0,0 1 0,-1 0-1,1-1 1,0 1 0,0 0-1,-1 0 1,1 0 0,0 0-1,0 0 1,-1 0 0,1 0 0,0 0-1,0 0 1,0 0 0,-1 0-1,1 1 1,0-1 0,-1 0-1,1 1 1,0-1 0,-1 0 0,1 1-1,0-1 1,-1 1 0,1-1-1,0 1 1,-1-1 0,1 1-1,-1-1 1,1 1 0,-1-1 0,1 1-1,-1 0 1,0-1 0,1 1-1,-1 0 1,1 1 0,4 5-8,0 0 0,0 0 0,1-1 0,0 0 0,1 0-1,0 0 1,-1 0 0,2-1 0,12 7 0,-17-11 33,-1 1 0,1-1-1,-1 0 1,1 0 0,0 0 0,-1-1-1,1 1 1,0 0 0,0-1 0,-1 0-1,1 0 1,0 0 0,0 0 0,0 0-1,-1 0 1,1-1 0,0 0 0,-1 1-1,1-1 1,0 0 0,-1 0 0,1 0-1,-1-1 1,1 1 0,-1-1-1,0 1 1,0-1 0,1 0 0,-1 1-1,0-1 1,0-1 0,-1 1 0,4-4-1,-1 0-80,0-1-1,0 1 0,-1-1 0,0 1 0,0-1 1,-1 0-1,1 0 0,-2 0 0,1-1 0,-1 1 0,0 0 1,0-1-1,-1 1 0,-1-14 0,0 17-13,0 0 0,0-1 0,0 1 0,0 0 0,-1 0 0,0 0 0,0 0 0,0 0-1,0 1 1,0-1 0,-1 1 0,0-1 0,0 1 0,0 0 0,0 0 0,0 0 0,0 1 0,-1-1 0,1 1 0,-1-1-1,0 1 1,0 0 0,0 1 0,0-1 0,-7-1 0,-1 0 1,1 1 1,0 0-1,-1 1 0,0 0 1,1 1-1,-1 0 0,-14 3 1,25-3 67,-1 0 0,1 1 0,0-1 0,0 1 0,0-1 1,-1 1-1,1-1 0,0 1 0,0 0 0,0-1 0,0 1 0,0 0 1,0 0-1,0 0 0,0 0 0,0 0 0,1 0 0,-1 0 1,0 0-1,1 0 0,-1 0 0,0 0 0,1 0 0,-1 1 1,1-1-1,0 0 0,-1 0 0,1 1 0,0-1 0,0 0 1,0 1-1,0-1 0,0 0 0,0 0 0,0 1 0,0-1 0,1 0 1,-1 0-1,0 1 0,2 1 0,-1 0 21,0 1-1,0-1 0,0 0 1,1 1-1,-1-1 0,1 0 1,0 0-1,0 0 1,0 0-1,1-1 0,-1 1 1,1-1-1,-1 1 1,4 1-1,16 7 313,0-1 1,1-1-1,0-1 0,32 6 0,-36-11-306,-1 1 0,-1 1 0,1 1 0,-1 1-1,0 0 1,0 1 0,-1 1 0,0 0 0,21 17 0,-37-105-3118,-1 19 3516,1 57-394,0 0 1,0 0-1,0 0 0,1 0 1,0 0-1,-1 0 1,1 0-1,0 0 1,0 0-1,1 0 0,-1 0 1,1 0-1,-1 1 1,1-1-1,0 0 1,0 1-1,0 0 0,0-1 1,1 1-1,-1 0 1,0 0-1,1 0 1,0 1-1,-1-1 0,1 0 1,0 1-1,0 0 1,4-2-1,24 1-2735,2 13-4141,-17 0 2450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3.383"/>
    </inkml:context>
    <inkml:brush xml:id="br0">
      <inkml:brushProperty name="width" value="0.05" units="cm"/>
      <inkml:brushProperty name="height" value="0.05" units="cm"/>
      <inkml:brushProperty name="color" value="#004F8B"/>
    </inkml:brush>
  </inkml:definitions>
  <inkml:trace contextRef="#ctx0" brushRef="#br0">1 129 192,'0'0'11952,"17"12"-10829,55 35-226,-64-42-799,0-1 1,0 0 0,1-1-1,0 1 1,0-1 0,0-1-1,0 0 1,0 0-1,0-1 1,0 0 0,1-1-1,-1 1 1,16-3 0,6 1 70,-29 0-171,1 1 1,-1-1-1,0 0 0,0 0 1,1 0-1,-1 0 0,0 0 1,0 0-1,0-1 0,0 1 1,-1 0-1,1-1 1,0 0-1,-1 1 0,1-1 1,-1 0-1,1 0 0,-1 0 1,0 0-1,0 0 0,0 0 1,0 0-1,0-1 1,0 1-1,-1 0 0,1 0 1,-1-1-1,1-2 0,2-8-397,-1 0-1,0 0 0,0-22 1,-3 32 259,1-1 0,-1 0 1,0 0-1,0 1 0,0-1 1,0 0-1,-1 1 0,1-1 1,-1 1-1,0 0 0,0 0 0,0-1 1,-1 1-1,1 1 0,-1-1 1,1 0-1,-1 0 0,0 1 1,0 0-1,0 0 0,0-1 1,-1 2-1,1-1 0,-1 0 0,1 1 1,-1 0-1,-5-2 0,-2 0 74,0 0 0,0 0-1,0 2 1,0-1 0,0 1-1,-1 1 1,1 0-1,-17 2 1,27-2 122,-1 0 0,1 0-1,-1 1 1,1-1 0,-1 0 0,1 1 0,-1-1-1,1 1 1,0-1 0,-1 1 0,1-1-1,0 1 1,-1 0 0,1 0 0,0 0 0,0 0-1,-1 0 1,1 0 0,0 0 0,0 0-1,0 0 1,1 0 0,-1 1 0,0-1 0,0 0-1,1 1 1,-1-1 0,1 1 0,-1-1 0,1 0-1,-1 1 1,1-1 0,0 1 0,0-1-1,0 1 1,0-1 0,0 1 0,0-1 0,0 1-1,0-1 1,1 1 0,-1-1 0,0 1-1,1-1 1,-1 1 0,2 1 0,1 3-16,0 0 0,0 0 0,0 0 0,1 0 0,0-1 0,0 1 1,0-1-1,9 8 0,44 33 232,65 59-201,-107-90 69,-1 1 1,-1 0-1,0 1 0,-1 0 0,16 34 0,-21-39-49,-1 1 0,-1 1-1,0-1 1,-1 1 0,-1 0 0,0 0-1,0 0 1,-1 18 0,-2-32-38,0-29-77,-6-96-1352,2 88 304,2 0-1,1 0 0,2-1 1,10-60-1,-11 95 1133,1 1-1,-1-1 1,1 0-1,0 1 1,0-1 0,0 1-1,0-1 1,1 1 0,-1-1-1,1 1 1,0 0-1,-1-1 1,1 1 0,0 0-1,0 0 1,0 1 0,0-1-1,1 0 1,-1 1-1,1-1 1,-1 1 0,0 0-1,1 0 1,4-2-1,-2 2 138,-1 1-1,1-1 1,0 1-1,-1 0 1,1 1-1,0-1 0,-1 1 1,1-1-1,-1 1 1,1 1-1,-1-1 0,1 1 1,-1-1-1,5 4 1,2 1 19,-1 0 0,0 1 1,0 1-1,-1-1 1,0 1-1,0 1 0,-1-1 1,10 14-1,-14-16-146,0-1-1,-1 1 0,1 0 1,-1 0-1,0 0 0,0 0 1,-1 1-1,0-1 1,0 1-1,0 0 0,-1-1 1,0 1-1,-1 0 0,1 0 1,-1 0-1,-1 8 0,0-13-65,0 0 0,0 1 0,-1-1 0,1 0 0,0 0 0,-1 0-1,0 0 1,1 0 0,-1-1 0,0 1 0,0 0 0,0-1 0,0 1-1,0-1 1,0 0 0,0 0 0,-1 0 0,1 0 0,0 0 0,-1 0-1,-3 0 1,-54 11-185,49-10-134,1-1-1,0 0 1,-1-1 0,1-1-1,-1 1 1,-17-5-1,25 4 75,0 0 0,0 0 0,1-1 0,-1 1 0,1-1 0,-1 1 1,1-1-1,0 0 0,0 0 0,0 0 0,0 0 0,0 0 0,0-1 0,0 1 0,1-1 0,-1 1 0,1-1 0,0 1 0,0-1 0,0 0 0,0 0 0,0 1 0,0-1 0,1 0 0,-1 0 0,1 0 0,0 0 0,0-3 0,0-27-4438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3.973"/>
    </inkml:context>
    <inkml:brush xml:id="br0">
      <inkml:brushProperty name="width" value="0.05" units="cm"/>
      <inkml:brushProperty name="height" value="0.05" units="cm"/>
      <inkml:brushProperty name="color" value="#004F8B"/>
    </inkml:brush>
  </inkml:definitions>
  <inkml:trace contextRef="#ctx0" brushRef="#br0">67 398 4834,'0'0'5424,"14"-4"-4797,44-13 83,-51 13-639,0 1 1,0-2 0,0 1 0,-1-1-1,0 0 1,0 0 0,0 0 0,-1-1 0,1 0-1,-1 0 1,-1-1 0,1 1 0,-1-1-1,0 0 1,-1 0 0,0-1 0,0 1-1,0 0 1,2-13 0,-3 7-98,0 0-1,0 0 1,-1-1 0,-1 1 0,0 0-1,-1 0 1,0 0 0,-5-17 0,5 24 23,-1-1 1,0 1 0,0 0-1,-1 0 1,1 0 0,-1 0 0,-1 0-1,1 1 1,-1-1 0,0 1-1,0 0 1,0 0 0,-1 1-1,0-1 1,0 1 0,0 0-1,0 0 1,-10-4 0,13 7 21,-1-1 0,1 1 1,-1 0-1,0 1 0,1-1 0,-1 0 1,0 1-1,0-1 0,0 1 1,1 0-1,-1 0 0,0 0 0,0 1 1,0-1-1,1 1 0,-1-1 0,0 1 1,1 0-1,-1 0 0,-4 2 0,3 0 31,-1 0-1,0 1 1,1-1-1,0 1 1,0 0-1,0 0 1,0 1-1,1-1 0,-6 10 1,1 1 167,0 0 0,1 1 0,1 1 0,1-1 0,-7 33 0,9-31-11,0 0 1,2-1 0,0 1-1,1 0 1,1 0-1,0 0 1,1 0-1,2 0 1,5 21 0,-6-31-320,0-1 0,0 0 0,0 0-1,1 0 1,0-1 0,0 1 0,0-1 0,1 0 0,0 0 0,1-1 0,-1 0 0,1 1 0,0-2 0,0 1 0,0-1 0,1 0 0,0 0 0,0-1 0,0 0 0,0 0 0,0 0 0,0-1 0,1 0 0,7 0 0,11 2-2340,-1-2 1,1-1-1,39-4 1,-21-3-1929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4.659"/>
    </inkml:context>
    <inkml:brush xml:id="br0">
      <inkml:brushProperty name="width" value="0.05" units="cm"/>
      <inkml:brushProperty name="height" value="0.05" units="cm"/>
      <inkml:brushProperty name="color" value="#004F8B"/>
    </inkml:brush>
  </inkml:definitions>
  <inkml:trace contextRef="#ctx0" brushRef="#br0">184 82 2193,'0'0'11677,"-6"-13"-10876,-19-37-270,23 48-528,1 1 0,-1-1 0,0 1 0,1-1 0,-1 1 0,0 0 0,0 0 0,0 0 0,1 0 0,-1 0 0,0 0 0,-1 0 1,1 0-1,0 1 0,0-1 0,0 1 0,0 0 0,-4 0 0,-37 2-122,33-1 92,7 0 14,0-1 1,1 1 0,-1 0 0,0 0 0,1 0 0,-1 0 0,0 1 0,1-1 0,0 1 0,-1-1 0,1 1-1,0 0 1,0 0 0,0 0 0,0 0 0,0 0 0,0 1 0,1-1 0,-1 0 0,1 1 0,-1-1 0,1 1-1,0 0 1,0-1 0,0 1 0,1 0 0,-1 0 0,0 4 0,-1 6 33,0-1 0,2 1 0,-1 0 0,1-1 0,2 15 0,-1-23-10,0 0-1,0 0 0,0-1 0,0 1 1,1 0-1,-1 0 0,1-1 0,0 1 0,0-1 1,0 0-1,0 1 0,1-1 0,0 0 0,-1 0 1,1-1-1,0 1 0,0-1 0,1 1 0,-1-1 1,0 0-1,4 2 0,1 0-48,0-1 0,0 0 0,0 0 0,0-1 0,1 0 0,-1-1 0,1 0 0,15 1 0,-22-2 19,-1 0 1,1-1-1,-1 1 1,0 0-1,1-1 1,-1 1-1,0-1 0,1 1 1,-1-1-1,0 0 1,0 1-1,1-1 0,-1 0 1,0 0-1,0 0 1,0 0-1,0 0 0,0 0 1,0 0-1,0 0 1,0-2-1,15-36-764,-13 24-128,0-1 0,0-32 1,-3 14 1289,-1 56 357,0 54-659,1-73-117,0 1-1,0 0 1,1 0-1,-1-1 1,1 1-1,0 0 1,0-1 0,1 1-1,-1-1 1,0 0-1,1 1 1,0-1-1,0 0 1,0 0-1,0 0 1,1 0-1,-1 0 1,1 0 0,0-1-1,-1 1 1,1-1-1,0 0 1,1 0-1,-1 0 1,0 0-1,0-1 1,1 1-1,-1-1 1,1 0 0,0 0-1,-1 0 1,1 0-1,0-1 1,-1 1-1,1-1 1,0 0-1,-1 0 1,1-1 0,0 1-1,0-1 1,-1 0-1,8-2 1,-8 2-84,0 0 1,0 0-1,0 0 1,0-1 0,0 1-1,-1-1 1,1 0-1,0 0 1,-1 0 0,1 0-1,-1 0 1,0 0-1,1-1 1,-1 1 0,0-1-1,-1 0 1,1 0-1,0 1 1,-1-1-1,0 0 1,2-4 0,2-9-497,-1 1 0,-1-1 1,3-21-1,7-29 142,-12 64 603,-1 1 0,1-1 0,0 1 1,0-1-1,0 1 0,0 0 0,0-1 0,0 1 0,0 0 1,1 0-1,-1 0 0,0 0 0,1 0 0,-1 0 1,0 0-1,1 0 0,-1 0 0,1 1 0,0-1 0,-1 1 1,1-1-1,-1 1 0,1 0 0,0-1 0,-1 1 1,1 0-1,0 0 0,-1 0 0,1 0 0,0 1 0,-1-1 1,1 0-1,0 1 0,-1-1 0,1 1 0,-1-1 1,1 1-1,-1 0 0,1 0 0,-1 0 0,1-1 1,1 3-1,4 2 345,1 0 1,-1 0 0,0 0 0,0 1 0,-1 1 0,10 10-1,-4-1 22,0 0 0,-1 1-1,8 19 1,-15-29-445,-1 0 0,-1 0-1,1 1 1,-1-1 0,-1 1 0,1-1 0,-1 1 0,-1 0 0,1-1 0,-1 1 0,-1 8 0,0-14-93,0 0 0,0 0 1,0 0-1,-1 0 1,1 0-1,0-1 1,-1 1-1,1 0 1,-1-1-1,0 1 0,0-1 1,1 0-1,-1 0 1,0 0-1,0 1 1,0-2-1,0 1 1,0 0-1,0 0 0,0-1 1,0 1-1,-1-1 1,1 1-1,0-1 1,0 0-1,0 0 1,-3 0-1,2 0-149,0 0 1,0 1 0,0-1-1,0 0 1,0 0-1,0-1 1,0 1-1,1-1 1,-1 1-1,0-1 1,0 0-1,0 0 1,0 0-1,1 0 1,-1-1-1,1 1 1,-1-1-1,1 0 1,-1 1-1,-1-4 1,1 0-284,2 1 0,-1-1 0,0 0-1,1 0 1,0 0 0,0 0 0,1 0 0,0 0 0,-1-6 0,1-24-2929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5.113"/>
    </inkml:context>
    <inkml:brush xml:id="br0">
      <inkml:brushProperty name="width" value="0.05" units="cm"/>
      <inkml:brushProperty name="height" value="0.05" units="cm"/>
      <inkml:brushProperty name="color" value="#004F8B"/>
    </inkml:brush>
  </inkml:definitions>
  <inkml:trace contextRef="#ctx0" brushRef="#br0">5 1 6243,'0'0'5768,"-1"20"-5075,-1-1-495,1 117 1221,1-121-1308,2 0 0,0 0 0,1-1 0,0 1 0,1 0 1,0-1-1,13 25 0,-13-31-86,0 0 0,1 0 0,0-1 0,0 0 0,1 0 1,0 0-1,0-1 0,1 0 0,-1 0 0,1-1 0,1 1 0,-1-1 1,1-1-1,0 0 0,0 0 0,0 0 0,0-1 0,0 0 1,1-1-1,0 0 0,-1 0 0,1-1 0,0 0 0,0 0 0,0-1 1,0-1-1,12-1 0,-16 1-131,0-1 0,-1 1 0,1-1-1,-1 0 1,0 0 0,0-1 0,1 1 0,-2-1 0,1 0 0,0 0 0,-1-1 0,1 1-1,-1 0 1,0-1 0,0 0 0,0 0 0,-1 0 0,1 0 0,-1 0 0,0-1-1,0 1 1,0-1 0,1-6 0,0 0-294,0-1 0,0 1 0,-1-1 0,-1 0 0,0 0 0,0 0 0,-1 1 0,-2-17 0,2 27 489,0 0 0,0 0 0,-1 0 0,1 0-1,0 0 1,0 0 0,0 0 0,-1 1 0,1-1 0,0 0 0,-1 0 0,1 0-1,-1 0 1,1 1 0,-1-1 0,0 0 0,1 1 0,-1-1 0,1 0 0,-1 1-1,0-1 1,0 1 0,1-1 0,-1 1 0,0-1 0,0 1 0,0-1 0,0 1-1,1 0 1,-1 0 0,0-1 0,0 1 0,0 0 0,0 0 0,0 0-1,0 0 1,0 0 0,0 0 0,0 0 0,-1 1 0,1-1 4,-1 1 0,0-1 0,1 1 0,-1 0 0,0-1 1,1 1-1,-1 0 0,1 0 0,-1 0 0,1 0 0,0 1 0,-1-1 0,1 0 1,0 1-1,0-1 0,0 0 0,0 1 0,-2 3 0,0 2 12,0 1-1,0 1 0,1-1 1,0 0-1,1 1 1,0-1-1,0 1 0,1-1 1,0 1-1,0-1 1,1 1-1,0-1 0,1 1 1,0-1-1,4 12 1,-4-16-199,0 1 1,0-1 0,1 0-1,0 1 1,0-1 0,0 0 0,0-1-1,0 1 1,1 0 0,0-1-1,5 4 1,-4-4-290,1 0 1,-1 0-1,0-1 0,1 0 0,-1 0 1,1 0-1,0 0 0,0-1 1,0 0-1,0-1 0,6 1 0,14-1-3834,-6-3-1920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5.485"/>
    </inkml:context>
    <inkml:brush xml:id="br0">
      <inkml:brushProperty name="width" value="0.05" units="cm"/>
      <inkml:brushProperty name="height" value="0.05" units="cm"/>
      <inkml:brushProperty name="color" value="#004F8B"/>
    </inkml:brush>
  </inkml:definitions>
  <inkml:trace contextRef="#ctx0" brushRef="#br0">0 1 12710,'0'0'4194,"143"0"-4194,-72 0-144,3 0-961,-11 0-3601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5.920"/>
    </inkml:context>
    <inkml:brush xml:id="br0">
      <inkml:brushProperty name="width" value="0.05" units="cm"/>
      <inkml:brushProperty name="height" value="0.05" units="cm"/>
      <inkml:brushProperty name="color" value="#004F8B"/>
    </inkml:brush>
  </inkml:definitions>
  <inkml:trace contextRef="#ctx0" brushRef="#br0">0 30 6547,'0'0'8657,"19"1"-7995,346 4 2547,-321-4-3189,-28 1-408,0-2 0,0 0 0,0-1 0,28-4 0,-42 4 93,-1 1 1,1 0-1,-1-1 1,1 1-1,-1-1 1,1 0-1,-1 0 1,1 0-1,-1 1 1,0-1 0,1 0-1,-1 0 1,0-1-1,0 1 1,0 0-1,0 0 1,0-1-1,1-1 1,0-11-4655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6.266"/>
    </inkml:context>
    <inkml:brush xml:id="br0">
      <inkml:brushProperty name="width" value="0.05" units="cm"/>
      <inkml:brushProperty name="height" value="0.05" units="cm"/>
      <inkml:brushProperty name="color" value="#004F8B"/>
    </inkml:brush>
  </inkml:definitions>
  <inkml:trace contextRef="#ctx0" brushRef="#br0">0 1 7299,'0'0'4645,"20"0"-3724,-13 0-836,14 1 241,0 0-1,0 1 1,0 1-1,0 1 0,32 11 1,-37-9-23,-6-3-248,-1 0 1,1 1 0,-1 0 0,0 0 0,0 1 0,0 0 0,-1 1 0,0 0 0,0 0 0,0 0 0,12 16 0,-19-21-82,0 1 1,0-1-1,0 1 1,0-1 0,0 1-1,-1 0 1,1-1 0,-1 1-1,1 0 1,-1-1-1,1 1 1,-1 0 0,0 0-1,0-1 1,0 1 0,0 0-1,0 0 1,-1-1-1,1 1 1,0 0 0,-1-1-1,0 4 1,-1-2-20,0-1 0,0 1 0,0-1-1,0 1 1,0-1 0,0 0 0,-1 0 0,1 0 0,-1 0 0,1 0 0,-6 2-1,-7 4-408,0-2 0,-1 0 0,-29 6 0,37-10 101,-2 1-171,-48 7-6236,45-10 2631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2.561"/>
    </inkml:context>
    <inkml:brush xml:id="br0">
      <inkml:brushProperty name="width" value="0.05" units="cm"/>
      <inkml:brushProperty name="height" value="0.05" units="cm"/>
      <inkml:brushProperty name="color" value="#FF0066"/>
    </inkml:brush>
  </inkml:definitions>
  <inkml:trace contextRef="#ctx0" brushRef="#br0">0 24 64,'0'0'9191,"9"0"-7697,299-11 1466,-2 0-2153,-255 10-753,7 1-9,-15 1-3463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6.653"/>
    </inkml:context>
    <inkml:brush xml:id="br0">
      <inkml:brushProperty name="width" value="0.05" units="cm"/>
      <inkml:brushProperty name="height" value="0.05" units="cm"/>
      <inkml:brushProperty name="color" value="#004F8B"/>
    </inkml:brush>
  </inkml:definitions>
  <inkml:trace contextRef="#ctx0" brushRef="#br0">1 0 5378,'0'0'7364,"0"125"-6740,12-78-624,3-6 0,1-4-1825,-1-13-4033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7.043"/>
    </inkml:context>
    <inkml:brush xml:id="br0">
      <inkml:brushProperty name="width" value="0.05" units="cm"/>
      <inkml:brushProperty name="height" value="0.05" units="cm"/>
      <inkml:brushProperty name="color" value="#004F8B"/>
    </inkml:brush>
  </inkml:definitions>
  <inkml:trace contextRef="#ctx0" brushRef="#br0">1 1 6227,'0'0'2033,"0"20"-945,14 328 2946,-7-272-3745,-3-31-930,2 1-1,12 47 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8.251"/>
    </inkml:context>
    <inkml:brush xml:id="br0">
      <inkml:brushProperty name="width" value="0.05" units="cm"/>
      <inkml:brushProperty name="height" value="0.05" units="cm"/>
      <inkml:brushProperty name="color" value="#004F8B"/>
    </inkml:brush>
  </inkml:definitions>
  <inkml:trace contextRef="#ctx0" brushRef="#br0">1 18 4978,'0'0'5299,"21"-4"-3936,-7 1-1080,-8 1-219,-1 0 0,0 0 0,0 1 0,1 0 0,-1 0-1,1 0 1,-1 1 0,1 0 0,-1 0 0,1 0 0,-1 1 0,1 0 0,-1 0 0,1 0 0,-1 1-1,0-1 1,0 1 0,0 0 0,0 1 0,0 0 0,0-1 0,5 5 0,6 8 197,-1 1 0,0 0 0,-1 0 1,19 32-1,-28-41-303,-1 0 1,0 0-1,0 1 0,-1-1 1,0 1-1,-1 0 1,1 0-1,-1 0 0,-1 0 1,0 1-1,0-1 1,-1 0-1,1 1 0,-2-1 1,-1 13-1,1-19-32,0 0 0,0 1 0,0-1 0,0 0 0,0 0 0,-1 0 0,1 0 0,-1 0 0,0 0 0,1-1 0,-1 1 0,0 0 0,0-1 0,0 1 0,0-1 0,0 0 0,0 0 0,-1 0 0,1 0 0,0 0 0,-1 0 0,1 0 0,0-1 0,-1 1 0,-2-1-1,-9 2-357,1-1 0,-1 0 0,-16-2 0,27 1 345,1 0 47,1 0 1,-1-1-1,0 1 0,0 0 1,0-1-1,0 1 1,0-1-1,1 0 1,-1 0-1,0 0 1,1 0-1,-1 0 0,0 0 1,1 0-1,-1 0 1,1-1-1,0 1 1,-1 0-1,1-1 1,0 1-1,0-1 0,0 0 1,0 1-1,0-1 1,0 0-1,1 0 1,-1 1-1,0-1 0,1 0 1,0 0-1,-1 0 1,1 0-1,0 0 1,0 0-1,0 1 1,0-1-1,0 0 0,0 0 1,1 0-1,-1 0 1,1 0-1,-1 0 1,1 1-1,0-1 1,0 0-1,0 0 0,0 1 1,0-1-1,0 1 1,0-1-1,0 1 1,0-1-1,1 1 1,-1 0-1,1-1 0,-1 1 1,1 0-1,-1 0 1,1 0-1,0 0 1,0 1-1,-1-1 0,3 0 1,20-7 316,1 2 1,0 0-1,0 2 1,0 1-1,34 0 1,-37 3 56,1-2 0,-1 0 0,-1-1 0,1-1 1,0-1-1,-1 0 0,37-16 0,-55 19-283,0 0 0,0-1 0,0 1 0,0 0 0,-1-1 0,1 0 0,-1 1-1,1-1 1,-1 0 0,0 0 0,0-1 0,0 1 0,0 0 0,-1-1 0,0 1 0,1-1 0,-1 1 0,1-7 0,-2 8-74,1 0-1,-1 0 1,0-1 0,0 1 0,0 0-1,0 0 1,0-1 0,-1 1 0,1 0-1,-1 0 1,1 0 0,-1 0 0,0 0-1,0 0 1,0 0 0,0 0 0,0 0-1,0 0 1,-1 0 0,1 1 0,0-1-1,-1 0 1,1 1 0,-1-1 0,0 1-1,0 0 1,1-1 0,-1 1 0,0 0-1,0 0 1,-4-1 0,-10-2-352,0 0-1,0 2 1,0-1-1,0 2 1,0 0 0,-27 3-1,40-2 380,1 1 0,0-1 0,-1 1-1,1-1 1,0 1 0,0 0 0,-1 0 0,1 0 0,0 0-1,0 1 1,0-1 0,0 0 0,1 1 0,-1-1-1,0 1 1,0 0 0,1 0 0,-1 0 0,1-1 0,0 1-1,-1 1 1,1-1 0,0 0 0,0 0 0,1 0 0,-1 0-1,0 1 1,1-1 0,-1 0 0,1 1 0,0-1-1,-1 1 1,1-1 0,1 3 0,-2 2 84,1 0-1,1-1 1,-1 1 0,1-1 0,0 1 0,1-1-1,-1 1 1,1-1 0,1 0 0,-1 0 0,6 9-1,-2-6-12,1-1 0,1 0 0,0 0 0,0-1 0,0 0 0,1 0 0,0-1 0,0 0 0,0 0 0,1-1 0,0-1 0,0 1 0,0-2 0,1 1 0,-1-1 0,1-1 0,0 0 0,-1-1 0,1 0 0,0 0 0,0-1 1,0-1-1,0 0 0,0 0 0,17-5 0,-21 3-83,0 0 0,0 0 1,0-1-1,0 0 1,-1-1-1,0 1 1,0-1-1,0 0 1,0-1-1,-1 1 1,0-1-1,0 0 1,0-1-1,-1 1 0,0-1 1,0 0-1,-1 0 1,0 0-1,0 0 1,-1 0-1,0-1 1,2-12 1098,-4 59-509,0-28-497,1 1 0,0-1 0,1 1 0,0-1 0,1 0 0,0 0-1,9 19 1,-11-25-80,2-1 0,-1 0 0,0 1 0,1-1 0,0 0 0,0 0-1,0 0 1,1-1 0,-1 1 0,1-1 0,0 0 0,0 0 0,0 0 0,0 0-1,0-1 1,1 0 0,-1 0 0,1 0 0,0 0 0,9 2 0,-10-4-66,-1 1 1,1-1 0,0 0-1,0 0 1,0 0 0,0 0 0,0-1-1,0 1 1,0-1 0,0 0 0,0 0-1,0-1 1,-1 1 0,1-1-1,-1 0 1,1 0 0,-1 0 0,0 0-1,1 0 1,-1-1 0,0 0 0,-1 1-1,1-1 1,0 0 0,3-6-1,2-4-213,-2 0 0,1-1 0,-1 1 0,-1-1 0,5-22-1,-10 35 324,0 1 0,1 0-1,-1 0 1,0-1 0,0 1 0,1 0-1,-1 0 1,0 0 0,0-1-1,1 1 1,-1 0 0,0 0-1,1 0 1,-1 0 0,0 0-1,1 0 1,-1-1 0,0 1-1,0 0 1,1 0 0,-1 0-1,0 0 1,1 0 0,-1 0-1,0 0 1,1 0 0,-1 1-1,0-1 1,1 0 0,-1 0-1,0 0 1,1 0 0,-1 0-1,0 0 1,1 1 0,-1-1-1,0 0 1,0 0 0,1 0 0,-1 1-1,0-1 1,0 0 0,0 0-1,1 1 1,-1-1 0,0 0-1,0 1 1,0-1 0,0 0-1,1 0 1,-1 1 0,0-1-1,0 0 1,0 1 0,0 0-1,15 20-537,-13-19 731,2 3-163,-1-1 0,1 0 0,0 0 1,1 0-1,-1 0 0,1-1 0,-1 0 0,1 0 0,0 0 0,0 0 1,0-1-1,1 0 0,-1 0 0,1 0 0,-1-1 0,1 0 0,-1 0 1,1 0-1,0-1 0,-1 0 0,1 0 0,0 0 0,7-2 0,-10 1-83,1 0 0,-1 0-1,0-1 1,1 1 0,-1-1-1,0 0 1,0 0-1,0 0 1,0 0 0,0 0-1,-1-1 1,1 0-1,-1 1 1,0-1 0,1 0-1,-1 0 1,0 0 0,-1 0-1,1 0 1,-1-1-1,1 1 1,-1 0 0,1-6-1,0 5-103,0-1 1,-1 1-1,0 0 0,0 0 0,0-1 0,-1 1 0,1-1 0,-1 1 1,0-1-1,0 1 0,-1 0 0,1-1 0,-1 1 0,0 0 0,0-1 1,0 1-1,-1 0 0,0 0 0,-2-5 0,1 5 30,-1 1 1,0-1-1,0 1 0,0 0 0,0 0 1,0 0-1,-1 0 0,1 1 1,-1 0-1,0 0 0,0 0 0,0 1 1,-5-2-1,-5 0 179,1 1 0,-1 1 1,-20 0-1,32 1-38,1 1 0,-1-1 0,0 1 0,0-1 0,0 1 0,0 0 0,1 0 0,-1 1 0,0-1 0,1 0 0,-1 1 0,1 0 0,-1-1 0,1 1 0,0 0 0,0 0 0,0 0 0,0 1 0,0-1 0,0 0 0,1 1 0,-1-1 0,1 1 0,-2 4 0,-1 1-11,1 0 1,1-1-1,0 1 0,0 0 0,0 1 1,1-1-1,-1 14 0,2-20-137,1-1 1,-1 0-1,0 0 1,0 0-1,0 1 0,1-1 1,-1 0-1,0 0 1,1 0-1,-1 0 1,1 1-1,0-1 0,-1 0 1,1 0-1,0 0 1,0 0-1,-1-1 0,1 1 1,0 0-1,0 0 1,0 0-1,0-1 0,0 1 1,0 0-1,0-1 1,1 1-1,-1-1 0,0 1 1,2-1-1,39 5-5866,-15-5-511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8.595"/>
    </inkml:context>
    <inkml:brush xml:id="br0">
      <inkml:brushProperty name="width" value="0.05" units="cm"/>
      <inkml:brushProperty name="height" value="0.05" units="cm"/>
      <inkml:brushProperty name="color" value="#004F8B"/>
    </inkml:brush>
  </inkml:definitions>
  <inkml:trace contextRef="#ctx0" brushRef="#br0">0 1 10101,'0'0'6963,"73"50"-6115,-40-20-304,0 4-544,0-6 64,-4-4-128,-2-4-368,-4-9-640,-2-3-641,-3-8-1120,-5 0-1697,-3-8-3346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48.971"/>
    </inkml:context>
    <inkml:brush xml:id="br0">
      <inkml:brushProperty name="width" value="0.05" units="cm"/>
      <inkml:brushProperty name="height" value="0.05" units="cm"/>
      <inkml:brushProperty name="color" value="#004F8B"/>
    </inkml:brush>
  </inkml:definitions>
  <inkml:trace contextRef="#ctx0" brushRef="#br0">125 0 4034,'0'0'7155,"-102"99"-5234,88-64-1425,8-1-480,4-2-16,2-8-416,0-6-929,6-8-1104,15-8 0,1-2-816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50.531"/>
    </inkml:context>
    <inkml:brush xml:id="br0">
      <inkml:brushProperty name="width" value="0.05" units="cm"/>
      <inkml:brushProperty name="height" value="0.05" units="cm"/>
      <inkml:brushProperty name="color" value="#004F8B"/>
    </inkml:brush>
  </inkml:definitions>
  <inkml:trace contextRef="#ctx0" brushRef="#br0">1 93 1953,'0'0'9527,"0"7"-8831,0 3-586,0-1-1,2 0 1,-1 1-1,1-1 0,0 0 1,1 0-1,5 13 1,-7-19-129,0-1 1,-1 0-1,1 0 1,0 0-1,0 0 1,1 0-1,-1 0 1,0 0-1,1-1 1,-1 1-1,1 0 1,-1-1-1,1 1 1,0-1-1,0 1 1,0-1-1,0 0 1,0 0-1,0 0 1,0 0-1,0 0 1,0 0-1,0-1 1,0 1-1,1 0 1,-1-1-1,0 0 1,1 0-1,-1 0 1,0 0-1,0 0 1,1 0-1,-1 0 1,0-1-1,0 1 1,1-1-1,-1 0 1,0 0-1,0 0 1,0 0-1,3-1 1,3-4-290,-1 1 0,0-1 0,0 0 1,-1-1-1,1 0 0,-1 0 0,-1 0 0,1-1 1,-1 1-1,-1-1 0,1-1 0,-2 1 0,1-1 0,-1 1 1,0-1-1,-1 0 0,0 0 0,0 0 0,-1 0 0,1-12 1,-1 10 2579,3 16-815,3 20-896,7 120 1918,-10 253 1,-4-396-2486,0 4-13,0 0 0,0-1-1,-1 1 1,0 0 0,0 0 0,0-1-1,0 1 1,-1 0 0,0-1 0,-1 0 0,1 1-1,-4 4 1,6-10 6,-1 1-1,1-1 1,0 0-1,-1 0 1,1 0-1,-1 0 1,1 0-1,0 0 1,-1 0-1,1 0 1,0 0-1,-1-1 1,1 1-1,-1 0 1,1 0-1,0 0 1,-1 0-1,1 0 1,0-1-1,0 1 1,-1 0-1,1 0 1,0-1-1,-1 1 1,1 0-1,0 0 1,0-1-1,-1 1 1,1 0-1,0-1 1,0 1-1,0 0 1,0-1-1,-1 1 1,1 0-1,0-1 1,0 1-1,0 0 1,0-1-1,0 1 1,0 0-1,0-1 1,0 1 0,0-1-1,0 1 1,0 0-1,0-1 1,0 1-1,0 0 1,1-1-1,-1 0 1,-2-24-513,2 24 462,0-14-300,0 1 0,1-1 0,1 1 0,0 0 0,1 0 0,1 0-1,10-27 1,2 6-643,37-56-1,-22 40 1147,-3-1 0,-2-1-1,31-88 1,-57 140-68,1 0-1,-1 0 1,0 0-1,0 0 1,1 0-1,-1 0 1,0 0-1,1 0 1,-1 0-1,1 0 0,-1 0 1,1 0-1,0 0 1,-1 0-1,1 0 1,0 1-1,0-1 1,0 0-1,-1 0 1,1 1-1,0-1 1,0 1-1,0-1 1,2 0-1,-2 1-22,0 1 0,0-1 0,0 0 0,0 1 0,0-1 0,0 1 0,0 0 0,0-1 0,0 1 0,0 0 0,-1-1 0,1 1 0,0 0 0,0 0 0,-1 0 0,1 0 0,-1 0 0,1 0 0,0 1 0,24 59 1104,-24-59-1037,6 22 134,-1-1 0,-1 0 0,-1 1 1,-2 0-1,0 0 0,-3 39 0,-9-41-141,10-21-135,0-1 1,-1 1-1,1-1 1,0 1-1,0-1 1,0 1-1,-1-1 0,1 0 1,0 1-1,0-1 1,-1 0-1,1 1 0,0-1 1,-1 0-1,1 1 1,-1-1-1,1 0 1,0 1-1,-1-1 0,1 0 1,-1 0-1,1 0 1,0 0-1,-1 1 1,1-1-1,-1 0 0,1 0 1,-1 0-1,1 0 1,-1 0-1,1 0 0,-1 0 1,1 0-1,-1 0 1,1 0-1,-1 0 1,1 0-1,0-1 0,-1 1 1,1 0-1,-1 0 1,1 0-1,-1-1 1,0 1-1,0-7-248,0 1-1,1 0 1,-1 0-1,1 0 1,1 0 0,-1 0-1,1 0 1,2-8 0,-2 9 292,1 0 0,0 0 0,0 0 0,1 1 0,-1-1 0,1 1 0,0-1 0,1 1 0,-1 0 0,1 0 0,-1 0 0,6-3 0,-8 6 98,1-1 1,0 1 0,0 0 0,0 0-1,0 0 1,0 0 0,1 0 0,-1 0-1,0 0 1,0 1 0,1-1 0,-1 1-1,0 0 1,1-1 0,-1 1 0,0 0-1,1 0 1,-1 1 0,0-1 0,0 0-1,1 1 1,-1 0 0,0-1-1,0 1 1,0 0 0,1 0 0,-1 0-1,3 3 1,2 0-60,-1 1 0,0-1 0,1-1 0,0 1 0,0-1 0,0-1 0,0 1 0,0-1 0,1 0 0,-1-1 0,1 0 0,-1 0 0,15 0 0,-18-2-48,0 0 0,-1 1-1,1-1 1,0-1-1,-1 1 1,1 0-1,-1-1 1,1 0-1,-1 0 1,0 0-1,0 0 1,0 0 0,0-1-1,0 1 1,0-1-1,-1 0 1,1 0-1,-1 0 1,0 0-1,0 0 1,0 0-1,0-1 1,-1 1 0,1-1-1,-1 1 1,0-1-1,0 1 1,1-8-1,-1 7-77,0 1-1,0-1 1,0 1-1,-1-1 1,1 1-1,-1-1 1,0 1-1,0-1 1,-1 1-1,1-1 1,-1 1-1,1-1 1,-1 1-1,0-1 0,0 1 1,-1 0-1,1-1 1,-1 1-1,0 0 1,0 0-1,0 0 1,0 0-1,-3-2 1,1 1 44,-1 1 0,0 1 0,1-1-1,-1 1 1,0-1 0,0 1 0,0 1 0,-1-1 0,1 1 0,0 0 0,-1 0 0,1 1 0,0-1 0,-10 2 0,9-2 87,0 1 0,0 1 0,0-1 0,0 1 1,0 0-1,0 0 0,1 1 0,-1 0 1,-5 2-1,9-2-3,-1-1 0,1 0 0,0 1 1,1-1-1,-1 1 0,0 0 0,0 0 1,1 0-1,-1 0 0,1 0 0,0 0 0,0 0 1,-1 0-1,1 1 0,0-1 0,1 0 0,-1 1 1,0-1-1,1 0 0,-1 1 0,1-1 1,0 1-1,0-1 0,0 4 0,1-4-54,0-1 0,-1 0-1,1 0 1,0 0-1,0 0 1,0 0 0,0 0-1,0 0 1,0 0 0,0 0-1,0-1 1,0 1 0,1 0-1,-1 0 1,0-1-1,0 1 1,1-1 0,-1 0-1,0 1 1,1-1 0,-1 0-1,1 0 1,-1 0 0,0 1-1,1-2 1,-1 1-1,3 0 1,57-1-721,-43 1 254,26-4-523,-34 3 952,1-1 1,0 2 0,-1 0 0,22 2 0,-29-1 150,0 1 0,0-1 0,-1 1 0,1-1 0,-1 1 1,1 0-1,-1 0 0,0 0 0,0 0 0,0 1 0,0-1 0,0 1 0,0-1 1,0 1-1,-1 0 0,0-1 0,1 1 0,-1 0 0,0 0 0,0 0 0,0 3 0,1-1-20,-1-1-1,1 1 0,0-1 0,1 1 0,-1-1 0,1 0 0,5 7 0,1-40-2291,0 7 1927,0 1 0,22-39 0,-19 39 848,11 72 1650,-21-46-2288,0-1 0,0 1 0,0-1 0,1 1 0,0-1 0,-1 0 0,2 0 0,-1 0 0,0-1 0,1 1 0,-1-1 0,1 0 0,6 5 0,-8-8 6,0 1-1,-1 0 1,1 0-1,0-1 1,0 1-1,0-1 1,0 0-1,-1 1 1,1-1-1,0 0 1,0 0-1,0 0 1,0-1-1,0 1 1,-1 0-1,1-1 1,0 1-1,0-1 1,0 1-1,-1-1 1,1 0-1,0 0 1,-1 0-1,1 0 1,-1 0-1,1 0 1,-1 0-1,1 0 1,-1-1-1,0 1 1,0-1-1,1 1 1,-1-1-1,0 1 1,0-1-1,-1 0 1,2-3-1,63-104-277,-48 128 1936,-13-12-1591,1 1 0,0-1 0,0-1 0,1 1 0,0-1 0,0 0 0,0 0 0,1-1 0,0 0 0,0 0 0,0 0 0,14 5 1,-10-6-58,-1-1 1,2 0 0,-1-1 0,0 0 0,0-1-1,1 0 1,-1-1 0,1 0 0,11-2 0,-16 1 35,0-1 1,0-1 0,0 1 0,-1-1-1,1 0 1,-1-1 0,0 0 0,0 1-1,0-2 1,0 1 0,-1-1 0,0 0-1,0 0 1,0-1 0,0 1-1,-1-1 1,0 0 0,0 0 0,-1 0-1,0-1 1,0 1 0,0-1 0,-1 0-1,0 0 1,0 0 0,-1 0 0,0 0-1,0 0 1,0 0 0,-1 0 0,0-1-1,-2-9 1,1 15 11,0 0-1,-1 1 1,1-1-1,-1 0 1,1 1-1,-1-1 1,0 1-1,0-1 1,0 1-1,1 0 1,-1 0-1,0 0 1,-1 0-1,1 0 1,0 0-1,0 0 1,0 1-1,0-1 1,-1 1-1,1 0 1,0-1-1,0 1 1,-1 0-1,-1 1 1,-5-2 97,0 1 0,0 0-1,0 1 1,0 0 0,-9 2 0,15-2-43,0 0-1,0 0 0,-1 1 1,1-1-1,0 1 0,0-1 1,0 1-1,1 0 1,-1 0-1,0 1 0,1-1 1,-1 1-1,1-1 1,0 1-1,0 0 0,0-1 1,0 1-1,0 0 1,1 1-1,-1-1 0,1 0 1,0 0-1,0 0 1,0 1-1,0-1 0,1 1 1,-1-1-1,1 1 0,0 3 1,0-1 0,0-1-1,1 1 1,0-1 0,0 0 0,0 1-1,1-1 1,0 0 0,0 1 0,0-1-1,0 0 1,1-1 0,0 1 0,0 0-1,0-1 1,1 1 0,-1-1 0,8 6-1,1 0-2,1-1-1,0-1 0,0 0 0,1-1 0,0 0 0,0-1 0,1 0 1,-1-1-1,28 4 0,37-2-2973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0:53:55.190"/>
    </inkml:context>
    <inkml:brush xml:id="br0">
      <inkml:brushProperty name="width" value="0.05" units="cm"/>
      <inkml:brushProperty name="height" value="0.05" units="cm"/>
      <inkml:brushProperty name="color" value="#004F8B"/>
    </inkml:brush>
  </inkml:definitions>
  <inkml:trace contextRef="#ctx0" brushRef="#br0">1 0 288,'0'0'11176,"6"0"-10979,290 0 732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48.658"/>
    </inkml:context>
    <inkml:brush xml:id="br0">
      <inkml:brushProperty name="width" value="0.05" units="cm"/>
      <inkml:brushProperty name="height" value="0.05" units="cm"/>
      <inkml:brushProperty name="color" value="#004F8B"/>
    </inkml:brush>
  </inkml:definitions>
  <inkml:trace contextRef="#ctx0" brushRef="#br0">195 253 144,'0'0'5883,"2"-5"-5259,-1 2-442,1 0 0,-1-1 0,-1 1 1,1-1-1,0 1 0,-1-1 0,0 1 0,0-1 0,0 1 0,0-5 0,-1 6-135,1 1 0,-1-1 0,0 0 0,0 0-1,0 0 1,0 1 0,0-1 0,0 0 0,0 1-1,0-1 1,-1 1 0,1 0 0,-1-1 0,1 1 0,-1 0-1,1 0 1,-1 0 0,0 0 0,0 0 0,1 0-1,-1 0 1,0 1 0,-3-1 0,-2-2-48,0 2 0,0-1 0,0 1 0,0 0 0,0 0 0,-1 1 0,1 0 0,0 0 0,0 1 0,0 0 0,0 0 0,0 1 0,-12 4 0,16-5-1,-1 1 1,1-1-1,0 1 1,-1 0-1,1 1 1,0-1-1,0 1 1,0-1 0,0 1-1,1 0 1,-1 0-1,1 0 1,0 0-1,0 0 1,0 1-1,0-1 1,0 0-1,1 1 1,-1 0 0,1-1-1,0 1 1,0 0-1,1 0 1,-1 0-1,1-1 1,0 8-1,-1-8 5,1 1 0,0-1-1,1 1 1,-1-1-1,0 1 1,1-1-1,0 1 1,0-1-1,0 1 1,0-1 0,1 0-1,-1 0 1,1 1-1,0-1 1,0 0-1,3 4 1,-2-5 18,0 0 0,0 0-1,1 0 1,-1 0 0,1 0 0,-1-1 0,1 0-1,-1 1 1,1-1 0,0-1 0,0 1-1,-1 0 1,1-1 0,0 0 0,7 0 0,-7 0-31,-1 0 1,1-1 0,0 1-1,0-1 1,0 1 0,0-1-1,-1 0 1,1-1 0,0 1-1,-1-1 1,1 0 0,-1 1-1,1-2 1,-1 1 0,0 0-1,0-1 1,0 1 0,0-1-1,-1 0 1,1 0 0,-1 0-1,1 0 1,-1 0 0,0-1-1,0 1 1,-1-1 0,1 1-1,-1-1 1,1 1-1,-1-1 1,0 0 0,-1 0-1,1-7 1,0-10-227,-1 15-39,0 16 173,3 39 137,2 0 0,18 79 1,5 32 356,-24-100-280,-3 65 1,-2-121-92,1 0 1,-1 0 0,1 0-1,-1 0 1,-1 0 0,1-1-1,0 1 1,-1 0-1,0-1 1,0 1 0,0-1-1,0 0 1,0 0 0,-1 0-1,1 0 1,-1 0 0,0 0-1,0 0 1,0-1 0,0 0-1,-1 0 1,-4 3 0,1-2 40,1 0 0,0 0 0,0-1 0,-1 0 0,1 0 0,-1-1 0,0 0 0,1 0 0,-1-1 0,0 0 0,0 0 0,-10-1 0,15 0-3,-1 0 0,0 1 0,1-1-1,-1 0 1,1-1 0,0 1 0,-1 0 0,1-1-1,0 1 1,0-1 0,0 0 0,0 0 0,0 0-1,0 0 1,0 0 0,1 0 0,-1 0 0,1 0 0,-1-1-1,1 1 1,0-1 0,0 1 0,0-1 0,0 1-1,1-1 1,-2-4 0,0-8 147,0 0 0,1 0 0,1-25-1,0 24-169,1 7-33,0 0 1,1 0-1,0 0 0,0 0 1,1 0-1,0 0 1,1 1-1,0-1 1,0 1-1,11-15 1,8-9-22,32-35 0,-45 56 26,26-26-9,1 1 0,48-34-1,-12 10 12,-62 50 4,0 0 0,-1-1 0,0 0 0,-1 0 1,0-1-1,-1 0 0,8-17 0,-11 20-5,-2 0 0,1 0 0,-1 0 0,-1-1 0,0 1 0,0-1 0,-1 1 0,0-1 0,0 0 0,-1 1 0,-3-20 0,2 24-19,-1-1 1,-1 1-1,1 0 1,-1 1-1,0-1 1,0 0-1,0 1 0,-1 0 1,0-1-1,0 2 1,0-1-1,0 0 0,0 1 1,-1-1-1,1 1 1,-1 1-1,0-1 1,0 1-1,0-1 0,0 2 1,-1-1-1,1 0 1,0 1-1,-1 0 0,1 0 1,-11 0-1,13 3-10,0-1 0,1 0 0,-1 1-1,1-1 1,-1 1 0,1 0 0,-1 0-1,1 0 1,0 0 0,0 0 0,0 1-1,0-1 1,1 1 0,-1-1 0,1 1-1,-1 0 1,1-1 0,0 1 0,0 0-1,-2 6 1,-13 60-134,11-42 162,2 0-1,1 0 1,1 0 0,2 0-1,4 33 1,-4-54-1,1 0 1,0 0 0,1-1 0,0 1-1,0-1 1,0 1 0,0-1 0,1 0-1,-1 0 1,1-1 0,1 1 0,-1-1-1,1 0 1,-1 0 0,1 0 0,0-1-1,1 0 1,-1 1 0,1-2 0,-1 1-1,1-1 1,6 2 0,1 0 18,1 0 0,-1 0-1,1-2 1,0 0 0,0 0 0,-1-1 0,1-1 0,26-3 0,-36 2-12,0 0 1,0 0 0,0-1-1,0 0 1,0 1 0,-1-1-1,1-1 1,-1 1 0,1-1 0,-1 1-1,0-1 1,0 0 0,0 0-1,0 0 1,-1 0 0,1-1-1,-1 1 1,0-1 0,0 1 0,0-1-1,2-7 1,0 0 90,0 0-1,-1 0 1,0-1 0,-1 1 0,-1-1-1,1-18 1,-2 29 239,4 37-2297,-2-31 1904,1 1 0,0-1 0,0 0 0,0 1 0,1-1 0,0-1-1,0 1 1,0 0 0,0-1 0,1 0 0,0 0 0,0 0 0,0-1 0,0 0-1,0 0 1,1 0 0,-1 0 0,8 1 0,-5-1 62,1 0 0,0 0 0,1-1-1,-1-1 1,0 1 0,0-1 0,1-1 0,-1 0 0,1 0 0,-1-1-1,13-3 1,-18 2 22,0 1 0,0-1 0,-1-1-1,1 1 1,-1-1 0,1 1 0,-1-1-1,0 0 1,0 0 0,0 0 0,0-1-1,-1 1 1,0-1 0,1 1 0,-1-1 0,0 0-1,-1 0 1,1 0 0,-1 0 0,1 0-1,0-7 1,1-2 105,0-1-1,-1 0 1,1-21 0,-4 179-709,7 273 636,-5-272-214,-1-143 104,0 0 0,-1 0 0,1 1 0,-1-1 0,0 0 0,1 0 0,-1 0 0,0 0 0,0 0-1,0 0 1,-1 0 0,1-1 0,0 1 0,-1 0 0,1-1 0,-1 1 0,1-1 0,-1 1 0,0-1 0,0 0 0,0 1-1,1-1 1,-1 0 0,0 0 0,0-1 0,-1 1 0,1 0 0,0-1 0,0 1 0,0-1 0,0 0 0,-1 1 0,1-1 0,0 0-1,0 0 1,-4-1 0,-1 1-2,1-1 0,0 0 0,0 0 0,0 0 0,0 0 0,0-1 0,0 0 0,0 0 0,0-1 0,1 0 0,-1 0 0,-4-4 0,2 1 177,1-1 0,0 0 0,1-1 1,0 0-1,0 0 0,0 0 1,1 0-1,1-1 0,-1 0 1,1 0-1,1 0 0,0-1 0,0 1 1,0-1-1,2 0 0,-1 0 1,1 0-1,0 1 0,1-1 1,1 0-1,1-15 0,0 20-91,-1 0 0,1 1 1,0 0-1,1-1 0,-1 1 0,1 0 0,0 0 0,0 0 0,0 0 0,0 1 0,1-1 1,3-2-1,56-40 493,-34 26-434,-4-1-1296,0 0 0,-1-1 1,-1-2-1,-1 0 0,31-46 1,-33 38-4261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49.936"/>
    </inkml:context>
    <inkml:brush xml:id="br0">
      <inkml:brushProperty name="width" value="0.05" units="cm"/>
      <inkml:brushProperty name="height" value="0.05" units="cm"/>
      <inkml:brushProperty name="color" value="#004F8B"/>
    </inkml:brush>
  </inkml:definitions>
  <inkml:trace contextRef="#ctx0" brushRef="#br0">195 395 4994,'0'0'3234,"-3"-6"-3069,3 4-159,-1 0 0,-1 0-1,1 0 1,0 1 0,0-1-1,-1 0 1,1 0 0,-1 1-1,1-1 1,-1 1 0,0-1-1,0 1 1,0 0 0,0-1-1,0 1 1,0 0 0,-3-1-1,-1 1 28,0-1 0,0 2-1,0-1 1,0 1-1,0-1 1,0 2-1,-7 0 1,8-1 41,0 1 0,1 0 1,-1 0-1,1 1 0,-1-1 0,1 1 0,0 0 1,0 0-1,0 1 0,0-1 0,0 1 0,0 0 1,0 0-1,1 0 0,0 0 0,-1 1 0,1-1 1,1 1-1,-1 0 0,0 0 0,-3 8 0,3-5-4,0 0 0,0 0 0,1 0 0,0 1-1,0-1 1,1 1 0,0-1 0,0 1 0,1-1-1,0 1 1,0-1 0,3 16 0,-2-19-52,1-1 0,0 0 0,-1 1 0,1-1 0,1 0 0,-1 0 0,0 0 0,1 0 0,-1-1 0,1 1 0,0-1 0,0 0 0,0 1 0,0-1 0,0 0 0,0-1 0,1 1 0,-1-1 0,1 1 0,-1-1 0,1 0 0,0 0 0,-1 0 0,8 0 0,-4 0 25,0 0 0,0 0-1,0-1 1,0 0 0,0 0 0,0-1-1,0 0 1,0 0 0,0 0-1,0-1 1,0 0 0,9-4 0,-3-2-9,-1-1 0,1 0 0,15-16 0,-24 21 29,1-1 0,-1 1 0,0-1 0,-1 0-1,1 0 1,-1 0 0,0 0 0,0 0 0,0-1 0,-1 0 0,3-9 0,58 65 1025,-58-47-1068,-1 0 0,1 0-1,0-1 1,1 0 0,-1 0-1,0 0 1,0-1 0,1 1-1,-1-1 1,1-1 0,-1 1 0,9-1-1,-12 0-8,0 0-1,0-1 1,0 1-1,0-1 1,0 1-1,0-1 1,0 0-1,-1 0 1,1 0-1,0 0 1,0 0 0,-1 0-1,1 0 1,-1-1-1,1 1 1,-1-1-1,1 1 1,-1-1-1,0 1 1,0-1-1,0 0 1,0 0-1,0 1 1,0-1-1,0 0 1,-1 0-1,1 0 1,-1 0-1,1 0 1,-1 0 0,0 0-1,0 0 1,0 0-1,0 0 1,0-4-1,0 1-61,0 0 1,0 0-1,0 0 0,-1 0 1,0 0-1,0 0 0,0 0 0,0 0 1,-1 0-1,0 0 0,0 0 1,-5-7-1,3 7 24,0 1-1,0 0 1,0 1 0,-1-1-1,0 1 1,0 0 0,0 0-1,0 0 1,0 1 0,0-1-1,-8-1 1,6 2 32,0 0 0,-1 0 0,1 1 0,0 0 0,0 0 0,-13 1 0,19 3-57,1 0-1,-1 0 1,1 0 0,-1 1 0,1-1 0,0 0 0,0 0 0,1 1-1,-1-1 1,2 6 0,0-6 62,1 1 0,-1-1 0,1 0 0,0 1 0,0-1 0,1-1 0,-1 1 0,0 0 0,1-1 0,0 0 0,0 0 0,-1 0 0,1 0 0,0 0 0,1-1 0,-1 0 0,0 0 0,5 1 0,8 1 78,0 0 0,0-2 0,21 1 0,-25-2-5,1-1 1,0 0-1,-1-1 1,1 0-1,-1-1 0,0 0 1,0-1-1,0-1 1,16-8-1,-22 10-36,-1-1-1,0 0 0,0-1 1,0 1-1,-1-1 0,0 0 0,0-1 1,0 1-1,0-1 0,-1 0 1,0 0-1,0 0 0,0-1 1,-1 1-1,0-1 0,-1 0 1,1 0-1,-1 0 0,1-9 1,0 0-112,-1-1 1,-1 0 0,0 1 0,-1-1-1,-1 0 1,-5-32 0,3 39 28,1 0 0,-1 0 0,-1 0 0,0 1 0,0-1 0,-1 1 0,0 0 0,0 0 0,-1 1 0,0 0 0,-1 0 0,-10-10 0,16 16 22,0 1 0,0 0 0,-1 0 0,1 1 0,0-1 0,0 0 0,0 0 0,-1 0 0,1 1 0,0-1 0,-1 1 0,1-1 0,0 1 0,-1 0 0,1-1 0,-1 1 0,1 0 0,-1 0 0,1 0 0,0 0 0,-1 0 0,1 0 0,-1 0 0,1 1 0,-3 0 0,2 0-4,-1 1 1,1-1-1,0 1 0,-1 0 1,1 0-1,0 0 0,0 0 1,1 0-1,-1 0 1,0 0-1,1 1 0,-3 2 1,-2 9-6,0-1 0,1 1-1,-6 25 1,2 10 166,2 1 0,2-1 0,4 90 0,1-88-45,0-45-84,0 1 0,0 0 0,1-1 0,0 1 0,0-1 0,1 1 0,0-1 0,0 0 0,0 1 0,1-1 0,0 0 0,0-1 0,0 1 0,1 0 0,0-1 0,0 0 0,0 0 0,1 0 0,0 0 0,0-1 0,0 0 0,0 0 0,1 0 0,6 3 0,2-1-535,1 0 0,-1-1 0,1 0 0,0-1 0,1-1-1,-1 0 1,0-1 0,1-1 0,18-1 0,9 0-3166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1.028"/>
    </inkml:context>
    <inkml:brush xml:id="br0">
      <inkml:brushProperty name="width" value="0.05" units="cm"/>
      <inkml:brushProperty name="height" value="0.05" units="cm"/>
      <inkml:brushProperty name="color" value="#004F8B"/>
    </inkml:brush>
  </inkml:definitions>
  <inkml:trace contextRef="#ctx0" brushRef="#br0">227 464 2049,'0'0'12475,"0"-12"-11843,2-58-15,-2 68-627,-1 0 0,0 0 0,0 0 0,0 0 0,0 1 0,0-1 0,0 0 0,0 0 0,0 0 0,-1 1 0,1-1 0,-1 1 1,1-1-1,-1 1 0,0 0 0,0-1 0,1 1 0,-1 0 0,0 0 0,0 0 0,0 1 0,0-1 0,0 0 0,-3 0 0,-50-13-897,46 13 818,0 0-1,0 0 0,0 0 1,1 1-1,-1 0 0,0 1 1,-15 3-1,22-3 77,-1 0 0,0 0 0,1 1 0,-1-1 0,1 1 0,-1-1 0,1 1 0,0 0 0,0 0-1,0 0 1,0 0 0,0 0 0,0 0 0,1 1 0,-1-1 0,1 1 0,-1-1 0,1 1 0,0-1 0,0 1 0,0 0 0,0 0 0,1 0 0,-1-1 0,1 1 0,-1 5 0,0 2 7,0 1 1,0 0 0,1 0 0,0-1 0,1 1 0,0 0 0,4 15 0,-4-23 20,0 0-1,1 0 1,-1 0-1,0 0 1,1-1 0,0 1-1,-1 0 1,1-1-1,0 0 1,0 1 0,1-1-1,-1 0 1,0 0-1,1 0 1,-1 0 0,1-1-1,0 1 1,0-1-1,-1 1 1,1-1 0,0 0-1,0 0 1,0-1-1,0 1 1,0 0 0,0-1-1,1 0 1,-1 0-1,5 0 1,-5-1-7,0 1 0,0-1 0,0 0 0,0-1 0,0 1 0,0 0 0,-1-1 0,1 0 0,0 0 0,-1 1 0,0-1 0,1-1 0,-1 1 0,0 0 0,0-1 0,0 1 0,3-5 0,32-55-281,-30 49 111,-3 5 114,-1 0 0,1-1-1,-1 1 1,-1-1 0,0 0 0,1-9-1,-1-6 2559,-2 35-2645,0 0 0,1 0 0,0 0 0,0-1 0,2 1 0,-1 0 0,7 15 0,-7-22 26,0 0 0,0 0 0,1 0 0,-1 0 0,1 0 0,0-1 1,0 1-1,1-1 0,-1 0 0,1 0 0,0 0 0,0 0 0,-1-1 0,2 1 0,-1-1 1,0 0-1,0-1 0,1 1 0,-1-1 0,9 2 0,-5-1-204,-1-1 1,0 0-1,1-1 0,-1 0 0,1 0 1,-1 0-1,1-1 0,-1 0 0,0-1 1,1 0-1,-1 0 0,0 0 1,0-1-1,0 0 0,-1 0 0,1-1 1,-1 0-1,0 0 0,0 0 0,7-7 1,-7 5-11,1 0-1,-2-1 1,1 0 0,-1 0 0,0-1 0,0 0 0,-1 1-1,0-1 1,3-10 0,-4 9 437,0-1 0,-1 1-1,0-1 1,-1 1 0,1-12 0,-1-17 797,2-31 1293,-9-100 1,5 166-2220,-4-28 2499,1 25-1119,-3 17-1136,-1 20-210,1 1 1,2 0 0,1 0-1,2 0 1,2 41-1,1-62-11,0 0 0,2-1 0,-1 1 0,1 0 0,1-1 0,0 0 0,0 0 0,1 0 0,0 0 0,1-1 0,0 0 0,1 0 0,-1 0 0,2-1 0,-1 0 0,1 0 0,10 7 0,-10-8-113,1 0 1,-1-1 0,1 0-1,0 0 1,0-1 0,1 0 0,0-1-1,0 0 1,0 0 0,0-1-1,0-1 1,1 1 0,-1-2-1,1 1 1,0-2 0,-1 1-1,21-3 1,-26 0 118,0 0-1,0 0 1,-1-1 0,1 1 0,0-1-1,-1 0 1,0-1 0,0 1-1,0-1 1,0 0 0,0 0-1,-1 0 1,0 0 0,4-7-1,0 1 36,0-1-1,-2 0 1,1 0-1,-1 0 1,4-16-1,-7 23 63,-1 0 0,-1 0-1,1 0 1,0 1 0,-1-1 0,0 0-1,0 0 1,0 0 0,0 0-1,-1 0 1,1 0 0,-1 0 0,0 0-1,-2-5 1,1 7-77,1 0 1,0 0-1,-1 0 0,0 1 1,1-1-1,-1 0 0,0 1 0,0-1 1,0 1-1,0 0 0,0-1 1,0 1-1,0 0 0,-1 0 1,1 0-1,0 1 0,0-1 1,-1 1-1,1-1 0,-1 1 1,1 0-1,0 0 0,-1 0 1,-3 0-1,5 0-37,-1 1 1,0-1-1,1 1 1,-1 0-1,1-1 1,-1 1-1,0 0 1,1 0-1,0 0 0,-1 0 1,1 0-1,0 1 1,-1-1-1,1 0 1,0 0-1,0 1 1,0-1-1,0 1 1,0-1-1,0 1 1,1-1-1,-1 1 0,0 0 1,1-1-1,0 1 1,-1 0-1,1-1 1,-1 5-1,-4 50-3,5-49-6,0-1 0,0 1 0,1-1 0,0 1 0,0-1 0,1 1 0,0-1 0,0 0 0,0 0 0,1 0 0,0 0 0,0 0 0,0 0 0,1-1 0,-1 1 0,2-1 0,-1 0 0,0-1 1,1 1-1,0-1 0,0 1 0,0-2 0,1 1 0,-1 0 0,1-1 0,0 0 0,0-1 0,10 4 0,-7-2-779,0-1 0,1 0 0,0-1 0,0 0 0,17 1 0,-11-2-2637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3.330"/>
    </inkml:context>
    <inkml:brush xml:id="br0">
      <inkml:brushProperty name="width" value="0.05" units="cm"/>
      <inkml:brushProperty name="height" value="0.05" units="cm"/>
      <inkml:brushProperty name="color" value="#FF0066"/>
    </inkml:brush>
  </inkml:definitions>
  <inkml:trace contextRef="#ctx0" brushRef="#br0">12 1 4322,'0'0'1401,"2"3"-1095,3 8 197,-1 1-1,0-1 0,-1 1 1,0-1-1,-1 1 0,0 0 1,-1 0-1,0 0 0,-1 0 1,-3 23-1,2-16 61,1 1 0,1-1 0,4 31-1,-12-127 111,-1 46-1117,2 9 231,0 0-1,1-1 1,2 0 0,-2-35 0,5 57 463,9 1-231,25 3 164,-1 2 0,0 1 0,-1 2 0,1 1 0,47 21 0,-19-8-16,-29-13-130,-24-7-37,1 0 0,-1 0-1,1 1 1,-1 0 0,0 0 0,0 1-1,0 0 1,-1 0 0,1 1 0,-1 0 0,9 8-1,-16-12-4,1 0-1,0 1 0,-1-1 0,1 0 1,-1 1-1,1-1 0,-1 0 0,0 1 0,1-1 1,-1 0-1,0 1 0,0-1 0,0 1 1,0-1-1,0 0 0,-1 1 0,1-1 1,0 1-1,-1-1 0,1 0 0,-1 1 1,1-1-1,-1 0 0,1 0 0,-1 1 0,0-1 1,0 0-1,0 0 0,0 0 0,0 0 1,0 0-1,0 0 0,0 0 0,0 0 1,0 0-1,-2 0 0,-48 29 159,47-27-170,-32 12 46,-1-1 0,-48 11 0,-15 6-193,130-37-4980,-2-10 915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1.371"/>
    </inkml:context>
    <inkml:brush xml:id="br0">
      <inkml:brushProperty name="width" value="0.05" units="cm"/>
      <inkml:brushProperty name="height" value="0.05" units="cm"/>
      <inkml:brushProperty name="color" value="#004F8B"/>
    </inkml:brush>
  </inkml:definitions>
  <inkml:trace contextRef="#ctx0" brushRef="#br0">0 1 6883,'0'0'6147,"54"7"-5811,-19 0-16,3-1-160,-1 0-160,0-1-912,-4-1-1985,-6-4-1633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4.672"/>
    </inkml:context>
    <inkml:brush xml:id="br0">
      <inkml:brushProperty name="width" value="0.05" units="cm"/>
      <inkml:brushProperty name="height" value="0.05" units="cm"/>
      <inkml:brushProperty name="color" value="#004F8B"/>
    </inkml:brush>
  </inkml:definitions>
  <inkml:trace contextRef="#ctx0" brushRef="#br0">1 0 80,'0'4'12065,"3"-2"-12826,27 7 1015,0 0-1,48 6 1,-31-7-156,607 72 1817,-558-78-1109,-96-2-606,21 2-10231,-11-2 6163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5.263"/>
    </inkml:context>
    <inkml:brush xml:id="br0">
      <inkml:brushProperty name="width" value="0.05" units="cm"/>
      <inkml:brushProperty name="height" value="0.05" units="cm"/>
      <inkml:brushProperty name="color" value="#004F8B"/>
    </inkml:brush>
  </inkml:definitions>
  <inkml:trace contextRef="#ctx0" brushRef="#br0">1 203 16,'0'0'6299,"0"4"-5413,0 51 3105,14-119-2689,-10 25-1627,-2 9 42,2-1 0,13-56 0,-15 86 340,-1 0 1,1 0 0,-1 0-1,1 0 1,0 0 0,-1 0-1,1 1 1,0-1-1,0 0 1,-1 1 0,1 0-1,0-1 1,0 1-1,0 0 1,0 0 0,-1 0-1,1 0 1,4 1-1,39 1-36,-45-2-2,35 7 195,-1 2-1,1 0 1,-2 3 0,0 1 0,36 19 0,-68-32-210,15 8 23,0 0-1,0 1 1,24 18 0,-38-25-25,1 0 0,-1 0 0,1 0 0,-1 0 1,0 0-1,0 0 0,0 1 0,0-1 0,0 1 1,0-1-1,-1 1 0,1 0 0,-1 0 0,0-1 1,1 1-1,-2 0 0,1 0 0,0 0 0,0 0 1,-1 0-1,0 1 0,0-1 0,0 0 0,0 0 1,0 0-1,0 0 0,-1 0 0,1 0 0,-1 0 1,-2 4-1,1-3 20,-1-1 0,1 1 1,-1 0-1,-1-1 0,1 0 0,0 0 1,-1 0-1,1 0 0,-1 0 0,0-1 1,0 0-1,-8 4 0,-60 21 269,48-20-234,-121 40 151,81-34-4367,52-11 1056,-1-2-906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5.764"/>
    </inkml:context>
    <inkml:brush xml:id="br0">
      <inkml:brushProperty name="width" value="0.05" units="cm"/>
      <inkml:brushProperty name="height" value="0.05" units="cm"/>
      <inkml:brushProperty name="color" value="#004F8B"/>
    </inkml:brush>
  </inkml:definitions>
  <inkml:trace contextRef="#ctx0" brushRef="#br0">245 15 816,'0'0'6649,"0"-1"-6537,0 0 1,0 1-1,0-1 1,-1 0 0,1 0-1,0 1 1,0-1-1,-1 0 1,1 0-1,0 1 1,-1-1-1,1 0 1,0 1 0,-1-1-1,1 0 1,-1 1-1,0-1 1,1 1-1,-1-1 1,0 0-1,-3 2-99,-1-1-1,1 1 0,0 1 0,0-1 0,0 0 0,0 1 0,0 0 0,1 0 0,-1 0 0,0 0 0,1 1 0,-6 4 0,-40 40 292,42-39-250,-6 5 116,1 1-1,0 1 1,1 0-1,1 1 1,0 0-1,1 0 1,1 1-1,0 0 1,2 0-1,0 1 1,1 0-1,0 0 1,2 1-1,0-1 1,1 1-1,0 27 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2.024"/>
    </inkml:context>
    <inkml:brush xml:id="br0">
      <inkml:brushProperty name="width" value="0.05" units="cm"/>
      <inkml:brushProperty name="height" value="0.05" units="cm"/>
      <inkml:brushProperty name="color" value="#004F8B"/>
    </inkml:brush>
  </inkml:definitions>
  <inkml:trace contextRef="#ctx0" brushRef="#br0">92 232 1393,'0'0'6098,"13"0"-5116,59 0 1670,-72 0-2555,1-1 0,0 1 0,-1-1 0,1 1 0,-1 0-1,1-1 1,-1 1 0,1-1 0,-1 1 0,1-1 0,-1 0 0,0 1 0,1-1-1,-1 1 1,0-1 0,1 0 0,-1 1 0,0-1 0,0 0 0,1 1 0,-1-1 0,0 0-1,0 0 1,0 1 0,0-1 0,0 0 0,0 1 0,0-1 0,0 0 0,0 0-1,-1 1 1,1-1 0,0 0 0,-1 0 0,1-1-88,0 0-1,0 0 1,-1 1-1,1-1 1,-1 0-1,1 0 1,-1 0 0,0 1-1,0-1 1,0 0-1,0 1 1,0-1-1,-1-1 1,-3 0-55,0 1 0,0-1 0,0 1 0,0 0 0,-1 0 0,1 1 0,-1-1-1,1 1 1,-1 1 0,1-1 0,-1 1 0,0 0 0,1 0 0,-1 0 0,0 1 0,1 0 0,-1 0 0,-7 3 0,9-3 20,0 1 1,0 0 0,1 0-1,-1 0 1,1 1 0,0-1-1,-1 1 1,1-1 0,0 1-1,1 0 1,-1 0 0,0 1-1,1-1 1,0 0 0,0 1-1,0 0 1,0-1 0,0 1-1,1 0 1,0 0 0,0 0-1,0 0 1,0 0 0,0 0-1,1 7 1,-1-7 14,1 0 0,0 1 0,0-1 0,0 0 0,1 1-1,-1-1 1,1 0 0,0 0 0,0 0 0,1 0 0,-1 0 0,1 0 0,0 0 0,4 6 0,-3-7-1,0 0 1,0-1 0,0 1 0,0-1-1,0 0 1,1 0 0,-1 0 0,1 0-1,-1-1 1,1 0 0,0 1 0,-1-1-1,1-1 1,0 1 0,0 0 0,7-1 0,-4 1-37,1-1 0,-1 1 0,0-2 1,0 1-1,0-1 0,0 0 0,1-1 1,-1 1-1,-1-1 0,1-1 0,0 1 1,0-1-1,8-6 0,-11 6-42,0 0-1,0 0 1,-1-1-1,0 1 1,1-1-1,-1 0 1,-1 0-1,1 0 0,-1 0 1,1 0-1,-1 0 1,0-1-1,-1 1 1,1-1-1,-1 0 1,0 1-1,0-1 1,0 0-1,-1 0 1,1 0-1,-2-5 1,1-13 103,0 15 104,0 17-410,3 35 306,2 1 0,2-1 0,21 73 0,-16-71 144,-2 0 0,-1 1 0,2 56 0,-10-90-139,-1 1-1,0-1 1,-1 0 0,0 0-1,-1 0 1,-6 20-1,6-28 3,-1-1 1,1 1-1,0-1 0,-1 0 0,0 0 0,0 0 1,0 0-1,-1 0 0,0-1 0,1 1 0,-1-1 0,0 0 1,0 0-1,-1-1 0,1 1 0,0-1 0,-1 0 1,0 0-1,1 0 0,-6 0 0,5 0 37,0 0 1,0-1-1,0 0 0,0 0 0,0 0 1,0 0-1,0-1 0,0 0 0,0 0 0,0 0 1,0-1-1,-8-2 0,10 2-56,1 0 0,0-1-1,-1 1 1,1-1 0,0 0-1,0 1 1,0-1 0,0 0-1,0 0 1,0-1 0,1 1-1,-1 0 1,1-1 0,0 1-1,-1 0 1,1-1 0,0 0-1,1 1 1,-1-1 0,0 0-1,1 1 1,-1-1 0,1-5-1,-3-6 4,1 0 0,1 1 0,1-1 0,0 0 0,0 0 0,1 0 0,1 0 0,1 1 0,0-1 0,0 1 0,1-1 0,1 1 0,0 0 0,1 1 0,1-1 0,-1 1 0,2 1 0,0-1 0,17-18 0,6 1 134,1 0-1,55-36 0,-55 42 62,0-1-1,-2-1 1,35-37 0,-56 53-136,-1-2 1,-1 1-1,1-1 1,-2 0-1,1-1 1,-2 1-1,1-1 0,-2-1 1,0 1-1,0 0 1,-1-1-1,0 0 1,-1 0-1,0-13 1,-1 6-59,0 14 28,0-1 0,-1 0 0,0 0 0,-1 0 0,1 0 0,-4-11 0,4 16-34,-1 0 0,0 0-1,0 1 1,0-1 0,0 0 0,0 1 0,0-1 0,-1 1 0,1 0 0,0-1 0,-1 1-1,1 0 1,-1 0 0,1 0 0,-1 0 0,0 0 0,1 0 0,-1 0 0,0 1 0,0-1 0,0 1-1,1-1 1,-1 1 0,0 0 0,0-1 0,0 1 0,0 0 0,0 0 0,-2 1 0,-1-1-19,-1 0 0,1 1 0,0 0 1,0 0-1,-1 0 0,1 0 1,0 1-1,0 0 0,1 0 1,-1 0-1,0 1 0,1 0 0,-1 0 1,1 0-1,0 0 0,0 0 1,0 1-1,0 0 0,1 0 1,0 0-1,0 0 0,0 1 0,0-1 1,0 1-1,1 0 0,0-1 1,0 1-1,-2 7 0,-1 7 8,0 0 1,1 1-1,1-1 0,1 1 0,1 0 1,1 27-1,1-41 19,0 0 1,0-1 0,0 1-1,1 0 1,0 0-1,0-1 1,0 1-1,1-1 1,-1 0-1,1 0 1,0 0-1,1 0 1,0 0 0,-1-1-1,1 1 1,1-1-1,-1 0 1,1 0-1,-1-1 1,1 1-1,0-1 1,0 0-1,9 3 1,0 0 19,1 0 0,-1-1 0,1-1 0,-1 0 0,1-1 0,0-1 0,0 0 0,17-1 0,-24-1 5,-1 0 0,1 0-1,-1-1 1,1 0 0,-1-1-1,0 1 1,1-2 0,-1 1-1,0-1 1,7-3 0,-10 3 33,-1 1 0,0-1 0,1 1 0,-1-1 0,0 0 1,0 0-1,-1 0 0,1-1 0,-1 1 0,1-1 0,-1 1 0,0-1 1,-1 0-1,1 0 0,-1 0 0,1 0 0,-1 0 0,0 0 0,0-8 1,1-4-62,-3 21-735,2 29-66,1-30 779,0 0-1,0 0 1,1 0-1,-1 0 1,1 0 0,-1 0-1,1-1 1,0 0-1,1 1 1,-1-1-1,1 0 1,-1 0 0,1-1-1,0 1 1,0-1-1,0 0 1,0 0-1,0 0 1,1 0 0,-1-1-1,0 0 1,7 1-1,10 2 36,0-1 0,0-1 0,30-1 0,-48-1-8,-1 0-2,1-1 0,-1 0 0,0 1 0,1-1 0,-1 0 0,0 0 0,0 0 0,1-1 0,-1 1 0,0 0 0,0-1 0,0 1 0,-1-1 0,1 0-1,0 0 1,-1 0 0,1 0 0,-1 0 0,1 0 0,-1 0 0,0 0 0,0 0 0,0-1 0,0 1 0,0 0 0,-1-1 0,1 1 0,-1-1 0,1 1 0,-1-3-1,3-12-64,-1 0 0,0-33 0,-2 46 33,0-30-83,0 52-64,0 56 60,2-33 227,3-1 0,1 0 0,22 75 0,-16-73-10,-3-1 0,-1 2 0,4 57 1,-11-89-111,-1 1 0,-1-1 0,0 0 1,0 0-1,-1 1 0,-1-1 0,0-1 1,-5 15-1,6-21 1,0 0-1,0 0 1,0-1 0,-1 1 0,1-1-1,-1 0 1,0 0 0,0 1-1,0-2 1,-1 1 0,1 0 0,-1-1-1,1 0 1,-1 1 0,0-1 0,0-1-1,0 1 1,0-1 0,0 1 0,0-1-1,0 0 1,0 0 0,-1-1-1,-6 1 1,8-1-14,0 0 0,0 0 0,0 0 0,0 0 0,0 0 1,0-1-1,0 0 0,1 1 0,-1-1 0,0 0 0,0 0 0,1 0 0,-1-1 0,0 1 0,1-1 0,-1 1 0,-3-5 0,3 3 1,0-1 0,1 1 0,0-1 0,-1 0 0,1 0 0,1 0-1,-1 0 1,1 0 0,-1 0 0,1 0 0,-1-8 0,0-3 29,0 0 0,1 0 0,1 0 0,0-1 0,1 1 1,0 0-1,2 0 0,0 0 0,0 0 0,1 0 0,1 1 0,1 0 0,8-18 0,-4 15 12,1 0 0,0 0 0,2 1 0,-1 0 0,2 2 0,0-1 0,1 2-1,0-1 1,29-17 0,-26 19-24,15-9 49,38-32 0,-63 45-32,0 1 0,0-1 0,-1 0 0,0 0 1,0-1-1,-1 0 0,0-1 0,0 1 0,5-15 1,-6 14 440,-4 16-422,6 20-117,-4-21 75,0 0 1,1 0-1,-1 0 1,1-1-1,0 0 0,0 0 1,0 0-1,0 0 1,1-1-1,0 1 0,0-1 1,0 0-1,0 0 0,0-1 1,0 0-1,10 3 1,-4-2 16,1-1 1,-1 0-1,1-1 1,-1 0 0,1 0-1,0-1 1,16-3-1,-25 2-15,-1 0 0,1 0-1,0-1 1,-1 1 0,1-1 0,-1 1-1,0-1 1,1 0 0,-1 0-1,0 0 1,0 0 0,0 0-1,-1-1 1,1 1 0,0-1-1,-1 1 1,1-1 0,-1 1-1,0-1 1,0 0 0,0 0-1,0 1 1,-1-1 0,1 0-1,0-5 1,0 3-51,0-1-1,0 0 1,-1 0 0,0 0-1,0 0 1,0 0-1,0 0 1,-1 0 0,0 1-1,0-1 1,-1 0-1,-2-5 1,1 7 29,0 0 0,0 1 0,0-1 0,0 1 0,-1 0 0,1 0 0,-1 0 0,0 1 0,0-1 0,0 1 0,0 0 0,-1 0 0,1 0 0,0 1 0,-10-3 0,7 3-6,0-1 0,0 1 0,0 0 0,-1 1 0,1-1 0,0 1 0,-1 1 0,1 0 0,-12 2 0,15-1 28,1 0 0,0 1 1,-1-1-1,1 1 0,0 0 1,0 0-1,1 0 0,-1 0 1,0 1-1,1-1 0,0 0 1,0 1-1,0 0 0,0 0 1,1-1-1,-1 1 0,1 0 0,0 0 1,0 0-1,1 0 0,-1 0 1,1 1-1,0-1 0,0 0 1,0 0-1,1 0 0,-1 0 1,2 6-1,0-8-261,0-1-1,-1 1 1,1-1-1,0 1 1,0-1-1,0 0 1,0 0-1,0 0 1,0 0-1,0 0 1,1 0 0,-1-1-1,0 1 1,0-1-1,1 0 1,-1 1-1,3-1 1,12 0-3409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2.505"/>
    </inkml:context>
    <inkml:brush xml:id="br0">
      <inkml:brushProperty name="width" value="0.05" units="cm"/>
      <inkml:brushProperty name="height" value="0.05" units="cm"/>
      <inkml:brushProperty name="color" value="#004F8B"/>
    </inkml:brush>
  </inkml:definitions>
  <inkml:trace contextRef="#ctx0" brushRef="#br0">0 2 3874,'0'0'6336,"1"0"-6300,0-1 0,0 1 1,1 0-1,-1 0 0,0-1 0,0 1 0,0 0 0,0 0 1,0 0-1,0 1 0,0-1 0,1 0 0,-1 0 1,0 0-1,2 2 0,7 9 135,1 1 0,-1 1 1,13 21-1,13 17 256,-28-41-673,33 36 721,-39-44-848,1 1 0,-1-1 0,1 0 0,-1 0 0,1 0-1,0 0 1,0 0 0,0-1 0,0 1 0,1-1 0,-1 0 0,0 0 0,0 0 0,5 0 0,-1-1-3040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2.846"/>
    </inkml:context>
    <inkml:brush xml:id="br0">
      <inkml:brushProperty name="width" value="0.05" units="cm"/>
      <inkml:brushProperty name="height" value="0.05" units="cm"/>
      <inkml:brushProperty name="color" value="#004F8B"/>
    </inkml:brush>
  </inkml:definitions>
  <inkml:trace contextRef="#ctx0" brushRef="#br0">286 1 5394,'0'0'2692,"-17"11"-2628,-19 13 137,2 2 0,-45 43 0,61-51-45,5-5-90,0 0 0,0 0 1,1 1-1,1 0 0,0 1 0,1 1 1,-8 16-1,17-25-358,16-5-7959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4.311"/>
    </inkml:context>
    <inkml:brush xml:id="br0">
      <inkml:brushProperty name="width" value="0.05" units="cm"/>
      <inkml:brushProperty name="height" value="0.05" units="cm"/>
      <inkml:brushProperty name="color" value="#004F8B"/>
    </inkml:brush>
  </inkml:definitions>
  <inkml:trace contextRef="#ctx0" brushRef="#br0">1 266 6611,'0'0'696,"6"8"-557,-2-3-89,0 1 1,1-1-1,0 1 0,0-1 1,0-1-1,0 1 0,1-1 0,0 0 1,0 0-1,0 0 0,0-1 1,1 0-1,-1 0 0,1-1 0,0 0 1,0 0-1,-1 0 0,1-1 1,13 1-1,-17-2-35,-1-1 0,1 1 0,-1-1 0,0 1 0,1-1 0,-1 0 0,0 0 0,1 0 1,-1 0-1,0 0 0,0 0 0,0-1 0,0 1 0,0-1 0,0 1 0,0-1 0,-1 0 0,1 0 0,-1 0 0,1 0 1,-1 0-1,0 0 0,1 0 0,-1 0 0,0-1 0,-1 1 0,1 0 0,0-1 0,-1 1 0,1-3 0,5-44 1244,10 248-443,1 2 361,-17-185-1175,-1-1 1,0 1-1,-1-1 1,0 0-1,-2 0 1,-5 19-1,8-31-17,0 0 0,0 0 0,0 0-1,-1-1 1,1 1 0,-1 0-1,0-1 1,0 1 0,0-1-1,0 1 1,0-1 0,0 0 0,-1 0-1,1 0 1,-1 0 0,1 0-1,-1 0 1,0-1 0,0 1 0,1-1-1,-1 0 1,0 0 0,0 0-1,0 0 1,-1-1 0,1 1-1,0-1 1,0 0 0,0 0 0,0 0-1,0 0 1,-1 0 0,1-1-1,0 1 1,0-1 0,0 0 0,0 0-1,-3-2 1,2 1-3,1 0 0,0 0 0,0 0 0,0 0 0,0-1 0,0 1 0,0-1 0,1 0 0,-1 0 0,1 0 0,0 0 0,0 0 0,0 0 0,0-1 0,1 1 0,-1 0 0,1-1 0,0 0 0,0 1 0,0-1 0,0-7 0,-2-11-147,1 1-1,1-34 1,1 41 105,-1 6 73,1 0 0,1 0 1,0 0-1,0 0 1,0 0-1,1 0 1,0 0-1,1 0 1,3-7-1,-3 10 61,0-1 1,1 1-1,0 0 0,1 0 0,-1 1 0,1-1 0,0 1 0,0 0 1,0 0-1,0 0 0,11-5 0,21-9 128,46-16-1,-50 21-176,0 0 0,40-25 0,-62 31-5,-1 0 0,0-1 1,0 0-1,0 0 1,-1-1-1,-1-1 1,1 1-1,-2-1 1,1-1-1,-1 1 0,9-20 1,-10 14-7,0-1 1,-1 1-1,0-1 0,-2 0 1,0 0-1,-1-1 0,0-33 1,-2 45 27,0 0 0,0 1 1,-1-1-1,0 0 0,0 1 1,-1-1-1,1 1 1,-4-7-1,4 10-34,1 1 1,-1 0-1,0 0 0,0 0 1,1 0-1,-1-1 0,0 1 1,0 1-1,0-1 0,0 0 0,-1 0 1,1 0-1,0 0 0,0 1 1,0-1-1,-1 1 0,1-1 1,0 1-1,-1-1 0,1 1 1,0 0-1,-1-1 0,1 1 1,0 0-1,-1 0 0,1 0 1,-1 0-1,1 0 0,0 1 1,-1-1-1,1 0 0,0 1 1,-1-1-1,1 0 0,0 1 1,-1 0-1,1-1 0,0 1 1,0 0-1,0 0 0,-2 1 1,-3 2 9,1 1 1,0 0-1,0 0 1,0 0-1,0 1 0,1-1 1,0 1-1,0 0 1,1 0-1,-1 1 1,1-1-1,-4 14 1,2-4 167,0 0 1,1 1 0,1 0 0,-2 22 0,3-20 5,1-1 0,1 1 1,1 0-1,1-1 0,4 24 1,-5-37-201,1 0 0,0 0 0,0 0 1,0-1-1,0 1 0,1 0 1,0-1-1,-1 0 0,2 0 0,-1 0 1,0 0-1,1 0 0,0-1 0,0 1 1,0-1-1,0 0 0,1 0 0,-1-1 1,1 1-1,-1-1 0,1 0 1,0 0-1,9 2 0,6 0-753,0-1 0,0-1 0,0-1 0,0 0 0,1-2 0,-1 0 0,0-1 0,0-1 0,-1-1 0,1-1 0,22-9 0,-37 13 1226,-1-1 1,1 0-1,-1-1 1,0 1 0,0-1-1,0 0 1,-1 0-1,1 0 1,0 0-1,-1-1 1,0 1-1,0-1 1,0 0-1,0 0 1,-1 0 0,0 0-1,0 0 1,0-1-1,2-4 1,-3 5-376,-1 1 1,1-1-1,-1 0 1,0 1-1,0-1 1,0 0-1,-1 1 0,1-1 1,-1 1-1,-1-6 1,1 7-112,-1 0 1,1 0-1,-1-1 0,0 1 1,1 0-1,-1 1 0,0-1 0,0 0 1,0 0-1,-1 1 0,1-1 1,0 1-1,0 0 0,-1 0 1,1 0-1,-1 0 0,1 0 1,-1 0-1,0 1 0,1-1 1,-1 1-1,1 0 0,-1 0 1,-4 0-1,2-1-30,1 1 0,-1 0 0,1 0-1,-1 1 1,1-1 0,-1 1 0,1 0 0,-1 0 0,1 0 0,0 1 0,-1 0 0,1 0-1,-6 3 1,6-1 37,0 0-1,1 0 1,-1 0-1,1 0 1,0 1-1,0 0 0,1-1 1,-1 1-1,1 0 1,0 0-1,0 0 1,1 1-1,-1-1 0,1 0 1,1 1-1,-1-1 1,1 0-1,-1 1 1,2-1-1,0 7 0,-1-8-6,1-1-1,0 0 1,0 1-1,0-1 0,0 0 1,0 0-1,1 0 1,-1 0-1,1 0 0,0 0 1,0-1-1,0 1 0,0-1 1,0 1-1,1-1 1,-1 0-1,1 0 0,0 0 1,0 0-1,-1 0 1,1 0-1,0-1 0,0 1 1,1-1-1,-1 0 1,0 0-1,0 0 0,0-1 1,1 1-1,-1-1 0,0 0 1,7 0-1,-7 1-32,1-1-1,0 0 1,-1-1-1,1 1 1,0 0-1,-1-1 1,1 0-1,-1 0 1,1 0-1,-1 0 1,1-1-1,-1 1 1,0-1-1,0 0 1,0 0-1,5-4 1,-6 3-71,1-1 0,-1 1 0,0-1 0,0 0 0,0 0 0,0 1 0,-1-2 0,1 1 0,-1 0 0,0 0 0,0 0 0,-1 0 0,1-1 0,-1-5 0,1-5-409,0 6 585,-1 0-1,1 0 1,-2 0 0,-1-16 0,-1 22 1472,0 9-1329,-1 8-385,4-14 188,-2 9 2,1-1 1,1 1 0,-1 0-1,2-1 1,1 18 0,-1-23-29,0-1 1,-1 0 0,1 0 0,0 0 0,0 0-1,0 0 1,1 0 0,-1 0 0,0 0 0,1 0-1,0 0 1,-1-1 0,1 1 0,0-1 0,0 1-1,-1-1 1,1 0 0,0 1 0,0-1-1,1 0 1,-1 0 0,0-1 0,0 1 0,0 0-1,1-1 1,-1 1 0,3-1 0,4 2-453,0-1 0,0 0 0,-1-1 0,1 0 0,0 0 0,0-1 0,0 0 0,0-1 0,-1 1 0,1-2 0,0 1 0,-1-1 0,0-1 0,0 0 0,0 0 0,0 0 0,0-1 0,-1 0 0,0 0 0,12-13 0,3-5-1077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4.956"/>
    </inkml:context>
    <inkml:brush xml:id="br0">
      <inkml:brushProperty name="width" value="0.05" units="cm"/>
      <inkml:brushProperty name="height" value="0.05" units="cm"/>
      <inkml:brushProperty name="color" value="#004F8B"/>
    </inkml:brush>
  </inkml:definitions>
  <inkml:trace contextRef="#ctx0" brushRef="#br0">57 297 64,'0'0'371,"1"-20"-107,5-159 2078,-8 87 983,2 91-3284,0 1 1,0 0 0,-1 0 0,1-1 0,0 1 0,0 0 0,0-1 0,0 1-1,-1 0 1,1 0 0,0-1 0,0 1 0,0 0 0,-1 0 0,1 0 0,0-1-1,0 1 1,-1 0 0,1 0 0,0 0 0,-1 0 0,1 0 0,0-1 0,0 1 0,-1 0-1,1 0 1,0 0 0,-1 0 0,1 0 0,0 0 0,-1 0 0,1 0 0,0 0-1,-1 0 1,1 0 0,0 0 0,0 1 0,-1-1 0,1 0 0,0 0 0,-1 0-1,1 0 1,0 0 0,0 1 0,-1-1 0,1 0 0,0 0 0,0 0 0,-1 1-1,1-1 1,0 0 0,0 0 0,0 1 0,-1-1 0,1 0 0,0 0 0,0 1-1,0-1 1,0 0 0,0 1 0,-13 15-105,6-2 316,2 1-1,0 0 1,0 1-1,2-1 1,0 1-1,-2 29 1,4-4 708,5 60 0,-4-92-900,1-1 0,0 0-1,1 0 1,0 1 0,0-1 0,1 0-1,0-1 1,1 1 0,-1 0 0,2-1-1,-1 0 1,1 0 0,0 0 0,0-1 0,0 0-1,1 0 1,0 0 0,1 0 0,-1-1-1,14 8 1,-7-6-15,2 0 0,-1-1 0,1-1 0,0-1 0,0 0 0,1 0 0,-1-2 0,1 0 0,0 0 0,17-2 0,-30 0 16,1-1-1,0 0 1,-1 1-1,1-1 1,-1-1 0,1 1-1,-1 0 1,0-1-1,1 0 1,-1 0-1,0 0 1,0 0 0,0 0-1,-1-1 1,1 1-1,0-1 1,-1 1-1,0-1 1,1 0-1,-1 0 1,3-6 0,-2 2-40,1 0 0,-1 0 0,0 0 1,0 0-1,-1 0 0,0 0 0,-1-1 0,1 1 1,-1-12-1,0 12-63,-1 1 0,-1-1 0,1 1 0,-1-1 0,0 1 0,-1 0 0,1 0 0,-1-1 0,-1 1 0,1 0 1,-5-6-1,5 9 8,0 0 1,-1 0 0,0 0 0,0 0 0,1 1 0,-2-1 0,1 1 0,0 0 0,0 0-1,-1 0 1,1 1 0,-1-1 0,0 1 0,1-1 0,-1 1 0,0 0 0,0 1-1,1-1 1,-1 1 0,-5 0 0,7-1 24,1 1-1,-1 0 1,0 0 0,0 0-1,0 0 1,1 0 0,-1 0-1,0 0 1,0 1-1,1-1 1,-1 1 0,0-1-1,1 1 1,-1 0 0,0-1-1,1 1 1,-1 0 0,1 0-1,-1 0 1,1 0 0,-2 2-1,1 0 14,1 0 1,-1 0-1,1 0 0,0 1 1,0-1-1,0 0 0,0 1 1,1-1-1,-1 0 0,1 7 1,-1 1 68,0 0 1,1 0 0,1 1-1,0-1 1,0 0-1,1 0 1,0 0 0,1 0-1,7 19 1,-7-25-74,1 1-1,-1 0 1,1-1 0,0 0 0,0 0-1,0 0 1,1 0 0,0-1 0,0 0-1,0 0 1,1 0 0,-1 0 0,1-1-1,0 0 1,-1 0 0,2-1 0,-1 0-1,9 3 1,2-2-1114,1 0 0,0 0 0,0-2 0,26-1 0,-34 0-347,12 0-3416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5.313"/>
    </inkml:context>
    <inkml:brush xml:id="br0">
      <inkml:brushProperty name="width" value="0.05" units="cm"/>
      <inkml:brushProperty name="height" value="0.05" units="cm"/>
      <inkml:brushProperty name="color" value="#004F8B"/>
    </inkml:brush>
  </inkml:definitions>
  <inkml:trace contextRef="#ctx0" brushRef="#br0">1 2 3794,'0'0'10821,"4"-1"-10197,14 1 0,9 0-384,9 0 113,5 0-209,-2 0-144,-3 0-160,-1 0-1009,-8 0-1168,-9 0-1441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3.734"/>
    </inkml:context>
    <inkml:brush xml:id="br0">
      <inkml:brushProperty name="width" value="0.05" units="cm"/>
      <inkml:brushProperty name="height" value="0.05" units="cm"/>
      <inkml:brushProperty name="color" value="#FF0066"/>
    </inkml:brush>
  </inkml:definitions>
  <inkml:trace contextRef="#ctx0" brushRef="#br0">35 0 1777,'0'0'3727,"2"13"-2553,12 86 2493,4 178 0,-19-281-4080,-1-1 0,1 1 1,-1 0-1,1-1 0,-1 1 1,-1 0-1,1 0 1,-5-6-1,-4-8-1070,-7-21-1252,0-5-624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7.469"/>
    </inkml:context>
    <inkml:brush xml:id="br0">
      <inkml:brushProperty name="width" value="0.05" units="cm"/>
      <inkml:brushProperty name="height" value="0.05" units="cm"/>
      <inkml:brushProperty name="color" value="#004F8B"/>
    </inkml:brush>
  </inkml:definitions>
  <inkml:trace contextRef="#ctx0" brushRef="#br0">0 1 3986,'0'0'4661,"8"0"-4331,140 3 2779,-65-1-2857,-1-1-4712,-75-1 1064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7.810"/>
    </inkml:context>
    <inkml:brush xml:id="br0">
      <inkml:brushProperty name="width" value="0.05" units="cm"/>
      <inkml:brushProperty name="height" value="0.05" units="cm"/>
      <inkml:brushProperty name="color" value="#004F8B"/>
    </inkml:brush>
  </inkml:definitions>
  <inkml:trace contextRef="#ctx0" brushRef="#br0">13 1 5475,'0'0'1600,"-7"106"-911,5-60 303,0 1 209,0-2-481,2-6-128,0-7-528,0-6-64,0-8-32,0-5-768,11-7-881,7-6-1520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8.143"/>
    </inkml:context>
    <inkml:brush xml:id="br0">
      <inkml:brushProperty name="width" value="0.05" units="cm"/>
      <inkml:brushProperty name="height" value="0.05" units="cm"/>
      <inkml:brushProperty name="color" value="#004F8B"/>
    </inkml:brush>
  </inkml:definitions>
  <inkml:trace contextRef="#ctx0" brushRef="#br0">0 0 5042,'0'0'1169,"0"103"352,0-56-545,0 1-64,0-1-127,0-4-433,0-8-96,0-5-160,0-8-80,0-7-32,0-6-496,0-3-881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8.547"/>
    </inkml:context>
    <inkml:brush xml:id="br0">
      <inkml:brushProperty name="width" value="0.05" units="cm"/>
      <inkml:brushProperty name="height" value="0.05" units="cm"/>
      <inkml:brushProperty name="color" value="#004F8B"/>
    </inkml:brush>
  </inkml:definitions>
  <inkml:trace contextRef="#ctx0" brushRef="#br0">1 224 6611,'0'0'3572,"16"0"-2982,25 1-427,8 1 57,52-4 0,-97 1-224,1-1 0,0 1 1,0-1-1,-1 0 0,1 0 0,-1 0 1,1-1-1,-1 0 0,0 0 0,0 0 1,0 0-1,0-1 0,-1 1 0,1-1 1,-1 0-1,0 0 0,0 0 1,-1 0-1,1-1 0,3-8 0,-1 2-192,-1 1 0,0-1 0,0-1 1,-1 1-1,0 0 0,-1-1 0,1-21 0,-3-9 1949,-15 58-1529,6 0-12,0 1 0,1 0 0,1 0 0,1 1 0,0 0 0,2 0-1,0 0 1,-3 27 0,4 4-30,1 0-1,5 49 0,-3-96-296,1-1-1,-1 1 0,0-1 0,0 0 0,0 0 1,1 1-1,-1-1 0,1 0 0,-1 1 1,1-1-1,-1 0 0,1 0 0,0 0 0,0 0 1,0 0-1,-1 0 0,3 2 0,-2-2-327,1 0-1,-1-1 0,0 1 1,1 0-1,-1-1 1,1 1-1,0 0 1,-1-1-1,1 0 0,-1 1 1,1-1-1,0 0 1,2 0-1,9 0-4700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8.920"/>
    </inkml:context>
    <inkml:brush xml:id="br0">
      <inkml:brushProperty name="width" value="0.05" units="cm"/>
      <inkml:brushProperty name="height" value="0.05" units="cm"/>
      <inkml:brushProperty name="color" value="#004F8B"/>
    </inkml:brush>
  </inkml:definitions>
  <inkml:trace contextRef="#ctx0" brushRef="#br0">0 1 3009,'0'0'6865,"15"0"-6019,48 4-273,-60-3-534,-1-1 1,0 0-1,0 1 0,0 0 0,0 0 1,0-1-1,0 1 0,0 0 0,0 1 0,0-1 1,0 0-1,0 0 0,0 1 0,-1-1 1,1 1-1,-1 0 0,1-1 0,-1 1 0,0 0 1,1 0-1,-1 0 0,0 0 0,0 0 1,-1 0-1,1 0 0,0 0 0,-1 0 0,1 1 1,-1-1-1,1 0 0,-1 0 0,0 4 1,0-1-23,0 0 1,0-1 0,0 1 0,-1 0-1,0 0 1,0 0 0,0 0 0,-1 0-1,1-1 1,-1 1 0,-4 7 0,-21 21 203,22-28-161,1-1 1,-1 1-1,1 0 0,1 0 0,-1 0 0,1 1 0,-1-1 0,2 1 0,-1 0 0,1 0 0,-1 0 0,2 0 0,-1 0 1,1 1-1,0-1 0,-1 9 0,3-13 6,-1 0 0,1 0 0,0 0 0,0 0 0,0 0 0,0 0 0,0 0 0,0 0 0,0-1 0,0 1 0,1 0 0,-1-1 0,1 1-1,-1-1 1,1 0 0,0 1 0,0-1 0,-1 0 0,1 0 0,0 0 0,0 0 0,0 0 0,0-1 0,0 1 0,0 0 0,0-1 0,0 0 0,3 1 0,63 7 963,-61-8-1025,55-2-483,-58 1-24,-1 0 0,1 0 0,-1 0 0,0-1-1,0 1 1,0-1 0,0 1 0,0-1-1,0 0 1,0 0 0,-1 0 0,1-1 0,-1 1-1,1-1 1,3-5 0,5-10-6548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9.439"/>
    </inkml:context>
    <inkml:brush xml:id="br0">
      <inkml:brushProperty name="width" value="0.05" units="cm"/>
      <inkml:brushProperty name="height" value="0.05" units="cm"/>
      <inkml:brushProperty name="color" value="#004F8B"/>
    </inkml:brush>
  </inkml:definitions>
  <inkml:trace contextRef="#ctx0" brushRef="#br0">51 282 5891,'0'0'5210,"16"8"-4209,-13-6-959,12 7 282,1-1 1,0-1-1,0 0 1,0-1-1,1 0 1,0-2 0,23 4-1,-28-7 17,0 0 0,0-1 0,1 0 1,20-4-1,-28 3-311,1-1 0,-1 0 0,0 0 0,0-1 0,1 1 0,-1-1 0,-1 0 1,1-1-1,0 1 0,-1-1 0,0 0 0,4-4 0,-2 0-121,0 0 0,0 0 0,-1 0 0,0 0-1,-1-1 1,0 0 0,-1 0 0,1 0 0,-2 0 0,1-1 0,-1 1-1,-1-1 1,0 1 0,0-1 0,-1 0 0,0 1 0,0-1 0,-4-18 0,2 23 49,1-1 0,-1 0 0,0 1 0,-1 0 0,1-1 0,-1 1 0,0 0 0,0 0 0,-1 1 0,1-1 0,-1 1 0,0-1 0,0 1 0,-1 0 0,1 1 0,-1-1 0,0 1 0,0 0 0,0 0 0,0 1 0,-1-1 0,1 1 0,-8-2 0,5 1 40,0 1-1,0 0 0,-1 0 0,1 1 1,-1 0-1,1 0 0,-1 1 0,1 0 1,-1 0-1,1 1 0,-1 0 0,1 1 1,-1 0-1,1 0 0,-11 5 0,4 2 96,1-1-1,1 2 0,-1 0 0,2 1 1,-1 0-1,2 0 0,-1 2 0,-15 22 0,21-28-46,1 1-1,0 0 0,0 0 0,1 0 0,0 0 1,0 1-1,1 0 0,0-1 0,1 1 0,0 0 1,0 0-1,1 1 0,0-1 0,1 0 0,0 0 0,1 1 1,1 9-1,-1-18-49,-1 1-1,2 0 1,-1-1 0,0 1 0,0 0-1,0-1 1,1 0 0,-1 1 0,1-1-1,-1 0 1,1 0 0,-1 1-1,1-1 1,0 0 0,-1-1 0,1 1-1,0 0 1,0-1 0,0 1 0,0-1-1,0 1 1,0-1 0,0 0 0,3 0-1,59 2-2577,-49-3 618,14 1-2230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09.989"/>
    </inkml:context>
    <inkml:brush xml:id="br0">
      <inkml:brushProperty name="width" value="0.05" units="cm"/>
      <inkml:brushProperty name="height" value="0.05" units="cm"/>
      <inkml:brushProperty name="color" value="#004F8B"/>
    </inkml:brush>
  </inkml:definitions>
  <inkml:trace contextRef="#ctx0" brushRef="#br0">1 26 4306,'0'0'7257,"18"-4"-6625,-6 1-562,59-12 703,-65 14-629,1 0 0,-1 0 0,1 1 0,0 0 0,0 0 0,-1 1 1,1 0-1,-1 0 0,1 1 0,7 2 0,-11-2-113,0 0 1,0 0-1,0 1 1,0-1-1,0 1 1,0 0-1,-1-1 1,1 1-1,-1 1 1,0-1-1,0 0 1,0 0-1,0 1 1,0-1-1,-1 1 1,1 0-1,-1-1 1,0 1-1,-1 0 1,1 0-1,0-1 1,-1 1-1,0 0 1,0 0-1,0 0 1,-1 5-1,0 0 19,0 1-1,-1-1 1,0-1-1,0 1 1,-1 0-1,0 0 1,0-1-1,-1 0 1,0 1-1,-6 7 1,-1-1-44,7-11 2,1-1 1,-1 1-1,2 0 1,-1 1-1,0-1 1,1 0-1,-1 1 1,1-1-1,0 1 1,1 0-1,-1 0 1,1-1-1,0 1 1,0 7-1,1-11 5,0 0 0,1-1 0,-1 1 0,1 0-1,-1-1 1,1 1 0,0 0 0,-1-1-1,1 1 1,-1-1 0,1 1 0,0-1 0,0 1-1,-1-1 1,1 0 0,0 1 0,0-1 0,-1 0-1,1 0 1,0 1 0,0-1 0,0 0-1,-1 0 1,3 0 0,28 3 170,-24-2-120,87 3-1146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2.773"/>
    </inkml:context>
    <inkml:brush xml:id="br0">
      <inkml:brushProperty name="width" value="0.05" units="cm"/>
      <inkml:brushProperty name="height" value="0.05" units="cm"/>
      <inkml:brushProperty name="color" value="#004F8B"/>
    </inkml:brush>
  </inkml:definitions>
  <inkml:trace contextRef="#ctx0" brushRef="#br0">1 1 1008,'3'5'9394,"4"8"-9168,1 1 0,1-1 1,0-1-1,0 1 0,1-1 0,1-1 0,0 0 1,0-1-1,1 0 0,26 16 0,-9-8 67,2-1-1,0-2 0,61 21 1,-3-8-105,0-4 1,2-4 0,0-4-1,1-4 1,1-4 0,155-7-1,-209-6-46,0-1 0,0-3 0,-1-1 0,69-28 0,-59 20 909,-46 17-1261,1 0 526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3.394"/>
    </inkml:context>
    <inkml:brush xml:id="br0">
      <inkml:brushProperty name="width" value="0.05" units="cm"/>
      <inkml:brushProperty name="height" value="0.05" units="cm"/>
      <inkml:brushProperty name="color" value="#004F8B"/>
    </inkml:brush>
  </inkml:definitions>
  <inkml:trace contextRef="#ctx0" brushRef="#br0">17 1 3330,'0'0'3713,"0"110"-2368,0-60-289,0 2 65,0-5-81,0-8-607,-2-7-337,2-8-64,0-6-32,0-5-80,0-5-417,0-4-1007,-4-4-881,-6 0-753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3.817"/>
    </inkml:context>
    <inkml:brush xml:id="br0">
      <inkml:brushProperty name="width" value="0.05" units="cm"/>
      <inkml:brushProperty name="height" value="0.05" units="cm"/>
      <inkml:brushProperty name="color" value="#004F8B"/>
    </inkml:brush>
  </inkml:definitions>
  <inkml:trace contextRef="#ctx0" brushRef="#br0">0 65 6771,'0'0'1609,"19"1"-1390,60 7 53,-73-7-157,0 0-1,1 1 1,-1 0 0,0 0 0,-1 0 0,1 1 0,0 0-1,-1 0 1,1 0 0,-1 0 0,5 5 0,16 9 350,-7-8-80,1 0 0,0-2 0,1 0-1,0-1 1,0-2 0,0 0 0,1-1-1,38 0 1,-59-3-348,0 0 0,0 0 0,-1 0 1,1 0-1,0-1 0,0 1 0,0 0 0,0-1 0,0 1 0,0-1 0,0 1 0,-1-1 1,1 1-1,0-1 0,0 0 0,-1 1 0,1-1 0,0 0 0,-1 0 0,1 1 0,-1-1 0,1 0 1,-1 0-1,1-2 0,7-31 197,-7 29-280,-1-1 0,0 1-1,0 0 1,-1 0 0,0-1 0,0 1 0,0 0-1,0 0 1,-1 0 0,-4-9 0,1 8-27,-1 0 1,0 1-1,0 0 1,-1 0-1,0 1 1,0 0-1,0 0 1,0 0-1,0 1 1,-1 0-1,0 0 1,1 1 0,-1 0-1,0 1 1,0-1-1,0 2 1,0-1-1,0 1 1,-1 0-1,1 1 1,-13 2-1,14-2 51,0 1-1,0-1 0,0 1 1,0 1-1,0-1 1,1 1-1,0 1 0,-1-1 1,1 1-1,0 0 1,-6 6-1,9-7 45,-1 0 1,1 1-1,0 0 1,0 0-1,1 0 1,-1 0-1,1 0 0,0 0 1,0 1-1,0-1 1,0 1-1,1-1 1,0 1-1,0 0 0,0 0 1,1-1-1,-1 8 1,2-10-44,-1 0 0,0-1 0,1 1 0,-1 0 0,1-1 1,-1 1-1,1 0 0,0-1 0,0 1 0,0-1 0,0 1 0,0-1 0,0 0 1,0 1-1,0-1 0,0 0 0,1 0 0,-1 0 0,0 0 0,1 0 0,-1 0 1,1 0-1,-1 0 0,1-1 0,0 1 0,-1-1 0,1 1 0,0-1 0,-1 1 0,1-1 1,2 0-1,61 4-2444,-55-4 1479,28 0-2677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7.221"/>
    </inkml:context>
    <inkml:brush xml:id="br0">
      <inkml:brushProperty name="width" value="0.05" units="cm"/>
      <inkml:brushProperty name="height" value="0.05" units="cm"/>
      <inkml:brushProperty name="color" value="#FF0066"/>
    </inkml:brush>
  </inkml:definitions>
  <inkml:trace contextRef="#ctx0" brushRef="#br0">72 14 864,'3'-7'11382,"4"2"-10726,6 4-580,1 1 0,-1 0 0,1 0 0,0 1 0,-1 1-1,0 1 1,1 0 0,-1 0 0,0 1 0,-1 1 0,1 0 0,-1 1 0,0 0 0,0 1 0,-1 0 0,1 1 0,-2 0 0,1 1 0,-1 0 0,-1 1-1,0 0 1,0 0 0,-1 1 0,0 0 0,7 14 0,-9-14-53,0 1-1,-2-1 1,1 1-1,-1 0 1,-1 0-1,0 0 1,-1 1-1,0-1 1,-1 1-1,0-1 1,-1 1 0,-1-1-1,1 1 1,-4 12-1,2-15 2,-1-1 0,0 0 0,-1 1 0,0-2 0,0 1 0,0 0 0,-1-1-1,-1 0 1,0 0 0,0 0 0,0-1 0,-1 0 0,0 0 0,0 0 0,-1-1 0,1 0 0,-2-1 0,-11 7 0,-13 2-92,-1-1 0,-1-1 0,0-2 0,-1-2 0,-67 8 0,77-12-45,47-12-14155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4.144"/>
    </inkml:context>
    <inkml:brush xml:id="br0">
      <inkml:brushProperty name="width" value="0.05" units="cm"/>
      <inkml:brushProperty name="height" value="0.05" units="cm"/>
      <inkml:brushProperty name="color" value="#004F8B"/>
    </inkml:brush>
  </inkml:definitions>
  <inkml:trace contextRef="#ctx0" brushRef="#br0">0 0 8564,'0'0'5501,"12"11"-4564,40 38 124,-21-17-1284,2-2 0,44 33 0,-56-59-8387,-15-4 3283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4.489"/>
    </inkml:context>
    <inkml:brush xml:id="br0">
      <inkml:brushProperty name="width" value="0.05" units="cm"/>
      <inkml:brushProperty name="height" value="0.05" units="cm"/>
      <inkml:brushProperty name="color" value="#004F8B"/>
    </inkml:brush>
  </inkml:definitions>
  <inkml:trace contextRef="#ctx0" brushRef="#br0">191 1 6003,'0'0'4002,"-124"74"-3330,99-49-128,9-3-304,3-3-208,5-4-32,4-8-128,4-1-480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4.834"/>
    </inkml:context>
    <inkml:brush xml:id="br0">
      <inkml:brushProperty name="width" value="0.05" units="cm"/>
      <inkml:brushProperty name="height" value="0.05" units="cm"/>
      <inkml:brushProperty name="color" value="#004F8B"/>
    </inkml:brush>
  </inkml:definitions>
  <inkml:trace contextRef="#ctx0" brushRef="#br0">1 178 7123,'0'0'5219,"0"110"-4723,0-86-464,8-2-32,6-5-176,-1-4-1601,-3-7-1040,-2-6-1217</inkml:trace>
  <inkml:trace contextRef="#ctx0" brushRef="#br0" timeOffset="1">114 1 7716,'0'0'2609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5.164"/>
    </inkml:context>
    <inkml:brush xml:id="br0">
      <inkml:brushProperty name="width" value="0.05" units="cm"/>
      <inkml:brushProperty name="height" value="0.05" units="cm"/>
      <inkml:brushProperty name="color" value="#004F8B"/>
    </inkml:brush>
  </inkml:definitions>
  <inkml:trace contextRef="#ctx0" brushRef="#br0">1 143 5523,'0'0'5290,"19"9"-5055,64 28-86,-77-35-132,0 1 0,0-1-1,1-1 1,-1 1 0,0-1 0,1 0-1,-1 0 1,0-1 0,1 0-1,12-1 1,3-1 31,-18 2-57,-1-1-1,1 0 1,-1 0 0,0 0-1,1-1 1,-1 1-1,0-1 1,0 1-1,0-1 1,0 0 0,0 0-1,0-1 1,0 1-1,-1-1 1,0 1-1,1-1 1,-1 0 0,0 0-1,0 0 1,0 0-1,-1 0 1,1 0 0,-1 0-1,3-7 1,-2 4-89,0 1 0,0-1 0,0 0 0,-1-1 0,0 1 0,0 0 0,0 0 1,-1 0-1,0-1 0,0 1 0,-1 0 0,1 0 0,-4-11 0,3 14 61,-1 0 0,0 1 0,0-1 0,0 0 0,-1 1 0,1-1 0,0 1 0,-1-1 0,0 1 0,1 0 0,-1 0 0,0 1 0,0-1 0,0 0 0,0 1 0,-1 0 0,1 0 0,0 0 0,0 0 0,-1 0 0,1 1 0,0-1 0,-1 1 0,1 0 0,-1 0 0,-4 1 1,3-1 53,0 0 1,-1 1 0,1-1 0,0 1 0,0 1 0,1-1-1,-1 1 1,0-1 0,0 1 0,1 1 0,-1-1 0,1 1-1,0-1 1,0 1 0,0 0 0,0 1 0,-5 5 0,2 1 140,1 1 0,1-1 0,-1 2 0,2-1 1,0 1-1,0-1 0,1 1 0,0 0 1,1 0-1,0 1 0,1-1 0,1 19 1,1-14 96,0-1 1,1 0-1,1-1 1,1 1-1,0 0 1,1-1 0,0 0-1,2 0 1,7 15-1,7 7 379,31 51-545,-48-100-8583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5.948"/>
    </inkml:context>
    <inkml:brush xml:id="br0">
      <inkml:brushProperty name="width" value="0.05" units="cm"/>
      <inkml:brushProperty name="height" value="0.05" units="cm"/>
      <inkml:brushProperty name="color" value="#004F8B"/>
    </inkml:brush>
  </inkml:definitions>
  <inkml:trace contextRef="#ctx0" brushRef="#br0">0 55 6307,'0'0'3033,"1"12"-2499,-2-7-467,1 1 1,0-1-1,1 0 0,-1 1 1,1-1-1,0 0 1,0 0-1,1 0 0,0 0 1,0 0-1,0 0 1,0 0-1,1 0 0,0-1 1,-1 1-1,2-1 0,-1 0 1,1 0-1,-1 0 1,1 0-1,0-1 0,0 1 1,1-1-1,-1 0 1,1-1-1,8 5 0,-8-5-52,0 0 1,0-1-1,0 1 0,0-1 0,0 0 0,1-1 0,-1 1 0,0-1 0,1 0 0,-1-1 0,0 1 0,0-1 1,1 0-1,-1 0 0,0 0 0,0-1 0,0 0 0,0 0 0,0 0 0,-1-1 0,1 1 0,-1-1 0,1 0 1,-1-1-1,0 1 0,0-1 0,-1 0 0,1 1 0,-1-2 0,0 1 0,5-8 0,-5 7 317,0-1 0,-1 1 0,1 0-1,-1-1 1,-1 0 0,1 1 0,-1-1 0,0 0-1,0 0 1,0-7 0,-1 17-326,-1 0 1,2 1 0,-1-1-1,0 0 1,1 1-1,0-1 1,0 0-1,0 0 1,0 1 0,1-1-1,0 0 1,0 0-1,2 4 1,-1-6-6,-1 0 1,1 1-1,-1-1 1,1 0 0,0 0-1,0-1 1,0 1-1,0-1 1,0 1-1,0-1 1,1 0 0,-1 0-1,0 0 1,1-1-1,-1 1 1,0-1-1,7 0 1,-5 0-89,0 1 0,0-1 1,-1-1-1,1 1 0,0-1 1,-1 0-1,1 0 0,0 0 0,-1-1 1,0 1-1,1-1 0,-1 0 0,5-4 1,-6 4-16,-1 0 1,1 0 0,-1 0-1,0-1 1,1 1-1,-1-1 1,-1 0 0,1 1-1,0-1 1,-1 0 0,1 0-1,-1 0 1,0 0 0,0 0-1,0 0 1,0-1 0,-1 1-1,1 0 1,-1 0-1,0-7 412,3 11-185,0 0 1,-1 0-1,1 0 0,0 0 1,0 0-1,-1 1 1,1-1-1,-1 1 0,1 0 1,-1-1-1,0 1 0,3 4 1,22 13 98,-17-16-150,0 0 0,0 0 0,1-1 0,-1 0 1,1-1-1,-1 0 0,1-1 0,-1 0 0,15-2 0,-18 1-153,0 0 1,0-1-1,0 1 0,1-1 1,-1-1-1,-1 1 0,1-1 1,0 0-1,-1-1 1,1 0-1,-1 0 0,0 0 1,10-10-1,-15 12 12,1 1 1,-1-1-1,1 0 1,-1 0-1,0 1 0,0-1 1,0 0-1,0 0 1,0 0-1,0-1 1,-1 1-1,1 0 0,-1 0 1,1 0-1,-1 0 1,0-1-1,0 1 0,0 0 1,0 0-1,0-1 1,-1 1-1,1 0 0,-1 0 1,1 0-1,-1 0 1,0-1-1,1 1 1,-3-3-1,2 4 112,0 0-1,0-1 1,-1 1 0,1 0 0,0 0 0,-1 0-1,1 0 1,-1 0 0,1 0 0,-1 0-1,1 0 1,-1 1 0,0-1 0,1 1-1,-1-1 1,0 1 0,1-1 0,-1 1-1,0 0 1,0 0 0,1 0 0,-1 0 0,0 0-1,1 0 1,-1 1 0,0-1 0,0 1-1,1-1 1,-1 1 0,0-1 0,1 1-1,-1 0 1,1 0 0,-1 0 0,1 0-1,-2 1 1,-1 1 112,1 0 0,-1 1 0,1-1 0,0 1 0,0 0 0,1 0 0,-1 0 0,1 0-1,0 0 1,0 1 0,0-1 0,0 1 0,1-1 0,0 1 0,0 0 0,0-1 0,0 1 0,1 0 0,0 0 0,0-1 0,1 10-1,0-13-248,0 0-1,-1 0 1,1 1 0,0-2-1,0 1 1,0 0-1,-1 0 1,1 0-1,0 0 1,0 0-1,0-1 1,0 1-1,1-1 1,-1 1-1,0 0 1,0-1-1,0 0 1,0 1 0,1-1-1,-1 0 1,0 0-1,0 1 1,2-1-1,34 1-4861,-32-1 3758,24 0-5767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6.321"/>
    </inkml:context>
    <inkml:brush xml:id="br0">
      <inkml:brushProperty name="width" value="0.05" units="cm"/>
      <inkml:brushProperty name="height" value="0.05" units="cm"/>
      <inkml:brushProperty name="color" value="#004F8B"/>
    </inkml:brush>
  </inkml:definitions>
  <inkml:trace contextRef="#ctx0" brushRef="#br0">0 0 6307,'0'0'1096,"1"24"377,19 341 3858,-15-276-5257,-2-116-8539,-3 1 4314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6.930"/>
    </inkml:context>
    <inkml:brush xml:id="br0">
      <inkml:brushProperty name="width" value="0.05" units="cm"/>
      <inkml:brushProperty name="height" value="0.05" units="cm"/>
      <inkml:brushProperty name="color" value="#004F8B"/>
    </inkml:brush>
  </inkml:definitions>
  <inkml:trace contextRef="#ctx0" brushRef="#br0">0 2 1457,'0'0'5712,"20"-1"-4752,62 0 249,-79 2-1099,1 0 0,-1 0 0,1 0 1,-1 0-1,0 1 0,1-1 1,-1 1-1,0 0 0,0 0 0,0 0 1,0 0-1,0 0 0,-1 1 1,1-1-1,-1 1 0,3 3 0,23 45 1185,-23-41-1052,1 4-72,-1 0 0,0 1 0,-1-1 0,-1 1 0,0 0 0,-1 0 0,0 0 0,-1 22 0,-1-35-230,-1-1 0,1 1 0,-1-1-1,1 1 1,-1-1 0,1 1 0,-1-1 0,0 1 0,0-1-1,0 0 1,0 1 0,0-1 0,0 0 0,0 0-1,0 0 1,0 0 0,-1 0 0,1 0 0,0 0 0,-1 0-1,1 0 1,-1 0 0,1-1 0,-1 1 0,1-1-1,-1 1 1,1-1 0,-1 0 0,0 1 0,1-1 0,-1 0-1,1 0 1,-4-1 0,1 2-118,0-1 1,1 0-1,-1 0 1,0-1-1,0 1 1,1-1-1,-1 0 0,0 0 1,1 0-1,-1 0 1,1-1-1,-1 1 1,1-1-1,-5-3 0,6 3 45,-1-1-1,1 0 0,-1 0 0,1 1 0,0-1 0,0-1 0,0 1 0,1 0 0,-1 0 0,1-1 1,0 1-1,0-1 0,0 1 0,0-1 0,0 1 0,1-1 0,0 0 0,0 1 0,0-1 1,0 0-1,0 1 0,1-1 0,1-4 0,-1 5 192,0-1-1,0 1 1,1 0 0,-1-1 0,1 1-1,0 0 1,0 0 0,0 0 0,1 0-1,-1 1 1,1-1 0,0 1 0,-1-1-1,1 1 1,0 0 0,0 0 0,0 0-1,1 1 1,-1-1 0,0 1 0,1-1-1,6 0 1,-6 0 87,0 1 0,-1 0-1,1 0 1,0 0 0,0 1 0,0-1-1,1 1 1,-1 0 0,0 0-1,0 1 1,0-1 0,0 1 0,0 0-1,0 0 1,0 0 0,-1 0 0,1 1-1,0-1 1,-1 1 0,1 0-1,-1 0 1,1 1 0,-1-1 0,0 1-1,0 0 1,0-1 0,0 1-1,3 5 1,8 12 70,-2 1 0,17 34 0,-32-75-5418,5-23 3579,0 14 1170,4-12-688,-5 38 1400,0 0 0,1-1 0,-1 1 0,1 0 0,0 0 0,0 0 0,1 0 0,-1 0 0,0 0 0,1 1 0,5-5 1,-3 3 183,1 1 1,0 0 0,0 0-1,0 1 1,1-1 0,-1 1-1,0 1 1,1-1 0,-1 1-1,1 0 1,12 1 0,15-1-153,79-6-11,-109 4-2196,-4-3-2422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8.310"/>
    </inkml:context>
    <inkml:brush xml:id="br0">
      <inkml:brushProperty name="width" value="0.05" units="cm"/>
      <inkml:brushProperty name="height" value="0.05" units="cm"/>
      <inkml:brushProperty name="color" value="#004F8B"/>
    </inkml:brush>
  </inkml:definitions>
  <inkml:trace contextRef="#ctx0" brushRef="#br0">0 456 5635,'0'0'5469,"15"2"-4634,11 3-434,0-1-1,43 0 1,-59-4-355,0 0 0,0-1 0,0 0 0,0-1 0,0 0 0,0-1 0,-1 0 0,1 0 0,-1-1 0,0 0 1,0 0-1,10-8 0,-12 7-77,0-1 1,-1 0-1,1 0 1,-2 0-1,1-1 1,-1 0 0,1 0-1,-2-1 1,1 1-1,-1-1 1,-1 0-1,1 0 1,4-16 0,-4 1-198,0 0 0,-1 0 1,-2-47-1,-2 58 129,0 0-1,-2 0 1,1 1 0,-2-1 0,1 1-1,-1-1 1,-1 1 0,0 1-1,-1-1 1,0 1 0,-1 0 0,0 0-1,-15-17 1,21 27 90,0-1-1,0 0 1,1 0 0,-1 1-1,0-1 1,0 0 0,0 1-1,0-1 1,0 1-1,0 0 1,0-1 0,-1 1-1,1 0 1,0-1 0,0 1-1,0 0 1,0 0 0,0 0-1,0 0 1,-1 0-1,1 0 1,0 0 0,0 0-1,0 1 1,0-1 0,0 0-1,0 1 1,0-1 0,0 1-1,0-1 1,0 1-1,0-1 1,0 1 0,0 0-1,0-1 1,0 1 0,0 0-1,1 0 1,-1 0 0,0 0-1,1 0 1,-1 0 0,0 0-1,1 0 1,0 0-1,-1 0 1,1 0 0,-1 1-1,-3 7 82,0 1 0,1-1 0,-5 20 0,3-4 195,1 0 1,1 1-1,1-1 0,2 0 0,0 1 0,5 29 0,-4-49-298,1 0 0,0-1 0,0 1 0,1 0 0,-1-1 0,1 0 0,0 0-1,1 1 1,-1-2 0,1 1 0,0 0 0,0-1 0,0 0 0,1 0 0,0 0-1,0 0 1,0-1 0,0 0 0,8 4 0,1 0-1018,1-1 0,0-1 0,1 0-1,-1-1 1,1-1 0,17 2 0,7-2-2721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8.731"/>
    </inkml:context>
    <inkml:brush xml:id="br0">
      <inkml:brushProperty name="width" value="0.05" units="cm"/>
      <inkml:brushProperty name="height" value="0.05" units="cm"/>
      <inkml:brushProperty name="color" value="#004F8B"/>
    </inkml:brush>
  </inkml:definitions>
  <inkml:trace contextRef="#ctx0" brushRef="#br0">119 120 16,'0'0'9068,"6"-12"-8014,19-38-200,-24 48-831,-1 1 0,1 0 1,0 0-1,-1-1 0,1 1 1,-1 0-1,0-1 1,1 1-1,-1 0 0,0-1 1,0 1-1,0-1 0,0 1 1,0 0-1,0-1 0,0 1 1,0-1-1,0 1 0,-1 0 1,1-1-1,-1 1 0,1 0 1,-1-1-1,1 1 0,-1 0 1,0 0-1,0-1 1,1 1-1,-1 0 0,0 0 1,0 0-1,0 0 0,0 0 1,-1 0-1,1 1 0,0-1 1,0 0-1,0 0 0,-1 1 1,1-1-1,0 1 0,-1-1 1,-1 0-1,-5-1-40,0 1-1,0-1 1,0 1 0,0 1-1,-10-1 1,16 1 33,-1 0-12,1 0 1,-1 0-1,1 0 0,0 1 1,-1-1-1,1 0 1,-1 1-1,1 0 0,-1 0 1,1-1-1,0 1 1,-1 1-1,1-1 0,0 0 1,0 0-1,0 1 1,0-1-1,0 1 0,0 0 1,1 0-1,-1-1 1,0 1-1,1 0 0,0 0 1,-1 1-1,1-1 1,0 0-1,-2 5 0,1 3 81,-1 0 0,2 0 0,-1 0 0,2 1-1,0 16 1,0-26-81,0 0-8,1 1 0,-1-1-1,1 0 1,0 0 0,-1 0 0,1 0-1,0 1 1,0-1 0,0 0-1,0-1 1,0 1 0,0 0 0,0 0-1,0 0 1,0 0 0,1-1 0,-1 1-1,0-1 1,0 1 0,1-1 0,-1 1-1,0-1 1,1 0 0,-1 0 0,0 1-1,1-1 1,-1 0 0,0 0-1,1 0 1,-1-1 0,0 1 0,1 0-1,1-1 1,3 1-225,-1 0 0,1-1 0,-1 0 0,0 0 0,1 0 0,-1-1 0,9-3 0,-8 0-378,-1 1-1,1-1 1,-1 0 0,0 0-1,0-1 1,-1 1-1,0-1 1,0 0 0,0 0-1,-1-1 1,4-7 0,-3 1 1980,-2 3 3459,-2 16-4469,0 0-1,0 0 1,0 0-1,1 0 1,0 0-1,0 0 1,1 0-1,0 0 1,0-1-1,0 1 1,4 7-1,-4-11-573,1 1 0,-1 0-1,1-1 1,-1 1 0,1-1-1,0 0 1,0 0 0,0 0-1,0 0 1,1-1-1,-1 1 1,0-1 0,1 0-1,-1 0 1,1 0 0,-1 0-1,1-1 1,-1 1 0,1-1-1,6 0 1,19 0-5802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9.155"/>
    </inkml:context>
    <inkml:brush xml:id="br0">
      <inkml:brushProperty name="width" value="0.05" units="cm"/>
      <inkml:brushProperty name="height" value="0.05" units="cm"/>
      <inkml:brushProperty name="color" value="#004F8B"/>
    </inkml:brush>
  </inkml:definitions>
  <inkml:trace contextRef="#ctx0" brushRef="#br0">223 37 6995,'0'0'3348,"-5"-5"-3230,0 1-52,-1 1 1,1-1-1,-1 1 0,0 0 1,1 0-1,-1 1 0,0 0 1,-1 0-1,1 1 1,0-1-1,-1 1 0,1 0 1,0 1-1,-1 0 1,1 0-1,-7 1 0,7-1 52,1 0-1,-1 0 0,1 0 1,0 1-1,-1 0 0,1 0 1,0 0-1,0 1 0,0 0 1,0 0-1,0 0 1,-6 4-1,8-3-40,0-1 0,0 1 0,0 0 0,1 0 0,0 0 1,0 0-1,-1 1 0,2-1 0,-1 1 0,0-1 0,1 1 0,0 0 0,-1-1 0,1 1 1,1 0-1,-1 0 0,1 0 0,-1 5 0,0-4 1,1 1 0,0 0 0,0 0-1,0-1 1,0 1 0,1 0 0,0-1 0,0 1 0,0 0 0,1-1 0,0 0-1,0 1 1,0-1 0,4 5 0,-2-5-25,0 0-1,1 0 1,0-1-1,0 0 1,0 0 0,1 0-1,-1 0 1,1-1-1,0 0 1,-1 0-1,2-1 1,6 3 0,16 3-134,0 0 0,0-2 0,1-1 0,0-1 0,0-2 0,0-1 0,0-1 0,30-5 0,-55 4-323,1 0 0,-1 0-1,0 0 1,0-1 0,1 0 0,-1 0-1,8-5 1,12-16-5601,-18 6 53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8.018"/>
    </inkml:context>
    <inkml:brush xml:id="br0">
      <inkml:brushProperty name="width" value="0.05" units="cm"/>
      <inkml:brushProperty name="height" value="0.05" units="cm"/>
      <inkml:brushProperty name="color" value="#FF0066"/>
    </inkml:brush>
  </inkml:definitions>
  <inkml:trace contextRef="#ctx0" brushRef="#br0">68 111 5282,'0'0'3557,"4"84"-1119,-3 218 393,-2-302-2937,0 0 1,0 1-1,0-1 1,0 0-1,0 0 1,0 0-1,0 1 0,0-1 1,0 0-1,0 0 1,0 0-1,0-1 1,0 1-1,0 0 1,0 0-1,0-1 1,0 1-1,0 0 1,0-1-1,0 1 0,0-1 1,0 1-1,0-1 1,0 0-1,-4-3-347,1 0-1,0 0 1,1-1 0,-1 1-1,1-1 1,0 0-1,0 0 1,0 0 0,1 0-1,0 0 1,0 0 0,0-1-1,-1-8 1,-1-23 1766,4 36-1249,0 1-1,1-1 1,-1 0 0,0 1-1,1-1 1,-1 0 0,1 1-1,-1-1 1,1 1 0,-1-1-1,1 1 1,0-1 0,-1 1-1,1 0 1,0-1 0,-1 1-1,1 0 1,0-1 0,-1 1-1,1 0 1,0 0 0,0-1-1,-1 1 1,1 0 0,0 0-1,0 0 1,-1 0 0,1 0-1,1 0 1,29 0 544,-24 0-335,31 1 395,71-4-36,-98 2-646,-1-1 0,1 0 1,-1-1-1,0 0 0,1 0 0,-2-1 1,1 0-1,10-7 0,-17 9-53,1-1 0,-1 0 1,0 0-1,0 0 0,0-1 0,-1 1 0,1 0 1,-1-1-1,0 0 0,0 0 0,0 0 0,0 0 1,-1 0-1,0 0 0,1 0 0,-1 0 0,-1 0 1,1-7-1,1-11-311,-1 1 0,-3-34 0,0 16 263,1-34-657,0 24 3593,-1 138-517,-1-40-1537,3-1 1,1 1-1,10 51 0,4-50-939,-4-35-3738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19.498"/>
    </inkml:context>
    <inkml:brush xml:id="br0">
      <inkml:brushProperty name="width" value="0.05" units="cm"/>
      <inkml:brushProperty name="height" value="0.05" units="cm"/>
      <inkml:brushProperty name="color" value="#004F8B"/>
    </inkml:brush>
  </inkml:definitions>
  <inkml:trace contextRef="#ctx0" brushRef="#br0">158 0 6259,'0'0'4930,"-72"104"-3537,53-64-193,0-5-255,5-1-513,1-5-272,5-4-160,2-5 0,2-3-720,4-4-1025,-2-6-2385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5.554"/>
    </inkml:context>
    <inkml:brush xml:id="br0">
      <inkml:brushProperty name="width" value="0.05" units="cm"/>
      <inkml:brushProperty name="height" value="0.05" units="cm"/>
      <inkml:brushProperty name="color" value="#004F8B"/>
    </inkml:brush>
  </inkml:definitions>
  <inkml:trace contextRef="#ctx0" brushRef="#br0">210 1 976,'0'0'14359,"-18"1"-14364,9 0 40,0 0 0,0 1 0,0 1 0,0 0 0,0 0 0,0 1 0,1 0 0,-1 0 0,1 1 0,0 0 0,1 0 0,-1 1 0,1 0 0,0 0 0,1 1 0,-1 0 0,1 0 0,0 0 0,1 1 0,0 0 0,0 0 0,1 0 0,0 1 0,0-1 0,1 1 0,0 0 0,1 0 0,0 0 0,0 1 0,1-1 0,0 13 0,1-17-23,0 0-1,0 1 0,1-1 1,0 0-1,0 0 0,0 0 1,1 0-1,0 0 0,0 0 1,0 0-1,0-1 0,1 1 1,0-1-1,0 1 0,0-1 1,0 0-1,1 0 0,-1 0 1,7 4-1,-4-4 16,1 1 1,0-1-1,0-1 0,0 1 0,1-1 1,-1 0-1,1-1 0,-1 0 1,1 0-1,0-1 0,0 0 0,11 0 1,12 0-380,0-1 0,46-7 1,-58 3-1471,0 0 0,34-13 0,-30 8-2254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6.544"/>
    </inkml:context>
    <inkml:brush xml:id="br0">
      <inkml:brushProperty name="width" value="0.05" units="cm"/>
      <inkml:brushProperty name="height" value="0.05" units="cm"/>
      <inkml:brushProperty name="color" value="#004F8B"/>
    </inkml:brush>
  </inkml:definitions>
  <inkml:trace contextRef="#ctx0" brushRef="#br0">204 291 3089,'0'0'5446,"2"-9"-4969,1-2-236,3-32 1647,-7 42-1856,1 0 1,-1 0-1,1 0 0,-1 0 0,1 0 0,-1 0 1,0 1-1,1-1 0,-1 0 0,0 0 0,0 1 1,1-1-1,-1 0 0,0 1 0,0-1 0,0 1 1,0-1-1,0 1 0,0 0 0,0-1 1,0 1-1,0 0 0,-2-1 0,-30-5-191,28 5 207,-4-1-55,-1 0 1,0 1 0,0 1-1,0-1 1,0 2 0,1-1-1,-1 1 1,-16 4 0,23-4 16,0 0 1,0 0 0,1 1-1,-1-1 1,0 1-1,0 0 1,1 0 0,-1 0-1,1 0 1,-1 0-1,1 0 1,0 1 0,0-1-1,0 1 1,0 0 0,1-1-1,-1 1 1,1 0-1,-1 0 1,1 0 0,0 0-1,0 0 1,1 0-1,-1 0 1,0 1 0,1-1-1,0 0 1,0 0 0,0 6-1,0-5 14,0 0 0,0 1 0,0-1 0,1 0 0,-1 0 0,1 0 0,0 1 0,0-1 0,0 0 0,1 0 0,2 4 0,-3-6-2,1 0 0,0-1 0,0 1 0,0 0 0,0-1 0,0 1-1,0-1 1,1 0 0,-1 0 0,0 0 0,1 0 0,-1 0-1,1 0 1,-1-1 0,1 1 0,-1-1 0,1 0 0,-1 1 0,1-1-1,2-1 1,0 2 7,5-1 7,-1 1 0,1-1-1,-1-1 1,1 1 0,16-5 0,-23 4-52,0 0 1,-1 0-1,1 0 1,0-1-1,-1 1 0,1-1 1,-1 0-1,0 0 1,1 0-1,-1 0 0,0 0 1,0 0-1,0 0 1,-1-1-1,1 1 0,0-1 1,-1 1-1,0-1 1,1 0-1,-1 1 0,0-1 1,-1 0-1,2-3 0,0-1 18,-1 1 0,0-1 0,0 0 0,0 0-1,-1 0 1,1 0 0,-2 0 0,-1-13-1,-4 63-147,6-39 164,0-1 1,0 0 0,0 0-1,1 0 1,0 0 0,-1-1-1,1 1 1,0 0 0,1 0-1,-1 0 1,0-1-1,1 1 1,-1 0 0,1-1-1,0 0 1,0 1 0,0-1-1,5 4 1,-2-2 9,0 0-1,1-1 1,0 0 0,0 0 0,0-1-1,0 1 1,0-1 0,10 2-1,5 0-19,1-2 0,0 0 0,-1-1 0,34-3 0,-52 2-30,0-1-1,0 1 1,0-1 0,0 0 0,0 0 0,0 0 0,0 0 0,0 0 0,0-1-1,0 1 1,0-1 0,-1 0 0,1 1 0,-1-2 0,1 1 0,-1 0-1,0 0 1,0-1 0,0 1 0,0-1 0,0 1 0,-1-1 0,1 0-1,-1 0 1,1 0 0,-1 0 0,0 0 0,0 0 0,0-3 0,2-10-79,-1-1 0,-1 1 0,0 0 0,-2-26 0,0 12-115,1 11 192,0 1-1,-2-1 1,0 1 0,-1 0-1,-1 0 1,-12-34-1,17 61 349,0 0 0,-1 1 0,0-1 1,-2 14-1,0 9-21,2-20-207,-1 0 0,2 0 0,0 1 1,1-1-1,0-1 0,0 1 0,1 0 0,1 0 0,0-1 0,1 0 1,0 0-1,0 0 0,1 0 0,1-1 0,0 0 0,0-1 1,1 1-1,0-1 0,1-1 0,0 0 0,0 0 0,19 12 1,-18-14-105,0-1 0,0 0 1,0 0-1,1-1 1,22 5-1,27-3-2833,-59-7 2694,0 1 1,-1 0-1,1 0 1,0 0-1,-1-1 0,1 1 1,0 0-1,-1-1 1,1 1-1,0-1 1,-1 1-1,1 0 1,-1-1-1,1 1 0,-1-1 1,1 0-1,-1 1 1,1-1-1,-1 1 1,0-1-1,1 0 0,-1 1 1,0-1-1,0 0 1,1 1-1,-1-1 1,0 0-1,0 0 0,0 1 1,0-1-1,0 0 1,0 1-1,0-1 1,0 0-1,0 0 0,0 1 1,0-1-1,0 0 1,-1 0-1,1-3-502,0-14-3052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6.886"/>
    </inkml:context>
    <inkml:brush xml:id="br0">
      <inkml:brushProperty name="width" value="0.05" units="cm"/>
      <inkml:brushProperty name="height" value="0.05" units="cm"/>
      <inkml:brushProperty name="color" value="#004F8B"/>
    </inkml:brush>
  </inkml:definitions>
  <inkml:trace contextRef="#ctx0" brushRef="#br0">0 16 5523,'0'0'7043,"17"-4"-6179,-1 2 17,5 0-113,2 0-448,4-1-192,2 1-128,2 2-720,0 0-1265,-2 0-2321,-6 0-2753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28.930"/>
    </inkml:context>
    <inkml:brush xml:id="br0">
      <inkml:brushProperty name="width" value="0.05" units="cm"/>
      <inkml:brushProperty name="height" value="0.05" units="cm"/>
      <inkml:brushProperty name="color" value="#004F8B"/>
    </inkml:brush>
  </inkml:definitions>
  <inkml:trace contextRef="#ctx0" brushRef="#br0">179 227 4930,'0'0'6710,"10"-11"-3829,-10 9-2890,-1 0 1,0 0-1,0 0 0,1 0 0,-1 0 0,0 0 0,-1 0 0,1 1 0,0-1 1,-1 0-1,1 1 0,0-1 0,-1 0 0,0 1 0,1 0 0,-1-1 0,0 1 1,0 0-1,0 0 0,0 0 0,0 0 0,0 1 0,0-1 0,0 0 0,0 1 1,0-1-1,0 1 0,-4 0 0,-65-7-459,66 7 456,1 0-12,-1 0 0,1 0 0,0 0 0,0 0 1,-1 1-1,1 0 0,0 0 0,0 0 0,-5 1 0,8 0 19,-1-1 0,1 1 0,-1-1 0,1 1 0,0-1-1,0 1 1,0 0 0,0-1 0,0 1 0,0 0 0,0 0 0,0 0 0,1 0 0,-1 0 0,1 0-1,-1 0 1,1 0 0,0 0 0,0 0 0,0 0 0,0 3 0,0-2 13,-1 1 0,1 0 0,0-1 0,0 1 0,1 0 0,-1-1 0,1 1 0,0-1 0,0 1 0,0-1 0,0 1 0,1-1 0,-1 0 1,1 1-1,0-1 0,0 0 0,0 0 0,4 3 0,-3-3 3,0 0 0,1-1 1,0 0-1,-1 0 0,1 0 0,0 0 1,0-1-1,0 1 0,0-1 1,1 0-1,-1 0 0,0 0 0,0-1 1,1 0-1,6 0 0,-5 0-71,1 0-1,-1 0 1,0 0-1,0-1 1,0 0 0,0-1-1,0 1 1,0-1-1,0 0 1,7-4-1,-11 4-19,1 1 0,-1-1 1,0 0-1,0-1 0,1 1 0,-2 0 0,1-1 0,0 1 0,0-1 0,-1 1 0,1-1 1,-1 0-1,0 1 0,0-1 0,0 0 0,0 0 0,-1 0 0,1 0 0,-1 0 0,1 0 1,-1 0-1,-1-6 2604,2 48-2215,1-34-293,-1 0 0,1-1 0,0 0 0,0 1 0,0-1-1,0 0 1,1 0 0,0 0 0,0 0 0,0-1 0,0 1 0,0-1 0,1 0 0,0 0-1,-1 0 1,1 0 0,0-1 0,1 1 0,-1-1 0,0 0 0,1 0 0,-1-1 0,1 0-1,-1 1 1,8 0 0,12 2 83,0 0 0,1-2 1,35-1-1,-59-1-98,4 0 12,0 0 0,-1-1 0,1 0 0,0 0 0,-1 0 0,1-1 0,0 1 0,-1-1 0,0 0 0,1-1 0,-1 1 0,0-1 0,0 1 0,0-1 0,-1 0 0,1-1 0,-1 1 0,0-1 0,0 1 0,0-1 0,0 0 0,0 0 0,2-6 0,0 0-39,-1 0 0,0 0 0,0 0 1,-1-1-1,0 1 0,-1-1 0,0 0 0,-1 0 0,1-13 1,-2 9-84,-1 1 0,0 0 0,-1-1 1,-5-24-1,5 34 76,0-1 0,0 1 0,-1-1 0,1 1 0,-1 0 0,0 0 0,0 0 0,-1 1 0,0-1 0,0 1 0,0 0 1,0 0-1,0 0 0,-10-6 0,12 9 45,0 0-1,-1 0 1,1 0 0,0 0 0,-1 1-1,1-1 1,-1 0 0,1 1 0,-1 0-1,0 0 1,1 0 0,-1 0 0,1 0-1,-1 0 1,1 1 0,-1-1 0,1 1 0,-1-1-1,1 1 1,0 0 0,-1 0 0,1 0-1,0 1 1,-1-1 0,1 0 0,0 1-1,0 0 1,0-1 0,1 1 0,-1 0 0,0 0-1,1 0 1,-1 0 0,1 0 0,-1 0-1,1 1 1,0-1 0,-1 3 0,-3 13 112,1 1 0,1 0 1,1 0-1,0 0 0,1 0 1,3 20-1,-2-8 195,0-27-274,0 1 0,0-1-1,1 1 1,0-1 0,0 0-1,0 0 1,0 1-1,1-1 1,-1 0 0,1 0-1,0 0 1,0-1-1,1 1 1,-1 0 0,1-1-1,4 5 1,-1-3-44,0 0 1,0 0-1,1 0 1,-1-1-1,1 0 1,0-1-1,0 0 1,13 4-1,3 0-665,0-2-1,1-1 1,0-1-1,48 1 1,-50-4 247,0-1-1,-1-1 1,31-6-1,-45 7 697,-2-1 1,1 1-1,0-1 0,0-1 0,0 1 0,-1-1 1,1 0-1,-1 0 0,0 0 0,0-1 1,0 0-1,-1 0 0,1 0 0,-1 0 1,0-1-1,0 0 0,4-6 0,-7 9-200,0 1 0,0-1-1,0 0 1,-1 1 0,1-1-1,0 0 1,-1 0 0,1 0 0,-1 0-1,1 0 1,-1 1 0,0-1-1,0 0 1,0 0 0,0 0 0,0 0-1,-1 0 1,1 0 0,0 0-1,-1 0 1,0 0 0,1 1-1,-1-1 1,-1-3 0,-1 3-97,1-1-1,0 0 1,-1 1 0,0 0 0,0 0-1,0-1 1,0 1 0,0 1-1,0-1 1,0 0 0,0 1 0,-6-2-1,-2 0-187,0 0-1,-1 1 1,1 0-1,-1 0 0,0 2 1,0-1-1,-14 2 1,25 0 199,-1-1 0,1 1 0,-1 0 1,1 0-1,-1-1 0,1 1 0,0 0 1,-1 0-1,1 0 0,0 1 1,0-1-1,0 0 0,0 0 0,0 1 1,0-1-1,0 0 0,0 1 1,0-1-1,1 1 0,-1-1 0,1 1 1,-1 0-1,1-1 0,0 1 0,-1-1 1,1 1-1,0 2 0,-2 53-160,2-45 154,1-9 14,-1 0-1,1 0 0,-1 0 0,1 0 1,0 0-1,0 0 0,1 0 1,-1 0-1,0 0 0,1 0 0,0-1 1,0 1-1,0-1 0,0 1 0,0-1 1,0 0-1,0 1 0,1-1 0,-1-1 1,1 1-1,0 0 0,0 0 1,-1-1-1,7 2 0,-5-1-7,1 0 1,-1 0-1,1-1 0,-1 0 1,1 0-1,0 0 0,-1-1 1,1 0-1,0 1 0,0-2 1,-1 1-1,1 0 0,0-1 1,-1 0-1,1 0 0,8-4 1,-10 3-113,0 0 0,0 0 0,0 0 0,0-1 0,0 1 0,0-1 0,-1 0 1,1 0-1,-1 0 0,0 0 0,0 0 0,0-1 0,0 1 0,0-1 0,-1 1 1,0-1-1,1-4 0,1-3-135,0 0 0,-2 0 0,1 0 0,-1-18 648,-1 64-402,0-30 18,0-1 0,0 0-1,1 0 1,-1 1 0,1-1 0,0 0-1,1 0 1,-1 0 0,1 0-1,0 0 1,0 0 0,0-1-1,0 1 1,6 6 0,-7-8-39,1 0 0,1 0 0,-1-1 1,0 1-1,0-1 0,1 1 0,-1-1 0,1 0 1,-1 0-1,1 0 0,-1 0 0,1-1 1,0 1-1,-1-1 0,1 1 0,0-1 0,-1 0 1,1 0-1,0 0 0,-1-1 0,1 1 1,0 0-1,-1-1 0,1 0 0,4-1 0,-3 0-92,0-1-1,0 1 1,0-1-1,-1 1 0,1-1 1,-1 0-1,0 0 0,0 0 1,0-1-1,0 1 0,-1-1 1,1 1-1,-1-1 0,0 0 1,0 0-1,0 0 0,-1 0 1,1-1-1,1-7 0,0-5-189,0 1-1,0-1 1,-1-32-1,-2 49 366,0 0 0,0-1-1,0 1 1,0-1 0,0 1-1,0 0 1,0-1-1,0 1 1,0-1 0,0 1-1,0 0 1,0-1-1,0 1 1,0-1 0,1 1-1,-1 0 1,0-1-1,0 1 1,0 0 0,1-1-1,-1 1 1,0 0-1,0-1 1,1 1 0,-1 0-1,0-1 1,1 1 0,-1 0-1,0 0 1,1-1-1,-1 1 1,0 0 0,1 0-1,13 6 394,12 20 325,-19-18-648,0 1-1,-1 0 1,0 0 0,-1 0-1,0 1 1,0 0-1,-1 0 1,0 0 0,-1 1-1,0-1 1,-1 1 0,0 0-1,0-1 1,-1 1 0,-1 0-1,0 15 1,-1-25-152,1 0 1,0 0-1,-1 0 0,1 0 1,-1 0-1,1 0 0,-1 0 1,1 0-1,-1 0 0,0 0 0,1-1 1,-1 1-1,0 0 0,0 0 1,0-1-1,1 1 0,-1 0 1,0-1-1,0 1 0,0-1 0,0 1 1,0-1-1,0 1 0,0-1 1,-1 0-1,1 0 0,0 1 1,0-1-1,0 0 0,0 0 0,0 0 1,0 0-1,0 0 0,-2-1 1,1 1-24,0 0 1,1 0-1,-1 0 1,1-1-1,-1 1 1,1 0 0,-1-1-1,1 1 1,-1-1-1,1 0 1,0 1-1,-1-1 1,1 0-1,0 0 1,-1 0 0,1 0-1,0 0 1,0 0-1,0 0 1,0 0-1,0-1 1,0 1-1,0 0 1,0-1 0,0-1-1,0 1 63,1 0 0,0 1 1,-1-1-1,1 0 0,0 0 0,0 0 0,0 0 0,1 0 1,-1 1-1,0-1 0,1 0 0,-1 0 0,1 0 0,-1 1 1,1-1-1,0 0 0,0 1 0,0-1 0,0 1 0,0-1 1,0 1-1,0-1 0,0 1 0,1 0 0,-1-1 0,1 1 0,-1 0 1,1 0-1,-1 0 0,1 0 0,-1 0 0,1 1 0,0-1 1,0 0-1,-1 1 0,1-1 0,0 1 0,0 0 0,1-1 1,13-2 210,0 1 1,0 1 0,29 1 0,-17 0-48,-8-1 86,1-1 1,0-1-1,0 0 0,28-10 0,-40 10-208,0 0 0,-1-1 0,1 0 1,-1 0-1,0-1 0,0 0 0,0 0 0,-1-1 0,0 1 0,0-2 0,0 1 0,7-11 0,-12 15-80,-1 1 0,0-1 0,0 1 0,0-1 0,0 1-1,0-1 1,0 0 0,0 0 0,0 1 0,0-1 0,-1 0-1,1 0 1,-1 0 0,0 0 0,1 0 0,-1 0 0,0 0-1,0 0 1,0 0 0,-1 1 0,1-1 0,0 0 0,-1 0-1,1 0 1,-1 0 0,1 0 0,-1 0 0,-1-1 0,0 1-33,0 0 1,0 0 0,0 1 0,0-1 0,-1 1 0,1-1 0,-1 1 0,1 0 0,-1 0 0,1 0 0,-1 0 0,1 0 0,-1 1 0,0-1 0,1 1-1,-1 0 1,0-1 0,-4 2 0,3-2 49,-1 1-1,1 0 0,0 1 1,0-1-1,-1 1 0,1 0 1,0 0-1,0 0 1,0 0-1,0 1 0,0-1 1,0 1-1,0 0 0,0 1 1,-6 4-1,7-4 86,1 1 0,-1-1 0,1 1 0,0 0 0,0-1 0,0 1 0,1 0-1,-1 0 1,1 0 0,0 0 0,0 1 0,0-1 0,1 0 0,0 0 0,-1 1 0,2 5 0,-2-6-4,1 1 0,-1-1 1,1 1-1,1-1 0,-1 1 1,0-1-1,1 1 1,0-1-1,0 1 0,1-1 1,-1 0-1,1 0 0,0 1 1,0-1-1,0 0 0,0-1 1,1 1-1,-1 0 0,1-1 1,0 1-1,1-1 0,-1 0 1,0 0-1,1 0 0,-1-1 1,1 1-1,0-1 0,0 0 1,0 0-1,0 0 0,1 0 1,-1-1-1,7 2 1,2 1-41,1 0 0,-1-1 0,1-1 0,0 0 1,17-1-1,13 0-2700,-43-1 2640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1.941"/>
    </inkml:context>
    <inkml:brush xml:id="br0">
      <inkml:brushProperty name="width" value="0.05" units="cm"/>
      <inkml:brushProperty name="height" value="0.05" units="cm"/>
      <inkml:brushProperty name="color" value="#004F8B"/>
    </inkml:brush>
  </inkml:definitions>
  <inkml:trace contextRef="#ctx0" brushRef="#br0">1 364 1008,'0'0'6057,"6"0"-5254,9 2-467,0 0 0,0-2 1,0 0-1,0 0 0,0-2 0,-1 0 1,1 0-1,0-2 0,-1 1 1,24-11-1,-31 11-317,0 0 0,-1-1-1,0 0 1,0 0 0,0 0 0,0-1 0,0 0 0,-1 0-1,0 0 1,0-1 0,-1 0 0,1 0 0,-1 0-1,0 0 1,-1 0 0,0-1 0,0 0 0,0 0 0,-1 0-1,0 0 1,0 0 0,-1 0 0,0 0 0,1-12 0,-2 4-61,1 0 0,-2 0 1,0 0-1,-6-26 0,6 36 25,0 0-1,-1 0 0,0 0 0,0 0 0,0 0 1,-1 0-1,0 1 0,0 0 0,0-1 1,0 1-1,0 0 0,-1 0 0,0 1 0,0-1 1,0 1-1,0 0 0,-6-3 0,9 5 0,0 0 1,0 0-1,-1 1 0,1-1 0,-1 0 1,1 1-1,-1-1 0,1 1 0,-1-1 1,1 1-1,-1 0 0,1 0 0,-1 0 0,1 0 1,-1 0-1,1 0 0,-1 0 0,0 0 1,1 1-1,-1-1 0,1 0 0,-1 1 0,1 0 1,0-1-1,-1 1 0,-1 1 0,1 0 13,0 0 0,-1 1 0,1-1 1,0 1-1,1-1 0,-1 1 0,0 0 0,1 0 0,-1 0 0,1 0 0,-2 6 0,-1 7 82,1 0 1,1 0-1,-2 29 1,4-40-49,-1 16 126,1-1-1,1 1 1,4 32-1,-3-45-122,0-1 0,0 0 0,1 0-1,0 0 1,0 0 0,1-1-1,0 1 1,0-1 0,0 0-1,1 0 1,-1 0 0,2-1-1,8 8 1,-2-4-6,0-1 0,1-1 0,0 0 0,0-1 0,1 0 0,0-1 0,0 0 0,0-1-1,0-1 1,1 0 0,0-1 0,-1-1 0,1 0 0,0-1 0,0 0 0,-1-2 0,21-3 0,-28 4-111,0-1 1,1 0-1,-1 0 0,0-1 1,0 1-1,0-2 1,-1 1-1,1-1 0,-1 0 1,1 0-1,-2-1 0,1 1 1,0-1-1,-1-1 1,0 1-1,0-1 0,0 0 1,-1 0-1,0 0 0,0-1 1,-1 0-1,1 1 1,-1-1-1,-1 0 0,0-1 1,0 1-1,0 0 0,-1-1 1,0 1-1,0-1 1,-1-12-1,0 19 74,-1-1-1,0 1 1,0 0 0,0-1-1,1 1 1,-1 0 0,-1 0-1,1-1 1,0 1 0,0 0 0,0 0-1,0 1 1,-1-1 0,1 0-1,-1 0 1,1 0 0,0 1-1,-1-1 1,1 1 0,-1-1-1,1 1 1,-1 0 0,0 0 0,1-1-1,-1 1 1,1 0 0,-4 1-1,-52-1 161,50 1-77,4-1-17,0 1 0,0-1-1,1 1 1,-1 0 0,0 0 0,1 0 0,-1 1-1,0-1 1,1 0 0,0 1 0,-1 0 0,1 0-1,0-1 1,0 1 0,0 1 0,0-1 0,0 0-1,0 0 1,1 1 0,-1-1 0,1 1 0,0-1-1,0 1 1,0 0 0,0-1 0,0 1 0,0 0-1,1 0 1,-1 0 0,1-1 0,0 1 0,0 0-1,0 0 1,0 0 0,0 0 0,1 0 0,-1-1-1,1 1 1,0 0 0,0 0 0,0-1 0,0 1-1,0 0 1,1-1 0,-1 1 0,1-1 0,3 4-1,6 3 205,1-1-1,0 0 0,0-1 1,1 0-1,-1-1 0,2-1 0,-1 0 1,20 5-1,44 6-681,-5-9-3437,-55-7-187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3.138"/>
    </inkml:context>
    <inkml:brush xml:id="br0">
      <inkml:brushProperty name="width" value="0.05" units="cm"/>
      <inkml:brushProperty name="height" value="0.05" units="cm"/>
      <inkml:brushProperty name="color" value="#004F8B"/>
    </inkml:brush>
  </inkml:definitions>
  <inkml:trace contextRef="#ctx0" brushRef="#br0">1 268 3970,'0'0'6083,"13"0"-5897,-3-1-27,1 0 0,-1 0 0,1-1-1,-1 0 1,0-1 0,1 0 0,-1-1-1,-1 0 1,14-7 0,-7 1-113,0-1 0,-1 0 0,0-1 0,-1-1 0,25-28 0,-33 34-119,-1-1 0,1 0 0,-2 0 0,1-1 0,-1 1-1,0-1 1,-1 0 0,0 0 0,-1 0 0,0-1 0,0 1 0,-1-1 0,1-15 0,3 36-30,0-2-1,1 1 1,1-1 0,0 1 0,0-2-1,0 1 1,13 10 0,8 12 417,-15-17-94,25 34 207,-35-45-435,-1 1 1,0-1 0,1 1 0,-2 0-1,1 0 1,0 0 0,-1 0 0,0 0-1,0 0 1,0 0 0,0 5 0,-1-8-23,-1 0 1,1 1-1,-1-1 1,1 0-1,-1 0 0,0 0 1,0 0-1,1 0 1,-1 0-1,0-1 1,0 1-1,0 0 1,0 0-1,0-1 0,0 1 1,0 0-1,0-1 1,-1 1-1,1-1 1,0 0-1,0 1 1,0-1-1,-1 0 0,1 1 1,0-1-1,0 0 1,0 0-1,-1 0 1,-1-1-1,-49 2-1196,40-1 588,6 0 313,-38-2-1036,42 2 1274,1 0 0,0 0 0,-1 0 0,1 0 0,0-1 0,-1 1-1,1 0 1,0-1 0,0 1 0,-1-1 0,1 1 0,0-1 0,0 0 0,0 1 0,0-1 0,0 0 0,-1 0 0,2 0 0,-1 0 0,0 0 0,0 0 0,0 0 0,0 0 0,1 0 0,-1 0 0,0-2 0,0-4-1485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3.656"/>
    </inkml:context>
    <inkml:brush xml:id="br0">
      <inkml:brushProperty name="width" value="0.05" units="cm"/>
      <inkml:brushProperty name="height" value="0.05" units="cm"/>
      <inkml:brushProperty name="color" value="#004F8B"/>
    </inkml:brush>
  </inkml:definitions>
  <inkml:trace contextRef="#ctx0" brushRef="#br0">203 37 5122,'0'0'2994,"-10"-7"-2901,3 3-80,0 0-1,0 0 1,-1 0 0,1 1-1,-1 0 1,-10-3-1,14 5 5,1 1 0,-1 0-1,1-1 1,-1 1-1,0 1 1,1-1 0,-1 0-1,1 1 1,-1 0-1,1 0 1,0 0 0,-1 0-1,1 0 1,0 1-1,0-1 1,0 1 0,0 0-1,0 0 1,0 0-1,0 0 1,-4 5 0,2-1 71,-1 1 0,1-1 0,0 1 0,1 1 0,-1-1 0,1 1 0,1-1 0,0 1 0,0 0 0,0 0 0,1 1 0,0-1 0,1 0 0,0 1 0,0-1 0,1 1 0,0-1 0,2 17 0,-2-21-78,1-1 0,0 1-1,0-1 1,0 0-1,0 1 1,1-1 0,-1 0-1,1 0 1,0 0-1,0 0 1,0 0 0,0 0-1,0 0 1,1-1-1,-1 1 1,1-1 0,0 0-1,-1 0 1,1 0-1,0 0 1,0 0 0,1 0-1,-1-1 1,0 0-1,0 1 1,1-1 0,-1 0-1,5 0 1,10 3-30,0-2 0,1 0 0,35 0 0,-50-2 13,-1 0-17,1 0 0,0-1 0,0 0-1,-1 1 1,1-1 0,0 0-1,-1-1 1,1 1 0,-1 0-1,0-1 1,1 0 0,-1 0 0,0 0-1,0 0 1,0-1 0,0 1-1,0-1 1,-1 0 0,1 1-1,-1-1 1,0 0 0,0-1 0,0 1-1,0 0 1,2-7 0,0 0 110,0-1 0,-1 0 0,0 0 0,-1 0 0,0 0 0,-1 0 0,0-16 688,0 30-763,-1 1 0,1 0 0,-1-1 0,1 1 0,-1 0 0,-1-1 0,1 1 0,-1 4 0,0 3 10,1-8-55,0 0 0,1 0 0,-1-1 0,1 1 0,0 0 0,0-1 0,0 1 0,0-1 0,0 1 0,0-1 0,1 1 0,-1-1 0,1 0 0,0 0 0,0 0 0,0 0 0,0 0 0,0 0 0,0 0 0,0 0 0,0-1 0,5 3 0,-3-2-463,1 0 1,-1 0-1,0 0 1,1-1-1,0 0 1,-1 1-1,9-1 1,6 0-3165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3.997"/>
    </inkml:context>
    <inkml:brush xml:id="br0">
      <inkml:brushProperty name="width" value="0.05" units="cm"/>
      <inkml:brushProperty name="height" value="0.05" units="cm"/>
      <inkml:brushProperty name="color" value="#004F8B"/>
    </inkml:brush>
  </inkml:definitions>
  <inkml:trace contextRef="#ctx0" brushRef="#br0">50 56 8564,'0'0'5042,"-49"-55"-7331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4.345"/>
    </inkml:context>
    <inkml:brush xml:id="br0">
      <inkml:brushProperty name="width" value="0.05" units="cm"/>
      <inkml:brushProperty name="height" value="0.05" units="cm"/>
      <inkml:brushProperty name="color" value="#004F8B"/>
    </inkml:brush>
  </inkml:definitions>
  <inkml:trace contextRef="#ctx0" brushRef="#br0">1 175 1489,'0'0'4426,"2"4"-3615,-2-4-653,0 1 1,0 0 0,1-1-1,-1 1 1,0-1 0,0 1-1,1 0 1,-1-1-1,0 1 1,1-1 0,-1 1-1,1-1 1,-1 1 0,0-1-1,1 0 1,-1 1-1,1-1 1,-1 1 0,1-1-1,0 0 1,-1 1 0,1-1-1,-1 0 1,1 0-1,0 0 1,-1 1 0,1-1-1,-1 0 1,1 0 0,0 0-1,0 0 1,10-17 835,-10 15-1011,0 0-1,0-1 0,0 1 0,0 0 0,0 0 1,0 0-1,0 0 0,0 0 0,1 1 0,-1-1 1,1 0-1,0 1 0,-1-1 0,1 1 0,0-1 1,0 1-1,0 0 0,0 0 0,0 0 0,0 0 1,0 0-1,3-1 0,2 2-23,0 0-1,-1 1 1,1-1-1,0 1 1,-1 1 0,1-1-1,-1 1 1,1 0-1,-1 0 1,0 1 0,0 0-1,10 6 1,33 13 205,-48-21-129,1-1 0,-1 1 0,1-1 0,-1 0 0,1 1 0,-1-1 0,1 0-1,-1 0 1,1 0 0,-1 0 0,1 0 0,-1-1 0,1 1 0,-1 0 0,1-1-1,-1 1 1,1-1 0,-1 1 0,0-1 0,1 0 0,-1 1 0,0-1-1,1 0 1,-1 0 0,1-1 0,1-1-26,-1 0 0,0 0 0,0 0 0,0 0 0,-1-1 0,1 1 0,-1 0 0,0-1 0,1 1 0,0-6 0,1-12-93,-1 1 0,-1 0 0,-1-23 0,0 31 172,0-1 78,0 6-3819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8.439"/>
    </inkml:context>
    <inkml:brush xml:id="br0">
      <inkml:brushProperty name="width" value="0.05" units="cm"/>
      <inkml:brushProperty name="height" value="0.05" units="cm"/>
      <inkml:brushProperty name="color" value="#FF0066"/>
    </inkml:brush>
  </inkml:definitions>
  <inkml:trace contextRef="#ctx0" brushRef="#br0">0 396 6931,'0'0'8215,"1"-4"-7951,6-15-351,1 0 1,1 1-1,1 0 1,0 1-1,2 0 1,19-24 0,-14 19-310,34-47-593,50-70-639,-98 131 1904,0 4 413,4 14-589,9 29 773,-2 0 1,-2 1-1,10 52 1,16 55 586,-29-126-1388,3 19-816,-43-59-9544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4.683"/>
    </inkml:context>
    <inkml:brush xml:id="br0">
      <inkml:brushProperty name="width" value="0.05" units="cm"/>
      <inkml:brushProperty name="height" value="0.05" units="cm"/>
      <inkml:brushProperty name="color" value="#004F8B"/>
    </inkml:brush>
  </inkml:definitions>
  <inkml:trace contextRef="#ctx0" brushRef="#br0">186 90 2865,'0'0'6395,"8"0"-5554,26-1-1,-33 1-777,-1 0 0,1 0 0,0-1 0,0 1-1,-1 0 1,1-1 0,-1 1 0,1-1 0,0 1 0,-1-1 0,1 1-1,-1-1 1,1 1 0,-1-1 0,1 1 0,-1-1 0,1 0 0,-1 1 0,0-1-1,1 0 1,-1 0 0,0 1 0,0-1 0,1 0 0,-1 1 0,0-1 0,0 0-1,0 0 1,0 1 0,0-1 0,0 0 0,0 0 0,0 1 0,0-1 0,-1 0-1,1 0 1,0 1 0,0-1 0,-1 0 0,1 0 0,-12-27-96,7 25-12,0-1 0,-1 1 1,1-1-1,-1 2 0,1-1 0,-1 0 0,0 1 0,0 0 0,0 1 0,0-1 1,-7 0-1,-71-2-440,77 4 470,4 0 16,1 0 0,-1 1 0,1-1 0,-1 1-1,1-1 1,0 1 0,-1 0 0,1 0 0,0 0 0,0 0-1,-1 1 1,1-1 0,0 1 0,0-1 0,1 1-1,-1-1 1,0 1 0,0 0 0,1 0 0,-1 0-1,1 0 1,0 0 0,0 1 0,-1-1 0,1 0 0,1 0-1,-2 5 1,0-1 48,0 1-1,1-1 1,0 0 0,0 1-1,0-1 1,1 0-1,0 1 1,1-1 0,-1 1-1,2 6 1,-1-11-39,0 1 1,0-1-1,1 0 0,-1 1 0,1-1 1,-1 0-1,1 0 0,0 0 0,-1 0 1,1 0-1,0 0 0,1 0 1,-1-1-1,0 1 0,0-1 0,1 1 1,-1-1-1,0 0 0,1 0 0,0 0 1,-1 0-1,1-1 0,-1 1 1,6 0-1,9 1-563,-1-1 0,32 0 0,-33-1-649,12-3-1599,-5-9-926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5.211"/>
    </inkml:context>
    <inkml:brush xml:id="br0">
      <inkml:brushProperty name="width" value="0.05" units="cm"/>
      <inkml:brushProperty name="height" value="0.05" units="cm"/>
      <inkml:brushProperty name="color" value="#004F8B"/>
    </inkml:brush>
  </inkml:definitions>
  <inkml:trace contextRef="#ctx0" brushRef="#br0">13 1 4498,'0'0'2463,"-2"9"-1727,-2 11-262,1 0-1,1 0 1,1 0 0,0 1 0,2-1-1,0 0 1,6 23 0,-6-35-409,1-1-1,-1 0 1,2-1 0,-1 1 0,1 0 0,0-1 0,1 1-1,-1-1 1,1 0 0,0 0 0,1 0 0,0-1 0,0 0-1,0 0 1,0 0 0,1 0 0,0-1 0,0 0-1,0 0 1,0 0 0,0-1 0,1 0 0,0 0 0,12 3-1,-6-3-45,0-1 0,0 0 0,1-1 0,-1 0-1,0-1 1,1 0 0,-1-1 0,0-1 0,1 0-1,-1-1 1,0 0 0,17-7 0,-24 7-77,-1 1 0,1-1 0,-1 0 1,0 0-1,0-1 0,0 1 0,0-1 0,0 0 0,-1-1 1,0 1-1,0-1 0,0 0 0,0 0 0,-1 0 0,0 0 1,0 0-1,0-1 0,-1 0 0,0 1 0,0-1 0,0 0 1,-1 0-1,0 0 0,0 0 0,0 0 0,-1 0 0,0-1 1,-1-9-1,0 14 32,0-1 1,0 1 0,0 0-1,0 0 1,0 0 0,-1 0-1,1 0 1,-1 0 0,1 0-1,-1 1 1,0-1 0,1 0-1,-1 1 1,0-1-1,0 1 1,0 0 0,-1 0-1,1 0 1,0 0 0,0 0-1,-1 0 1,1 0 0,0 1-1,-1-1 1,1 1 0,0 0-1,-1 0 1,-3 0 0,2-1 56,1 1 0,-1 0 0,1-1 1,-1 1-1,1 1 0,-1-1 1,1 0-1,-1 1 0,1 0 0,0 0 1,-1 0-1,1 0 0,0 0 1,0 1-1,0-1 0,0 1 0,0 0 1,0 0-1,-4 3 0,4 0 53,1 0-1,0 0 1,0 0-1,0 0 1,1 0-1,0 0 0,0 0 1,0 1-1,0-1 1,1 0-1,0 1 1,0-1-1,0 0 1,1 0-1,0 1 0,0-1 1,0 0-1,1 0 1,-1 0-1,1 0 1,0 0-1,1 0 1,-1 0-1,1-1 0,0 1 1,0-1-1,1 0 1,-1 0-1,1 0 1,0 0-1,0-1 1,0 0-1,0 1 0,1-2 1,5 5-1,4-2-161,-1 0 0,1 0 0,-1-1 0,1-1 0,0 0 0,1-1-1,-1 0 1,0-1 0,0-1 0,16-1 0,-16 1-823,-4-1-1767,-4-4-814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6.246"/>
    </inkml:context>
    <inkml:brush xml:id="br0">
      <inkml:brushProperty name="width" value="0.05" units="cm"/>
      <inkml:brushProperty name="height" value="0.05" units="cm"/>
      <inkml:brushProperty name="color" value="#004F8B"/>
    </inkml:brush>
  </inkml:definitions>
  <inkml:trace contextRef="#ctx0" brushRef="#br0">1 105 5394,'0'0'4232,"7"6"-3387,-1-2-662,0-1 0,0 0-1,0 1 1,0-2 0,1 1-1,-1-1 1,1 0 0,0 0-1,0-1 1,-1 0 0,1 0-1,14-1 1,-14 0-94,0 0 0,-1-1 0,1 0 0,-1 0 0,1 0 0,0-1 0,-1 0 0,0 0 0,0-1 0,1 0 0,-1 0 0,6-4-1,-9 5-155,-1-1-1,1 1 1,0 0-1,-1-1 0,0 0 1,0 1-1,1-1 1,-2 0-1,1 0 0,0 0 1,-1 0-1,1-1 1,-1 1-1,0 0 0,0-1 1,0 1-1,0-1 1,-1 1-1,1-1 0,-1 1 1,0-1-1,0 1 1,0-1-1,-2-6 0,1 9 33,1-1 0,-1 0 0,0 1 0,0-1-1,0 1 1,0-1 0,0 1 0,0 0 0,-1-1-1,1 1 1,0 0 0,-1 0 0,1 0 0,-1 0-1,1 0 1,-1 0 0,0 0 0,1 1 0,-1-1 0,0 0-1,1 1 1,-1-1 0,0 1 0,0 0 0,1 0-1,-4 0 1,-56-2-195,47 2 167,10 0 80,1 1 1,0-1-1,-1 1 0,1 0 0,-1 0 1,1 0-1,0 1 0,-1-1 1,1 1-1,0-1 0,0 1 0,0 0 1,1 0-1,-1 1 0,0-1 1,1 0-1,-1 1 0,1 0 0,0-1 1,0 1-1,0 0 0,0 0 0,0 0 1,1 0-1,0 1 0,-1-1 1,1 0-1,0 1 0,1-1 0,-1 1 1,0 4-1,0-3 52,0-1-1,1 1 1,-1 0-1,1 0 1,0 0-1,1 0 1,-1 0-1,1 0 1,0-1-1,0 1 1,0 0-1,1 0 1,-1-1-1,1 1 1,1-1-1,-1 1 1,0-1-1,1 0 1,0 0-1,0 0 1,0-1 0,5 5-1,-4-5-61,0 0 1,0 0-1,1-1 0,-1 0 1,0 0-1,1 0 0,-1 0 0,1-1 1,0 0-1,0 0 0,-1 0 1,1 0-1,0-1 0,0 0 0,0 0 1,0 0-1,0-1 0,-1 1 1,1-1-1,0 0 0,0-1 1,5-2-1,6-3-331,0-1 1,-1-1-1,0-1 1,24-20-1,-2 2 59,-37 28 296,1 0 0,0-1 0,-1 1 1,1 0-1,0 0 0,0-1 1,-1 1-1,1 0 0,0 0 0,-1 0 1,1 0-1,0 0 0,0 0 0,-1 0 1,1 0-1,0 0 0,-1 1 1,1-1-1,0 0 0,-1 0 0,1 1 1,0-1-1,-1 0 0,1 1 1,0-1-1,-1 0 0,1 1 0,-1-1 1,1 1-1,-1-1 0,1 1 0,-1 0 1,1-1-1,-1 1 0,0-1 1,1 1-1,-1 0 0,0-1 0,1 1 1,-1 0-1,0-1 0,0 2 1,15 38 704,-11-28-526,3 5-64,6 17-812,-4-62-2402,15-27 1069,-20 48 2248,0 0 1,0 0 0,1 0-1,0 1 1,8-9-1,-12 15-126,-1-1-1,1 1 1,-1 0-1,1-1 1,-1 1-1,1 0 1,-1 0-1,1-1 1,-1 1-1,1 0 1,-1 0-1,1 0 1,0 0-1,-1-1 1,1 1-1,-1 0 1,1 0-1,-1 0 0,1 0 1,0 1-1,-1-1 1,1 0-1,-1 0 1,1 0-1,-1 0 1,1 1-1,0-1 1,-1 0-1,1 0 1,-1 1-1,1-1 1,-1 0-1,0 1 1,1-1-1,-1 0 1,1 1-1,0 0 1,15 24 657,-8-13 247,-1-4-843,0 0 1,0-1-1,1 0 1,0 0-1,0 0 1,1-1-1,0 0 1,0-1-1,0 0 0,18 7 1,17-1-2184,0-7-3703,-36-4 158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8.230"/>
    </inkml:context>
    <inkml:brush xml:id="br0">
      <inkml:brushProperty name="width" value="0.05" units="cm"/>
      <inkml:brushProperty name="height" value="0.05" units="cm"/>
      <inkml:brushProperty name="color" value="#004F8B"/>
    </inkml:brush>
  </inkml:definitions>
  <inkml:trace contextRef="#ctx0" brushRef="#br0">0 1 2993,'0'0'2711,"1"14"-1753,4 92 1147,5 73-515,-10-178-1960,1 3 578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8.653"/>
    </inkml:context>
    <inkml:brush xml:id="br0">
      <inkml:brushProperty name="width" value="0.05" units="cm"/>
      <inkml:brushProperty name="height" value="0.05" units="cm"/>
      <inkml:brushProperty name="color" value="#004F8B"/>
    </inkml:brush>
  </inkml:definitions>
  <inkml:trace contextRef="#ctx0" brushRef="#br0">1 228 6115,'0'0'2785,"20"2"-2507,158 5-9,-172-7-295,-1 0 1,1-1-1,-1 1 0,1-1 1,-1-1-1,0 1 0,0-1 1,1 0-1,-1 0 0,0 0 1,0-1-1,-1 0 0,1 0 1,-1 0-1,1 0 0,-1-1 1,0 0-1,0 0 0,-1 0 1,1 0-1,-1-1 0,0 1 1,0-1-1,0 0 0,-1 0 1,3-6-1,1-5-132,-1 0 0,0 0 0,-2 0-1,1-1 1,-2 0 0,0 1 0,-1-23 789,-1 60-284,-15 250 5579,15-252-6162,-1-4 545,1-1 1,0 1-1,4 19 1,9-2-1635,-12-31 1055,0 0 1,0 0-1,0 1 0,1-1 1,-1 0-1,0 0 1,1 0-1,-1 0 0,1-1 1,-1 1-1,1 0 1,-1-1-1,1 1 0,-1-1 1,1 1-1,0-1 1,2 1-1,8-1-3518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9.342"/>
    </inkml:context>
    <inkml:brush xml:id="br0">
      <inkml:brushProperty name="width" value="0.05" units="cm"/>
      <inkml:brushProperty name="height" value="0.05" units="cm"/>
      <inkml:brushProperty name="color" value="#004F8B"/>
    </inkml:brush>
  </inkml:definitions>
  <inkml:trace contextRef="#ctx0" brushRef="#br0">1 51 8132,'0'0'2059,"17"-1"-1408,55 0-432,-71 1-203,1 1 0,0-1-1,-1 1 1,1-1 0,-1 1 0,0-1-1,1 1 1,-1 0 0,1 0 0,-1 0-1,0 0 1,0 0 0,1 0 0,-1 0-1,0 0 1,0 0 0,0 1 0,0-1-1,0 0 1,-1 1 0,1-1 0,0 1-1,-1-1 1,1 1 0,-1-1 0,1 1-1,-1-1 1,0 1 0,0 0 0,1-1-1,-1 1 1,0-1 0,0 1 0,-1 0-1,1-1 1,0 1 0,-1 2 0,1 3 60,-8 173 740,49-180-1002,-34 0 99,-1 0 1,0-1 0,1 0-1,-1 0 1,0-1 0,0 1-1,0-1 1,0-1 0,0 1-1,9-6 1,0-2-509,-1-1 1,20-18-1,-33 28 583,0 0 142,1 0 0,-1 1 0,1-1 0,-1 0 0,1 1 0,0-1 0,-1 1 0,1-1-1,0 1 1,-1 0 0,1 0 0,0 0 0,-1 0 0,1 0 0,0 0 0,0 0 0,-1 1 0,1-1-1,0 1 1,1 0 0,37 15 111,-31-12 29,2 1-69,0 0 0,0-2 0,1 1 0,-1-1 0,1-1 0,-1 0 0,1-1 0,0 0 0,17-1 0,-25-1-189,0 1 0,0-1 0,-1 0 0,1 0 0,0 0 0,-1-1 0,1 1 0,-1-1 0,1 0 0,-1 0 0,0 0 0,0 0 0,0 0 0,0-1 0,0 0 0,-1 1 0,1-1 0,-1 0 0,1 0 0,-1-1 0,0 1 1,0 0-1,-1-1 0,1 1 0,-1-1 0,0 0 0,1 1 0,-2-1 0,1 0 0,0 0 0,-1 1 0,0-7 0,1 4-51,0 1 0,-1-1 0,0 1 0,0-1 1,0 0-1,-1 1 0,0-1 0,0 1 0,0-1 1,-1 1-1,0 0 0,0 0 0,0-1 0,-5-7 0,2 7-8,-1 0-1,1 1 0,-1 0 1,0 0-1,0 1 0,0 0 0,0 0 1,-1 0-1,0 1 0,-11-5 0,8 4 8,0 1-1,0-1 0,0 2 1,-1-1-1,1 1 0,-1 1 1,0 0-1,1 1 0,-1 0 0,0 0 1,-17 4-1,23-3 76,1 0 1,-1 0-1,1 1 0,-1-1 1,1 1-1,0 0 0,0 1 0,0-1 1,0 1-1,1-1 0,-1 1 1,0 1-1,1-1 0,0 0 1,0 1-1,0-1 0,0 1 1,1 0-1,-1 0 0,1 0 1,0 0-1,0 1 0,1-1 1,-1 0-1,1 1 0,0-1 0,0 1 1,0-1-1,1 7 0,-1-8-52,0 0 0,1 0 0,0 0 1,0 0-1,0 0 0,0 1 0,0-1 0,1 0 0,-1 0 0,1 0 0,0 0 0,0 0 0,0 0 0,0 0 0,1 0 0,-1-1 0,1 1 0,-1 0 0,1-1 0,3 5 0,-1-5-251,0 0 0,0 0 1,1 0-1,-1 0 0,0-1 0,1 1 0,-1-1 0,0 0 1,1 0-1,0-1 0,-1 0 0,1 1 0,7-2 1,21 1-3378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39.688"/>
    </inkml:context>
    <inkml:brush xml:id="br0">
      <inkml:brushProperty name="width" value="0.05" units="cm"/>
      <inkml:brushProperty name="height" value="0.05" units="cm"/>
      <inkml:brushProperty name="color" value="#004F8B"/>
    </inkml:brush>
  </inkml:definitions>
  <inkml:trace contextRef="#ctx0" brushRef="#br0">0 0 9300,'0'0'3554,"112"2"-1857,-70 2-689,-3-2-304,0 1-271,-8-1-321,-6 0-112,-2-2-80,-8 0 0,-7 0-817,0 0-591,-6 0-145,2-15-8676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0.031"/>
    </inkml:context>
    <inkml:brush xml:id="br0">
      <inkml:brushProperty name="width" value="0.05" units="cm"/>
      <inkml:brushProperty name="height" value="0.05" units="cm"/>
      <inkml:brushProperty name="color" value="#004F8B"/>
    </inkml:brush>
  </inkml:definitions>
  <inkml:trace contextRef="#ctx0" brushRef="#br0">19 1 6035,'0'0'4770,"-14"110"-3329,12-71-209,0-2-159,2-2-481,0-5-544,0-2 0,0-7-96,0-6-592,0-6-945,8-9-1569,4 0-1680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0.372"/>
    </inkml:context>
    <inkml:brush xml:id="br0">
      <inkml:brushProperty name="width" value="0.05" units="cm"/>
      <inkml:brushProperty name="height" value="0.05" units="cm"/>
      <inkml:brushProperty name="color" value="#004F8B"/>
    </inkml:brush>
  </inkml:definitions>
  <inkml:trace contextRef="#ctx0" brushRef="#br0">1 269 6307,'0'0'2118,"20"-9"-1894,-5 2-229,2 1 133,0-1 0,-1-1 0,1-1 0,-2 0 0,1-1 0,-1-1 0,25-24 0,-31 22-140,0 0-1,-1-1 0,0 0 0,-1 0 0,7-23 0,8-15-14,-23 154 4059,-11 37-1798,11-79-8094,9-65-1293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0.745"/>
    </inkml:context>
    <inkml:brush xml:id="br0">
      <inkml:brushProperty name="width" value="0.05" units="cm"/>
      <inkml:brushProperty name="height" value="0.05" units="cm"/>
      <inkml:brushProperty name="color" value="#004F8B"/>
    </inkml:brush>
  </inkml:definitions>
  <inkml:trace contextRef="#ctx0" brushRef="#br0">75 0 5715,'0'0'4722,"-4"22"-3394,-31 172 2213,26-145-2531,-12 77 806,15-42-3895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5.220"/>
    </inkml:context>
    <inkml:brush xml:id="br0">
      <inkml:brushProperty name="width" value="0.05" units="cm"/>
      <inkml:brushProperty name="height" value="0.05" units="cm"/>
      <inkml:brushProperty name="color" value="#CC0066"/>
    </inkml:brush>
  </inkml:definitions>
  <inkml:trace contextRef="#ctx0" brushRef="#br0">0 256 4370,'3'-1'11858,"10"-14"-11532,26-52-1471,56-73 0,-85 126 1229,-10 13-73,1 0 0,-1 0-1,1 0 1,-1 0 0,1 0 0,0 0 0,-1 0-1,1 0 1,0 0 0,0 1 0,0-1 0,-1 0 0,1 0-1,0 1 1,0-1 0,0 0 0,0 1 0,0-1 0,1 1-1,-1-1 1,0 1 0,0 0 0,0-1 0,0 1-1,0 0 1,0 0 0,1 0 0,-1 0 0,0 0 0,0 0-1,0 0 1,2 1 0,0 1 67,0 0 0,-1 0 0,1 1 0,-1-1 0,0 1-1,1 0 1,-1 0 0,-1 0 0,3 3 0,3 5 18,24 37 1021,-2 1-1,32 73 0,-57-103-5395,-26-23 263,-16-12-375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09.222"/>
    </inkml:context>
    <inkml:brush xml:id="br0">
      <inkml:brushProperty name="width" value="0.05" units="cm"/>
      <inkml:brushProperty name="height" value="0.05" units="cm"/>
      <inkml:brushProperty name="color" value="#FF0066"/>
    </inkml:brush>
  </inkml:definitions>
  <inkml:trace contextRef="#ctx0" brushRef="#br0">1 407 4306,'0'0'7153,"23"-6"-7017,391-84-2399,-393 85 1898,-6 1 499,1 1 0,-1 0 0,24 0 0,-38 4-16,0 0 0,0 0 0,0 0 0,-1 0 0,1 1 0,-1-1 0,1 0 0,-1 0 0,1 1 0,-1-1 0,0 0 0,1 0 0,-1 1 0,0-1 0,0 3 0,0-1 187,40 211 4273,-35-373-4677,-10 59-459,2 66 526,1 1 0,2-1 1,4-34-1,-3 64-4,0 0 1,0 0 0,0 0 0,1-1-1,-1 1 1,1 1 0,0-1-1,0 0 1,1 0 0,-1 1-1,1-1 1,-1 1 0,1 0-1,0 0 1,6-5 0,-2 3 0,-1 1-1,1 0 1,0 0 0,0 1 0,1 0 0,-1 0 0,0 1 0,12-3 0,-9 3 99,-1 0 0,1 1 0,0 0 1,0 1-1,0 0 0,0 0 0,0 1 1,0 0-1,0 1 0,-1 0 0,1 1 1,-1 0-1,1 1 0,10 4 0,-15-5-49,0 1 0,0-1 0,0 1 0,-1 0 0,1 0 0,-1 0 0,0 0 0,0 1 0,-1 0 0,1 0 0,-1 0 0,0 0 0,0 0 0,-1 1 0,1-1 0,-1 1 0,0 0 0,-1 0 0,0-1 0,0 1 0,0 0 0,0 0 0,-1 0 0,0 0 0,-1 12 0,0-14-12,0 0 1,0 0-1,-1-1 1,1 1-1,-1 0 1,0-1-1,0 1 1,0-1-1,0 1 1,0-1-1,-1 0 1,0 0-1,1 0 1,-1-1-1,0 1 1,-1 0-1,1-1 1,0 0-1,-1 0 1,1 0-1,-1 0 0,1-1 1,-7 3-1,-9 3-182,1-1-1,-1-1 1,-28 4-1,37-7-2,-59 12-1001,26 7-2342,32-16 782,4-2-1525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1.076"/>
    </inkml:context>
    <inkml:brush xml:id="br0">
      <inkml:brushProperty name="width" value="0.05" units="cm"/>
      <inkml:brushProperty name="height" value="0.05" units="cm"/>
      <inkml:brushProperty name="color" value="#004F8B"/>
    </inkml:brush>
  </inkml:definitions>
  <inkml:trace contextRef="#ctx0" brushRef="#br0">0 2 3794,'0'0'6475,"15"-1"-5261,46 0-401,-60 1-762,1 0-1,0 0 0,0 1 1,0-1-1,-1 0 0,1 1 1,0-1-1,-1 1 0,1-1 1,0 1-1,-1 0 0,1 0 1,-1 0-1,1 0 0,-1 0 1,1 0-1,-1 0 0,0 1 1,1-1-1,-1 0 0,0 1 1,0-1-1,0 1 0,0-1 1,0 1-1,-1-1 0,1 1 1,0 0-1,-1-1 0,1 1 1,0 2-1,0 3 11,-1-1 0,1 1 0,-1-1 0,0 1 0,-2 12 0,1-16 11,0 2-42,0 1 0,-1-1-1,0 1 1,0-1-1,-1 0 1,0 0 0,1 0-1,-2 0 1,1 0 0,0-1-1,-5 5 1,4-5 0,0 0 0,1 0 1,-1 1-1,1-1 0,0 1 0,1 0 0,-1 0 0,1 0 1,0 0-1,0 0 0,1 0 0,-1 1 0,1-1 0,0 8 1,1-12-14,0 0 0,1 0 1,-1 0-1,0 0 0,1 0 1,-1 0-1,1 0 0,0 0 1,-1 0-1,1 0 0,0 0 1,0 0-1,-1-1 0,1 1 1,0 0-1,0 0 0,0-1 1,0 1-1,0-1 0,0 1 1,0-1-1,0 1 0,0-1 1,0 1-1,0-1 0,0 0 1,1 0-1,-1 0 0,0 1 1,0-1-1,2-1 0,46 2 535,-36-2-410,17 2-5,-20 0-123,-1 0 0,0-1 0,1 0 0,-1-1 0,0 0 0,1 0 0,-1-1-1,0 0 1,0-1 0,0 0 0,11-5 0,-9-11-7185,-5 8 1462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1.593"/>
    </inkml:context>
    <inkml:brush xml:id="br0">
      <inkml:brushProperty name="width" value="0.05" units="cm"/>
      <inkml:brushProperty name="height" value="0.05" units="cm"/>
      <inkml:brushProperty name="color" value="#004F8B"/>
    </inkml:brush>
  </inkml:definitions>
  <inkml:trace contextRef="#ctx0" brushRef="#br0">102 278 560,'0'0'9810,"16"5"-9178,-11-3-575,17 5 386,0 0 0,1-2-1,0 0 1,27 1 0,-37-5-96,1-1 0,0 0 0,-1-1 0,1-1 0,-1 0 0,17-5 0,-26 6-314,0-1 0,0 1 0,0-1 0,0-1 0,-1 1 0,1 0 0,-1-1 0,1 0 0,-1 0 0,0 0 1,0 0-1,-1 0 0,1-1 0,0 1 0,-1-1 0,0 0 0,0 1 0,0-1 0,0 0 0,-1 0 0,0-1 0,0 1 0,2-8 1,-2 5-89,1-1 0,-2 0 0,1 0 1,-1 1-1,0-1 0,0 0 0,-1 0 0,0 1 1,0-1-1,-1 0 0,0 1 0,-1-1 1,1 1-1,-1 0 0,-1 0 0,0 0 1,1 0-1,-2 1 0,1-1 0,-1 1 1,0 0-1,0 1 0,-1-1 0,0 1 1,0 0-1,0 0 0,-1 1 0,1 0 1,-1 0-1,0 0 0,0 1 0,0 0 1,-1 1-1,1-1 0,-1 1 0,1 1 1,-1-1-1,0 1 0,-10 1 0,9-1 70,0 0-1,0 1 1,0 0-1,0 1 1,0 0 0,0 0-1,0 1 1,0 0-1,0 1 1,1 0-1,-1 0 1,1 1-1,0 0 1,0 0 0,0 1-1,1 0 1,0 0-1,0 1 1,0 0-1,0 0 1,-10 13-1,9-8 127,0 0-1,0 0 0,1 0 0,0 1 0,1 0 0,0 0 0,1 0 1,1 1-1,0 0 0,0 0 0,2 0 0,-1 1 0,2-1 1,-1 24-1,2-35-160,1 0 1,-1 1 0,1-1 0,-1 0 0,1 0 0,0 0-1,0 0 1,0 0 0,0 0 0,0 0 0,0 0 0,1-1-1,-1 1 1,1 0 0,-1-1 0,1 1 0,-1-1 0,1 1-1,0-1 1,0 0 0,0 0 0,0 0 0,0 0 0,0 0-1,0 0 1,0-1 0,0 1 0,0 0 0,0-1 0,0 0-1,1 0 1,2 1 0,7 0-1317,0 0 0,0-1 0,1 0 0,18-3 0,3-4-5390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2.093"/>
    </inkml:context>
    <inkml:brush xml:id="br0">
      <inkml:brushProperty name="width" value="0.05" units="cm"/>
      <inkml:brushProperty name="height" value="0.05" units="cm"/>
      <inkml:brushProperty name="color" value="#004F8B"/>
    </inkml:brush>
  </inkml:definitions>
  <inkml:trace contextRef="#ctx0" brushRef="#br0">1 23 2657,'0'0'7996,"20"-4"-5899,8-2-1551,-13 2-258,0 1 1,0 1-1,0 0 0,1 1 0,16 1 1,-30 0-262,-1 0 1,0 0 0,0 0 0,1 1-1,-1-1 1,0 0 0,0 1 0,1-1-1,-1 1 1,0-1 0,0 1 0,0-1-1,0 1 1,0 0 0,0 0 0,0 0-1,0 0 1,0-1 0,0 1 0,0 0-1,0 0 1,-1 1 0,1-1 0,0 1-1,1 2 7,0 0-1,-1 0 0,0 0 0,0 0 0,0 0 0,0 1 0,0 7 0,-1-4 24,0 1 0,0-1-1,-1 0 1,0 1-1,-1-1 1,0 0-1,-5 13 1,-31 35 287,-2 0-37,38-52-249,0 0-1,0 0 1,1 0 0,-1 1 0,1-1 0,0 0 0,0 1 0,0-1 0,1 1 0,0-1-1,0 1 1,0 7 0,1-11-41,0 0-1,-1 0 1,1 0-1,0 0 0,0 0 1,0 0-1,0 0 1,0 0-1,0 0 1,0-1-1,0 1 1,0 0-1,0-1 0,0 1 1,0-1-1,1 1 1,-1-1-1,0 1 1,0-1-1,1 0 1,1 0-1,35 6 210,-31-5-184,46 4-365,61-2 1,-99-3-356,-27 0-7617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6.497"/>
    </inkml:context>
    <inkml:brush xml:id="br0">
      <inkml:brushProperty name="width" value="0.05" units="cm"/>
      <inkml:brushProperty name="height" value="0.05" units="cm"/>
      <inkml:brushProperty name="color" value="#004F8B"/>
    </inkml:brush>
  </inkml:definitions>
  <inkml:trace contextRef="#ctx0" brushRef="#br0">29 189 3762,'0'0'4012,"16"5"-3142,6 2-272,0-2 0,0 0 0,0-2 1,33 2-1,-51-5-470,1-1 0,-1 1 0,0-1 0,0 0 1,0 0-1,0 0 0,0-1 0,0 1 0,0-1 1,0 0-1,-1 0 0,1-1 0,-1 1 0,1-1 1,-1 1-1,0-1 0,0 0 0,0 0 0,0-1 1,-1 1-1,1 0 0,-1-1 0,2-4 0,-1 3-92,-1 1 0,0-2 0,0 1 0,-1 0 0,1 0 0,-1-1 0,0 1 0,0 0 0,-1-1-1,0 1 1,0-1 0,0 1 0,0-1 0,-1 1 0,0-1 0,0 1 0,-1 0 0,-2-7 0,3 8-64,-1 1 1,0-1 0,-1 1 0,1-1 0,0 1-1,-1 0 1,0 0 0,0 0 0,0 0-1,0 1 1,0-1 0,0 1 0,-1 0-1,1 0 1,-1 0 0,0 0 0,0 0-1,1 1 1,-1 0 0,0 0 0,0 0-1,0 0 1,0 0 0,0 1 0,-1 0-1,1 0 1,0 0 0,0 0 0,0 1 0,0 0-1,0 0 1,-4 1 0,-2 0-7,0 1 0,0 0 0,1 1 0,-1 0 0,1 1 0,0 0 0,0 0 0,0 1 0,1 0 0,0 0-1,-12 13 1,-12 27-60,30-43 88,1 0 1,-1 0-1,1 0 1,0 0 0,0 1-1,1-1 1,-1 0-1,1 0 1,-1 1 0,1-1-1,0 0 1,0 0-1,0 1 1,1-1-1,0 5 1,0-7-6,0-1 0,-1 1-1,1 0 1,0 0 0,0-1 0,0 1-1,-1 0 1,1-1 0,0 1 0,0-1 0,0 1-1,0-1 1,0 1 0,0-1 0,0 0-1,0 1 1,0-1 0,0 0 0,0 0-1,0 0 1,0 0 0,2 0 0,31 0-653,-25-1 300,47 0-3816,-27-7 479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4:56.953"/>
    </inkml:context>
    <inkml:brush xml:id="br0">
      <inkml:brushProperty name="width" value="0.05" units="cm"/>
      <inkml:brushProperty name="height" value="0.05" units="cm"/>
      <inkml:brushProperty name="color" value="#004F8B"/>
    </inkml:brush>
  </inkml:definitions>
  <inkml:trace contextRef="#ctx0" brushRef="#br0">0 9 6707,'0'0'4626,"18"-1"-3727,55-6-349,-72 7-543,1 0 0,0 0 1,0 0-1,0 0 0,-1 0 0,1 0 0,0 1 1,0-1-1,0 0 0,-1 1 0,1-1 0,0 1 1,0 0-1,-1 0 0,1 0 0,-1 0 1,1 0-1,-1 0 0,1 0 0,-1 0 0,0 0 1,1 1-1,-1-1 0,0 1 0,0-1 0,0 1 1,0-1-1,0 1 0,0-1 0,0 1 1,-1 0-1,1-1 0,-1 1 0,1 0 0,-1 0 1,0 0-1,0-1 0,1 1 0,-1 0 1,0 0-1,-1 3 0,1 2-6,-1-1 0,1 1 0,-1-1 1,-1 0-1,1 1 0,-1-1 0,0 0 0,-1 0 0,-2 6 1,-2-3-4,-1-1 0,1 1 1,-1-1-1,-1-1 0,-12 10 1,11-10-5,0 1-1,1 1 1,-14 15 0,22-24 15,1 1 1,-1-1-1,1 1 1,-1 0-1,1-1 1,-1 1-1,1 0 1,0-1-1,-1 1 1,1 0-1,0-1 1,0 1-1,-1 0 1,1 0-1,0-1 1,0 1-1,0 0 1,0 0-1,0-1 1,0 1-1,0 0 1,0 0-1,0-1 1,0 1-1,1 0 1,-1 0-1,0-1 1,0 1-1,1 0 1,-1-1-1,0 1 0,1 0 1,-1-1-1,1 1 1,-1 0-1,1-1 1,-1 1-1,1-1 1,-1 1-1,1-1 1,0 1-1,-1-1 1,1 0-1,0 1 1,-1-1-1,1 0 1,0 1-1,0-1 1,-1 0-1,1 0 1,0 0-1,0 0 1,-1 0-1,2 0 1,51 7 904,-44-7-728,133 3 1703,-86-3-1633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6.349"/>
    </inkml:context>
    <inkml:brush xml:id="br0">
      <inkml:brushProperty name="width" value="0.05" units="cm"/>
      <inkml:brushProperty name="height" value="0.05" units="cm"/>
      <inkml:brushProperty name="color" value="#004F8B"/>
    </inkml:brush>
  </inkml:definitions>
  <inkml:trace contextRef="#ctx0" brushRef="#br0">188 34 2353,'0'0'4624,"-4"-2"-3971,-12-4-278,-1 0 0,0 2-1,0 0 1,0 0 0,-1 2-1,1 0 1,-1 1 0,-17 2-1,34-1-349,0 1 0,0-1-1,0 1 1,1-1-1,-1 1 1,0 0-1,1-1 1,-1 1 0,0 0-1,1 0 1,-1-1-1,1 1 1,-1 0 0,1 0-1,0 0 1,-1 0-1,1-1 1,0 1-1,0 0 1,-1 0 0,1 0-1,0 0 1,0 0-1,0 0 1,0 0 0,0 0-1,1 1 1,-1 38 171,0-30-80,1-6-90,-1 0 0,1 1 0,0-1 1,0 0-1,0 0 0,1 0 0,0 0 0,-1 0 1,1 0-1,1 0 0,-1-1 0,0 1 0,1-1 1,0 0-1,0 1 0,0-1 0,0-1 0,0 1 0,1 0 1,-1-1-1,1 1 0,0-1 0,0 0 0,0-1 1,0 1-1,0 0 0,6 0 0,6 3 49,1 0 0,0-2-1,0 0 1,0-1 0,28 0 0,-42-2-78,1 0 0,0-1 0,-1 0 1,1 0-1,-1 0 0,1 0 0,-1-1 0,1 1 1,-1-1-1,0 0 0,0 0 0,0 0 0,0 0 1,0 0-1,0-1 0,-1 0 0,1 1 1,-1-1-1,0 0 0,1 0 0,-1 0 0,-1 0 1,1-1-1,1-3 0,1-2-47,0 0-1,-1 0 1,0 0 0,-1-1-1,1 1 1,-2-1-1,0 1 1,1-12 328,-1 23-327,0 0 0,1-1 0,-1 1 0,0 0 1,0 0-1,0 0 0,0 0 0,-1 0 0,1 0 0,0 0 0,0 3 1,2 3 10,0-1 52,1-1 0,0 1 0,1-1 1,0 0-1,0-1 0,0 1 1,0-1-1,1 0 0,0 0 0,0-1 1,8 5-1,-10-6 4,0-1 0,0 0 0,0 0-1,0-1 1,0 1 0,0-1 0,1 1 0,-1-1 0,0-1 0,1 1 0,-1-1 0,1 0-1,-1 1 1,1-2 0,-1 1 0,0-1 0,1 1 0,-1-1 0,1-1 0,5-1 0,-7 1-43,-1 0 0,0 0 1,0 0-1,0 0 1,0 0-1,-1 0 0,1-1 1,-1 1-1,1-1 1,-1 1-1,0-1 0,0 1 1,0-1-1,0 0 1,0 1-1,0-1 1,-1 0-1,0 0 0,1 0 1,-1 0-1,-1-5 1,2 4-135,-1 0 0,-1 1 0,1-1 0,0 0 0,-1 0 0,0 1 0,0-1 0,0 0 0,0 1 0,0-1 0,-1 1 0,0-1 0,0 1 0,0 0 0,-3-5 0,-36-15-494,24 17 822,15 6 220,7 5 272,9 7-389,-1 2-1,0-1 1,0 2 0,14 22-1,-14-19-248,0 0 0,29 27 0,-41-45-47,-1 1-1,1-1 0,0 0 0,0 0 0,-1 1 0,1-1 0,0 0 1,0 0-1,0 0 0,-1 0 0,1 0 0,0 0 0,0 0 0,0 0 0,-1-1 1,1 1-1,0 0 0,0 0 0,-1-1 0,1 1 0,0 0 0,0-1 1,-1 1-1,1-1 0,-1 1 0,1-1 0,0 1 0,-1-1 0,1 1 1,-1-1-1,1 0 0,-1 1 0,1-2 0,22-28-144,-18 22-44,61-82-115,-59 98 3543,7 26-3221,-10-21 340,29 41 67,-32-52-409,0-1 1,-1 1-1,1-1 1,1 1-1,-1-1 0,0 1 1,0-1-1,0 0 0,1 0 1,-1 0-1,1 0 1,-1 0-1,1 0 0,-1 0 1,1 0-1,-1 0 0,1-1 1,0 1-1,-1-1 1,1 1-1,0-1 0,0 1 1,0-1-1,-1 0 0,1 0 1,0 0-1,0 0 1,-1-1-1,1 1 0,0 0 1,0-1-1,2 0 0,-1-1-32,-1-1-1,0 1 1,0 0-1,0-1 1,0 1-1,0-1 1,-1 0 0,1 0-1,-1 0 1,0 0-1,0 0 1,0 0-1,1-5 1,5-44-541,22 8 1355,-29 43-768,1 0 1,-1 0-1,1 0 1,-1 0-1,1 1 1,0-1-1,-1 0 1,1 0-1,0 0 1,0 1-1,-1-1 0,1 0 1,0 0-1,0 1 1,0-1-1,0 1 1,0-1-1,0 1 1,0-1-1,0 1 1,0 0-1,0 0 1,0-1-1,0 1 0,0 0 1,0 0-1,0 0 1,0 0-1,0 0 1,0 0-1,1 0 1,-1 1-1,0-1 1,0 0-1,0 0 1,0 1-1,0-1 0,0 1 1,0-1-1,0 1 1,-1-1-1,1 1 1,0 0-1,0-1 1,1 3-1,41 38 183,-39-36-150,56 70 504,-56-68-534,0-1 0,-1 1 0,1 0 1,-1-1-1,0 2 0,-1-1 0,0 0 0,0 0 0,0 1 0,0 12 0,-2-18-19,0 0 0,0 0 0,0 0-1,-1-1 1,1 1 0,-1 0 0,0 0-1,1 0 1,-1-1 0,0 1 0,0 0-1,0-1 1,0 1 0,0-1 0,0 1-1,0-1 1,-1 0 0,1 1 0,-1-1-1,-1 1 1,-2 1-58,1 0 0,-1 0 0,0-1 0,-1 1 0,1-1 0,-10 2 0,-3 0-209,0-2 1,0 0-1,-24 0 0,34-2 144,-21-3 41,28 2 66,1 1-1,-1-1 1,1 1-1,-1-1 1,0 0-1,1 0 1,-1 1-1,1-1 1,0 0-1,-1 1 1,1-1-1,0 0 1,-1 0 0,1 0-1,0 0 1,0 1-1,0-1 1,-1 0-1,1 0 1,0 0-1,0 0 1,0 0-1,1 1 1,-1-1-1,0 0 1,0 0-1,0 0 1,1 0-1,-1 1 1,0-1-1,1 0 1,0-1-1,0-1-278,1 1 0,0-1 0,0 0 0,0 1-1,0-1 1,1 1 0,-1 0 0,1-1 0,-1 1 0,1 1 0,0-1-1,0 0 1,0 1 0,5-3 0,-1 0-576,16-7-2652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6.968"/>
    </inkml:context>
    <inkml:brush xml:id="br0">
      <inkml:brushProperty name="width" value="0.05" units="cm"/>
      <inkml:brushProperty name="height" value="0.05" units="cm"/>
      <inkml:brushProperty name="color" value="#004F8B"/>
    </inkml:brush>
  </inkml:definitions>
  <inkml:trace contextRef="#ctx0" brushRef="#br0">1 191 2193,'0'0'7489,"12"3"-6097,49 11 87,-28-5-921,1-2 0,0-1 0,38 2 0,-70-8-545,-1 0 0,1 0-1,0-1 1,-1 1-1,1 0 1,0-1 0,-1 1-1,1-1 1,-1 0-1,1 1 1,-1-1-1,1 0 1,-1 0 0,1 0-1,-1 0 1,0 0-1,0 0 1,1-1 0,-1 1-1,1-2 1,1-1-38,-1-1 0,0 1 0,1 0 0,-2-1 0,1 1 0,-1-1 0,2-5-1,0-9-512,-1 1-1,0-32 0,-2 47 428,0 0 1,-1 1 0,1-1-1,-1 0 1,1 0-1,-1 1 1,0-1-1,0 0 1,0 1 0,0-1-1,-1 1 1,1-1-1,-1 1 1,1 0 0,-1 0-1,0-1 1,0 1-1,-2-1 1,-1-2-70,-1 2-1,1-1 1,-1 1 0,0 0-1,1 0 1,-1 0 0,-11-2-1,2 1 48,1 1 0,-1 0 0,0 1 0,0 1 0,0 0 0,-19 2 0,31 0 169,1-1-1,0 1 0,0 0 1,0 0-1,0 1 0,-1-1 0,2 0 1,-1 1-1,0-1 0,0 1 1,0-1-1,1 1 0,-1 0 1,1 0-1,-1 0 0,1 0 0,0 0 1,0 0-1,-1 0 0,2 0 1,-1 1-1,0-1 0,0 0 0,1 0 1,-1 1-1,1-1 0,0 1 1,0-1-1,0 3 0,-1-1 50,1 1-1,-1-1 0,1 0 1,1 1-1,-1-1 1,0 1-1,1-1 0,0 0 1,0 0-1,0 1 1,1-1-1,-1 0 0,1 0 1,0 0-1,4 6 0,-1-5-56,0-1 0,1 1-1,0-1 1,-1 0-1,1 0 1,1 0-1,-1-1 1,0 0 0,1 0-1,0-1 1,-1 0-1,1 0 1,0-1-1,0 1 1,0-1-1,0-1 1,0 0 0,9 0-1,-10-1-251,0 1-1,0-2 1,0 1-1,0-1 0,0 1 1,0-2-1,-1 1 1,1-1-1,-1 0 1,0 0-1,0 0 1,0 0-1,8-8 1,13-15-1600,-14 13 1523,1 0 0,-1 2-1,2-1 1,0 2 0,16-11 0,-28 21 426,-1-1 0,0 1 0,0-1 0,1 1 0,-1-1 0,0 1 0,1 0 0,-1 0 0,0 0 0,1 0 0,-1 0 0,0 0 0,1 0 0,-1 0 0,0 0 0,1 1 0,-1-1 0,0 0 0,0 1 0,1-1 0,-1 1 0,0 0 0,0-1 0,0 1 0,1 0 0,-1 0 0,0-1 0,0 1 0,0 0 0,-1 0 0,1 0 0,0 0 0,0 0 0,0 1 0,-1-1 0,1 0 0,-1 0 0,2 3 0,2 7 112,0-1 0,0 1 0,3 21 0,-2-10 164,1 2-293,-5-17-233,1 0 1,0 0 0,0 0 0,1 0 0,-1-1 0,7 11 0,4-56-6110,-3 14 3157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7.314"/>
    </inkml:context>
    <inkml:brush xml:id="br0">
      <inkml:brushProperty name="width" value="0.05" units="cm"/>
      <inkml:brushProperty name="height" value="0.05" units="cm"/>
      <inkml:brushProperty name="color" value="#004F8B"/>
    </inkml:brush>
  </inkml:definitions>
  <inkml:trace contextRef="#ctx0" brushRef="#br0">0 1 1105,'0'0'7189,"6"9"-6023,2 7-949,34 51 1084,-39-64-1432,-1 1 0,0-1 0,1 0 0,0-1 0,-1 1 0,1 0 0,0-1 0,1 0 0,-1 0 0,0 0 0,1 0 0,-1 0 0,1-1 0,-1 1 0,1-1 0,0 0 0,0 0 0,3 0 0,-3-4-19,-1 0-1,0-1 1,0 0-1,0 1 1,-1-1 0,1 0-1,-1-1 1,0 1-1,0 0 1,-1 0-1,3-7 1,-1 1-155,0 3 234,1 1 167,-1-1 1,-1 1-1,1-1 0,-1 1 0,-1-1 1,2-8-1,-3 14 584,4 1-1336,0 0-1788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8.502"/>
    </inkml:context>
    <inkml:brush xml:id="br0">
      <inkml:brushProperty name="width" value="0.05" units="cm"/>
      <inkml:brushProperty name="height" value="0.05" units="cm"/>
      <inkml:brushProperty name="color" value="#004F8B"/>
    </inkml:brush>
  </inkml:definitions>
  <inkml:trace contextRef="#ctx0" brushRef="#br0">1 324 416,'0'0'7414,"0"-5"-6931,0-2-572,0-3 547,0 0-1,0 0 1,1 1 0,2-14-1,-2 22-392,-1 0-1,0 0 0,0 1 0,1-1 1,-1 0-1,0 0 0,1 0 0,-1 0 1,1 0-1,-1 1 0,1-1 0,0 0 0,-1 0 1,1 1-1,0-1 0,-1 1 0,1-1 1,0 0-1,0 1 0,-1-1 0,1 1 1,1-1-1,0 1-34,-1 0 1,1 0-1,-1 1 1,1-1-1,-1 0 0,1 1 1,-1-1-1,1 1 0,-1-1 1,0 1-1,1 0 1,-1 0-1,0 0 0,1-1 1,-1 1-1,0 0 1,0 0-1,0 1 0,1 0 1,4 4 0,0-1 0,0 0 0,0 0 0,1-1 0,-1 0 1,1 0-1,15 6 0,-20-9-49,0-1-1,0 1 1,0-1-1,0 1 1,0-1 0,0 0-1,0 1 1,1-1-1,-1 0 1,0 0 0,0-1-1,0 1 1,0 0 0,0-1-1,1 1 1,-1-1-1,0 0 1,0 0 0,0 0-1,-1 0 1,1 0-1,0 0 1,0 0 0,0 0-1,-1-1 1,1 1 0,-1-1-1,1 1 1,-1-1-1,0 0 1,1 0 0,1-3-1,6-19-765,-8 20 689,1 0 0,-1 0 0,1 0 0,0 1 0,0-1 0,0 0 0,4-5 1784,12 47-429,-15-31-1186,1 0 0,1 0 0,-1-1 0,1 0 0,0 0 0,10 9 0,-8-9-658,0 0 1,0-1-1,1-1 1,-1 1-1,1-1 1,1 0-1,-1-1 0,16 5 1,-8-5-634,0 0 0,-1-1 1,1 0-1,21-1 1,31-7 257,-33-2 2071,-31 7-436,-1-1 0,0 1 0,0-1 0,0 0-1,0 0 1,0 0 0,-1 0 0,1-1 0,-1 1 0,4-5 0,-3 4 131,-1 0 0,0-1 0,0 0 0,-1 1 0,1-1 0,-1 0 0,1 0 0,0-7 0,1-23 1,-3 33-823,-1-1 1,1 1-1,-1 0 1,1 0-1,-1 0 1,0 0-1,1 0 0,-1 0 1,0 0-1,0 1 1,1-1-1,-1 0 1,0 0-1,0 0 1,0 1-1,0-1 0,0 1 1,0-1-1,0 0 1,0 1-1,0 0 1,-1-1-1,1 1 1,0 0-1,0 0 0,0-1 1,0 1-1,-1 0 1,1 0-1,-1 0 1,-46-1-521,40 1 491,4 0 6,-1 0 1,1 0-1,0 0 0,0 0 0,-1 1 0,1 0 1,0-1-1,0 2 0,0-1 0,0 0 1,-6 4-1,8-3 25,0 0-1,0 0 1,1 0-1,-1 0 1,1 0 0,-1 0-1,1 1 1,0-1 0,0 0-1,0 1 1,0-1 0,1 1-1,-1-1 1,1 1 0,-1-1-1,1 1 1,0-1-1,0 1 1,0 0 0,0 3-1,0-5-4,0 1-1,0 0 0,0 0 0,1 0 0,-1 0 0,0-1 0,1 1 1,-1 0-1,1 0 0,0 0 0,-1-1 0,1 1 0,0 0 1,0-1-1,0 1 0,0-1 0,0 1 0,0-1 0,1 0 1,-1 1-1,0-1 0,1 0 0,-1 0 0,1 0 0,0 0 0,-1 0 1,1 0-1,0 0 0,-1-1 0,4 2 0,1-1-155,1 0 0,-1 0 0,1-1 0,0 0 0,0 0 0,-1 0 0,12-3-1,-15 3 56,0-1-1,-1 0 0,1 0 0,-1 0 0,1 0 0,-1-1 1,0 1-1,0-1 0,1 1 0,-1-1 0,0 0 0,0 0 1,-1 0-1,1 0 0,0 0 0,-1 0 0,1 0 0,-1-1 1,0 1-1,1 0 0,-1-1 0,0 1 0,0-5 0,2-2 21,-1 0-1,0 0 1,0 0-1,-1 0 0,0-14 1679,-1 61-368,0-34-1227,0 1 1,1 0-1,-1 0 0,1 0 0,0 0 0,0-1 1,1 1-1,0-1 0,0 1 0,0-1 0,0 1 0,1-1 1,-1 0-1,1 0 0,0 0 0,0-1 0,1 1 1,-1-1-1,1 1 0,-1-1 0,1 0 0,0-1 1,0 1-1,1-1 0,-1 1 0,8 2 0,-7-4-246,1 1 0,-1 0 0,1-1-1,0 0 1,-1 0 0,1-1 0,0 0-1,0 0 1,-1 0 0,1-1-1,0 1 1,-1-1 0,1-1 0,0 1-1,-1-1 1,0 0 0,1 0 0,-1-1-1,0 1 1,0-1 0,0 0 0,6-6-1,-2 1-208,0 0 0,-1 0 0,0-1 0,0-1 0,-1 1 0,-1-1 0,1-1 0,-1 1 0,-1-1 1,0 0-1,6-20 0,-6 6 1020,0 0 0,-2 0 0,0 0 1,-3-37-1,0 31 1914,0 24 414,0 21-1982,0-11-808,0 25 770,1 1 0,0-1 0,3 0 0,8 41 0,-10-64-832,-1 1 1,1 0-1,0 0 0,0-1 0,1 1 0,-1-1 0,1 0 0,1 0 0,-1 0 0,1 0 0,-1 0 0,1-1 0,1 0 0,-1 1 0,1-2 0,-1 1 0,1 0 0,0-1 1,1 0-1,-1 0 0,0-1 0,1 1 0,0-1 0,-1 0 0,1-1 0,0 0 0,11 2 0,-8-2-270,37-1-2242,-44 0 2114,0 0 1,0-1-1,0 1 1,0-1 0,-1 1-1,1-1 1,0 0-1,-1 0 1,1 0-1,0 0 1,-1 0-1,3-2 1,8-13-3950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8.874"/>
    </inkml:context>
    <inkml:brush xml:id="br0">
      <inkml:brushProperty name="width" value="0.05" units="cm"/>
      <inkml:brushProperty name="height" value="0.05" units="cm"/>
      <inkml:brushProperty name="color" value="#004F8B"/>
    </inkml:brush>
  </inkml:definitions>
  <inkml:trace contextRef="#ctx0" brushRef="#br0">1 5 5106,'0'0'10117,"56"0"-9861,-32 0-256,3 0-720,-4 0-1921,-4-4-2434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6.576"/>
    </inkml:context>
    <inkml:brush xml:id="br0">
      <inkml:brushProperty name="width" value="0.05" units="cm"/>
      <inkml:brushProperty name="height" value="0.05" units="cm"/>
      <inkml:brushProperty name="color" value="#FF0066"/>
    </inkml:brush>
  </inkml:definitions>
  <inkml:trace contextRef="#ctx0" brushRef="#br0">122 85 400,'0'0'2964,"-11"-18"4717,9 98-7174,-1-45 51,2 0-1,2 0 1,9 62-1,-17-118-1113,-1 1-1,-1 0 1,-12-21 0,5 11-527,-18-49 0,29 62 1063,0 0 1,2 0-1,0-1 1,0 0-1,2-33 1,27 52 171,19 5 289,0 3 0,63 21 0,-28-7-54,-71-20-279,14 2 23,-1 1-1,0 2 1,-1 0-1,31 16 0,-48-21-125,1-1 1,-1 1-1,0 1 0,0-1 0,-1 0 0,1 1 0,0 0 1,-1 0-1,0 0 0,0 0 0,3 7 0,-4-8-5,-1 1 0,0-1 0,0 0 0,-1 1-1,1-1 1,-1 1 0,0-1 0,1 1 0,-2-1-1,1 1 1,0-1 0,-1 1 0,1-1 0,-1 1 0,0-1-1,0 1 1,-1-1 0,-2 5 0,0-1 24,0-1-1,-1 0 1,0 0 0,0 0 0,0-1-1,-1 1 1,0-1 0,0-1 0,0 1-1,-14 6 1,-5 3 3,-43 15 0,38-17-223,0-3 1,-1 0-1,0-2 1,0-1-1,0-2 1,-47 1-1,77-6 58,0-1 0,1 1-1,-1-1 1,1 0 0,-1 1 0,1-1 0,0 0 0,0 1-1,-1-1 1,1 0 0,0 1 0,1-1 0,-1 0 0,0 1-1,0-1 1,1 0 0,-1 1 0,2-3 0,12-16-2258,7 0-1627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49.217"/>
    </inkml:context>
    <inkml:brush xml:id="br0">
      <inkml:brushProperty name="width" value="0.05" units="cm"/>
      <inkml:brushProperty name="height" value="0.05" units="cm"/>
      <inkml:brushProperty name="color" value="#004F8B"/>
    </inkml:brush>
  </inkml:definitions>
  <inkml:trace contextRef="#ctx0" brushRef="#br0">1 116 7828,'0'0'5634,"20"0"-5004,7 2-451,-13-1-55,0 0 1,0-1-1,0-1 0,23-4 0,-34 5-146,1-1 0,-1 0 0,0 0 1,0 0-1,0 0 0,1-1 0,-2 1 0,1-1 0,0 0 0,0 0 0,0 0 0,-1 0 0,1 0 0,-1-1 1,0 1-1,0-1 0,0 0 0,0 1 0,0-1 0,0 0 0,-1 0 0,1 0 0,-1 0 0,0 0 0,0-1 1,0 1-1,0 0 0,-1-1 0,1 1 0,-1 0 0,0-1 0,0-4 0,-1 7-27,1-1-1,-1 1 0,1-1 1,-1 1-1,1 0 1,-1-1-1,0 1 0,0 0 1,0-1-1,0 1 1,0 0-1,0 0 0,0 0 1,0 0-1,0 0 1,0 0-1,-1 0 0,1 1 1,0-1-1,-1 0 0,1 1 1,-1-1-1,1 1 1,0-1-1,-1 1 0,1 0 1,-1-1-1,1 1 1,-4 0-1,-52-3-297,51 3 283,2 0-52,0 1 1,1 0 0,-1 0 0,1 0 0,-1 0 0,1 0 0,0 1 0,-1 0-1,1-1 1,0 1 0,0 0 0,0 1 0,0-1 0,1 0 0,-1 1-1,1 0 1,-1-1 0,1 1 0,0 0 0,0 0 0,0 1 0,-2 3 0,-5 6-2080,-3 2-1678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0.948"/>
    </inkml:context>
    <inkml:brush xml:id="br0">
      <inkml:brushProperty name="width" value="0.05" units="cm"/>
      <inkml:brushProperty name="height" value="0.05" units="cm"/>
      <inkml:brushProperty name="color" value="#004F8B"/>
    </inkml:brush>
  </inkml:definitions>
  <inkml:trace contextRef="#ctx0" brushRef="#br0">13 69 1217,'0'0'2729,"-2"5"-2110,-1 4-1923,-1-1 5359,0-28 2395,14 59-6837,-7-32 418,1 0-1,0-1 1,1 0-1,-1 1 1,1-1-1,0-1 0,1 1 1,0-1-1,-1 0 1,2 0-1,-1-1 0,0 0 1,1 0-1,0 0 1,0-1-1,0 0 0,0-1 1,0 1-1,1-1 1,-1-1-1,1 1 1,0-1-1,-1 0 0,9-1 1,-14 0-16,-1-1 0,1 0 0,0 1 1,0-1-1,-1 0 0,1 0 0,0 0 0,-1 0 1,1 0-1,-1 0 0,1 0 0,-1 0 1,1-1-1,-1 1 0,0-1 0,0 1 0,0-1 1,0 1-1,0-1 0,0 0 0,0 1 0,0-1 1,-1 0-1,1 0 0,-1 0 0,1 1 0,0-5 1,6-53 22,-6 34-105,0 19-84,0 0 0,0 0-1,-1 0 1,0 0 0,0 0 0,-1 0 0,1 0 0,-1 0 0,-1 0-1,1 0 1,-5-10 0,2 13-2519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1.619"/>
    </inkml:context>
    <inkml:brush xml:id="br0">
      <inkml:brushProperty name="width" value="0.05" units="cm"/>
      <inkml:brushProperty name="height" value="0.05" units="cm"/>
      <inkml:brushProperty name="color" value="#004F8B"/>
    </inkml:brush>
  </inkml:definitions>
  <inkml:trace contextRef="#ctx0" brushRef="#br0">1 188 976,'0'0'6857,"20"4"-6163,26 4 293,82 3 0,-126-11-945,1 0 0,-1 0 0,1 0 0,0-1 1,-1 1-1,0-1 0,1 1 0,-1-1 0,1 0 0,-1 0 1,0 0-1,1 0 0,-1 0 0,0-1 0,0 1 0,0-1 1,0 1-1,0-1 0,0 0 0,-1 0 0,1 0 0,0 0 0,-1 0 1,1 0-1,-1 0 0,0 0 0,1-3 0,1-3-28,-1 0-1,0 0 1,-1 0-1,1 0 1,-1 0 0,-1-17-1,0 24-22,-1 0 1,1 0-1,-1 0 0,1 0 1,-1 0-1,1 0 0,-1 0 1,0 1-1,1-1 0,-1 0 1,0 0-1,0 0 0,0 1 1,1-1-1,-1 0 0,0 1 1,0-1-1,0 0 0,0 1 0,0 0 1,0-1-1,0 1 0,-1 0 1,1-1-1,0 1 0,0 0 1,0 0-1,0 0 0,0 0 1,-2 0-1,-43-1-396,37 1 281,6 0 112,-1 0-1,1 0 1,-1 1-1,1-1 1,-1 1-1,1-1 1,-1 1-1,1 0 1,0 1-1,0-1 0,-1 1 1,1-1-1,0 1 1,0 0-1,0 0 1,1 0-1,-1 0 1,0 1-1,1-1 1,-1 1-1,1 0 1,0-1-1,-3 6 0,3-3 88,-1 1-1,1 0 1,0 0-1,0 0 1,1 0-1,0 0 1,0 0-1,0 0 1,1 0-1,0 0 0,0 0 1,2 11-1,-1-14-35,0 1 0,1 0-1,-1-1 1,1 1 0,-1-1 0,1 1-1,1-1 1,-1 0 0,0 1-1,1-1 1,-1-1 0,1 1 0,0 0-1,0-1 1,0 1 0,0-1-1,1 0 1,-1 0 0,0 0 0,1 0-1,0-1 1,-1 1 0,1-1-1,0 0 1,0 0 0,5 0 0,12 3 19,0-1 0,1-1 0,28-1 0,-46-1-136,1 0 1,-1-1-1,1 1 0,-1-1 0,0 0 1,1 0-1,-1-1 0,0 1 0,0-1 1,0 0-1,0 0 0,0 0 0,0-1 1,-1 1-1,1-1 0,3-4 0,-2 1-177,1 0 0,-1 0 0,-1-1 0,1 1 0,-1-1 0,-1 0 0,1-1 0,3-11 0,-2 5 113,-1-1 1,-1 0 0,0 0-1,-1 0 1,-1 0-1,-1-1 1,0 1-1,0 0 1,-4-17 0,-3 12 1254,2 33 299,2 35-320,3-31-853,-1 2 17,1 1-1,2-1 1,3 22 0,-4-36-307,1 1 1,-1-1 0,1 0-1,0 0 1,0 1 0,1-1-1,-1-1 1,1 1 0,0 0-1,1-1 1,-1 1 0,1-1-1,0 0 1,0 0 0,7 5-1,-9-8-305,0 0 0,0 0 0,0 0 0,0 0 0,0-1 0,0 1 0,0 0 0,1-1 0,-1 0 0,0 1 0,0-1-1,0 0 1,0 0 0,1-1 0,-1 1 0,4-1 0,6-4-3699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2.121"/>
    </inkml:context>
    <inkml:brush xml:id="br0">
      <inkml:brushProperty name="width" value="0.05" units="cm"/>
      <inkml:brushProperty name="height" value="0.05" units="cm"/>
      <inkml:brushProperty name="color" value="#004F8B"/>
    </inkml:brush>
  </inkml:definitions>
  <inkml:trace contextRef="#ctx0" brushRef="#br0">0 1 5026,'0'0'5846,"1"4"-5243,2 10-289,2 12-2,2 0 0,0-1 0,2 1 1,12 25-1,-18-45-319,0 0 1,1 1-1,0-2 1,0 1-1,0 0 1,1-1-1,0 0 0,0 0 1,0 0-1,0-1 1,1 1-1,0-1 1,0-1-1,0 1 1,0-1-1,1 0 1,-1 0-1,1-1 1,0 0-1,0 0 1,7 1-1,-5-2-74,0 0-1,0 0 1,0-1 0,0 0-1,0 0 1,0-1 0,0 0-1,13-4 1,-18 3 24,0 0 0,-1 1 0,1-1 0,-1-1 0,1 1 0,-1 0 0,0-1 0,0 0 0,0 0 0,0 0 0,0 0 0,-1 0 0,1-1 0,-1 1 0,0-1 0,0 1 0,0-1 0,-1 0 0,1 0 0,1-7 0,-1 1-65,0-1-1,0 0 1,-1 0-1,-1-21 1,0 20 449,0 12-293,0 0 0,0 0 0,0-1 0,-1 1 1,1 0-1,0-1 0,0 1 0,0 0 0,0-1 1,0 1-1,-1 0 0,1 0 0,0-1 0,0 1 1,-1 0-1,1 0 0,0-1 0,0 1 0,-1 0 1,1 0-1,0 0 0,0 0 0,-1-1 0,1 1 1,0 0-1,-1 0 0,1 0 0,0 0 0,-1 0 1,1 0-1,0 0 0,-1 0 0,1 0 0,0 0 1,-1 0-1,1 0 0,0 0 0,0 0 0,-1 0 1,1 0-1,0 0 0,-1 0 0,1 1 0,0-1 1,-1 0-1,1 0 0,0 0 0,0 0 0,-1 1 1,1-1-1,0 0 0,0 0 0,-1 1 0,1-1 0,0 0 1,0 0-1,0 1 0,-18 15 416,15-9-331,0 0 1,0 0 0,1 1 0,-1-1-1,2 1 1,-1-1 0,1 1-1,0 0 1,1-1 0,0 1-1,0 0 1,0 0 0,1-1-1,0 1 1,1-1 0,0 1-1,4 12 1,-3-15-91,0 1-1,0-1 1,0 0 0,0 0-1,1 0 1,0-1-1,0 1 1,0-1 0,0 0-1,1 0 1,-1 0 0,1-1-1,0 1 1,0-1-1,1 0 1,-1-1 0,1 1-1,-1-1 1,1 0 0,0-1-1,0 1 1,-1-1-1,11 0 1,-14 0-82,4-1-543,0 1 1,-1-1-1,1 0 0,0 0 0,0 0 1,9-3-1,-3-6-3427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2.464"/>
    </inkml:context>
    <inkml:brush xml:id="br0">
      <inkml:brushProperty name="width" value="0.05" units="cm"/>
      <inkml:brushProperty name="height" value="0.05" units="cm"/>
      <inkml:brushProperty name="color" value="#004F8B"/>
    </inkml:brush>
  </inkml:definitions>
  <inkml:trace contextRef="#ctx0" brushRef="#br0">1 3 7908,'0'0'6656,"5"0"-5882,213-1 2533,-104 0-3896,0 1-5643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3.635"/>
    </inkml:context>
    <inkml:brush xml:id="br0">
      <inkml:brushProperty name="width" value="0.05" units="cm"/>
      <inkml:brushProperty name="height" value="0.05" units="cm"/>
      <inkml:brushProperty name="color" value="#004F8B"/>
    </inkml:brush>
  </inkml:definitions>
  <inkml:trace contextRef="#ctx0" brushRef="#br0">1 1 320,'0'0'2583,"4"0"-2832,-4 0 510,1 0 0,-1 0 0,1 0 0,-1-1 0,1 1 0,0 0 0,-1 0 0,1 0 0,-1 0 0,1 0 0,-1 1 0,1-1-1,-1 0 1,1 0 0,-1 0 0,1 0 0,-1 1 0,1-1 0,-1 0 0,1 0 0,-1 1 0,0-1 0,1 0 0,-1 1 0,1-1 0,-1 0 0,0 1 0,1-1 0,-1 1 0,1 0 0,-1 110 2597,0-63-6095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4.724"/>
    </inkml:context>
    <inkml:brush xml:id="br0">
      <inkml:brushProperty name="width" value="0.05" units="cm"/>
      <inkml:brushProperty name="height" value="0.05" units="cm"/>
      <inkml:brushProperty name="color" value="#004F8B"/>
    </inkml:brush>
  </inkml:definitions>
  <inkml:trace contextRef="#ctx0" brushRef="#br0">193 1 2161,'0'0'5338,"11"11"-3678,71 186 2969,-84-200-4669,0 0 0,0 1 0,0-1 0,0 1 1,0-1-1,-1 1 0,1 0 0,-1 0 0,0 0 1,1 0-1,-1 1 0,-5-3 0,-7-1-141,-1 0 1,0 1-1,1 1 1,-1 0-1,0 2 0,-1-1 1,1 2-1,0 0 1,-23 4-1,37-4 200,-1 0 0,0 1 0,0 0 0,0 0 0,0 0 0,0 0 0,1 0 1,-1 1-1,1-1 0,-1 1 0,1-1 0,-1 1 0,1 0 0,0 0 0,0 0 0,0 0 0,0 1 0,0-1 0,0 0 0,1 1 1,-1 0-1,-1 4 0,0 1 91,1-1 1,-1 1-1,2 0 1,-1-1-1,1 1 1,1 0 0,-1 10-1,1-16-99,1 0-1,-1 0 1,0 1 0,1-1-1,-1 0 1,1 0-1,-1 1 1,1-1-1,0 0 1,0 0 0,0 0-1,0 0 1,0 0-1,1 0 1,-1-1-1,1 1 1,-1 0 0,1-1-1,2 3 1,0-1 3,1 0 1,0 0-1,-1-1 0,1 0 1,0 0-1,0 0 0,0 0 1,6 1-1,10 0-160,1 0 0,-1-1 0,25-1 0,-41-1 56,60-3-2568,-6-9-2304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5.084"/>
    </inkml:context>
    <inkml:brush xml:id="br0">
      <inkml:brushProperty name="width" value="0.05" units="cm"/>
      <inkml:brushProperty name="height" value="0.05" units="cm"/>
      <inkml:brushProperty name="color" value="#004F8B"/>
    </inkml:brush>
  </inkml:definitions>
  <inkml:trace contextRef="#ctx0" brushRef="#br0">0 0 8180,'0'0'2801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5.428"/>
    </inkml:context>
    <inkml:brush xml:id="br0">
      <inkml:brushProperty name="width" value="0.05" units="cm"/>
      <inkml:brushProperty name="height" value="0.05" units="cm"/>
      <inkml:brushProperty name="color" value="#004F8B"/>
    </inkml:brush>
  </inkml:definitions>
  <inkml:trace contextRef="#ctx0" brushRef="#br0">0 167 8084,'0'0'4047,"22"9"-3127,72 29-399,-87-35-452,1 0 0,-1 0 0,1-1 0,0 0 1,0-1-1,0 1 0,0-1 0,0-1 0,0 0 1,0 0-1,0-1 0,0 0 0,0 0 0,0 0 1,0-1-1,-1-1 0,14-5 0,-17 5-133,1 0 1,-1 0-1,0 0 0,0-1 0,0 0 0,0 0 1,-1 0-1,1 0 0,-1 0 0,0-1 0,-1 0 1,1 1-1,-1-1 0,0 0 0,0 0 0,0 0 1,-1-1-1,0 1 0,0 0 0,0 0 0,0-1 1,-1 1-1,0-7 0,0 9 0,0 0 0,1-1 0,-1 1-1,0 0 1,-1-1 0,1 1 0,-1 0 0,1 0-1,-1-1 1,0 1 0,0 0 0,-1 0 0,1 0 0,-1 0-1,1 0 1,-1 0 0,0 1 0,0-1 0,0 1 0,0-1-1,-1 1 1,1 0 0,-1-1 0,1 1 0,-1 0-1,0 1 1,0-1 0,1 0 0,-1 1 0,-1 0 0,1 0-1,0 0 1,0 0 0,0 0 0,-4 0 0,-2-2 84,-1 0 0,1 1 1,-1 0-1,0 1 1,0 0-1,0 0 0,0 1 1,0 0-1,1 1 0,-20 4 1,23-3 106,0 0-1,0 0 1,0 1 0,1 0 0,-1 0 0,1 0 0,0 1 0,-1-1 0,2 1-1,-1 1 1,0-1 0,1 1 0,0-1 0,0 1 0,1 0 0,-1 1 0,-5 10 0,6-7 47,-1 0 1,1 0 0,1 0-1,-1 0 1,2 1 0,-1-1 0,1 0-1,1 1 1,0 11 0,1-19-181,-1 0 1,1 1-1,-1-1 1,1 0-1,0 0 1,0 0-1,0 0 1,0 0-1,0 0 1,0 0-1,1 0 1,-1 0-1,0-1 1,1 1-1,0 0 1,-1-1-1,1 1 1,0-1-1,0 0 1,0 0-1,0 0 1,0 0 0,0 0-1,0 0 1,0 0-1,1 0 1,-1-1-1,0 1 1,0-1-1,0 0 1,4 0-1,9 2-1272,0 0 0,0-2 0,22-1 0,-6-2-3495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5.788"/>
    </inkml:context>
    <inkml:brush xml:id="br0">
      <inkml:brushProperty name="width" value="0.05" units="cm"/>
      <inkml:brushProperty name="height" value="0.05" units="cm"/>
      <inkml:brushProperty name="color" value="#004F8B"/>
    </inkml:brush>
  </inkml:definitions>
  <inkml:trace contextRef="#ctx0" brushRef="#br0">1 21 4898,'0'0'5091,"20"-4"-2973,7-2-1489,-12 3-165,1 0-1,-1 0 1,0 2 0,27 0 0,-40 1-426,-1 1 0,1-1 1,0 1-1,-1 0 0,1-1 0,-1 1 0,1 0 1,-1 0-1,1 0 0,-1 0 0,0 0 0,1 0 1,-1 1-1,0-1 0,0 0 0,0 1 0,0-1 1,0 1-1,0-1 0,0 1 0,0-1 1,-1 1-1,1-1 0,-1 1 0,1 0 0,-1-1 1,0 1-1,1 0 0,-1 3 0,4 57 148,-4-58-133,-4 123 128,5-126-176,-1 1 0,1-1 0,0 0 1,0 0-1,0 0 0,0 0 0,0-1 0,0 1 1,0 0-1,0 0 0,0-1 0,1 1 0,-1 0 0,0-1 1,0 0-1,1 1 0,-1-1 0,0 0 0,1 1 1,-1-1-1,0 0 0,1 0 0,-1 0 0,2 0 0,39 2 210,-42-2-207,193 0 1038,-193 0-945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7.341"/>
    </inkml:context>
    <inkml:brush xml:id="br0">
      <inkml:brushProperty name="width" value="0.05" units="cm"/>
      <inkml:brushProperty name="height" value="0.05" units="cm"/>
      <inkml:brushProperty name="color" value="#FF0066"/>
    </inkml:brush>
  </inkml:definitions>
  <inkml:trace contextRef="#ctx0" brushRef="#br0">46 27 2785,'0'0'2783,"0"17"-1836,14 270 3538,-14-286-4499,-12-25-2627,-35-50 2881,68 74 230,210 2 1712,-228-2-2187,0 0 0,1-1 0,-1 1-1,0-1 1,0 0 0,0 0 0,0 0 0,0-1 0,0 1-1,0-1 1,0 1 0,0-1 0,-1 0 0,1 0-1,-1 0 1,1-1 0,-1 1 0,0-1 0,0 1 0,0-1-1,0 0 1,0 1 0,-1-1 0,0 0 0,1 0 0,-1 0-1,0 0 1,0-1 0,0 1 0,-1 0 0,1-5 0,3-14-411,-2 0 1,0 0 0,-3-35 0,0 32-115,0 8 912,-1 46 69,-1 54 1013,2-43-574,-1-14-178,2 0 0,5 38 0,-4-58-675,0 0 0,0 0 0,0 0 0,1 0 0,0 0 0,0 0 0,1-1 0,0 1 0,0-1 0,0 0 0,0 0 0,1 0 0,0 0 0,0 0 0,9 7 0,-11-11-279,0 0-1,0 0 1,0 0 0,0 0-1,0 0 1,0 0 0,0 0-1,0-1 1,1 1 0,-1-1-1,0 0 1,1 0-1,-1 0 1,0 0 0,0 0-1,1 0 1,-1 0 0,3-2-1,9-5-4201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5:58.421"/>
    </inkml:context>
    <inkml:brush xml:id="br0">
      <inkml:brushProperty name="width" value="0.05" units="cm"/>
      <inkml:brushProperty name="height" value="0.05" units="cm"/>
      <inkml:brushProperty name="color" value="#004F8B"/>
    </inkml:brush>
  </inkml:definitions>
  <inkml:trace contextRef="#ctx0" brushRef="#br0">0 1 5026,'0'0'3194,"4"0"-3018,152 1 4765,-72 1-4306,1-2-4029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2.999"/>
    </inkml:context>
    <inkml:brush xml:id="br0">
      <inkml:brushProperty name="width" value="0.05" units="cm"/>
      <inkml:brushProperty name="height" value="0.05" units="cm"/>
      <inkml:brushProperty name="color" value="#004F8B"/>
    </inkml:brush>
  </inkml:definitions>
  <inkml:trace contextRef="#ctx0" brushRef="#br0">274 243 2065,'0'0'2948,"-6"-6"-2697,4 3-211,-1 0 1,0 1 0,0-1-1,0 1 1,0-1 0,0 1 0,0 0-1,-1 0 1,1 1 0,0-1-1,-1 1 1,0 0 0,1-1-1,-1 2 1,0-1 0,0 0-1,0 1 1,1 0 0,-6 0-1,1 0 55,-9-1 99,0 1 0,0 1 0,1 1 0,-1 0 0,-21 6 0,34-6-118,0-1 0,1 0-1,-1 1 1,1 0 0,-1-1 0,1 1 0,0 1 0,0-1 0,0 0 0,0 1 0,0 0-1,0-1 1,1 1 0,-1 0 0,1 1 0,0-1 0,0 0 0,0 1 0,0-1 0,1 1-1,-1-1 1,1 1 0,0 0 0,0-1 0,0 1 0,1 0 0,-1 0 0,1 0 0,0 5-1,0-5-18,1 0 0,-1-1-1,1 1 1,-1 0-1,1-1 1,0 1-1,0-1 1,1 1 0,-1-1-1,1 0 1,0 0-1,0 1 1,0-1-1,0 0 1,0-1 0,1 1-1,-1 0 1,1-1-1,0 1 1,-1-1-1,1 0 1,0 0 0,1 0-1,-1 0 1,0 0-1,0-1 1,1 0-1,-1 1 1,1-1 0,-1 0-1,1-1 1,0 1-1,4-1 1,2 2 4,0 0 0,1-1 0,-1 0 0,1-1 0,-1 0 0,0-1 0,1 0 0,-1-1 0,0 0 0,1 0 0,11-6 0,-18 6-171,0 0 0,1 0 1,-1 0-1,0-1 0,0 1 0,-1-1 0,1 0 0,-1-1 1,1 1-1,-1-1 0,0 1 0,0-1 0,-1 0 1,1 0-1,-1 0 0,0 0 0,0 0 0,0-1 0,0 1 1,-1-1-1,0 1 0,0-1 0,0 0 0,0 1 1,-1-1-1,0-7 0,2 20 171,0 0 1,0-1-1,1 1 0,0 0 1,0-1-1,1 0 1,0 0-1,0 0 0,1 0 1,0-1-1,6 7 1,8 13 105,2 4 58,68 108 536,-75-114-660,-2 1 0,0 0 0,15 49 0,-25-68-90,-1 0-1,1 0 1,-1 0-1,-1 0 0,1 0 1,-1 0-1,0 0 1,-1 8-1,1-12 0,-1 0-1,1 0 1,-1 0 0,0-1-1,0 1 1,0 0-1,0 0 1,0-1 0,0 1-1,0-1 1,-1 1-1,1-1 1,-1 1 0,1-1-1,-1 0 1,1 0-1,-1 1 1,0-1 0,1 0-1,-1-1 1,0 1-1,0 0 1,0 0 0,0-1-1,0 1 1,0-1 0,-2 0-1,-5 2-22,0 0 0,0-1 0,0-1-1,0 1 1,0-2 0,0 1 0,0-1 0,0 0 0,0-1 0,0 0-1,0-1 1,1 0 0,-1 0 0,-13-8 0,16 8 16,1-1 0,1 0 0,-1 0 0,0 0 0,1-1 0,0 1 1,0-1-1,0 0 0,1 0 0,0-1 0,0 1 0,0-1 0,1 1 1,-1-1-1,1 0 0,1 0 0,-1 0 0,1 0 0,0 0 0,0-1 0,1 1 1,0-8-1,0 9 10,0 0 1,0 0 0,1 0-1,0 1 1,0-1 0,0 0-1,0 1 1,1-1 0,-1 1-1,1-1 1,0 1 0,1 0-1,4-7 1,1 2 11,0 0 1,1 1-1,0 0 0,12-8 1,-17 13-16,37-27 165,-2-2 1,66-69-1,-95 90-99,-1-1-1,1-1 0,-2 0 1,0 0-1,0 0 1,-2-1-1,1 0 1,-2-1-1,0 1 0,-1-1 1,0 0-1,-1 0 1,2-28-1,-4 25-55,0 2 20,-1 1 0,-2-31-1,1 43-39,1 0 1,-1 0-1,1 0 1,-1 0-1,0 1 0,0-1 1,0 0-1,0 0 0,-1 1 1,1-1-1,-1 0 0,1 1 1,-1 0-1,0-1 0,0 1 1,0 0-1,-1 0 0,1 0 1,0 0-1,-1 0 0,-2-1 1,3 3-9,1-1 0,-1 1 0,1-1 0,-1 1 0,1 0 1,-1 0-1,1 0 0,-1 0 0,1 0 0,-1 0 0,1 0 1,-1 1-1,1-1 0,-1 0 0,1 1 0,0-1 0,-1 1 0,1 0 1,0-1-1,-1 1 0,1 0 0,0 0 0,0 0 0,-1 0 1,1 0-1,0 0 0,0 0 0,0 0 0,0 0 0,1 1 1,-1-1-1,0 0 0,0 1 0,0 1 0,-21 52 18,20-51-7,-3 13 59,1-1 0,0 1 0,2-1 0,-1 1 0,2 0 0,0 0 0,2 0 0,-1 0 0,2 0 0,4 19 0,-5-29-42,2 0 0,-1 1 1,1-1-1,0 0 1,0-1-1,0 1 0,1-1 1,0 1-1,1-1 0,-1 0 1,1-1-1,0 1 1,1-1-1,-1 0 0,1 0 1,0 0-1,0-1 0,1 0 1,-1-1-1,1 1 1,0-1-1,0 0 0,0-1 1,0 0-1,8 2 0,-6-2-15,-1 0 0,0-1 0,1 0 0,-1-1 0,1 0 0,-1 0 0,0 0 0,1-1 0,-1-1 0,0 1-1,1-1 1,15-6 0,-20 5-12,1 0-1,-1 1 0,0-1 0,1-1 1,-1 1-1,-1-1 0,1 0 0,0 0 1,-1 0-1,0 0 0,0 0 0,0-1 1,0 1-1,-1-1 0,0 0 0,0 0 1,0 0-1,-1 0 0,1 0 0,-1 0 1,1-10-1,-1 8-15,0 1-33,0 1 0,-1-1 0,1 0-1,-1 0 1,0 0 0,-1 0 0,-1-7 0,3 28-1515,-2-13 1545,1-1 0,0 1 0,0-1 0,0 1 0,0 0 0,0-1 0,0 1 0,0-1 0,0 1 0,0-1 0,1 1 0,-1-1 0,1 1 0,-1-1 0,1 1 0,0-1 0,-1 1 0,1-1 0,0 0 0,0 1 0,0-1 0,0 0 0,0 0 0,0 0 0,1 0 0,1 2-1,6 1-48,0 0-1,0 0 1,1-1-1,-1 0 0,1-1 1,0 0-1,-1 0 0,1-1 1,0-1-1,0 1 0,0-2 1,0 1-1,11-3 0,-18 3 60,0-1 0,0 0-1,0 0 1,0 0 0,0 0-1,0 0 1,0 0 0,0-1 0,0 1-1,0-1 1,-1 0 0,1 0-1,0 0 1,-1 0 0,0-1-1,0 1 1,1 0 0,-1-1-1,-1 0 1,1 1 0,0-1-1,-1 0 1,1 0 0,1-5 0,-1 2-50,0-1 0,-1 1 0,1-1 0,-1 1 0,-1-1 0,1 0 1,-1 1-1,0-1 0,-1 1 0,1-1 0,-3-8 0,1 9 585,0 8-245,0 15-193,2 29 19,6-20 182,2 0 1,0 0-1,1-1 0,2 0 0,21 35 1,0 4 115,-24-48-351,3 5-1,-1 1 0,0 0-1,-2 0 1,0 0 0,-2 1 0,-1 0-1,0 1 1,1 23 0,-6-46-51,-1 1 0,1-1-1,0 0 1,0 1 0,-1-1 0,1 0 0,-1 1 0,1-1 0,-1 0 0,1 0 0,-1 1 0,0-1 0,1 0-1,-1 0 1,0 0 0,0 0 0,0 0 0,0 0 0,0 0 0,0 0 0,-1 0 0,0 0 0,-2 2-32,0-2 1,0 1 0,-1 0-1,1-1 1,0 0 0,-1 0-1,-5 1 1,2-1-126,0 0 1,0-1-1,-1 0 1,1 0-1,0-1 0,0 0 1,0-1-1,-9-2 1,11 0 89,-1 0 1,2 0 0,-1 0 0,0 0 0,1-1 0,0 0 0,0 0 0,0-1 0,0 1 0,1-1 0,0 0-1,1 0 1,-1 0 0,1-1 0,0 1 0,-3-12 0,4 11 262,0 1 0,0-1 0,1 0 0,0 0 1,0 1-1,1-1 0,-1 0 0,2 0 0,-1 0 0,3-12 0,0 14-110,0 0 0,1 0-1,0 0 1,0 1 0,0 0-1,0-1 1,1 1 0,-1 1-1,1-1 1,0 1 0,1 0 0,9-5-1,7-6-144,-10 6-635,-1-1 0,0 0 0,-1-1 0,18-21 0,-9 4-3797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3.434"/>
    </inkml:context>
    <inkml:brush xml:id="br0">
      <inkml:brushProperty name="width" value="0.05" units="cm"/>
      <inkml:brushProperty name="height" value="0.05" units="cm"/>
      <inkml:brushProperty name="color" value="#004F8B"/>
    </inkml:brush>
  </inkml:definitions>
  <inkml:trace contextRef="#ctx0" brushRef="#br0">9 134 3794,'0'0'1737,"18"4"-364,25 4-181,0-2 0,50 1-1,-91-8-1130,0 1 0,1 0 0,-1-1 0,0 0 0,0 0 0,1 1-1,-1-1 1,0 0 0,0-1 0,0 1 0,0 0 0,0-1 0,0 1-1,-1-1 1,1 1 0,0-1 0,-1 0 0,1 0 0,-1 0-1,0 0 1,1 0 0,-1 0 0,0 0 0,0 0 0,0 0 0,-1-1-1,1 1 1,-1 0 0,1 0 0,-1-1 0,0 1 0,1-1 0,-1-2-1,0 2-104,0-1 0,0 1-1,0-1 1,0 1 0,0-1-1,0 1 1,-1-1-1,0 1 1,0 0 0,0-1-1,0 1 1,0 0 0,0 0-1,-1 0 1,0 0 0,0 0-1,0 0 1,0 0-1,0 0 1,0 1 0,-1-1-1,-4-3 1,-4 1-32,0 1-1,0 0 1,0 1 0,0 0 0,0 1-1,0 0 1,-1 1 0,1 0 0,-1 1-1,1 0 1,-16 3 0,23-2 97,1-1 1,0 1-1,-1 0 0,1 1 1,0-1-1,0 0 1,0 1-1,0 0 0,0 0 1,0 0-1,0 0 0,1 0 1,-1 0-1,1 1 1,-1-1-1,1 1 0,0 0 1,0 0-1,0 0 1,0 0-1,-1 4 0,1-2 44,0 0-1,0 0 0,0 0 1,1 0-1,0 0 0,0 0 1,0 1-1,1-1 0,0 0 1,0 0-1,0 1 0,1-1 1,1 9-1,-1-12-62,0-1 0,0 1-1,0-1 1,0 1 0,0-1-1,0 0 1,1 1 0,-1-1 0,0 0-1,1 0 1,-1 0 0,1 0 0,-1 0-1,1 0 1,0 0 0,-1 0-1,1-1 1,0 1 0,0-1 0,-1 1-1,1-1 1,0 0 0,2 1-1,46 2-824,-45-3 618,30 0-1919,-4 0-1499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3.764"/>
    </inkml:context>
    <inkml:brush xml:id="br0">
      <inkml:brushProperty name="width" value="0.05" units="cm"/>
      <inkml:brushProperty name="height" value="0.05" units="cm"/>
      <inkml:brushProperty name="color" value="#004F8B"/>
    </inkml:brush>
  </inkml:definitions>
  <inkml:trace contextRef="#ctx0" brushRef="#br0">0 0 3282,'0'0'8531,"11"6"-7226,11 7-177,37 31 0,-43-31-1037,0 0 0,1 0-1,0-2 1,1 0 0,0-1 0,1-1 0,33 12 0,-19-17-2926,-14-10-3596,-12-8 284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4.124"/>
    </inkml:context>
    <inkml:brush xml:id="br0">
      <inkml:brushProperty name="width" value="0.05" units="cm"/>
      <inkml:brushProperty name="height" value="0.05" units="cm"/>
      <inkml:brushProperty name="color" value="#004F8B"/>
    </inkml:brush>
  </inkml:definitions>
  <inkml:trace contextRef="#ctx0" brushRef="#br0">141 0 6707,'0'0'4322,"-103"112"-3858,90-91-128,1-3-288,4-5-48,4-1-144,4-7-960,0-3-449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6.029"/>
    </inkml:context>
    <inkml:brush xml:id="br0">
      <inkml:brushProperty name="width" value="0.05" units="cm"/>
      <inkml:brushProperty name="height" value="0.05" units="cm"/>
      <inkml:brushProperty name="color" value="#004F8B"/>
    </inkml:brush>
  </inkml:definitions>
  <inkml:trace contextRef="#ctx0" brushRef="#br0">1 350 6243,'0'0'2478,"18"13"-1915,-13-7-465,0-1-1,0 1 0,0-1 0,1 0 1,0-1-1,0 1 0,0-1 1,0 0-1,1 0 0,-1-1 1,14 5-1,-17-7-83,1 0 0,-1 0 1,1 0-1,0 0 0,-1-1 0,1 0 1,0 1-1,0-1 0,-1-1 0,1 1 0,0 0 1,0-1-1,-1 0 0,1 0 0,-1 0 1,1 0-1,-1-1 0,1 1 0,-1-1 0,0 0 1,1 0-1,-1 0 0,0 0 0,3-4 1,-2 2-259,1-1 1,-1 0 0,0 0 0,-1 0 0,1-1 0,-1 0-1,0 1 1,-1-1 0,1 0 0,-1 0 0,0 0-1,-1-1 1,2-8 0,0-30 1767,-3 55-1095,2 24 107,3 0 0,0 0-1,2 0 1,2-1 0,15 40-1,-12-40-300,-1 0-1,-2 1 1,-2 0-1,-1 1 1,2 45-1,-7-76-234,-1 0-1,0 0 1,0 0 0,-1 0-1,1 0 1,-1 1-1,0-1 1,0 0 0,-1 0-1,1-1 1,-1 1 0,-2 5-1,2-7-14,0 0 0,-1 0 0,1 0 0,0 0 0,-1 0 0,1-1 0,-1 1-1,0-1 1,0 1 0,0-1 0,1 0 0,-1 0 0,0-1 0,0 1 0,0 0 0,-6-1 0,2 2-63,0-2 0,1 1 1,-1-1-1,0 0 1,0 0-1,1-1 0,-1 0 1,0 0-1,1 0 0,-13-5 1,16 4 77,0 0 0,0 0 1,0 0-1,0 0 0,0-1 0,1 1 0,-1-1 1,1 1-1,0-1 0,0 0 0,0 0 1,0 0-1,0 0 0,0 0 0,1-1 1,0 1-1,0 0 0,0-1 0,0 1 1,0-1-1,0 1 0,1-6 0,-1-1-16,0 0 1,1 1-1,0-1 0,1 0 0,0 0 1,1 0-1,0 1 0,0-1 0,1 1 1,0-1-1,1 1 0,6-12 0,-1 7-18,-1 1-1,2 0 0,0 1 0,0 0 1,1 0-1,1 1 0,13-10 0,62-41 248,-55 40 128,-1 0 0,36-35 0,-60 50-295,-1 0 0,1-1 1,-1 0-1,-1-1 1,1 1-1,-1-1 1,-1 0-1,0-1 1,0 1-1,-1-1 1,4-16-1,-3-3-55,-1-1 1,-1-49-1,-2 79 8,0-5-21,-1-1 0,0 1-1,0-1 1,-1 1-1,1 0 1,-1-1-1,0 1 1,0 0-1,-1 0 1,0 1-1,0-1 1,0 0-1,-6-6 1,8 9 13,-1 0 0,0 0 0,1 1 1,-1-1-1,0 0 0,0 1 0,0 0 0,0-1 1,0 1-1,0 0 0,0 0 0,-1 0 0,1 0 1,0 1-1,-1-1 0,1 0 0,0 1 0,-1 0 1,1-1-1,-1 1 0,1 0 0,-1 1 1,1-1-1,0 0 0,-1 0 0,1 1 0,0 0 1,-1-1-1,1 1 0,0 0 0,0 0 0,-1 0 1,-2 3-1,1-1 38,1 0 0,-1 1 0,1 0 0,0 0 0,0 0 0,0 0 0,1 0 0,-1 0 0,1 1 0,0-1 0,1 1 0,-1 0 1,1 0-1,-1-1 0,0 11 0,-1 9 317,1 46 1,2-66-321,-1 12 180,1-1-1,1 1 1,1-1-1,0 1 0,1-1 1,6 19-1,-6-28-205,0 0 0,0 0 0,0 0 0,0-1 0,1 1-1,0-1 1,0 0 0,1 0 0,0 0 0,-1-1 0,1 1 0,1-1-1,-1 0 1,1-1 0,-1 1 0,1-1 0,10 4 0,3-1-1155,0-1 0,1-1 0,0-1 0,-1-1 0,1 0 1,0-1-1,24-3 0,-11 2 394,12-7 388,-38 5 857,0 0 1,0-1-1,0 0 1,-1-1 0,1 1-1,-1-1 1,8-7 0,-10 8-166,-1 1 1,0-1-1,1 0 1,-1-1-1,-1 1 1,1 0-1,-1-1 1,1 0-1,-1 0 1,0 1-1,0-1 1,-1 0-1,1-1 1,-1 1-1,0 0 1,0 0-1,0 0 1,0-1-1,-1 1 1,0-1-1,0 1 1,0 0-1,-1-1 1,0-4-1,0 7-323,0 0-1,0 0 1,0 0-1,0 0 1,-1 0-1,1 1 1,-1-1-1,1 0 1,-1 1-1,1-1 1,-1 1-1,0-1 1,0 1-1,0 0 1,0 0-1,0 0 1,0 0-1,0 0 1,0 0-1,0 1 1,0-1-1,-1 1 1,-2-1-1,-54-4-535,56 4 517,-1 1 1,0 0-1,0 1 1,0-1-1,1 1 1,-1-1 0,0 1-1,1 0 1,-1 0-1,0 1 1,1-1-1,0 1 1,-1 0-1,1 0 1,0 0-1,0 0 1,0 0-1,0 1 1,0-1-1,-4 6 1,4-3 6,1 0 1,0-1-1,0 1 0,0 0 1,1 0-1,-1 0 0,1 0 1,1 0-1,-1 1 0,1-1 0,-1 0 1,1 0-1,1 1 0,1 8 1,-1-12 14,0 0 0,0 1 0,0-1-1,0 0 1,0 0 0,1 0 0,-1 0 0,1 0 0,0 0 0,0 0 0,-1 0 0,1-1 0,0 1 0,1-1 0,-1 0 0,0 1 0,0-1-1,0 0 1,1 0 0,-1 0 0,1 0 0,-1-1 0,1 1 0,-1-1 0,1 0 0,3 1 0,6 0-107,-1 1 0,1-2 0,-1 0 0,19-1 1,-27 0 38,-1 0 0,1 0 0,-1-1 0,1 1 1,-1 0-1,1-1 0,-1 1 0,0-1 0,0 0 1,0 0-1,0 0 0,0 0 0,0 0 1,-1 0-1,1-1 0,-1 1 0,1 0 0,-1-1 1,0 1-1,0-1 0,0 0 0,0 1 1,0-1-1,0-3 0,2-6-151,-1 0 0,0 0 0,-1 0 0,0-14 1627,-1 67-743,0-37-670,1-1 0,-1 0-1,0 1 1,1-1 0,0 0-1,0 0 1,0 0 0,0 0-1,0 0 1,1 0 0,-1 0-1,1 0 1,0 0-1,0-1 1,0 1 0,0-1-1,0 1 1,0-1 0,1 0-1,-1 0 1,1 0 0,0 0-1,0 0 1,-1 0 0,1-1-1,0 0 1,0 1 0,1-1-1,-1 0 1,0-1 0,0 1-1,0 0 1,1-1 0,-1 0-1,0 0 1,0 0 0,5 0-1,-3 0-186,1 0 1,0-1-1,0 0 0,0 0 0,0 0 0,-1 0 1,1-1-1,-1 0 0,1 0 0,-1 0 0,0-1 1,1 0-1,-1 0 0,-1 0 0,1-1 0,0 1 1,-1-1-1,0 0 0,0-1 0,7-8 0,-5 1 108,-1-1 0,0 0 0,-1-1-1,0 0 1,-1 1 0,0-1 0,1-22-1,-3-106 668,-3 80-33,2 53 1434,-3 10-839,-3 23-559,-5 42-525,7-24 509,3 1 0,5 75 0,-2-111-535,0 1 0,0 0 0,1-1 0,0 1 0,0-1 0,0 0 0,1 0 0,0 0 0,1-1 0,-1 1 0,1-1 0,1 0 0,-1 0 0,1-1 0,0 0 0,0 0 0,0 0 0,1-1 1,0 0-1,0 0 0,0 0 0,14 4 0,-7-3-53,1 0 1,0-2 0,1 1 0,-1-2-1,0 0 1,1-1 0,0 0 0,-1-1-1,1-1 1,26-5 0,-35 4 10,-1 0 1,0 0-1,1-1 1,-1 0-1,0 0 0,0 0 1,-1-1-1,1 0 1,-1 0-1,0 0 1,0-1-1,0 0 0,0 0 1,-1 0-1,0 0 1,0-1-1,0 0 1,-1 0-1,3-7 0,-2 4-24,0 0-1,-1 0 1,0 0 0,0-1-1,-1 1 1,0-1-1,-1 0 1,0 1-1,-1-1 1,0 0-1,-1 0 1,-2-17-1,2 25 20,0 0 0,0-1 0,0 1 0,0 0 0,0 0 0,0 0 0,-1 0 0,1 0 0,-1 0-1,1 0 1,-1 0 0,0 0 0,0 1 0,0-1 0,0 1 0,0-1 0,0 1 0,0 0 0,-1 0-1,1 0 1,0 0 0,0 0 0,-1 0 0,1 1 0,-4-1 0,4 1 11,0-1-1,0 1 1,0 0-1,0 0 1,0 0 0,0 0-1,0 0 1,0 1 0,0-1-1,0 0 1,0 1 0,1 0-1,-1-1 1,0 1-1,0 0 1,0 0 0,1 0-1,-1 0 1,1 0 0,-1 1-1,1-1 1,-1 0-1,1 1 1,-1-1 0,1 1-1,0-1 1,0 1 0,0 0-1,0-1 1,0 1 0,-1 4-1,0 1 56,-1 1-1,2 0 0,-1 0 1,1 0-1,0 0 0,1 0 1,0 0-1,0 0 0,1 0 1,0 0-1,0 0 0,1 0 1,2 9-1,-1-12-28,0 1-1,-1-1 1,2 0 0,-1 1-1,0-2 1,1 1-1,0 0 1,0-1 0,1 1-1,-1-1 1,1 0-1,0-1 1,0 1 0,0-1-1,1 0 1,-1 0-1,10 3 1,38 6-668,-35-11-2333,0-1-4065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6.387"/>
    </inkml:context>
    <inkml:brush xml:id="br0">
      <inkml:brushProperty name="width" value="0.05" units="cm"/>
      <inkml:brushProperty name="height" value="0.05" units="cm"/>
      <inkml:brushProperty name="color" value="#004F8B"/>
    </inkml:brush>
  </inkml:definitions>
  <inkml:trace contextRef="#ctx0" brushRef="#br0">0 0 8516,'0'0'7203,"50"0"-6242,-19 0-529,-2 0-400,0 0-16,-6 0-16,-4 0-945,-5 0-1408,-8 0-2209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08.696"/>
    </inkml:context>
    <inkml:brush xml:id="br0">
      <inkml:brushProperty name="width" value="0.05" units="cm"/>
      <inkml:brushProperty name="height" value="0.05" units="cm"/>
      <inkml:brushProperty name="color" value="#004F8B"/>
    </inkml:brush>
  </inkml:definitions>
  <inkml:trace contextRef="#ctx0" brushRef="#br0">0 113 624,'0'0'7174,"8"0"-2781,13 0-3239,276 17 624,9 0-248,-306-17-1573,1 5-2968,0 1 3146,-1-144-5508,0 138 5368,0-1 1,0 0-1,0 0 0,0 0 0,1 1 0,-1-1 1,0 0-1,0 0 0,1 1 0,-1-1 0,0 0 0,1 1 1,-1-1-1,0 0 0,1 1 0,-1-1 0,1 1 1,-1-1-1,1 1 0,0-1 0,-1 1 0,1-1 1,-1 1-1,1-1 0,0 1 0,-1 0 0,2-1 1,27-2 353,27 16 954,13 12 210,-38-16-1274,1 2 0,-1 2 1,-1 0-1,0 2 0,47 33 0,-76-48-247,0 1-1,-1-1 1,1 1-1,0-1 1,0 1-1,-1-1 0,1 1 1,-1 0-1,1-1 1,-1 1-1,1 0 1,-1-1-1,1 1 1,-1 0-1,1 0 1,-1 0-1,0-1 1,0 1-1,1 0 1,-1 0-1,0 0 0,0 0 1,0 0-1,0-1 1,0 1-1,0 0 1,0 0-1,0 1 1,-1 0 1,0-1 0,0 1 0,0-1 0,0 0-1,-1 1 1,1-1 0,0 0 0,0 0 0,-1 0 0,1 0 0,-1 0 0,1 0 0,-4 1 0,-57 18-130,56-19 81,-171 31-1985,174-29 392,12-2-1042,11-1-2240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0.122"/>
    </inkml:context>
    <inkml:brush xml:id="br0">
      <inkml:brushProperty name="width" value="0.05" units="cm"/>
      <inkml:brushProperty name="height" value="0.05" units="cm"/>
      <inkml:brushProperty name="color" value="#004F8B"/>
    </inkml:brush>
  </inkml:definitions>
  <inkml:trace contextRef="#ctx0" brushRef="#br0">226 300 7491,'0'0'3570,"0"-8"-3410,0 6-158,0 0-1,0 0-1,0 0 1,0 0-1,0 0 1,0 0-1,-1 0 1,1 0-1,-1 0 0,1 0 1,-1 0-1,0 1 1,0-3-1,-1 3-7,1-1 1,-1 1-1,1 0 0,-1 0 0,1 0 0,-1 0 1,1 1-1,-1-1 0,0 0 0,1 1 0,-1-1 1,0 1-1,0-1 0,1 1 0,-1 0 0,0 0 1,0 0-1,0 0 0,-2 0 0,-11 1-25,0 0-1,1 0 0,-1 1 1,0 1-1,1 0 1,-27 11-1,38-13 42,0 0 0,0 0-1,0 1 1,0-1 0,0 1-1,0 0 1,0-1 0,1 1-1,-1 0 1,1 1-1,-1-1 1,1 0 0,0 1-1,0-1 1,0 1 0,0 0-1,1 0 1,-1 0 0,1 0-1,-1 0 1,1 0 0,0 0-1,0 0 1,1 0-1,-1 0 1,1 1 0,-1-1-1,1 0 1,0 0 0,0 1-1,0-1 1,1 0 0,-1 0-1,1 1 1,0-1 0,0 0-1,0 0 1,2 5-1,0-3 46,0 1 0,1-1 0,-1 0 0,1 0 0,0 0 0,1 0 0,-1-1-1,1 0 1,6 5 0,54 35 407,-33-24-255,-21-12-110,129 93 925,-121-85-885,0 0 0,-2 1 1,0 1-1,28 40 1,-41-53-130,-1 1 1,0-1 0,0 1 0,-1 0 0,0 0 0,0 0 0,0 0 0,1 10 0,-3-15 4,0 1-1,1-1 1,-1 1 0,0 0-1,0-1 1,-1 1 0,1-1 0,0 1-1,0 0 1,-1-1 0,1 1-1,-1-1 1,1 1 0,-1-1-1,0 0 1,0 1 0,1-1 0,-1 1-1,0-1 1,0 0 0,0 0-1,0 0 1,-1 0 0,1 0-1,0 0 1,0 0 0,-1 0-1,1 0 1,-1 0 0,1 0 0,0-1-1,-1 1 1,1-1 0,-1 1-1,0-1 1,-2 1 0,-7 0 17,0 0-1,-1 0 1,1-1 0,0 0 0,-1-1 0,1-1 0,0 1-1,0-2 1,0 0 0,0 0 0,1-1 0,-20-9 0,24 10-33,0-1 0,0 1 0,1-1 1,-1 0-1,1-1 0,0 0 0,0 0 0,1 0 1,-1 0-1,1 0 0,0-1 0,1 0 1,-1 0-1,1 0 0,0 0 0,1-1 1,0 1-1,0-1 0,0 1 0,0-1 0,1 0 1,0-9-1,1 10 12,0 1 0,1 0 0,-1 0 0,1-1 0,0 1 0,1 0 0,-1 0 0,1 0 0,0 0 0,1 0 0,-1 1 0,1-1 0,0 1 0,0-1 0,6-5 0,6-6-40,0 1-1,31-22 1,20-19-15,-53 42 43,-1-1 0,-1 0 1,0-1-1,-1 0 0,-1 0 0,0-1 1,-1 0-1,-1 0 0,0-1 0,-2 0 0,0 0 1,-1-1-1,-1 0 0,-1 1 0,0-1 1,-2-24-1,1 25 8,-5-54 60,4 68-60,-1 0 1,0 1-1,0-1 0,0 0 1,0 1-1,-1-1 0,0 1 1,1 0-1,-1-1 0,0 1 0,-1 0 1,1 0-1,0 0 0,-1 1 1,0-1-1,-4-3 0,7 5-5,-1 1 0,0-1 0,0 1 0,1-1-1,-1 1 1,0-1 0,0 1 0,0 0 0,0-1 0,1 1-1,-1 0 1,0 0 0,0 0 0,0-1 0,0 1 0,0 0-1,0 0 1,0 0 0,0 0 0,1 1 0,-1-1 0,0 0-1,0 0 1,0 0 0,0 1 0,0-1 0,1 0 0,-1 1-1,-2 0 1,2 1 6,-1 0-1,1 0 0,-1 0 0,1 0 1,0 0-1,0 0 0,0 0 1,0 0-1,0 0 0,0 0 1,0 4-1,-7 60 142,7-42-36,1 0 1,1 1-1,2-1 1,0 0-1,2 0 1,11 38-1,-13-53-94,1-1-1,-1 0 1,1 0-1,0-1 1,1 1-1,0-1 1,0 0 0,1 0-1,-1-1 1,2 0-1,-1 0 1,1 0-1,-1-1 1,2 0 0,-1 0-1,0 0 1,1-1-1,0 0 1,0-1-1,0 0 1,0 0 0,10 1-1,-14-3-14,0 0 0,-1 0 0,1-1 0,0 1 0,-1-1 0,1 0 1,0 0-1,0-1 0,-1 1 0,1-1 0,0 0 0,-1 0 0,1 0 0,-1 0 0,1-1 0,-1 1 0,1-1 0,-1 0 0,0 0 0,0 0 0,0 0 0,4-5 0,-4 3-28,1 0-1,-1-1 0,0 0 1,-1 1-1,1-1 0,-1 0 1,0-1-1,0 1 0,-1 0 0,1 0 1,-1-1-1,0 1 0,-1-1 1,1 1-1,-1-7 0,0 6 15,0 3 10,1 1 0,-1 0 0,0 0 0,0 0 0,1-1 0,-2 1 0,1 0 0,0 0 0,0-1 0,-1 1 0,1 0 0,-1 0 0,0 0 0,1 0 0,-1 0 0,-2-4 0,2 6-50,1 16-884,0-12 930,1 0-1,-1 0 0,1 0 0,-1 1 0,1-1 0,0 0 0,1 0 0,-1 0 0,1-1 0,-1 1 0,1 0 0,1 0 0,-1-1 0,0 0 0,1 1 0,-1-1 1,1 0-1,0 0 0,0 0 0,1-1 0,-1 1 0,0-1 0,5 3 0,-1-1 29,0-1 0,0-1 0,0 1 0,1-1 0,-1 0 0,0 0 0,1-1 0,-1 0 0,1-1 0,0 0 0,-1 0 0,12-1 0,-17 0-41,0 0 0,1 0 0,-1 0 0,0 0 0,0 0 0,0 0 0,0-1-1,0 1 1,0-1 0,0 1 0,-1-1 0,1 0 0,0 0 0,-1 0 0,1 0 0,-1 0 0,0 0-1,0 0 1,0 0 0,0 0 0,0-1 0,0 1 0,-1 0 0,1-1 0,-1 1 0,1-5 0,2-9-351,-2 0 0,0-29 1,-1 37 271,0-41 177,0 52 50,3 22 65,0 1-1,2-1 1,1 0 0,0-1 0,2 1-1,1-1 1,1-1 0,15 25 0,-12-21-20,0 0 1,-2 1 0,-1 0 0,-1 0-1,9 55 1,-18-81-184,1 0 1,-1 0-1,0 0 0,1-1 0,-1 1 0,0 0 1,0 0-1,-1 0 0,1 0 0,0 0 1,0 0-1,-1 0 0,0 0 0,1 0 1,-1 0-1,0 0 0,0-1 0,0 1 1,0 0-1,0-1 0,0 1 0,-2 2 0,-1-3-59,0 1 0,1-1 0,-1 0 0,0 0 0,0 0 0,0 0 0,1-1 0,-1 0 0,0 1 0,-8-2 0,5 2 24,-1-1 0,1 0 0,0-1 0,-1 1 0,1-1 0,-1-1 1,1 1-1,0-1 0,0 0 0,0-1 0,0 0 0,0 0 0,1 0 0,-1-1 1,1 0-1,0 0 0,0-1 0,0 0 0,1 0 0,0 0 0,-5-6 1,9 8 91,-1 1 1,1-1 0,0 1 0,1-1 0,-1 0 0,0 1-1,1-1 1,-1 0 0,1 1 0,0-1 0,0 0 0,0 0-1,0 1 1,1-1 0,-1 0 0,1 1 0,-1-1 0,1 0-1,0 1 1,0-1 0,0 1 0,3-5 0,3-5-1061,1-1 0,0 1 0,11-11-1,-10 11-1236,14-16-4545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0.618"/>
    </inkml:context>
    <inkml:brush xml:id="br0">
      <inkml:brushProperty name="width" value="0.05" units="cm"/>
      <inkml:brushProperty name="height" value="0.05" units="cm"/>
      <inkml:brushProperty name="color" value="#004F8B"/>
    </inkml:brush>
  </inkml:definitions>
  <inkml:trace contextRef="#ctx0" brushRef="#br0">138 83 4114,'0'0'7435,"0"-12"-6853,-1-34 34,1 45-593,-1 0-1,1 0 0,0 0 1,-1-1-1,1 1 0,-1 0 1,1 0-1,-1 0 0,0 0 1,0 0-1,1 0 1,-1 0-1,0 0 0,0 0 1,0 0-1,0 0 0,0 1 1,0-1-1,0 0 0,0 1 1,0-1-1,0 0 1,0 1-1,-1 0 0,1-1 1,0 1-1,0 0 0,0-1 1,-2 1-1,-37-1-91,32 2 105,6-1-19,0 0 0,0 0 0,0 0 0,0 1 0,0-1-1,0 1 1,0-1 0,0 1 0,0 0 0,1 0 0,-1 0 0,0 0 0,1 0 0,-1 0 0,0 1 0,1-1 0,-1 0 0,1 1 0,-3 2 0,2 1 29,-1-1 0,1 0 0,-1 1 0,1 0 0,0-1 0,1 1-1,-1 0 1,0 5 0,1-2 18,-1 1-1,1-1 1,1 0-1,0 0 1,0 1 0,0-1-1,1 0 1,1 0-1,-1 1 1,4 7-1,-3-11-41,1-1 0,0 1 1,0-1-1,1 0 0,-1 0 0,1 0 0,0 0 0,0-1 0,0 0 1,1 1-1,-1-1 0,1-1 0,-1 1 0,1-1 0,0 0 1,5 2-1,-3-2-51,-1 1 1,1-2-1,-1 1 0,1-1 1,0 0-1,0 0 1,-1-1-1,1 0 1,0 0-1,0-1 1,0 1-1,10-4 0,-14 2-36,1 0 0,0 0 0,-1 0 0,1 0 0,-1-1 0,0 1 0,0-1 0,0 0 0,0 0 0,0 0-1,0-1 1,3-6 0,21-41-1493,-21 38 1606,-4 14 918,-2 6-943,0-1-1,1 0 1,-1 0-1,1 0 0,0 1 1,1-1-1,2 6 1,-3-10-254,0 0 0,0 1 1,1-1-1,-1 0 0,1 0 1,-1 0-1,1 0 0,0 0 1,0 0-1,0 0 0,0-1 1,0 1-1,0-1 0,0 1 1,1-1-1,-1 0 0,1 0 1,-1 0-1,4 1 0,15 1-5232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7.791"/>
    </inkml:context>
    <inkml:brush xml:id="br0">
      <inkml:brushProperty name="width" value="0.05" units="cm"/>
      <inkml:brushProperty name="height" value="0.05" units="cm"/>
      <inkml:brushProperty name="color" value="#FF0066"/>
    </inkml:brush>
  </inkml:definitions>
  <inkml:trace contextRef="#ctx0" brushRef="#br0">0 343 7860,'0'0'3356,"1"0"-3305,0 0 1,-1 0-1,1 0 0,0 1 1,-1-1-1,1 0 1,0 0-1,0 0 0,-1 0 1,1 0-1,0 0 1,-1 0-1,1 0 1,0-1-1,0 1 0,-1 0 1,1 0-1,0-1 1,-1 1-1,1 0 0,-1-1 1,1 1-1,0 0 1,-1-1-1,1 0 0,24-35-193,-3-2 0,24-53 0,-28 51-256,3 1 1,33-48-1,-54 87 434,0-1-1,0 1 1,1-1 0,-1 1-1,0-1 1,1 1 0,-1-1 0,1 1-1,-1-1 1,1 1 0,-1 0-1,1-1 1,-1 1 0,1 0-1,-1 0 1,1-1 0,-1 1 0,1 0-1,-1 0 1,1 0 0,0-1-1,-1 1 1,1 0 0,-1 0-1,1 0 1,0 0 0,-1 0-1,1 0 1,-1 0 0,1 0 0,0 1-1,-1-1 1,1 0 0,-1 0-1,1 0 1,0 1 0,-1-1-1,1 0 1,-1 1 0,1-1 0,-1 0-1,1 1 1,-1-1 0,0 1-1,1-1 1,-1 1 0,1-1-1,-1 1 1,0-1 0,1 1 0,-1 0-1,19 38 431,-13-26-24,12 25 365,4 12 134,3-1 1,48 71-1,-101-118-8328,-11-16 3465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0.946"/>
    </inkml:context>
    <inkml:brush xml:id="br0">
      <inkml:brushProperty name="width" value="0.05" units="cm"/>
      <inkml:brushProperty name="height" value="0.05" units="cm"/>
      <inkml:brushProperty name="color" value="#004F8B"/>
    </inkml:brush>
  </inkml:definitions>
  <inkml:trace contextRef="#ctx0" brushRef="#br0">0 1 9604,'0'0'32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1.278"/>
    </inkml:context>
    <inkml:brush xml:id="br0">
      <inkml:brushProperty name="width" value="0.05" units="cm"/>
      <inkml:brushProperty name="height" value="0.05" units="cm"/>
      <inkml:brushProperty name="color" value="#004F8B"/>
    </inkml:brush>
  </inkml:definitions>
  <inkml:trace contextRef="#ctx0" brushRef="#br0">1 239 80,'0'0'12056,"0"-5"-11832,1-6-168,5-36 160,-5 45-214,-1 1 0,1-1 0,0 1 0,-1-1 1,1 1-1,0 0 0,0-1 0,0 1 0,0 0 0,0 0 0,0 0 1,0 0-1,0-1 0,1 2 0,-1-1 0,0 0 0,1 0 0,-1 0 0,1 1 1,-1-1-1,0 0 0,1 1 0,0 0 0,-1-1 0,1 1 0,-1 0 1,1 0-1,2-1 0,2 2 52,-1 0 0,1 1 0,0-1 0,-1 1 0,1 0 0,-1 1 0,0-1 0,1 1 0,-1 0 0,-1 0 0,1 1-1,5 4 1,-3-2 1,1-1 0,0 0 0,0 0 0,11 4 0,-15-8-40,0 1 0,0-1 0,0 1 0,0-1 0,0-1 0,0 1 0,1-1 1,-1 1-1,0-1 0,0 0 0,1-1 0,4 0 0,-7 0-8,-1 0 0,1 1 0,0-1 0,-1 0 1,1 0-1,-1 0 0,0-1 0,1 1 0,-1 0 0,0 0 1,0-1-1,0 1 0,0-1 0,0 1 0,0-1 1,0 1-1,0-1 0,0 0 0,-1 1 0,1-1 0,-1 0 1,1 0-1,-1 1 0,0-1 0,0 0 0,0 0 1,0 0-1,0 1 0,0-4 0,0-23-149,-3-55 237,-11 30-3991,8 42-223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1.622"/>
    </inkml:context>
    <inkml:brush xml:id="br0">
      <inkml:brushProperty name="width" value="0.05" units="cm"/>
      <inkml:brushProperty name="height" value="0.05" units="cm"/>
      <inkml:brushProperty name="color" value="#004F8B"/>
    </inkml:brush>
  </inkml:definitions>
  <inkml:trace contextRef="#ctx0" brushRef="#br0">1 162 3954,'0'0'3967,"22"-3"-2620,71-8-685,-86 10-590,0 0 1,1 0-1,-1-1 0,0 0 1,0 0-1,0 0 0,0-1 1,-1 0-1,1 0 0,-1-1 1,0 0-1,1 0 0,-2 0 0,1-1 1,0 0-1,-1 0 0,7-9 1,-11 13-112,0-1 1,0 0-1,1 0 1,-1 0-1,0 0 1,-1 0 0,1 0-1,0 0 1,0 0-1,-1-1 1,0 1-1,1 0 1,-1 0-1,0 0 1,0-1-1,0 1 1,0 0-1,0 0 1,-1 0-1,1-1 1,-1 1-1,1 0 1,-1 0-1,0 0 1,0 0 0,0 0-1,0 0 1,0 0-1,0 0 1,-1 0-1,1 1 1,-1-1-1,1 1 1,-1-1-1,1 1 1,-1-1-1,0 1 1,0 0-1,0 0 1,0 0-1,0 0 1,0 0 0,0 0-1,0 0 1,0 1-1,0-1 1,0 1-1,-1-1 1,-3 1-1,2 0 111,0 0 0,0 1 0,0 0 0,0-1 0,0 1 0,0 0 0,0 1 0,1-1 0,-1 1 0,0 0 1,1 0-1,-1 0 0,1 0 0,0 1 0,-1-1 0,1 1 0,1 0 0,-1 0 0,0 0 0,1 0 0,-1 0 0,1 1 0,0-1 0,0 1 0,0-1 0,-2 8 0,1-3 142,0 0 0,1 0 0,-1 0 0,2 1 0,-1-1 0,1 0 0,1 1 0,-1-1 0,2 1 1,-1-1-1,1 1 0,3 11 0,-3-16-137,1 0 0,1 1 0,-1-2 0,1 1 0,-1 0 0,1 0 0,0-1 0,1 0 0,-1 0 0,0 0 0,1 0 0,0 0 0,0 0 0,-1-1 0,2 0 0,-1 0 0,0 0 0,0 0 0,1-1 0,7 2 0,7 2 4,-1-1 0,0-1 1,34 1-1,-22-5-313,3 0-871,-13 3-3960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4.301"/>
    </inkml:context>
    <inkml:brush xml:id="br0">
      <inkml:brushProperty name="width" value="0.05" units="cm"/>
      <inkml:brushProperty name="height" value="0.05" units="cm"/>
      <inkml:brushProperty name="color" value="#004F8B"/>
    </inkml:brush>
  </inkml:definitions>
  <inkml:trace contextRef="#ctx0" brushRef="#br0">1 0 1169,'0'0'13520,"23"8"-13277,29 3-143,-2 1-48,0-3 1,1-1-1,56 0 1,-16-8 53,-90 0-140,-1 1 23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4.769"/>
    </inkml:context>
    <inkml:brush xml:id="br0">
      <inkml:brushProperty name="width" value="0.05" units="cm"/>
      <inkml:brushProperty name="height" value="0.05" units="cm"/>
      <inkml:brushProperty name="color" value="#004F8B"/>
    </inkml:brush>
  </inkml:definitions>
  <inkml:trace contextRef="#ctx0" brushRef="#br0">1 0 2673,'0'0'3943,"14"0"-3409,8 0 135,0 2-1,1 0 1,-1 1-1,32 9 1,-32-5 12,-12-4-373,0 0 0,1 0 0,-2 1 0,1 1-1,10 6 1,-17-10-277,-1 1 0,1 0 0,-1 1-1,0-1 1,1 0 0,-1 1 0,0-1 0,-1 1 0,1-1 0,0 1-1,-1 0 1,1 0 0,-1 0 0,0 0 0,0 0 0,0 0-1,-1 0 1,1 0 0,-1 1 0,1-1 0,-1 5 0,-1-4-21,0-1 0,1 1 1,-1-1-1,-1 1 0,1-1 1,0 1-1,-1-1 1,0 0-1,0 0 0,0 0 1,0 0-1,0 0 0,-1 0 1,1 0-1,-1-1 0,1 1 1,-1-1-1,0 0 1,0 0-1,0 0 0,-1 0 1,-5 2-1,-13 6 13,0 0 0,-34 8 0,26-9-77,9 0 11,14-6-76,0 0 1,0-1-1,0 1 1,-1-2 0,1 1-1,-8 0 1,33-2-8529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5.474"/>
    </inkml:context>
    <inkml:brush xml:id="br0">
      <inkml:brushProperty name="width" value="0.05" units="cm"/>
      <inkml:brushProperty name="height" value="0.05" units="cm"/>
      <inkml:brushProperty name="color" value="#004F8B"/>
    </inkml:brush>
  </inkml:definitions>
  <inkml:trace contextRef="#ctx0" brushRef="#br0">3 1 2993,'0'0'5136,"0"112"-2996,-1-56-1245,0-28-752,1 1 1,0-1 0,3 0 0,9 47 0,-5-55-2078,-7-42-1962,-1 1 3096,1 14 704,0 0-1,0 1 1,0-1 0,1 0-1,0 0 1,1 1 0,0-1-1,0 0 1,4-10-1,-4 15 228,0-1-1,0 1 1,0 0-1,0-1 1,1 1-1,-1 0 0,0 0 1,1 0-1,0 1 1,-1-1-1,1 1 0,0-1 1,0 1-1,0 0 1,0 0-1,0 0 1,0 0-1,0 1 0,0-1 1,0 1-1,0 0 1,0 0-1,5 0 0,-2 1 27,0 0 0,-1 0 0,1 0 0,0 1 0,-1 0 0,1 0 0,-1 0 0,0 1 0,0-1 0,0 1 0,0 1 0,0-1 0,-1 1 0,1-1 0,-1 1-1,0 0 1,0 1 0,4 6 0,1 0-40,-2 1 0,1 0-1,-1 0 1,-1 0 0,0 1 0,7 25-1,-21-65-196,1 0-1,1-1 1,2 1-1,-2-38 1,6 64 122,0-1 0,0 1 1,0-1-1,0 1 0,0-1 1,1 1-1,-1-1 0,0 1 1,1-1-1,-1 1 0,1-1 1,0 1-1,-1-1 0,1 1 1,0 0-1,0 0 0,0-1 1,0 1-1,0 0 0,0 0 1,0 0-1,0 0 0,0 0 1,1 0-1,-1 0 0,0 1 1,1-1-1,-1 0 0,0 1 1,1-1-1,2 0 0,4 0-444,0 0-1,0 0 1,-1 1-1,1 0 1,11 2-1,-5-1-988,17 2-2027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6.752"/>
    </inkml:context>
    <inkml:brush xml:id="br0">
      <inkml:brushProperty name="width" value="0.05" units="cm"/>
      <inkml:brushProperty name="height" value="0.05" units="cm"/>
      <inkml:brushProperty name="color" value="#004F8B"/>
    </inkml:brush>
  </inkml:definitions>
  <inkml:trace contextRef="#ctx0" brushRef="#br0">264 171 5763,'0'0'7107,"3"-7"-6363,-1 1-579,0 1 0,-1 0 0,0-1 0,1 1 0,-2-1 0,1 1 0,-1-11 1,0 14-142,0 0 0,-1 0 0,0 0 0,1-1 0,-1 1 0,0 0 0,0 0 0,0 0 0,0 0 0,-1 0 0,1 0 0,-1 1 0,1-1 0,-1 0 0,1 1 0,-1-1 0,0 1 0,0-1 0,0 1 0,0 0 0,0 0 0,0 0 0,0 0 0,0 0 0,-4-1 0,-7-2-39,-1 0-1,1 0 1,-1 1 0,0 1-1,0 0 1,0 1-1,0 1 1,-24 2 0,34-2 26,0 1 1,0-1-1,0 1 1,0 0-1,0 0 1,1 0-1,-1 1 1,0-1-1,1 1 1,-1 0-1,1 0 1,0 0-1,-1 1 1,1-1-1,0 1 1,0 0-1,1 0 1,-1 0-1,1 0 1,-1 0-1,1 0 1,0 1-1,0-1 1,0 1-1,1-1 1,-1 1-1,1 0 1,0 0-1,0 0 1,0 0-1,1 0 1,-1-1-1,1 1 1,0 6-1,0-7 0,0 1 0,0 0 0,0 0-1,1-1 1,-1 1 0,1 0 0,0-1 0,0 1-1,0 0 1,0-1 0,1 1 0,0-1 0,-1 0-1,1 0 1,1 1 0,2 2 0,-1-3 7,-1 0 0,2 0-1,-1 0 1,0-1 0,0 1 0,1-1 0,-1-1 0,1 1 0,0 0 0,-1-1 0,1 0 0,7 0-1,-3 1-23,0 0 0,-1-1 0,1-1 0,0 0-1,0 0 1,0 0 0,0-1 0,-1-1 0,13-3-1,-18 4 4,0 0-1,0-1 0,0 0 0,0 1 0,0-1 0,0 0 1,0-1-1,-1 1 0,1 0 0,-1-1 0,0 1 0,0-1 1,0 0-1,0 0 0,0 0 0,0 0 0,-1 0 1,0 0-1,1 0 0,-1-1 0,0 1 0,-1 0 0,1-1 1,0 1-1,-1-1 0,0-4 0,0 7 9,1-30-179,-1 31 172,0-1 0,0 1 0,1 0 0,-1-1-1,0 1 1,0 0 0,0-1 0,0 1 0,0-1 0,0 1 0,0-1 0,0 1 0,0 0 0,0-1 0,0 1-1,0-1 1,0 1 0,0 0 0,0-1 0,0 1 0,-1-1 0,1 1 0,0 0 0,0-1 0,0 1-1,-1 0 1,1-1 0,0 1 0,0 0 0,-1-1 0,1 1 0,0 0 0,-1 0 0,1-1 0,0 1 0,-1 0-1,1 0 1,-1 0 0,1-1 0,0 1 0,-1 0 0,1 0 0,-1 0 0,1 0 0,0 0 0,-1 0-1,1 0 1,-1 0 0,1 0 0,0 0 0,-1 0 0,0 0 0,0 3-8,-1 0 0,1 0 1,0 1-1,0-1 0,0 0 0,1 0 0,-1 0 1,1 1-1,0-1 0,0 0 0,0 1 0,0-1 1,1 7-1,0 1-8,-1-7-7,1 0 0,0-1-1,0 1 1,0 0 0,0 0 0,0 0-1,1-1 1,0 1 0,0-1 0,0 1-1,0-1 1,0 0 0,1 0 0,-1 0-1,1 0 1,0 0 0,0-1 0,0 1-1,0-1 1,0 0 0,1 0 0,-1 0 0,1 0-1,-1 0 1,1-1 0,5 2 0,5 2-104,-1-1 0,1-1-1,0 0 1,0-1 0,1 0 0,15-1 0,-24 0 124,-1-1 0,1-1 0,0 1 0,-1-1-1,1 0 1,-1 0 0,1-1 0,-1 0 0,1 0-1,-1 0 1,0 0 0,7-5 0,-9 4 0,0 0 1,0 0 0,0 0-1,0 0 1,0-1 0,0 1-1,-1-1 1,0 0 0,0 0-1,0 0 1,0 0 0,-1 0-1,1 0 1,-1-1 0,0 1-1,1-8 1,3-40-60,-5 49 89,0 1 0,0-1 0,0 1 1,0 0-1,0-1 0,0 1 0,-1-1 0,1 1 1,-1-1-1,1 1 0,-1 0 0,0-1 0,0 1 1,0 0-1,0 0 0,-1 0 0,-2-4 1,3 6-17,1 0 0,-1-1 0,0 1 0,1 0 0,-1 0 0,0 0 0,0 0 0,1 0 0,-1 0 0,0 0 0,0 1 0,1-1 0,-1 0 0,0 0 0,1 1 0,-1-1 1,0 0-1,1 1 0,-1-1 0,0 0 0,1 1 0,-1-1 0,1 1 0,-1-1 0,1 1 0,-1-1 0,1 1 0,-1 0 0,1-1 0,0 1 0,-1-1 0,1 1 1,0 0-1,-1 0 0,1-1 0,0 1 0,0 0 0,0-1 0,0 1 0,-1 0 0,1 0 0,0-1 0,0 1 0,1 1 0,-7 34-22,6-30 23,-1-1-1,1 1 0,0-1 0,1 1 0,0-1 1,-1 1-1,2-1 0,-1 0 0,1 1 0,-1-1 0,1 0 1,1 0-1,3 6 0,-4-8-26,1 0 0,0 0 0,0-1 0,0 1 0,0-1 0,0 0 0,1 0 0,-1 0 0,1 0-1,-1-1 1,1 0 0,-1 1 0,1-1 0,0 0 0,0-1 0,0 1 0,0-1 0,-1 0 0,1 1 0,5-2 0,-3 1 4,-1 0 0,0 0 0,1-1 1,-1 0-1,0 0 0,0 0 0,0 0 0,0-1 0,0 0 0,0 0 1,0-1-1,0 1 0,-1-1 0,1 0 0,-1 0 0,0 0 1,0-1-1,0 0 0,0 1 0,0-1 0,-1-1 0,0 1 1,0 0-1,0-1 0,-1 0 0,4-6 0,-2 4 26,-1-1 1,1 0-1,-1 0 0,0 0 1,-1 0-1,0-1 1,-1 1-1,1 0 0,-1-14 726,4 65-1043,-4-37 283,1 0-1,0 0 0,0 0 1,1 0-1,0-1 1,0 1-1,0-1 1,1 0-1,0 0 1,0 0-1,0 0 0,0 0 1,1-1-1,0 0 1,7 5-1,-10-7-33,1 0 0,0-1-1,0 1 1,0-1 0,0 0-1,0 0 1,1 0 0,-1-1-1,0 1 1,0 0-1,1-1 1,-1 0 0,0 0-1,0 0 1,1 0 0,-1-1-1,0 1 1,0-1 0,1 0-1,-1 0 1,0 0 0,0 0-1,0-1 1,0 1 0,0-1-1,-1 0 1,1 1 0,0-1-1,-1-1 1,1 1 0,2-3-1,2-4-290,0 1 0,-1-1 0,-1 0 0,1-1 0,-1 0 0,-1 1 0,0-1 0,0-1 0,-1 1-1,4-21 1,2-7 554,-7 35-91,-1 1 1,0 0-1,1 0 0,0 0 0,-1 0 0,1 0 0,0 0 0,0 0 0,0 0 0,0 1 0,0-1 0,1 1 0,-1-1 0,0 1 0,1 0 0,-1 0 0,1 0 1,-1 0-1,1 1 0,-1-1 0,1 1 0,0-1 0,-1 1 0,1 0 0,0 0 0,-1 0 0,1 0 0,3 1 0,3 0 140,0 0-1,0 0 1,0 0 0,0 1-1,-1 1 1,1 0 0,10 4-1,-8-1-41,-1 0 0,0 1 0,0 0 0,11 11 0,-19-17-211,0 1 0,0-1 0,-1 1 0,1 0 0,0 0 0,-1-1 0,1 1 0,-1 0 1,1 1-1,-1-1 0,0 0 0,0 0 0,0 1 0,0-1 0,-1 0 0,1 1 0,-1-1 0,1 0 0,-1 1 0,0-1 0,0 1 0,0-1 0,0 1 0,0-1 1,0 1-1,-1-1 0,1 1 0,-2 2 0,0-3-22,0 0 1,0 0-1,0 1 0,-1-1 1,1-1-1,0 1 1,-1 0-1,0-1 0,1 1 1,-1-1-1,0 0 1,0 1-1,0-1 1,0-1-1,-4 2 0,-50 8-983,51-9 776,-83 5-4790,89-17-863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7.904"/>
    </inkml:context>
    <inkml:brush xml:id="br0">
      <inkml:brushProperty name="width" value="0.05" units="cm"/>
      <inkml:brushProperty name="height" value="0.05" units="cm"/>
      <inkml:brushProperty name="color" value="#004F8B"/>
    </inkml:brush>
  </inkml:definitions>
  <inkml:trace contextRef="#ctx0" brushRef="#br0">1 140 2417,'0'0'6568,"2"5"-6359,8 15 178,-2 0 1,0 1 0,-1 1 0,5 28 0,13 97 916,-23-138-1231,11 179 1415,-16-250-2787,-3 0 0,-20-93 0,17 110 858,2 0 0,2 0 0,2 0 1,6-89-1,-3 133 470,0 0 0,1 0 0,-1-1-1,0 1 1,0 0 0,1 0 0,-1-1 0,1 1 0,-1 0 0,1 0-1,-1 0 1,1 0 0,0 0 0,-1 0 0,1 0 0,0 0 0,0 0 0,0 0-1,0 0 1,0 1 0,0-1 0,0 0 0,0 1 0,0-1 0,0 0-1,0 1 1,0-1 0,1 1 0,-1 0 0,0-1 0,0 1 0,1 0 0,-1 0-1,0 0 1,0 0 0,1 0 0,-1 0 0,0 0 0,0 0 0,0 1-1,1-1 1,-1 0 0,0 1 0,0-1 0,0 1 0,0-1 0,1 1-1,-1-1 1,1 2 0,3 1 102,1-1 0,-1 1 0,0 1 0,0-1 0,0 1 0,0 0 0,-1 0 0,8 8 0,-5-2 0,0 1-1,-1 0 0,0 1 0,-1-1 0,-1 1 0,1 0 1,-2 1-1,0-1 0,0 1 0,-1-1 0,0 1 0,-2 0 1,1 15-1,-2-26-134,1 0 1,-1 1-1,1-1 1,-1 0-1,1 0 1,-1 0-1,0 0 1,0 0-1,0 0 1,0 0-1,-1-1 1,1 1-1,0 0 1,-1-1-1,1 1 1,-1-1-1,0 1 1,1-1-1,-1 0 1,0 1-1,0-1 1,0 0 0,0 0-1,0 0 1,0-1-1,0 1 1,0 0-1,0-1 1,-3 1-1,-8 1-354,-1 0 0,1-1 0,-22 0 0,25-1-189,9 0 479,0 0-1,0-1 1,0 1 0,0 0 0,0 0-1,0-1 1,0 1 0,0 0 0,0-1-1,0 1 1,0-1 0,0 1-1,0-1 1,0 0 0,1 1 0,-1-1-1,0 0 1,0 1 0,1-1-1,-1 0 1,0 0 0,1 0 0,-1 0-1,1 0 1,-1 0 0,1 0 0,-1 0-1,1 0 1,0 0 0,0 0-1,-1 0 1,1 0 0,0 0 0,0 0-1,0 0 1,0 0 0,0 0 0,0 0-1,0 0 1,1 0 0,-1 0-1,0 0 1,1-2 0,0 0 5,-1 1 0,1-1 0,0 0 0,0 1-1,0-1 1,0 0 0,0 1 0,1 0 0,-1-1 0,1 1 0,0 0 0,-1-1 0,1 1 0,0 0 0,0 1 0,4-4-1,4 1 193,1 0 0,0 1 0,0 0 0,0 1 0,0 0 0,1 1 0,-1 0 0,1 1 0,-1 0 0,0 1 0,12 2 0,-17-1 132,-1 0 0,1 0 1,-1 1-1,0 0 0,0 0 0,0 0 1,0 1-1,0 0 0,-1 0 0,6 6 1,31 23 460,-33-30-569,0 1-1,0-1 1,0 0-1,0-1 0,1 0 1,-1 0-1,0-1 1,1 0-1,-1-1 1,1 0-1,0 0 1,-1 0-1,14-4 0,-19 2-150,1 0-1,-1-1 1,0 1-1,-1-1 1,1 0-1,0 1 0,-1-2 1,1 1-1,-1 0 1,0 0-1,0-1 1,-1 1-1,1-1 0,-1 1 1,1-1-1,-1 0 1,0 1-1,0-1 1,0-6-1,0 5-135,0-1-1,-1 1 1,1 0-1,-1 0 1,0 0 0,0-1-1,-1 1 1,0 0-1,0 0 1,0 0 0,0 0-1,-1 0 1,0 0-1,-3-7 1,0 7-118,1 0 0,-1 0 0,0 0 0,-1 0 0,1 1 0,-1 0 0,1 0 0,-1 1 0,0-1 1,-1 1-1,1 1 0,-1-1 0,-11-2 0,0 1-152,-1 1 1,1 0-1,-37 1 1,55 2 420,0 0-1,-1 0 1,1-1 0,0 1 0,-1 0-1,1 0 1,0 0 0,-1 0 0,1 0-1,-1 0 1,1 0 0,0 0 0,-1 0-1,1 0 1,-1 0 0,1 0 0,0 0-1,-1 0 1,1 0 0,-1 0 0,1 0-1,0 0 1,-1 0 0,1 1 0,0-1-1,-1 0 1,1 0 0,0 1 0,-1-1-1,1 0 1,0 0 0,0 1 0,-1-1-1,1 0 1,0 1 0,0-1 0,-1 0-1,1 1 1,0-1 0,0 0 0,0 1 0,0-1-1,0 0 1,-1 1 0,1-1 0,0 1-1,0-1 1,0 0 0,0 1 0,0-1-1,0 1 1,0-1 0,0 0 0,1 1-1,-1 0 33,1 0 0,0 0 0,0 0 0,0 0 0,0 0-1,0 0 1,-1-1 0,1 1 0,1 0 0,-1-1 0,0 1 0,0-1-1,0 1 1,0-1 0,0 0 0,0 1 0,3-1 0,37 2 413,0-1 0,0-2 0,54-9 0,58-2 1505,-151 12-1905,0 1-1,0-1 1,0 1 0,0-1 0,0 1 0,0 0-1,-1-1 1,1 1 0,0 0 0,0 0-1,-1 1 1,1-1 0,-1 0 0,1 0 0,-1 1-1,0-1 1,1 1 0,-1-1 0,0 1 0,0 0-1,0-1 1,0 1 0,0 0 0,0 0 0,-1 0-1,1-1 1,-1 1 0,1 4 0,9 63 926,-9-53-508,2 17 136,-3-22-619,0 1 0,1 0 0,0-1 0,1 1-1,0-1 1,1 0 0,1 1 0,-1-1-1,12 20 1,-15-30-251,1 0-1,-1 0 1,1-1-1,0 1 1,0 0-1,-1 0 1,1-1-1,0 1 1,0 0-1,0-1 1,0 1-1,0-1 1,0 1-1,-1-1 0,1 0 1,0 1-1,0-1 1,1 0-1,0 1 1,7-1-3980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8.886"/>
    </inkml:context>
    <inkml:brush xml:id="br0">
      <inkml:brushProperty name="width" value="0.05" units="cm"/>
      <inkml:brushProperty name="height" value="0.05" units="cm"/>
      <inkml:brushProperty name="color" value="#004F8B"/>
    </inkml:brush>
  </inkml:definitions>
  <inkml:trace contextRef="#ctx0" brushRef="#br0">1 1 1008,'0'0'9247,"2"19"-8382,5 38-518,-2-1-1,-3 1 1,-6 76 0,2-125-4299,2-18 2785,5-22 974,-2 27 321,-1 0-1,1 0 0,1 0 0,-1 0 0,1 0 1,0 1-1,0 0 0,0 0 0,0 0 0,1 0 1,0 0-1,-1 1 0,1 0 0,1 0 0,-1 1 1,0-1-1,1 1 0,-1 0 0,11-2 0,5 1 319,1 0-1,-1 2 0,1 0 0,24 4 0,8-2-554,-44 0 342,1-2-1,-1 1 1,0-1 0,0-1-1,0 0 1,17-5 0,-24 6-209,-1-1 1,1 1 0,0 0 0,-1-1 0,1 0 0,-1 1 0,1-1 0,-1 0 0,0 0 0,0-1 0,0 1 0,0 0 0,0-1 0,-1 1-1,1-1 1,-1 1 0,0-1 0,1 0 0,-1 0 0,0 0 0,-1 1 0,1-1 0,0 0 0,-1 0 0,0 0 0,1 0 0,-2-4-1,2 5-27,-1 1 0,0-1-1,0 0 1,0 1 0,0-1-1,0 1 1,-1-1 0,1 1-1,0-1 1,-1 1 0,1-1-1,-1 1 1,1 0 0,-1-1-1,0 1 1,0 0 0,1-1-1,-1 1 1,0 0 0,0 0-1,0 0 1,0 0 0,-1 0-1,1 0 1,-2-2 0,-2 2-7,1 0 1,0 0-1,-1 0 1,1 0 0,-1 1-1,1 0 1,-8 0-1,5 0-17,4 0 30,1 0 1,-1 0-1,0 0 1,1 0-1,-1 1 0,0-1 1,1 1-1,-1 0 1,1 0-1,-1-1 0,1 2 1,-1-1-1,1 0 0,-1 0 1,1 1-1,0-1 1,0 1-1,0 0 0,-3 3 1,2-1 27,1 0 1,0 0 0,0 0 0,0 1-1,1-1 1,-1 0 0,1 1-1,0-1 1,0 1 0,1 0 0,-1 5-1,0 0 33,1-1 0,-1 1 0,1 0 0,1 0-1,0 0 1,2 10 0,-2-17-53,0 0 0,1 0 0,-1 0 0,0 0 0,1-1 0,0 1 0,0-1 0,0 1 0,0-1 0,0 1 0,0-1 0,0 0 0,1 0 0,-1 0-1,1 0 1,0-1 0,0 1 0,-1-1 0,1 1 0,0-1 0,0 0 0,5 1 0,4 2-129,1-2 0,-1 1 0,0-1 0,1-1 0,-1 0 0,1-1 0,-1-1 0,20-2 0,-27 2-55,0 0 0,1 0-1,-1-1 1,0 0-1,0 0 1,0 0 0,-1 0-1,1-1 1,0 0-1,-1 0 1,1 0 0,-1 0-1,0-1 1,0 0-1,-1 0 1,1 0-1,-1 0 1,0 0 0,0-1-1,0 1 1,4-10-1,-4 5 70,0-1-1,-1 1 0,0-1 0,0 0 0,-1 1 1,0-22 1447,-2 36-417,-3 4-565,1 1-1,0-1 0,1 1 1,0 0-1,1 0 1,-1 20-1,2-28-376,1 1 0,-1 0-1,1-1 1,0 1 0,-1-1 0,1 1-1,0-1 1,1 1 0,-1-1 0,0 0 0,1 1-1,-1-1 1,1 0 0,0 0 0,0 0-1,0 0 1,0-1 0,0 1 0,0 0-1,0-1 1,0 1 0,1-1 0,-1 0 0,0 0-1,1 0 1,-1 0 0,1 0 0,0-1-1,-1 1 1,1-1 0,4 1 0,-2 0-198,0 0 1,1 0 0,-1 0 0,0-1-1,1 0 1,-1 0 0,0-1-1,1 1 1,-1-1 0,0 0 0,0 0-1,0-1 1,0 0 0,0 0-1,0 0 1,0 0 0,0-1 0,6-4-1,-6 2 182,0-1-1,0 0 1,0 0 0,-1 0-1,0-1 1,0 1-1,0-1 1,-1 0-1,0 0 1,0-1 0,-1 1-1,2-10 1,-4 16 156,0 0 0,0 0 0,0 0 1,0 0-1,0 0 0,0 0 0,0 0 0,1 0 1,-1 0-1,0 0 0,1 0 0,-1 1 0,1-1 1,-1 0-1,1 0 0,-1 0 0,1 0 1,0 1-1,-1-1 0,1 0 0,0 0 0,-1 1 1,1-1-1,0 1 0,0-1 0,1 0 0,16 21-2345,-13-12 304,11 15-2810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19.262"/>
    </inkml:context>
    <inkml:brush xml:id="br0">
      <inkml:brushProperty name="width" value="0.05" units="cm"/>
      <inkml:brushProperty name="height" value="0.05" units="cm"/>
      <inkml:brushProperty name="color" value="#004F8B"/>
    </inkml:brush>
  </inkml:definitions>
  <inkml:trace contextRef="#ctx0" brushRef="#br0">1 166 3794,'0'0'5170,"8"-18"-4828,46-87 399,-52 102-588,0 0 0,0 1 0,0-1 0,1 0 0,-1 1 1,1-1-1,0 1 0,0 0 0,0 0 0,0 0 0,0 0 0,0 1 0,0-1 0,0 1 0,1 0 0,-1 0 0,1 0 0,5-1 0,6 1 146,-1 0 0,1 0-1,19 3 1,2 0 16,25-4 436,-35 1-1140,52 3 1,-98-7-4351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48.577"/>
    </inkml:context>
    <inkml:brush xml:id="br0">
      <inkml:brushProperty name="width" value="0.05" units="cm"/>
      <inkml:brushProperty name="height" value="0.05" units="cm"/>
      <inkml:brushProperty name="color" value="#FF0066"/>
    </inkml:brush>
  </inkml:definitions>
  <inkml:trace contextRef="#ctx0" brushRef="#br0">0 252 6755,'0'0'5523,"23"0"-4902,29 0-511,-1-3-1,65-12 0,-84 8-258,244-43-4173,-275 51 4378,0-1 1,0 1-1,0-1 0,0 1 1,0 0-1,0-1 0,0 1 1,-1 0-1,1 0 0,0-1 1,-1 1-1,1 0 0,0 0 1,-1 0-1,1 0 0,-1 0 1,1 0-1,-1 0 0,0 0 1,1 0-1,-1 0 0,0 0 1,0 0-1,0 0 0,1 1 1,6 41 2406,-4-30-1794,0 6-114,1 0 0,1-1 0,1 0-1,14 32 810,-19-99-1462,1 28-155,-2-1 0,0 0 0,-2 1 0,0-1 0,-1 1 1,-1 0-1,-8-23 0,6 29 195,0 0 0,1 0 0,1-1 0,0 1 0,2-1 0,-3-21 0,7 36 40,0 0 0,-1 0 0,1 1 0,0-1 0,-1 0-1,1 0 1,0 1 0,0-1 0,0 1 0,-1 0 0,1-1 0,0 1-1,0 0 1,0 0 0,0 0 0,3 1 0,-1-1-10,-4 0 24,145 0 304,-129 2-183,-1 0 0,0 0-1,0 1 1,0 1 0,0 1 0,-1 0-1,19 10 1,-31-15-115,-1 1 0,0-1-1,0 1 1,0 0 0,0 0 0,1-1 0,-1 1-1,0 0 1,0 0 0,-1 0 0,1 0 0,0 0-1,0 0 1,0 1 0,-1-1 0,1 0 0,-1 0-1,1 0 1,-1 1 0,1-1 0,-1 0 0,0 1-1,1-1 1,-1 0 0,0 1 0,0-1 0,0 0-1,0 1 1,0-1 0,0 0 0,-1 1 0,1-1-1,0 0 1,-1 2 0,0 0-2,-1 0 0,1-1 0,-1 1 0,0 0 0,1-1 0,-1 0 0,0 1 1,0-1-1,-1 0 0,1 0 0,0 0 0,-1 0 0,-4 2 0,-34 15-578,-1-2-1,-81 22 1,74-24 261,34-9-2855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6.416"/>
    </inkml:context>
    <inkml:brush xml:id="br0">
      <inkml:brushProperty name="width" value="0.05" units="cm"/>
      <inkml:brushProperty name="height" value="0.05" units="cm"/>
      <inkml:brushProperty name="color" value="#004F8B"/>
    </inkml:brush>
  </inkml:definitions>
  <inkml:trace contextRef="#ctx0" brushRef="#br0">1 162 224,'0'0'7454,"10"0"-5045,6 0-2092,0-2-1,-1 0 0,1-1 1,-1 0-1,0-1 1,17-7-1,-20 6-499,-1 0 1,1 0-1,-1-2 0,0 1 1,-1-1-1,0 0 0,0-1 1,11-12-1,-18 17 116,-1 0 0,0-1 0,0 1-1,0-1 1,0 0 0,-1 0 0,1 0 0,-1 0-1,0 0 1,0 0 0,-1 0 0,1 0 0,-1 0-1,0 0 1,0-5 0,0 8 142,0 30-185,1-24 241,0 0 0,0 1 0,1-1 0,-1 0-1,1 0 1,0 0 0,1 0 0,-1 0 0,1 0 0,0-1-1,0 1 1,1-1 0,-1 0 0,1 0 0,7 6-1,-7-6-82,1 0 0,-1 0 0,-1 0-1,1 0 1,-1 0 0,0 1 0,0 0 0,0-1-1,0 1 1,-1 0 0,0 1 0,0-1-1,0 0 1,-1 0 0,2 11 0,-3-14-53,-1 0 0,1-1 1,-1 1-1,1 0 1,-1-1-1,0 1 1,0 0-1,0-1 0,0 1 1,0-1-1,0 1 1,0-1-1,-1 0 0,1 1 1,0-1-1,-1 0 1,1 0-1,-1 0 0,1 0 1,-1 0-1,0 0 1,1-1-1,-1 1 0,0 0 1,1-1-1,-1 1 1,0-1-1,-2 0 0,-57 9-178,57-9 161,-91 2-771,95-2 790,-1 0-1,1-1 1,0 1-1,-1 0 0,1 0 1,0 0-1,0 0 1,-1-1-1,1 1 0,0 0 1,-1 0-1,1-1 1,0 1-1,0 0 0,0 0 1,-1-1-1,1 1 1,0 0-1,0-1 0,0 1 1,0 0-1,-1-1 1,1 1-1,0 0 0,0-1 1,0 1-1,0 0 1,0-1-1,0 1 0,0 0 1,0-1-1,0 1 0,0 0 1,0-1-1,0 1 1,0 0-1,1-1 0,-1 1 1,0-1-1,7-15-508,0 11 248,0-1 0,0 1 0,1 1 0,-1-1 0,1 1-1,0 1 1,0-1 0,1 2 0,-1-1 0,16-2 0,1 1 232,0 1 0,39 0 0,-60 4 203,-1-1 0,1 1 0,0 0 1,-1 1-1,1-1 0,-1 1 0,1 0 0,-1-1 1,1 1-1,-1 1 0,0-1 0,0 0 0,0 1 0,-1 0 1,1-1-1,-1 1 0,1 0 0,-1 1 0,0-1 1,2 5-1,7 11 373,0 0 0,8 26 0,-17-40-459,16 45 594,-2 1 1,-3 0 0,13 103-1,-53-283-2212,15 86 527,3 0 1,1-1 0,-2-59 0,10 86 957,-1 8-21,1 0 1,0 1 0,1-1-1,0 0 1,0 1-1,5-16 1,-5 21 119,0 1 0,0 0 0,1 0 0,-1 0-1,1 0 1,-1 0 0,1 0 0,0 0 0,0 0 0,0 1 0,0-1 0,0 0 0,0 1 0,1 0 0,-1 0 0,0 0 0,1 0-1,-1 0 1,1 0 0,-1 0 0,1 1 0,-1-1 0,1 1 0,-1 0 0,1 0 0,-1 0 0,5 0 0,-4 0 12,-1 0 1,1 1-1,-1-1 1,1 0-1,-1 1 0,1 0 1,-1-1-1,1 1 1,-1 0-1,0 0 1,1 1-1,-1-1 1,0 0-1,0 1 1,0-1-1,0 1 0,0 0 1,0-1-1,-1 1 1,1 0-1,-1 0 1,1 0-1,-1 0 1,1 1-1,0 1 1,1 3-56,-1-1 0,0 1 1,0-1-1,-1 1 1,1 0-1,-1 0 1,-1-1-1,1 10 1,-1-15-14,0 0 0,-1 0 1,1 0-1,0 0 0,0-1 0,0 1 0,-1 0 1,1 0-1,0 0 0,-1 0 0,1-1 1,-1 1-1,1 0 0,-1 0 0,1-1 0,-1 1 1,1 0-1,-1-1 0,0 1 0,1-1 1,-1 1-1,0-1 0,0 1 0,1-1 1,-1 1-1,0-1 0,0 0 0,0 1 0,0-1 1,1 0-1,-2 0 0,-33 3-50,30-3 71,11-11-272,8 7 248,0 0 0,0 0 1,0 2-1,0 0 1,0 0-1,1 1 1,-1 1-1,0 0 0,22 4 1,-15-3 163,0 0 1,0-1-1,33-4 0,-49 3-131,-1 0-1,0 0 1,0 0 0,0 0-1,0 0 1,-1-1-1,1 0 1,0 0-1,0 0 1,-1 0 0,0-1-1,1 1 1,-1-1-1,0 0 1,0 0 0,0 0-1,-1 0 1,1 0-1,-1-1 1,0 1 0,0-1-1,0 0 1,0 0-1,-1 1 1,1-1-1,-1 0 1,0 0 0,0-1-1,0 1 1,-1 0-1,0 0 1,1 0 0,-1 0-1,-1 0 1,1-1-1,-2-5 1,1 8-42,0 0 1,0 0-1,0 0 1,0 0-1,0 0 0,-1 0 1,1 0-1,-1 1 1,1-1-1,-1 1 1,0-1-1,1 1 0,-1 0 1,0 0-1,0-1 1,0 1-1,0 0 1,0 1-1,0-1 0,0 0 1,-1 1-1,1-1 1,0 1-1,0-1 1,0 1-1,-3 0 0,-2-1-20,0 0 0,0 0-1,-1 1 1,1 0-1,0 1 1,0-1-1,-9 3 1,13-1 90,0-1 0,0 1 0,0 0 0,0 0 0,1 0 0,-1 0 0,1 1 0,0-1 0,-1 1 1,1 0-1,0-1 0,1 1 0,-1 0 0,0 0 0,1 0 0,0 0 0,-1 0 0,1 1 0,1-1 0,-1 0 0,-1 7 0,1-2 182,0 1 0,0-1 0,1 1 0,0-1 0,0 0 0,1 1 0,3 14 0,-2-19-191,0 0 1,0-1 0,0 1 0,0-1 0,1 1-1,0-1 1,-1 0 0,1 0 0,0 0-1,1 0 1,-1-1 0,0 1 0,1-1 0,0 0-1,-1 0 1,1 0 0,0-1 0,0 1-1,0-1 1,0 0 0,0 0 0,0 0-1,8 0 1,9 1-835,0 0 0,0-2 0,27-2-1,-23-3-2239,-4-10-1431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6.759"/>
    </inkml:context>
    <inkml:brush xml:id="br0">
      <inkml:brushProperty name="width" value="0.05" units="cm"/>
      <inkml:brushProperty name="height" value="0.05" units="cm"/>
      <inkml:brushProperty name="color" value="#004F8B"/>
    </inkml:brush>
  </inkml:definitions>
  <inkml:trace contextRef="#ctx0" brushRef="#br0">160 0 2161,'0'0'6995,"-108"19"-6995,93-3-144,1 5-928,1-1-433,3-1-1232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7.137"/>
    </inkml:context>
    <inkml:brush xml:id="br0">
      <inkml:brushProperty name="width" value="0.05" units="cm"/>
      <inkml:brushProperty name="height" value="0.05" units="cm"/>
      <inkml:brushProperty name="color" value="#004F8B"/>
    </inkml:brush>
  </inkml:definitions>
  <inkml:trace contextRef="#ctx0" brushRef="#br0">98 24 4178,'0'0'7022,"11"-19"-6043,-14 18-961,-1 0 0,1 1 0,-1-1 0,1 0 0,-1 1 0,1 0 0,-1 0 0,0 0 0,1 0 0,-1 1 0,1-1 0,-1 1 0,1 0 0,0 0 1,-1 0-1,1 1 0,0-1 0,-1 1 0,1-1 0,0 1 0,0 0 0,1 0 0,-1 1 0,0-1 0,1 1 0,-1-1 0,1 1 0,0 0 0,0 0 0,0 0 0,0 0 0,0 0 0,1 0 0,-1 0 0,1 1 0,0-1 0,0 1 0,0-1 0,1 0 1,-1 1-1,1 4 0,-1-4-7,2 0 0,-1 0 0,0 0 0,1 0 1,0 0-1,-1-1 0,2 1 0,-1 0 0,0-1 0,1 1 1,-1-1-1,1 1 0,0-1 0,0 0 0,1 0 1,-1 0-1,1 0 0,-1 0 0,1 0 0,0-1 1,0 1-1,0-1 0,0 0 0,1 0 0,-1 0 1,1 0-1,-1-1 0,1 1 0,-1-1 0,1 0 0,0 0 1,0 0-1,-1-1 0,1 1 0,4-1 0,0 1-116,-1 0 0,0-1-1,0 0 1,1 0 0,-1-1-1,0 0 1,0 0 0,0 0-1,0-1 1,0 0-1,11-5 1,-12 3-223,1 1 0,-1-1 0,-1 0 1,1-1-1,0 0 0,-1 1 0,0-2 0,0 1 0,-1 0 0,1-1 0,-1 0 1,0 0-1,-1 0 0,0-1 0,0 1 0,0-1 0,-1 0 0,3-9 0,0-20 893,-5 32 1775,0 16-607,0-7-1571,0 0 73,0 0 0,0 0 0,0 0 0,1-1-1,0 1 1,0 0 0,0 0 0,1 0 0,-1-1 0,1 1 0,0-1 0,0 1 0,1-1 0,2 5-1,-1-6-341,-1 0 0,0 0 0,1-1 0,-1 1 0,1-1-1,0 1 1,0-1 0,0 0 0,0 0 0,0-1 0,1 0-1,-1 1 1,0-1 0,1-1 0,8 2 0,9-1-2655,-2-1-1488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7.478"/>
    </inkml:context>
    <inkml:brush xml:id="br0">
      <inkml:brushProperty name="width" value="0.05" units="cm"/>
      <inkml:brushProperty name="height" value="0.05" units="cm"/>
      <inkml:brushProperty name="color" value="#004F8B"/>
    </inkml:brush>
  </inkml:definitions>
  <inkml:trace contextRef="#ctx0" brushRef="#br0">1 0 9204,'0'0'2113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7.933"/>
    </inkml:context>
    <inkml:brush xml:id="br0">
      <inkml:brushProperty name="width" value="0.05" units="cm"/>
      <inkml:brushProperty name="height" value="0.05" units="cm"/>
      <inkml:brushProperty name="color" value="#004F8B"/>
    </inkml:brush>
  </inkml:definitions>
  <inkml:trace contextRef="#ctx0" brushRef="#br0">1 257 80,'0'0'7174,"19"1"-5141,162 5 3866,-176-6-5872,0 1 1,-1-1 0,1 0 0,0-1-1,-1 1 1,1-1 0,-1 0 0,1 0-1,-1-1 1,1 1 0,-1-1 0,0 0-1,0 0 1,1-1 0,-2 1 0,1-1-1,0 0 1,0 0 0,-1 0 0,0 0-1,0 0 1,1-1 0,-2 0 0,1 1-1,0-1 1,-1 0 0,0-1 0,0 1-1,0 0 1,-1 0 0,1-1-1,-1 1 1,0-1 0,1-5 0,0 1-215,-1 1 1,0-1 0,0 1 0,0-1 0,-1 1-1,-1-1 1,1 0 0,-2 1 0,-1-11-1,1 16 126,1-1-1,-1 0 1,1 1-1,-1-1 1,-1 1 0,1 0-1,0 0 1,-1 0-1,1 0 1,-1 0-1,0 0 1,0 0-1,0 1 1,0 0-1,-1 0 1,1 0-1,-1 0 1,1 0-1,-1 0 1,0 1-1,-7-2 1,0 0 0,0 0 0,0 1 0,-1 0 0,1 1 0,-1 0 0,0 1 0,1 0 0,-18 3 0,25-2 66,0 0 1,0-1-1,0 2 0,1-1 1,-1 0-1,0 1 0,1 0 1,-1-1-1,1 1 0,0 1 0,-1-1 1,1 0-1,0 1 0,1 0 1,-1 0-1,0 0 0,1 0 1,-1 0-1,1 0 0,0 0 1,0 1-1,0-1 0,1 1 1,-1 0-1,1 0 0,0-1 0,0 1 1,0 4-1,-1 3 101,1-1 1,0 1-1,1-1 1,0 1-1,1 0 1,0-1-1,1 0 0,0 1 1,0-1-1,1 0 1,1 0-1,-1 0 1,2 0-1,-1-1 0,2 0 1,-1 1-1,7 7 1,6 10 333,10 13 291,34 67 0,-55-92-726,-1 0-1,0 1 0,-1 0 1,-1 0-1,0 0 1,-1 0-1,-1 1 0,0 22 1,-2-38-35,0 0 1,0 0-1,0-1 1,0 1-1,0 0 0,0 0 1,0 0-1,0 0 1,-1-1-1,1 1 1,0 0-1,-1 0 0,1 0 1,0-1-1,-1 1 1,1 0-1,-1-1 1,1 1-1,-1 0 0,0-1 1,1 1-1,-1 0 1,0-1-1,1 1 1,-1-1-1,0 0 0,1 1 1,-1-1-1,0 1 1,0-1-1,0 0 1,1 0-1,-1 1 0,0-1 1,0 0-1,0 0 1,0 0-1,1 0 1,-1 0-1,0 0 0,0 0 1,0 0-1,0-1 1,0 1-1,1 0 1,-1 0-1,-1-1 0,-1 0-9,1 0-1,-1 0 0,1 0 1,0 0-1,0 0 0,0 0 1,-1 0-1,1-1 0,0 1 1,0-1-1,1 1 0,-1-1 1,0 0-1,1 0 0,-3-3 1,1-4-11,1 1 0,0-1 1,0 0-1,1 0 0,0 0 1,0 0-1,1 0 0,1 0 1,-1 0-1,1 0 0,1 1 1,0-1-1,0 0 1,1 0-1,7-15 0,-8 18 18,1-1-1,0 1 0,0 0 1,1 0-1,0 1 0,0-1 1,0 1-1,1 0 0,-1 0 1,1 0-1,0 1 0,1-1 1,-1 1-1,1 1 0,0-1 1,0 1-1,0 0 0,0 0 1,1 1-1,-1-1 1,10-1-1,-13 4-28,1 0-1,-1 0 1,1 0-1,-1 0 1,1 1 0,-1-1-1,0 1 1,1 0-1,-1 0 1,0 0 0,1 0-1,-1 1 1,3 1 0,26 9-1655,-12-11-1760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8.276"/>
    </inkml:context>
    <inkml:brush xml:id="br0">
      <inkml:brushProperty name="width" value="0.05" units="cm"/>
      <inkml:brushProperty name="height" value="0.05" units="cm"/>
      <inkml:brushProperty name="color" value="#004F8B"/>
    </inkml:brush>
  </inkml:definitions>
  <inkml:trace contextRef="#ctx0" brushRef="#br0">0 0 784,'0'0'5987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8.621"/>
    </inkml:context>
    <inkml:brush xml:id="br0">
      <inkml:brushProperty name="width" value="0.05" units="cm"/>
      <inkml:brushProperty name="height" value="0.05" units="cm"/>
      <inkml:brushProperty name="color" value="#004F8B"/>
    </inkml:brush>
  </inkml:definitions>
  <inkml:trace contextRef="#ctx0" brushRef="#br0">1 148 4386,'0'0'7203,"20"8"-5695,64 25-721,-74-29-642,1-1 0,-1 0 0,0-1 0,1 0-1,-1 0 1,1-1 0,0-1 0,-1 0 0,1 0 0,0-1 0,13-3 0,-22 4-167,1-2 0,-1 1 0,1 0 0,-1 0 0,0-1 0,0 1 0,1-1 0,-1 0 1,0 1-1,-1-1 0,1 0 0,0 0 0,0-1 0,-1 1 0,1 0 0,-1 0 0,0-1 0,0 1 0,0-1 0,0 1 0,0-1 0,0 1 0,-1-1 0,1 0 0,-1 1 0,0-4 0,2-6-459,-1 0-1,0 0 0,-1 0 0,-2-18 1,1 27 402,1 1 0,-1-1 0,1 0-1,-1 0 1,0 0 0,0 1 0,-1-1 0,1 0 0,0 1 0,-1-1 0,1 1 0,-1 0 0,0-1-1,0 1 1,0 0 0,0 0 0,0 0 0,-1 0 0,-3-2 0,1 2 89,0-1 0,0 1 0,0 1 1,0-1-1,0 1 0,0 0 0,0 0 0,0 0 0,-1 1 1,-5 0-1,9 0 28,0 1 1,0-1 0,0 1 0,0 0-1,1 0 1,-1 0 0,0 0 0,0 0-1,0 0 1,1 1 0,-1-1-1,0 0 1,1 1 0,0-1 0,-1 1-1,1 0 1,0-1 0,0 1-1,0 0 1,0 0 0,0 0 0,0 0-1,-1 2 1,-16 53 977,12-25-397,1 1 0,1 0 0,2 1-1,1-1 1,8 64 0,-6-91-549,0 0-1,1-1 0,0 1 0,0 0 0,1-1 0,-1 1 0,1-1 1,4 6-1,-5-9-208,-1 0 0,0 0 0,1 0 1,0-1-1,-1 1 0,1-1 1,0 1-1,0-1 0,0 0 0,0 0 1,2 1-1,-2-1-218,-1-1 1,0 1 0,1-1-1,-1 0 1,0 0 0,1 0-1,-1 0 1,0 0-1,1 0 1,-1 0 0,0 0-1,1-1 1,-1 1-1,0 0 1,0-1 0,1 1-1,-1-1 1,0 1 0,0-1-1,2-1 1,9-10-4342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29.499"/>
    </inkml:context>
    <inkml:brush xml:id="br0">
      <inkml:brushProperty name="width" value="0.05" units="cm"/>
      <inkml:brushProperty name="height" value="0.05" units="cm"/>
      <inkml:brushProperty name="color" value="#004F8B"/>
    </inkml:brush>
  </inkml:definitions>
  <inkml:trace contextRef="#ctx0" brushRef="#br0">4 94 4562,'0'0'5061,"-1"10"-4354,-1 32 72,2-39-725,0-1 0,0 1 0,1-1-1,-1 0 1,1 1 0,-1-1 0,1 1 0,0-1 0,0 0-1,0 0 1,0 0 0,1 1 0,-1-1 0,0 0-1,1-1 1,0 1 0,-1 0 0,1 0 0,0-1 0,0 1-1,0-1 1,0 1 0,0-1 0,0 0 0,0 0 0,1 0-1,-1 0 1,0 0 0,0 0 0,1-1 0,-1 1 0,4-1-1,8 3 38,1-1-1,0 0 0,27-1 0,-34-1-23,-3 0-48,1 0 0,0-1 0,-1 1 0,1-1 1,-1 0-1,1-1 0,-1 1 0,0-1 0,1 0 0,-1 0 1,0-1-1,0 0 0,7-5 0,-9 5-15,0 1 0,0-2 0,0 1 0,0 0 0,-1 0 0,0-1 1,1 0-1,-1 1 0,-1-1 0,1 0 0,0 0 0,-1 0 0,0 0 0,0 0 0,0 0 0,-1 0 0,1-1 0,-1 1 0,0-4 0,-1 4 783,-2 10-234,-1 22 62,3-25-584,1 0 0,0 0 1,-1 0-1,1 0 0,1 0 1,-1 0-1,0 0 1,1 0-1,-1 0 0,1 0 1,0-1-1,0 1 0,0 0 1,0 0-1,1-1 1,-1 1-1,1-1 0,0 1 1,-1-1-1,1 0 0,0 0 1,4 4-1,5-2-2,-1 0 1,1-1-1,0 0 0,0 0 0,0-1 1,1-1-1,-1 0 0,0 0 0,1-1 0,-1-1 1,0 0-1,0 0 0,1-1 0,-1-1 1,0 0-1,-1 0 0,1-1 0,-1 0 0,1-1 1,-1 0-1,10-8 0,-17 11-35,0 0 1,-1-1-1,1 0 1,0 1-1,-1-1 0,0 0 1,1 0-1,-1 0 1,0 0-1,-1-1 0,1 1 1,-1-1-1,1 1 0,-1-1 1,0 1-1,0-1 1,-1 0-1,1-4 0,-15 31 132,14-21-113,-1 1 0,1 0 0,0 0 1,0 0-1,0 0 0,0 0 0,1 0 0,-1-1 1,1 1-1,-1 0 0,1 0 0,0-1 1,0 1-1,1 0 0,-1-1 0,0 1 0,1-1 1,0 0-1,-1 1 0,1-1 0,0 0 0,0 0 1,4 3-1,-1-2 32,1-1 1,-1 1-1,1-1 0,0 0 1,0-1-1,0 1 1,0-1-1,0 0 0,0-1 1,11 1-1,-4-1-19,16 1 39,0-1 1,0-1-1,40-7 1,-61 7-80,-1-1 1,0 1 0,0-2-1,0 1 1,0-1 0,0 0-1,-1 0 1,1-1 0,-1 0 0,0 0-1,0-1 1,0 1 0,0-1-1,-1 0 1,0-1 0,0 0-1,-1 1 1,8-13 0,-10 13-24,0 0 1,0-1-1,0 1 1,0-1-1,-1 1 1,0-1-1,0 0 1,0 0-1,-1 1 1,0-1-1,-1-10 1,0 13 36,1 1 1,0 0-1,-1-1 1,1 1-1,-1 0 0,0 0 1,1 0-1,-1 0 1,0-1-1,-1 1 1,1 0-1,0 1 1,-1-1-1,1 0 0,-1 0 1,1 1-1,-1-1 1,0 0-1,1 1 1,-1 0-1,0-1 1,0 1-1,0 0 1,0 0-1,0 0 0,-1 0 1,1 1-1,0-1 1,0 0-1,-4 1 1,-1-1 88,1 1 0,-1 0-1,1 0 1,-1 1 0,0 0 0,1 0 0,0 1 0,-1-1 0,1 2 0,0-1 0,0 0 0,0 1 0,0 0 0,0 1 0,1-1 0,0 1-1,-1 0 1,2 1 0,-1-1 0,0 1 0,1 0 0,0 0 0,0 0 0,0 1 0,1-1 0,-1 1 0,1 0 0,1 0 0,-1 0 0,1 0-1,0 0 1,1 1 0,-1-1 0,1 1 0,0 8 0,1-11-40,1 0 1,-1 0-1,1 0 0,0 0 0,0 0 1,1 0-1,-1 0 0,1 0 1,0-1-1,0 1 0,0-1 0,0 1 1,1-1-1,0 0 0,-1 0 0,1 0 1,0 0-1,0 0 0,1-1 1,-1 0-1,0 1 0,1-1 0,0 0 1,4 2-1,14 6 2,0-1 0,47 12 1,-48-15-64,10 2-186,48 17-1515,-74-23 875,0 0 0,0 1 0,0 0 0,0 0 0,-1 0 0,8 7 0,-10-4-3943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1.067"/>
    </inkml:context>
    <inkml:brush xml:id="br0">
      <inkml:brushProperty name="width" value="0.05" units="cm"/>
      <inkml:brushProperty name="height" value="0.05" units="cm"/>
      <inkml:brushProperty name="color" value="#004F8B"/>
    </inkml:brush>
  </inkml:definitions>
  <inkml:trace contextRef="#ctx0" brushRef="#br0">40 10 1521,'0'0'6347,"0"-9"-2012,-15 142-1163,5 212 0,10-322-2985,0-23-160,-14-24-15971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1.703"/>
    </inkml:context>
    <inkml:brush xml:id="br0">
      <inkml:brushProperty name="width" value="0.05" units="cm"/>
      <inkml:brushProperty name="height" value="0.05" units="cm"/>
      <inkml:brushProperty name="color" value="#004F8B"/>
    </inkml:brush>
  </inkml:definitions>
  <inkml:trace contextRef="#ctx0" brushRef="#br0">1 0 2209,'0'0'7129,"8"23"-5547,1 8-1046,2 3 222,2 1-1,17 33 1,2 0 518,63 117 1388,-94-184-2648,-1 0-1,0 0 0,1 0 1,0 0-1,-1 0 0,1 0 0,0 0 1,-1 0-1,1-1 0,0 1 1,0 0-1,-1-1 0,1 1 0,0 0 1,0-1-1,0 1 0,0-1 0,0 1 1,0-1-1,0 0 0,0 1 1,0-1-1,0 0 0,0 0 0,0 0 1,0 0-1,1 0 0,-1 0 1,0 0-1,0 0 0,0 0 0,0 0 1,0-1-1,0 1 0,0 0 1,0-1-1,0 1 0,0-1 0,0 1 1,0-1-1,0 1 0,-1-1 1,1 0-1,0 1 0,0-1 0,0 0 1,-1 0-1,1 1 0,0-1 0,-1 0 1,2-2-1,5-7-267,0 0 0,0-1 0,8-19 0,-9 18-143,8-15-238,2 0 1,2 1-1,0 1 0,26-28 0,-43 53 647,-1 0 0,0-1 1,0 1-1,0 0 0,1 0 0,-1-1 0,0 1 1,0 0-1,0 0 0,0-1 0,1 1 0,-1 0 1,0-1-1,0 1 0,0 0 0,0-1 0,0 1 1,0 0-1,0-1 0,0 1 0,0 0 1,0 0-1,0-1 0,0 1 0,0 0 0,0-1 1,0 1-1,-1 0 0,1-1 0,0 1 0,0 0 1,0 0-1,0-1 0,0 1 0,-1 0 0,1 0 1,0-1-1,0 1 0,-1 0 0,1 0 0,0-1 1,0 1-1,-1 0 0,1 0 0,0 0 0,0 0 1,-1 0-1,1-1 0,0 1 0,-1 0 0,1 0 1,0 0-1,-1 0 0,1 0 0,0 0 0,-1 0 1,1 0-1,0 0 0,-1 0 0,-23-2-207,23 2 222,-134-10-837,-32-1 515,166 11 234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1.252"/>
    </inkml:context>
    <inkml:brush xml:id="br0">
      <inkml:brushProperty name="width" value="0.05" units="cm"/>
      <inkml:brushProperty name="height" value="0.05" units="cm"/>
      <inkml:brushProperty name="color" value="#FF0066"/>
    </inkml:brush>
  </inkml:definitions>
  <inkml:trace contextRef="#ctx0" brushRef="#br0">1 4 96,'0'0'14991,"77"-1"-14621,-36-1-216,0 1 1,0 3-1,0 1 0,58 12 1,-75-11-399,-10-6-6070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3.933"/>
    </inkml:context>
    <inkml:brush xml:id="br0">
      <inkml:brushProperty name="width" value="0.05" units="cm"/>
      <inkml:brushProperty name="height" value="0.05" units="cm"/>
      <inkml:brushProperty name="color" value="#004F8B"/>
    </inkml:brush>
  </inkml:definitions>
  <inkml:trace contextRef="#ctx0" brushRef="#br0">13 171 1793,'0'0'4935,"-3"16"-3470,-1 15-1110,-1-1 360,4-19 2833,4-30-3752,0 1 0,1-1 0,1 1-1,1 0 1,1 0 0,0 0 0,1 1-1,1 0 1,1 1 0,18-24 0,-25 36 215,0 0 1,1 1-1,0 0 0,0-1 1,0 1-1,0 1 0,0-1 1,1 0-1,-1 1 0,1 0 1,6-2-1,-8 3 15,-1 0 0,0 1-1,1-1 1,-1 1 0,0 0 0,1-1 0,-1 1-1,0 0 1,1 1 0,-1-1 0,1 0-1,-1 1 1,0-1 0,1 1 0,-1-1 0,0 1-1,0 0 1,0 0 0,0 0 0,1 1-1,-1-1 1,-1 0 0,1 1 0,0-1 0,0 1-1,2 2 1,6 12 274,0 1 0,-1-1 0,-1 2-1,-1-1 1,0 1 0,-2 0 0,6 25 0,13 40-202,-9-123-1717,-9 19 1257,0 1-1,2 0 1,0 0-1,1 1 1,15-24 0,-23 43 391,-1-1 1,0 1-1,0-1 1,1 1-1,-1 0 1,0-1 0,0 1-1,1-1 1,-1 1-1,1 0 1,-1-1 0,0 1-1,1 0 1,-1 0-1,1-1 1,-1 1-1,1 0 1,-1 0 0,0 0-1,1 0 1,-1-1-1,1 1 1,-1 0-1,1 0 1,-1 0 0,1 0-1,-1 0 1,1 0-1,-1 0 1,1 0-1,-1 0 1,1 1 0,-1-1-1,1 0 1,-1 0-1,1 0 1,-1 1-1,1-1 1,-1 0 0,0 0-1,1 1 1,-1-1-1,1 0 1,-1 1-1,0-1 1,1 0 0,-1 1-1,0-1 1,0 1-1,1-1 1,-1 0-1,0 1 1,0-1 0,1 1-1,-1 0 1,12 32 1374,-10-27-1031,6 17 286,-6-15-388,1 0 1,0 0 0,0 0 0,0-1 0,8 12-1,-9-17-497,0 0 0,0 0-1,0 0 1,0 0-1,0 0 1,0 0 0,1-1-1,-1 1 1,1-1-1,-1 0 1,1 1 0,-1-1-1,1-1 1,0 1-1,0 0 1,-1 0 0,1-1-1,0 0 1,0 0-1,4 0 1,12 0-3272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4.292"/>
    </inkml:context>
    <inkml:brush xml:id="br0">
      <inkml:brushProperty name="width" value="0.05" units="cm"/>
      <inkml:brushProperty name="height" value="0.05" units="cm"/>
      <inkml:brushProperty name="color" value="#004F8B"/>
    </inkml:brush>
  </inkml:definitions>
  <inkml:trace contextRef="#ctx0" brushRef="#br0">1 125 6419,'0'0'7235,"23"120"-7059,-11-94-176,3-6-32,1-5-1456,1-7-2082,-7-8-1520</inkml:trace>
  <inkml:trace contextRef="#ctx0" brushRef="#br0" timeOffset="1">76 0 6467,'0'0'2097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4.635"/>
    </inkml:context>
    <inkml:brush xml:id="br0">
      <inkml:brushProperty name="width" value="0.05" units="cm"/>
      <inkml:brushProperty name="height" value="0.05" units="cm"/>
      <inkml:brushProperty name="color" value="#004F8B"/>
    </inkml:brush>
  </inkml:definitions>
  <inkml:trace contextRef="#ctx0" brushRef="#br0">0 0 6275,'0'0'4367,"6"19"-3996,10 48 564,12 109 0,-19-121-812,-1-12-1343,-6-13-2952,-19-34-3170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4.994"/>
    </inkml:context>
    <inkml:brush xml:id="br0">
      <inkml:brushProperty name="width" value="0.05" units="cm"/>
      <inkml:brushProperty name="height" value="0.05" units="cm"/>
      <inkml:brushProperty name="color" value="#004F8B"/>
    </inkml:brush>
  </inkml:definitions>
  <inkml:trace contextRef="#ctx0" brushRef="#br0">0 87 800,'0'0'3538,"18"-2"-1764,88-4 555,-101 7-2063,-1 1 1,0 0-1,1-1 0,-1 1 1,0 1-1,0-1 0,0 0 1,0 1-1,0 0 0,-1 0 0,1 0 1,-1 1-1,6 6 0,18 15 419,-17-19-622,1 0 1,0-1-1,0 0 0,1-1 0,-1 0 1,1-1-1,0 0 0,0-1 1,0 0-1,0-1 0,1 0 1,-1-1-1,0-1 0,21-2 1,-30 2-60,-1 0 1,1 0-1,-1 0 1,1 0-1,-1 0 1,1-1-1,-1 1 1,0-1-1,0 1 1,0-1-1,0 0 1,0 0-1,0 0 1,0 0-1,0 0 1,-1-1-1,1 1 1,-1 0-1,0-1 1,1 1-1,-1-1 1,0 1-1,-1-1 1,1 0-1,0 1 1,-1-1-1,1 0 1,-1 0-1,0 1 1,0-1-1,-1-3 1,2 1-19,-1 1 0,-1 0 0,1-1 0,0 1-1,-1-1 1,0 1 0,0 0 0,-1 0 0,1-1 0,-1 1 0,0 0 0,0 0 0,0 1 0,0-1 0,-1 0 0,1 1 0,-1-1 0,-6-5 0,0 5-5,1-1 1,-1 1-1,0 1 0,-1-1 0,1 2 1,0-1-1,-1 1 0,0 1 1,0 0-1,1 0 0,-1 1 0,-14 1 1,19-1 40,0 1 0,1 0 1,-1 0-1,0 0 0,1 0 1,0 1-1,-1 0 0,1 0 1,0 0-1,-1 0 0,1 1 1,-4 3-1,6-4 11,0 1 0,0-1 0,0 1 1,0-1-1,0 1 0,0 0 0,1 0 0,-1 0 0,1 0 0,0 0 0,0 0 1,0 0-1,0 0 0,1 0 0,-1 0 0,1 1 0,0-1 0,0 0 0,0 5 1,1-7-93,-1 1 1,0-1 0,1 1 0,-1-1 0,1 1-1,-1-1 1,1 0 0,0 1 0,-1-1 0,1 0-1,0 0 1,0 1 0,0-1 0,0 0-1,0 0 1,0 0 0,0 0 0,1 0 0,-1-1-1,0 1 1,0 0 0,1 0 0,-1-1 0,0 1-1,1-1 1,1 1 0,43 7-2656,-41-7 2360,46 2-3602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5.322"/>
    </inkml:context>
    <inkml:brush xml:id="br0">
      <inkml:brushProperty name="width" value="0.05" units="cm"/>
      <inkml:brushProperty name="height" value="0.05" units="cm"/>
      <inkml:brushProperty name="color" value="#004F8B"/>
    </inkml:brush>
  </inkml:definitions>
  <inkml:trace contextRef="#ctx0" brushRef="#br0">170 72 1345,'0'0'9231,"-8"-10"-8567,-28-35-141,34 43-484,-1 1 0,0-1 0,1 0 0,-1 1 0,0-1 0,0 1 0,0 0 0,0 0 0,0 0 0,-1 0 0,1 1 0,0-1 0,0 1 0,-1 0-1,1 0 1,0 0 0,0 0 0,-1 0 0,1 1 0,0-1 0,0 1 0,0 0 0,0 0 0,0 0 0,0 1 0,0-1 0,0 1 0,0 0 0,1-1 0,-4 4 0,3-2 12,0 0 1,0 0-1,1 0 0,-1 1 0,1-1 1,0 1-1,0 0 0,0-1 0,1 1 0,-1 0 1,1 0-1,0 0 0,0 0 0,0 0 0,1 0 1,-1 0-1,1 1 0,0-1 0,0 0 0,1 0 1,-1 0-1,1 0 0,0 0 0,0 0 1,0 0-1,0 0 0,1 0 0,0 0 0,0-1 1,0 1-1,0-1 0,0 1 0,1-1 0,-1 0 1,1 0-1,0 0 0,0 0 0,0 0 0,1-1 1,5 5-1,6-1-170,0-1 0,0 0 1,1-1-1,0 0 0,0-1 1,27 1-1,-31-4-432,0 0 1,-1-1-1,1 0 1,14-4-1,-20 4-53,-1-1 0,1 1 0,-1-2 0,1 1 0,-1 0 1,0-1-1,0 0 0,0 0 0,6-5 0,9-16-3627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6.244"/>
    </inkml:context>
    <inkml:brush xml:id="br0">
      <inkml:brushProperty name="width" value="0.05" units="cm"/>
      <inkml:brushProperty name="height" value="0.05" units="cm"/>
      <inkml:brushProperty name="color" value="#004F8B"/>
    </inkml:brush>
  </inkml:definitions>
  <inkml:trace contextRef="#ctx0" brushRef="#br0">43 64 272,'0'0'8065,"-5"-12"-7278,-14-35-488,13 43-7,1 13 14,1 13 491,1 12-130,2 0-1,1 0 1,2 0 0,1 0-1,2 0 1,16 60-1,-21-92-672,1 0-1,-1 0 0,1-1 0,0 1 0,0 0 0,0 0 0,0-1 0,0 1 1,0 0-1,0-1 0,1 1 0,-1-1 0,0 1 0,1-1 0,-1 0 0,1 0 1,0 0-1,-1 0 0,1 0 0,0 0 0,0 0 0,-1 0 0,1-1 1,3 2-1,3-1 15,0 0 0,1-1 1,-1 0-1,15-1 0,8-1 152,-3 4-104,-20-1-67,1-1 0,-1 1 0,1-1 0,-1-1 0,17-2 0,-23 2-30,0 0-1,0 1 0,-1-1 1,1 0-1,0 0 1,0 0-1,-1 0 0,1 0 1,-1 0-1,1-1 1,-1 1-1,1-1 0,-1 1 1,0-1-1,0 1 1,1-1-1,-1 0 0,0 1 1,-1-1-1,1 0 1,0 0-1,0 0 0,-1 1 1,1-1-1,-1 0 1,0 0-1,0 0 0,1 0 1,-1 0-1,-1-4 1,2 6 53,-1 0 0,0-1 0,0 1 0,1 0 1,-1 0-1,0 0 0,0-1 0,1 1 0,-1 0 1,0 0-1,1 0 0,-1 0 0,0 0 1,1 0-1,-1-1 0,0 1 0,1 0 0,-1 0 1,0 0-1,1 0 0,-1 0 0,0 0 1,1 1-1,-1-1 0,0 0 0,1 0 0,-1 0 1,0 0-1,1 0 0,-1 0 0,0 0 0,0 1 1,1-1-1,-1 0 0,0 0 0,0 0 1,1 1-1,-1-1 0,0 0 0,0 0 0,1 1 1,-1-1-1,0 0 0,0 1 0,15 10-196,-9-5 238,1 0 0,1-1 0,-1 0 1,1 0-1,0 0 0,0-1 0,0-1 0,0 1 0,1-1 0,-1-1 1,1 1-1,0-2 0,0 1 0,0-1 0,0 0 0,11-1 0,-19-1-54,0 1-1,0-1 1,0 1-1,0-1 0,0 1 1,0-1-1,0 0 0,0 1 1,0-1-1,0 0 1,-1 0-1,1 0 0,0 0 1,0 1-1,-1-1 1,1 0-1,-1 0 0,1-1 1,-1 1-1,1 0 0,-1 0 1,0 0-1,1 0 1,-1 0-1,0 0 0,0-1 1,0 1-1,0 0 0,0-2 1,1 0-71,-1-1 0,0 1 1,0-1-1,0 0 0,0 1 1,-1-1-1,0 1 0,1-1 0,-3-5 1,-1 4-43,0 0 0,-1-1-1,1 2 1,-1-1 0,0 0 0,-1 1 0,1 0 0,-1 0 0,0 1 0,-10-6-1,-2 0-91,-1 1 0,-27-8 0,25 11 219,20 5 84,15 2 4,12 12 610,-1 0 0,0 2 1,25 22-1,-8-7-216,16 17-664,-56-49-16,-1 1-1,0-1 1,1 1-1,-1-1 1,0 0-1,0 0 0,1 0 1,-1 0-1,0 0 1,0 0-1,0 0 1,0 0-1,0 0 1,-1 0-1,1-1 1,0 1-1,0 0 1,-1-1-1,1 1 1,0-2-1,0 0-545,12-16-1173,0 1-1,19-19 1,13-3 2739,-44 39-619,0 1 0,0-1-1,0 0 1,0 1 0,0-1 0,0 1-1,0-1 1,0 1 0,0-1-1,0 1 1,0 0 0,1-1 0,-1 1-1,0 0 1,0 0 0,0 0 0,0 0-1,1 0 1,-1 0 0,0 0 0,0 0-1,0 1 1,0-1 0,0 0 0,1 1-1,-1-1 1,0 1 0,0-1-1,0 1 1,0-1 0,0 1 0,1 1-1,22 35 2702,-7-8-2274,-13-24-719,0-1 0,0 0 0,1 0 0,-1 0 0,1-1 0,0 1 0,0-1-1,1 0 1,-1 0 0,9 2 0,-4-2-1037,0-1 0,0 0 0,0 0-1,0-1 1,15-1 0,8 0-4544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7.058"/>
    </inkml:context>
    <inkml:brush xml:id="br0">
      <inkml:brushProperty name="width" value="0.05" units="cm"/>
      <inkml:brushProperty name="height" value="0.05" units="cm"/>
      <inkml:brushProperty name="color" value="#004F8B"/>
    </inkml:brush>
  </inkml:definitions>
  <inkml:trace contextRef="#ctx0" brushRef="#br0">192 0 6707,'0'0'5904,"4"8"-5690,24 51 888,-13-26-425,1-1 1,28 42-1,-48-69-2512,-10-5 1216,-17-5-200,24 4 532,-17-5-285,0 1 0,0 2 0,-1 0 0,1 2 0,-40 2 0,61-1 679,0 1 0,0 0 0,0 0 0,0 1 0,1-1 0,-1 0 0,0 1 0,1 0 0,-1 0 0,1 0 0,0 0 0,-1 0 0,1 0 0,0 0 0,0 1 0,0-1 0,1 1 0,-1-1 0,1 1 0,-1 0 0,1 0 0,0-1 0,0 1 0,0 0 0,0 0 0,1 0 0,-1 6 0,0-5 14,1 1 0,-1-1 0,1 0 0,0 0-1,0 0 1,0 0 0,1 1 0,0-1-1,0 0 1,0 0 0,0 0 0,0 0 0,1 0-1,0-1 1,0 1 0,0 0 0,0-1 0,0 1-1,1-1 1,2 4 0,4-1-49,0 0 0,0-1-1,0 0 1,0 0 0,1-1 0,0 0-1,0 0 1,0-1 0,0-1 0,19 3 0,-2-3-54,1 0 1,53-5 0,-73 1-139,1 0 1,-1 0-1,1 0 1,-1-1-1,0-1 1,0 1-1,0-1 1,-1-1-1,1 1 1,-1-1-1,0-1 1,-1 1-1,11-12 1,-11 13 146,-1-2 1,-1 1-1,1-1 1,-1 1-1,1-1 1,-2 0-1,1-1 0,-1 1 1,0-1-1,0 0 1,0 1-1,-1-1 1,2-13-1,-4 25 14,0 1 1,1-1-1,0 0 0,0 0 0,0 1 0,1-1 1,-1 0-1,1 0 0,1 0 0,-1 0 0,1-1 1,-1 1-1,1-1 0,0 1 0,1-1 1,-1 0-1,1 0 0,0-1 0,0 1 0,0-1 1,0 0-1,1 0 0,8 5 0,-6-5-73,0 0 0,0 0-1,0-1 1,1 0 0,-1 0 0,1-1-1,-1 0 1,1 0 0,0 0-1,-1-1 1,1-1 0,0 1-1,-1-1 1,1 0 0,-1-1 0,12-3-1,-13 2-282,0 0-1,-1-1 1,1 1 0,-1-1-1,0 0 1,0-1-1,0 1 1,-1-1 0,1 0-1,-1 0 1,0 0-1,-1-1 1,1 1 0,-1-1-1,0 0 1,3-9-1,1-12 5884,-7 30-5582,0 1 1,0 0 0,0-1 0,0 1-1,1-1 1,0 1 0,-1-1 0,1 1-1,1-1 1,-1 0 0,0 1 0,1-1-1,0 0 1,-1 0 0,1 0 0,0 0-1,1 0 1,-1-1 0,0 1 0,1-1-1,0 1 1,-1-1 0,1 0 0,0 0-1,0 0 1,0 0 0,1-1-1,-1 1 1,0-1 0,1 0 0,-1 0-1,6 1 1,16 3-2812,-3-4-1748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7.428"/>
    </inkml:context>
    <inkml:brush xml:id="br0">
      <inkml:brushProperty name="width" value="0.05" units="cm"/>
      <inkml:brushProperty name="height" value="0.05" units="cm"/>
      <inkml:brushProperty name="color" value="#004F8B"/>
    </inkml:brush>
  </inkml:definitions>
  <inkml:trace contextRef="#ctx0" brushRef="#br0">1 1 5651,'0'0'0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7.791"/>
    </inkml:context>
    <inkml:brush xml:id="br0">
      <inkml:brushProperty name="width" value="0.05" units="cm"/>
      <inkml:brushProperty name="height" value="0.05" units="cm"/>
      <inkml:brushProperty name="color" value="#004F8B"/>
    </inkml:brush>
  </inkml:definitions>
  <inkml:trace contextRef="#ctx0" brushRef="#br0">1 107 1521,'0'0'7198,"18"2"-4581,-4-1-2231,-1 1-35,0 0-1,0-1 1,0-1-1,0 0 1,1 0-1,-1-2 1,0 1-1,0-2 1,0 0-1,20-7 1,-31 8-331,1 0 1,-1 0-1,1 0 1,-1 0-1,1 0 1,-1 0-1,0-1 1,0 1-1,0-1 1,-1 1 0,1-1-1,-1 0 1,1 0-1,-1 1 1,0-1-1,0 0 1,0 0-1,1-7 1,-2 9-56,0 0 1,0-1-1,0 1 1,1-1-1,-2 1 1,1-1-1,0 1 1,0-1-1,0 1 1,-1-1-1,1 1 1,0-1-1,-1 1 1,0 0-1,1-1 1,-1 1-1,0 0 1,0 0-1,1-1 1,-1 1-1,0 0 1,0 0-1,0 0 1,-1 0-1,1 0 1,0 0-1,0 0 1,0 1-1,-1-1 1,1 0-1,0 1 1,-1-1-1,1 1 1,-1-1-1,1 1 1,0 0-1,-1-1 1,1 1-1,-1 0 1,-1 0-1,1 0 47,0-1 0,0 1 0,-1 0 0,1 0 0,0 0 0,0 0 0,0 1 0,0-1 0,0 1 0,0-1 0,-1 1 0,1 0 0,0-1 0,1 1 0,-1 0 0,0 1 0,0-1 0,0 0 0,0 0 0,1 1 0,-1-1 0,1 1 0,-1-1 0,1 1 0,0 0 0,-1-1 0,0 4 0,0 1 147,0 0-1,0 0 1,1 0-1,0 0 1,0 0-1,1 0 1,0 0-1,0 1 1,1 5-1,-1-7-3,1-1-1,0 0 1,0 1-1,0-1 1,0 0 0,1 0-1,0 0 1,-1 0-1,1 0 1,1 0-1,-1-1 1,1 1 0,-1-1-1,7 7 1,-2-4 87,1 0 0,-1 0 0,1 0 1,0-1-1,1 0 0,12 5 0,10 1 172,1 0 0,61 10 0,-91-20-422,3 0 6,25 5 36,0-1 1,48 2-1,-77-7-226,-14 0-5448,-9 0 774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39.443"/>
    </inkml:context>
    <inkml:brush xml:id="br0">
      <inkml:brushProperty name="width" value="0.05" units="cm"/>
      <inkml:brushProperty name="height" value="0.05" units="cm"/>
      <inkml:brushProperty name="color" value="#004F8B"/>
    </inkml:brush>
  </inkml:definitions>
  <inkml:trace contextRef="#ctx0" brushRef="#br0">133 17 560,'0'0'1329,"-4"-5"-682,-6-5 5432,-8 10-5162,12-1-762,0 1 0,0-1-1,1 1 1,-1 1-1,0-1 1,0 1-1,0 0 1,1 0 0,-1 0-1,0 1 1,1 0-1,0 0 1,-1 1-1,1 0 1,0-1 0,-5 5 1749,48-7-1784,256 2 852,-271-4-6935,-14 2-227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1.625"/>
    </inkml:context>
    <inkml:brush xml:id="br0">
      <inkml:brushProperty name="width" value="0.05" units="cm"/>
      <inkml:brushProperty name="height" value="0.05" units="cm"/>
      <inkml:brushProperty name="color" value="#FF0066"/>
    </inkml:brush>
  </inkml:definitions>
  <inkml:trace contextRef="#ctx0" brushRef="#br0">15 9 1457,'0'0'6184,"-6"-6"-5377,6 6-801,0 0-1,0 0 1,0 0-1,0 0 1,0 0-1,0-1 1,0 1-1,0 0 1,0 0-1,0 0 1,0 0-1,0 0 0,0 0 1,0 0-1,0 0 1,-1-1-1,1 1 1,0 0-1,0 0 1,0 0-1,0 0 1,0 0-1,0 0 1,0 0-1,-1 0 0,1 0 1,0 0-1,0 0 1,0 0-1,0 0 1,0 0-1,0 0 1,-1 0-1,1 0 1,0 0-1,0 0 1,0 0-1,0 0 0,0 0 1,0 0-1,-1 0 1,1 0-1,0 0 1,0 0-1,0 0 1,0 0-1,0 1 1,0-1-1,0 0 1,0 0-1,-1 0 0,1 0 1,0 0-1,0 0 1,0 0-1,0 0 1,0 0-1,0 1 1,0-1-1,0 0 1,0 0-1,0 0 1,0 0-1,0 0 1,0 0-1,0 1 0,0-1 1,0 0-1,-2 77 2225,0-23-974,7 63-1,4-82-1512,-1-25-3514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4.001"/>
    </inkml:context>
    <inkml:brush xml:id="br0">
      <inkml:brushProperty name="width" value="0.05" units="cm"/>
      <inkml:brushProperty name="height" value="0.05" units="cm"/>
      <inkml:brushProperty name="color" value="#004F8B"/>
    </inkml:brush>
  </inkml:definitions>
  <inkml:trace contextRef="#ctx0" brushRef="#br0">343 0 1905,'0'0'3244,"2"18"-2131,9 48 837,28 99 0,-29-131-1769,-9-33 473,-7-2-670,0 0 0,0 0 0,0 0 1,0-1-1,1 0 0,-10-4 0,-16-4-369,-17 2 54,-1 2 0,0 2 0,-83 5 1,130-1 343,0 0 1,0 0 0,1 0 0,-1 0 0,0 0 0,0 0 0,1 1 0,-1-1 0,0 1 0,0-1 0,1 1-1,-1 0 1,1 0 0,-1-1 0,0 1 0,1 0 0,0 0 0,-1 1 0,1-1 0,0 0 0,-1 0 0,1 1 0,0-1-1,0 1 1,0-1 0,0 1 0,0-1 0,1 1 0,-1 0 0,0-1 0,1 1 0,-1 0 0,1-1 0,-1 1-1,1 0 1,0 0 0,0 0 0,0-1 0,0 4 0,1 0 61,0 0 0,0-1-1,0 1 1,0-1 0,1 1 0,-1-1-1,1 0 1,0 1 0,0-1 0,1 0 0,0 0-1,-1-1 1,1 1 0,5 5 0,5 1 97,0-1 1,0 0-1,1 0 1,0-1-1,0-1 1,1-1-1,0 0 1,0-1-1,0 0 1,26 4-1,-3-4 68,0-1-1,1-2 0,49-3 0,-78-1-244,0 1 0,0-1 0,0-1 0,0 0 0,0 0 0,-1-1 0,0 0-1,0-1 1,0 0 0,0 0 0,-1-1 0,0 0 0,0 0 0,9-10 0,-10 9-70,-1 1 1,0-1 0,0-1 0,0 1-1,-1-1 1,0 0 0,-1 0 0,0 0-1,0-1 1,-1 0 0,0 1 0,0-1-1,-1 0 1,0 0 0,0-16 0,-1 23 66,-1 0 1,0 0-1,0 0 1,-1-1-1,1 1 1,0 0-1,-1 0 1,1 0-1,-1 0 1,0 0-1,1 0 1,-1 0-1,0 0 1,0 1-1,0-1 1,-1 0-1,1 0 1,0 1-1,-1-1 1,1 1-1,-1-1 1,1 1-1,-1 0 1,0-1-1,-2 0 1,-1 0 14,-1 0 0,1 0 0,-1 1 0,0 0 0,1 0 1,-1 0-1,0 1 0,-8 0 0,12 1 5,0-1 0,0 1 1,0 0-1,1-1 0,-1 1 0,0 0 0,1 0 0,-1 0 1,1 1-1,-1-1 0,1 0 0,-1 0 0,1 1 1,0-1-1,0 1 0,-1-1 0,1 1 0,0 0 1,0-1-1,1 1 0,-1 0 0,0 0 0,1-1 0,-1 1 1,1 0-1,-1 0 0,1 0 0,0 4 0,-6 57 1113,6-56-1007,0 1 0,0-1 1,1 1-1,0-1 0,0 0 1,1 1-1,0-1 0,0 0 0,1 0 1,4 8-1,-4-10-82,0 0 0,1-1 0,0 1 0,0-1 0,0 0 0,1 0 0,-1 0 1,1-1-1,0 0 0,0 0 0,0 0 0,1-1 0,10 5 0,-1-2-30,1-1 0,-1 0 0,1-1 0,19 1 0,-26-3-422,0 0 0,-1-1 1,1 0-1,0-1 0,-1 0 1,1 0-1,0-1 0,-1 0 1,12-5-1,6-11-3501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4.342"/>
    </inkml:context>
    <inkml:brush xml:id="br0">
      <inkml:brushProperty name="width" value="0.05" units="cm"/>
      <inkml:brushProperty name="height" value="0.05" units="cm"/>
      <inkml:brushProperty name="color" value="#004F8B"/>
    </inkml:brush>
  </inkml:definitions>
  <inkml:trace contextRef="#ctx0" brushRef="#br0">174 1 7123,'0'0'1889,"-122"63"-2353,103-33-705,3 3-559,5-1-722,5-4-751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4.718"/>
    </inkml:context>
    <inkml:brush xml:id="br0">
      <inkml:brushProperty name="width" value="0.05" units="cm"/>
      <inkml:brushProperty name="height" value="0.05" units="cm"/>
      <inkml:brushProperty name="color" value="#004F8B"/>
    </inkml:brush>
  </inkml:definitions>
  <inkml:trace contextRef="#ctx0" brushRef="#br0">175 58 4370,'0'0'6526,"0"-6"-6457,0-31 216,-1 36-272,1 0 0,-1 0-1,0 0 1,0 0-1,0 0 1,0 0 0,0 0-1,0 0 1,0 1-1,0-1 1,0 0 0,0 1-1,0-1 1,0 1-1,-1-1 1,1 1-1,0-1 1,0 1 0,0 0-1,-1 0 1,1 0-1,0-1 1,-1 1 0,1 0-1,0 1 1,0-1-1,-2 0 1,-40 2-135,43-2 121,-5 0 77,0 2 1,1-1-1,-1 0 1,0 1-1,1 0 1,-1 0-1,1 0 1,0 1-1,0 0 0,0-1 1,0 1-1,0 1 1,0-1-1,1 0 1,0 1-1,-1 0 1,2 0-1,-1 0 1,0 0-1,1 0 0,-1 1 1,1-1-1,-1 6 1,1-6-28,0 1 1,0 0 0,1-1-1,0 1 1,0 0-1,0-1 1,1 1 0,0 0-1,-1 0 1,2 0-1,-1-1 1,0 1 0,1 0-1,0 0 1,0-1-1,1 1 1,-1 0 0,1-1-1,0 1 1,0-1-1,0 0 1,1 0 0,4 6-1,0-3-158,0-2 1,0 1-1,0-1 0,0 0 0,1 0 0,0-1 0,-1 0 0,2-1 0,14 5 0,-4-3-1348,0-1 0,0 0 0,27 0-1,-2-1-2175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5.263"/>
    </inkml:context>
    <inkml:brush xml:id="br0">
      <inkml:brushProperty name="width" value="0.05" units="cm"/>
      <inkml:brushProperty name="height" value="0.05" units="cm"/>
      <inkml:brushProperty name="color" value="#004F8B"/>
    </inkml:brush>
  </inkml:definitions>
  <inkml:trace contextRef="#ctx0" brushRef="#br0">225 188 1153,'0'0'8123,"5"-17"-6904,16-52-349,-20 68-827,-1-1 0,1 0 0,0 0 0,-1 0 0,0 0 0,1 0-1,-1 0 1,0 0 0,0 0 0,0 1 0,0-1 0,0 0 0,-1 0 0,1 0 0,0 0-1,-1 0 1,0 0 0,1 0 0,-1 1 0,0-1 0,0 0 0,0 1 0,0-1 0,0 0-1,0 1 1,-1-1 0,1 1 0,0 0 0,-1-1 0,1 1 0,-1 0 0,1 0 0,-1 0 0,0 0-1,0 0 1,1 0 0,-1 1 0,0-1 0,-2 0 0,-6-1-111,0 0-1,0 1 1,0 0 0,-1 1-1,-16 1 1,13-1 142,9 0-67,-1 0 1,1 0 0,-1 1 0,1-1-1,-1 1 1,1 0 0,-1 1 0,1 0-1,0-1 1,0 2 0,0-1 0,0 0-1,0 1 1,0 0 0,1 0 0,-1 1 0,-6 6-1,8-6 44,0 1-1,0 0 1,0 0-1,0 0 1,1 0-1,-1 1 1,1-1-1,1 0 1,-1 1-1,1 0 0,0-1 1,0 1-1,1 0 1,0 0-1,0-1 1,1 12-1,-1-14-32,1 0 0,-1-1-1,1 1 1,0 0 0,0-1-1,-1 1 1,2-1 0,-1 1-1,0-1 1,0 1 0,1-1-1,0 0 1,-1 0 0,1 0-1,0 0 1,0 0 0,0 0-1,3 2 1,0-1 10,0 0 0,1 0 0,-1 0 0,1-1 0,0 0 0,0 0 0,11 2 0,5-1 1,0-1 1,0-1-1,33-2 1,-52 1-49,0-1 0,0 0-1,0 0 1,0 0 0,-1-1 0,1 1 0,0-1 0,0 1 0,-1-1-1,1 0 1,-1 0 0,0 0 0,1 0 0,-1-1 0,0 1-1,0-1 1,-1 1 0,1-1 0,0 1 0,-1-1 0,0 0-1,1 0 1,-1 0 0,0 0 0,-1 0 0,1 0 0,0 0-1,-1-4 1,3-7-73,-1 1 0,-1-1 1,0 1-1,-1-1 0,-2-17 0,2 31 90,0 0 1,0 0 0,0 0 0,0 0-1,0 0 1,0 0 0,0 0 0,0 0-1,0 0 1,-1 0 0,1 0-1,0 0 1,0 0 0,0 0 0,0 0-1,0 0 1,0 0 0,0 0-1,0 0 1,0 0 0,0 0 0,0 0-1,0-1 1,0 1 0,0 0-1,-1 0 1,1 0 0,0 0 0,0 0-1,0 0 1,-1 17-83,1-13 75,0 1-1,0-1 0,1 0 1,0 1-1,-1-1 0,1 0 0,1 1 1,2 7-1,1-6 39,0 0 1,0 0-1,0 0 1,0-1-1,1 0 1,0 0-1,0 0 1,1-1-1,-1 0 1,1 0-1,0-1 0,0 0 1,0 0-1,0 0 1,0-1-1,1 0 1,-1-1-1,1 1 1,-1-1-1,1-1 1,0 0-1,-1 0 0,1 0 1,10-2-1,-15 1-36,0 0 0,0 0 0,0 0 0,0-1 0,-1 1 0,1-1 0,0 0 0,0 1 0,-1-1 0,1 0 0,-1-1-1,0 1 1,0 0 0,0-1 0,0 1 0,0-1 0,0 1 0,0-1 0,-1 0 0,0 0 0,1 0 0,-1 0 0,0 0 0,0 0 0,-1 0-1,1 0 1,0-4 0,2-13-224,-1 1 0,-1-1 0,-1-23 0,0 27-31,-1-20 188,0 59 607,1-14-458,0 1 1,1-1 0,0 0-1,1 0 1,0 0 0,0 0-1,1 0 1,0 0 0,9 16 0,-9-20-197,0 0 1,0-1-1,1 1 1,0-1-1,0 0 1,0 1-1,0-2 1,1 1-1,-1-1 1,1 1-1,0-1 1,0 0 0,0-1-1,1 1 1,-1-1-1,1 0 1,7 1-1,13 0-2216,0-3-840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5.733"/>
    </inkml:context>
    <inkml:brush xml:id="br0">
      <inkml:brushProperty name="width" value="0.05" units="cm"/>
      <inkml:brushProperty name="height" value="0.05" units="cm"/>
      <inkml:brushProperty name="color" value="#004F8B"/>
    </inkml:brush>
  </inkml:definitions>
  <inkml:trace contextRef="#ctx0" brushRef="#br0">15 2 6259,'0'0'4527,"0"0"-4519,0 0-1,0 0 0,0 0 0,-1 0 1,1-1-1,0 1 0,0 0 1,0 0-1,0 0 0,-1 0 0,1 0 1,0 0-1,0 0 0,0 0 1,-1 0-1,1 0 0,0 0 1,0-1-1,0 1 0,-1 0 0,1 0 1,0 0-1,0 0 0,0 1 1,-1-1-1,1 0 0,0 0 0,0 0 1,-1 0-1,1 0 0,0 0 1,0 0-1,0 0 0,0 0 0,-1 0 1,1 1-1,0-1 0,0 0 1,0 0-1,0 0 0,-1 0 1,1 0-1,0 1 0,0-1 0,0 0 1,0 0-1,0 0 0,0 1 1,0-1-1,0 0 0,0 0 0,0 0 1,0 1-1,-1-1 0,1 0 1,0 0-1,0 0 0,0 1 0,1-1 1,-4 20 424,1-1 1,1 1 0,0 0-1,2 0 1,5 33 0,-3-36-362,0-1 0,1 0 0,1 0 0,0 0 0,1-1 1,1 0-1,1 0 0,9 14 0,-17-29-106,0 1 0,0-1 1,0 0-1,1 1 0,-1-1 0,0 0 1,0 1-1,1-1 0,-1 0 0,0 0 1,1 1-1,-1-1 0,1 0 0,-1 0 1,0 0-1,1 1 0,-1-1 0,0 0 0,1 0 1,-1 0-1,1 0 0,-1 0 0,0 0 1,1 0-1,-1 0 0,1 0 0,-1 0 1,1 0-1,-1 0 0,0 0 0,1 0 1,-1 0-1,0 0 0,1-1 0,-1 1 1,1 0-1,-1 0 0,0 0 0,1-1 0,-1 1 1,0 0-1,1-1 0,15-18-386,-7 7-230,-4 8 555,0 0 0,0 0-1,1 0 1,-1 1 0,1 0-1,0 0 1,0 0 0,0 1-1,0 0 1,1 0-1,-1 0 1,11-1 0,-14 3 197,0 0 0,0 0 1,0 0-1,0 0 0,0 1 1,0-1-1,0 1 0,0 0 1,-1-1-1,1 1 0,0 1 1,0-1-1,-1 0 1,1 1-1,-1-1 0,1 1 1,-1 0-1,0 0 0,0 0 1,0 0-1,0 0 0,0 0 1,0 1-1,0-1 0,-1 0 1,1 1-1,-1 0 0,0-1 1,2 5-1,0 0 57,-1-1 0,0 1 0,0 0 0,-1 0 0,1-1 0,-1 1 0,-1 0 0,0 0 0,0 0 0,0 0 0,-1 0 0,-2 12 0,2-15-139,-1 0 0,1 0 0,-1 0 1,0-1-1,0 1 0,-1-1 1,1 1-1,-1-1 0,0 0 1,0 0-1,0 0 0,0 0 1,0 0-1,0-1 0,-1 1 1,0-1-1,1 0 0,-1 0 0,0-1 1,0 1-1,-7 1 0,1 0-37,0 0-1,0-1 1,0-1-1,0 0 0,-17 0 1,25-1-162,0 0 0,0 0 0,0 0 1,0 0-1,0 0 0,-1-1 0,1 1 1,0-1-1,0 1 0,0-1 0,0 0 1,0 0-1,0 0 0,1 0 0,-1 0 1,0-1-1,0 1 0,1 0 0,-1-1 1,1 1-1,-1-1 0,1 1 0,0-1 0,-1 0 1,1 0-1,0 0 0,0 0 0,0 0 1,1 0-1,-1 0 0,-1-2 0,1-24-3696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6.123"/>
    </inkml:context>
    <inkml:brush xml:id="br0">
      <inkml:brushProperty name="width" value="0.05" units="cm"/>
      <inkml:brushProperty name="height" value="0.05" units="cm"/>
      <inkml:brushProperty name="color" value="#004F8B"/>
    </inkml:brush>
  </inkml:definitions>
  <inkml:trace contextRef="#ctx0" brushRef="#br0">24 190 7812,'0'0'6058,"21"6"-4681,-10-3-1191,12 4 216,1-2 0,0 0 0,0-1 0,33 0 0,-50-4-358,0 0 1,0 0 0,0-1 0,0 0 0,0 0 0,-1 0-1,1-1 1,0 0 0,-1-1 0,9-3 0,-12 4-44,0-1 1,0 1-1,0-1 0,-1 1 1,1-1-1,-1 0 1,1 0-1,-1 0 1,0 0-1,0-1 0,0 1 1,-1 0-1,1-1 1,-1 0-1,0 1 0,0-1 1,0 0-1,0 1 1,-1-1-1,1-6 1,-1 6-85,1 0 1,-1 0-1,0 0 0,0 0 1,-1-1-1,1 1 1,-1 0-1,0 0 1,0 0-1,0 0 1,0 0-1,-1 0 1,0 1-1,0-1 1,0 0-1,0 1 1,0-1-1,-1 1 1,-4-5-1,1 3-53,-1 0 1,1 1-1,-1-1 1,-1 1-1,1 1 0,0-1 1,-1 1-1,0 1 0,-8-3 1,6 2 62,0 0 0,-1 1 0,1 1 1,-1-1-1,1 2 0,0-1 0,-1 2 0,1-1 1,-1 1-1,1 1 0,-20 5 0,25-5 119,1 0 0,-1 0 0,1 0 0,-1 1 0,1 0 0,0 0 0,0 0 0,0 0 0,0 0 0,1 1 0,0 0 0,-1 0 0,1 0 0,0 0 0,1 0 0,-1 1 0,1-1 0,0 1 0,0 0 0,0-1 0,1 1 0,0 0 0,0 0 0,0 0 0,0 0 0,1 7 0,-1-7-6,1 0 0,0 0 0,0 0-1,0 0 1,0 0 0,1 0 0,0 0 0,0 0 0,0-1 0,0 1-1,1 0 1,0-1 0,3 6 0,-3-8-64,1 1 0,-1 0 0,1-1 0,0 0 1,0 1-1,0-1 0,0 0 0,0-1 0,0 1 0,0 0 0,1-1 0,-1 0 0,1 0 1,-1 0-1,1 0 0,0 0 0,-1-1 0,6 0 0,2 2-728,1-1-1,-1-1 1,0 0 0,1 0-1,-1-1 1,0-1 0,0 0-1,12-4 1,9-10-4482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6.529"/>
    </inkml:context>
    <inkml:brush xml:id="br0">
      <inkml:brushProperty name="width" value="0.05" units="cm"/>
      <inkml:brushProperty name="height" value="0.05" units="cm"/>
      <inkml:brushProperty name="color" value="#004F8B"/>
    </inkml:brush>
  </inkml:definitions>
  <inkml:trace contextRef="#ctx0" brushRef="#br0">0 1 6883,'0'0'9268,"100"112"-8147,-67-86-241,0-4-271,-2-1-241,-4-5-368,-6-4-48,-3-5-32,-7-1-881,-3-6-736,-2 0-1120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6.871"/>
    </inkml:context>
    <inkml:brush xml:id="br0">
      <inkml:brushProperty name="width" value="0.05" units="cm"/>
      <inkml:brushProperty name="height" value="0.05" units="cm"/>
      <inkml:brushProperty name="color" value="#004F8B"/>
    </inkml:brush>
  </inkml:definitions>
  <inkml:trace contextRef="#ctx0" brushRef="#br0">139 0 6355,'0'0'6723,"-111"112"-6323,98-82-272,3 0-128,6-2-112,4-6 112,0-5-1200,0-6-593,0-7-608,12-4-529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7.438"/>
    </inkml:context>
    <inkml:brush xml:id="br0">
      <inkml:brushProperty name="width" value="0.05" units="cm"/>
      <inkml:brushProperty name="height" value="0.05" units="cm"/>
      <inkml:brushProperty name="color" value="#004F8B"/>
    </inkml:brush>
  </inkml:definitions>
  <inkml:trace contextRef="#ctx0" brushRef="#br0">1 342 6755,'0'0'2692,"9"6"-1934,5 5-478,0-2 0,1 1 0,0-2 0,32 13 0,-43-19-290,0-1-1,0 1 0,0-1 1,0 0-1,1 0 0,-1-1 1,0 1-1,1-1 0,-1 0 1,0 0-1,1 0 0,-1-1 1,0 1-1,1-1 0,-1 0 1,0 0-1,0-1 0,0 1 1,0-1-1,0 0 0,0 0 1,0-1-1,-1 1 0,1-1 1,-1 1-1,0-1 0,0 0 1,0 0-1,3-4 0,-2 1-287,-1 0-1,0 0 1,0 0-1,-1 0 0,0 0 1,0-1-1,2-8 1,-3 12 244,-1 0 0,1 0-1,-1 0 1,1-1 0,-1 1 0,0 0 0,0 0 0,-1-1 0,1 1 0,-1 0 0,1 0 0,-1 0-1,0 0 1,0 0 0,0 0 0,-3-5 0,1 52 1367,7 11-345,1 0 1,3-1 0,18 64 0,-12-64-785,-3 1-1,-2 0 1,1 67 0,-9-119-189,-1 0 0,0 0 0,0 0 1,0 0-1,-1 0 0,1 0 0,-1 0 0,1 0 1,-1 0-1,0 0 0,0 0 0,0 0 0,-1 0 1,1 0-1,-1-1 0,0 1 0,1-1 0,-1 1 1,0-1-1,0 0 0,-1 1 0,-2 1 0,-1-1-34,0-1 0,0 0 0,0 0 0,0 0-1,0-1 1,0 0 0,0 0 0,0-1 0,0 0-1,-9 0 1,8 0-49,0 0-1,-1-1 0,1 0 1,0 0-1,0-1 1,0 0-1,0 0 1,0-1-1,0 0 1,1 0-1,-1 0 1,1-1-1,0 0 1,0 0-1,0 0 0,0-1 1,1 0-1,-8-9 1,7 7 64,1-1-1,0 0 1,0 0 0,1-1-1,0 0 1,0 1 0,1-1 0,0 0-1,1-1 1,0 1 0,0 0-1,1-1 1,-1-17 0,2 21 31,0 0 0,1 0 0,-1-1 0,1 1 0,0 0-1,1 0 1,-1 0 0,1 0 0,0 1 0,1-1 0,4-8 0,-2 7 40,0 1 0,1 0 0,-1 0 0,1 1 0,1-1 1,-1 1-1,1 1 0,10-7 0,97-50 276,-75 42 48,-1-2-1,-1-1 1,59-47 0,-79 53-256,-1 1 0,0-2-1,-1 0 1,24-37 0,-32 43-102,-2 1 0,1-2 0,-1 1-1,-1 0 1,0-1 0,0 0 0,-1 0 0,-1 0-1,0 0 1,1-21 0,-3 21-27,-1 0 0,0 1-1,0-1 1,-1 0 0,-1 0 0,-6-18 0,8 27 0,-1-1 1,1 1-1,-1 0 1,1 0-1,-1 0 1,0 0 0,0 0-1,0 1 1,-1-1-1,1 0 1,-1 1 0,1 0-1,-1 0 1,0 0-1,0 0 1,0 0-1,0 0 1,0 1 0,0-1-1,-1 1 1,1 0-1,0 0 1,-1 0 0,1 1-1,0-1 1,-8 0-1,9 2 8,-1 0 0,0 0 0,1 0 0,-1 0 0,0 0 0,1 0 0,0 1-1,-1-1 1,1 1 0,0 0 0,0-1 0,0 1 0,0 0 0,0 0 0,0 1 0,0-1 0,1 0-1,-1 1 1,1-1 0,-1 1 0,1-1 0,0 1 0,0-1 0,0 1 0,0 4 0,-4 9 225,1-1 0,1 0 0,-2 20 0,2-7 335,0 1-1,2-1 1,2 1 0,0-1-1,7 34 1,-7-55-555,1 1-1,0-1 1,0 0-1,1 0 1,-1 0-1,2 0 1,-1-1-1,1 1 1,0-1-1,0 0 1,1 0 0,0 0-1,0-1 1,0 1-1,0-1 1,1 0-1,0-1 1,0 0-1,1 0 1,-1 0-1,1 0 1,0-1 0,-1 0-1,2-1 1,6 2-1,4 0-1811,1-2-1,0 0 1,34-1 0,-38-1 460,28 0-2871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8.161"/>
    </inkml:context>
    <inkml:brush xml:id="br0">
      <inkml:brushProperty name="width" value="0.05" units="cm"/>
      <inkml:brushProperty name="height" value="0.05" units="cm"/>
      <inkml:brushProperty name="color" value="#004F8B"/>
    </inkml:brush>
  </inkml:definitions>
  <inkml:trace contextRef="#ctx0" brushRef="#br0">165 398 1857,'0'0'13342,"5"-14"-12037,17-44-604,-21 57-688,0 0 0,-1 0 0,1 0 0,-1-1 0,0 1 1,1 0-1,-1 0 0,0 0 0,0-1 0,0 1 0,0 0 0,0-1 0,0 1 0,0 0 0,0 0 0,0-1 0,-1 1 0,1 0 0,0 0 0,-1 0 0,1-1 0,-1 1 1,1 0-1,-1 0 0,0 0 0,0 0 0,1 0 0,-1 0 0,0 0 0,0 0 0,0 0 0,0 1 0,0-1 0,0 0 0,0 0 0,0 1 0,0-1 0,-1 1 0,1-1 0,0 1 1,0-1-1,-2 1 0,-5-2-72,0 1 0,0 0 0,1 1 1,-1 0-1,-10 1 0,8-1 90,-4 0-73,7 0 10,0 0 1,0 0 0,0 0 0,0 1 0,0 0 0,-13 4 0,18-4 26,0 0 0,0 0 1,1 0-1,-1 0 0,0 0 0,1 1 1,-1-1-1,1 1 0,-1-1 1,1 1-1,0 0 0,-1 0 1,1-1-1,0 1 0,0 0 0,0 0 1,1 0-1,-1 0 0,0 0 1,1 0-1,-1 0 0,1 0 1,0 0-1,0 1 0,0-1 1,0 0-1,0 3 0,0-2 4,0-1 1,0 0-1,0 1 0,0-1 1,1 1-1,-1-1 0,1 1 0,0-1 1,-1 0-1,1 1 0,0-1 1,0 0-1,1 0 0,-1 0 0,0 0 1,1 0-1,-1 0 0,1 0 1,0 0-1,-1-1 0,1 1 0,0 0 1,0-1-1,0 0 0,0 1 1,1-1-1,-1 0 0,0 0 0,4 1 1,4 1-116,1-1 1,0-1-1,0 1 1,0-2-1,16 0 1,-24 0 42,1 0-19,-1-1-1,0 1 1,0-1 0,1 0-1,-1 0 1,0 0-1,0 0 1,0-1 0,0 1-1,0-1 1,-1 0-1,1 1 1,0-1 0,-1-1-1,1 1 1,-1 0-1,0-1 1,0 1 0,0-1-1,0 0 1,0 1-1,0-1 1,-1 0 0,1 0-1,-1 0 1,0 0-1,0 0 1,0-1 0,-1 1-1,1 0 1,0-4-1,1-9-455,1-1-1,-2 0 0,0 1 0,-3-30 0,2 45 579,0 1 0,0-1 0,0 1 1,0-1-1,0 1 0,0-1 0,0 1 0,0-1 1,-1 1-1,1-1 0,0 1 0,0-1 1,0 1-1,0-1 0,-1 1 0,1-1 0,0 1 1,-1 0-1,1-1 0,0 1 0,-1-1 0,1 1 1,0 0-1,-1-1 0,1 1 0,0 0 0,-1 0 1,1-1-1,-1 1 0,0 0 0,0 0 6,1 0-1,-1 0 1,1 1 0,-1-1-1,1 0 1,-1 1-1,1-1 1,-1 0 0,1 1-1,0-1 1,-1 1-1,1-1 1,0 0 0,-1 1-1,1-1 1,0 1 0,0-1-1,-1 1 1,1 0-1,0-1 1,0 1 0,0-1-1,0 1 1,-1-1-1,1 1 1,0-1 0,0 1-1,0 1 1,-1 8 115,0 0 1,1 0 0,0 0 0,0 0-1,1 0 1,1 0 0,-1 0 0,2 0-1,5 16 1,-6-22-149,0 0 1,0 0-1,0 0 0,1 0 0,0-1 0,0 1 1,0-1-1,0 1 0,0-1 0,1 0 1,0 0-1,-1-1 0,1 1 0,0-1 1,0 0-1,0 0 0,1 0 0,-1 0 0,0-1 1,1 0-1,-1 0 0,1 0 0,-1 0 1,5-1-1,-3 1-147,0 0-1,1-1 1,-1 0 0,0 0 0,0-1 0,0 0 0,0 0-1,-1 0 1,1-1 0,0 1 0,0-1 0,-1-1 0,1 1-1,-1-1 1,0 0 0,9-6 0,-9 4-40,0 0 0,-1-1 1,1 1-1,-1-1 0,0 0 0,-1 0 0,1-1 1,-1 1-1,0-1 0,-1 1 0,0-1 1,0 0-1,2-14 0,1-21 221,-2 1-1,-3-70 1,-1 44 646,-2 53 2626,-5 26-2514,-3 25-559,8-18 84,0 0 0,2 0 0,0 0 0,1 0 0,1 1 0,1-1 0,1 0 0,10 35 0,-11-47-251,0 0 0,1 0 0,0 1-1,0-2 1,1 1 0,0 0-1,0-1 1,1 0 0,-1 0-1,1 0 1,1 0 0,-1-1-1,1 0 1,0 0 0,0-1-1,0 1 1,1-1 0,-1-1 0,1 1-1,0-1 1,0 0 0,1-1-1,-1 0 1,0 0 0,10 1-1,-16-3-71,62 4-210,-61-3-77,1-1-1,-1 0 1,0 0 0,0 0 0,0 0-1,1 0 1,-1-1 0,0 1 0,0-1-1,0 1 1,0-1 0,0 0 0,0 0-1,0 0 1,0 0 0,0 0 0,0 0-1,0 0 1,-1-1 0,1 1 0,0-1-1,-1 1 1,1-1 0,1-3 0,-2-11-3846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3.333"/>
    </inkml:context>
    <inkml:brush xml:id="br0">
      <inkml:brushProperty name="width" value="0.05" units="cm"/>
      <inkml:brushProperty name="height" value="0.05" units="cm"/>
      <inkml:brushProperty name="color" value="#FF0066"/>
    </inkml:brush>
  </inkml:definitions>
  <inkml:trace contextRef="#ctx0" brushRef="#br0">1 23 5218,'0'0'5342,"6"1"-4948,48 1 475,1-2 0,0-3-1,74-13 1,-84 10-937,-41 5-2071,-17 2-4595,-13-1 2334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8.503"/>
    </inkml:context>
    <inkml:brush xml:id="br0">
      <inkml:brushProperty name="width" value="0.05" units="cm"/>
      <inkml:brushProperty name="height" value="0.05" units="cm"/>
      <inkml:brushProperty name="color" value="#004F8B"/>
    </inkml:brush>
  </inkml:definitions>
  <inkml:trace contextRef="#ctx0" brushRef="#br0">1 25 6563,'0'0'8532,"68"-14"-9124,-37 9-1697,-4-1-2930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8.866"/>
    </inkml:context>
    <inkml:brush xml:id="br0">
      <inkml:brushProperty name="width" value="0.05" units="cm"/>
      <inkml:brushProperty name="height" value="0.05" units="cm"/>
      <inkml:brushProperty name="color" value="#004F8B"/>
    </inkml:brush>
  </inkml:definitions>
  <inkml:trace contextRef="#ctx0" brushRef="#br0">113 90 7892,'0'0'5501,"19"-2"-5112,58-8-226,-74 9-152,-1 1 1,0 0-1,0-1 1,1 0-1,-1 1 0,0-1 1,0 0-1,0 0 0,0 0 1,0 0-1,0-1 1,0 1-1,3-3 0,-4 3-59,-1 0 1,1 0-1,0 0 0,-1 0 0,1 0 0,-1 0 0,0 0 0,1 0 0,-1 0 0,0 0 0,1 0 0,-1 0 0,0 0 0,0 0 0,0 0 0,0 0 0,0 0 0,0 0 1,-1-2-1,1 1-74,-1 0 1,0 0-1,1 0 1,-1 0-1,0 0 1,0 0 0,0 1-1,0-1 1,-1 0-1,1 1 1,0-1-1,-1 1 1,1 0 0,-1-1-1,1 1 1,-1 0-1,0 0 1,0 0-1,-2-2 1,-8 1 128,1 0-1,0 0 1,-1 1 0,1 1-1,0 0 1,-1 0 0,1 1-1,0 1 1,-1 0 0,1 0-1,-16 6 1,23-6 57,0-1 0,0 1 0,0 0 0,1 1 0,-1-1 0,0 1 0,1-1 0,-1 1 0,1 0 0,0 0 0,0 1 0,0-1 0,1 1 0,-1-1 0,1 1 0,0 0 0,0 0 0,0 0 0,0 0 0,1 0 1,0 0-1,-1 0 0,2 1 0,-1-1 0,0 0 0,1 1 0,0-1 0,0 1 0,0-1 0,0 0 0,1 1 0,1 4 0,6 7-2172,14-5-1651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49.385"/>
    </inkml:context>
    <inkml:brush xml:id="br0">
      <inkml:brushProperty name="width" value="0.05" units="cm"/>
      <inkml:brushProperty name="height" value="0.05" units="cm"/>
      <inkml:brushProperty name="color" value="#004F8B"/>
    </inkml:brush>
  </inkml:definitions>
  <inkml:trace contextRef="#ctx0" brushRef="#br0">259 1 7507,'0'0'2588,"0"18"-1793,-1 12-515,3 119 1999,3-130-1931,1 3 24,-7-22-389,1 1 0,0-1 0,0 0 0,0 1 0,-1-1 0,1 0 0,0 0 0,0 1 0,-1-1 0,1 0 0,0 0 0,-1 1 1,1-1-1,0 0 0,-1 0 0,1 0 0,0 1 0,-1-1 0,1 0 0,-1 0 0,1 0 0,0 0 0,-1 0 0,1 0 0,-1 0 0,1 0 0,0 0 0,-1 0 0,1 0 0,-1 0 1,1 0-1,0 0 0,-1 0 0,1 0 0,0-1 0,-1 1 0,1 0 0,0 0 0,-1 0 0,1-1 0,0 1 0,-1 0 0,1 0 0,0-1 0,-1 1 0,1 0 0,0-1 0,-32-14-1149,-1 1-1,-50-13 0,65 23 1750,-1 0 1,0 2 0,-31-1 0,51 26 477,1-19-1007,0 1 0,1-1-1,-1 0 1,1 0 0,0 0-1,1 0 1,-1 0-1,1-1 1,-1 1 0,1-1-1,0 0 1,0 0 0,1 0-1,-1-1 1,6 3-1,9 5 21,1-2-1,24 8 0,-21-9-45,0-2 1,0 0-1,1-2 0,-1 0 0,1-2 0,0-1 1,40-4-1,-52 3-62,0-1 0,0 0-1,0-1 1,0 0 0,-1-1 0,1 0 0,-1-1 0,0-1 0,0 1-1,-1-2 1,1 1 0,-1-2 0,-1 1 0,0-1 0,0-1 0,13-14-1,-20 20-80,0 0 0,0 1 0,-1-1 0,1 0 0,0 0 0,-1 0 0,0 0 0,0-1 0,0 1 0,0 0 0,0 0 0,-1-1 0,1 1 0,-1 0 0,0-1 0,0 1 0,0 0 0,-1-1 0,1 1 0,-1 0 0,0-1 0,-1-3 0,1 5 157,0 0 1,-1 0 0,1 0-1,-1 0 1,0 0-1,0 0 1,0 1-1,0-1 1,0 1-1,0-1 1,0 1 0,0 0-1,0-1 1,-1 1-1,1 0 1,0 1-1,-1-1 1,1 0 0,-1 1-1,1-1 1,-1 1-1,1 0 1,-1 0-1,1 0 1,-1 0 0,1 0-1,-1 0 1,1 1-1,-5 1 1,5-1 106,-1 0 0,0 1 0,0-1 0,0 1 0,1 0 0,-1 0 0,1 0 0,-1 0 0,1 1 0,0-1 0,0 0 0,0 1 0,0 0 0,0-1 0,1 1 0,-1 0 0,1 0 0,0 0 0,0 0 0,0 0 0,0 0 0,0 0 0,1 0 0,-1 1 0,1-1 0,0 6 1,0-5-43,-1 1 0,1-1 0,0 0 0,0 1 0,0-1 0,1 0 0,-1 1 0,1-1 0,0 0 0,0 1 0,1-1 1,-1 0-1,1 0 0,0 0 0,0 0 0,0-1 0,1 1 0,-1-1 0,6 6 0,1-3-11,1-1 0,0 0-1,1 0 1,-1-1 0,1-1 0,0 0-1,0 0 1,0-1 0,12 1-1,19 0-1604,46-3-1,-44 0-3015,-29 0-1112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2.087"/>
    </inkml:context>
    <inkml:brush xml:id="br0">
      <inkml:brushProperty name="width" value="0.05" units="cm"/>
      <inkml:brushProperty name="height" value="0.05" units="cm"/>
      <inkml:brushProperty name="color" value="#004F8B"/>
    </inkml:brush>
  </inkml:definitions>
  <inkml:trace contextRef="#ctx0" brushRef="#br0">1 486 4290,'0'0'3962,"20"0"-3117,-6 0-729,7 1 115,1-1 1,-1-1 0,1-1-1,-1-1 1,42-11-1,-50 9-117,0-1-1,-1 0 0,0 0 1,0-2-1,-1 1 1,1-2-1,-2 1 0,20-20 1,-24 20-139,0 1 0,0-1 1,-1 0-1,0 0 0,0-1 1,-1 1-1,0-1 0,-1 0 1,1 0-1,-2 0 0,1-1 1,-2 1-1,2-16 0,-2 7-19,0-1-1,-2 1 1,0 0-1,-1 0 0,-7-29 1,7 41 45,0 0 0,0 0-1,0-1 1,-1 1 0,0 1 0,0-1 0,-1 0 0,0 1 0,0 0 0,0 0-1,0 0 1,-1 0 0,0 1 0,0 0 0,0 0 0,0 0 0,-1 0 0,-11-5-1,14 8 17,1 0 0,-1 0 0,0 0 0,0 0 0,1 0 0,-1 1 0,0-1 0,0 1 0,0 0-1,0 0 1,0 0 0,0 0 0,0 0 0,0 1 0,1-1 0,-1 1 0,0 0 0,0 0 0,0 0 0,1 0-1,-1 0 1,1 1 0,-1-1 0,1 1 0,-1-1 0,1 1 0,0 0 0,0 0 0,0 0 0,0 0 0,0 1-1,0-1 1,1 1 0,-1-1 0,1 1 0,-1-1 0,1 1 0,0 0 0,-1 3 0,-3 8 183,0 2-1,1-1 1,1 0 0,0 1 0,-1 30 0,4-34-29,-2 3 92,2 0 0,0 1 0,1-1 1,0 0-1,4 19 0,-3-30-234,-1 1 0,1-1 0,0 0 0,0 0 0,0 1 0,1-1 0,-1-1 0,1 1 0,0 0 0,0-1 0,0 1 0,0-1 0,1 0 0,0 0 0,-1 0 0,1-1 0,0 1 0,0-1 0,1 0 0,-1 0 0,7 2 0,14 2-518,1-1 0,-1-1 0,1-1 1,0-1-1,0-2 0,32-3 0,9 2-1177,-56 1 1587,0 0 0,1-1 0,-1 0-1,0-1 1,0 0 0,16-5 0,-24 6 289,0 0 0,-1-1 0,1 1-1,0-1 1,-1 1 0,1-1 0,-1 0 0,1 0 0,-1-1 0,0 1 0,0 0-1,0-1 1,0 1 0,0-1 0,-1 1 0,1-1 0,-1 0 0,1 0 0,-1 0-1,0 0 1,0 0 0,-1 0 0,1 0 0,-1 0 0,1 0 0,-1 0 0,0-6-1,0 7-168,0 1-1,0 0 0,0-1 0,0 1 0,0-1 0,0 1 0,0-1 0,-1 1 0,1 0 1,0-1-1,-1 1 0,1 0 0,-1-1 0,0 1 0,1 0 0,-1 0 0,0-1 0,0 1 0,0 0 1,0 0-1,0 0 0,0 0 0,0 0 0,0 0 0,0 0 0,-2-1 0,-1 1-69,-1 0-1,0 0 0,1 0 0,-1 1 1,0-1-1,0 1 0,-5 1 0,5-1 39,-2-1-25,1 1-1,0 1 1,-1-1-1,1 1 1,0 0 0,-1 0-1,1 1 1,0 0-1,0 0 1,0 0 0,-8 5-1,12-4 23,-1-1-1,0 1 1,1-1 0,-1 1 0,1 0-1,0 0 1,-1 0 0,2 0-1,-1 0 1,0 1 0,1-1-1,-1 1 1,1-1 0,0 1-1,0-1 1,0 1 0,1 0-1,-1-1 1,1 1 0,0 0-1,1 5 1,-1-6-2,1 0 0,-1 1 0,1-1 0,0 0 0,0 0 0,1 0 0,-1 0 0,1 0 0,-1 0 0,1 0 0,0 0 0,0-1 0,0 1 0,0-1 0,1 1 0,-1-1 0,1 0 0,0 0 0,-1 0 0,1 0 0,0-1 0,0 1 0,0-1 0,0 1 0,0-1 0,0 0 0,1 0 0,-1-1 0,6 1 0,1 2-22,0-2 0,0 1 0,0-2-1,1 1 1,-1-1 0,0-1 0,0 0 0,1 0 0,9-3 0,-16 3-83,-1-1 1,1 1 0,0-1-1,-1 0 1,1 0 0,-1 0-1,1 0 1,-1-1 0,0 0-1,0 1 1,0-1-1,-1 0 1,1 0 0,0-1-1,-1 1 1,0 0 0,0-1-1,0 1 1,0-1 0,1-5-1,0 0-42,-1-1 0,0 1 0,-1 0-1,0 0 1,0-17 0,0 30 225,-1 0 0,1-1 0,0 1 0,0 0 0,1-1 0,-1 1 0,1-1 0,0 1 0,0-1 0,0 0 0,0 0 0,0 0 0,1 0 0,-1 0 0,1 0 0,0 0 0,0-1 0,0 0 0,0 1 0,0-1 0,1 0 0,-1-1 0,1 1 0,-1-1 0,7 3 0,8 2 214,1 0 0,-1-2 0,36 5 0,-24 1-1675,-12 0-3461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4.020"/>
    </inkml:context>
    <inkml:brush xml:id="br0">
      <inkml:brushProperty name="width" value="0.05" units="cm"/>
      <inkml:brushProperty name="height" value="0.05" units="cm"/>
      <inkml:brushProperty name="color" value="#004F8B"/>
    </inkml:brush>
  </inkml:definitions>
  <inkml:trace contextRef="#ctx0" brushRef="#br0">208 389 5378,'0'0'4904,"8"-14"-4554,22-45 34,-29 56-318,1 1 1,-1-1-1,0 1 0,0-1 1,0 0-1,-1 0 1,1 1-1,-1-1 0,1 0 1,-1 0-1,0 0 1,0 1-1,0-1 1,0 0-1,-1 0 0,1 0 1,-2-4-1,1 5-54,-1 0 1,1 0-1,0 0 0,-1 0 1,1 1-1,-1-1 0,0 0 1,1 1-1,-1-1 0,0 1 0,0-1 1,0 1-1,0 0 0,0 0 1,-1 0-1,-2-1 0,-8-1-72,1 0-1,-1 1 0,1 1 1,-1 0-1,-21 1 1,23 0 131,-4 0-79,7 0-3,0-1 1,1 2 0,-1-1 0,0 1-1,1 0 1,-1 0 0,-7 4 0,13-5 13,0 1 1,0 1 0,1-1-1,-1 0 1,0 0-1,1 1 1,-1-1 0,1 1-1,0-1 1,-1 1 0,1-1-1,0 1 1,0 0 0,0 0-1,0-1 1,1 1-1,-1 0 1,0 0 0,1 0-1,-1 0 1,1 0 0,0 0-1,-1 0 1,1 0-1,0 0 1,0 0 0,1 0-1,-1 0 1,0 0 0,1 0-1,-1 0 1,2 3 0,-2-4 13,1 1 1,0 0 0,0-1 0,0 1 0,0-1 0,0 0 0,0 1 0,1-1 0,-1 0-1,0 0 1,1 1 0,-1-1 0,1 0 0,-1 0 0,1-1 0,-1 1 0,1 0-1,0 0 1,-1-1 0,1 1 0,0-1 0,0 0 0,2 1 0,47 5 189,-46-6-174,13 2-17,0-1 0,0 2 0,-1 0 0,1 1 0,-1 1 0,0 1 0,31 15 0,-36-15 11,-2 1-1,1 0 1,-1 1-1,0 1 0,0-1 1,-1 1-1,0 1 1,-1 0-1,0 0 1,-1 0-1,12 23 1,-10-14 41,-1 1 1,-1 1-1,0-1 1,-2 1 0,0 0-1,-2 1 1,0-1-1,-1 0 1,-2 31-1,0-48-58,0-1-1,0 1 1,-1 0-1,0 0 0,1-1 1,-1 1-1,0 0 0,-1-1 1,1 1-1,-1-1 0,1 0 1,-1 1-1,0-1 1,0 0-1,-1 0 0,1 0 1,-1 0-1,1-1 0,-1 1 1,0-1-1,0 0 1,0 1-1,0-1 0,0 0 1,-1-1-1,1 1 0,-1-1 1,1 1-1,-7 0 1,-7 2 25,1-1 1,-1 0 0,0-1 0,0-2 0,-21 0 0,33-1-64,-1 1-1,1-1 1,-1 0 0,1-1 0,-1 1 0,1-1 0,0 0 0,0 0 0,0-1 0,0 0 0,0 0 0,1 0-1,-1 0 1,1-1 0,0 1 0,0-1 0,0 0 0,1 0 0,-1-1 0,1 1 0,0-1 0,0 0 0,0 0-1,1 0 1,0 0 0,-3-9 0,3 7 23,0 0 0,0 0 0,1 0 0,-1 0 0,2 0 0,-1 0 0,1-1 0,0 1 0,1 0 0,-1 0 0,2 0 0,-1 0 0,1 0 0,0 0-1,0 0 1,1 0 0,0 0 0,0 1 0,0 0 0,7-9 0,9-6 65,2 1-1,0 1 1,2 0-1,0 2 1,27-16 0,-28 21-15,-2-2 1,0 0 0,-1-1-1,0-1 1,-1-1 0,-1 0 0,25-34-1,-37 42 53,0 0 0,-1 0-1,0-1 1,0 1 0,-1-1-1,0 0 1,-1 0 0,1-16-1,-1-80 137,-2 101-245,-1-2 4,-1 1 0,1 0-1,-1 0 1,0-1 0,0 1 0,-1 1-1,0-1 1,-6-9 0,9 13 3,0 1 0,-1 0 1,0 0-1,1 0 0,-1 0 0,0 0 0,1 0 0,-1 0 1,0 0-1,0 0 0,0 0 0,0 0 0,0 0 1,0 1-1,0-1 0,0 0 0,0 1 0,0-1 0,-1 0 1,1 1-1,0 0 0,0-1 0,-1 1 0,1 0 0,0 0 1,0-1-1,-1 1 0,1 0 0,0 0 0,-1 1 1,1-1-1,0 0 0,0 0 0,-1 0 0,1 1 0,0-1 1,0 1-1,-1-1 0,1 1 0,0 0 0,0-1 1,0 1-1,0 0 0,0 0 0,0-1 0,0 1 0,0 0 1,0 0-1,0 2 0,-7 8 70,2 1 0,-1 0-1,2 0 1,-1 0 0,2 1 0,0-1 0,0 1-1,1 0 1,1 1 0,0-1 0,1 0 0,0 1-1,1-1 1,2 17 0,-2-25-40,1 1 1,-1-1-1,1 0 0,0 0 0,1 0 1,0 0-1,-1 0 0,1 0 0,1 0 1,-1 0-1,1-1 0,0 1 0,0-1 1,0 0-1,1 0 0,-1 0 0,1 0 1,0 0-1,0-1 0,0 0 0,1 0 1,-1 0-1,1 0 0,0-1 1,-1 0-1,9 3 0,5 1 22,-1-1 0,1-1-1,0-1 1,1 0 0,-1-1-1,25-1 1,-40-1-61,0 0 1,-1 0-1,1-1 0,0 1 0,0 0 1,-1-1-1,1 0 0,0 0 0,-1 0 1,1 0-1,0 0 0,-1 0 0,0-1 1,1 1-1,-1-1 0,0 1 0,1-1 1,-1 0-1,0 0 0,-1 0 0,1 0 1,0-1-1,0 1 0,-1 0 0,0-1 1,1 1-1,-1-1 0,0 1 0,1-5 1,1-6-159,0 1 1,-2-1-1,1 1 1,-1-1 0,-2-15-1,1 18 23,0 14 118,-1 0-1,1 0 0,0 0 1,1 0-1,-1 0 0,1 0 0,-1 0 1,1 0-1,0 0 0,1-1 0,-1 1 1,1 0-1,-1-1 0,1 1 1,0-1-1,0 1 0,1-1 0,-1 0 1,1 0-1,0 0 0,-1 0 0,1 0 1,1-1-1,-1 0 0,0 1 0,4 1 1,0-1 19,0 1 1,0-1-1,1-1 0,-1 0 1,1 0-1,-1 0 0,1-1 1,0 0-1,0 0 0,-1-1 1,1 0-1,0-1 1,12-2-1,-16 3-149,-1-1-1,1 0 1,-1 0 0,1 0 0,-1-1-1,1 1 1,-1-1 0,0 0 0,0 1-1,0-2 1,0 1 0,0 0-1,0-1 1,-1 1 0,1-1 0,-1 0-1,0 0 1,1 0 0,-1 0 0,-1 0-1,1 0 1,0 0 0,-1-1-1,0 1 1,1-1 0,-1 1 0,-1-1-1,1 0 1,0-5 0,-2-31 159,-1 31 1624,1 25-975,3 6-301,1-1 0,1 0-1,1 0 1,1 0 0,0-1 0,2 0-1,11 22 1,7 23 219,-26-65-565,16 39 84,-2 1-1,-1 1 1,-2-1-1,-3 2 1,0-1-1,1 50 1,-10-89-95,1 0 1,-1 0 0,1 0 0,-1 0 0,0 0-1,0 0 1,0 0 0,0 0 0,0 0-1,0-1 1,-1 1 0,1 0 0,-1-1 0,1 1-1,-1-1 1,1 1 0,-1-1 0,0 0 0,0 0-1,0 0 1,0 0 0,0 0 0,0 0-1,0 0 1,0-1 0,0 1 0,0-1 0,0 1-1,0-1 1,-4 0 0,-12 3-306,0-2 0,-30 0 0,35-2 73,5 2 195,1-2 1,-1 1-1,1-1 1,0 0-1,-1-1 1,1 1-1,0-2 1,0 1-1,0-1 1,0 0-1,1 0 0,-1-1 1,-5-4-1,8 5 56,0 0 0,0-1 0,1 0 0,-1 0 0,1 0-1,0 0 1,1 0 0,-1-1 0,1 1 0,0-1 0,0 1-1,0-1 1,0 0 0,1 0 0,0 0 0,0 0 0,0 0-1,1 0 1,0-9 0,-1 8 66,1 0 0,1 0-1,-1 0 1,1 1 0,0-1-1,1 0 1,-1 0 0,1 1-1,0-1 1,1 1 0,-1-1 0,1 1-1,0 0 1,0 0 0,1 0-1,-1 1 1,1-1 0,0 1-1,1 0 1,-1 0 0,1 0 0,-1 0-1,8-3 1,65-48 11,-7 6-2421,-27 14-3361,-18 12-784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4.608"/>
    </inkml:context>
    <inkml:brush xml:id="br0">
      <inkml:brushProperty name="width" value="0.05" units="cm"/>
      <inkml:brushProperty name="height" value="0.05" units="cm"/>
      <inkml:brushProperty name="color" value="#004F8B"/>
    </inkml:brush>
  </inkml:definitions>
  <inkml:trace contextRef="#ctx0" brushRef="#br0">204 38 1072,'0'0'9178,"-11"-6"-8679,2 1-371,1 0 0,-1 1-1,0 1 1,0 0 0,0 0 0,0 0-1,0 1 1,-1 1 0,-14-2 0,19 3 8,0 0 1,0 0 0,0 1-1,-1 0 1,1 0-1,0 0 1,0 0 0,0 1-1,-8 3 1,11-3-93,0-1 0,0 1 0,0-1 1,0 1-1,0 0 0,0 0 0,1 0 0,-1 0 1,1 0-1,-1 0 0,1 0 0,0 1 0,0-1 1,0 0-1,0 1 0,0-1 0,1 1 0,-1-1 0,1 1 1,0-1-1,-1 1 0,1 3 0,0 0 5,-1-1-1,1 1 0,0 0 1,1 0-1,-1 0 0,1-1 0,0 1 1,1 0-1,-1-1 0,1 1 1,0-1-1,1 1 0,-1-1 1,1 0-1,0 0 0,0 0 1,1 0-1,-1-1 0,1 1 1,0-1-1,0 0 0,1 0 1,-1 0-1,1-1 0,0 0 1,0 0-1,0 0 0,0 0 0,0-1 1,1 0-1,-1 0 0,1 0 1,0-1-1,-1 0 0,8 1 1,-1 0-59,-1-1 1,1 0-1,-1-1 1,1 0-1,0 0 1,12-3 0,-18 1 5,0 0-1,0 1 1,-1-2 0,1 1 0,0-1 0,-1 0 0,0 0 0,0 0 0,0-1 0,0 0 0,0 0 0,-1 0 0,5-5 0,-5 4 3,1 1 0,-1-1 0,0-1 0,0 1 0,-1-1 0,0 1 0,0-1 0,0 0 0,0 0 0,-1 0 0,0-1 0,0 1 0,-1 0 0,0-1 0,1-9 0,-2 20 34,0 0 0,0 0 0,1 1 0,-1-1 0,1 0 0,0 0 0,0 0 0,1 0 0,-1 0 0,1 0 0,0 0 0,0 0 0,0 0 0,1-1 0,-1 1 0,1-1 0,0 0 0,0 0 0,0 0 0,0 0 0,0 0 0,1-1 0,-1 1 0,8 2 0,-3-1-307,0-1 0,-1 0 0,1 0 0,16 2 0,36 0-4968,-34-5-3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4.968"/>
    </inkml:context>
    <inkml:brush xml:id="br0">
      <inkml:brushProperty name="width" value="0.05" units="cm"/>
      <inkml:brushProperty name="height" value="0.05" units="cm"/>
      <inkml:brushProperty name="color" value="#004F8B"/>
    </inkml:brush>
  </inkml:definitions>
  <inkml:trace contextRef="#ctx0" brushRef="#br0">0 0 6931,'0'0'240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5.325"/>
    </inkml:context>
    <inkml:brush xml:id="br0">
      <inkml:brushProperty name="width" value="0.05" units="cm"/>
      <inkml:brushProperty name="height" value="0.05" units="cm"/>
      <inkml:brushProperty name="color" value="#004F8B"/>
    </inkml:brush>
  </inkml:definitions>
  <inkml:trace contextRef="#ctx0" brushRef="#br0">1 239 8132,'0'0'4754,"0"-18"-4431,0-54-134,0 69-156,0 0-1,0 1 1,0-1-1,1 0 1,-1 1-1,1-1 1,-1 1 0,1-1-1,0 1 1,0-1-1,0 1 1,0-1-1,1 1 1,-1 0-1,1-1 1,2-2 0,-2 4-30,-1 0 1,1 0 0,-1 0 0,1 0-1,-1 0 1,1 1 0,0-1 0,-1 1 0,1-1-1,0 1 1,-1 0 0,1 0 0,0-1-1,0 1 1,-1 0 0,1 1 0,0-1-1,3 1 1,4 1-23,1 2 0,-1-1-1,0 1 1,0 1 0,0-1-1,9 8 1,-12-8 73,3 1-1,-1 0-1,1-1 1,-1 1-1,1-2 1,0 1-1,1-1 1,-1-1-1,0 0 1,1 0-1,0-1 1,9 0-1,-18-1-30,0-1 1,0 1-1,-1-1 0,1 0 0,-1 1 1,1-1-1,0 0 0,-1 1 0,1-1 1,-1 0-1,0 0 0,1 0 0,-1 0 1,0 1-1,1-1 0,-1 0 0,0 0 1,0 0-1,0 0 0,0 0 0,0 0 1,0 0-1,0 0 0,0-1 0,1-31 66,-2 27-68,1-27-63,1-39-2712,1 67-1082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5.685"/>
    </inkml:context>
    <inkml:brush xml:id="br0">
      <inkml:brushProperty name="width" value="0.05" units="cm"/>
      <inkml:brushProperty name="height" value="0.05" units="cm"/>
      <inkml:brushProperty name="color" value="#004F8B"/>
    </inkml:brush>
  </inkml:definitions>
  <inkml:trace contextRef="#ctx0" brushRef="#br0">1 116 7379,'0'0'4570,"21"-2"-2889,69-10-918,-81 11-645,0-1 0,-1 0 0,1 0 0,-1-1 0,0 0 0,0 0 0,0-1-1,0 0 1,-1-1 0,0 0 0,1 0 0,-2 0 0,12-11 0,-18 16-117,1-1-18,-1 1-1,1-1 1,0 1 0,0-1 0,-1 1 0,1-1-1,0 0 1,-1 1 0,1-1 0,-1 0 0,1 0 0,-1 1-1,1-1 1,-1 0 0,0 0 0,1 0 0,-1 1-1,0-1 1,0 0 0,1 0 0,-1 0 0,0 0 0,0 0-1,0 0 1,0 0 0,0 0 0,-1-1 0,1 1-26,-1 0 1,0 0-1,0 0 1,0 0-1,0 0 1,0 1-1,0-1 1,0 0-1,0 0 1,0 1-1,-1-1 1,1 1-1,0-1 1,0 1-1,0 0 1,-2-1-1,-52-5-335,52 6 438,0 0 0,0 1 1,1 0-1,-1-1 1,0 1-1,1 0 1,-1 0-1,1 0 0,-1 1 1,1-1-1,-1 1 1,1-1-1,0 1 1,0 0-1,0 0 0,0 0 1,0 0-1,0 0 1,0 0-1,1 0 1,-1 1-1,1-1 0,0 1 1,0-1-1,-1 1 1,2 0-1,-1-1 0,-1 5 1,1-3 20,0-1 1,1 1-1,-1 0 1,1-1-1,-1 1 1,1 0 0,0-1-1,0 1 1,1 0-1,-1-1 1,1 1-1,0 0 1,0-1-1,0 1 1,1-1-1,-1 1 1,1-1-1,-1 0 1,1 0-1,0 0 1,5 6-1,3-1 54,1 0-1,-1-1 1,2 0 0,-1 0-1,1-1 1,0-1-1,0 0 1,0-1-1,1 0 1,0-1 0,19 3-1,16 0-1621,84-2-1,-120-4 925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7.689"/>
    </inkml:context>
    <inkml:brush xml:id="br0">
      <inkml:brushProperty name="width" value="0.05" units="cm"/>
      <inkml:brushProperty name="height" value="0.05" units="cm"/>
      <inkml:brushProperty name="color" value="#004F8B"/>
    </inkml:brush>
  </inkml:definitions>
  <inkml:trace contextRef="#ctx0" brushRef="#br0">1 0 1745,'0'0'10973,"23"0"-9879,460 12 2537,-416-12-3279,-66 0-275,9-2-4882,-6-4-466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3.706"/>
    </inkml:context>
    <inkml:brush xml:id="br0">
      <inkml:brushProperty name="width" value="0.05" units="cm"/>
      <inkml:brushProperty name="height" value="0.05" units="cm"/>
      <inkml:brushProperty name="color" value="#FF0066"/>
    </inkml:brush>
  </inkml:definitions>
  <inkml:trace contextRef="#ctx0" brushRef="#br0">42 1 768,'0'0'6553,"-4"6"-6233,-2 9 260,0-1-1,1 1 1,0 0 0,1 0 0,1 0 0,-3 25 0,4 2 690,2 59 1,1-97-1227,-1-1 0,0 1-1,1 0 1,0 0 0,0-1 0,0 1-1,0-1 1,1 1 0,-1-1 0,1 0-1,0 1 1,0-1 0,0 0 0,1 0-1,-1 0 1,1 0 0,-1-1 0,1 1-1,0-1 1,0 0 0,0 1 0,0-1-1,0-1 1,1 1 0,-1 0 0,1-1-1,-1 0 1,1 1 0,6 0 0,10 1 5,0 0 0,0-1 0,0-1 0,30-2 0,-17 0-430,-32 1 260,0 0 1,0 0-1,0 0 1,-1 0 0,1 0-1,0 0 1,0 0-1,0 0 1,-1 0-1,1-1 1,0 1 0,0 0-1,-1 0 1,1-1-1,0 1 1,-1-1-1,1 1 1,0 0 0,-1-1-1,1 1 1,0-1-1,-1 0 1,1 1-1,-1-1 1,1 1 0,-1-1-1,1-1 1,0-23-5766,-1 24 5726,-2-14-4591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8.349"/>
    </inkml:context>
    <inkml:brush xml:id="br0">
      <inkml:brushProperty name="width" value="0.05" units="cm"/>
      <inkml:brushProperty name="height" value="0.05" units="cm"/>
      <inkml:brushProperty name="color" value="#004F8B"/>
    </inkml:brush>
  </inkml:definitions>
  <inkml:trace contextRef="#ctx0" brushRef="#br0">38 42 5394,'0'0'1449,"0"16"69,0 105 2151,0-134-2979,-8-69-2084,0-1 2399,34 83-688,-14 3-79,0 1 0,0 1 1,0-1-1,0 2 0,-1 0 0,0 0 0,17 13 0,5 2 328,10 2-73,-28-15-404,1 0 0,-1 0 0,-1 2 0,0 0 0,0 0 0,-1 1 1,13 14-1,-26-24-94,1-1 1,0 1 0,-1 0-1,1-1 1,-1 1 0,0 0 0,1 0-1,-1-1 1,0 1 0,1 0-1,-1 0 1,0 0 0,0 0-1,1-1 1,-1 1 0,0 0-1,0 0 1,0 0 0,0 0-1,-1 0 1,1 0 0,0-1-1,0 1 1,0 0 0,-1 0-1,1 0 1,-1 0 0,-20 18-42,-38 2 3,56-20 34,-46 9-193,-53 6-1,-24 4 109,123-19 75,3-1-207,22 0-2869,3 0-928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9.050"/>
    </inkml:context>
    <inkml:brush xml:id="br0">
      <inkml:brushProperty name="width" value="0.05" units="cm"/>
      <inkml:brushProperty name="height" value="0.05" units="cm"/>
      <inkml:brushProperty name="color" value="#004F8B"/>
    </inkml:brush>
  </inkml:definitions>
  <inkml:trace contextRef="#ctx0" brushRef="#br0">1 488 8100,'0'0'1555,"20"-4"659,-13 3-1987,28-6 425,1-1 1,60-22 0,-87 26-520,-1 0 0,1-1-1,-1 0 1,1-1 0,-1 1-1,-1-1 1,1-1 0,-1 0-1,0 0 1,-1 0 0,0-1-1,0 1 1,0-2 0,-1 1-1,6-14 1,-4 5-70,-2 0 1,0 0-1,-1-1 1,0 1-1,-2-1 1,0 0-1,-1-29 1,-1 29-132,-3-53-404,3 67 454,-1 1 0,1 0 1,-1 0-1,0 0 0,0 0 0,0 0 0,0 0 1,-1 0-1,1 0 0,-1 1 0,0-1 1,1 1-1,-1-1 0,0 1 0,-1-1 1,1 1-1,0 0 0,-5-3 0,5 4 10,0 0 0,1 0 0,-1 0 0,0 0-1,0 1 1,1-1 0,-1 1 0,0-1 0,0 1-1,0 0 1,0 0 0,0-1 0,1 1 0,-1 1 0,0-1-1,0 0 1,0 0 0,0 1 0,0-1 0,1 1-1,-1-1 1,-2 2 0,1 0 4,1 0 0,-1 0-1,1 0 1,0 0 0,-1 1 0,1-1-1,0 1 1,0-1 0,1 1 0,-1 0-1,1 0 1,-2 3 0,-2 5 22,2 1 0,-1 0 1,1 0-1,1 0 0,-2 22 1,3-17 50,0 0 1,2 0-1,0 0 1,0 0-1,2-1 0,0 1 1,1 0-1,9 23 1,-10-33-55,1-1 0,-1 1 0,1-1 0,0 0 0,1 0 0,-1 0 0,1 0 0,0-1 0,1 0 0,-1 0 0,1-1 0,0 1 0,0-1 0,1 0 0,-1-1 1,1 0-1,0 0 0,0 0 0,0-1 0,0 0 0,0 0 0,9 1 0,-8-2-155,1 0 1,-1 0-1,1-1 0,-1 0 0,1-1 1,-1 1-1,1-2 0,-1 1 1,1-1-1,-1 0 0,0-1 1,0 0-1,0 0 0,0-1 0,-1 0 1,1 0-1,-1-1 0,0 0 1,-1 0-1,1-1 0,-1 0 1,0 0-1,0 0 0,-1-1 0,0 0 1,0 0-1,0 0 0,-1 0 1,0-1-1,-1 0 0,1 0 1,3-16-1,-4-4 265,-3 25 1246,0 18-749,0-8-469,0 0-1,0 1 0,1-1 1,0 0-1,0 0 1,1 0-1,0 0 1,0 0-1,1 0 1,5 10-1,-5-13-295,-1 0-1,1-1 1,0 1 0,0-1 0,1 0-1,-1 0 1,1 0 0,-1-1-1,1 1 1,0-1 0,0 0-1,0 0 1,0 0 0,1 0 0,-1-1-1,0 0 1,1 0 0,6 1-1,17 0-3065,-4-2-1391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9.583"/>
    </inkml:context>
    <inkml:brush xml:id="br0">
      <inkml:brushProperty name="width" value="0.05" units="cm"/>
      <inkml:brushProperty name="height" value="0.05" units="cm"/>
      <inkml:brushProperty name="color" value="#004F8B"/>
    </inkml:brush>
  </inkml:definitions>
  <inkml:trace contextRef="#ctx0" brushRef="#br0">3 38 10549,'0'0'6040,"-1"-6"-5845,0-19-118,1 19-168,0 42-573,0 224 696,0-260-291,19-30-1197,-14 25 1315,1 0 0,0 0 0,-1 1 0,2-1 1,-1 1-1,0 1 0,1-1 0,-1 1 0,1 0 1,0 1-1,9-3 0,0 3 412,0 0-1,1 0 1,-1 2 0,18 1-1,-31-1-187,0 0 1,0 1-1,0 0 0,0-1 0,0 1 0,0 0 0,-1 1 0,1-1 0,0 0 0,-1 1 0,1 0 0,-1-1 0,1 1 0,-1 0 0,0 0 0,0 1 0,1-1 0,-2 0 0,1 1 0,0-1 0,0 1 0,-1-1 0,0 1 0,1 0 0,-1 0 0,0 0 0,0 0 1,-1 0-1,1 0 0,0 0 0,-1 0 0,0 0 0,0 0 0,0 0 0,0 0 0,0 0 0,-1 0 0,1 0 0,-2 4 0,0-5-70,0 0-1,1 0 1,-1 0-1,0 0 1,-1 0-1,1 0 1,0 0-1,-1-1 1,1 1-1,0-1 1,-1 0 0,0 1-1,1-1 1,-1 0-1,0-1 1,0 1-1,1 0 1,-1-1-1,-3 1 1,-59 2-206,59-3 114,-6 1-61,-14-3-1131,25 2 1137,0-1 0,1 1 0,-1 0 0,1-1-1,-1 1 1,1-1 0,-1 1 0,1-1 0,-1 0-1,1 1 1,0-1 0,-1 1 0,1-1-1,0 0 1,-1 1 0,1-1 0,0 0 0,0 1-1,0-1 1,-1 0 0,1 0 0,0 1 0,0-1-1,0 0 1,0 1 0,0-1 0,0 0-1,1 0 1,-1 1 0,0-1 0,0 0 0,0 1-1,1-2 1,6-18-5036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6:59.961"/>
    </inkml:context>
    <inkml:brush xml:id="br0">
      <inkml:brushProperty name="width" value="0.05" units="cm"/>
      <inkml:brushProperty name="height" value="0.05" units="cm"/>
      <inkml:brushProperty name="color" value="#004F8B"/>
    </inkml:brush>
  </inkml:definitions>
  <inkml:trace contextRef="#ctx0" brushRef="#br0">0 116 5394,'0'0'6774,"20"3"-5523,-14-2-1152,31 6 684,72 2 0,-107-9-759,1-1-1,-1 1 0,0-1 1,0 1-1,1-1 0,-1 0 1,0 0-1,0 0 0,0-1 1,0 1-1,0 0 0,0-1 1,0 1-1,0-1 1,-1 0-1,1 1 0,-1-1 1,1 0-1,-1 0 0,1 0 1,-1 0-1,0 0 0,0 0 1,1-5-1,0 2-257,0 0-1,0 0 1,-1 0-1,0 0 1,0 0-1,0 0 1,-1 0-1,0 0 1,0-1-1,-1-8 1,0 12 110,0 0 0,-1 0 0,1 0 0,-1 0 1,0 0-1,1 0 0,-1 1 0,0-1 0,0 1 1,0-1-1,0 1 0,0-1 0,-1 1 0,1 0 1,0 0-1,0 0 0,-1 1 0,1-1 0,-1 0 1,1 1-1,-1-1 0,1 1 0,-1 0 0,-3 0 1,-2-1 164,0 1 1,0 0 0,0 0 0,0 0 0,0 1 0,-14 4 0,18-4 61,0 1 0,0 0 0,0 1 0,0-1 0,0 1 0,0 0 0,1 0 0,0 0 0,-1 0 0,1 1 0,0-1 0,0 1 0,1 0 0,-1-1 0,1 1 0,-3 6 0,3-4-497,0-1-1,0 1 0,1-1 1,-1 1-1,1-1 1,0 1-1,0 9 0,1-2-3860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2.092"/>
    </inkml:context>
    <inkml:brush xml:id="br0">
      <inkml:brushProperty name="width" value="0.05" units="cm"/>
      <inkml:brushProperty name="height" value="0.05" units="cm"/>
      <inkml:brushProperty name="color" value="#004F8B"/>
    </inkml:brush>
  </inkml:definitions>
  <inkml:trace contextRef="#ctx0" brushRef="#br0">296 83 3073,'0'0'7073,"0"-11"-6350,-2-35-181,1 45-523,1-1 1,-1 1-1,1 0 1,-1-1-1,0 1 1,0 0-1,0 0 1,0-1-1,0 1 1,0 0 0,0 0-1,0 0 1,0 0-1,-1 0 1,1 1-1,0-1 1,-1 0-1,1 1 1,0-1-1,-1 0 1,1 1 0,-1 0-1,1-1 1,-1 1-1,1 0 1,-3 0-1,-41-2 133,36 2-114,2 0 105,-1-1-1,0 1 1,0 1 0,0-1-1,0 2 1,1-1 0,-1 1-1,0 0 1,1 0 0,-1 1-1,1 0 1,0 0-1,0 1 1,0 0 0,1 0-1,-1 1 1,1-1 0,0 2-1,0-1 1,1 0-1,-1 1 1,1 0 0,1 1-1,-1-1 1,-5 12 0,5-9 8,1 0 1,0 1 0,1 0 0,0 0 0,1 0 0,0 0 0,-1 14 0,2-20-132,1 0 0,0 1 0,0-1 0,0 0 0,0 1 0,1-1 0,0 0 0,0 1 1,0-1-1,0 0 0,0 0 0,1 0 0,0 0 0,0 0 0,0 0 0,0-1 0,1 1 0,-1-1 0,6 6 0,-1-4 7,0 0 0,0-1-1,0 0 1,0 0 0,1 0 0,0-1-1,0 0 1,0 0 0,0-1-1,0 0 1,1-1 0,-1 1 0,1-2-1,-1 1 1,14-2 0,-15 1-94,-1-1-1,0 0 1,1-1 0,-1 0 0,0 0-1,0 0 1,0 0 0,0-1 0,-1 0-1,1 0 1,-1-1 0,1 1 0,-1-1 0,0-1-1,0 1 1,-1 0 0,0-1 0,1 0-1,-2 0 1,7-10 0,-10 15 144,20 2-199,52 34 103,-60-29 72,0 1 0,1-2 0,0 0 0,0 0 0,0-2 0,1 1 0,0-2 0,27 5 0,-36-8-50,0 1 0,0-1 0,0 0 0,0-1 0,0 1-1,0-1 1,0 0 0,0 0 0,-1 0 0,1-1-1,0 0 1,-1 0 0,1 0 0,-1 0 0,0-1 0,1 1-1,-1-1 1,0 0 0,-1-1 0,1 1 0,-1-1 0,1 1-1,-1-1 1,0 0 0,0 0 0,-1-1 0,1 1-1,-1 0 1,0-1 0,0 1 0,-1-1 0,1 0 0,1-9-1,-2 8-35,0 0 0,0 0-1,0 1 1,-1-1-1,0 0 1,0 0-1,0 0 1,-1 0-1,0 1 1,0-1-1,0 0 1,-1 1 0,0-1-1,0 1 1,0-1-1,-1 1 1,1 0-1,-1 0 1,-1 0-1,1 0 1,-1 0-1,0 1 1,-8-8-1,4 6 18,-1 0-1,1 0 0,-1 1 0,0 1 0,-1-1 0,1 1 0,-1 1 0,0 0 0,0 0 0,0 1 0,0 0 0,0 1 0,-11 0 0,9 0 34,-1 0 1,0 2-1,0 0 1,0 0-1,1 1 0,-1 1 1,1 0-1,-1 0 0,1 2 1,-15 6-1,21-7 50,1-1-1,-1 1 1,1 0 0,0 0-1,1 0 1,-1 0 0,1 1-1,0 0 1,0 0-1,0 0 1,1 1 0,0-1-1,0 1 1,0 0-1,1-1 1,0 1 0,0 0-1,0 1 1,1-1 0,-1 0-1,2 0 1,-1 13-1,0-15-50,1 0 0,0 0 0,0 0-1,1 0 1,-1-1 0,1 1-1,0 0 1,0 0 0,0 0-1,0-1 1,1 1 0,0 0 0,-1-1-1,1 1 1,3 3 0,-1-3-20,0-1 1,0 0-1,0 1 0,0-1 1,0-1-1,0 1 1,1-1-1,0 0 0,-1 0 1,1 0-1,8 2 1,11 1-1309,0-1 1,0-1 0,39 1-1,-19-4-3452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2.541"/>
    </inkml:context>
    <inkml:brush xml:id="br0">
      <inkml:brushProperty name="width" value="0.05" units="cm"/>
      <inkml:brushProperty name="height" value="0.05" units="cm"/>
      <inkml:brushProperty name="color" value="#004F8B"/>
    </inkml:brush>
  </inkml:definitions>
  <inkml:trace contextRef="#ctx0" brushRef="#br0">0 38 7812,'0'0'5274,"20"-6"-4231,63-19-336,-81 24-630,0 0 0,0 0 0,0 0 0,1 0 0,-1 1 0,0-1 0,1 1 0,-1 0 0,0 0 0,1 0 0,-1 0 0,0 0 0,1 0 0,-1 0 0,0 1 0,0-1 0,1 1 0,-1 0 0,0 0 0,0 0 0,0 0 0,0 0 0,0 0 0,0 0 0,3 3 0,-3-1-69,0 0-1,-1 1 1,1-1 0,-1 0-1,0 1 1,0-1 0,0 1-1,-1-1 1,1 1 0,-1 0-1,0 4 1,1 0 51,0 2-41,0 0-1,-1 0 0,0 0 1,0 0-1,-1 0 1,0 0-1,-1 0 1,0 0-1,-1 0 0,0 0 1,0-1-1,-1 1 1,-1-1-1,-6 11 1,9-17-18,-2 3 7,1 0 1,-1 0 0,1 0-1,1 0 1,-5 12 0,7-17-5,0 0 0,0 1 1,0-1-1,-1 0 0,1 1 1,1-1-1,-1 0 1,0 1-1,0-1 0,0 0 1,1 0-1,-1 1 0,0-1 1,1 0-1,0 0 1,-1 0-1,1 1 0,-1-1 1,1 0-1,0 0 0,0 0 1,0 0-1,0 0 0,0-1 1,0 1-1,0 0 1,0 0-1,0 0 0,0-1 1,0 1-1,0-1 0,0 1 1,1-1-1,-1 1 1,0-1-1,2 1 0,41 9 379,0-2 0,0-2 0,0-2 0,88-3-1,-105-1 690,-26 0-1020,-1 2-388,0-1-1,0 0 1,1 0-1,-1 0 1,0 0-1,0 0 1,0 0 0,0 0-1,0 1 1,-1-1-1,1 0 1,0 0-1,0 0 1,-1 0-1,1 0 1,-1 0 0,1 0-1,-1 0 1,1 0-1,-1 0 1,1 0-1,-1 0 1,0 0 0,0-1-1,1 1 1,-3 1-1,-18 3-5833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6.402"/>
    </inkml:context>
    <inkml:brush xml:id="br0">
      <inkml:brushProperty name="width" value="0.05" units="cm"/>
      <inkml:brushProperty name="height" value="0.05" units="cm"/>
      <inkml:brushProperty name="color" value="#004F8B"/>
    </inkml:brush>
  </inkml:definitions>
  <inkml:trace contextRef="#ctx0" brushRef="#br0">1 0 224,'0'0'9503,"4"1"-6433,22 2-2133,-4 0-783,137 15 2796,-54-13-8634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7.203"/>
    </inkml:context>
    <inkml:brush xml:id="br0">
      <inkml:brushProperty name="width" value="0.05" units="cm"/>
      <inkml:brushProperty name="height" value="0.05" units="cm"/>
      <inkml:brushProperty name="color" value="#004F8B"/>
    </inkml:brush>
  </inkml:definitions>
  <inkml:trace contextRef="#ctx0" brushRef="#br0">243 183 4434,'0'0'2137,"-6"-16"-1630,-19-52-120,24 66-341,0-1 1,0 1 0,0-1-1,1 0 1,-1 1-1,1-1 1,-1 0 0,1 1-1,0-1 1,0 0 0,0 0-1,0 1 1,1-1-1,-1 0 1,1 0 0,0 1-1,0-1 1,0 1-1,0-1 1,0 1 0,0-1-1,1 1 1,-1-1 0,1 1-1,-1 0 1,1 0-1,0 0 1,0 0 0,0 0-1,0 1 1,0-1-1,1 0 1,-1 1 0,0 0-1,1-1 1,-1 1 0,1 0-1,0 0 1,-1 0-1,4 0 1,7-2 294,-1 1 1,1 0-1,-1 0 0,1 2 1,0 0-1,18 1 0,-30 0-310,0-1-1,0 0 0,0 1 1,0-1-1,-1 1 0,1-1 1,0 1-1,0 0 0,0-1 1,-1 1-1,1 0 1,0-1-1,-1 1 0,1 0 1,-1 0-1,1 0 0,-1-1 1,1 1-1,-1 0 0,1 0 1,-1 0-1,0 0 0,0 0 1,1 0-1,-1 0 0,0 0 1,0 0-1,0 1 0,1 35 666,-1-29-527,0-1-109,-1 0 1,0-1-1,0 1 0,0 0 0,-1 0 0,0-1 0,0 1 0,-1-1 1,0 0-1,0 0 0,0 0 0,-7 8 0,2-3-30,-1 0-1,-1-1 1,0-1-1,0 1 1,-21 13-1,3-5-259,-2-1 0,0-2 0,-1 0-1,-41 11 1,62-22 67,1-1-76,-1 1 0,1-2 0,0 0-1,-1 0 1,-12 1 0,21-3-92,6-4 281,-1 0 0,2 0 0,-1 1 0,0 0 0,0 0 0,1 0 0,0 1 0,0 0 0,-1 0 0,1 0 0,0 1 0,0-1 0,1 2 0,-1-1 0,0 1 0,0 0 0,0 0 0,0 0 0,11 3 0,10 2 651,-1 2-1,0 0 1,29 14 0,-39-15-534,-2-1 176,1-1-1,-1-1 0,1 0 1,0 0-1,0-2 1,21 1-1,-34-3-183,-1 0 0,1 0 0,-1 1 0,1-1 0,-1 0 0,1 0 0,-1 0 0,0 0 0,0-1 1,1 1-1,-1 0 0,0 0 0,0-1 0,0 1 0,0-1 0,-1 1 0,1-1 0,0 1 0,-1-1 0,1 1 0,-1-1 0,1 0 0,-1 1 0,1-4 0,7-45 111,-4-37-2696,-2 67-1049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8.645"/>
    </inkml:context>
    <inkml:brush xml:id="br0">
      <inkml:brushProperty name="width" value="0.05" units="cm"/>
      <inkml:brushProperty name="height" value="0.05" units="cm"/>
      <inkml:brushProperty name="color" value="#004F8B"/>
    </inkml:brush>
  </inkml:definitions>
  <inkml:trace contextRef="#ctx0" brushRef="#br0">50 252 1489,'0'0'7182,"-1"-4"-3901,-4-19-2521,-38-169-367,45 198-396,1 0 1,0 1-1,0-2 1,1 1-1,0 0 1,0-1-1,0 1 1,1-1 0,-1 0-1,1-1 1,0 1-1,1-1 1,5 4-1,7 5 111,1 0-1,39 19 1,-47-27-94,0-1 1,0 0 0,1-1-1,-1 0 1,1-1 0,0 0 0,-1 0-1,1-2 1,19 0 0,-28-1-55,0 0 1,0 0 0,-1 0 0,1 0 0,0-1-1,0 1 1,-1-1 0,1 0 0,-1 0 0,0 0 0,1 0-1,-1 0 1,0 0 0,0-1 0,0 1 0,0-1 0,-1 1-1,1-1 1,-1 0 0,0 1 0,1-1 0,0-4 0,1-2-508,1 0 0,-2 0 1,1 0-1,-1 0 0,-1-1 1,1-12 271,-2 49 2073,0-23-1680,0 0 0,0 1-1,1-1 1,-1 0-1,1 0 1,0 0 0,0 0-1,0 1 1,1-1 0,-1-1-1,1 1 1,0 0 0,0 0-1,1-1 1,-1 1-1,1-1 1,-1 0 0,6 5-1,-3-5-79,-1 0 1,1 0-1,0 0 0,0-1 0,0 1 0,0-1 0,1-1 0,-1 1 0,0-1 0,1 0 1,-1 0-1,1 0 0,-1-1 0,7 0 0,-4 0-92,-1 0 0,1-1 0,0 1 0,-1-2 0,1 1 0,0-1 0,-1 0-1,14-6 1,-17 5-39,0 1-1,0-1 1,0 1-1,-1-1 0,1 0 1,-1-1-1,0 1 0,0 0 1,0-1-1,-1 0 0,1 1 1,-1-1-1,0 0 1,0-1-1,0 1 0,2-7 1,-4 10 100,1 1 1,-1-1-1,0 1 1,1 0-1,-1-1 1,0 1-1,1 0 1,-1-1-1,0 1 1,1 0 0,-1-1-1,1 1 1,-1 0-1,1 0 1,-1-1-1,1 1 1,-1 0-1,1 0 1,-1 0-1,1 0 1,-1 0 0,1 0-1,-1 0 1,1 0-1,-1 0 1,1 0-1,-1 0 1,1 0-1,0 0 1,-1 0-1,1 0 1,-1 1-1,0-1 1,1 0 0,-1 0-1,1 1 1,-1-1-1,1 0 1,-1 0-1,1 1 1,-1-1-1,0 1 1,1 0-1,21 16 343,-21-16-348,11 9 53,1 1 1,0-2-1,1 0 1,0 0 0,29 12-1,-34-17-20,0-1-1,1 0 0,-1-1 1,1 0-1,-1 0 1,1-1-1,0 0 1,0-1-1,-1 0 1,1-1-1,15-2 1,-22 2-23,0 0 1,0 0-1,-1-1 1,1 1 0,0-1-1,-1 0 1,1 1 0,-1-1-1,0 0 1,0-1-1,0 1 1,0 0 0,0-1-1,0 1 1,0-1-1,-1 1 1,1-1 0,-1 0-1,0 0 1,0 0-1,0 0 1,1-5 0,0 0-27,0-1 1,0 1-1,-1-1 0,-1 0 1,1 1-1,-1-1 1,-2-8-1,1 13 5,0 0-1,-1 0 1,1 1 0,-1-1 0,0 1-1,0-1 1,-1 1 0,1 0-1,-1 0 1,1 0 0,-1 0 0,0 0-1,0 1 1,0-1 0,0 1-1,-1 0 1,1 0 0,-1 0 0,1 0-1,-1 1 1,0-1 0,-4 0-1,-6-3-6,0 1 0,0 0 0,0 2 1,-26-3-1,31 5 20,0-1-1,0 2 1,0 0 0,0 0 0,0 0 0,0 1 0,0 1 0,1-1 0,-1 1 0,1 1 0,-9 4 0,13-6 69,0 1 1,0 0 0,0-1 0,1 2-1,-1-1 1,1 0 0,0 1-1,0-1 1,0 1 0,0 0-1,0 0 1,1 0 0,0 0-1,0 0 1,0 1 0,0-1 0,1 1-1,0-1 1,0 1 0,0-1-1,0 1 1,1 9 0,0-12-55,0 0 0,0 0 0,0 1 0,1-1 0,-1 0 0,1 0 1,-1 0-1,1 0 0,0 0 0,0 0 0,0 0 0,0 0 0,0 0 0,0-1 0,0 1 1,1 0-1,-1-1 0,1 1 0,2 2 0,0-1 22,1-1 0,-1 1 0,0-1-1,1 0 1,0 0 0,-1-1 0,1 1 0,8 0 0,11 1-267,1-1 1,47-2 0,-41-1-780,15-1-1690,-4-4-1387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9.116"/>
    </inkml:context>
    <inkml:brush xml:id="br0">
      <inkml:brushProperty name="width" value="0.05" units="cm"/>
      <inkml:brushProperty name="height" value="0.05" units="cm"/>
      <inkml:brushProperty name="color" value="#004F8B"/>
    </inkml:brush>
  </inkml:definitions>
  <inkml:trace contextRef="#ctx0" brushRef="#br0">8 0 3586,'0'0'7235,"-1"10"-6859,-2 18 321,0 0-1,2 0 1,2 0-1,4 38 1,-4-57-645,0-1 1,1 0-1,1 0 1,-1 0 0,1 0-1,1 0 1,0 0-1,0-1 1,0 0-1,1 1 1,0-2-1,0 1 1,0-1-1,1 1 1,0-2 0,1 1-1,-1-1 1,1 1-1,0-2 1,9 6-1,2-3-43,0-1-1,1 0 1,0-1-1,0-1 1,0-1-1,0-1 1,1 0 0,-1-1-1,20-3 1,-35 2-58,0-1 0,0 1 0,0-1 1,-1 0-1,1 0 0,0-1 0,-1 1 1,1-1-1,-1 0 0,0 0 0,0 0 1,1 0-1,-1 0 0,0-1 0,-1 1 1,1-1-1,0 0 0,-1 0 0,0 0 1,1 0-1,-1 0 0,0-1 0,-1 1 1,1-1-1,-1 1 0,2-5 1,0 1-134,-1 0 1,0 0 0,0-1 0,-1 1 0,0-1 0,0 0-1,0 1 1,-1-1 0,0 0 0,-1 1 0,0-1 0,-3-11 0,3 17 197,0-1 1,0 1 0,-1 0 0,1-1 0,-1 1 0,1 0-1,-1 0 1,0 0 0,0 0 0,0 1 0,0-1 0,0 0 0,-1 1-1,1 0 1,0-1 0,-1 1 0,1 0 0,-1 0 0,1 0-1,-1 1 1,1-1 0,-1 0 0,0 1 0,1 0 0,-1 0-1,0 0 1,1 0 0,-1 0 0,0 0 0,1 1 0,-1-1 0,1 1-1,-1 0 1,0-1 0,1 1 0,0 1 0,-1-1 0,1 0-1,0 0 1,-1 1 0,1 0 0,0-1 0,0 1 0,0 0-1,0 0 1,1 0 0,-3 3 0,2-2 48,0 1 0,0 0 0,0 0 0,1 0 0,0 0 0,-1 0 0,1 0 0,1 0 0,-1 0 0,1 0 0,-1 0 0,1 0-1,0 1 1,1-1 0,-1 0 0,1 0 0,0 0 0,0 0 0,0 0 0,0 0 0,1 0 0,0 0 0,0 0 0,0-1 0,0 1 0,0-1 0,1 1 0,-1-1 0,1 0 0,0 0 0,0 0 0,0 0 0,1-1 0,-1 1 0,0-1 0,1 0 0,0 0 0,-1 0 0,6 1-1,4 2-223,0 0 0,1-1 0,0-1-1,-1-1 1,21 2 0,35-1-5051,-33-3-1044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4.049"/>
    </inkml:context>
    <inkml:brush xml:id="br0">
      <inkml:brushProperty name="width" value="0.05" units="cm"/>
      <inkml:brushProperty name="height" value="0.05" units="cm"/>
      <inkml:brushProperty name="color" value="#FF0066"/>
    </inkml:brush>
  </inkml:definitions>
  <inkml:trace contextRef="#ctx0" brushRef="#br0">0 51 5939,'0'0'6963,"140"0"-6051,-101-4-159,-1-2-321,3 0-240,-3-2-192,0 0-96,1 4-288,-5-2-1873,-3-2-1857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09.475"/>
    </inkml:context>
    <inkml:brush xml:id="br0">
      <inkml:brushProperty name="width" value="0.05" units="cm"/>
      <inkml:brushProperty name="height" value="0.05" units="cm"/>
      <inkml:brushProperty name="color" value="#004F8B"/>
    </inkml:brush>
  </inkml:definitions>
  <inkml:trace contextRef="#ctx0" brushRef="#br0">109 0 6515,'0'0'960,"-102"60"-4145,96-36-1105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0.026"/>
    </inkml:context>
    <inkml:brush xml:id="br0">
      <inkml:brushProperty name="width" value="0.05" units="cm"/>
      <inkml:brushProperty name="height" value="0.05" units="cm"/>
      <inkml:brushProperty name="color" value="#004F8B"/>
    </inkml:brush>
  </inkml:definitions>
  <inkml:trace contextRef="#ctx0" brushRef="#br0">115 47 5523,'0'0'5960,"1"-6"-5376,1-21-141,-2 27-436,0-1 0,0 0 0,0 1 0,-1-1 0,1 0 0,0 1 0,0-1 0,-1 1 0,1-1 0,0 0 0,-1 1 0,1-1 0,0 1 0,-1-1 0,1 1 0,-1-1 0,1 1 0,-1 0 0,1-1 0,-1 1 0,1-1 0,-1 1 0,0 0 0,1 0 0,-1-1 0,1 1 0,-1 0 0,0 0 0,1 0 0,-1 0 0,0-1 0,1 1-1,-1 0 1,0 0 0,-27 1-72,23-1 80,2 0-15,0-1-1,0 1 0,-1 0 0,1 1 0,0-1 0,0 0 0,-1 1 0,1 0 0,0 0 0,0 0 0,0 0 0,0 0 0,0 1 0,0-1 0,-3 4 0,4-3 26,0 1 0,0-1 1,1 1-1,-1 0 0,1 0 0,0 0 1,0 0-1,0 0 0,0 0 0,1 0 1,-1 0-1,1 0 0,0 0 0,-1 0 1,1 1-1,1 3 0,-1-4-2,0 1-1,1-1 1,-1 0-1,1 1 1,0-1-1,0 1 1,0-1-1,0 0 1,0 0 0,1 0-1,-1 0 1,1 0-1,0 0 1,0 0-1,0 0 1,0 0 0,4 2-1,-1-1 1,1 1 1,-1-1-1,1 0 1,0-1-1,1 1 0,-1-1 1,0-1-1,8 3 0,6 1 21,0-2 0,1 0 0,-1-1-1,39 0 1,-56-3-36,0 0 0,0 0 0,1-1 0,-1 1 0,0-1 0,0 1 0,0-1 0,-1 0 0,1 0 0,0 0 0,0-1 0,0 1 0,-1-1 0,1 1 0,-1-1 0,1 0 0,-1 0 0,0 0 0,1 0 0,-1-1 0,0 1 0,-1 0 0,1-1 0,0 1 0,-1-1 0,3-4 0,-1-2-82,0 0-1,-1 0 1,0 0 0,0 0-1,-1 0 1,0-1 0,-1-12-1,0 21 243,22 21-510,-10-7 367,-4-7-28,0-2-1,0 1 1,0-1 0,1 0 0,0-1 0,-1 0 0,1-1-1,16 3 1,3-1-289,45-2-1,-71-2 219,0 0 0,0 0 0,0-1 0,0 1 0,0 0 0,0-1 0,0 1 0,0-1 0,0 0-1,0 0 1,-1 0 0,1 0 0,0 0 0,-1 0 0,1 0 0,0 0 0,-1-1 0,1 1 0,-1 0 0,0-1 0,1 1 0,-1-1 0,0 0-1,0 0 1,0 1 0,0-1 0,0 0 0,-1 0 0,1 0 0,0-3 0,1-6-319,0 1-1,-1-1 1,0 0 0,-1-17 0,-1 12 3319,1 52-1491,0-31-1384,-1 0 0,1 0 0,0 0 0,1 0 0,-1 0 0,1 0 0,0 0 0,0 0 0,0 0-1,1-1 1,0 1 0,0-1 0,0 1 0,0-1 0,1 1 0,0-1 0,0 0 0,0 0 0,0-1 0,0 1 0,1 0 0,0-1 0,-1 0 0,1 0 0,1 0 0,-1-1 0,0 1 0,1-1 0,6 3 0,2-1-442,0 1 1,0-2 0,0 1 0,1-2 0,24 2-1,-31-4-233,1 0 0,-1 0-1,1-1 1,-1 1-1,0-2 1,1 1-1,8-4 1,8-10-2492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0.744"/>
    </inkml:context>
    <inkml:brush xml:id="br0">
      <inkml:brushProperty name="width" value="0.05" units="cm"/>
      <inkml:brushProperty name="height" value="0.05" units="cm"/>
      <inkml:brushProperty name="color" value="#004F8B"/>
    </inkml:brush>
  </inkml:definitions>
  <inkml:trace contextRef="#ctx0" brushRef="#br0">14 170 1297,'0'0'1403,"0"-19"222,0-10-906,1-42 344,-6 20 5121,-3 98-4458,8-36-1555,-2 15 217,2 0 0,1 0 0,7 42 1,-6-60-336,0 1 0,1 0 0,0-1 0,1 1 0,-1-1 1,2 0-1,-1 0 0,1-1 0,0 1 0,1-1 1,0 0-1,0-1 0,0 1 0,10 6 0,-8-6-59,1-2 0,0 1 0,-1-1 0,2-1 0,-1 1 0,0-2 0,1 1 0,0-1 0,10 1 0,5 0-377,-1-1 1,40-1-1,-61-2 362,0-1 1,-1 1 0,1-1-1,0 0 1,-1 0 0,1 0-1,-1 0 1,1 0 0,-1 0-1,1-1 1,-1 1-1,0-1 1,0 0 0,1 0-1,-1 1 1,-1-1 0,1-1-1,0 1 1,0 0 0,-1 0-1,1-1 1,-1 1 0,2-4-1,-1 2-59,-1 0-1,1 1 0,-1-1 1,0 0-1,0 0 0,0 0 0,0 0 1,-1 0-1,1-1 0,-1 1 1,0 0-1,-1 0 0,1 0 1,-1 0-1,-1-7 0,1 9 73,0 0 0,0 1 0,0-1 0,0 1 0,0 0 0,-1-1 0,1 1 0,0 0 0,-1 0 0,1 0 0,-1-1 0,1 2 0,-1-1 0,0 0 0,1 0 0,-1 0 0,0 1 0,0-1 0,1 1 0,-3-1 0,-37-3-51,40 5 44,0-1-1,0 1 0,0 0 0,0 0 1,0 0-1,0 0 0,1 0 0,-1 0 1,0 0-1,1 0 0,-1 0 0,1 0 1,-1 0-1,1 1 0,0-1 0,-1 0 1,1 0-1,0 0 0,0 1 0,0-1 1,0 0-1,0 0 0,0 0 0,0 1 0,0 1 1,3 36-40,-2-35 71,0-1-1,0 0 1,1 0-1,-1 0 1,1 0-1,0 0 1,0 0-1,0 0 1,0 0-1,1-1 1,-1 1-1,1-1 1,-1 0-1,1 0 0,0 0 1,0 0-1,0 0 1,0 0-1,0-1 1,1 0-1,-1 1 1,0-1-1,1 0 1,5 0-1,10 3 1,-1-2 0,1 0-1,24-2 1,-35 0-34,-3 0-92,0 0 0,0 0 0,0-1 1,0 1-1,0-1 0,-1 0 0,1-1 0,0 1 0,-1-1 0,1 0 0,-1 0 0,1 0 0,-1-1 0,0 0 0,0 0 0,4-3 0,-4 1-95,0 0 0,0 0 0,0 0 0,-1-1 1,0 1-1,0-1 0,0 0 0,-1 0 0,0 0 0,0 0 0,0 0 1,0-8-1,-1 10 327,0-1 1,0 1 0,0-1-1,0 1 1,0 0 0,1 0-1,0 0 1,0 0-1,0 0 1,1 0 0,-1 0-1,1 1 1,0-1 0,0 1-1,0-1 1,0 1 0,0 0-1,1 1 1,0-1 0,-1 1-1,1-1 1,0 1 0,0 0-1,0 0 1,1 1-1,-1-1 1,0 1 0,1 0-1,-1 0 1,0 1 0,1-1-1,-1 1 1,10 0 0,-4 0 118,1 0 0,0 0 0,0 1 0,-1 1 0,1 0 1,0 0-1,-1 1 0,12 4 0,-16-4-141,0 0 1,0 1-1,-1-1 1,1 1-1,-1 0 0,0 0 1,0 1-1,0 0 1,0-1-1,-1 2 0,0-1 1,0 0-1,0 1 1,4 9-1,-7-12-92,1-1 1,-1 0-1,0 1 0,0 0 1,0-1-1,0 1 0,-1 0 1,1-1-1,-1 1 0,1 0 1,-1 0-1,0-1 0,0 1 1,0 0-1,-1 0 1,1-1-1,-1 1 0,1 0 1,-1 0-1,0-1 0,-2 4 1,1-3-62,0 0 1,-1 0 0,1 0 0,-1 0-1,0-1 1,0 1 0,0-1-1,0 1 1,0-1 0,-1 0 0,1-1-1,-1 1 1,-5 1 0,-9 3-1037,0-1 0,0-2 1,-1 0-1,1 0 0,-21-1 0,-16-2-3841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1.981"/>
    </inkml:context>
    <inkml:brush xml:id="br0">
      <inkml:brushProperty name="width" value="0.05" units="cm"/>
      <inkml:brushProperty name="height" value="0.05" units="cm"/>
      <inkml:brushProperty name="color" value="#004F8B"/>
    </inkml:brush>
  </inkml:definitions>
  <inkml:trace contextRef="#ctx0" brushRef="#br0">404 286 1489,'0'0'8633,"0"-3"-8325,0 0-1,0 1 1,0-1 0,-1 0-1,1 0 1,-1 0 0,0 0 0,-2-4-1,-3 1-297,0 1-1,-1-1 0,0 1 1,0 1-1,0-1 0,0 2 1,-1-1-1,0 1 0,0 0 1,-8-2-1,-84-20 176,64 20-122,0 0-1,-51 2 0,84 3-61,1 0-1,0 0 0,0 1 1,0-1-1,-1 1 1,1 0-1,0-1 1,0 1-1,0 0 0,0 0 1,0 1-1,0-1 1,1 0-1,-1 0 1,0 1-1,1-1 1,-1 1-1,1 0 0,-1-1 1,1 1-1,0 0 1,-1 0-1,1 0 1,0 0-1,0 0 0,1 0 1,-1 0-1,0 0 1,1 0-1,-1 1 1,0 3-1,1-3 5,-1 0-1,1 0 1,0 0 0,0 0-1,0 0 1,0 1-1,1-1 1,-1 0 0,1 0-1,0 0 1,-1 0-1,1 0 1,1 0 0,-1 0-1,0-1 1,1 1 0,-1 0-1,1-1 1,0 1-1,0-1 1,0 1 0,3 2-1,3-1 37,-1 0 0,1 0 0,-1 0 0,1-1 0,0 0 0,0 0 0,1-1 0,-1 0 0,11 1 0,79 1 100,-82-4-121,-8-1-106,0 1 1,0-1-1,-1 0 0,1-1 1,0 0-1,-1 0 0,1-1 1,-1 0-1,0 0 0,1 0 1,-2-1-1,9-6 0,-9 6-295,0-1 1,0 0-1,0-1 0,-1 1 0,0-1 1,0 0-1,0 0 0,-1-1 0,0 1 0,0-1 1,-1 0-1,0 0 0,0 0 0,0-1 1,-1 1-1,0 0 0,-1-1 0,1 0 1,-1-13-1,-1 0-32,1 4 816,-1 0 0,-1 0 0,0 0 1,-2 0-1,-5-21 0,5 47 3510,0 27-2572,1 43-317,2-71-948,0 1 0,1 0 1,0-1-1,1 1 1,0-1-1,0 1 0,1-1 1,0 0-1,1 0 0,-1 0 1,1 0-1,1-1 1,0 0-1,0 1 0,0-2 1,1 1-1,0-1 1,0 0-1,1 0 0,-1 0 1,1-1-1,14 8 1,-5-5-85,1 0 1,-1-1 0,1-1-1,0 0 1,1-1-1,-1-1 1,1-1 0,0 0-1,35-1 1,-49-1-62,0-1-1,1 0 1,-1-1 0,0 1-1,0-1 1,0 1-1,0-1 1,0-1 0,0 1-1,0 0 1,-1-1 0,1 0-1,0 0 1,-1 0 0,1 0-1,-1-1 1,0 1-1,0-1 1,0 0 0,0 0-1,0 0 1,0 0 0,-1 0-1,0-1 1,1 1 0,-1-1-1,-1 0 1,1 1-1,0-1 1,-1 0 0,0 0-1,1-5 1,0 3-164,0 0 1,-1-1-1,1 1 0,-1 0 0,-1-1 1,1 1-1,-1-1 0,0 1 1,-1-1-1,1 1 0,-1 0 0,-1-1 1,1 1-1,-1 0 0,-3-8 1,3 11 265,0 0 0,0 0 0,0 1 0,0-1 1,0 1-1,-1-1 0,1 1 0,-1 0 0,1 0 0,-1 0 1,0 0-1,0 0 0,0 1 0,0-1 0,0 1 1,0 0-1,-1 0 0,1 0 0,0 0 0,0 1 1,-1-1-1,1 1 0,0 0 0,-1 0 0,1 0 0,-1 0 1,1 1-1,0-1 0,0 1 0,-7 2 0,6-1 100,1-1 0,-1 1 0,1 0 0,0 0 0,0 1 0,-1-1 0,1 1 0,1-1 0,-1 1 1,0 0-1,1 0 0,-1 0 0,1 0 0,0 1 0,0-1 0,0 1 0,1-1 0,-1 1 0,-1 6 0,1-4 42,0 0 0,0 0 0,1 0 0,0 0 0,0 1 0,1-1 0,-1 0 0,1 0 0,1 0 0,-1 1 0,1-1 0,2 7 0,-2-10-162,1 0 0,0 0-1,1 0 1,-1 0 0,0-1 0,1 1 0,-1-1 0,1 1-1,0-1 1,0 0 0,0 0 0,0 0 0,0-1-1,1 1 1,-1-1 0,0 1 0,1-1 0,5 1 0,68 11-1458,-23-10-2050,-1-3-2126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3.232"/>
    </inkml:context>
    <inkml:brush xml:id="br0">
      <inkml:brushProperty name="width" value="0.05" units="cm"/>
      <inkml:brushProperty name="height" value="0.05" units="cm"/>
      <inkml:brushProperty name="color" value="#004F8B"/>
    </inkml:brush>
  </inkml:definitions>
  <inkml:trace contextRef="#ctx0" brushRef="#br0">239 385 6835,'0'0'5010,"-2"-16"-4185,-8-52-393,10 66-418,-1 1 0,1-1 1,-1 0-1,1 0 0,-1 1 0,0-1 1,1 0-1,-1 1 0,0-1 0,0 1 1,0-1-1,-1 1 0,1-1 0,0 1 0,0 0 1,-1 0-1,1-1 0,-1 1 0,1 0 1,-1 0-1,1 0 0,-1 1 0,0-1 1,0 0-1,1 1 0,-4-1 0,-1 0-28,0 0 0,0 0 0,0 1 0,0 0 0,-11 2 0,4-1-33,7-1 43,-1 1-1,1-1 1,-1 1-1,1 1 1,-1-1-1,1 1 1,0 0-1,-1 1 1,1-1-1,1 1 1,-1 0-1,0 1 1,1 0-1,-1-1 1,-8 10-1,11-10 22,0 0-1,1 0 0,0 1 0,-1-1 1,1 0-1,0 1 0,1-1 1,-1 1-1,1 0 0,-1-1 0,1 1 1,0 0-1,1 0 0,-1 0 1,1 0-1,-1 0 0,1 0 0,0 0 1,1 0-1,-1 0 0,1-1 1,0 1-1,0 0 0,0 0 0,0 0 1,0-1-1,1 1 0,2 4 1,9 11 209,1-1 1,1 0-1,0-1 0,2-1 1,-1 0-1,28 19 1,-1 1 74,-23-19-207,4 3 154,29 32 1,-49-47-250,0-1 0,0 1 1,0 0-1,-1 0 0,0 0 1,0 0-1,0 1 0,0-1 1,-1 1-1,0 0 0,0-1 1,-1 1-1,2 11 0,-4-15-17,1 0 0,-1-1 0,1 1 0,-1-1 0,0 1 0,0-1-1,0 1 1,0-1 0,0 0 0,0 1 0,0-1 0,0 0 0,0 0-1,-1 0 1,1 0 0,-1 0 0,1 0 0,0 0 0,-1 0 0,0-1-1,1 1 1,-1 0 0,1-1 0,-1 1 0,0-1 0,1 0 0,-1 0-1,0 1 1,1-1 0,-1 0 0,-3-1 0,-5 2-80,1-1 1,-1 0 0,1-1 0,-17-3-1,21 2 62,1 1 0,-1-1 0,0-1-1,1 1 1,-1-1 0,1 1-1,0-1 1,0 0 0,0-1 0,0 1-1,1-1 1,-1 0 0,1 0 0,0 0-1,0 0 1,1 0 0,-1-1 0,1 1-1,0-1 1,0 0 0,0 1 0,1-1-1,-1 0 1,1 0 0,0 0 0,1 0-1,-1 0 1,1 0 0,0 0 0,1-1-1,-1 1 1,1 0 0,0 0-1,0 0 1,0 0 0,1 1 0,0-1-1,0 0 1,0 1 0,0-1 0,1 1-1,0-1 1,5-5 0,21-16-34,2 2 0,37-22 0,-37 26 46,-1-2 0,43-39-1,-64 53 105,-1-2 0,0 1-1,0-1 1,-1 0-1,-1-1 1,1 1-1,-2-1 1,1-1-1,-2 1 1,1-1 0,3-20-1,-3 12 26,-2-1 0,-1 1 0,0-1 0,-3-25-1,1 37-38,-1 0 0,0 1 0,-1-1 0,0 1 0,0 0 0,-1-1 0,0 1 0,0 0 0,-1 1 0,0-1 0,-1 1 0,-8-12 0,12 18-63,0-1 0,0 1 0,0 0 0,0 0 0,0 0 0,0 0 1,0 0-1,0 0 0,-1 0 0,1 0 0,0 0 0,-1 1 0,1-1 0,-1 1 0,1-1 0,-1 1 0,1-1 0,-1 1 0,1 0 0,-1-1 0,1 1 0,-1 0 0,1 0 0,-3 1 0,2-1 3,-1 1 0,1 0-1,0 1 1,0-1-1,0 0 1,1 0 0,-1 1-1,0-1 1,0 1-1,1 0 1,-1-1 0,1 1-1,-1 0 1,-1 3-1,-2 4 39,1-1-1,0 1 1,0 0-1,1 0 0,0 1 1,-2 14-1,2-8 70,2 0 1,0 1-1,0-1 0,2 0 0,0 0 0,1 1 0,1-1 0,0 0 0,1 0 0,10 25 0,-10-33-75,0 1 0,1-1 0,0 0 0,1 0 0,0 0-1,0-1 1,1 0 0,-1 0 0,2-1 0,-1 0 0,1 0-1,-1 0 1,2-1 0,-1 0 0,0-1 0,1 0 0,0 0 0,0-1-1,14 3 1,-13-3-44,0-1 1,0 0-1,0-1 0,0 0 0,0 0 0,1-1 1,-1 0-1,20-4 0,-27 3-59,0 0 1,1 0 0,-1-1-1,0 1 1,0-1-1,0 1 1,0-1-1,0 0 1,0 0 0,-1 0-1,1-1 1,-1 1-1,1-1 1,-1 1-1,0-1 1,0 0 0,0 0-1,0 0 1,0 0-1,-1 0 1,0 0-1,1-1 1,-1 1 0,0 0-1,0-1 1,-1 1-1,1 0 1,-1-7-1,1 5-86,1-58-1220,-2 60 1346,0 0 0,0 0 1,0 0-1,-1 0 0,1 0 0,-1 1 0,0-1 0,1 0 0,-1 0 0,-1 1 0,1-1 0,0 0 0,-1 1 0,1-1 0,-1 1 0,0 0 0,-3-4 0,3 57 238,3-47-202,0-1 0,0 1 0,1-1 0,-1 1-1,1-1 1,0 0 0,0 0 0,0 1 0,0-1-1,1-1 1,-1 1 0,1 0 0,-1-1 0,1 1 0,0-1-1,0 0 1,0 0 0,1 0 0,-1 0 0,0 0 0,1-1-1,-1 0 1,1 1 0,-1-1 0,1 0 0,0-1-1,-1 1 1,1-1 0,7 0 0,-4 1-71,0-1 1,0 0-1,0 0 1,-1-1 0,1 0-1,0 0 1,0 0-1,-1-1 1,1 0-1,-1 0 1,1-1-1,-1 0 1,0 0-1,0-1 1,8-5-1,-10 5-67,0-1 0,-1 0 0,0 0 0,1 1 0,-2-2 1,1 1-1,-1 0 0,1-1 0,-2 1 0,1-1 0,0 1 0,-1-1 0,0 0 0,-1 0 0,1 0 0,-1 1 0,0-1 0,-2-10 0,2 5 1072,1 106 681,23 175 0,-17-230-1492,2 13 79,6 106 0,-15-158-210,0 0-1,0-1 0,0 1 1,0 0-1,-1 0 1,1 0-1,0 0 0,-1 0 1,1 0-1,0 0 0,-1-1 1,1 1-1,-1 0 0,0 0 1,1 0-1,-1-1 0,0 1 1,1 0-1,-1-1 1,0 1-1,1-1 0,-1 1 1,0-1-1,0 1 0,-1 0 1,-31 6-18,-36-10-404,67 3 383,-5-2-5,-1 1 1,0-1-1,1 0 0,0 0 0,-1-1 1,1 0-1,0 0 0,1-1 0,-1 0 0,0 0 1,1-1-1,0 1 0,0-1 0,1-1 1,-7-7-1,8 9 63,0-1-1,1 0 1,-1 0 0,1-1 0,0 1 0,1-1-1,0 1 1,0-1 0,0 0 0,0 0 0,1 0 0,0 0-1,0 0 1,1 0 0,-1 0 0,1 0 0,1 0-1,-1 0 1,3-11 0,0 11-134,0 0 0,0 0-1,0 1 1,1-1 0,0 1-1,0 0 1,1 0 0,-1 1 0,1-1-1,0 1 1,0 0 0,0 0 0,9-4-1,4-5-1431,9-8-2079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3.752"/>
    </inkml:context>
    <inkml:brush xml:id="br0">
      <inkml:brushProperty name="width" value="0.05" units="cm"/>
      <inkml:brushProperty name="height" value="0.05" units="cm"/>
      <inkml:brushProperty name="color" value="#004F8B"/>
    </inkml:brush>
  </inkml:definitions>
  <inkml:trace contextRef="#ctx0" brushRef="#br0">152 82 5811,'0'0'6739,"0"-12"-5907,-3-35-282,2 46-533,1 0 1,0 0-1,-1 0 0,0-1 1,1 1-1,-1 0 1,1 0-1,-1 0 0,0 0 1,0 0-1,0 1 1,1-1-1,-1 0 1,0 0-1,0 0 0,0 1 1,0-1-1,0 0 1,-1 1-1,1-1 1,0 1-1,0-1 0,0 1 1,0 0-1,-1 0 1,-1-1-1,-33 0 192,29 1-155,2 0-18,0 0-1,0 0 0,0 0 1,1 1-1,-1 0 0,0 0 1,0 0-1,0 0 0,1 1 1,-6 1-1,8-1-17,1-1 0,-1 1-1,0 0 1,1 0 0,-1-1 0,1 1 0,-1 0-1,1 0 1,0 0 0,0 1 0,0-1-1,0 0 1,0 0 0,1 0 0,-1 1 0,1-1-1,-1 0 1,1 1 0,0-1 0,0 0 0,0 1-1,0 3 1,0-1 6,0 0 0,-1-1 1,2 1-1,-1 0 0,1 0 0,-1 0 0,1-1 0,0 1 1,1-1-1,-1 1 0,1-1 0,0 1 0,0-1 1,1 0-1,-1 0 0,1 0 0,0 0 0,0 0 0,0 0 1,0-1-1,1 0 0,0 0 0,-1 0 0,1 0 0,0 0 1,0-1-1,1 1 0,-1-1 0,0 0 0,1-1 0,0 1 1,8 1-1,-7-1-78,1 0 0,-1-1 0,1 0 0,0 0 0,-1-1 0,1 1-1,-1-2 1,1 1 0,0-1 0,-1 0 0,1 0 0,-1 0 0,1-1 0,-1 0 0,0-1 0,0 1 0,0-1 0,0 0 0,0-1 0,-1 1 0,1-1 0,-1 0 0,0-1 0,0 1 0,0-1 0,-1 0 0,0 0 0,0 0 0,0-1 0,-1 0 0,1 1-1,-1-1 1,-1 0 0,1 0 0,-1-1 0,0 1 0,0-1 0,-1 1 0,0-1 0,0 1 0,-1-1 0,0-10 0,0 21 84,0-1 0,0 1 0,1 0 1,-1-1-1,1 1 0,-1 0 0,1-1 0,0 1 0,1-1 0,-1 1 1,1-1-1,-1 0 0,1 0 0,0 0 0,0 1 0,0-2 0,5 6 1,-4-6-317,0 0 1,0 0 0,0 0 0,0 0 0,1 0 0,-1-1 0,1 0 0,-1 1-1,1-1 1,-1-1 0,1 1 0,4 0 0,17 0-3525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4.139"/>
    </inkml:context>
    <inkml:brush xml:id="br0">
      <inkml:brushProperty name="width" value="0.05" units="cm"/>
      <inkml:brushProperty name="height" value="0.05" units="cm"/>
      <inkml:brushProperty name="color" value="#004F8B"/>
    </inkml:brush>
  </inkml:definitions>
  <inkml:trace contextRef="#ctx0" brushRef="#br0">1 1 4034,'0'0'192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4.485"/>
    </inkml:context>
    <inkml:brush xml:id="br0">
      <inkml:brushProperty name="width" value="0.05" units="cm"/>
      <inkml:brushProperty name="height" value="0.05" units="cm"/>
      <inkml:brushProperty name="color" value="#004F8B"/>
    </inkml:brush>
  </inkml:definitions>
  <inkml:trace contextRef="#ctx0" brushRef="#br0">0 223 3714,'0'0'10695,"5"-10"-10204,22-52 131,-26 61-605,0 0 0,0 0 0,1 0 0,-1 0 0,0 0 0,1 0 0,-1 0 0,1 1 0,-1-1 0,1 1 0,-1-1 0,1 1 0,-1-1 0,1 1 0,0 0 0,-1 0 0,1 0 0,-1 0 0,1 0 0,0 0 0,-1 0 0,1 1 0,3 0 0,36 11-236,-29-6 252,-1-1-1,0-1 1,1 0-1,0 0 0,0-1 1,0-1-1,1 0 1,-1 0-1,0-1 1,1-1-1,24-2 1,-36 1-12,1 0 0,-1 0 0,1 0 0,-1 0 0,0 0 0,0 0 0,1-1 0,-1 1 0,0 0 0,0-1 0,0 1 0,-1-1 0,1 1 0,0-1 1,0 1-1,-1-1 0,1 0 0,-1 1 0,1-1 0,-1 0 0,0 1 0,0-1 0,0-3 0,2-48 64,-2 43-80,0-14-155,0-12-595,0 11-4771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4.815"/>
    </inkml:context>
    <inkml:brush xml:id="br0">
      <inkml:brushProperty name="width" value="0.05" units="cm"/>
      <inkml:brushProperty name="height" value="0.05" units="cm"/>
      <inkml:brushProperty name="color" value="#004F8B"/>
    </inkml:brush>
  </inkml:definitions>
  <inkml:trace contextRef="#ctx0" brushRef="#br0">0 135 1008,'0'0'6961,"21"1"-5243,-1 0-1420,-1 1-12,1 0 0,-1-2-1,1 0 1,0-1-1,32-7 1,-37 4-178,0-1 1,0 0 0,19-10 0,-31 14-95,0-1 0,0 1 0,0-1 0,-1 0 1,1 0-1,0 0 0,-1 0 0,1 0 1,-1-1-1,0 1 0,0-1 0,0 1 1,0-1-1,0 0 0,-1 0 0,1 0 0,-1 0 1,1 0-1,-1 0 0,0 0 0,-1-1 1,1 1-1,0-4 0,-1 5-36,-1 1-1,1-1 1,-1 0 0,0 0 0,0 1-1,1-1 1,-1 1 0,0-1 0,0 1-1,0-1 1,-1 1 0,1-1-1,0 1 1,-1 0 0,1 0 0,0-1-1,-1 1 1,1 0 0,-1 0 0,0 1-1,1-1 1,-1 0 0,0 0-1,0 1 1,1-1 0,-1 1 0,0 0-1,0-1 1,-3 1 0,-60-5-272,63 5 290,-5 0 69,1 0 0,0 1 1,0-1-1,0 1 0,0 0 0,0 0 0,0 1 0,0 0 0,1 0 0,-1 0 0,-7 5 0,10-5 78,0 1 0,0-1 0,0 1 0,0 0 0,1 0-1,-1 1 1,1-1 0,0 0 0,0 1 0,0 0 0,0-1-1,0 1 1,1 0 0,0 0 0,0 0 0,0 0 0,0 0-1,0 5 1,0-3 44,0 1-1,1-1 1,-1 0-1,2 1 1,-1-1-1,1 1 1,0-1 0,0 1-1,0-1 1,1 0-1,0 0 1,0 0-1,1 0 1,0 0-1,0 0 1,0 0-1,7 7 1,-3-6-32,0 0 0,0 0-1,1-1 1,-1 0 0,1-1 0,1 0 0,-1 0 0,1-1-1,-1 0 1,1 0 0,13 3 0,0-2-102,1-1 1,-1-1 0,1-2-1,0 0 1,27-2-1,-10 0-1655,-50-15-12519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5.912"/>
    </inkml:context>
    <inkml:brush xml:id="br0">
      <inkml:brushProperty name="width" value="0.05" units="cm"/>
      <inkml:brushProperty name="height" value="0.05" units="cm"/>
      <inkml:brushProperty name="color" value="#004F8B"/>
    </inkml:brush>
  </inkml:definitions>
  <inkml:trace contextRef="#ctx0" brushRef="#br0">0 170 400,'1'-3'14201,"-1"3"-14035,502 0 2323,-501 22-7614,-1-24 5117,4-94-2053,-3 89 2136,0-1 1,0 1-1,1-1 0,0 1 0,0-1 1,0 1-1,1 0 0,1 0 1,-1 0-1,6-8 0,-7 14-12,0 1-1,0-1 0,0 1 1,0 0-1,-1-1 0,1 1 1,0 0-1,0 0 0,0 0 1,0 0-1,0 1 0,0-1 1,-1 0-1,1 1 0,0-1 1,0 1-1,0 0 0,-1-1 1,1 1-1,0 0 0,-1 0 1,1 0-1,2 2 0,-1-1 94,241 117 3184,-162-81-2806,-57-21-571,-25-17 33,0 0 1,0 1-1,0-1 0,1 0 0,-1 1 1,0-1-1,0 0 0,0 1 1,0-1-1,0 0 0,0 1 0,1-1 1,-1 0-1,0 1 0,0-1 1,0 1-1,0-1 0,0 0 0,-1 1 1,1-1-1,0 0 0,0 1 0,0-1 1,0 0-1,0 1 0,0-1 1,-1 0-1,1 1 0,0-1 0,0 0 1,0 1-1,-1-1 0,1 0 1,0 0-1,0 1 0,-1-1 0,-5 3-27,0 0 0,0 0 0,0-1 0,0 0 0,0 0-1,-7 1 1,-223 40-558,224-39 224,9 3-3694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5.909"/>
    </inkml:context>
    <inkml:brush xml:id="br0">
      <inkml:brushProperty name="width" value="0.05" units="cm"/>
      <inkml:brushProperty name="height" value="0.05" units="cm"/>
      <inkml:brushProperty name="color" value="#CC0066"/>
    </inkml:brush>
  </inkml:definitions>
  <inkml:trace contextRef="#ctx0" brushRef="#br0">1 204 7523,'0'0'7476,"14"-2"-7377,210-23-1453,17-3-6176,-239 29 7797,0-1 1,0 0-1,0 1 1,0-1-1,0 1 1,0 0 0,0 0-1,0 0 1,0 0-1,-1 0 1,1 0 0,0 0-1,-1 0 1,1 1-1,-1-1 1,0 0 0,1 1-1,-1 0 1,0-1-1,0 1 1,0 0 0,0-1-1,0 1 1,0 0-1,1 3 1,19 59 1668,-17-50-996,1 3-467,11 28 434,-16-44-539,0-8 75,-1-15-994,-2 0 1,0 0-1,-14-43 1,10 37-109,-9-53 1,11 13 1266,8 66-595,0 1-1,0 0 1,0 0 0,0 0 0,0 0-1,0 1 1,0-1 0,0 1 0,0 0-1,0 0 1,0 0 0,0 0-1,6 1 1,-1 0 17,4-1 49,0 0 0,1 1-1,-1 1 1,0 0 0,0 0 0,0 1 0,15 6-1,-23-7-56,-1 0 0,1-1 0,0 1 0,-1 1 0,0-1 0,1 0 0,-1 1 0,0 0 0,0 0 1,0 0-1,-1 0 0,1 0 0,-1 0 0,0 1 0,1-1 0,-2 1 0,1 0 0,0-1 0,-1 1 0,1 0 0,-1 0 0,0 0 0,-1 0 0,1 0 0,-1 0 0,0 6 0,0-8-28,0 1 1,0-1-1,-1 0 1,1 1-1,-1-1 1,1 0-1,-1 1 1,0-1-1,0 0 0,0 0 1,-1 1-1,1-1 1,0 0-1,-1 0 1,1-1-1,-1 1 1,0 0-1,-3 2 1,0 0-30,-1 0 0,0 0-1,0-1 1,0 0 0,0 0 0,-12 3 0,0-1-66,0-1 1,0-1-1,0-1 1,-26 1-1,44-5-167,0 1 0,0 0-1,0 0 1,0-1 0,0 1 0,0 0-1,1-1 1,-1 1 0,0 0 0,1 0 0,-1-1-1,0 1 1,1 0 0,1-2 0,15-13-3819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4.615"/>
    </inkml:context>
    <inkml:brush xml:id="br0">
      <inkml:brushProperty name="width" value="0.05" units="cm"/>
      <inkml:brushProperty name="height" value="0.05" units="cm"/>
      <inkml:brushProperty name="color" value="#FF0066"/>
    </inkml:brush>
  </inkml:definitions>
  <inkml:trace contextRef="#ctx0" brushRef="#br0">1 174 7475,'0'0'4749,"0"-24"-4405,0 21-410,0 0-1,0 0 0,0 0 0,0 0 0,1 1 0,0-1 0,-1 0 0,1 0 1,0 1-1,0-1 0,0 0 0,1 1 0,-1-1 0,1 1 0,-1 0 1,1-1-1,0 1 0,0 0 0,0 0 0,0 0 0,0 0 0,0 1 0,1-1 1,-1 1-1,1-1 0,3-1 0,2 0 16,1 0-1,-1 1 1,1 0-1,0 1 1,-1 0-1,1 0 1,12 1-1,-18 2 135,-1 0 0,1 0 0,0 0 0,-1 0 0,1 0 0,-1 1 0,0-1-1,0 1 1,0 0 0,0-1 0,0 1 0,-1 0 0,1 0 0,1 5 0,9 13 541,-8-17-575,0 0 0,1 0 1,-1-1-1,1 0 0,0 1 0,0-2 1,0 1-1,1 0 0,-1-1 0,0 0 1,1 0-1,0-1 0,-1 0 0,1 0 0,0 0 1,0 0-1,0-1 0,-1 0 0,1 0 1,0-1-1,9-1 0,-12 1-74,0-1 0,-1 1-1,1 0 1,0-1 0,-1 1 0,0-1-1,1 0 1,-1 0 0,0 0 0,0 0-1,0 0 1,0 0 0,0-1 0,0 1-1,-1-1 1,1 1 0,0-4 0,22-53-727,-18 41 584,-2 9 90,-2 3 6,0 1 0,0-1-1,0 0 1,-1 0 0,0 0-1,1-6 1,-2 11 285,1 4-263,13 49 611,3 0 1,29 59 0,11 34 175,-55-139-720,12 33 59,-1 0 0,-2 2 0,-2-1-1,-2 1 1,3 51 0,-10-88-72,0-1-1,-1 1 0,0-1 1,1 1-1,-1-1 1,0 1-1,-1-1 0,1 0 1,0 0-1,-1 1 1,0-1-1,0 0 0,0 0 1,0-1-1,0 1 1,-1 0-1,1-1 0,-1 1 1,0-1-1,1 0 1,-1 0-1,0 0 0,-1 0 1,1 0-1,0-1 1,0 1-1,-1-1 0,1 0 1,0 0-1,-1 0 1,1-1-1,-7 1 0,1 0-29,1 0-1,0 0 0,-1-1 1,1-1-1,-1 1 0,1-1 1,-1-1-1,1 1 0,0-2 1,0 1-1,0-1 0,0 0 0,-9-5 1,9 2 4,0 1 0,1-1 0,0-1 0,0 1 1,1-1-1,0 0 0,0-1 0,1 1 0,0-1 0,0 0 0,0 0 1,1-1-1,1 0 0,-1 1 0,1-1 0,-2-11 0,4 13 58,0 0-1,0 1 0,0-1 1,1 0-1,0 0 0,0 1 0,1-1 1,0 0-1,0 0 0,1 1 1,-1-1-1,1 1 0,1-1 0,-1 1 1,1 0-1,0 0 0,1 0 1,-1 0-1,1 1 0,0-1 0,1 1 1,8-8-1,15-9-234,55-32-1,-11 8-3459,-37 19-908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7.707"/>
    </inkml:context>
    <inkml:brush xml:id="br0">
      <inkml:brushProperty name="width" value="0.05" units="cm"/>
      <inkml:brushProperty name="height" value="0.05" units="cm"/>
      <inkml:brushProperty name="color" value="#004F8B"/>
    </inkml:brush>
  </inkml:definitions>
  <inkml:trace contextRef="#ctx0" brushRef="#br0">1 357 5298,'0'0'9423,"16"-2"-9225,18-5-160,0-1 1,0-1-1,0-2 1,41-20-1,-50 18-217,-1-1 1,-1-1-1,-1-1 0,0 0 1,22-24-1,-36 33 155,0-1 1,-1 0-1,0-1 1,0 0-1,-1 0 1,0 0-1,-1-1 1,0 0-1,-1 0 1,0 0-1,0 0 0,-1-1 1,0 1-1,-1-1 1,2-21-1,-4 31 363,0 33-374,-17 291 3485,17-322-3558,0 0-1,1-1 1,-1 1 0,0 0-1,0 0 1,1-1 0,-1 1 0,0 0-1,1-1 1,-1 1 0,1 0-1,-1-1 1,1 1 0,-1-1 0,1 1-1,-1-1 1,1 1 0,-1-1-1,1 1 1,0-1 0,-1 1-1,1-1 1,0 0 0,0 1 0,-1-1-1,1 0 1,0 0 0,-1 0-1,1 0 1,0 1 0,0-1-1,0 0 1,-1 0 0,1 0 0,0 0-1,0-1 1,-1 1 0,1 0-1,0 0 1,1-1 0,3 1-993,13 0-4035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8.861"/>
    </inkml:context>
    <inkml:brush xml:id="br0">
      <inkml:brushProperty name="width" value="0.05" units="cm"/>
      <inkml:brushProperty name="height" value="0.05" units="cm"/>
      <inkml:brushProperty name="color" value="#004F8B"/>
    </inkml:brush>
  </inkml:definitions>
  <inkml:trace contextRef="#ctx0" brushRef="#br0">200 61 4914,'0'0'-133,"-7"-10"-393,4 6 489,1 0 35,0 1 1,0 0-1,-1 0 0,1 0 1,-1 0-1,1 0 1,-1 1-1,0-1 0,0 1 1,0 0-1,0-1 0,-1 1 1,1 1-1,0-1 0,-1 1 1,1-1-1,-1 1 0,0 0 1,0 0-1,1 0 0,-1 1 1,0-1-1,0 1 1,0 0-1,-6 1 0,3 0 97,1 1 0,-1 0 0,1 0 0,0 0 0,0 1 1,0-1-1,0 2 0,0-1 0,1 1 0,-1 0 0,-5 5 0,9-8-8,1 1 1,-1 0-1,0-1 1,0 1-1,1 0 1,-1 0-1,1 1 1,-1-1-1,1 0 1,0 0-1,0 1 1,0-1-1,0 0 1,0 1 0,1-1-1,-1 1 1,1-1-1,0 1 1,-1-1-1,1 1 1,0-1-1,1 1 1,-1-1-1,0 1 1,1 0-1,-1-1 1,1 0-1,0 1 1,0-1-1,0 1 1,0-1-1,2 4 1,5 3 309,-1-1 1,1 0 0,1 0 0,-1-1-1,1 0 1,1 0 0,14 7-1,-15-9-243,-1 0 0,1 1 0,-1 0 0,0 0 0,0 0 0,0 1 0,-1 0 0,0 1 0,-1 0 0,0 0 0,6 9 0,-12-16-173,1 0 0,0 0 0,-1 0 0,0 0-1,1 0 1,-1 0 0,1 0 0,-1 0 0,0 0 0,0 0 0,0 0 0,1 0 0,-1 0 0,0 0 0,0 0 0,-1 0 0,1 0 0,0 1 0,0-1 0,0 0 0,-1 0 0,1 0 0,0 0 0,-1 0 0,1 0 0,-1-1-1,1 1 1,-1 0 0,0 0 0,1 0 0,-1 0 0,0-1 0,0 1 0,1 0 0,-1 0 0,0-1 0,0 1 0,0-1 0,-2 2 0,0-1-26,0-1 0,0 1 1,0 0-1,-1-1 0,1 1 0,0-1 0,-1 0 1,1 0-1,0-1 0,0 1 0,-7-2 0,9 1 34,0-1 0,1 0-1,-1 1 1,0-1 0,1 1-1,-1-1 1,1 0 0,-1 0-1,1 1 1,0-1-1,0 0 1,0 0 0,0 1-1,0-1 1,0 0 0,0 1-1,1-1 1,-1 0-1,1 0 1,-1 1 0,1-1-1,0-1 1,3-1-6,1 1 0,-1 0 0,0 0 1,1 0-1,-1 1 0,1-1 0,0 1 0,0 0 0,0 0 0,0 1 1,0 0-1,10-2 0,72-5 57,-78 7-37,80 0 218,-67 3 84,-1-1 0,1-1 0,0-2 0,-1 0 1,1-1-1,-1-1 0,0-1 0,28-10 0,-46 13-209,-1 1 1,1-1 0,-1 0-1,1-1 1,-1 1-1,0 0 1,0-1 0,0 1-1,0-1 1,-1 1 0,1-1-1,-1 0 1,1 0-1,-1 0 1,0 0 0,0 0-1,0 0 1,-1 0 0,1 0-1,-1 0 1,0-6 0,1 6-99,-1 0 1,0 1 0,0-1 0,0 0 0,-1 0 0,1 1-1,-1-1 1,1 0 0,-1 1 0,0-1 0,0 0 0,0 1-1,0-1 1,-1 1 0,1 0 0,0-1 0,-1 1 0,0 0 0,0 0-1,0 0 1,0 0 0,0 0 0,0 1 0,-4-4 0,-1 2-21,1 1 1,-1-1-1,0 1 1,0 1-1,0-1 1,0 1 0,0 0-1,0 1 1,-1-1-1,1 2 1,0-1-1,0 1 1,-8 1 0,12-1 29,0 0 1,-1 0-1,1 0 1,0 1-1,0-1 1,0 1-1,1 0 0,-1 0 1,0 0-1,1 0 1,-1 0-1,1 0 1,0 1-1,-1-1 1,1 1-1,0 0 1,1 0-1,-1-1 1,0 1-1,1 0 1,0 0-1,-1 1 1,1-1-1,1 0 1,-1 0-1,0 1 1,1-1-1,-1 0 1,1 5-1,0-2 43,0 0 0,0 1 0,0-1 0,0 0-1,1 0 1,0 0 0,1 0 0,-1 0 0,1 0 0,0-1-1,0 1 1,6 9 0,-4-10-22,1 0 0,-1 0 1,1 0-1,0-1 0,0 0 0,1 0 0,-1 0 1,1 0-1,0-1 0,0 0 0,10 3 0,-3 0 13,1-1 0,0-1 1,0-1-1,0 0 0,0-1 0,1 0 0,-1-1 0,1 0 0,-1-2 0,0 1 0,1-2 0,16-3 0,-23 3-48,1 0-1,-1-1 1,0 0 0,0 0 0,0-1-1,-1 0 1,1 0 0,-1-1-1,0 0 1,0 0 0,0-1 0,-1 1-1,0-1 1,0-1 0,-1 1-1,1-1 1,-1 0 0,-1-1-1,0 1 1,0-1 0,5-12 0,-1-23-277,-9 67 165,2-19 132,-1-1-1,1 1 0,-1-1 1,1 1-1,1-1 0,-1 1 1,1-1-1,-1 0 0,1 0 0,0 0 1,1 0-1,-1 0 0,1 0 1,0 0-1,0-1 0,0 1 1,0-1-1,0 0 0,1 0 1,-1 0-1,1-1 0,0 1 0,0-1 1,0 0-1,0 0 0,6 2 1,-2-1 8,1 0 1,-1-1-1,0 0 1,1-1-1,0 1 1,-1-2 0,1 1-1,0-1 1,-1 0-1,1-1 1,-1 0-1,1-1 1,14-3-1,-17 2-82,-1 1-1,1-1 0,-1 0 0,0 0 1,0 0-1,0-1 0,0 0 0,0 0 1,-1 0-1,0 0 0,0-1 0,0 1 1,0-1-1,-1 0 0,0 0 0,0-1 1,0 1-1,-1-1 0,0 1 0,0-1 1,0 0-1,-1 0 0,1 0 0,-1 0 1,0-6-1,-1 11 349,9 36 107,-7-31-394,0-1 1,0 1-1,1-1 0,-1 0 1,1 0-1,0 0 0,0 0 1,0 0-1,0-1 0,0 1 1,0-1-1,1 0 0,0 0 1,-1 0-1,1-1 0,5 3 1,0-2-970,0 1 1,0-1 0,1 0-1,-1-1 1,17 0 0,-6-1-4945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9.234"/>
    </inkml:context>
    <inkml:brush xml:id="br0">
      <inkml:brushProperty name="width" value="0.05" units="cm"/>
      <inkml:brushProperty name="height" value="0.05" units="cm"/>
      <inkml:brushProperty name="color" value="#004F8B"/>
    </inkml:brush>
  </inkml:definitions>
  <inkml:trace contextRef="#ctx0" brushRef="#br0">0 0 7988,'0'0'4898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9.563"/>
    </inkml:context>
    <inkml:brush xml:id="br0">
      <inkml:brushProperty name="width" value="0.05" units="cm"/>
      <inkml:brushProperty name="height" value="0.05" units="cm"/>
      <inkml:brushProperty name="color" value="#004F8B"/>
    </inkml:brush>
  </inkml:definitions>
  <inkml:trace contextRef="#ctx0" brushRef="#br0">1 166 1345,'0'0'7344,"0"1"-7062,0 0 0,0-1 0,0 1 0,0 0 0,1 0 0,-1 0 0,0-1 0,0 1-1,1 0 1,-1 0 0,1-1 0,-1 1 0,1 0 0,-1-1 0,1 1 0,-1 0 0,2 0 0,13-8-149,-11 4-118,-1 1 0,1 0 0,-1 0 0,1 1 0,0-1 0,0 1 0,0-1 0,0 1 0,0 1 0,0-1 0,0 0 0,1 1 0,-1 0 0,0 0 0,0 0 0,0 1 0,0-1 0,0 1 0,1 0 0,3 2 0,42 25 820,-39-21-737,0 0-1,0-1 1,0-1 0,0 0 0,15 5 0,-22-9-66,1 0 0,-1 1 0,0-2 0,0 1 0,0 0 0,0-1 0,1 0 0,-1 0 0,0 0 0,0 0 0,0-1 0,5-1 0,-7 1 18,0 0 0,-1-1 0,1 1 0,-1-1-1,1 1 1,-1-1 0,0 1 0,1-1 0,-1 0 0,0 1 0,0-1 0,0 0-1,-1 0 1,1 0 0,0 0 0,-1 0 0,1 0 0,-1 0 0,1 0-1,-1 0 1,0 0 0,0 0 0,0 0 0,0-1 0,-1-1 0,1-118-172,0 70-4871,0 43-724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19.906"/>
    </inkml:context>
    <inkml:brush xml:id="br0">
      <inkml:brushProperty name="width" value="0.05" units="cm"/>
      <inkml:brushProperty name="height" value="0.05" units="cm"/>
      <inkml:brushProperty name="color" value="#004F8B"/>
    </inkml:brush>
  </inkml:definitions>
  <inkml:trace contextRef="#ctx0" brushRef="#br0">1 172 5699,'0'0'2451,"22"0"20,-14 0-2177,22 0 345,0-2 0,-1 0 0,1-2 0,33-9 0,-54 10-561,4-1 142,0 0 1,1-1 0,15-9 0,-27 13-196,0 0 0,1-1 1,-1 1-1,0-1 0,1 1 0,-1-1 0,0 0 0,0 0 1,0 0-1,-1 0 0,1-1 0,0 1 0,-1 0 0,0-1 1,1 1-1,-1-1 0,0 1 0,0-1 0,0 1 0,-1-1 1,1 0-1,0-5 0,-2 6-82,1-1-1,-1 0 1,1 0 0,-1 0-1,0 0 1,0 1 0,0-1-1,-1 1 1,1-1 0,-1 1 0,1-1-1,-1 1 1,0 0 0,0-1-1,0 1 1,0 0 0,0 0 0,0 1-1,-1-1 1,1 0 0,-1 1-1,1 0 1,-1-1 0,1 1-1,-1 0 1,0 0 0,0 0 0,1 1-1,-1-1 1,-5 0 0,-10-2-372,0 1 0,0 1 0,-33 1 0,48 0 515,0 1 0,0 0 0,0-1 0,0 1 0,1 0 0,-1 1 0,0-1 0,1 0 0,-1 1 0,0-1 0,1 1 0,0 0 0,-1 0 0,1 0 0,0 0 0,0 0 0,0 1 0,0-1 0,1 1 0,-1-1 0,1 1 0,-1 0 0,1-1 0,0 1 0,0 0 0,0 0 0,0 0 0,1 0 0,-1 0 0,1 0 0,0 0 0,0 4 0,-1-1 123,1-1 1,0 1-1,0 0 1,0-1-1,1 1 1,0-1-1,0 1 0,0-1 1,1 1-1,0-1 1,0 0-1,0 1 1,0-1-1,1 0 1,0-1-1,0 1 1,4 4-1,5 1 118,1-1-1,0 0 1,0-1 0,1 0-1,0-1 1,0-1-1,0 0 1,1-1 0,23 5-1,54 5-2116,-3-10-9376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0.327"/>
    </inkml:context>
    <inkml:brush xml:id="br0">
      <inkml:brushProperty name="width" value="0.05" units="cm"/>
      <inkml:brushProperty name="height" value="0.05" units="cm"/>
      <inkml:brushProperty name="color" value="#004F8B"/>
    </inkml:brush>
  </inkml:definitions>
  <inkml:trace contextRef="#ctx0" brushRef="#br0">280 0 5442,'0'0'8676,"-35"28"-8660,-7 2 721,-5 8-401,1 1-336,2 0-192,9-4-1585,4-12-3137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3.437"/>
    </inkml:context>
    <inkml:brush xml:id="br0">
      <inkml:brushProperty name="width" value="0.05" units="cm"/>
      <inkml:brushProperty name="height" value="0.05" units="cm"/>
      <inkml:brushProperty name="color" value="#004F8B"/>
    </inkml:brush>
  </inkml:definitions>
  <inkml:trace contextRef="#ctx0" brushRef="#br0">1 0 992,'1'1'13472,"22"2"-13100,363 4 3197,-309-7-6719,-6 0-3698,-95 0-759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4.720"/>
    </inkml:context>
    <inkml:brush xml:id="br0">
      <inkml:brushProperty name="width" value="0.05" units="cm"/>
      <inkml:brushProperty name="height" value="0.05" units="cm"/>
      <inkml:brushProperty name="color" value="#004F8B"/>
    </inkml:brush>
  </inkml:definitions>
  <inkml:trace contextRef="#ctx0" brushRef="#br0">107 44 3249,'0'0'3525,"-9"-7"-3002,-26-19-136,34 25-346,-1 0 1,1 0 0,-1 0 0,1 0 0,-1 0 0,1 0-1,-1 0 1,0 1 0,0-1 0,1 1 0,-1-1 0,0 1 0,0-1-1,0 1 1,1 0 0,-1 0 0,0 0 0,0 0 0,0 1-1,0-1 1,1 0 0,-1 1 0,-2 0 0,2 0-2,1 1 1,-1-1-1,1 0 1,0 1-1,0-1 0,-1 1 1,1-1-1,0 1 1,0 0-1,0 0 1,1-1-1,-1 1 0,0 0 1,1 0-1,-1 0 1,1 0-1,-1 3 1,0 2 143,0 0 1,1 1-1,0-1 1,0 1-1,1-1 1,0 0-1,0 1 1,1-1 0,3 10-1,3-4 228,1 0-1,0 0 0,1-1 1,0 0-1,18 15 0,-14-13-60,0 1 0,19 26 0,-29-36-334,-1 1 0,0 0 0,0 0 0,0 0 1,0 0-1,-1 0 0,0 0 0,-1 1 1,1-1-1,-1 1 0,0 12 0,-1-17-16,-1 0 0,0 0 0,1-1 0,-1 1 1,0-1-1,0 1 0,0-1 0,0 1 0,0-1 0,0 0 0,-1 1 0,1-1 0,0 0 0,-1 0 0,1 0 0,0 0 0,-1 0 0,0 0 0,1 0 1,-1-1-1,1 1 0,-1 0 0,0-1 0,0 1 0,1-1 0,-1 0 0,0 0 0,0 0 0,-1 0 0,-60 5-368,60-5 318,-1 0 31,1 0 0,-1 0 1,0 0-1,1 0 0,-1 0 0,0-1 0,1 0 1,-1 0-1,-6-2 0,9 2 14,-1-1 0,1 1 0,0-1 0,0 0-1,0 1 1,0-1 0,0 0 0,1 1 0,-1-1 0,0 0 0,1 0 0,-1 0 0,1 1 0,0-1-1,0 0 1,0 0 0,0 0 0,0 0 0,0 0 0,0-2 0,1 2-19,0-1 0,0 1 0,-1-1 0,1 1 0,1 0 0,-1 0 0,0 0 0,0 0 0,1 0 0,-1 0 0,1 0 0,0 0 0,0 0 0,0 1 0,-1-1 0,1 1 0,0-1 0,1 1 0,-1 0 0,0 0 0,0 0 0,1 0 0,-1 0 0,0 1 0,4-2 0,68-15-274,-70 17 263,67-8-16,-40 6 130,0-2-1,50-12 1,-74 15-11,-1-1 0,1-1 1,-1 1-1,1-1 1,-1 0-1,0 0 1,0-1-1,0 0 1,-1 0-1,1 0 0,-1-1 1,0 0-1,0 0 1,-1 0-1,1-1 1,-1 1-1,4-8 0,-6 9-31,0 0 0,0-1 0,-1 1 0,1-1 0,-1 1 0,0-1 0,0 1 0,0-1 0,-1 0 0,0 0 0,0 1-1,0-1 1,0 0 0,-1 1 0,-2-8 0,2 9-32,0 0-1,0 1 1,0-1 0,-1 1-1,1-1 1,-1 1-1,1 0 1,-1 0-1,0 0 1,0 0 0,0 0-1,-1 0 1,1 0-1,0 1 1,0-1 0,-1 1-1,1-1 1,-1 1-1,0 0 1,1 0 0,-1 0-1,0 1 1,1-1-1,-1 1 1,0-1 0,-3 1-1,-1-1-21,0 0-1,0 1 1,0 0 0,0 0-1,0 1 1,0 0 0,0 0-1,0 1 1,1 0 0,-1 0-1,-8 4 1,12-4 19,-1 0 0,1 1 0,0-1-1,0 1 1,1 0 0,-1-1 0,1 2 0,-1-1 0,1 0 0,0 0-1,0 1 1,0-1 0,0 1 0,1-1 0,0 1 0,-1 0-1,1-1 1,1 1 0,-1 0 0,1 0 0,-1 6 0,0-4 37,1 0 1,0 0 0,0-1-1,0 1 1,1 0-1,0 0 1,0-1 0,0 1-1,1-1 1,0 1 0,0-1-1,0 1 1,1-1-1,-1 0 1,8 9 0,-4-7-7,0-1 1,1 0-1,0 0 1,0-1-1,0 0 1,1 0-1,0 0 1,0-1-1,14 5 1,-4-3-5,1 0 1,0-1-1,0-1 1,0-1 0,0 0-1,1-2 1,-1 0-1,36-4 1,-52 3-27,0-1 0,1 0 0,-1 0 1,0 0-1,0 0 0,0 0 0,0-1 1,0 1-1,-1-1 0,1 0 0,0 0 1,-1 0-1,1 0 0,-1 0 0,0-1 1,0 1-1,1-1 0,-2 1 0,1-1 1,0 0-1,-1 0 0,1 0 0,-1 0 1,0 0-1,0 0 0,0 0 0,0 0 1,0-1-1,0-5 0,1-8-68,-1-1 0,0 0 0,-5-36 1,4 52 39,-2-11-177,-1 19-173,2 21-148,2-21 544,1 0-1,0 0 1,1 0-1,-1 0 1,1 0-1,0-1 1,1 1-1,-1-1 1,1 0-1,0 0 1,0-1-1,1 1 1,0-1-1,-1 0 1,1 0-1,1 0 1,-1 0-1,0-1 1,1 0-1,0-1 1,0 1-1,9 2 1,-1 0 34,1-1 0,-1-1 0,1 0-1,0-1 1,1 0 0,-1-1 0,0-1 0,21-2 0,-31 1-105,1 0 1,-1 0-1,0-1 1,0 0-1,0 1 1,0-2-1,-1 1 1,1 0-1,-1-1 1,1 0-1,-1 0 1,0-1-1,0 1 1,0-1-1,0 1 1,-1-1-1,0 0 1,1-1-1,-1 1 1,2-6-1,0 1-197,-1 0 1,0 0-1,-1-1 0,0 1 0,-1-1 1,0 0-1,0 0 0,-1 0 0,0-14 6,-1 30 347,1 0 0,-1 0 0,1 0 1,0 1-1,1-1 0,-1 0 0,1 0 0,1-1 1,-1 1-1,1 0 0,0-1 0,0 1 0,0-1 1,1 0-1,0 0 0,5 6 0,-2-7-235,0 1 1,0-1-1,1 0 0,-1 0 1,15 4-1,21-1-4049,-26-7-41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5.094"/>
    </inkml:context>
    <inkml:brush xml:id="br0">
      <inkml:brushProperty name="width" value="0.05" units="cm"/>
      <inkml:brushProperty name="height" value="0.05" units="cm"/>
      <inkml:brushProperty name="color" value="#004F8B"/>
    </inkml:brush>
  </inkml:definitions>
  <inkml:trace contextRef="#ctx0" brushRef="#br0">0 0 5282,'0'0'2049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5.455"/>
    </inkml:context>
    <inkml:brush xml:id="br0">
      <inkml:brushProperty name="width" value="0.05" units="cm"/>
      <inkml:brushProperty name="height" value="0.05" units="cm"/>
      <inkml:brushProperty name="color" value="#004F8B"/>
    </inkml:brush>
  </inkml:definitions>
  <inkml:trace contextRef="#ctx0" brushRef="#br0">0 226 256,'2'1'14717,"-2"-1"-14611,0-4-72,0 0 1,0 0-1,0 0 1,0 1-1,1-1 1,-1 0-1,1 0 1,0 0-1,0 0 0,2-3 1,-1 5-46,-1 1-1,1-1 1,-1 1 0,1 0-1,0 0 1,-1 0 0,1 0 0,0 0-1,0 0 1,0 0 0,0 1-1,0-1 1,0 1 0,0-1 0,0 1-1,0 0 1,0 0 0,0 0-1,0 0 1,0 0 0,2 1 0,6 0 37,-1 0 0,0 1 0,0 0 0,0 1 0,0 0 0,0 0-1,0 1 1,15 9 0,-18-9 49,1 0 0,0 0-1,0-1 1,0 0-1,0 0 1,0-1-1,1 0 1,-1 0 0,1 0-1,0-1 1,-1-1-1,1 1 1,14-2 0,-20 1-64,0-1 1,0 0 0,0 0-1,0 0 1,0 0 0,-1-1 0,1 1-1,0 0 1,-1-1 0,1 1-1,-1-1 1,1 0 0,-1 1 0,0-1-1,0 0 1,0 0 0,0 0-1,0 0 1,0 0 0,0 0 0,0 0-1,-1 0 1,1 0 0,-1 0 0,0-3-1,5-57-618,-5 55 445,-4-54-1628,-9 23-3089,5 22-1930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5.584"/>
    </inkml:context>
    <inkml:brush xml:id="br0">
      <inkml:brushProperty name="width" value="0.05" units="cm"/>
      <inkml:brushProperty name="height" value="0.05" units="cm"/>
      <inkml:brushProperty name="color" value="#FF0066"/>
    </inkml:brush>
  </inkml:definitions>
  <inkml:trace contextRef="#ctx0" brushRef="#br0">2 63 8084,'0'0'2510,"-1"14"-1000,1 19-1245,2 0-1,1 0 1,12 48-1,-7-43-218,-2 0 0,2 55-1,-8-110-1184,0-123-1286,0 138 2486,1 1 0,-1-1 0,0 1 0,1-1 0,0 1 0,-1 0 0,1-1 0,0 1 0,-1 0 0,1 0 0,0-1 0,0 1 0,0 0 0,0 0 0,0 0 0,0 0 0,1 0 0,-1 0 0,0 1 0,0-1 0,1 0 0,-1 1 0,0-1 0,1 1 0,-1-1 0,1 1 0,-1-1 0,3 1 0,49-8 321,-43 8-295,40-4-24,58-6 25,-98 8-64,0 0-1,0 0 0,-1-1 0,1 0 1,-1-1-1,0 0 0,0-1 0,10-5 1,-17 8-5,1-1 0,-1 1 0,1 0 1,-1 0-1,0-1 0,0 0 0,0 1 0,0-1 1,-1 0-1,1 0 0,-1 0 0,1 0 1,-1 0-1,0 0 0,1-5 0,1-50-43,-4 38-185,1 17 196,0 0-1,-1 1 0,1-1 1,-1 1-1,0-1 0,0 1 1,0-1-1,0 1 0,0 0 1,-1-1-1,1 1 0,-1 0 0,1 0 1,-1 0-1,0 0 0,0 0 1,0 0-1,0 1 0,0-1 1,0 1-1,0-1 0,-1 1 1,1 0-1,0 0 0,-1 0 1,1 0-1,-1 0 0,1 0 1,-1 1-1,0-1 0,1 1 0,-1 0 1,1 0-1,-4 0 0,1 0 26,0-1 0,0 1 0,0 0-1,0 1 1,0-1 0,0 1 0,0 0-1,0 1 1,1-1 0,-1 1-1,0-1 1,1 2 0,-1-1 0,1 0-1,0 1 1,0 0 0,0 0 0,-4 4-1,1 1 105,1 1 1,0 1-1,1-1 0,0 1 0,1 0 1,0 0-1,0 0 0,1 0 0,1 1 1,-1 0-1,2-1 0,0 1 0,0 0 1,0 0-1,2 0 0,-1 0 0,1-1 0,1 1 1,4 15-1,-4-19-74,0 1-1,1-1 1,0-1 0,0 1 0,0 0 0,1-1-1,0 0 1,0 1 0,1-2 0,0 1-1,0 0 1,0-1 0,1 0 0,-1 0-1,1-1 1,0 0 0,1 0 0,-1 0-1,1-1 1,-1 1 0,1-2 0,0 1 0,0-1-1,1 0 1,-1 0 0,0-1 0,1 0-1,-1-1 1,9 1 0,-11-2-88,0 0-1,-1 0 1,1 0 0,-1 0-1,1-1 1,-1 0-1,0 0 1,1 0 0,-1 0-1,0-1 1,0 0 0,-1 0-1,1 0 1,-1 0 0,1 0-1,-1-1 1,0 1 0,0-1-1,4-8 1,1 0-553,0-1 0,-1-1-1,-1 1 1,0-1 0,4-18 0,-10 32 609,1 0 1,-1-1-1,0 1 0,0 0 1,0 0-1,1 0 0,-1 0 1,0-1-1,0 1 0,1 0 1,-1 0-1,0 0 1,0 0-1,1 0 0,-1 0 1,0 0-1,0 0 0,1 0 1,-1 0-1,0 0 0,1 0 1,-1 0-1,0 0 0,0 0 1,1 0-1,-1 0 1,0 0-1,0 0 0,1 0 1,-1 0-1,0 0 0,0 0 1,1 1-1,-1-1 0,0 0 1,0 0-1,0 0 1,1 0-1,-1 1 0,0-1 1,0 0-1,0 0 0,0 1 1,1-1-1,-1 0 0,0 0 1,0 1-1,0-1 1,0 0-1,0 0 0,0 1 1,0-1-1,0 0 0,0 0 1,0 1-1,11 15 227,-11-15-211,9 14 324,1 0 0,0-1 0,1 0 0,19 19 1,-26-29-312,-1-1 1,1 1-1,0-1 1,-1 0-1,1 0 1,1-1-1,-1 1 1,0-1-1,1 0 1,-1 0-1,1 0 1,0-1-1,-1 0 1,1 0-1,0 0 1,0 0-1,0-1 1,0 0-1,-1 0 1,1 0-1,8-1 1,-11 0-50,0 0 0,-1-1 0,1 1 1,0 0-1,-1 0 0,1-1 0,-1 1 1,1-1-1,-1 0 0,0 1 0,0-1 1,1 0-1,-1 0 0,0 1 0,-1-1 1,1 0-1,0 0 0,-1 0 0,1 0 0,-1 0 1,1-4-1,6-50-389,-7 45 335,1-10-311,-1 13 485,1 0 0,-1 0 0,1 0 0,1 0-1,3-13 1,-4 19-289,0 0 0,0 0 0,1 0-1,-1 0 1,0 0 0,1 0 0,-1 1 0,1-1-1,-1 0 1,1 1 0,0-1 0,0 1-1,0-1 1,0 1 0,0 0 0,0 0-1,0 0 1,0 0 0,0 0 0,0 1-1,1-1 1,-1 1 0,0-1 0,4 1-1,11-1-4334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5.799"/>
    </inkml:context>
    <inkml:brush xml:id="br0">
      <inkml:brushProperty name="width" value="0.05" units="cm"/>
      <inkml:brushProperty name="height" value="0.05" units="cm"/>
      <inkml:brushProperty name="color" value="#004F8B"/>
    </inkml:brush>
  </inkml:definitions>
  <inkml:trace contextRef="#ctx0" brushRef="#br0">1 154 5811,'0'0'5431,"20"-3"-3696,-9 1-1597,10-1 120,-1-1 1,1-1-1,-1-1 1,0 0-1,0-2 1,26-14-1,-44 22-245,0-1 0,0 0 0,0 0 0,0 0 0,-1-1 0,1 1 0,0 0 0,-1-1 0,1 1 0,-1-1 0,0 1 0,1-1-1,-1 0 1,0 1 0,0-1 0,0 0 0,0 0 0,0 0 0,-1 0 0,1 0 0,0 0 0,-1 0 0,1 0 0,-1 0 0,0 0 0,0 0 0,0 0 0,0 0 0,0 0 0,0 0-1,-1-1 1,0-2 0,-1 3-22,1-1 0,-1 1 0,0 0-1,0-1 1,0 1 0,0 0-1,0 0 1,-1 0 0,1 1-1,0-1 1,-1 0 0,0 1 0,1 0-1,-1-1 1,0 1 0,1 0-1,-1 1 1,0-1 0,0 0-1,0 1 1,0-1 0,-3 1 0,0-1 10,0 1 0,0-1 0,0 1 0,0 1 0,-1-1 0,1 1 0,0 0 0,-10 3 0,13-2 29,1-1 0,0 0 0,0 1-1,0-1 1,0 1 0,1 0-1,-1-1 1,0 1 0,1 0-1,-1 0 1,1 0 0,-1 0 0,1 1-1,0-1 1,0 0 0,0 0-1,0 1 1,1-1 0,-1 1-1,1-1 1,-1 1 0,1-1 0,0 1-1,0 3 1,-1 0 89,1 0-1,0 0 1,0 0-1,1 0 1,-1 0 0,1-1-1,1 1 1,-1 0-1,1 0 1,0-1 0,0 1-1,1-1 1,-1 0-1,1 0 1,4 6 0,-1-4 14,1-1 1,-1 1-1,1-1 1,1 0 0,-1 0-1,1-1 1,0 0-1,0-1 1,9 4-1,0 0-27,1-2-1,-1 0 1,1-1 0,0-1-1,0-1 1,0 0-1,21-1 1,35 0-2095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6.726"/>
    </inkml:context>
    <inkml:brush xml:id="br0">
      <inkml:brushProperty name="width" value="0.05" units="cm"/>
      <inkml:brushProperty name="height" value="0.05" units="cm"/>
      <inkml:brushProperty name="color" value="#004F8B"/>
    </inkml:brush>
  </inkml:definitions>
  <inkml:trace contextRef="#ctx0" brushRef="#br0">1 432 5555,'0'0'4260,"18"4"-2889,-6-1-1187,8 2 43,0-1-1,0-1 1,1 0 0,-1-2 0,29-1 0,-38-2-263,0-1 0,0-1 0,-1 0 0,1 0 0,-1-1 0,0-1 0,0 0 0,-1 0 0,1 0 0,-1-1 0,-1-1 0,1 0 0,-1 0 0,-1 0 0,0-1 0,0 0 0,0-1 0,-1 1 0,-1-1 0,0 0 0,0-1 0,-1 1 0,0-1 0,-1 0 0,4-21 0,-5 4-251,-2 0 0,-4-39-1,3 58 283,-1 0 0,0 0 0,0 0 0,-1 0 0,0 0 0,0 0-1,-1 1 1,0-1 0,0 1 0,-1 0 0,-6-7 0,11 15 9,-1-1 1,1 1 0,0 0-1,0 0 1,0 0 0,0-1 0,0 1-1,0 0 1,-1 0 0,1 0-1,0 0 1,0 0 0,0-1-1,0 1 1,-1 0 0,1 0 0,0 0-1,0 0 1,0 0 0,-1 0-1,1 0 1,0 0 0,0 0-1,-1 0 1,1 0 0,0 0-1,0 0 1,0 0 0,-1 0 0,1 0-1,0 0 1,0 0 0,0 0-1,-1 0 1,1 0 0,0 0-1,0 0 1,0 0 0,-1 0 0,1 0-1,0 1 1,0-1 0,0 0-1,-1 0 1,1 0 0,0 0-1,-5 14 35,2 19-36,3-33 7,-1 18 52,-2 207 1513,5-193-1423,1 1 0,1-1 1,2 0-1,19 60 0,-25-96-476,-1 0-1,1-1 1,0 1 0,0 0-1,1-1 1,-1 1 0,1 0-1,0 0 1,0 0-1,0 0 1,1 0 0,2-5-1,25-51-1730,-26 55 2050,0 1 0,0 0 0,0 0 0,1 0 0,-1 1 0,1-1 0,0 1 0,0 0 0,0 0 0,1 0 0,-1 1 0,1-1 0,-1 1 0,9-3 0,-8 4 194,0-1 0,0 0 0,1 1 1,-1 0-1,1 0 0,-1 1 0,1 0 0,-1 0 1,1 0-1,0 0 0,-1 1 0,0 0 0,1 0 1,-1 1-1,1-1 0,-1 1 0,0 0 0,0 1 1,0-1-1,0 1 0,4 3 0,-1 2 75,0 1-1,0 0 0,-1 0 1,7 11-1,-8-10-234,1-1-1,0 1 0,13 12 0,-19-22-108,-1-40 144,-1 30-49,1-1-1,1 0 1,0 0 0,1 0-1,0 1 1,0-1 0,1 0-1,5-10 1,-6 17-47,0 0 1,0 1-1,1-1 0,-1 1 1,1 0-1,0 0 0,-1 0 1,1 0-1,1 0 1,-1 1-1,0-1 0,1 1 1,-1 0-1,1 0 0,0 0 1,0 1-1,-1-1 1,1 1-1,0 0 0,0 0 1,1 0-1,-1 0 0,0 1 1,7 0-1,45 1-5304,-26 3-47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7.975"/>
    </inkml:context>
    <inkml:brush xml:id="br0">
      <inkml:brushProperty name="width" value="0.05" units="cm"/>
      <inkml:brushProperty name="height" value="0.05" units="cm"/>
      <inkml:brushProperty name="color" value="#004F8B"/>
    </inkml:brush>
  </inkml:definitions>
  <inkml:trace contextRef="#ctx0" brushRef="#br0">274 135 2577,'0'0'11109,"3"-12"-10356,11-39-100,-13 49-630,-1 0 0,0 1 0,0-1 0,0 0 0,0 0 0,0 0 0,0 1 0,0-1 0,0 0 0,-1 0 0,1 1-1,-1-1 1,1 0 0,-1 1 0,0-1 0,0 0 0,0 1 0,0-1 0,0 1 0,0-1 0,0 1 0,0 0 0,0-1 0,-1 1 0,1 0 0,0 0-1,-1 0 1,1 0 0,-1 0 0,0 0 0,1 0 0,-3 0 0,-5-3-24,1 1 0,-1 1 0,0 0 0,-14-2 1,18 3 13,-9-2-20,0 1 1,0 1-1,0 1 0,0 0 1,-1 0-1,-23 5 1,34-4 7,0 0 1,0 0-1,0 0 1,1 0 0,-1 1-1,0 0 1,1 0-1,-1 0 1,1 0 0,0 0-1,0 0 1,0 1-1,0 0 1,0 0 0,0 0-1,1 0 1,-1 0-1,1 0 1,0 0 0,0 1-1,0-1 1,1 1-1,-1 0 1,1-1 0,0 1-1,0 0 1,0 0-1,0 5 1,0-4 21,1 0 0,-1 1 0,1-1 0,1 0 0,-1 0 0,1 0 1,0 0-1,0 0 0,0 0 0,1 0 0,0 0 0,0 0 0,0-1 0,0 1 0,1-1 0,0 1 0,0-1 0,0 0 1,0 0-1,1 0 0,4 3 0,-1-1 12,0-1 1,0 0-1,1-1 1,0 0-1,-1 0 1,1-1-1,1 0 1,-1 0-1,0-1 1,1 0-1,16 2 1,-20-3-4,1-1 1,-1 1-1,1-1 0,-1 0 1,1-1-1,-1 1 1,0-1-1,1 0 1,-1 0-1,0-1 1,0 0-1,0 0 1,0 0-1,0 0 0,0-1 1,-1 0-1,6-3 1,-7 2-25,1 0 0,-1 0 0,0 0 0,0 0 1,0-1-1,0 1 0,-1-1 0,0 0 0,0 0 0,0 0 1,-1 0-1,1 0 0,-1 0 0,-1 0 0,1 0 0,-1 0 1,0-10-1,-2-7-115,-1 13-131,-2 16-364,4-3 595,0 1 0,0-1 0,0 1 0,0-1 1,0 1-1,1-1 0,0 1 0,0 0 1,0-1-1,1 1 0,0-1 0,0 1 0,0-1 1,0 1-1,0-1 0,1 1 0,4 6 1,-3-6 8,1 0 0,0 0 1,0 0-1,0-1 1,1 0-1,0 0 0,0 0 1,0-1-1,0 1 1,0-1-1,1 0 0,5 2 1,3 0-11,0 0 1,0-1-1,1-1 1,-1 0-1,1-1 1,-1-1-1,1 0 1,0 0-1,0-2 1,24-3-1,-35 3-11,0 0 0,-1 0 0,1 0 0,0-1 0,-1 1 0,0-1 1,1 0-1,-1 0 0,0 0 0,0 0 0,0 0 0,0-1 0,0 1 0,0-1 0,-1 0 0,1 0 0,-1 0 0,0 0 0,0 0 0,0-1 0,2-5 0,-2 2-12,0 1 1,0-1-1,-1 1 0,0-1 0,0 1 0,0-1 0,-1 0 1,0 0-1,-1 1 0,1-1 0,-4-10 0,4 15 24,-1 0 0,1 0-1,-1 0 1,0 1 0,1-1 0,-1 0-1,0 1 1,0-1 0,-1 0 0,1 1 0,0 0-1,0-1 1,-1 1 0,1 0 0,-1-1-1,1 1 1,-3-1 0,4 2-3,-1-1 1,1 1-1,0 0 1,-1 0-1,1 0 1,-1 0-1,1 0 0,-1 0 1,1 0-1,0 0 1,-1 0-1,1 0 1,-1 0-1,1 0 1,-1 0-1,1 0 0,0 0 1,-1 0-1,1 0 1,-1 0-1,1 1 1,0-1-1,-1 0 0,1 0 1,-1 0-1,1 1 1,-1-1-1,-4 21-181,5-17 201,1 0 1,0 0 0,-1 0 0,1 0 0,1 0 0,-1 0 0,1 0 0,-1 0 0,1 0 0,0-1 0,1 1 0,-1 0 0,0-1 0,1 0 0,0 0 0,0 0 0,0 0 0,0 0 0,0-1 0,1 1-1,-1-1 1,1 0 0,0 0 0,-1 0 0,1 0 0,0-1 0,8 2 0,-1 1 19,0-1 0,0-1 1,0 0-1,1-1 0,-1 0 0,0-1 0,1 0 0,-1-1 1,21-3-1,-27 3-91,-1 0-1,0-1 1,0 1 0,0-1 0,0 0 0,0 0 0,0 0-1,0-1 1,-1 1 0,1-1 0,-1 0 0,0 0 0,0 0-1,0 0 1,0-1 0,0 1 0,-1-1 0,1 1 0,-1-1-1,0 0 1,0 0 0,-1 0 0,2-5 0,1-6-159,-1 0 0,-1 0 0,0 0 0,-1 0 0,-1-18 0,0 45 237,0-1 1,1 1 0,0-1-1,1 0 1,0 1-1,1-1 1,6 16-1,-7-23-2,0-1 1,-1 1-1,2-1 0,-1 1 0,0-1 0,1 0 0,-1 0 1,1 0-1,0 0 0,0-1 0,0 1 0,0-1 0,1 0 0,-1 0 1,0 0-1,1 0 0,0-1 0,-1 1 0,1-1 0,0 0 1,0 0-1,0 0 0,0-1 0,0 1 0,0-1 0,5 0 0,-6 0-34,1 0 1,-1-1-1,0 1 0,0-1 0,1 1 0,-1-1 0,0 0 0,0 0 0,0-1 0,0 1 0,0-1 0,0 1 0,0-1 0,-1 0 0,6-4 0,27-41-1612,-32 42 1581,-1 0 1,1 0-1,0 0 1,1 1-1,-1-1 1,1 1-1,-1 0 1,1 0-1,1 0 1,-1 0 0,0 1-1,1 0 1,0 0-1,0 0 1,0 0-1,0 1 1,8-3-1,-3 3 330,-1 1 0,1 0 0,-1 0 0,1 1 0,0 1 0,-1-1 0,1 1 0,0 1-1,-1 0 1,0 0 0,1 1 0,13 6 0,-19-7-222,0 1 0,0-1 1,0 1-1,-1-1 0,1 1 0,-1 0 0,0 1 0,0-1 1,0 0-1,0 1 0,-1 0 0,1 0 0,-1-1 0,0 2 1,0-1-1,0 0 0,-1 0 0,1 0 0,-1 1 0,0-1 1,-1 1-1,1-1 0,-1 1 0,1-1 0,-1 1 0,-1-1 0,1 1 1,-1-1-1,-1 5 0,1-6-52,0 0 1,0 0-1,-1 0 1,0 0-1,0-1 0,1 1 1,-2 0-1,1-1 1,0 0-1,0 1 0,-1-1 1,1 0-1,-1 0 1,0 0-1,1-1 0,-1 1 1,0-1-1,0 1 1,0-1-1,0 0 0,-1 0 1,1 0-1,0-1 1,-5 1-1,-10 3-77,0-2 1,1 0-1,-20-1 0,27 0-209,-16-1-206,26 0 404,-1 0 0,1 0 0,0 0 1,-1 0-1,1 0 0,0 0 0,-1 0 0,1-1 0,0 1 1,-1 0-1,1 0 0,0 0 0,-1 0 0,1-1 1,0 1-1,-1 0 0,1 0 0,0-1 0,0 1 0,-1 0 1,1 0-1,0-1 0,0 1 0,0 0 0,-1-1 1,1 1-1,0 0 0,0-1 0,0 1 0,0 0 0,0-1 1,0 1-1,0-1 0,0 1 0,-1 0 0,1-1 1,0 1-1,1 0 0,-1-1 0,0 1 0,0 0 0,0-1 1,0 1-1,0-1 0,0 1 0,0 0 0,0-1 1,1 1-1,-1 0 0,0 0 0,1-1 0,9-12-3525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9.034"/>
    </inkml:context>
    <inkml:brush xml:id="br0">
      <inkml:brushProperty name="width" value="0.05" units="cm"/>
      <inkml:brushProperty name="height" value="0.05" units="cm"/>
      <inkml:brushProperty name="color" value="#004F8B"/>
    </inkml:brush>
  </inkml:definitions>
  <inkml:trace contextRef="#ctx0" brushRef="#br0">17 149 6403,'0'0'384,"0"19"1129,24 269 4623,-15-207-5683,-6-34-301,-2-29-42,-1-47-526,-3-29-1736,-20-108 1,13 109 1166,-6-113 1,16 151 808,-1 15 346,1-1-1,0 0 0,0 0 1,0 0-1,1 0 0,2-9 1,-3 13-111,1-1-1,0 1 1,0 0 0,0 0 0,-1-1 0,1 1-1,0 0 1,0 0 0,1 0 0,-1 0 0,0 0 0,0 0-1,0 0 1,1 1 0,-1-1 0,0 0 0,1 1 0,-1-1-1,1 1 1,-1-1 0,1 1 0,-1 0 0,1 0 0,-1-1-1,1 1 1,2 0 0,1 0 47,-1 0 0,1 0 0,-1 0 0,1 1 0,-1 0 0,1 0 0,-1 0 0,1 0 0,-1 0-1,1 1 1,-1 0 0,0 0 0,0 0 0,0 1 0,0-1 0,0 1 0,-1 0 0,4 4 0,-2-3-53,-2 1 0,1 1 0,0-1-1,-1 0 1,0 1 0,-1 0 0,1 0 0,-1 0 0,0 0-1,0 0 1,-1 0 0,2 13 0,-2-15-33,-1 1 0,1-1 0,-1 1 0,0-1 0,0 1 0,0-1 0,-1 1 0,0-1 0,0 1 0,0-1-1,0 1 1,0-1 0,-1 0 0,0 0 0,-3 6 0,2-7-72,0 0 1,0-1-1,1 0 0,-2 0 0,1 0 0,0 0 0,0 0 0,-1-1 1,1 1-1,0-1 0,-1 0 0,0 0 0,1 0 0,-1 0 1,0-1-1,1 1 0,-1-1 0,0 0 0,-4-1 0,7 1-87,1-1-1,-1 1 1,0-1 0,1 1-1,-1-1 1,1 1-1,-1-1 1,1 0-1,-1 1 1,1-1 0,-1 0-1,1 1 1,0-1-1,-1 0 1,1 0 0,0 1-1,0-1 1,0 0-1,-1 0 1,1 1-1,0-1 1,0 0 0,0 0-1,0 0 1,0 1-1,0-1 1,1-1-1,2-24-2297,-1 21 2144,1 0 0,0 1 1,0-1-1,1 0 1,-1 1-1,1 0 0,0 0 1,0 0-1,0 1 0,1-1 1,-1 1-1,8-4 0,29-11 1632,-38 17-779,-1 1 1,1-1-1,0 1 0,0-1 1,0 1-1,0 0 0,1 0 1,-1 0-1,0 1 0,4 0 0,-3 1-206,1 0 0,-1 1 0,0-1 0,1 1-1,-1 0 1,0 0 0,4 5 0,20 14 262,-18-16-449,1-1 0,0-1 0,0 1 1,0-1-1,0-1 0,1 0 0,-1-1 0,1 0 0,0-1 0,-1 0 0,1-1 0,17-2 0,-26 2-140,-1-1 0,1 0-1,-1 0 1,0 0 0,1 0 0,-1 0 0,0 0-1,1-1 1,-1 1 0,0-1 0,0 0-1,0 1 1,-1-1 0,1 0 0,0 0 0,-1 0-1,1 0 1,-1-1 0,0 1 0,1 0 0,-1-1-1,0 1 1,0-1 0,-1 1 0,1-1 0,-1 1-1,1-1 1,-1 1 0,0-5 0,1 3-44,-1 0 1,1 1 0,-1-1 0,0 1-1,-1-1 1,1 1 0,-1-1-1,1 1 1,-1-1 0,0 1 0,-1-1-1,1 1 1,0 0 0,-1-1-1,0 1 1,0 0 0,0 0-1,0 0 1,0 1 0,-4-5 0,-6 0-95,-1 1 1,0 0-1,0 0 1,0 2-1,-1-1 1,1 2 0,-1 0-1,0 0 1,0 2-1,0 0 1,0 0 0,-18 2-1,24 1-157,11 2 178,15 3 179,37-2 385,-24-3-359,-1 1 0,1 2 0,-1 1 0,35 11 0,-56-14-115,0 1 1,0 0-1,-1 1 0,0-1 0,0 1 1,0 1-1,0 0 0,-1 0 0,0 0 0,-1 1 1,1 0-1,-1 1 0,0-1 0,-1 1 1,0 0-1,0 0 0,-1 1 0,4 9 1,-7-29-2197,-1 3 2463,0 0 0,0-1 1,0 1-1,1 0 0,0 0 0,0 0 1,1 0-1,0 0 0,1 0 0,0 0 0,5-10 1,1 7-271,0 1 0,1 1-1,0 0 1,1 0 0,-1 1 0,2 0 0,20-10 0,22 1-3419,-31 13-367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29.784"/>
    </inkml:context>
    <inkml:brush xml:id="br0">
      <inkml:brushProperty name="width" value="0.05" units="cm"/>
      <inkml:brushProperty name="height" value="0.05" units="cm"/>
      <inkml:brushProperty name="color" value="#004F8B"/>
    </inkml:brush>
  </inkml:definitions>
  <inkml:trace contextRef="#ctx0" brushRef="#br0">30 0 416,'0'0'12990,"0"3"-12574,-1 11-161,0 0-1,-2 0 1,-4 16-1,-5 31 572,11-47-654,-1 4 33,0 0 0,2 0 0,0 0 0,4 28 0,-3-41-181,0-1 1,0 1-1,1 0 1,-1-1 0,1 1-1,0-1 1,1 1-1,-1-1 1,1 0-1,0 0 1,0 0-1,0 0 1,0-1-1,1 1 1,-1-1-1,1 0 1,0 0-1,0 0 1,0 0 0,1-1-1,5 3 1,8 1-45,1-1 0,1-1 0,-1 0 1,1-1-1,-1-2 0,1 0 0,0-1 1,0 0-1,31-7 0,-47 7 9,0-1 0,0 0 0,-1 0 0,1 0 0,0 0 0,-1-1 0,1 1 1,-1-1-1,1 0 0,-1 0 0,0 0 0,0-1 0,0 1 0,0-1 0,0 0 0,0 1 0,-1-1 0,1-1 0,-1 1 0,0 0 0,0 0 0,3-8 0,-2 0 99,0 1 1,0-1-1,-1 0 0,-1 0 0,0 0 0,0-20 1,-2 29-95,1-1 0,-1 1 0,0 0 0,0 0 0,1 0 0,-1 0-1,-1 0 1,1 1 0,0-1 0,0 0 0,-1 0 0,1 1 0,-1-1 0,1 1 0,-1-1 0,0 1 0,1 0 0,-1 0 0,0 0 0,0 0 0,0 0 0,0 0 0,0 0 0,0 0 0,0 1 0,0-1 0,0 1 0,-1 0 0,1-1 0,0 1 0,0 0 0,0 0 0,-4 1 0,2-1-30,0-1 1,0 1 0,0 0 0,1 1-1,-1-1 1,0 1 0,0 0 0,0 0-1,0 0 1,1 0 0,-1 1-1,0-1 1,1 1 0,-1 0 0,1 0-1,0 0 1,0 1 0,-5 3 0,7-4 22,-1 0 0,1 0 0,0 1 0,-1-1 0,1 1 0,0-1 0,1 1 0,-1-1 0,0 1 0,1-1 1,-1 1-1,1 0 0,0-1 0,0 1 0,0 0 0,0-1 0,0 1 0,0 0 0,1-1 0,-1 1 0,2 3 1,0-2 14,1-1 1,-1 1-1,0 0 1,1-1-1,0 0 1,0 0-1,0 1 1,0-2-1,0 1 1,1 0-1,-1-1 1,5 3-1,4 2-63,1-1 0,0 0 0,0-1 1,1-1-1,-1 0 0,28 4 0,-13-5-622,1-1-1,-1-2 1,43-4 0,-61 3 640,-1 0 0,1-1 1,0 0-1,-1-1 1,0 0-1,1-1 1,-1 0-1,0 0 0,-1-1 1,1 0-1,-1 0 1,0-1-1,11-10 0,-16 12 162,-1 1 0,0 0 0,0-1-1,-1 0 1,1 1 0,-1-1 0,0 0-1,0 0 1,0 0 0,0 0-1,-1 0 1,1 0 0,-1 0 0,0 0-1,0 0 1,-1 0 0,0-6-1,0 10-86,1-1-1,0 1 0,0 0 0,-1-1 0,1 1 0,0-1 0,-1 1 0,1-1 0,0 1 0,-1 0 0,1-1 1,0 1-1,-1 0 0,1-1 0,-1 1 0,1 0 0,-1-1 0,1 1 0,-1 0 0,1 0 0,-1 0 0,1 0 0,-1-1 1,1 1-1,-1 0 0,0 0 0,1 0 0,-1 0 0,1 0 0,-1 0 0,1 1 0,-1-1 0,1 0 0,-1 0 1,1 0-1,-1 0 0,1 0 0,-2 1 0,-18 10 421,17-7-318,0-1 1,0 1-1,1 0 0,-1 0 0,1 0 0,0 0 1,1 1-1,-1-1 0,1 1 0,0-1 1,0 1-1,0-1 0,0 1 0,1-1 0,0 1 1,0 8-1,1-11-166,-1 1 0,0 0-1,1-1 1,0 1 0,-1-1 0,1 0 0,0 1 0,0-1 0,1 0 0,-1 1-1,0-1 1,1 0 0,-1 0 0,1 0 0,0 0 0,0 0 0,0-1 0,0 1 0,0 0-1,0-1 1,0 0 0,0 1 0,1-1 0,-1 0 0,0 0 0,1 0 0,-1 0 0,1-1-1,-1 1 1,4 0 0,38 0-5907,-23-1-87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0.157"/>
    </inkml:context>
    <inkml:brush xml:id="br0">
      <inkml:brushProperty name="width" value="0.05" units="cm"/>
      <inkml:brushProperty name="height" value="0.05" units="cm"/>
      <inkml:brushProperty name="color" value="#004F8B"/>
    </inkml:brush>
  </inkml:definitions>
  <inkml:trace contextRef="#ctx0" brushRef="#br0">270 0 9524,'0'0'2417,"-135"15"-2417,98 2-1040,-9 0-1761,-5-2-929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0.499"/>
    </inkml:context>
    <inkml:brush xml:id="br0">
      <inkml:brushProperty name="width" value="0.05" units="cm"/>
      <inkml:brushProperty name="height" value="0.05" units="cm"/>
      <inkml:brushProperty name="color" value="#004F8B"/>
    </inkml:brush>
  </inkml:definitions>
  <inkml:trace contextRef="#ctx0" brushRef="#br0">1 1 2225,'0'0'11925,"89"7"-11284,-38-7-401,3 0-240,-10 0-688,-11 0-2882,-17 0-5330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2.968"/>
    </inkml:context>
    <inkml:brush xml:id="br0">
      <inkml:brushProperty name="width" value="0.05" units="cm"/>
      <inkml:brushProperty name="height" value="0.05" units="cm"/>
      <inkml:brushProperty name="color" value="#004F8B"/>
    </inkml:brush>
  </inkml:definitions>
  <inkml:trace contextRef="#ctx0" brushRef="#br0">1 53 1809,'0'0'7553,"2"5"-7014,6 13 354,3 8 165,1 1-1,25 35 1,-34-56-1001,1 0 0,1 0 1,-1-1-1,1 1 1,0-1-1,0 0 1,1-1-1,-1 1 0,1-1 1,0 0-1,0-1 1,0 1-1,1-1 1,0 0-1,-1-1 0,8 2 1,-11-3-40,-1-1 0,0 0 0,0 1 0,0-1 0,1 0 0,-1 0 0,0-1 0,0 1 0,0 0 0,0-1 0,0 1 0,1-1 0,-1 0 0,0 0 0,0 0 0,0 0 0,-1 0 0,1 0 0,0 0 0,0-1 0,2-2 0,-1 1-119,0-1 1,0 0-1,-1 0 1,0 0-1,1 0 1,-1 0 0,-1-1-1,1 1 1,1-9-1,1-8-531,-1-1 0,-1 1 0,-1-32 0,-1 46 565,0 3 69,1 0 31,-1-1-1,0 0 0,-1 0 0,1 0 1,-1 0-1,0 0 0,0 0 1,-1 1-1,-3-10 0,5 13 376,2 41-944,0-35 586,0 0 1,1 0-1,0 0 0,-1-1 1,2 1-1,-1-1 0,0 0 0,1 1 1,0-1-1,0-1 0,0 1 0,0-1 1,1 1-1,0-1 0,-1-1 1,1 1-1,0-1 0,0 1 0,0-1 1,1-1-1,5 2 0,6 1 61,0 0 0,0-1 0,1-1 0,-1-1 0,25-2 0,-40 1-104,1 0 0,-1-1 1,1 0-1,-1 0 1,1 0-1,-1 0 0,0 0 1,1 0-1,-1 0 1,0-1-1,0 1 1,0-1-1,0 1 0,0-1 1,-1 0-1,1 0 1,0 0-1,-1 0 0,1 0 1,-1 0-1,0-1 1,0 1-1,0 0 1,0-1-1,0 1 0,0 0 1,-1-1-1,1 1 1,-1-1-1,1-3 0,0-6-54,1-1-1,-2 1 1,0 0-1,-2-25 1,2 38 40,-1 0 1,1 0 0,0 0 0,-1-1 0,1 1-1,-1 0 1,1 0 0,-1 0 0,1-1 0,-1 1-1,1 0 1,-1-1 0,0 1 0,1-1 0,-1 1-1,0 0 1,1-1 0,-1 0 0,0 1 0,0-1-1,0 1 1,1-1 0,-1 0 0,0 1 0,0-1-1,0 0 1,0 0 0,0 0 0,0 0 0,1 0-1,-1 0 1,0 0 0,0 0 0,0 0 0,0 0-1,0-1 1,0 1 0,1 0 0,-1 0 0,0-1-1,0 1 1,0-1 0,1 1 0,-1-1 0,0 1-1,0-1 1,1 1 0,-1-1 0,0 0 0,1 1-1,-1-1 1,1 0 0,-1 1 0,1-1 0,-1 0-1,1 0 1,0 0 0,-1 1 0,1-1 0,0 0-1,0 0 1,-1 0 0,1 0 0,0 0 0,0 0-1,0 1 1,0-3 0,-3 12 11,0 0 0,0 0 0,1 0 0,0 1 0,0-1 0,1 1 0,0-1-1,1 1 1,0-1 0,1 1 0,0-1 0,0 1 0,1-1 0,4 15 0,-4-18 21,0-1 1,1 0-1,-1 0 0,1 0 0,0 0 1,0 0-1,1-1 0,-1 0 1,1 1-1,0-1 0,0 0 1,1-1-1,-1 1 0,1-1 0,0 0 1,-1 0-1,1 0 0,1-1 1,-1 0-1,0 0 0,1 0 1,-1-1-1,1 1 0,-1-1 0,9 0 1,-11 0-14,-1-1 0,1 0 0,0 0 0,-1 0 0,1 0 0,0 0 0,-1 0 0,1-1 0,0 1 0,-1-1 0,1 0 0,-1 0 0,1 0 0,-1 0 0,1 0 0,-1-1 0,0 1 0,0-1 0,0 1 0,0-1 0,0 0 0,0 0 0,2-2 0,-1-2 5,1 0 0,-2 0-1,1-1 1,-1 1 0,0 0 0,0-1-1,0 0 1,0-6 0,2-16-87,-3 19 119,0 0-1,1 0 1,0 1-1,1-1 1,5-14-1,-7 22-140,1-1 0,-1 1 0,1-1 0,-1 1-1,1 0 1,0 0 0,0 0 0,0 0 0,0 0-1,0 0 1,1 1 0,-1-1 0,0 1 0,1 0-1,-1-1 1,1 1 0,-1 0 0,1 0 0,0 1-1,0-1 1,-1 0 0,1 1 0,0 0 0,4 0-1,22-1-2712,6 1-1325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3.342"/>
    </inkml:context>
    <inkml:brush xml:id="br0">
      <inkml:brushProperty name="width" value="0.05" units="cm"/>
      <inkml:brushProperty name="height" value="0.05" units="cm"/>
      <inkml:brushProperty name="color" value="#004F8B"/>
    </inkml:brush>
  </inkml:definitions>
  <inkml:trace contextRef="#ctx0" brushRef="#br0">221 120 8180,'0'0'3255,"-4"-18"-2701,-15-53-479,18 69-79,0 0 1,1 0-1,-1 1 0,0-1 1,0 0-1,-1 1 0,1-1 0,0 1 1,0-1-1,-1 1 0,1-1 1,-1 1-1,1 0 0,-1 0 0,0 0 1,1 0-1,-1 0 0,0 0 1,0 0-1,0 0 0,0 1 0,0-1 1,-3 0-1,-41 3-193,39-1 152,2 1 47,0-1-1,0 0 1,1 1 0,-1 0-1,0 0 1,1 1-1,0-1 1,-1 1-1,1 0 1,0 0-1,0 1 1,1-1 0,-1 1-1,1-1 1,-1 1-1,1 0 1,0 1-1,1-1 1,-1 0-1,1 1 1,0-1 0,0 1-1,0 0 1,-1 8-1,1-6 82,0-1-1,1 0 0,0 1 1,0-1-1,1 0 0,-1 1 1,1-1-1,1 1 0,-1-1 1,1 1-1,0-1 1,1 0-1,0 1 0,0-1 1,0 0-1,0 0 0,1 0 1,0-1-1,5 8 0,32 26 540,-32-32-531,1 0-1,-2 1 1,1 0 0,-1 0 0,-1 0-1,10 16 1,-15-23-97,-1 0 0,1 0 0,-1 0 0,1 0 0,-1 0 0,0 0 0,1 0-1,-1 0 1,0 0 0,0 0 0,0 0 0,0 1 0,1-1 0,-2 0 0,1 0 0,0 0 0,0 0 0,0 0 0,0 0 0,-1 0 0,1 0-1,-1 0 1,1 0 0,0 0 0,-1 0 0,0 0 0,1 0 0,-1 0 0,0 1 0,-2-1 3,1 1 0,0-1 0,-1 1 0,1-1 0,-1 0 0,0 0 0,1 0 1,-1 0-1,0 0 0,1-1 0,-5 1 0,-10 1-166,0-2 0,-32-1 0,46 0 63,2 1 68,0 0-1,1 0 1,-1 0-1,1 0 1,-1 0-1,1-1 1,-1 1-1,0 0 1,1 0-1,-1 0 0,1-1 1,-1 1-1,1 0 1,0-1-1,-1 1 1,1-1-1,-1 1 1,1 0-1,0-1 1,-1 1-1,1-1 1,0 1-1,-1-1 1,1 1-1,0-1 0,0 1 1,-1-1-1,1 0 1,0 1-1,0-1 1,0 1-1,0-1 1,0 1-1,0-1 1,0 0-1,0 1 1,0-1-1,0 1 0,0-1 1,0 1-1,0-1 1,0 0-1,1 0 1,12-25-3557,13 3-1311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4.034"/>
    </inkml:context>
    <inkml:brush xml:id="br0">
      <inkml:brushProperty name="width" value="0.05" units="cm"/>
      <inkml:brushProperty name="height" value="0.05" units="cm"/>
      <inkml:brushProperty name="color" value="#004F8B"/>
    </inkml:brush>
  </inkml:definitions>
  <inkml:trace contextRef="#ctx0" brushRef="#br0">1 443 8788,'0'0'1355,"18"-6"-141,-16 5-1173,22-7 335,-1 0 1,1-2 0,30-18 0,-46 24-239,-1-1 0,0 0 1,0 0-1,-1 0 0,1-1 0,-1 0 1,0 0-1,-1-1 0,0 0 0,0 0 1,0 0-1,-1 0 0,0-1 0,0 0 1,-1 0-1,4-14 0,-2-1-71,-2 0 1,0-1-1,-2 1 1,-1-1-1,0 1 1,-8-47-1,7 67-72,1 1 0,-1 0 0,0-1-1,1 1 1,-1 0 0,0-1 0,0 1 0,-1 0-1,1 0 1,0 0 0,-1 0 0,1 0 0,-1 0 0,0 1-1,0-1 1,1 0 0,-1 1 0,0-1 0,0 1-1,-1 0 1,1 0 0,0 0 0,0 0 0,0 0-1,-1 0 1,1 0 0,-1 1 0,1-1 0,0 1-1,-5 0 1,4 0 0,0 0 0,-1 1 0,1 0 0,0-1-1,0 1 1,0 1 0,0-1 0,0 0 0,0 1-1,0 0 1,0-1 0,1 1 0,-1 0 0,1 0 0,-1 1-1,1-1 1,0 0 0,0 1 0,0-1 0,0 1-1,0 0 1,-1 4 0,-5 11 101,0 2 1,2-1-1,1 1 0,0 0 0,1 0 1,2 1-1,0-1 0,1 1 0,0-1 1,2 1-1,4 21 0,-4-36-66,0 1-1,1 0 0,0-1 1,1 1-1,-1-1 1,1 0-1,0 0 0,1 0 1,-1 0-1,1-1 1,0 1-1,1-1 0,-1 0 1,1 0-1,0-1 1,0 1-1,1-1 0,-1 0 1,1-1-1,0 1 1,0-1-1,0 0 0,1-1 1,-1 1-1,1-1 1,9 1-1,15 4 50,0-2-1,0-1 1,1-2 0,37-1-1,-68-1-75,8 0-8,0 0 0,0-1 0,0 0 0,-1 0 0,1-1 0,0-1-1,-1 1 1,0-1 0,1 0 0,8-6 0,-13 7-34,0-1 1,-1 0-1,1 1 0,-1-2 1,1 1-1,-1 0 0,0-1 1,0 1-1,-1-1 0,1 0 1,-1 0-1,1 0 0,-1 0 1,-1 0-1,1 0 0,-1-1 0,1 1 1,-1-1-1,0 1 0,-1-1 1,1-6-1,0 7-57,-1-1-1,0 1 1,0 0-1,0 0 1,0-1-1,-1 1 1,1 0-1,-1 0 1,-2-7-1,2 10 82,-1-1-1,1 1 1,0-1-1,-1 1 1,1 0-1,-1 0 1,0 0-1,1 0 1,-1 0-1,0 0 1,1 0-1,-1 1 1,0-1-1,0 1 1,0-1-1,0 1 1,0-1-1,1 1 1,-1 0-1,0 0 1,0 0-1,0 0 1,-3 1-1,3-1 46,0 1-1,-1 0 1,1 0-1,0-1 1,0 1-1,0 1 1,-1-1-1,1 0 0,0 0 1,0 1-1,1-1 1,-1 1-1,0 0 1,0-1-1,1 1 1,-1 0-1,1 0 0,0 0 1,-1 0-1,1 0 1,0 0-1,0 1 1,0-1-1,1 0 0,-1 0 1,0 1-1,1-1 1,-1 5-1,0-3 21,1-1 0,-1 1 0,0 0 0,1 0 0,0-1 0,0 1 0,0 0 0,1 0 0,-1-1 0,1 1 0,0 0 0,0-1 0,0 1 0,0-1 0,1 1 0,-1-1 0,1 0 0,4 6 0,-1-5-4,0 1 0,1-2 1,0 1-1,-1-1 0,1 0 1,1 0-1,-1 0 0,8 1 0,29 7-3720,-29-10-1024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5.974"/>
    </inkml:context>
    <inkml:brush xml:id="br0">
      <inkml:brushProperty name="width" value="0.05" units="cm"/>
      <inkml:brushProperty name="height" value="0.05" units="cm"/>
      <inkml:brushProperty name="color" value="#FF0066"/>
    </inkml:brush>
  </inkml:definitions>
  <inkml:trace contextRef="#ctx0" brushRef="#br0">48 140 2113,'0'0'10597,"16"7"-9506,52 22-317,-64-27-736,-1-1 0,1 1 0,0-1 0,-1 0 0,1 0 0,0 0 0,0-1 0,0 1 0,0-1 0,0 0 1,-1 0-1,1 0 0,0 0 0,0-1 0,0 0 0,0 1 0,0-1 0,-1-1 0,1 1 0,-1-1 0,1 1 0,-1-1 0,1 0 1,-1 0-1,0-1 0,0 1 0,0-1 0,0 1 0,3-4 0,-3 1-128,0-1 0,0 1 0,0-1 0,-1 0 0,1 1 1,-1-1-1,-1 0 0,1 0 0,-1 0 0,0-1 0,-1 1 0,1 0 0,-1 0 0,0-1 0,-2-6 1,1 10 32,0 1 0,0-1 0,0 1 0,0-1 0,0 1 0,-1-1 0,0 1 1,1 0-1,-1 0 0,0 0 0,0 0 0,0 0 0,0 0 0,0 0 0,0 1 1,-1-1-1,1 1 0,-1 0 0,1 0 0,-1-1 0,1 1 0,-1 1 0,0-1 1,1 0-1,-1 1 0,-3-1 0,-10-2-22,0 1 0,-1 1 0,-15 0 0,26 1 128,1 0 1,-1 1-1,1 0 0,-1 0 0,1 0 0,0 0 1,0 1-1,-1 0 0,1 0 0,0 1 1,1-1-1,-1 1 0,0 0 0,1 0 1,0 0-1,-1 1 0,1 0 0,1 0 1,-1 0-1,0 0 0,1 0 0,0 1 1,0 0-1,0-1 0,1 1 0,0 0 1,0 0-1,0 1 0,0-1 0,1 0 1,0 0-1,0 1 0,0-1 0,1 11 0,0-15-76,0 0 0,0 0 0,0 0 0,0 0 0,0 0 0,1 0 0,-1 0 0,0-1 0,1 1 0,-1 0-1,0 0 1,1 0 0,-1-1 0,1 1 0,0 0 0,-1 0 0,1-1 0,-1 1 0,1 0 0,0-1 0,0 1-1,-1-1 1,1 1 0,0-1 0,0 0 0,0 1 0,0-1 0,-1 0 0,1 1 0,0-1 0,1 0 0,33 3-1979,-27-4 1370,32 1-2675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4.823"/>
    </inkml:context>
    <inkml:brush xml:id="br0">
      <inkml:brushProperty name="width" value="0.05" units="cm"/>
      <inkml:brushProperty name="height" value="0.05" units="cm"/>
      <inkml:brushProperty name="color" value="#004F8B"/>
    </inkml:brush>
  </inkml:definitions>
  <inkml:trace contextRef="#ctx0" brushRef="#br0">1 0 2913,'0'0'5624,"0"7"-5197,-1 84 808,4-1 1,5 0-1,21 108 0,-18-173-3175,-6-26-1311,-2-16 825,-1-13-2341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6.004"/>
    </inkml:context>
    <inkml:brush xml:id="br0">
      <inkml:brushProperty name="width" value="0.05" units="cm"/>
      <inkml:brushProperty name="height" value="0.05" units="cm"/>
      <inkml:brushProperty name="color" value="#004F8B"/>
    </inkml:brush>
  </inkml:definitions>
  <inkml:trace contextRef="#ctx0" brushRef="#br0">1 11 1905,'0'0'5288,"18"-2"-4296,-6 0-768,-7 1-143,0 0 1,-1 0 0,1 0 0,0 1 0,0 0 0,-1 0-1,1 0 1,0 0 0,0 1 0,0 0 0,-1 0 0,1 0-1,-1 0 1,1 1 0,-1 0 0,1 0 0,-1 0 0,0 0 0,0 1-1,0 0 1,0-1 0,0 2 0,5 4 0,1 4 71,-1 0 0,0 1 0,-1-1 0,0 2 0,-1-1 0,0 1-1,-1 0 1,-1 1 0,0-1 0,-1 1 0,0 0 0,-2 0 0,1 1 0,-1 15 0,-2-29-182,-1 0-1,1 0 1,-1 0-1,1 0 1,-1 0 0,0 0-1,0 0 1,0-1-1,0 1 1,0 0-1,0 0 1,0-1 0,0 1-1,-1-1 1,1 1-1,-1-1 1,1 0-1,-1 1 1,0-1 0,1 0-1,-1 0 1,0 0-1,0 0 1,0-1-1,1 1 1,-1 0 0,0-1-1,0 1 1,0-1-1,0 0 1,-4 1-1,-8 0-378,0 1 0,-1-2 0,-17-1 0,29 1 280,1 0 87,1-1 1,-1 1-1,1-1 1,-1 1 0,1-1-1,-1 0 1,1 0 0,-1 1-1,1-1 1,0 0-1,-1 0 1,1 0 0,0 0-1,0-1 1,0 1 0,0 0-1,0-1 1,0 1-1,0 0 1,0-1 0,0 1-1,1-1 1,-1 1 0,1-1-1,-1 1 1,1-1-1,-1-3 1,0 4 8,1-1 0,0 0 0,-1 0 0,1 0 0,0 0 0,0 0 1,0 1-1,0-1 0,1 0 0,-1 0 0,0 0 0,1 0 0,-1 0 0,1 1 0,0-1 0,0 0 0,-1 1 0,1-1 0,0 0 0,0 1 0,1-1 0,-1 1 1,0-1-1,3-1 0,2-1 86,1 1 1,0 0 0,1 0-1,-1 1 1,0-1 0,1 2 0,-1-1-1,15 0 1,71 1 838,-44 1-534,-41 0-289,12 0 236,0 0 0,1-2 0,-1 0-1,-1-2 1,21-5 0,-36 8-246,0-1 0,1 1 0,-1-1 0,0 0 0,0 0 0,-1-1-1,1 1 1,0-1 0,-1 1 0,0-1 0,1 0 0,-1-1 0,0 1 0,-1 0 0,1-1 0,-1 0 0,1 1 0,-1-1 0,0 0 0,0 0 0,-1 0 0,1-1 0,-1 1 0,0 0 0,0-1 0,0 1 0,-1 0 0,0-1 0,0-4 0,1 5-60,-1 0 0,0 0 0,0 0 1,0 1-1,-1-1 0,0 0 0,1 0 1,-1 1-1,0-1 0,-1 0 1,1 1-1,-1-1 0,1 1 0,-1-1 1,-4-4-1,3 5-19,-1 1-1,1 0 1,0 0 0,-1 0 0,1 1-1,-1-1 1,1 1 0,-1 0 0,0 0-1,0 0 1,1 1 0,-1-1 0,0 1-1,0 0 1,0 0 0,-4 1 0,5-2-13,-1 1 1,1 0 0,-1 1-1,0-1 1,1 1 0,-1-1-1,1 1 1,-1 0 0,1 1-1,0-1 1,-1 0-1,1 1 1,0 0 0,0 0-1,-6 4 1,6-2 7,0 0 0,0-1 0,1 1 0,-1 1 0,1-1 0,0 0 0,0 1 0,0-1 0,0 1 0,1-1 0,-2 9 0,2-4 77,-1-1 1,1 0-1,0 1 1,1-1-1,0 1 0,0-1 1,1 1-1,0-1 0,1 0 1,-1 1-1,2-1 1,-1 0-1,1 0 0,7 14 1,-7-17-13,1 0 1,0 0 0,0 0 0,0 0 0,0-1-1,1 1 1,0-1 0,0 0 0,0-1 0,0 1-1,1-1 1,-1 0 0,1 0 0,0-1-1,0 0 1,0 0 0,0 0 0,0 0 0,0-1-1,11 1 1,-9-1-2,0-1 0,1 0 0,-1 0-1,0 0 1,1-1 0,-1 0 0,0-1 0,0 0-1,0 0 1,0 0 0,0-1 0,11-6 0,-14 5-61,0 1 0,-1-1 1,1 0-1,-1 0 1,0 0-1,0-1 0,-1 0 1,1 0-1,-1 0 0,0 0 1,0 0-1,-1 0 0,1-1 1,-1 1-1,-1-1 0,1 0 1,-1 0-1,1-9 0,2-57-337,-5 49 378,1 21 204,0 35-139,0-20 25,0-1-1,1 1 1,1-1-1,0 1 1,0-1-1,1 0 1,6 15 0,-7-23-81,0 0 0,0 0 0,0-1 0,0 1 0,0-1 0,1 0 0,0 0 0,-1 0 0,1 0 0,0 0 0,1 0 0,-1-1 0,0 1 0,1-1 0,-1 0 0,1 0 0,0 0 0,0-1 0,0 1 0,-1-1 0,1 0 0,1 0 0,-1-1 0,0 1 0,0-1 0,6 0 0,-2 0-21,0 0 0,-1 0 0,1-1 0,0-1 0,-1 1 0,1-1 1,-1 0-1,0-1 0,0 0 0,9-4 0,-12 4-121,0 0 1,0 1-1,-1-2 0,1 1 1,-1 0-1,1-1 0,-1 1 0,0-1 1,0 0-1,-1 0 0,1 0 0,-1 0 1,0-1-1,0 1 0,-1-1 0,1 1 1,1-9-1,-3 12 115,0 1-1,0 0 1,0-1 0,0 1-1,0 0 1,0 0 0,0-1-1,0 1 1,0 0 0,0-1-1,1 1 1,-1 0-1,0 0 1,0-1 0,0 1-1,0 0 1,0 0 0,1-1-1,-1 1 1,0 0 0,0 0-1,0 0 1,1-1 0,-1 1-1,0 0 1,0 0 0,1 0-1,-1 0 1,0 0 0,0-1-1,1 1 1,-1 0 0,0 0-1,1 0 1,-1 0-1,0 0 1,0 0 0,1 0-1,11 9-3,16 29-15,-17-23 121,-7-10-55,1 0-1,0-1 1,0 0-1,0 0 1,0 0-1,1 0 0,0-1 1,0 0-1,-1 0 1,2-1-1,-1 1 1,0-1-1,0-1 0,1 1 1,-1-1-1,1 0 1,6 0-1,-10-1-39,1 0-1,-1 0 1,0-1 0,0 1-1,1-1 1,-1 0 0,0 0-1,0 0 1,0 0-1,0 0 1,0-1 0,0 1-1,0-1 1,-1 0-1,1 0 1,-1 0 0,1 0-1,-1 0 1,0-1-1,1 1 1,-1-1 0,-1 1-1,1-1 1,0 0 0,0 0-1,-1 1 1,0-1-1,0-1 1,0 1 0,0 0-1,0 0 1,0 0-1,-1 0 1,1-1 0,-1-3-1,1 1-76,-1 0 1,1-1-1,-1 1 0,-1 0 0,1 0 1,-1-1-1,0 1 0,0 0 0,-1 0 0,0 0 1,0 0-1,0 0 0,-1 0 0,0 1 0,0-1 1,-1 1-1,1 0 0,-1 0 0,0 0 0,0 0 1,-1 1-1,1-1 0,-1 1 0,0 0 0,0 1 1,-1-1-1,1 1 0,-1 0 0,1 1 0,-1-1 1,0 1-1,0 0 0,-10-2 0,13 4 71,-1-1 0,0 1 0,0 0 0,0 0 0,0 0 0,0 1 0,0-1 0,0 1 0,0 0 0,1 0 0,-1 1 0,0-1 0,0 1 0,1-1 0,-1 1 0,1 0 0,0 0-1,0 1 1,0-1 0,-3 4 0,2-2 41,1 1-1,-1 0 1,1-1-1,1 2 0,-1-1 1,1 0-1,-1 0 1,2 1-1,-1-1 0,1 1 1,-1 0-1,1-1 0,0 10 1,1-12-53,-1 0 0,1 1 0,0-1-1,0 1 1,1-1 0,-1 0 0,0 1 0,1-1 0,0 0 0,0 1 0,0-1 0,0 0 0,1 0-1,-1 0 1,1 0 0,0 0 0,0 0 0,4 4 0,-3-4-237,1 0 0,0 0 0,0-1 0,0 0 0,0 0 0,0 0 0,0 0 0,1-1-1,-1 0 1,1 0 0,-1 0 0,1 0 0,7 0 0,22 0-3966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6.350"/>
    </inkml:context>
    <inkml:brush xml:id="br0">
      <inkml:brushProperty name="width" value="0.05" units="cm"/>
      <inkml:brushProperty name="height" value="0.05" units="cm"/>
      <inkml:brushProperty name="color" value="#004F8B"/>
    </inkml:brush>
  </inkml:definitions>
  <inkml:trace contextRef="#ctx0" brushRef="#br0">0 1 6883,'0'0'8292,"110"130"-7188,-77-96-495,-4-4-289,-2-6-64,0-4-256,-8-7-16,-3-3-16,-5-5-608,-1-3-785,-2-2-352,-2 0-1120,1 0-2193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6.679"/>
    </inkml:context>
    <inkml:brush xml:id="br0">
      <inkml:brushProperty name="width" value="0.05" units="cm"/>
      <inkml:brushProperty name="height" value="0.05" units="cm"/>
      <inkml:brushProperty name="color" value="#004F8B"/>
    </inkml:brush>
  </inkml:definitions>
  <inkml:trace contextRef="#ctx0" brushRef="#br0">158 0 4034,'0'0'4834,"-114"75"-3329,95-55-1121,5 5-352,5-5-32,7 1-64,2-7-288,0-2-1185,23-9-976,6-3-2033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7.680"/>
    </inkml:context>
    <inkml:brush xml:id="br0">
      <inkml:brushProperty name="width" value="0.05" units="cm"/>
      <inkml:brushProperty name="height" value="0.05" units="cm"/>
      <inkml:brushProperty name="color" value="#004F8B"/>
    </inkml:brush>
  </inkml:definitions>
  <inkml:trace contextRef="#ctx0" brushRef="#br0">0 102 6467,'0'0'3986,"5"3"-3815,28 19 118,-28-17-159,1-1-1,0 1 1,0-1 0,1-1 0,-1 1 0,1-1 0,0 0 0,0-1 0,0 1 0,0-1-1,0-1 1,1 1 0,11-1 0,-13 0-153,-1-1 1,1-1-1,0 1 0,-1-1 0,1 0 0,-1-1 1,1 1-1,-1-1 0,0 0 0,0 0 0,0-1 1,0 1-1,8-7 0,-10 7-124,0-1-1,0-1 0,-1 1 1,1 0-1,0-1 1,-1 1-1,0-1 0,0 0 1,0 1-1,-1-1 1,1 0-1,-1 0 0,0 0 1,0 0-1,0-1 1,0 1-1,-1 0 1,0 0-1,0-5 0,0-24 164,0 22 430,0 23 581,6 556 2785,-6-568-3832,1 1 0,-1-1 0,0 1 0,0-1 0,0 1 0,0-1 0,0 1 0,-1-1 0,1 1 0,0-1 0,0 1 0,0-1 0,0 0 0,0 1 0,-1-1 0,1 1 0,0-1 0,0 0 0,-1 1 0,1-1 0,0 1 0,-1-1 0,1 0 0,0 1 0,-1-1 0,1 0 0,0 0 0,-1 1 0,1-1 0,-1 0 0,1 0 0,0 0 0,-1 1 0,1-1 0,-1 0 0,1 0 0,-1 0 0,1 0 0,-1 0 0,1 0 0,-1 0 0,1 0 0,0 0 0,-1 0 0,1 0 0,-1-1 0,0 1-41,0 0 0,0 0 1,0-1-1,0 1 0,0-1 0,0 1 1,0-1-1,0 0 0,1 1 1,-1-1-1,0 0 0,0 1 0,1-1 1,-1 0-1,0 0 0,1 0 1,-1 1-1,1-1 0,-1 0 0,1 0 1,0 0-1,-1-1 0,-1-9-143,1 0 0,0 0 0,0 0 0,1-1 0,1 1 0,0 0 0,0 0 0,1 0 0,1 0 0,0 1 0,0-1 0,1 1 0,0 0 0,6-11 0,10-12 6,1 0-1,44-51 0,-11 15-149,-30 36 452,37-67 1,-35 37 2570,-26 63-2629,0-1 0,1 1 0,-1-1 0,1 0 0,-1 1 1,1-1-1,0 1 0,-1-1 0,1 1 0,-1-1 0,1 1 0,0 0 0,0-1 0,-1 1 1,1 0-1,0 0 0,-1-1 0,1 1 0,0 0 0,0 0 0,-1 0 0,1 0 1,0 0-1,0 0 0,0 0 0,-1 0 0,1 0 0,0 0 0,0 0 0,-1 1 0,1-1 1,0 0-1,-1 0 0,1 1 0,0-1 0,0 1 0,-1-1 0,1 1 0,0 0 1,28 17 117,-23-13-69,1 0 0,-1 0-1,-1 0 1,1 1 0,-1 0 0,0 0 0,0 1 0,-1-1 0,0 1 0,0 0-1,0 0 1,-1 0 0,0 1 0,0-1 0,-1 1 0,0 0 0,-1-1 0,1 1 0,-1 0-1,-1 0 1,0 0 0,0 11 0,-1-17-119,1 0 0,-1 0 0,1 0 1,-1 0-1,0 0 0,0 0 0,0 0 0,0 0 0,0 0 0,0 0 1,-1 0-1,1-1 0,-1 1 0,1 0 0,-1-1 0,1 1 0,-1-1 1,0 0-1,0 0 0,0 1 0,1-1 0,-4 1 0,0 0-65,0 0 0,0-1 0,-1 1 0,1-1 0,-1 0-1,1-1 1,-10 1 0,15-3 11,0 1-1,0-1 0,0 0 1,1 0-1,-1 1 0,0-1 1,1 0-1,0 1 1,-1-1-1,1 1 0,0-1 1,0 1-1,0-1 0,-1 1 1,2-1-1,1-1 1,4-3 56,1 1 0,0 0 1,0 0-1,0 1 1,0 0-1,1 1 0,0 0 1,0 0-1,0 1 1,0 0-1,0 0 1,0 1-1,11 0 0,16 1 796,0 2-1,41 7 1,34 1 196,-93-10-975,-12 1 112,0-1 1,-1 0 0,1 0-1,0-1 1,0 0-1,0 0 1,8-2 0,-12 2-85,0-1 1,0 1-1,0 0 0,0-1 1,0 1-1,-1-1 1,1 0-1,-1 1 1,1-1-1,-1 0 1,1 0-1,-1 0 0,0 0 1,0 0-1,0 0 1,0-1-1,-1 1 1,1 0-1,0 0 1,-1-1-1,1 1 0,-1-4 1,1 1-104,-1 1 0,1-1 0,-1 1-1,0-1 1,0 1 0,-1-1 0,1 0 0,-1 1 0,0 0 0,0-1-1,-1 1 1,1 0 0,-1-1 0,0 1 0,0 0 0,0 0 0,-1 1 0,1-1-1,-1 0 1,0 1 0,0-1 0,0 1 0,-4-3 0,2 3-12,0 0 1,0 0 0,0 1 0,0-1-1,0 1 1,0 0 0,-1 1-1,1-1 1,-1 1 0,1 0 0,-1 0-1,0 1 1,1 0 0,-1 0-1,0 0 1,1 1 0,-1 0 0,-8 2-1,9-2 110,1 1 0,0 0 0,0 1 0,0-1 0,0 1 0,1 0 0,-1-1 0,1 2 0,0-1 0,0 0 0,0 1 0,0-1 0,0 1 0,1 0 0,-1 0 0,1 0 0,0 0 0,-2 7 0,2-6 70,0 1 0,0 0 0,0-1 0,1 1 0,-1 0 0,1 0 0,1 0 0,0 0 0,-1 0 0,2 0 0,-1 0 0,1 0 0,2 11 0,-2-14-81,1-1-1,-1 0 0,1 0 1,0 0-1,-1-1 1,1 1-1,0 0 0,0-1 1,0 1-1,0-1 1,0 1-1,1-1 0,-1 0 1,0 0-1,0 0 0,1 0 1,-1-1-1,1 1 1,-1-1-1,1 1 0,4-1 1,64 2-2751,-53-2 484,13 0-3047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38.479"/>
    </inkml:context>
    <inkml:brush xml:id="br0">
      <inkml:brushProperty name="width" value="0.05" units="cm"/>
      <inkml:brushProperty name="height" value="0.05" units="cm"/>
      <inkml:brushProperty name="color" value="#004F8B"/>
    </inkml:brush>
  </inkml:definitions>
  <inkml:trace contextRef="#ctx0" brushRef="#br0">1 131 4370,'0'0'7275,"0"14"-6981,0 61-123,2-74-1623,3-7 749,3-8-181,12-51-1141,-9-2 3308,-13 95 3287,7 10-3444,-4-35-1138,0 0 0,-1 0-1,1-1 1,0 1 0,1-1-1,-1 1 1,0-1 0,1 1-1,-1-1 1,1 0 0,0 1-1,0-1 1,0 0 0,0 0-1,0 0 1,0-1 0,0 1-1,1-1 1,-1 1 0,1-1-1,-1 0 1,1 1 0,0-1-1,-1-1 1,1 1 0,0 0-1,-1-1 1,6 1 0,0 0-134,-1 0 0,1 0 0,0-1 0,-1 0 1,1-1-1,-1 0 0,1 0 0,-1 0 0,1-1 0,-1 0 1,0-1-1,0 0 0,0 0 0,0 0 0,0-1 1,-1 0-1,1 0 0,-1 0 0,0-1 0,-1 0 0,1 0 1,-1-1-1,0 0 0,0 0 0,-1 0 0,1 0 1,-2-1-1,1 1 0,-1-1 0,1 0 0,2-11 0,2 0 2091,-8 33 1662,-1 12-3500,2-22-78,0 1 0,0-1 0,0 1 0,0-1 0,1 0 0,0 0 0,0 0 0,0 0 0,1 0 0,-1 0 0,1 0 0,0-1 0,1 1 0,-1-1 0,1 0 0,0 0 0,0 0 0,0-1 0,1 1 0,-1-1 0,1 0 0,-1 0 0,1-1 0,0 0 0,0 1 0,1-2 0,-1 1 0,8 1 0,11 2 10,0-1-1,0-2 1,0 0 0,48-4 0,-60 2-35,-1-1 1,0-1-1,0 0 0,0-1 0,0 1 1,0-2-1,-1 0 0,1 0 1,-1-1-1,16-10 0,-21 12 16,0-1 0,-1 0-1,1 0 1,-1 0 0,0 0 0,0-1-1,0 0 1,-1 0 0,1 0 0,-1 0-1,0 0 1,-1-1 0,1 1 0,-1-1-1,0 0 1,0 1 0,-1-1 0,0 0-1,0 0 1,0-12 0,-1 16-11,0-1 1,0 1-1,0 0 1,0 0-1,0 0 1,0-1-1,-1 1 1,1 0-1,-1 0 1,1 0 0,-1 0-1,0 0 1,0 0-1,0 0 1,0 0-1,0 0 1,-1 0-1,1 1 1,0-1-1,-1 0 1,-2-2-1,0 3-13,0-1-1,0 0 1,0 1-1,0 0 1,0 0-1,-1 0 1,1 1-1,0-1 1,0 1-1,-8 0 1,7 1 24,1 0 0,0 0 1,-1 0-1,1 0 0,0 1 0,0-1 1,-1 1-1,1 0 0,1 0 0,-1 1 1,0-1-1,1 1 0,-1 0 0,1 0 1,0 0-1,-1 0 0,2 1 0,-1-1 1,0 1-1,1-1 0,-1 1 0,-2 7 1,2-5 13,0 0 0,0 1 0,1-1 1,0 0-1,0 1 0,1-1 0,-1 1 1,1 0-1,1 0 0,-1-1 0,1 1 1,1 0-1,-1-1 0,1 1 0,2 7 1,-1-9 5,1-1 0,-1 0 1,1 0-1,0 0 0,0 0 1,1 0-1,-1-1 0,1 1 1,0-1-1,0 0 0,0 0 1,0 0-1,0-1 0,1 0 1,-1 1-1,1-1 0,0-1 0,0 1 1,-1-1-1,8 1 0,12 4 42,1-2-1,40 2 1,-41-7-151,-19 1-168,0-1 0,-1 1 0,1 0 0,0 0 1,0 1-1,0-1 0,0 1 0,9 3 0,-13-3-904,-24 0-9473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2.868"/>
    </inkml:context>
    <inkml:brush xml:id="br0">
      <inkml:brushProperty name="width" value="0.05" units="cm"/>
      <inkml:brushProperty name="height" value="0.05" units="cm"/>
      <inkml:brushProperty name="color" value="#004F8B"/>
    </inkml:brush>
  </inkml:definitions>
  <inkml:trace contextRef="#ctx0" brushRef="#br0">9 79 2177,'0'0'3004,"0"5"-1953,0 3-749,0-2 16,-1 0 0,1 0 0,0 0-1,1-1 1,-1 1 0,1 0 0,0 0-1,1-1 1,0 1 0,-1-1 0,2 1-1,-1-1 1,1 0 0,-1 1 0,1-1-1,5 5 1,-1-2-103,1-1-1,0-1 1,0 1 0,1-1-1,0-1 1,18 9-1,-23-11-143,1-1-1,0 0 0,0-1 1,0 1-1,0-1 0,0 0 0,0 0 1,0-1-1,0 0 0,0 0 1,0 0-1,0 0 0,0-1 0,0 1 1,1-1-1,5-3 0,-9 3-50,1-1 0,-1 0 0,1 0-1,-1 0 1,0-1 0,0 1-1,0-1 1,0 1 0,0-1 0,0 1-1,-1-1 1,1 0 0,-1 0-1,0 0 1,0 0 0,0 0 0,0 0-1,0 0 1,-1 0 0,1 0-1,-1-1 1,0 1 0,0 0 0,-1-5-1,1 3-93,0-1 0,0 0 0,-1 1 0,0-1 0,0 1 0,0-1 0,-1 1 0,0-1 0,0 1 0,0 0 0,-1 0 0,-5-9 0,-1 4-31,0 1 0,-1 1 1,0-1-1,0 1 0,-1 1 1,0 0-1,0 0 0,0 1 0,-1 1 1,0 0-1,0 0 0,-1 2 1,1-1-1,-1 1 0,-23-2 0,35 6 115,0 0 0,0 0 0,1-1 1,-1 1-1,0 0 0,0 0 0,1 0 0,-1 0 0,0 0 0,1 0 0,-1 0 0,1 0 0,-1 0 0,1 0 0,0 1 0,-1-1 0,1 0 0,0 0 0,0 0 0,0 0 0,0 1 0,0-1 0,0 0 0,0 0 0,0 0 0,0 0 0,1 2 0,5 37 611,-2-33-534,0-1 0,0 1-1,0-1 1,1 0 0,0 0 0,0-1-1,0 0 1,1 0 0,0 0 0,0 0-1,0-1 1,9 5 0,12 5 209,47 19 1,-51-24-197,0-2 0,0 0 1,1-1-1,0-2 0,0 0 0,39 0 878,-50-88 676,-13 4-2335,0 45-4942,0 20-174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3.227"/>
    </inkml:context>
    <inkml:brush xml:id="br0">
      <inkml:brushProperty name="width" value="0.05" units="cm"/>
      <inkml:brushProperty name="height" value="0.05" units="cm"/>
      <inkml:brushProperty name="color" value="#004F8B"/>
    </inkml:brush>
  </inkml:definitions>
  <inkml:trace contextRef="#ctx0" brushRef="#br0">1 1 2977,'0'0'8900,"27"48"-7555,-5-29-641,7 0-415,5-3-65,3-1-224,0-2-689,-4-5-1936,-8-4-2641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4.495"/>
    </inkml:context>
    <inkml:brush xml:id="br0">
      <inkml:brushProperty name="width" value="0.05" units="cm"/>
      <inkml:brushProperty name="height" value="0.05" units="cm"/>
      <inkml:brushProperty name="color" value="#004F8B"/>
    </inkml:brush>
  </inkml:definitions>
  <inkml:trace contextRef="#ctx0" brushRef="#br0">123 80 4306,'0'0'4997,"-5"-13"-4773,-15-38-144,19 50-80,0 0-1,0-1 1,0 1 0,0 0-1,0 0 1,0 0 0,0 0-1,0 1 1,0-1 0,-1 0-1,1 0 1,0 1 0,-1-1-1,1 1 1,0-1-1,-1 1 1,1-1 0,0 1-1,-1 0 1,1 0 0,-1-1-1,1 1 1,-1 0 0,1 1-1,-1-1 1,-1 0 0,-29 11-42,29-9 87,1 1-1,-1-1 1,1 1-1,0-1 1,0 1-1,0 0 1,0 0-1,0 0 0,0 0 1,1 0-1,0 0 1,-1 1-1,1-1 1,0 0-1,1 1 1,-1-1-1,1 0 0,-1 1 1,1-1-1,0 1 1,1 5-1,-1-2 113,1-1 0,0 0-1,0 0 1,1 0-1,-1 0 1,1 0 0,1 0-1,-1-1 1,1 1-1,0 0 1,4 5 0,58 57 1190,-51-56-1174,0 1-1,-1 1 1,0 1-1,-1-1 1,18 32-1,-29-45-172,0 1 0,0-1 0,0 0 0,-1 1 0,1 0 0,0-1-1,-1 1 1,1-1 0,-1 1 0,1 0 0,-1-1 0,0 1 0,0 0 0,0 0 0,0-1 0,0 1 0,0 0-1,0-1 1,0 1 0,-1 0 0,1-1 0,-1 1 0,1 0 0,-1-1 0,0 1 0,1-1 0,-1 1 0,0-1 0,0 1-1,0-1 1,0 0 0,-1 1 0,1-1 0,0 0 0,0 0 0,-1 0 0,1 0 0,-1 0 0,1 0 0,-1 0-1,1-1 1,-1 1 0,1 0 0,-1-1 0,0 1 0,1-1 0,-3 0 0,-7 3 26,-1-2 0,1 0 0,0 0 0,0-1 0,-23-2 0,33 2-31,-1-1 0,1 1 0,-1-1-1,0 0 1,1 1 0,-1-1 0,1 0 0,0 0-1,-1 0 1,1 0 0,0 0 0,-1 0 0,1 0-1,0 0 1,0 0 0,0-1 0,0 1 0,0-1-1,0 1 1,0 0 0,1-1 0,-1 1 0,0-1-1,1 0 1,-1 1 0,1-1 0,0 0 0,0 1-1,-1-1 1,1-2 0,0 2-11,0 0 1,0 0 0,0 0-1,0 0 1,0 0-1,0 0 1,1 0-1,-1 0 1,1 0-1,-1 1 1,1-1-1,0 0 1,0 0-1,0 1 1,0-1-1,0 0 1,0 1-1,0-1 1,0 1 0,0-1-1,1 1 1,-1 0-1,1-1 1,-1 1-1,1 0 1,2-1-1,16-4-57,2 1-1,-1 1 1,1 0 0,35 0-1,-34 3 139,1-1 0,0-1-1,-1-1 1,26-8-1,-42 10-30,-1-1 0,1 0-1,-1 0 1,1-1-1,-1 0 1,0 0-1,0 0 1,-1 0-1,1-1 1,-1 0 0,0-1-1,-1 1 1,1-1-1,-1 1 1,0-1-1,0-1 1,5-11 0,-8 15-36,0 1 1,0-1 0,0 1-1,0-1 1,0 1 0,0-1 0,-1 0-1,0 1 1,1-1 0,-1 0 0,0 1-1,0-1 1,0 0 0,-1 1-1,1-1 1,-1 0 0,1 1 0,-1-1-1,-1-2 1,1 3-9,-1 0-1,1 0 1,0 1 0,-1-1 0,0 0-1,1 1 1,-1 0 0,0-1-1,0 1 1,0 0 0,0 0-1,0 0 1,0 0 0,0 0-1,0 0 1,0 1 0,0-1 0,-3 0-1,-1 1-17,0-1-1,0 1 1,0 0 0,0 0-1,0 0 1,0 1 0,0 0-1,1 0 1,-1 1 0,0 0-1,1 0 1,-1 0 0,1 0-1,-1 1 1,-8 6 0,7-3 33,1-1 0,1 1 0,-1 0 0,1 1 0,0-1 0,0 1 0,1 0 1,0 0-1,0 0 0,1 1 0,0 0 0,0-1 0,1 1 0,-2 8 1,3-11 24,0-1 0,1 1 1,0-1-1,0 1 0,0-1 1,0 1-1,1-1 0,0 0 1,0 1-1,0-1 0,0 0 1,1 1-1,-1-1 0,1 0 1,0 0-1,0 0 0,1-1 1,-1 1-1,1 0 0,0-1 1,0 0-1,0 1 1,0-1-1,1-1 0,-1 1 1,8 4-1,5 1 38,0-1 0,0-1 0,1 0 0,0-1 1,0-1-1,0 0 0,1-2 0,-1 0 0,1-1 0,-1 0 0,1-2 1,30-4-1,-43 5-55,0-1-1,0 0 1,0-1 0,-1 1 0,1-1 0,-1 0-1,1 0 1,-1 0 0,0 0 0,1-1 0,-1 0 0,0 0-1,-1 0 1,1 0 0,-1 0 0,1-1 0,-1 0 0,0 0-1,0 0 1,-1 0 0,5-9 0,-3 2-20,0-1-1,-1 1 1,-1-1 0,0 0 0,0 0-1,-1 0 1,-1-19 0,-1 61-580,0-24 594,1 0-1,0 1 1,0-1-1,1 1 0,-1-1 1,3 10-1,-1-12 18,-1-1 0,1 0 0,0 0 0,0 0 0,0-1 0,0 1 0,0 0 0,0-1 0,1 1 0,-1-1 0,1 0 0,0 0 0,0 0 0,0 0 0,5 3 0,2 0 26,1-1-1,-1 1 0,1-2 1,-1 1-1,1-2 0,0 1 1,0-1-1,1-1 0,-1 0 1,0-1-1,0 0 1,1-1-1,-1 0 0,21-4 1,-27 3-218,1 0 1,0 0 0,0 0 0,-1 0 0,1-1-1,-1 0 1,0 0 0,0 0 0,0-1 0,0 0-1,-1 0 1,1 0 0,-1 0 0,0-1 0,0 1-1,-1-1 1,1 0 0,-1 0 0,0-1 0,-1 1-1,1-1 1,-1 1 0,0-1 0,0 0 0,-1 0-1,0 0 1,0 0 0,0-10 0,0-34-1036,-1 49 1742,0 10 2,0 0-269,0-1 0,0 0 0,1 1-1,0-1 1,1 1 0,0-1 0,1 0 0,3 9-1,-4-12-234,1-1 0,-1 0 0,1 0-1,0 0 1,0-1 0,0 1-1,1 0 1,-1-1 0,1 0 0,0 0-1,0 0 1,0-1 0,0 1 0,1-1-1,-1 0 1,7 2 0,1 0-751,1-1 0,-1 0 0,1-1-1,-1-1 1,26 0 0,-14-1-3029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4.977"/>
    </inkml:context>
    <inkml:brush xml:id="br0">
      <inkml:brushProperty name="width" value="0.05" units="cm"/>
      <inkml:brushProperty name="height" value="0.05" units="cm"/>
      <inkml:brushProperty name="color" value="#004F8B"/>
    </inkml:brush>
  </inkml:definitions>
  <inkml:trace contextRef="#ctx0" brushRef="#br0">1 213 1088,'0'0'11718,"0"-35"-10227,-1 33-1492,1 1 1,0 0-1,0 0 0,0 0 0,0 0 0,0-1 1,0 1-1,1 0 0,-1 0 0,0 0 0,0 0 0,1-1 1,-1 1-1,1 0 0,-1 0 0,1 0 0,0 0 1,-1 0-1,1 0 0,0 0 0,0 0 0,-1 1 1,1-1-1,0 0 0,0 0 0,0 1 0,0-1 0,0 0 1,0 1-1,0-1 0,0 1 0,0-1 0,1 1 1,-1 0-1,0-1 0,0 1 0,0 0 0,0 0 0,1 0 1,-1 0-1,0 0 0,0 0 0,0 0 0,1 0 1,-1 1-1,0-1 0,0 0 0,0 1 0,0-1 1,0 1-1,0-1 0,2 2 0,7 2 55,1 1 0,0 0 0,18 13 0,-28-17-37,13 8 75,1-1 0,0 0 0,1-1 0,-1-1 0,1-1 1,1 0-1,-1-1 0,1 0 0,-1-2 0,1 0 0,0-1 0,22-1 1,-38 0-49,1 0 0,-1-1 0,0 1 1,0-1-1,1 1 0,-1-1 0,0 0 1,0 0-1,0 1 0,0-1 1,0 0-1,0 0 0,0 0 0,0 0 1,0 0-1,-1 0 0,1 0 1,0 0-1,-1-1 0,1 1 0,-1 0 1,1 0-1,-1 0 0,1-1 1,-1 1-1,0 0 0,0-1 0,1 1 1,-1 0-1,0-1 0,0 1 0,-1-2 1,1-58 1259,-1 41-1290,1 10 19,-1 0 0,0 0-1,-1 0 1,-5-18-1,-8-5-1384,-7 10-3709,10 18-398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6.505"/>
    </inkml:context>
    <inkml:brush xml:id="br0">
      <inkml:brushProperty name="width" value="0.05" units="cm"/>
      <inkml:brushProperty name="height" value="0.05" units="cm"/>
      <inkml:brushProperty name="color" value="#FF0066"/>
    </inkml:brush>
  </inkml:definitions>
  <inkml:trace contextRef="#ctx0" brushRef="#br0">0 32 6259,'0'0'5015,"5"5"-4737,7 9-89,-1 1 0,0 1 0,-1 0-1,0 0 1,-2 1 0,0 0 0,-1 0 0,0 1 0,-2 0-1,0 0 1,-1 1 0,-1-1 0,2 36 0,-5-54-456,-1 0 226,1-1 0,-1 0 0,0 1-1,1-1 1,-1 0 0,1 0 0,-1 0 0,1 1 0,-1-1 0,1 0-1,0 0 1,-1 0 0,1 0 0,0 0 0,0 0 0,0 0 0,0 0-1,0 0 1,0 0 0,0 1 0,0-1 0,0-2 0,2-22-646,0 22 657,-1 0-1,1 0 0,0 0 1,1 1-1,-1-1 0,0 1 1,1-1-1,-1 1 0,1 0 1,0 0-1,0 0 0,0 0 1,0 1-1,0-1 0,0 1 1,0-1-1,4 0 1,63-16 249,-56 15-218,10-3 32,98-25 391,-109 27-306,1-1 0,-1-1 0,-1 0 0,1 0 1,-1-1-1,19-14 0,-29 19-130,0 0 1,0 1 0,0-1-1,0 0 1,-1 0 0,1 0 0,0 0-1,-1 0 1,1 0 0,-1 0-1,0-1 1,0 1 0,0 0-1,0-1 1,0 1 0,-1-1-1,1 0 1,-1 1 0,1-1-1,-1 1 1,0-1 0,0 1-1,0-1 1,0 0 0,-1 1 0,0-5-1,0 4-56,0 1 0,-1-1-1,1 1 1,-1-1 0,0 1 0,0 0-1,0 0 1,0-1 0,0 1 0,0 1-1,0-1 1,-1 0 0,1 0 0,0 1-1,-1 0 1,0-1 0,1 1 0,-1 0-1,0 0 1,0 0 0,1 1-1,-6-1 1,-1-1 20,1 1 0,-1 0-1,0 0 1,0 1 0,0 1-1,0-1 1,1 1 0,-12 3-1,17-3 123,0 0-1,0 0 0,0 1 0,0-1 1,0 1-1,1 0 0,-1 0 1,0-1-1,1 2 0,0-1 0,-1 0 1,1 0-1,0 1 0,0-1 0,0 1 1,1 0-1,-1 0 0,0-1 0,1 1 1,0 0-1,0 0 0,0 0 0,0 0 1,0 1-1,0 4 0,0-3 69,0 0 0,1 0 0,-1 0-1,1 0 1,0 0 0,1 0 0,-1 0-1,1 0 1,0 0 0,0-1 0,1 1-1,-1 0 1,1 0 0,0-1 0,0 1 0,1-1-1,-1 0 1,1 0 0,0 0 0,5 6-1,0-3 17,0-1-1,1 0 1,0 0-1,0 0 0,1-1 1,0-1-1,-1 0 1,17 5-1,-3-2-5,-1-2-1,1-1 1,0 0 0,25 0-1,10-3-6986,-70-1 1598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5.352"/>
    </inkml:context>
    <inkml:brush xml:id="br0">
      <inkml:brushProperty name="width" value="0.05" units="cm"/>
      <inkml:brushProperty name="height" value="0.05" units="cm"/>
      <inkml:brushProperty name="color" value="#004F8B"/>
    </inkml:brush>
  </inkml:definitions>
  <inkml:trace contextRef="#ctx0" brushRef="#br0">1 156 6419,'0'0'4805,"22"0"-3212,73-1-710,-87 1-818,0 0 0,0 0 0,0-1 0,0 0 0,0-1 0,0 1 0,0-2 0,0 1 0,-1-1 0,1 0 0,-1-1 0,0 1 0,0-2 1,0 1-1,0-1 0,-1 0 0,9-8 0,-13 11-105,-1 0 1,1 0 0,-1 0-1,0-1 1,1 1-1,-1 0 1,0-1-1,-1 1 1,1-1 0,0 1-1,-1-1 1,1 1-1,-1-1 1,0 1-1,1-1 1,-1 0 0,-1 1-1,1-1 1,0 1-1,-1-1 1,1 0-1,-1 1 1,0-1 0,0 1-1,0 0 1,0-1-1,0 1 1,0 0-1,-1-1 1,1 1 0,-1 0-1,1 0 1,-1 0-1,0 0 1,0 1-1,0-1 1,0 0 0,0 1-1,0-1 1,-1 1-1,1 0 1,0 0 0,-1 0-1,1 0 1,-1 0-1,1 1 1,-1-1-1,1 1 1,-1-1 0,0 1-1,1 0 1,-1 0-1,-3 0 1,4 1 76,1-1 0,-1 1 0,1 0 1,-1-1-1,1 1 0,-1 0 0,1 0 0,0 0 0,0 0 1,-1 0-1,1 0 0,0 0 0,0 0 0,0 0 0,0 1 1,0-1-1,0 0 0,0 1 0,1-1 0,-1 1 0,0-1 1,1 1-1,-1-1 0,1 1 0,0-1 0,0 1 0,-1-1 1,1 1-1,0 2 0,-3 55 1396,3-54-1167,-1 3-31,1 0 0,1 0 0,-1 0 0,1 0-1,1 0 1,0 0 0,0 0 0,5 12-1,-5-16-186,1 0-1,0 0 1,-1-1 0,2 1-1,-1 0 1,0-1-1,1 0 1,-1 0-1,1 0 1,0 0-1,0-1 1,0 1 0,1-1-1,-1 0 1,0 0-1,7 1 1,3 1-330,0-1 1,0 0-1,1-1 1,-1-1-1,27 0 1,-31-3-2467,-8-9-1192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5.724"/>
    </inkml:context>
    <inkml:brush xml:id="br0">
      <inkml:brushProperty name="width" value="0.05" units="cm"/>
      <inkml:brushProperty name="height" value="0.05" units="cm"/>
      <inkml:brushProperty name="color" value="#004F8B"/>
    </inkml:brush>
  </inkml:definitions>
  <inkml:trace contextRef="#ctx0" brushRef="#br0">1 1 448,'0'0'14087,"12"0"-18249,-4 0-1201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6.737"/>
    </inkml:context>
    <inkml:brush xml:id="br0">
      <inkml:brushProperty name="width" value="0.05" units="cm"/>
      <inkml:brushProperty name="height" value="0.05" units="cm"/>
      <inkml:brushProperty name="color" value="#004F8B"/>
    </inkml:brush>
  </inkml:definitions>
  <inkml:trace contextRef="#ctx0" brushRef="#br0">1 248 352,'0'0'6702,"23"0"-5011,4 2-1283,-2 1 15,0-2-1,0-1 1,0 0 0,33-6-1,-53 5-366,0-1-1,0 0 1,0 0-1,0 0 0,0 0 1,-1-1-1,1 0 1,-1 0-1,0 0 0,1 0 1,-2-1-1,1 1 1,0-1-1,-1 0 0,1 0 1,-1-1-1,0 1 1,-1-1-1,1 1 0,-1-1 1,0 0-1,0 0 1,0 0-1,-1 0 0,0 0 1,0 0-1,0-1 1,-1 1-1,1 0 0,-1 0 1,0-1-1,-1 1 1,-1-9-1,1 12-111,-1 1 1,0-1-1,1 0 0,-1 1 1,0-1-1,0 1 0,0 0 1,0-1-1,0 1 0,0 0 1,0 0-1,0 0 0,0 1 0,-1-1 1,1 0-1,0 1 0,-1-1 1,1 1-1,0 0 0,-1 0 1,1 0-1,-3 0 0,0 0-45,1 0 0,-1 0 0,0 0 0,0 1 0,0-1 0,1 1-1,-1 0 1,0 0 0,1 1 0,-7 2 0,7 0 81,1 0 1,-1 0-1,1 0 0,0 0 1,0 1-1,0-1 1,1 1-1,0 0 0,-1 0 1,2 0-1,-1 0 1,1 0-1,-1 0 0,1 0 1,1 0-1,-1 9 1,0-8 81,1-1 1,0 1-1,0-1 1,0 0-1,1 1 1,-1-1-1,2 1 1,-1-1-1,0 0 1,1 0-1,0 0 1,0 0-1,0 0 1,1 0-1,5 7 1,-3-7-23,-1-1 0,1 0 0,0-1 0,1 1 0,-1-1 0,1 0 0,-1 0 0,1-1 0,0 0-1,0 0 1,8 2 0,-11-3-17,1-1 0,-1 1-1,1-1 1,-1 0-1,1 1 1,-1-2-1,1 1 1,-1 0 0,1-1-1,-1 1 1,0-1-1,1 0 1,-1 0 0,0-1-1,1 1 1,-1-1-1,0 1 1,0-1 0,0 0-1,0 0 1,3-4-1,33-37-218,-23 25-203,0 0 0,1 1 0,24-18 0,-33 30 590,-1 0 0,1 0 0,0 1 0,0 1 0,0-1 0,0 1 0,1 1 0,-1-1 0,1 1 0,0 1 0,0 0 0,15 0 0,-23 1-140,0 0-1,0 0 0,0 0 1,0 1-1,0-1 0,0 0 1,0 0-1,0 1 0,0-1 0,0 1 1,0-1-1,0 1 0,-1 0 1,1-1-1,0 1 0,0 0 1,0-1-1,-1 1 0,1 0 1,0 0-1,-1 0 0,1 0 0,0 1 1,8 32 564,-8-25-570,-1-1 0,0 0 0,0 0 0,-1 0-1,0 1 1,-4 11 0,4-16-41,-1-1 0,0 1 0,0-1 0,0 0-1,0 1 1,-1-1 0,1 0 0,-1-1 0,0 1-1,1 0 1,-1-1 0,-1 0 0,1 1 0,0-1 0,-1-1-1,1 1 1,-5 2 0,0-1-102,0-1 0,-1 0-1,1 0 1,0 0 0,-1-1 0,-15 0-1,23-1 65,0 0 0,1 0 1,-1-1-1,0 1 0,0 0 0,0-1 0,0 1 0,0-1 0,0 1 0,0-1 0,1 0 0,-1 1 0,0-1 0,1 0 0,-1 1 0,0-1 1,1 0-1,-1 0 0,1 0 0,-1 0 0,1 1 0,-1-1 0,1 0 0,0 0 0,-1 0 0,1 0 0,0 0 0,0 0 0,0 0 0,0 0 0,0 0 1,0 0-1,0 0 0,0 0 0,0 0 0,0 0 0,0 0 0,1-2 0,11-40-785,-3 27 729,0 1 0,2 0 0,0 1 0,0 0 0,14-12 0,72-61 61,-79 72 67,-9 6-337,14-8 2369,-22 17-2024,-1 0-1,1-1 0,0 1 1,0 0-1,-1 0 0,1 0 0,0 0 1,0 0-1,0 1 0,-1-1 1,1 0-1,0 0 0,-1 0 0,1 1 1,0-1-1,0 0 0,-1 1 1,1-1-1,0 0 0,-1 1 0,1-1 1,-1 1-1,1-1 0,-1 1 1,1-1-1,-1 1 0,1 0 0,-1-1 1,1 1-1,-1 0 0,0-1 1,1 1-1,-1 0 0,0-1 0,1 2 1,15 35 1364,15 47 1,-21-54-1193,1-1 1,1 0-1,29 51 1,-38-78-1563,-1-22-11031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47.067"/>
    </inkml:context>
    <inkml:brush xml:id="br0">
      <inkml:brushProperty name="width" value="0.05" units="cm"/>
      <inkml:brushProperty name="height" value="0.05" units="cm"/>
      <inkml:brushProperty name="color" value="#004F8B"/>
    </inkml:brush>
  </inkml:definitions>
  <inkml:trace contextRef="#ctx0" brushRef="#br0">0 21 3826,'0'0'10597,"147"0"-8741,-93 0-287,2 0-464,0-4-305,-8 1-400,-13-1-336,-15 0 80,-9 2-144,-32-1-11125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0.001"/>
    </inkml:context>
    <inkml:brush xml:id="br0">
      <inkml:brushProperty name="width" value="0.05" units="cm"/>
      <inkml:brushProperty name="height" value="0.05" units="cm"/>
      <inkml:brushProperty name="color" value="#004F8B"/>
    </inkml:brush>
  </inkml:definitions>
  <inkml:trace contextRef="#ctx0" brushRef="#br0">341 0 3009,'0'0'6521,"1"6"-6345,-2 106 3076,0-76-2581,0 1 0,3-1 0,10 68 0,-9-80-600,-10-15-528,4-9 317,0-1-1,0 1 1,-1-1-1,1 1 1,0-1-1,0 0 1,0-1-1,0 1 1,-4-2-1,0 0-16,-32-13-1721,-64-18-1,87 30 1764,1 1 0,-1 1 0,0 0 0,0 1 0,0 0 0,0 1 0,-23 4 0,38-4 151,0 1 0,1-1 0,-1 1 0,0-1-1,0 1 1,0 0 0,0-1 0,1 1-1,-1 0 1,0 0 0,0 0 0,1 0 0,-1 0-1,1 0 1,-1 0 0,1 0 0,-1 0-1,1 0 1,0 0 0,0 0 0,-1 0 0,1 0-1,0 0 1,0 0 0,0 0 0,0 0-1,0 0 1,0 0 0,0 1 0,1-1 0,-1 0-1,0 0 1,1 1 0,-1 2 95,1 0-1,0 0 1,0 0 0,1 0 0,-1 0-1,1-1 1,3 8 0,1-5-24,1 0 0,-1 0 0,1-1 0,0 0 0,1 0-1,-1 0 1,1-1 0,0 0 0,0-1 0,0 0 0,1 0 0,-1-1 0,1 0 0,12 2 0,17 0-10,75 0 1,-91-4 0,-4 0-58,-1-1 0,1 0 0,0-2 0,0 0 0,-1 0 0,0-2 0,0 0 0,25-12 0,-35 14-188,-1 0 1,-1 0 0,1-1 0,0 0-1,-1 0 1,0-1 0,0 0 0,0 1-1,0-2 1,-1 1 0,0 0 0,0-1-1,-1 0 1,1 0 0,-1 0 0,0 0-1,-1-1 1,0 1 0,0-1-1,0 1 1,-1-1 0,0 0 0,0 0-1,0-12 1,-2 17 122,0 0-1,0-1 0,0 1 1,0 0-1,0 0 0,-1 0 1,1 0-1,0 0 1,-1 0-1,0 0 0,1 1 1,-1-1-1,0 1 0,0-1 1,0 1-1,0-1 1,0 1-1,-1 0 0,1 0 1,0 0-1,0 0 0,-1 1 1,1-1-1,0 1 0,-1-1 1,-4 1-1,4-1 32,0 0-1,0 0 0,0 1 1,0-1-1,0 1 1,0 0-1,0 0 0,0 0 1,0 0-1,0 1 0,0-1 1,0 1-1,0 0 1,0 0-1,1 0 0,-1 0 1,0 0-1,0 1 0,1-1 1,-1 1-1,-3 3 1,3-1 56,0 1 1,1-1-1,0 1 1,0 0 0,0 0-1,1 0 1,0 0 0,-1 0-1,2 0 1,-1 0 0,1 0-1,-1 0 1,1 0-1,1 1 1,-1-1 0,1 0-1,0 0 1,0 0 0,1 0-1,-1 0 1,1 0-1,0-1 1,0 1 0,1 0-1,-1-1 1,1 1 0,0-1-1,0 0 1,1 0-1,-1 0 1,1-1 0,0 1-1,0-1 1,0 0 0,0 0-1,1 0 1,-1-1-1,1 1 1,6 1 0,-2 0-24,1-1 1,0 0-1,0-1 1,0 0 0,0 0-1,0-1 1,0-1-1,0 0 1,1 0 0,-1-1-1,0 0 1,13-3-1,-16 2-121,-1 0-1,1-1 0,0 0 0,-1 0 0,1-1 0,-1 1 0,0-1 1,0-1-1,-1 1 0,1-1 0,-1 0 0,0 0 0,0-1 1,-1 1-1,0-1 0,0 0 0,6-11 0,6-22-1425,-13 30 1083,0 0 0,1 0 0,1 0 0,6-10 0,-10 17 491,1 1 0,0 0 0,0 0 0,0 0 0,0 0 0,0 0 0,0 0 0,0 0 0,0 1 0,0-1 0,0 1 0,0-1 0,1 1 1,-1 0-1,0 0 0,0 0 0,0 0 0,1 0 0,2 2 0,43 8 1827,-35-5-1557,1 1-1,-1 1 0,0 0 1,0 0-1,0 2 0,-1-1 1,-1 1-1,0 1 0,0 0 1,-1 1-1,0 0 0,10 14 1,-20-24-337,1 0 1,0 0-1,0 0 0,-1 0 1,1 1-1,0-1 1,-1 0-1,0 1 0,1-1 1,-1 0-1,0 1 1,1-1-1,-1 0 0,0 1 1,0-1-1,0 0 1,0 1-1,0-1 0,-1 0 1,1 1-1,0-1 0,-1 1 1,1-1-1,0 0 1,-1 0-1,0 1 0,1-1 1,-1 0-1,0 0 1,0 0-1,1 0 0,-1 0 1,0 0-1,0 0 1,0 0-1,0 0 0,-1 0 1,1 0-1,0-1 1,0 1-1,0 0 0,-1-1 1,1 1-1,0-1 1,0 0-1,-1 1 0,1-1 1,0 0-1,-3 1 1,-9 1-154,-1 0 0,0-1 1,-28 0-1,26-1-252,0 1-8,-30 0-1101,44-1 1355,1 0-1,-1 0 0,0-1 0,0 1 1,1 0-1,-1-1 0,0 1 0,1-1 0,-1 1 1,1-1-1,-1 0 0,1 0 0,-1 1 1,1-1-1,-1 0 0,1 0 0,0-1 0,0 1 1,-2-2-1,-1-10-2088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0.502"/>
    </inkml:context>
    <inkml:brush xml:id="br0">
      <inkml:brushProperty name="width" value="0.05" units="cm"/>
      <inkml:brushProperty name="height" value="0.05" units="cm"/>
      <inkml:brushProperty name="color" value="#004F8B"/>
    </inkml:brush>
  </inkml:definitions>
  <inkml:trace contextRef="#ctx0" brushRef="#br0">247 42 4162,'0'0'3372,"-21"-7"-3214,-68-21 4,85 26-108,1 1-1,-1 0 1,0 0 0,0 0-1,0 1 1,0 0 0,0-1-1,1 1 1,-1 0-1,0 1 1,0-1 0,0 1-1,0 0 1,0 0-1,1 0 1,-1 0 0,0 1-1,1-1 1,-1 1-1,1 0 1,0 0 0,-1 0-1,1 1 1,0-1-1,0 1 1,1 0 0,-1 0-1,1-1 1,-1 2-1,1-1 1,0 0 0,0 0-1,-2 5 1,0 2 251,0 0 0,1 0 0,0 0-1,1 0 1,0 0 0,0 1 0,1-1 0,0 1 0,2 15 0,-1-23-259,1 0 0,-1 0-1,1 0 1,0 0 0,0 0 0,0 0 0,0 0 0,0 0-1,1 0 1,-1-1 0,1 1 0,0-1 0,0 1 0,0-1 0,0 0-1,0 1 1,5 2 0,-2-1 16,0-1 1,1 0-1,-1 0 0,1-1 0,-1 1 1,1-1-1,0 0 0,11 1 0,-9-1-57,-1-1-1,0 0 1,0-1-1,0 0 1,0 0-1,0 0 1,0-1-1,0 0 1,1-1-1,-2 1 1,1-1-1,0-1 1,0 1-1,-1-1 1,1 0-1,7-6 1,-8 5-335,-1-1 1,1 0-1,-1 0 0,0 0 1,-1-1-1,1 0 0,-1 0 1,-1 0-1,1 0 0,-1-1 1,0 1-1,0-1 0,-1 0 1,0 1-1,0-1 1,0-1-1,-1 1 0,0 0 1,-1 0-1,0 0 0,0 0 1,0-1-1,-1 1 0,-2-11 1,3 18 384,0-1 1,0 1 0,0-1 0,0 1-1,0-1 1,0 1 0,0-1-1,-1 1 1,1-1 0,0 1-1,0-1 1,0 1 0,-1-1-1,1 1 1,0 0 0,-1-1 0,1 1-1,0-1 1,-1 1 0,1 0-1,0-1 1,-1 1 0,1 0-1,-1-1 1,1 1 0,-1 0 0,1 0-1,-1 0 1,0-1 0,-5 14 1491,1 22 1179,5-32-2604,0-1-1,0 1 1,0-1 0,0 1 0,0-1-1,0 1 1,1-1 0,-1 1 0,1-1 0,0 0-1,0 1 1,0-1 0,0 0 0,0 1-1,0-1 1,1 0 0,-1 0 0,1 0 0,-1 0-1,4 2 1,-2-2-114,1 0-1,1 0 1,-1-1 0,0 1-1,0-1 1,1 0 0,-1 0-1,0-1 1,1 1 0,-1-1-1,6 0 1,47-1-2684,-29-4-1248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1.349"/>
    </inkml:context>
    <inkml:brush xml:id="br0">
      <inkml:brushProperty name="width" value="0.05" units="cm"/>
      <inkml:brushProperty name="height" value="0.05" units="cm"/>
      <inkml:brushProperty name="color" value="#004F8B"/>
    </inkml:brush>
  </inkml:definitions>
  <inkml:trace contextRef="#ctx0" brushRef="#br0">0 23 6531,'0'0'1862,"4"16"288,-3-10-1943,7 32 878,2 0-1,18 47 1,-9-181-3788,-14 10 2111,-5 93 690,1-1 0,0 0 0,0 0 0,1 0 0,0-1 0,0 1 0,0 0 0,1-1 0,-1 1 0,1-1 0,1 0 0,-1 0 0,1 0 0,0 0 0,0-1 0,0 1 0,1-1 0,-1 0 0,1 0 0,0-1 0,0 1 0,1-1 0,-1-1 0,0 1 0,1-1 0,0 1 0,0-2 0,0 1 0,8 1 0,-10-3-143,0 0 1,1 1-1,-1-2 1,0 1-1,0-1 1,0 1-1,0-1 1,0 0-1,0 0 1,0-1-1,0 1 1,0-1-1,-1 0 0,1 0 1,-1 0-1,1-1 1,-1 1-1,0-1 1,0 0-1,0 0 1,0 0-1,0 0 1,-1 0-1,1 0 1,-1-1-1,0 0 1,0 1-1,0-1 0,-1 0 1,1 0-1,-1 0 1,0 0-1,0 0 1,0 0-1,-1 0 1,1 0-1,-1 0 1,-1-8-1,0-6 229,-3 22 644,-1 28 222,5-28-1010,0-1 0,0 0 0,0 0 0,0 0 0,0 0 0,1 1 0,-1-1 0,1 0 0,0 0 0,0 0 0,0 0 0,1 0 0,-1-1 0,1 1 0,-1 0-1,1 0 1,0-1 0,0 1 0,0-1 0,0 0 0,1 0 0,-1 0 0,1 0 0,-1 0 0,1 0 0,0-1 0,-1 1 0,1-1 0,0 1 0,0-1 0,0 0 0,0 0-1,0-1 1,7 2 0,-4-1-107,0 1 0,0-1-1,0 0 1,0-1 0,0 1-1,1-1 1,-1 0 0,0-1 0,0 0-1,1 0 1,-1 0 0,0 0-1,0-1 1,0 0 0,-1-1-1,1 1 1,0-1 0,-1 0-1,0 0 1,0-1 0,0 0-1,0 1 1,0-2 0,-1 1-1,1-1 1,-1 1 0,0-1-1,-1 0 1,1 0 0,-1-1 0,0 1-1,-1-1 1,1 0 0,-1 1-1,0-1 1,0 0 0,-1 0-1,0-1 1,0 1 0,0 0-1,-1 0 1,0-13 1347,0 55-437,-1-30-786,1-1 1,0 1-1,1 0 1,-1-1-1,1 1 0,0-1 1,1 1-1,-1-1 1,1 1-1,0-1 0,0 0 1,1 0-1,0 0 1,-1 0-1,2-1 0,-1 1 1,0-1-1,1 0 1,0 0-1,0 0 0,0 0 1,1 0-1,-1-1 1,1 0-1,0 0 0,0 0 1,0-1-1,0 0 1,0 0-1,0 0 0,1 0 1,5 0-1,55 5-2152,-25-11-2202,-18-9-1247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1.692"/>
    </inkml:context>
    <inkml:brush xml:id="br0">
      <inkml:brushProperty name="width" value="0.05" units="cm"/>
      <inkml:brushProperty name="height" value="0.05" units="cm"/>
      <inkml:brushProperty name="color" value="#004F8B"/>
    </inkml:brush>
  </inkml:definitions>
  <inkml:trace contextRef="#ctx0" brushRef="#br0">0 1 7395,'0'0'1425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2.023"/>
    </inkml:context>
    <inkml:brush xml:id="br0">
      <inkml:brushProperty name="width" value="0.05" units="cm"/>
      <inkml:brushProperty name="height" value="0.05" units="cm"/>
      <inkml:brushProperty name="color" value="#004F8B"/>
    </inkml:brush>
  </inkml:definitions>
  <inkml:trace contextRef="#ctx0" brushRef="#br0">1 240 7475,'0'0'8909,"12"-28"-7226,-11 23-1695,0-1 0,0 1-1,1 0 1,-1 0 0,1 0 0,0 0 0,1 0-1,-1 0 1,7-8 0,-7 12-5,-1-1-1,1 1 0,0 0 1,-1 0-1,1 0 1,0 0-1,0 0 1,0 0-1,0 1 1,0-1-1,0 1 1,0-1-1,0 1 0,0 0 1,0 0-1,0 0 1,0 0-1,0 0 1,0 0-1,0 0 1,0 1-1,0-1 0,0 1 1,0-1-1,0 1 1,0 0-1,-1 0 1,1 0-1,2 1 1,11 5 15,-2 1 54,1-2 1,-1 0-1,2 0 0,-1-1 0,0-1 0,1 0 0,0-1 1,0-1-1,17 1 0,-30-3-39,0 0 0,-1 0 0,1-1 0,-1 1 0,1 0 0,0-1 0,-1 1 0,1-1 0,-1 1 0,1-1 0,-1 0 0,0 0 0,1 0 0,-1 0 0,0 0 0,1 0 0,-1 0 0,0 0 0,0 0-1,0 0 1,0-1 0,1-1 0,0-1-1,0 0 0,0 0 0,0-1 0,-1 1 0,0-1-1,0 1 1,0-1 0,0-5 0,0-1-63,-1 0 1,0 0-1,-1 0 0,0 0 1,-1 0-1,-5-19 1,-4 4-993,2 10-2687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2.527"/>
    </inkml:context>
    <inkml:brush xml:id="br0">
      <inkml:brushProperty name="width" value="0.05" units="cm"/>
      <inkml:brushProperty name="height" value="0.05" units="cm"/>
      <inkml:brushProperty name="color" value="#004F8B"/>
    </inkml:brush>
  </inkml:definitions>
  <inkml:trace contextRef="#ctx0" brushRef="#br0">1 82 7475,'0'0'5427,"21"1"-3624,150 2 585,-170-3-2376,1 0-1,-1 0 0,1 0 1,-1 0-1,1-1 0,-1 1 1,1 0-1,-1-1 0,1 1 1,-1-1-1,1 1 0,-1-1 1,0 0-1,1 1 0,-1-1 1,0 0-1,1 0 0,-1 0 1,0 0-1,0 0 1,0-1-1,0 1 0,0 0 1,0 0-1,0-1 0,-1 1 1,2-2-1,-1-2-94,1 0 0,-1 0 1,0 0-1,-1 0 0,1-1 0,-1-8 1,-1 13 61,1 0 1,-1-1 0,0 1-1,1 0 1,-1 0-1,0 0 1,0 0 0,0 0-1,0 0 1,0 0-1,0 1 1,0-1 0,-1 0-1,1 0 1,0 1-1,0-1 1,-1 1 0,1-1-1,0 1 1,0-1-1,-1 1 1,1 0 0,0 0-1,-1 0 1,1 0 0,-1 0-1,1 0 1,0 0-1,-1 0 1,1 0 0,0 1-1,-2 0 1,-1-1 17,0 0 1,-1 0 0,1 1-1,0 0 1,1 0 0,-1 0-1,0 0 1,0 1-1,0-1 1,-6 5 0,7-3 35,0 0 0,0 1 1,1-1-1,-1 1 0,1 0 0,0 0 1,0 0-1,0 0 0,0 0 0,1 1 1,0-1-1,0 0 0,0 1 0,0-1 1,1 1-1,-1-1 0,1 1 0,1-1 1,-1 1-1,0-1 0,1 0 1,0 1-1,0-1 0,0 1 0,1-1 1,-1 0-1,1 0 0,0 0 0,0 0 1,1 0-1,-1 0 0,1-1 0,0 1 1,0-1-1,0 0 0,0 0 0,1 0 1,-1 0-1,1 0 0,-1-1 0,1 1 1,0-1-1,0 0 0,0 0 1,1-1-1,7 3 0,16 1-85,0 0-1,1-2 1,0-1 0,0-1-1,0-1 1,-1-2 0,40-7-1,-47 5-21,0-1 0,0-1 0,30-12-1,-44 15 93,1 0 0,-1-1 0,-1 1 0,1-2 0,-1 1 0,1-1 0,-1 0 0,0 0 0,-1 0 0,1-1 0,-1 0 0,0 0 0,4-8 0,-8 12-35,0 0 1,0 0-1,0 0 0,0 0 1,-1-1-1,1 1 0,-1 0 1,0 0-1,1-1 0,-1 1 1,0 0-1,0 0 1,-1-1-1,1 1 0,0 0 1,-1 0-1,1-1 0,-1 1 1,0 0-1,0 0 0,0 0 1,0 0-1,0 0 0,0 0 1,0 0-1,-1 0 0,1 1 1,-1-1-1,1 0 1,-1 1-1,0-1 0,1 1 1,-1 0-1,0-1 0,0 1 1,0 0-1,0 0 0,0 0 1,-1 0-1,1 1 0,0-1 1,0 1-1,-3-1 1,2 0 21,1 0 1,-1 0-1,0 1 1,0-1 0,0 1-1,0 0 1,0 0-1,0 0 1,0 0 0,0 0-1,1 1 1,-1-1-1,0 1 1,0 0 0,0 0-1,1 0 1,-1 0-1,0 0 1,1 0 0,-1 1-1,1-1 1,-1 1-1,1 0 1,0 0 0,0 0-1,0 0 1,0 0-1,0 0 1,0 1 0,0-1-1,1 1 1,-1-1-1,1 1 1,-1 3 0,0-2 75,1 0 1,-1 0 0,1 0 0,1 0-1,-1 1 1,1-1 0,-1 0 0,1 0-1,0 0 1,1 1 0,-1-1 0,1 0-1,-1 0 1,1 0 0,1 0 0,-1 0-1,1 0 1,-1 0 0,1 0-1,0 0 1,0-1 0,1 1 0,-1-1-1,1 1 1,0-1 0,0 0 0,0 0-1,0-1 1,0 1 0,1 0 0,-1-1-1,1 0 1,-1 0 0,1 0 0,0 0-1,0-1 1,0 1 0,0-1 0,6 1-1,15 3-416,1-1-1,0 0 0,0-2 0,52-3 1,-71 0-8,-5 2 120,0-1-1,0 0 1,0 0 0,0 0-1,0 0 1,-1 0-1,1-1 1,0 1 0,0-1-1,0 1 1,0-1-1,-1 1 1,1-1 0,0 0-1,-1 0 1,1 0-1,0 0 1,-1 0-1,1 0 1,-1-1 0,0 1-1,2-2 1,1-13-1666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1:59.797"/>
    </inkml:context>
    <inkml:brush xml:id="br0">
      <inkml:brushProperty name="width" value="0.05" units="cm"/>
      <inkml:brushProperty name="height" value="0.05" units="cm"/>
      <inkml:brushProperty name="color" value="#FF0066"/>
    </inkml:brush>
  </inkml:definitions>
  <inkml:trace contextRef="#ctx0" brushRef="#br0">332 1 2689,'0'0'7107,"-3"0"-6770,-11 1-312,1 1 1,0 0-1,0 1 0,0 0 1,0 1-1,0 1 1,1 0-1,0 1 1,0 0-1,0 1 0,1 0 1,0 1-1,-13 12 1,10-9 77,1 0 1,1 2 0,0-1 0,1 2-1,1-1 1,0 2 0,0-1-1,2 1 1,0 1 0,-7 17-1,10-18 99,1 1 0,0 0 0,2 0 0,0 0 0,0 32 0,2-41-141,0 1 0,0-1-1,1 0 1,0 0-1,1 0 1,0 0 0,0-1-1,0 1 1,1 0 0,0-1-1,0 0 1,0 1 0,1-1-1,0 0 1,8 9 0,-1-5-53,1 0 1,0-1 0,0 0 0,1-1 0,0-1-1,0 0 1,1 0 0,0-1 0,23 6 0,-17-11-4609,-13-1 903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2.865"/>
    </inkml:context>
    <inkml:brush xml:id="br0">
      <inkml:brushProperty name="width" value="0.05" units="cm"/>
      <inkml:brushProperty name="height" value="0.05" units="cm"/>
      <inkml:brushProperty name="color" value="#004F8B"/>
    </inkml:brush>
  </inkml:definitions>
  <inkml:trace contextRef="#ctx0" brushRef="#br0">249 1 9524,'0'0'4418,"-116"37"-4434,74-2-656,-3 1-2882,-1-8-720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3.557"/>
    </inkml:context>
    <inkml:brush xml:id="br0">
      <inkml:brushProperty name="width" value="0.05" units="cm"/>
      <inkml:brushProperty name="height" value="0.05" units="cm"/>
      <inkml:brushProperty name="color" value="#004F8B"/>
    </inkml:brush>
  </inkml:definitions>
  <inkml:trace contextRef="#ctx0" brushRef="#br0">299 12 4402,'0'0'9460,"-10"-12"-8787,-1 12-337,-11 0-208,-12 10-96,-9 8 0,-1 7-16,3-1-16,4 6-400,6-2-1425,6-8-2977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8.129"/>
    </inkml:context>
    <inkml:brush xml:id="br0">
      <inkml:brushProperty name="width" value="0.05" units="cm"/>
      <inkml:brushProperty name="height" value="0.05" units="cm"/>
      <inkml:brushProperty name="color" value="#004F8B"/>
    </inkml:brush>
  </inkml:definitions>
  <inkml:trace contextRef="#ctx0" brushRef="#br0">1 169 416,'4'0'13319,"24"0"-13122,-17 0-156,105-4 123,-104 3-144,1 0 0,-1-2 0,0 1 0,0-1 0,-1-1 0,1 0 0,13-8 0,-22 11-38,0-1-1,-1 0 0,0 0 1,1 0-1,-1-1 1,0 1-1,0 0 1,0-1-1,0 0 0,-1 1 1,1-1-1,-1 0 1,1 0-1,-1 0 0,0 0 1,0 0-1,-1 0 1,1 0-1,0 0 1,-1 0-1,0 0 0,0 0 1,0-1-1,0 1 1,0 0-1,-1 0 1,1 0-1,-1 0 0,0 0 1,0 0-1,0 0 1,0 0-1,-1 0 0,1 0 1,-1 1-1,0-1 1,0 0-1,0 1 1,0 0-1,0-1 0,0 1 1,0 0-1,-1 0 1,1 0-1,-1 0 0,0 1 1,1-1-1,-1 1 1,0-1-1,0 1 1,0 0-1,0 0 0,0 1 1,0-1-1,0 1 1,-6-1-1,1 0-18,0 1-1,0-1 0,0 2 1,0-1-1,0 1 1,0 0-1,0 1 1,-12 4-1,17-5 57,0 1 0,1 0 0,-1-1 0,1 1 0,0 0 0,-1 0 0,1 0 0,0 1 0,0-1-1,1 1 1,-1-1 0,0 1 0,1-1 0,0 1 0,-1 0 0,1 0 0,0-1 0,0 1 0,1 0 0,-1 0 0,1 0 0,-1 0 0,1 0 0,0 0 0,0 0 0,1 4-1,-2-4 26,1 0 0,1 0-1,-1 0 1,0 0-1,1 0 1,-1-1-1,1 1 1,0 0 0,0 0-1,0 0 1,0-1-1,1 1 1,-1 0-1,1-1 1,-1 0 0,1 1-1,3 2 1,-2-2-4,1-1 0,0 1 0,0-1 0,0 1 0,0-1 0,1 0 0,-1-1 0,0 1 0,1-1 0,8 2 0,-3-1 5,-1 0 0,1-1 1,0 0-1,0-1 0,0 0 0,0 0 1,0-1-1,0 0 0,15-5 0,-21 5-88,-1 0-1,1-1 1,-1 1 0,0-1-1,0 0 1,0 0-1,0 0 1,0 0-1,0-1 1,0 1-1,-1-1 1,1 0 0,-1 0-1,0 1 1,0-2-1,0 1 1,0 0-1,-1 0 1,1 0-1,-1-1 1,0 1 0,0-1-1,0 1 1,0-1-1,0 1 1,-1-1-1,0 0 1,0 1-1,0-5 1,0-15-226,0 39 665,0-9-272,1-1-1,-1 1 1,1 0 0,0-1-1,1 1 1,2 8-1,-1-12-100,1 0 0,0 0 0,-1 0 0,1 0 0,0-1 0,0 0 0,0 0 0,1 0 0,-1 0 0,0 0 0,1-1 0,-1 0 0,1 0 0,0 0 0,-1-1 0,1 1 0,0-1 0,-1 0 0,1 0 0,0-1 0,-1 0 0,1 1 0,-1-2 0,1 1 0,5-3 0,-4 3-249,-1 0 0,1-1 0,-1 0 0,0 0 0,0-1 0,0 1 0,0-1 0,-1 0 0,1-1 1,-1 1-1,0-1 0,0 1 0,0-1 0,0-1 0,0 1 0,-1 0 0,0-1 0,0 0 0,0 0 1,-1 0-1,3-5 0,-1-8-431,-5 26 1763,0 30 1171,2-34-2180,0 1 0,0-1 0,1 1 0,-1-1 0,1 0 0,0 0 0,1 0-1,-1 0 1,1 0 0,0 0 0,-1-1 0,2 1 0,-1-1 0,0 0 0,1 0-1,-1 0 1,1 0 0,0-1 0,4 3 0,6 3-147,0-1 0,1-1 1,0 0-1,20 5 0,40 2-2055,-2-9-3199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7:59.700"/>
    </inkml:context>
    <inkml:brush xml:id="br0">
      <inkml:brushProperty name="width" value="0.05" units="cm"/>
      <inkml:brushProperty name="height" value="0.05" units="cm"/>
      <inkml:brushProperty name="color" value="#004F8B"/>
    </inkml:brush>
  </inkml:definitions>
  <inkml:trace contextRef="#ctx0" brushRef="#br0">1 435 304,'0'0'10223,"20"-1"-9395,11 0-671,1-1 0,-1-2 1,59-15-1,-76 15-73,-1-1 1,0-1-1,0 0 0,0 0 0,-1-1 0,0-1 0,0 0 1,-1-1-1,12-11 0,-17 13-86,0 0 0,0 0 0,-1 0 0,0-1 0,0 0 0,-1 0 1,0 0-1,-1 0 0,0-1 0,0 1 0,0-1 0,-1 0 0,-1 0 0,1 0 0,-1-13 0,-1 11-47,0 0 0,-1 0 0,0 1-1,-1-1 1,0 0 0,-1 1 0,0-1 0,-1 1 0,-9-19-1,11 24 37,-1 1-1,1 0 0,-1 1 0,1-1 0,-1 0 1,-1 1-1,1 0 0,0-1 0,-1 1 0,1 1 1,-1-1-1,0 0 0,0 1 0,0 0 0,0 0 1,-1 0-1,1 0 0,-1 1 0,1 0 0,-1 0 1,1 0-1,-1 0 0,1 1 0,-1-1 0,0 1 1,-4 1-1,5 0 25,1 0-1,0 0 1,-1 1 0,1 0-1,0-1 1,0 1 0,0 0 0,0 0-1,0 1 1,1-1 0,-1 1 0,0-1-1,1 1 1,0 0 0,0 0 0,0 0-1,0 0 1,0 0 0,1 0 0,-1 1-1,1-1 1,-2 6 0,-2 8 216,0 0 0,1 0 0,-3 21 0,5-20-22,0 1 0,2-1-1,0 0 1,0 1 0,2-1 0,0 0-1,6 19 1,-7-31-174,1 1 1,0-1-1,1 0 0,-1 0 1,1 0-1,0-1 1,1 1-1,-1-1 0,1 1 1,0-1-1,1-1 0,-1 1 1,1 0-1,0-1 0,0 0 1,0 0-1,1-1 0,-1 1 1,1-1-1,0 0 0,0-1 1,0 1-1,8 1 0,-11-3-34,1 0 0,-1 0 0,1 0 0,-1-1 0,1 0 0,-1 1 0,0-1-1,1-1 1,-1 1 0,1 0 0,-1-1 0,1 1 0,-1-1 0,1 0 0,-1-1 0,0 1-1,0 0 1,0-1 0,0 0 0,0 1 0,0-1 0,0-1 0,0 1 0,-1 0 0,1-1-1,-1 1 1,1-1 0,-1 0 0,0 1 0,3-7 0,-1 0-184,0 0 0,0-1 1,-1 0-1,-1 0 0,1 0 1,-2 0-1,1 0 0,-1 0 1,-1-14-1,0 23 374,0 15-227,-1-12 63,0 5 66,0 1 1,0-1-1,1 0 0,-1 1 1,2-1-1,-1 0 0,3 12 1,-2-17-73,0 1 1,0-1 0,0 0 0,1 0 0,-1 0 0,0-1 0,1 1 0,0 0 0,-1-1-1,1 1 1,0-1 0,0 1 0,0-1 0,0 0 0,0 1 0,0-1 0,0 0-1,0-1 1,1 1 0,-1 0 0,0-1 0,1 1 0,-1-1 0,0 0 0,1 1 0,-1-1-1,0 0 1,3-1 0,1 2-1,-1-1-1,0 0 0,0 0 1,0-1-1,1 1 0,-1-1 1,0 0-1,0 0 0,0-1 1,0 0-1,-1 1 0,1-2 1,7-3-1,-9 3-62,0 0 0,-1 1 0,1-1 0,-1-1 0,0 1-1,0 0 1,0 0 0,0-1 0,0 1 0,-1-1 0,1 0 0,-1 1-1,0-1 1,0 0 0,-1 0 0,1 0 0,-1 0 0,0 1 0,0-9 0,0 11-91,29 27-535,-27-24 712,0-1 1,1-1-1,-1 1 1,0 0-1,1-1 0,-1 1 1,1-1-1,-1 0 0,0 1 1,1-1-1,-1 0 0,1-1 1,-1 1-1,1 0 0,-1-1 1,0 1-1,1-1 0,-1 0 1,0 0-1,1 0 0,-1 0 1,0 0-1,0 0 0,0-1 1,0 1-1,0-1 0,3-2 1,-2 0-67,-1 1 0,1-1 0,-1 1-1,1-1 1,-1 0 0,0 1 0,-1-1 0,1 0 0,-1 0 0,1-1 0,-1 1 0,-1 0 0,1 0 0,0-1 0,-1-4-1,13 47-317,57 211 1931,-4-25-771,-59-192-784,-1 1 0,-2-1 1,-1 1-1,-3 63 0,0-93-26,-1-1 0,0 0 0,0 0 0,0 0 0,0 1 0,0-1 0,0 0 0,0 0 0,-1-1 0,1 1 0,-1 0 0,0 0 0,1-1 0,-1 1 0,0-1 0,0 1 0,0-1 0,0 0 0,0 0 0,0 0 0,0 0 0,0 0 0,0 0 0,-1-1 0,1 1-1,-3 0 1,-69 9-15,68-10-15,-24 3-289,0-2-1,0-1 1,1-2-1,-1-1 1,-29-6 0,52 8 297,0-1 0,0 0-1,0 0 1,1 0 0,-1-1 0,1 0 0,0 0 0,-1-1 0,2 0 0,-1 0 0,0 0 0,1 0 0,-1-1 0,1 0 0,1-1 0,-1 1 0,1-1 0,0 1 0,0-1 0,1-1 0,-1 1 0,1 0 0,1-1 0,-1 1 0,1-1 0,0 0 0,-1-8 0,2 5 34,-1 0-1,2 0 1,-1 0-1,1 0 1,1 0-1,-1 0 1,2 0-1,4-18 1,-3 22-1,-1 0 0,1 0 0,1 0 1,-1 1-1,1-1 0,0 1 0,0 0 1,0 0-1,1 0 0,0 1 0,0 0 1,0 0-1,0 0 0,9-5 0,54-28-383,8-5-5657,-42 20-804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0.860"/>
    </inkml:context>
    <inkml:brush xml:id="br0">
      <inkml:brushProperty name="width" value="0.05" units="cm"/>
      <inkml:brushProperty name="height" value="0.05" units="cm"/>
      <inkml:brushProperty name="color" value="#004F8B"/>
    </inkml:brush>
  </inkml:definitions>
  <inkml:trace contextRef="#ctx0" brushRef="#br0">240 2 4738,'0'0'8172,"0"-2"-7695,2 24-227,0 0-1,2 0 0,0-1 0,8 24 0,34 90 469,-45-134-717,-1-1 0,0 0 1,0 0-1,0 1 0,0-1 0,0 0 0,0 0 0,0 1 0,1-1 1,-1 0-1,0 1 0,0-1 0,0 0 0,0 0 0,0 1 1,0-1-1,0 0 0,-1 1 0,1-1 0,0 0 0,0 0 0,0 1 1,0-1-1,0 0 0,0 1 0,0-1 0,-1 0 0,1 0 1,0 0-1,0 1 0,0-1 0,0 0 0,-1 0 0,1 0 1,0 1-1,0-1 0,-1 0 0,1 0 0,0 0 0,0 0 0,-1 0 1,1 1-1,0-1 0,-1 0 0,1 0 0,0 0 0,0 0 1,-1 0-1,1 0 0,0 0 0,-1 0 0,1 0 0,0 0 1,0 0-1,-1 0 0,1 0 0,0 0 0,0-1 0,-1 1 0,1 0 1,0 0-1,-1 0 0,1-1 0,-25-8-217,21 8 174,-65-31-865,49 21 789,-1 0-1,-1 2 1,1 1 0,-1 0 0,0 2 0,-31-5 0,52 11 114,0 0-1,0 0 1,0 0 0,0 0-1,0 0 1,0 1 0,0-1-1,1 0 1,-1 1 0,0-1 0,0 0-1,0 1 1,0-1 0,1 1-1,-1 0 1,0-1 0,1 1-1,-1-1 1,0 1 0,1 0 0,-1 0-1,1-1 1,-1 1 0,1 0-1,-1 0 1,1 0 0,-1-1-1,1 1 1,0 0 0,0 0 0,-1 0-1,1 0 1,0 0 0,0 0-1,0 0 1,0 0 0,0 0-1,0 0 1,0-1 0,0 1 0,1 0-1,-1 0 1,0 0 0,1 0-1,-1 0 1,0 0 0,2 1-1,-1 3 81,0 0 0,1 0 0,0-1-1,0 1 1,0 0 0,1-1-1,-1 1 1,4 3 0,2 0 25,0-1 0,1 0 0,-1-1 0,1 1 0,1-2 0,-1 1 0,1-2 0,0 1 0,0-1 0,0-1 0,19 5 0,-14-5-59,0-1-1,1 0 1,-1-1-1,1-1 1,0-1-1,-1 0 1,26-5-1,-36 5-139,1 0-1,-1-1 1,0 1-1,0-1 1,0-1-1,0 1 1,0-1-1,-1 1 1,1-1-1,-1-1 1,0 1-1,0-1 1,0 1-1,0-1 0,-1 0 1,1 0-1,-1-1 1,0 1-1,0-1 1,-1 0-1,1 0 1,-1 1-1,0-2 1,0 1-1,-1 0 1,0 0-1,0 0 1,1-11 319,-2 59 310,0-37-427,-1-1 0,1 1-1,1 0 1,-1 0 0,1 0 0,0 0-1,0 0 1,1-1 0,3 10 0,-3-13-86,0 0 1,0 0 0,0 0-1,0-1 1,0 1 0,0 0-1,0-1 1,1 1 0,-1-1 0,1 0-1,-1 0 1,1 0 0,0 0-1,-1 0 1,1-1 0,0 1-1,-1-1 1,1 0 0,0 0-1,0 0 1,-1 0 0,5-1-1,-1 1-56,-1 0-1,0-1 0,0 0 0,0-1 0,0 1 0,0-1 1,0 0-1,0 0 0,0 0 0,0-1 0,-1 1 0,0-1 0,1 0 1,5-6-1,0 0-363,-1-1 0,0 0 0,0-1-1,10-17 1,-19 28 418,1-1 0,-1 1 0,1 0 0,-1 0-1,1-1 1,-1 1 0,1 0 0,-1 0 0,1 0 0,-1 0 0,1 0-1,-1-1 1,1 1 0,-1 0 0,1 0 0,-1 0 0,1 0-1,-1 1 1,0-1 0,1 0 0,-1 0 0,1 0 0,-1 0-1,1 0 1,-1 1 0,1-1 0,-1 0 0,1 0 0,-1 1-1,0-1 1,1 0 0,-1 1 0,1-1 0,-1 0 0,0 1-1,0-1 1,1 1 0,-1-1 0,0 0 0,0 1 0,1-1-1,-1 1 1,0-1 0,0 1 0,21 30-36,-13-19 354,-2-5-248,1 0-1,0 0 1,0-1-1,0 0 1,1 0-1,0-1 1,0 0-1,1-1 1,-1 1-1,1-2 1,0 1-1,0-1 1,0 0-1,0-1 1,1 0-1,-1-1 1,1 0-1,-1 0 1,1-1-1,17-2 1,-24 2-104,-1-1-1,1 0 1,0 0 0,0 0 0,-1 0-1,1 0 1,-1 0 0,1-1 0,-1 1-1,1-1 1,-1 0 0,0 1-1,0-1 1,0 0 0,0-1 0,0 1-1,0 0 1,0 0 0,-1-1 0,1 1-1,-1-1 1,0 1 0,0-1-1,0 0 1,0 0 0,0 1 0,-1-1-1,1 0 1,0-4 0,-1 3-96,1 0-1,-1 0 1,0 0 0,0 0-1,0 0 1,0 0 0,-1 0 0,0 0-1,1 0 1,-2 0 0,1 0-1,0 0 1,-1 1 0,0-1 0,1 0-1,-1 1 1,-1 0 0,1-1-1,0 1 1,-5-4 0,-2 0 14,-1 1 1,0 0-1,-1 0 1,1 1-1,-1 0 1,0 1-1,-1 0 1,1 1-1,-1 0 0,1 1 1,-1 0-1,0 1 1,0 0-1,0 1 1,-23 2-1,30 0 192,1-1-1,0 1 1,-1-1 0,1 1-1,0 0 1,0 1-1,0-1 1,0 1 0,0-1-1,1 1 1,-1 1 0,1-1-1,0 0 1,0 1-1,0-1 1,0 1 0,-2 5-1,3-6-15,0 1 0,-1 0 0,1-1-1,1 1 1,-1 0 0,1 0 0,-1 0 0,1 1 0,1-1-1,-1 0 1,0 0 0,1 0 0,0 1 0,0-1-1,0 0 1,1 1 0,-1-1 0,3 8 0,-2-10-90,1 0 1,-1 0 0,0 0-1,1-1 1,0 1-1,-1-1 1,1 1 0,0-1-1,0 1 1,0-1 0,0 0-1,0 0 1,0 0 0,0 0-1,0 0 1,0-1-1,1 1 1,-1 0 0,0-1-1,0 0 1,3 1 0,57 0-1946,-47-1 629,23 0-2888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1.202"/>
    </inkml:context>
    <inkml:brush xml:id="br0">
      <inkml:brushProperty name="width" value="0.05" units="cm"/>
      <inkml:brushProperty name="height" value="0.05" units="cm"/>
      <inkml:brushProperty name="color" value="#004F8B"/>
    </inkml:brush>
  </inkml:definitions>
  <inkml:trace contextRef="#ctx0" brushRef="#br0">0 1 7860,'0'0'6931,"120"110"-5619,-91-78-559,0-3-273,0-4-224,-4-5-208,-6-5-48,-3-6-48,-3-1-912,-3-6-1009,0-2-1249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1.578"/>
    </inkml:context>
    <inkml:brush xml:id="br0">
      <inkml:brushProperty name="width" value="0.05" units="cm"/>
      <inkml:brushProperty name="height" value="0.05" units="cm"/>
      <inkml:brushProperty name="color" value="#004F8B"/>
    </inkml:brush>
  </inkml:definitions>
  <inkml:trace contextRef="#ctx0" brushRef="#br0">106 1 6099,'0'0'3938,"-97"100"-3906,91-83-64,4-4-913,2-9-896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3.332"/>
    </inkml:context>
    <inkml:brush xml:id="br0">
      <inkml:brushProperty name="width" value="0.05" units="cm"/>
      <inkml:brushProperty name="height" value="0.05" units="cm"/>
      <inkml:brushProperty name="color" value="#004F8B"/>
    </inkml:brush>
  </inkml:definitions>
  <inkml:trace contextRef="#ctx0" brushRef="#br0">9 30 2753,'0'0'5499,"0"16"-4309,4 52-286,-3-65-856,0 0 0,0 0 1,0 1-1,0-1 0,0 0 0,1 0 0,-1-1 0,1 1 1,0 0-1,0 0 0,0-1 0,0 1 0,1-1 0,-1 0 1,1 0-1,-1 0 0,1 0 0,0 0 0,-1 0 0,1-1 1,0 1-1,4 0 0,2 2-5,0-2-1,0 1 1,0-1-1,0 0 1,13 0-1,-13-1-82,-1 0 1,1-1-1,-1 0 0,0-1 0,1 0 0,15-3 0,-22 3-62,0 0-1,0 0 1,1 0 0,-1-1-1,0 1 1,0 0 0,0-1-1,0 0 1,-1 1-1,1-1 1,0 0 0,-1 0-1,1 0 1,-1 0 0,1 0-1,-1 0 1,0 0 0,0-1-1,0 1 1,0 0-1,-1-1 1,1 1 0,-1 0-1,1-1 1,-1 1 0,0-1-1,0-3 1,1-1-6,-1-40-241,0 45 371,0 0 0,0 1 1,0-1-1,-1 0 0,1 0 0,0 1 1,-1-1-1,0 0 0,1 1 0,-1-1 0,0 1 1,0-1-1,0 0 0,0 1 0,0 0 1,0-1-1,0 1 0,0 0 0,-1-1 0,1 1 1,-2-1-1,0 17 359,3 47 745,2-1 0,2 0 0,21 93 0,-17-110-835,-1 0-1,-2-1 1,-1 81 0,-4-122-288,0 1 0,-1-1 0,1 0 0,-1 1 0,1-1-1,-1 0 1,0 1 0,0-1 0,0 0 0,0 0 0,0 0 0,-1 0 0,1 0 0,0 0 0,-1 0-1,0 0 1,1-1 0,-1 1 0,0-1 0,-3 3 0,1-2-23,0 0 1,0 0-1,-1 0 0,1-1 0,-1 0 1,1 1-1,-1-2 0,0 1 1,0 0-1,-4-1 0,1 0-70,-1 0-1,1 0 1,0-1 0,0 0-1,0-1 1,0 0-1,0 0 1,0-1 0,1 0-1,-1 0 1,-13-8-1,13 4 33,0 0-1,1-1 0,-1 1 1,1-1-1,1-1 0,0 0 1,0 1-1,0-2 0,1 1 0,-6-17 1,9 21 109,0 0-1,1 0 1,0-1 0,-1 1 0,2 0 0,-1-1-1,1 1 1,-1-1 0,2 1 0,-1-1 0,1 1-1,-1-1 1,1 1 0,1 0 0,-1 0 0,1-1 0,0 1-1,0 0 1,1 0 0,-1 1 0,1-1 0,4-5-1,6-5 46,0 1 1,1 0-1,1 2 0,0-1 0,27-15 0,87-40-601,-85 47 151,71-45-1,-115 65 364,1 1-1,-1 0 1,1-1 0,-1 1 0,1 0-1,-1-1 1,1 1 0,-1 0 0,1 0-1,-1 0 1,1 0 0,-1 0 0,1-1-1,0 1 1,-1 0 0,1 0 0,-1 0-1,1 1 1,-1-1 0,1 0 0,0 0-1,-1 0 1,1 0 0,-1 0 0,1 1-1,-1-1 1,1 0 0,-1 0 0,1 1-1,-1-1 1,1 0 0,-1 1 0,1-1-1,0 1 1,12 25 260,1 40 114,-13-60-346,11 90 997,-3 155-1,-9-250-1011,0-6-238,-2-104-1492,4-127-2035,1 206 3395,0-1-1,2 1 1,2 1-1,0-1 0,19-44 1,-24 69 438,-1 1 0,2 0 1,-1 0-1,1 0 1,-1 0-1,1 1 1,0-1-1,0 1 1,1-1-1,-1 1 0,1 0 1,-1 0-1,1 1 1,0-1-1,0 1 1,5-2-1,-6 3 17,0 0-1,0 0 1,0 0-1,0 1 0,0 0 1,0-1-1,1 1 1,-1 0-1,0 1 1,0-1-1,0 1 1,0-1-1,0 1 1,0 0-1,0 0 1,0 0-1,-1 0 1,1 1-1,0-1 1,-1 1-1,1-1 1,0 1-1,-1 0 1,0 0-1,3 3 1,1 1-43,0 1 1,0-1 0,0 1 0,-1 0 0,-1 1 0,1-1-1,-1 1 1,0 0 0,-1 0 0,1 0 0,-2 1 0,1-1-1,-1 1 1,-1-1 0,1 1 0,-2 0 0,1-1 0,-1 1-1,-2 15 1,1-21-54,0 0 0,0 0-1,0 1 1,-1-1 0,0 0 0,1-1 0,-1 1-1,0 0 1,-1 0 0,1-1 0,0 1-1,-1-1 1,1 0 0,-1 0 0,0 0 0,0 0-1,0 0 1,0-1 0,0 1 0,0-1-1,0 0 1,0 0 0,-1 0 0,1 0 0,-6 0-1,-6 2-169,0-1-1,0-1 1,-1 0-1,-18-2 1,32 1 146,1 0 0,0 0-1,0 0 1,0 0 0,0 0 0,0-1 0,0 1 0,0 0 0,0-1 0,0 1 0,0-1 0,0 1 0,0-1 0,0 1 0,0-1 0,0 0 0,0 1 0,0-1 0,0 0 0,1 0 0,-1 1 0,0-1 0,1 0 0,-1 0 0,0 0 0,1 0 0,0 0 0,-1 0 0,1 0 0,-1 0 0,1 0-1,0 0 1,0-1 0,-1 1 0,1 0 0,0 0 0,0 0 0,0 0 0,0 0 0,1 0 0,-1 0 0,0 0 0,0-1 0,1 1 0,-1 0 0,0 0 0,1 0 0,1-2 0,-1 0-14,1-1 1,-1 0-1,1 0 1,1 1-1,-1-1 0,0 1 1,1-1-1,0 1 1,-1 0-1,1 0 0,1 0 1,4-3-1,3 0-185,1 1-1,1 0 1,-1 1 0,1 0-1,-1 1 1,1 1 0,0 0-1,0 0 1,24 1 0,-21 38 1009,-12-33-693,0 0-1,0 0 0,0 0 1,0 0-1,0-1 0,1 0 1,-1 0-1,1 0 0,0-1 0,0 1 1,0-1-1,0 0 0,1-1 1,-1 1-1,9 1 0,-4-2-86,0 1 0,1-1 0,-1-1 0,0 0-1,1 0 1,-1-1 0,16-4 0,-23 4-49,0 0-1,0 0 1,0 0 0,0-1 0,0 0 0,-1 1-1,1-1 1,-1 0 0,1 0 0,-1-1 0,1 1-1,-1 0 1,0-1 0,0 0 0,0 1 0,-1-1 0,1 0-1,-1 0 1,1 0 0,-1 0 0,0 0 0,0 0-1,0 0 1,-1 0 0,1-5 0,1-7-255,0 0 0,-2 0 0,-1-27 0,0 18 4,-4 70 1100,2 0 0,4 70 1,0-37 86,9 39-27,-6-89-717,-1 0-1,-1 0 1,-5 55 0,2-82-199,1 0 0,-1-1 1,0 1-1,0 0 0,0-1 1,0 1-1,-1-1 0,1 0 1,0 1-1,-1-1 0,1 0 1,-1 0-1,1 0 0,-1 0 1,1 0-1,-1 0 0,0 0 1,1 0-1,-1-1 0,0 1 1,0-1-1,0 1 1,1-1-1,-1 0 0,0 1 1,0-1-1,0 0 0,0 0 1,-2-1-1,-4 1-184,1 0 0,-1 0 0,1-1 0,-1 0-1,1-1 1,-10-2 0,10 1 57,0-1 0,0 0 0,0 0 0,0-1 1,1 0-1,-1 0 0,2 0 0,-1-1 0,0 0 0,1 0 0,0 0 0,-5-9 0,7 11 218,0-1 1,1 0-1,-1 0 1,1 0-1,0 0 1,1 0-1,-1 0 1,1 0-1,0-1 1,0 1 0,0 0-1,1-1 1,0 1-1,0-1 1,0 1-1,1-1 1,0 1-1,0 0 1,2-7-1,0 7 117,0 0 0,0 0 0,0 1 0,1-1 0,-1 1 1,1 0-1,0 0 0,0 0 0,1 1 0,5-4 0,55-34 299,-49 32-467,10-8-319,1 2-1,0 1 0,2 1 1,-1 1-1,1 1 0,50-10 1,-70 20 1017,-9 1-724,1 0-1,-1 1 1,0-1-1,1 0 1,-1 0 0,0 0-1,1 0 1,-1 0-1,0 0 1,1-1-1,-1 1 1,0 0-1,0 0 1,1 0-1,-1 0 1,0 0-1,1 0 1,-1 0 0,0-1-1,0 1 1,1 0-1,-1 0 1,0 0-1,0-1 1,1 1-1,-1 0 1,0 0-1,0-1 1,0 1-1,1 0 1,-1 0 0,0-1-1,0 1 1,0 0-1,0-1 1,0 1-1,0 0 1,0-1-1,0 1 1,0 0-1,0 0 1,0-1-1,0 1 1,0 0 0,0-1-1,0 1 1,0 0-1,0-1 1,0 1-1,0 0 1,0-1-1,0 1 1,0 0-1,-1-1 1,1-8 123,0 3-99,0 1 1,0-1 0,1 1-1,0-1 1,0 1-1,0-1 1,1 1-1,0 0 1,0-1-1,0 1 1,0 0-1,1 0 1,0 1-1,0-1 1,0 1 0,1-1-1,-1 1 1,1 0-1,0 0 1,0 1-1,1-1 1,-1 1-1,1 0 1,0 0-1,0 0 1,0 1-1,6-3 1,7-1 351,1 1 0,-1 1 0,1 0 0,0 1 0,0 1 0,32 1 0,-51 1-487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3.736"/>
    </inkml:context>
    <inkml:brush xml:id="br0">
      <inkml:brushProperty name="width" value="0.05" units="cm"/>
      <inkml:brushProperty name="height" value="0.05" units="cm"/>
      <inkml:brushProperty name="color" value="#004F8B"/>
    </inkml:brush>
  </inkml:definitions>
  <inkml:trace contextRef="#ctx0" brushRef="#br0">21 37 48,'0'0'7515,"-3"17"-5604,-11 51-836,13-66-1041,1 0 0,-1 0 0,1 1 0,-1-1 0,1 0 0,0 1 1,0-1-1,0 0 0,0 1 0,0-1 0,0 0 0,1 1 0,-1-1 0,1 0 0,0 0 1,0 1-1,0-1 0,0 0 0,0 0 0,0 0 0,0 0 0,1 0 0,-1 0 1,1 0-1,-1-1 0,1 1 0,0-1 0,0 1 0,-1-1 0,1 1 0,0-1 0,1 0 1,-1 0-1,0 0 0,3 1 0,2-1-93,0 1 0,1-1 0,-1-1 1,0 1-1,1-1 0,-1-1 0,1 1 1,11-3-1,-17 2 4,1 0 0,0 0 0,0 0 0,-1 0 1,1 0-1,-1-1 0,1 1 0,-1-1 0,0 0 0,1 0 0,-1 0 1,0 0-1,0 0 0,0 0 0,-1 0 0,1-1 0,0 1 0,-1-1 0,1 1 1,-1-1-1,0 1 0,0-1 0,0 0 0,0 0 0,-1 0 0,1 1 1,0-5-1,1-12-70,-1 1 0,0 0 0,-3-26 0,0 11-2769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4.065"/>
    </inkml:context>
    <inkml:brush xml:id="br0">
      <inkml:brushProperty name="width" value="0.05" units="cm"/>
      <inkml:brushProperty name="height" value="0.05" units="cm"/>
      <inkml:brushProperty name="color" value="#004F8B"/>
    </inkml:brush>
  </inkml:definitions>
  <inkml:trace contextRef="#ctx0" brushRef="#br0">0 43 5330,'0'0'4272,"4"21"-2810,13 67-811,-16-83-624,0 1 1,0-1-1,1 0 1,0 1 0,0-1-1,0 0 1,0 0-1,1 0 1,0-1-1,0 1 1,1-1 0,-1 1-1,1-1 1,0 0-1,8 6 1,-8-7-29,0-1-1,1 0 1,-1 0-1,1-1 1,-1 1 0,1-1-1,-1 0 1,1 0-1,0 0 1,-1-1 0,1 0-1,0 0 1,0 0-1,-1 0 1,7-2 0,-8 1-40,0 0 1,0-1-1,-1 1 1,1-1-1,0 1 1,-1-1-1,1 0 1,-1 0-1,0 0 1,1 0 0,-1-1-1,0 1 1,0 0-1,-1-1 1,1 0-1,0 1 1,-1-1-1,0 0 1,1 0-1,-1 0 1,0 0 0,-1 0-1,2-5 1,1-6-236,0 1 1,-1-1-1,0-27 1,-2 25 22,-1 8-162,1 0-1,0 0 1,1 0 0,-1 0 0,1 0 0,1 1-1,-1-1 1,2 0 0,2-8 0,-2 11-3288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0.311"/>
    </inkml:context>
    <inkml:brush xml:id="br0">
      <inkml:brushProperty name="width" value="0.05" units="cm"/>
      <inkml:brushProperty name="height" value="0.05" units="cm"/>
      <inkml:brushProperty name="color" value="#FF0066"/>
    </inkml:brush>
  </inkml:definitions>
  <inkml:trace contextRef="#ctx0" brushRef="#br0">258 46 3490,'0'0'5720,"0"-7"-5251,0 6-434,1 0 1,-1-1-1,0 1 0,0-1 1,0 1-1,-1 0 0,1-1 1,0 1-1,0-1 0,-1 1 1,1 0-1,-1-1 0,1 1 1,-1 0-1,0 0 0,1-1 1,-1 1-1,0 0 0,0 0 1,0 0-1,0 0 0,0 0 1,0 0-1,-1-1 0,-2 1 42,0 0 0,-1-1-1,1 1 1,0 1 0,-1-1 0,1 1 0,-1 0-1,-6 0 1,3 0-36,0 1 0,0 0 0,0 0 0,0 0 0,1 1 0,-1 1 0,1-1 0,-1 1 0,1 0 0,0 1 0,0 0 0,0 0 0,0 0 0,1 1 0,-1 0 0,1 0 0,1 1 0,-11 11 0,10-8 24,0 0 0,0 0 0,0 1 0,1 0 0,1 0 0,0 0 0,0 0 0,1 1 0,0-1 0,1 1 0,0 0 0,1 0 0,0 14 0,1-16 72,0 0 0,0 0 0,1 1-1,0-2 1,1 1 0,0 0 0,1 0 0,0-1 0,6 14 0,-7-18-102,0-1 1,1 1-1,0-1 1,-1 0-1,1 0 1,0 0-1,1 0 1,-1 0-1,0-1 1,1 1-1,0-1 1,-1 0-1,1 0 0,0-1 1,0 1-1,0-1 1,0 0-1,0 0 1,0 0-1,1 0 1,-1-1-1,7 1 1,12 0 30,-6 0-366,0 0-1,31-4 1,-43 3-143,-1-1 1,1 0 0,-1 0-1,0-1 1,1 1 0,-1-1-1,0 0 1,0 0-1,0 0 1,0-1 0,-1 1-1,1-1 1,-1 0 0,1 0-1,3-5 1,10-17-5347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4.440"/>
    </inkml:context>
    <inkml:brush xml:id="br0">
      <inkml:brushProperty name="width" value="0.05" units="cm"/>
      <inkml:brushProperty name="height" value="0.05" units="cm"/>
      <inkml:brushProperty name="color" value="#004F8B"/>
    </inkml:brush>
  </inkml:definitions>
  <inkml:trace contextRef="#ctx0" brushRef="#br0">87 0 2481,'0'0'8863,"18"6"-7527,56 18-295,-52-11 200,-21-1-1031,-18 2-303,-35 4 184,36-14-126,0 1 1,0 0 0,1 2 0,-20 9 0,33-14 42,0-1 0,-1 0 0,1 1 0,0 0 0,0-1 1,0 1-1,0 0 0,0 0 0,0 0 0,0 0 1,1 1-1,-1-1 0,1 0 0,0 1 0,0-1 0,-1 1 1,1-1-1,1 1 0,-1-1 0,0 1 0,1 0 1,-1 0-1,1-1 0,0 1 0,0 0 0,0-1 0,0 1 1,1 0-1,-1 0 0,1-1 0,1 5 0,-2-6 15,1 1 0,0 0 0,1-1 0,-1 1 0,0-1 0,0 1 0,1-1 0,-1 0 0,1 1 0,-1-1 0,1 0-1,0 0 1,-1 0 0,1 0 0,0 0 0,0-1 0,-1 1 0,1 0 0,0-1 0,0 1 0,0-1 0,3 0 0,49 4 271,-48-5-273,27 2-20,-7 0-333,-1-2 1,1 0-1,28-6 0,-47 6-75,1-1 0,-1 0 1,0-1-1,0 0 0,0 0 0,0 0 0,0-1 0,0 0 0,-1 0 0,0 0 0,0-1 0,0 0 0,0-1 0,9-11 0,19-35-3773,-18 23 1912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4.847"/>
    </inkml:context>
    <inkml:brush xml:id="br0">
      <inkml:brushProperty name="width" value="0.05" units="cm"/>
      <inkml:brushProperty name="height" value="0.05" units="cm"/>
      <inkml:brushProperty name="color" value="#004F8B"/>
    </inkml:brush>
  </inkml:definitions>
  <inkml:trace contextRef="#ctx0" brushRef="#br0">55 54 1201,'0'0'9961,"3"-12"-8378,4-11-1241,-3 5 379,-24 52 208,12-18-768,1 0-1,0 1 1,1 0-1,1 0 1,1 0-1,0 0 1,1 1-1,1 0 1,1-1-1,0 1 1,1 0-1,4 28 1,-2-42-151,-1 0 1,1 0 0,0-1 0,0 1 0,0 0-1,0-1 1,0 1 0,1-1 0,0 0 0,0 0-1,0 0 1,0 0 0,0 0 0,1-1 0,-1 1-1,1-1 1,-1 0 0,1 0 0,0 0 0,0-1-1,0 1 1,0-1 0,0 0 0,0 0 0,0 0-1,6 0 1,13 1-167,0 0 0,0-1 1,33-4-1,-51 2 96,-1 1-11,0 0 0,0-1 0,0 1 0,0-1 0,0 0 1,0 0-1,0-1 0,-1 1 0,1-1 0,-1 0 0,1 0 1,-1 0-1,0 0 0,1-1 0,-1 1 0,0-1 1,-1 0-1,1 0 0,0 0 0,-1 0 0,0 0 0,1 0 1,-1-1-1,2-4 0,0-3 42,-1 1 0,0-1 1,-1 0-1,0 0 0,0 0 0,-1 1 0,-1-19 1,0 29 60,0-1 1,0 0-1,0 0 1,-1 0 0,1 0-1,0 0 1,-1 1-1,1-1 1,0 0 0,-1 0-1,1 0 1,-1 1 0,1-1-1,-1 0 1,0 1-1,1-1 1,-1 1 0,0-1-1,1 0 1,-1 1-1,0-1 1,0 1 0,1 0-1,-1-1 1,0 1-1,0 0 1,0-1 0,0 1-1,0 0 1,1 0-1,-1 0 1,0 0 0,0 0-1,0 0 1,0 0 0,0 0-1,0 0 1,0 0-1,1 0 1,-1 1 0,0-1-1,0 0 1,-1 1-1,-1 0 20,0-1-1,1 1 1,-1 0 0,0 0-1,0 0 1,0 0-1,1 1 1,-1-1-1,0 1 1,1 0-1,-1 0 1,-2 2 0,1 3 14,0-1 1,0 1-1,1 0 1,0 0-1,0 0 1,0 1 0,1-1-1,0 0 1,1 1-1,0 0 1,0-1-1,0 1 1,1 0 0,1 14-1,0-18-108,0 0 0,0 0-1,0 0 1,0-1 0,0 1 0,1 0-1,0-1 1,0 1 0,0-1-1,0 0 1,0 0 0,1 0 0,2 4-1,-2-5-204,0 0 1,0 1-1,0-1 0,1-1 0,-1 1 0,0 0 0,1-1 0,-1 1 1,1-1-1,0 0 0,-1 0 0,1-1 0,0 1 0,0-1 0,6 0 1,2 0-3100,-5 0-1595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5.204"/>
    </inkml:context>
    <inkml:brush xml:id="br0">
      <inkml:brushProperty name="width" value="0.05" units="cm"/>
      <inkml:brushProperty name="height" value="0.05" units="cm"/>
      <inkml:brushProperty name="color" value="#004F8B"/>
    </inkml:brush>
  </inkml:definitions>
  <inkml:trace contextRef="#ctx0" brushRef="#br0">1 2 11589,'0'0'7860,"108"-1"-7700,-57 1-48,-1 0-112,-8 0-96,-9 0 96,-15 0-832,-9 0-785,-28 0-14166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8.055"/>
    </inkml:context>
    <inkml:brush xml:id="br0">
      <inkml:brushProperty name="width" value="0.05" units="cm"/>
      <inkml:brushProperty name="height" value="0.05" units="cm"/>
      <inkml:brushProperty name="color" value="#004F8B"/>
    </inkml:brush>
  </inkml:definitions>
  <inkml:trace contextRef="#ctx0" brushRef="#br0">1 117 1072,'0'0'3930,"0"11"-2847,7 52 1169,3 0-1,33 113 0,-12-56-1983,-27-105 457,0-14-329,2-26-303,-2-43-690,-1-54-1768,-18-183-1,13 260 2849,27 45 491,-11 4-797,-1 1 0,1 0 0,-1 1 0,0 0 0,0 1 0,-1 1 0,1 0-1,-2 0 1,1 1 0,-1 0 0,-1 1 0,0 1 0,0 0 0,-1 0 0,14 23 0,-21-31-204,1 1 1,-2-1-1,1 1 0,0-1 1,-1 1-1,0 0 0,0 0 1,0-1-1,0 1 1,0 0-1,-1 0 0,0 0 1,0 0-1,0 0 1,0 0-1,-1 0 0,1 0 1,-1 0-1,0 0 1,0-1-1,0 1 0,-1 0 1,0-1-1,1 1 1,-1-1-1,0 1 0,-1-1 1,1 0-1,0 0 0,-1 0 1,0 0-1,0 0 1,0-1-1,0 1 0,0-1 1,0 0-1,-6 3 1,-9 2-312,1-1 1,-2-1 0,1-1-1,0 0 1,-1-2 0,0 0-1,1-1 1,-30-1 0,47 0 327,0-1 1,0 1 0,1 0 0,-1 0 0,0 0 0,0 0 0,0-1 0,0 1-1,0 0 1,0-1 0,0 1 0,0-1 0,0 1 0,1-1 0,-1 1 0,0-1-1,0 0 1,1 1 0,-1-1 0,0 0 0,1 0 0,-1 1 0,1-1 0,-1 0 0,1 0-1,-1 0 1,1 0 0,0 0 0,-1 0 0,1 0 0,0 0 0,0 0 0,0 0-1,-1 0 1,1 0 0,0-1 0,1-1-34,-1 1-1,0-1 1,1 1 0,-1-1 0,1 1-1,0-1 1,-1 1 0,1-1-1,0 1 1,1-1 0,-1 1-1,0 0 1,1 0 0,1-3-1,7-4-16,0 1-1,1-1 1,-1 2-1,1-1 1,1 2-1,0-1 0,0 2 1,0 0-1,20-6 1,-10 4 527,0 2 1,0 0-1,1 2 0,41-2 1,-61 5-419,-1 0 1,1 0-1,-1 0 0,1 0 1,-1 1-1,1-1 0,-1 1 0,1 0 1,-1 0-1,1 0 0,-1 0 1,0 0-1,1 0 0,-1 1 1,0-1-1,0 1 0,0 0 1,0-1-1,0 1 0,-1 0 1,1 0-1,0 0 0,-1 0 1,0 0-1,1 1 0,0 2 1,10 13 352,-6-12-328,0-1 1,0 1-1,0-1 1,0-1-1,1 1 1,0-1-1,0 0 0,0-1 1,0 1-1,1-1 1,-1-1-1,1 0 0,0 0 1,-1 0-1,13 1 1,-15-3-59,-1 1-1,1 0 1,0-1 0,-1 0 0,1 0 0,-1 0 0,1-1 0,0 0 0,-1 1 0,1-1-1,-1-1 1,0 1 0,1-1 0,-1 0 0,0 0 0,0 0 0,0 0 0,0-1-1,0 0 1,-1 0 0,1 0 0,-1 0 0,0 0 0,0-1 0,0 1 0,0-1 0,4-8-1,-5 9-14,-1-2 1,0 1-1,0 0 0,0 0 0,0 0 0,-1 0 0,1 0 0,-1-1 0,0 1 0,0 0 0,-1 0 0,1-1 0,-1 1 0,0 0 0,0 0 0,-4-8 0,4 10-9,0 0-1,0-1 1,-1 1-1,1 0 1,-1 0-1,0 0 1,0 0 0,1 0-1,-1 1 1,0-1-1,-1 1 1,1-1 0,0 1-1,0 0 1,-1-1-1,1 1 1,0 0-1,-1 1 1,1-1 0,-1 0-1,1 1 1,-1-1-1,0 1 1,1 0-1,-1 0 1,1 0 0,-1 0-1,-3 1 1,5 0-3,-1 0 1,1 0-1,0 0 0,0 0 1,0 0-1,0 0 1,0 0-1,0 0 1,0 1-1,0-1 1,0 0-1,0 1 1,1-1-1,-1 1 0,1-1 1,-1 0-1,1 1 1,-1 0-1,1-1 1,0 1-1,0-1 1,0 1-1,0-1 1,0 1-1,0-1 0,0 1 1,1 2-1,-1 1 71,0 0 0,0-1 0,1 1 0,0 0-1,0-1 1,0 1 0,1 0 0,2 6-1,1-5 16,0-1-1,0 0 0,1 0 0,-1-1 0,1 1 1,0-1-1,0 0 0,1-1 0,-1 1 1,1-1-1,0-1 0,-1 1 0,1-1 0,1 0 1,7 1-1,9 0 97,-1 0 1,0-2-1,35-1 0,-55 0-152,-1-1 0,1 1 0,0-1 0,-1 1 0,1-1 0,0 0 0,-1 0 0,1 0 0,-1 0 0,1-1 0,-1 1 0,0 0 0,0-1 0,1 0 0,-1 0 1,0 0-1,0 0 0,-1 0 0,1 0 0,0 0 0,-1 0 0,1-1 0,-1 1 0,0-1 0,0 1 0,0-1 0,0 1 0,0-1 0,0-3 0,2-8-133,-1 0 1,0-1-1,-1 1 1,-1-19 0,0 20-200,0 13 227,0 4-629,0 5 715,0 0 0,0 1 0,1-1 0,0 0-1,1 0 1,4 14 0,-4-18 33,1-1 0,-1 1 0,1-1 0,0 1 0,0-1 0,1 0 0,-1 0 1,1 0-1,0-1 0,0 1 0,0-1 0,0 0 0,8 4 0,-2-2-36,0 1 1,0-1-1,1-1 0,0 0 1,0-1-1,0 0 0,0 0 1,1-1-1,-1-1 0,0 0 1,1 0-1,12-2 0,-22 1-29,0-1 0,0 1 0,-1-1 0,1 1 0,-1-1 0,1 0 0,0 0 0,-1 1 0,1-1 0,-1 0 0,0-1-1,1 1 1,-1 0 0,0 0 0,0-1 0,0 1 0,1 0 0,-2-1 0,1 1 0,0-1 0,0 1 0,0-1 0,-1 0 0,1 1-1,-1-1 1,1 0 0,-1 0 0,1-2 0,4-58-1363,-5 48 980,0 11 386,0 0 0,0 0-1,0 0 1,0 0-1,0 0 1,1 0 0,-1 0-1,1 0 1,0 0-1,0 0 1,0 0-1,0 1 1,1-1 0,-1 0-1,1 1 1,0-1-1,-1 1 1,1-1 0,0 1-1,1 0 1,-1 0-1,0 0 1,0 0-1,1 0 1,-1 0 0,1 1-1,0-1 1,0 1-1,-1 0 1,1 0 0,0 0-1,0 0 1,0 0-1,0 1 1,0-1 0,0 1-1,0 0 1,0 0-1,5 0 1,12-1 553,1 1 1,-1 0-1,1 2 0,-1 0 1,29 8-1,-41-8-364,0 0-1,-1 1 0,1 0 1,-1 0-1,0 1 1,0 0-1,0 0 0,0 1 1,-1 0-1,1 0 1,-1 0-1,-1 1 0,1 0 1,-1 0-1,0 0 0,8 14 1,-12-18-153,1 0 1,-1 0 0,0 0-1,0 0 1,0 0-1,0 1 1,0-1 0,-1 0-1,1 1 1,-1-1-1,1 1 1,-1-1 0,0 0-1,0 1 1,0-1-1,0 1 1,-1-1-1,1 1 1,0-1 0,-1 0-1,0 1 1,0-1-1,0 0 1,-1 3 0,0-2 0,-1-1 1,0 1 0,1-1 0,-1 0-1,0 0 1,0 0 0,0 0 0,0 0-1,-1-1 1,1 1 0,0-1 0,-1 0-1,1 0 1,-6 1 0,-11 1-452,0-1 0,-1-1 0,1 0 0,-30-4 0,41 2-172,1 0 1,0-1 0,0 0 0,0-1 0,0 1-1,0-2 1,1 1 0,-14-9 0,-21-16-3431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8.414"/>
    </inkml:context>
    <inkml:brush xml:id="br0">
      <inkml:brushProperty name="width" value="0.05" units="cm"/>
      <inkml:brushProperty name="height" value="0.05" units="cm"/>
      <inkml:brushProperty name="color" value="#004F8B"/>
    </inkml:brush>
  </inkml:definitions>
  <inkml:trace contextRef="#ctx0" brushRef="#br0">9 2 7972,'0'0'6451,"-8"-2"-7972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09.146"/>
    </inkml:context>
    <inkml:brush xml:id="br0">
      <inkml:brushProperty name="width" value="0.05" units="cm"/>
      <inkml:brushProperty name="height" value="0.05" units="cm"/>
      <inkml:brushProperty name="color" value="#004F8B"/>
    </inkml:brush>
  </inkml:definitions>
  <inkml:trace contextRef="#ctx0" brushRef="#br0">1 140 1153,'0'0'11202,"19"6"-9817,16 3-666,1-2 1,0-1 0,37 1-1,-52-6-487,-2 0-29,0 0 0,0-2 1,-1 0-1,1-1 1,24-6-1,-39 7-185,0 0 0,-1 0 0,1-1 1,0 0-1,0 0 0,-1 0 0,1 0 0,-1 0 0,0-1 0,0 1 1,0-1-1,0 0 0,0 0 0,0 0 0,-1 0 0,1-1 0,-1 1 1,0-1-1,0 1 0,0-1 0,-1 0 0,1 0 0,-1 1 1,0-1-1,0 0 0,0 0 0,-1 0 0,1-1 0,-1 1 0,0-5 1,0 6-52,0 0 1,0 1-1,-1-1 1,1 1-1,0-1 1,-1 1-1,0-1 1,0 1-1,1-1 1,-1 1 0,-1-1-1,1 1 1,0 0-1,-1 0 1,1 0-1,-1 0 1,1 0-1,-1 0 1,0 0-1,0 0 1,0 0 0,0 1-1,0-1 1,0 1-1,-1 0 1,1 0-1,-3-2 1,-1 1-49,0 1 0,0-1-1,0 1 1,0 0 0,-1 1 0,1-1 0,0 1 0,0 0 0,-1 1 0,-9 2 0,13-3 68,1 1 0,-1 0 1,1 0-1,-1 0 0,1 1 1,0-1-1,-1 1 0,1-1 1,0 1-1,0 0 0,0-1 1,1 1-1,-1 0 0,0 0 1,1 0-1,-1 1 0,1-1 1,-1 0-1,1 1 0,0-1 1,0 0-1,0 1 0,1 0 1,-1-1-1,0 1 0,1 3 1,-2 8 97,0 1 0,1-1 0,2 22 1,-1-27-24,1-4-23,-1 0 0,1 0-1,0-1 1,0 1 0,1 0 0,0 0-1,0 0 1,0-1 0,0 1 0,0-1-1,1 0 1,0 0 0,0 0-1,0 0 1,1 0 0,-1 0 0,1-1-1,0 0 1,0 0 0,0 0 0,0 0-1,0-1 1,1 1 0,-1-1 0,1 0-1,0 0 1,-1-1 0,6 2 0,12 2 102,0 0 0,-1-1 1,2-2-1,43 1 0,-61-3-192,0-1 0,0 1 0,0-1 0,0 0 0,0-1 0,0 1 0,0-1 0,0 0 0,-1 0 0,1 0-1,-1-1 1,0 0 0,1 0 0,-1 0 0,0 0 0,-1 0 0,1-1 0,-1 0 0,1 0 0,-1 0 0,0 0 0,-1 0 0,1-1 0,-1 1-1,0-1 1,0 0 0,0 1 0,0-1 0,-1 0 0,0 0 0,0 0 0,0 0 0,-1 0 0,0-7 0,2-10-1301,3 33 703,-4-7 725,1 1 0,0 0 0,0 0 1,0-1-1,0 1 0,7 7 0,-5-8-40,0-1 0,0 0-1,1 1 1,-1-1-1,1-1 1,0 1-1,0-1 1,0 0-1,0 0 1,0 0 0,1-1-1,-1 0 1,1 0-1,-1 0 1,0 0-1,1-1 1,-1 0-1,1 0 1,-1-1 0,1 0-1,-1 1 1,1-2-1,-1 1 1,6-3-1,-1 1-198,-1-1-1,0 0 1,0 0-1,-1-1 0,1 0 1,-1-1-1,0 0 1,0 0-1,-1 0 0,0-1 1,0 0-1,9-13 1,-13 16 158,-1 1 1,0-1 0,0 0 0,0 0 0,0 0-1,-1 0 1,0 0 0,1 0 0,-1 0 0,-1-1-1,1 1 1,-1 0 0,0-6 728,19 48 527,-15-31-1192,1-1-1,0 0 1,0 0-1,1-1 1,0 0-1,0 0 1,0 0-1,0-1 0,1 1 1,12 4-1,-4-2-458,1-1-1,0 0 0,32 6 0,14-4-2881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0.805"/>
    </inkml:context>
    <inkml:brush xml:id="br0">
      <inkml:brushProperty name="width" value="0.05" units="cm"/>
      <inkml:brushProperty name="height" value="0.05" units="cm"/>
      <inkml:brushProperty name="color" value="#004F8B"/>
    </inkml:brush>
  </inkml:definitions>
  <inkml:trace contextRef="#ctx0" brushRef="#br0">380 281 5955,'0'0'8294,"1"-4"-7987,-1 2-296,1 0 1,0 0-1,-1 0 0,0 0 1,1 0-1,-1 0 0,0 0 0,0 0 1,0 0-1,-1 0 0,1 0 1,0 0-1,-1-1 0,1 2 1,-1-1-1,0 0 0,1 0 0,-1 0 1,0 0-1,0 0 0,0 1 1,-1-1-1,1 0 0,0 1 1,-1-1-1,1 1 0,-1-1 0,1 1 1,-1 0-1,0 0 0,1 0 1,-1 0-1,0 0 0,0 0 1,0 0-1,0 0 0,-2 0 1,-17-6-100,0 2 0,0 0 0,-1 1 1,0 1-1,0 1 0,0 1 1,-30 2-1,26-1 64,20 0 12,0 0-1,1 0 1,-1 1 0,0 0-1,1 0 1,-1 0 0,0 0-1,1 1 1,0 0 0,-1 0 0,1 1-1,0 0 1,0-1 0,-7 7-1,9-6 15,0 0-1,0 1 0,1-1 0,-1 0 1,1 1-1,0-1 0,0 1 0,1 0 0,-1 0 1,1 0-1,0 0 0,0-1 0,0 2 1,0-1-1,0 0 0,1 0 0,0 0 1,0 0-1,0 0 0,1 0 0,0 5 0,0-4 26,1 1-1,0-1 1,0 0-1,0 1 1,0-1-1,1 0 1,0-1-1,0 1 1,0 0-1,1-1 1,0 0 0,0 0-1,8 8 1,8 4 250,39 24 0,-40-28-157,46 28 208,44 30 192,-96-60-465,-1 0-1,0 0 0,-1 1 0,0 1 0,-1 0 0,9 14 0,-16-22-55,0 1-1,-1-1 1,0 1-1,1-1 0,-2 1 1,1 0-1,-1 0 1,0 0-1,0 0 0,0 0 1,0 0-1,-1 0 1,0 0-1,0 5 0,-1-7-4,1-1 0,-1 0 0,0 1 0,1-1 0,-1 0 0,0 0 0,0 0 0,-1 1 0,1-1 0,0 0 0,-1 0 0,1-1 0,-1 1 0,1 0 0,-1 0 0,0-1 0,0 1 0,0-1 0,0 0-1,0 1 1,0-1 0,0 0 0,-1 0 0,1 0 0,0-1 0,-1 1 0,1 0 0,0-1 0,-5 1 0,-3 0-60,1 0 0,-1-1 0,1 0 0,-1 0 0,1-1 0,-1 0 0,0-1 0,1 0 0,0 0 0,0-1 0,0 0 0,-9-5 0,14 6 54,1 0 1,0 0-1,-1 0 0,1-1 1,0 0-1,1 1 0,-1-1 1,0 0-1,1 0 0,0 0 1,-1-1-1,1 1 0,0 0 1,1-1-1,-1 1 0,1-1 1,-1 0-1,1 0 0,0 1 1,1-1-1,-1 0 0,1 0 1,-1 0-1,1 0 0,0 0 1,1 0-1,-1 0 0,1 1 1,0-1-1,-1 0 0,2 0 1,1-4-1,-1 2 1,1 0-1,0 0 1,0 1 0,0-1 0,1 1-1,0 0 1,0 0 0,0 1 0,0-1-1,1 1 1,8-6 0,64-40-102,-62 41 86,38-20-39,-22 12 52,-1-1 1,-1-1 0,33-27 0,-54 38 32,0 1 1,0-1-1,-1-1 1,0 0-1,-1 0 1,0 0-1,0-1 1,-1 0-1,0 0 1,0 0-1,-1 0 1,-1-1-1,0 0 1,2-14-1,-1 1 49,-1-1-1,-2-44 0,-1 64-67,0 0 1,0 0 0,-1 0 0,1 0-1,-1 0 1,0 0 0,-1 1-1,1-1 1,-1 0 0,0 1-1,0-1 1,-1 1 0,1-1 0,-1 1-1,0 0 1,0 0 0,0 0-1,-1 1 1,1-1 0,-8-5 0,9 8-8,0-1 0,-1 1-1,1 0 1,0 0 0,-1 0 0,1 1 0,-1-1 0,1 0 0,-1 1 0,1 0 0,-1-1 0,1 1 0,-1 0 0,1 0 0,-1 1 0,1-1 0,-1 1 0,1-1 0,-1 1 0,1 0 0,-1-1 0,-2 3 0,2-1 7,-1 1 0,1 0 0,-1 0 0,1 0 0,0 0 0,0 0-1,1 1 1,-1-1 0,1 1 0,-1 0 0,-2 7 0,-1 4 74,0 0 1,2 0-1,-1 1 0,2-1 0,0 1 1,0 16-1,2-15 28,0 1 0,1-1 1,1 0-1,1 1 0,0-1 0,2 0 0,8 27 1,-9-36-78,0 0 1,1-1-1,0 0 1,0 0-1,1 0 1,0-1-1,0 1 1,1-1-1,0 0 1,0-1-1,0 1 1,1-1-1,-1 0 1,1-1-1,0 0 1,1 0-1,-1 0 0,11 3 1,-4-3 28,1 0-1,-1-1 1,1 0-1,0-1 1,0-1 0,0 0-1,26-3 1,-35 2-72,1 0 0,0-1 0,0 0 1,-1-1-1,1 1 0,-1-1 0,1-1 0,-1 1 1,0-1-1,0 0 0,0 0 0,0-1 0,0 0 1,-1 0-1,0 0 0,0-1 0,0 0 0,8-9 1,-10 7-49,0 0 1,-1 1 0,0-1 0,0-1-1,0 1 1,-1 0 0,0 0 0,-1-1-1,1 1 1,-2-10 0,1 13 37,0 1 0,0 0 0,0 0 0,0 0 0,-1 0 1,1-1-1,-1 1 0,0 0 0,0 0 0,0 0 0,0 0 0,-1 0 0,1 1 0,-1-1 0,0 0 0,0 1 1,0-1-1,0 1 0,0-1 0,0 1 0,-1 0 0,1 0 0,-1 0 0,0 0 0,-3-1 0,6 3-2,-1 1-1,1-1 0,-1 1 1,1-1-1,-1 0 0,1 1 1,-1 0-1,1-1 0,0 1 1,-1-1-1,1 1 0,0-1 1,-1 1-1,1 0 0,0-1 1,0 1-1,0 0 0,0-1 1,-1 1-1,1 0 0,0-1 0,0 1 1,0 0-1,0-1 0,1 1 1,-1 0-1,0 0 0,0 28 26,0-25-19,0 1 41,0-1 0,1 0 0,-1 0 1,1 0-1,0 0 0,0 0 0,1 0 0,-1 0 0,1 0 1,0 0-1,0-1 0,0 1 0,1 0 0,-1-1 0,1 0 1,0 0-1,0 0 0,0 0 0,0 0 0,0 0 0,0-1 1,1 0-1,0 0 0,-1 0 0,1 0 0,0 0 0,5 1 1,6 2-12,-1-1 0,1-1 0,0 0 0,0-1 0,0 0 0,20-1 0,-32-2-31,0 1 1,0-1 0,0 0-1,-1 0 1,1 0 0,0 0-1,-1 0 1,1 0 0,-1-1-1,1 1 1,-1-1 0,1 0-1,-1 0 1,0 0-1,0 0 1,0 0 0,0 0-1,-1 0 1,1-1 0,0 1-1,-1-1 1,0 1 0,0-1-1,1 1 1,-2-1-1,1 0 1,0 0 0,0 1-1,-1-1 1,1-4 0,2-10-194,-1 1 1,-1-1 0,-1-23-1,0 30 69,2 14 87,12 48 552,31 73 1,4 13 212,-40-108-638,-2 0 1,-1 1 0,-1 0-1,2 48 1,-7-77-69,-1 0 0,1 0 0,0 1 0,-1-1 0,1 0 0,-1 0 0,0 0 0,0 0 0,0 0 0,0 0 0,0-1 0,0 1-1,0 0 1,-1 0 0,1-1 0,0 1 0,-1-1 0,0 1 0,1-1 0,-1 0 0,0 1 0,0-1 0,1 0 0,-1 0 0,0 0 0,0 0 0,0-1 0,0 1 0,0-1 0,-1 1 0,-3 0 0,-8 1-124,-1-1 0,0 0 1,-25-1-1,19-1-123,11 1 223,0-1 1,1 0-1,-1 0 0,0-1 0,1 0 0,-1-1 0,1 0 1,0 0-1,-1-1 0,2 0 0,-1-1 0,0 0 0,1 0 1,0-1-1,0 0 0,1 0 0,-7-8 0,12 11 63,0 0 0,0 0 0,0 0-1,0 0 1,1 0 0,0-1 0,-1 1 0,1 0-1,0-1 1,1 1 0,-1-1 0,1 1 0,-1-1-1,1 0 1,0 1 0,1-1 0,-1 1 0,0-1-1,1 1 1,0-1 0,0 1 0,0-1-1,0 1 1,1 0 0,-1 0 0,1 0 0,0-1-1,0 1 1,3-3 0,5-7-1007,0 1 0,1 0 1,1 1-1,24-19 0,-3 4-3997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1.540"/>
    </inkml:context>
    <inkml:brush xml:id="br0">
      <inkml:brushProperty name="width" value="0.05" units="cm"/>
      <inkml:brushProperty name="height" value="0.05" units="cm"/>
      <inkml:brushProperty name="color" value="#004F8B"/>
    </inkml:brush>
  </inkml:definitions>
  <inkml:trace contextRef="#ctx0" brushRef="#br0">189 69 5074,'0'0'6497,"-5"-10"-5452,-15-33-354,18 42-659,0-1-1,0 1 0,0-1 0,0 1 1,0 0-1,0-1 0,0 1 0,0 0 0,-1 1 1,1-1-1,0 0 0,-1 1 0,1-1 1,0 1-1,-1 0 0,1-1 0,-1 1 1,1 0-1,0 1 0,-1-1 0,1 0 0,-1 1 1,-2 0-1,-4 0-18,5 0 9,0-1 0,-1 1 0,1 0-1,0 0 1,0 0 0,0 0-1,0 1 1,0 0 0,1 0-1,-1 0 1,0 0 0,1 0-1,-1 1 1,1-1 0,0 1 0,0 0-1,0 0 1,0 1 0,1-1-1,-1 0 1,1 1 0,0-1-1,0 1 1,0 0 0,0 0-1,-1 7 1,1-6 10,0 0 1,1 1-1,-1-1 0,1 0 1,1 1-1,-1-1 0,1 1 1,0-1-1,0 1 0,1-1 1,-1 1-1,1-1 0,0 0 1,1 1-1,-1-1 0,1 0 1,0 0-1,1 0 0,-1 0 1,5 7-1,1-3-2,1-1-1,-1 0 1,1-1 0,0 0-1,1 0 1,0-1 0,0 0 0,0-1-1,1 0 1,-1-1 0,1 0-1,0 0 1,19 3 0,-8-4-25,0 0 0,0-1 0,0-1 0,0-1 0,0-1 0,30-5 0,-39 3 15,1 0-1,-1-1 1,1 0-1,-1-1 1,-1-1 0,1 0-1,-1-1 1,0 0 0,12-10-1,-18 12-70,0 1 1,-1-1-1,0 0 0,1 0 0,-2-1 0,1 1 0,-1-1 0,0 0 0,0-1 0,0 1 0,-1-1 0,0 1 0,-1-1 0,1 0 1,-1 0-1,0 0 0,-1 0 0,1-14 0,-2 19 44,0 0 1,-1 0-1,1 1 0,-1-1 1,0 0-1,0 0 1,0 1-1,1-1 0,-2 1 1,1-1-1,0 1 0,0-1 1,0 1-1,-1-1 1,1 1-1,0 0 0,-1 0 1,1 0-1,-1 0 0,0 0 1,1 0-1,-1 0 1,0 0-1,0 1 0,1-1 1,-1 1-1,0-1 1,0 1-1,0 0 0,0 0 1,1 0-1,-1 0 0,0 0 1,-2 0-1,1 0-29,-1 0 0,1 0 0,0 0 0,-1 0 0,1 1 0,0-1 0,-1 1 0,1 0 0,0 0 1,0 0-1,-1 0 0,1 0 0,0 1 0,1 0 0,-1-1 0,0 1 0,0 0 0,-4 5 0,4-3 23,1 0-1,0 0 1,0 0 0,0 0 0,0 1-1,1-1 1,-1 1 0,1-1 0,0 1 0,1-1-1,-1 1 1,1-1 0,0 1 0,0 0-1,0-1 1,1 1 0,0-1 0,0 1 0,0-1-1,0 1 1,1-1 0,-1 0 0,1 1 0,4 5-1,-2-4 33,-1-1 0,1 0-1,0-1 1,1 1 0,-1-1-1,1 0 1,0 0 0,0 0-1,0-1 1,0 1 0,1-1-1,-1 0 1,1-1-1,0 0 1,0 0 0,0 0-1,10 2 1,-8-3-40,-1 0 0,1-1 1,0 0-1,0 0 0,-1 0 0,1-1 0,0 0 0,-1-1 0,1 0 0,-1 0 1,1 0-1,-1-1 0,0 0 0,0 0 0,13-9 0,-10 4-298,0-1 0,0 0 0,-1 0 1,-1-1-1,1 0 0,-1 0 0,-1-1 0,11-21 0,-14 24 207,0 1 0,-1-1 1,-1 0-1,1 0 0,-1 0 0,-1-1 0,1 1 1,-2 0-1,1-13 0,-1 31 1041,1 0-1,0 0 1,0 0-1,1-1 1,1 1-1,5 17 1,-5-21-1144,0 0 0,0 0 0,1 1 0,-1-2 1,1 1-1,1 0 0,-1-1 0,1 0 0,0 0 1,0 0-1,0-1 0,1 1 0,-1-1 1,1-1-1,0 1 0,0-1 0,13 5 0,19 2-3813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2.024"/>
    </inkml:context>
    <inkml:brush xml:id="br0">
      <inkml:brushProperty name="width" value="0.05" units="cm"/>
      <inkml:brushProperty name="height" value="0.05" units="cm"/>
      <inkml:brushProperty name="color" value="#004F8B"/>
    </inkml:brush>
  </inkml:definitions>
  <inkml:trace contextRef="#ctx0" brushRef="#br0">289 111 6659,'0'0'7593,"-3"-16"-7217,-14-50-69,17 65-307,-1-1-1,-1 0 1,1 0 0,0 1 0,0-1-1,0 1 1,-1-1 0,1 1 0,-1-1 0,1 1-1,-1 0 1,0 0 0,1 0 0,-1 0-1,0 0 1,0 0 0,0 0 0,0 1-1,0-1 1,0 1 0,-2-1 0,-43-1-130,34 3 121,7-1-7,-9-1-36,1 1 1,-1 0-1,0 1 1,0 1-1,-20 5 1,31-6 44,1 0-1,0 0 1,0 0 0,0 1 0,0-1 0,0 1 0,1 0 0,-1 0 0,0 0-1,1 0 1,-1 1 0,1-1 0,0 1 0,0-1 0,0 1 0,0 0 0,0 0-1,1-1 1,-1 1 0,1 1 0,0-1 0,-1 0 0,2 0 0,-1 0 0,0 1-1,1-1 1,-1 0 0,1 0 0,0 7 0,0-6 20,1-1 0,-1 1 0,1-1 0,0 1-1,0-1 1,0 1 0,0-1 0,0 0 0,1 0 0,0 0 0,-1 0 0,1 0 0,0 0 0,1 0 0,-1 0-1,0-1 1,1 1 0,0-1 0,-1 0 0,1 1 0,0-1 0,0-1 0,0 1 0,0 0 0,1-1 0,3 2-1,-1-1-17,1 1 0,0-1 0,0-1-1,0 1 1,0-1 0,0-1 0,0 1-1,0-1 1,0 0 0,1-1 0,-1 0-1,11-2 1,-14 1-78,0 1-1,0-1 1,-1 0 0,1 0 0,0 0 0,-1-1-1,0 1 1,1-1 0,-1 0 0,0 0-1,0 0 1,-1 0 0,1-1 0,-1 1-1,1-1 1,-1 1 0,0-1 0,0 0-1,-1 0 1,1 0 0,1-7 0,0-3-190,0-1 1,-1 0-1,0 0 1,-1-26 1942,-2 44-1601,1 0 1,-1 0-1,0-1 1,1 1 0,0 0-1,0 0 1,-1-1-1,2 1 1,-1 0-1,0 0 1,1 0-1,-1-1 1,1 1-1,0 0 1,0-1 0,0 1-1,0 0 1,2 3-1,30 41 160,-27-42-311,0 1 0,0-1 0,1 0 0,0 0 0,0-1 1,0 0-1,1 0 0,-1-1 0,1 0 0,9 3 0,-12-5-326,0 0-1,0 1 1,1-2 0,-1 1-1,0-1 1,0 1-1,1-1 1,-1-1 0,0 1-1,1-1 1,-1 0-1,0 0 1,0 0 0,0-1-1,0 0 1,0 0-1,5-3 1,12-13-2569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2.512"/>
    </inkml:context>
    <inkml:brush xml:id="br0">
      <inkml:brushProperty name="width" value="0.05" units="cm"/>
      <inkml:brushProperty name="height" value="0.05" units="cm"/>
      <inkml:brushProperty name="color" value="#004F8B"/>
    </inkml:brush>
  </inkml:definitions>
  <inkml:trace contextRef="#ctx0" brushRef="#br0">1 238 448,'0'0'1748,"2"-22"-49,0-2-1086,9-85 628,-8 27 5466,-3 109-5327,-2 52-888,0-39 106,1 1 0,8 64 0,-5-99-550,-1 0 1,1 0-1,-1 0 0,2 0 0,-1 0 0,1 0 1,0 0-1,0-1 0,0 1 0,1-1 1,0 0-1,0 0 0,0-1 0,1 1 1,4 3-1,0-1 19,1-1 0,-1 0 0,1-1 0,0 0-1,0-1 1,0 0 0,22 5 0,0-2-305,1-3 0,0-1 0,0-1 0,57-4 0,-87 1 197,1 1 0,0-1-1,-1 0 1,1 0 0,-1 0-1,1 0 1,-1-1 0,0 0-1,1 1 1,-1-1-1,0 0 1,0-1 0,0 1-1,-1-1 1,1 1 0,0-1-1,-1 0 1,0 0 0,0 0-1,0 0 1,0 0-1,0 0 1,0 0 0,-1-1-1,2-5 1,0 1 28,-1-1-1,0 1 1,0 0 0,-1-1-1,0 1 1,0-1 0,-1 0-1,-1 1 1,1-1 0,-3-9 0,2 16 20,0-1 1,0 1 0,0 1 0,0-1 0,0 0 0,-1 0 0,1 0 0,-1 1 0,1-1-1,-1 1 1,0-1 0,1 1 0,-1-1 0,0 1 0,0 0 0,0 0 0,0 0 0,0 0-1,0 0 1,0 1 0,-1-1 0,1 1 0,0-1 0,0 1 0,0 0 0,-1 0 0,1 0-1,0 0 1,0 0 0,-1 0 0,1 1 0,0-1 0,0 1 0,0-1 0,0 1 0,0 0-1,0 0 1,0 0 0,0 0 0,0 0 0,0 1 0,0-1 0,0 0 0,1 1 0,-1-1 0,-1 3-1,0 1 52,0-1 0,1 1 0,-1 0 0,1 1 0,0-1 0,0 0 0,1 1 0,0-1 0,0 1 0,0-1 0,1 1 0,-1-1 0,1 1 0,1 0 0,-1-1 0,1 1 0,0-1 0,0 1 0,0-1 0,1 0 0,0 1 0,0-1 0,0 0 0,1 0 0,0 0 0,0-1 0,0 1 0,0-1 0,1 1 0,0-1 0,0 0 0,0 0 0,0-1 0,1 1 0,-1-1 0,10 5 0,-5-4-103,1 0-1,0 0 1,1-1 0,-1 0 0,21 3 0,26-3-3136,-38-5-181,-7-9-1673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0.891"/>
    </inkml:context>
    <inkml:brush xml:id="br0">
      <inkml:brushProperty name="width" value="0.05" units="cm"/>
      <inkml:brushProperty name="height" value="0.05" units="cm"/>
      <inkml:brushProperty name="color" value="#FF0066"/>
    </inkml:brush>
  </inkml:definitions>
  <inkml:trace contextRef="#ctx0" brushRef="#br0">1 20 2881,'0'0'5373,"15"-5"-5167,46-9 69,-60 14-265,0 0 0,0 0 1,0 0-1,0 0 0,0 0 1,0 0-1,0 0 0,0 0 1,-1 1-1,1-1 0,0 0 0,0 1 1,0-1-1,0 0 0,0 1 1,0-1-1,-1 1 0,1-1 1,0 1-1,0 0 0,-1-1 1,1 1-1,0 0 0,-1-1 1,1 1-1,-1 0 0,1 0 1,-1 0-1,1 0 0,-1-1 0,1 1 1,-1 0-1,0 0 0,0 0 1,1 1-1,1 33 102,-3-29-102,2-2-75,-1 0 0,1 0-1,-1 0 1,-1 0 0,1 0-1,0 0 1,-1 0 0,0 0-1,0-1 1,0 1 0,0 0 0,-1 0-1,0 0 1,1-1 0,-1 1-1,-1-1 1,1 0 0,0 1-1,-1-1 1,0 0 0,1 0 0,-7 4-1,8-6 66,46 0 1169,-40 0-1036,-1 1 1,1 0-1,-1 0 1,1 1-1,-1-1 1,0 1 0,0 0-1,0 0 1,0 0-1,-1 1 1,1-1-1,-1 1 1,0 0-1,0 0 1,0 0-1,-1 0 1,1 0-1,-1 1 1,0-1 0,0 1-1,1 6 1,0-3-91,-1-1 0,0 0 0,0 1 0,0-1 1,-1 1-1,-1-1 0,1 1 0,-1 0 1,0-1-1,-1 1 0,0-1 0,0 1 0,-3 9 1,2-14-31,0 0 1,1 0 0,-1 0-1,0 0 1,0 0 0,-1 0-1,1-1 1,-1 1 0,1-1-1,-1 0 1,0 0 0,0 0-1,0 0 1,0 0-1,0 0 1,0-1 0,-1 0-1,1 1 1,0-1 0,-1 0-1,-3 0 1,-9 1-16,0 0 1,0-1-1,-22-1 1,16-1-232,22 1 191,-1 0 0,0 0 1,1-1-1,-1 1 0,0 0 0,1-1 0,-1 1 0,1-1 0,-1 1 1,1-1-1,-1 1 0,1-1 0,-1 1 0,1-1 0,0 0 0,-1 1 1,1-1-1,0 1 0,-1-1 0,1 0 0,0 0 0,0 1 1,0-1-1,-1 0 0,1 1 0,0-1 0,0 0 0,0 1 0,0-1 1,0 0-1,0 0 0,1 1 0,-1-1 0,0 0 0,0 1 1,0-1-1,1 0 0,-1 1 0,0-1 0,1 0 0,-1 1 0,1-1 1,12-30-4109,0 10-1039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2.861"/>
    </inkml:context>
    <inkml:brush xml:id="br0">
      <inkml:brushProperty name="width" value="0.05" units="cm"/>
      <inkml:brushProperty name="height" value="0.05" units="cm"/>
      <inkml:brushProperty name="color" value="#004F8B"/>
    </inkml:brush>
  </inkml:definitions>
  <inkml:trace contextRef="#ctx0" brushRef="#br0">1 10 9044,'0'0'9444,"41"-9"-9139,-8 9 95,7 0-400,3 0-144,-2 0-208,-3 7-1601,-13-1-1521,-17-4-3489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5.388"/>
    </inkml:context>
    <inkml:brush xml:id="br0">
      <inkml:brushProperty name="width" value="0.05" units="cm"/>
      <inkml:brushProperty name="height" value="0.05" units="cm"/>
      <inkml:brushProperty name="color" value="#004F8B"/>
    </inkml:brush>
  </inkml:definitions>
  <inkml:trace contextRef="#ctx0" brushRef="#br0">1 8 6067,'0'0'8502,"10"0"-7683,76 1 875,114-2 562,-69-6-7582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6.778"/>
    </inkml:context>
    <inkml:brush xml:id="br0">
      <inkml:brushProperty name="width" value="0.05" units="cm"/>
      <inkml:brushProperty name="height" value="0.05" units="cm"/>
      <inkml:brushProperty name="color" value="#004F8B"/>
    </inkml:brush>
  </inkml:definitions>
  <inkml:trace contextRef="#ctx0" brushRef="#br0">367 286 8180,'0'0'4637,"0"-13"-4307,-1-41 65,1 53-382,0 0-1,0 0 0,0-1 1,-1 1-1,1 0 0,0 0 1,-1-1-1,1 1 1,-1 0-1,1 0 0,-1 0 1,0 0-1,0 0 0,1 0 1,-1 0-1,0 0 1,0 0-1,0 0 0,0 1 1,0-1-1,0 0 0,0 0 1,0 1-1,0-1 1,0 1-1,-1-1 0,1 1 1,0-1-1,-2 1 0,-35-2-47,30 3 25,-20-1-36,1 1 0,0 2 0,-32 7 1,48-8 30,0 1 0,0 0 0,0 1 0,1 0 0,0 1 0,0 0 0,0 1 1,0 0-1,1 1 0,-13 11 0,19-16 1,1 0 1,-1 1 0,1-1-1,0 1 1,0 0 0,0-1-1,0 1 1,0 0-1,0 0 1,1 0 0,0 1-1,0-1 1,0 0-1,0 0 1,0 1 0,0-1-1,1 0 1,0 1-1,-1-1 1,2 7 0,0-5 33,1 0-1,-1-1 1,1 1 0,0-1 0,0 0 0,1 0 0,-1 0 0,1 0 0,0 0-1,0 0 1,0-1 0,1 1 0,3 3 0,13 8 154,1-1 0,0 0 0,1-2 0,32 14 0,-49-23-158,54 22 194,63 33 441,-110-52-604,-1 1-1,0 0 1,-1 1 0,0 0 0,0 1 0,0 0-1,14 19 1,-22-26-55,0 0 0,0 0-1,0 1 1,-1-1 0,1 0 0,-1 1-1,0-1 1,1 1 0,-1 0 0,0-1-1,0 1 1,-1 0 0,1-1 0,-1 1-1,1 0 1,-1 0 0,0 0 0,0-1-1,0 1 1,0 0 0,-1 0 0,1 0-1,-1-1 1,0 1 0,1 0 0,-1 0-1,0-1 1,-1 1 0,1-1 0,0 1-1,-1-1 1,0 0 0,1 1 0,-1-1-1,0 0 1,0 0 0,0 0 0,0 0-1,-1-1 1,-1 2 0,-3 1-29,0 0 0,0-1 0,0 0 0,0 0 0,-1-1 0,1 0 0,-1 0 0,1-1 0,-1 0 0,0 0 0,1-1 0,-1 0 0,-14-2 0,20 2 11,-1-1 1,1 0 0,0 1-1,-1-1 1,1 0 0,-1 0-1,1 0 1,0 0 0,0-1-1,0 1 1,0-1 0,0 1-1,0-1 1,0 0 0,0 0-1,1 0 1,-1 0 0,1 0-1,-3-3 1,2 0-20,0 0 0,0 0 0,0 0 1,1 0-1,0 0 0,0 0 0,0-1 0,0 1 0,1-7 0,0 3-53,0-1 0,1 0 0,1 1 0,-1-1 0,1 1 1,1-1-1,0 1 0,0 0 0,1 0 0,5-9 0,18-18-153,1 2 1,53-49 0,-56 60 286,-1-2 0,-1 0 0,-1-1 1,-1-1-1,29-50 0,-45 64 72,0 1-1,-1-1 1,0 0 0,-1 0-1,-1-1 1,0 1-1,0-1 1,-2 1 0,1-1-1,-2 1 1,-2-16 0,3 27-91,0 0 0,0 0 1,-1 0-1,1 0 0,-1 0 1,1 0-1,-1 1 0,0-1 1,0 0-1,0 0 0,0 1 1,0-1-1,0 1 0,0-1 1,-1 1-1,1-1 0,-1 1 1,1 0-1,-1-1 0,1 1 1,-1 0-1,1 0 0,-1 0 1,0 0-1,0 1 0,0-1 1,0 0-1,1 1 0,-1-1 1,0 1-1,0 0 0,0 0 1,0-1-1,0 1 0,0 0 1,0 1-1,0-1 0,0 0 1,0 1-1,0-1 1,0 1-1,1-1 0,-1 1 1,0 0-1,0 0 0,1 0 1,-1 0-1,0 0 0,1 0 1,-1 0-1,-2 3 0,-2 5 58,0 1 0,0 0 0,1 1 0,0-1-1,1 1 1,0 0 0,0 0 0,1 0 0,1 0-1,-2 15 1,1 17 381,2 60 0,1-89-414,0-5-7,1 1-1,-1-1 1,1 0 0,1 1-1,0-1 1,0 0-1,1 0 1,0 0 0,1-1-1,0 1 1,0-1-1,1 0 1,0 0 0,0 0-1,1-1 1,0 1-1,0-1 1,1-1 0,0 1-1,0-1 1,0-1-1,1 1 1,0-1 0,0 0-1,0-1 1,1 0 0,-1 0-1,1-1 1,0 0-1,0-1 1,0 0 0,1 0-1,-1-1 1,0 0-1,14-1 1,-15 0-48,0 0-1,1 0 1,-1-1-1,0 0 1,0-1-1,0 0 1,0 0-1,0-1 1,14-7-1,-17 8-13,0-2 0,-1 1 0,0 0-1,0-1 1,0 0 0,0 0 0,0 0-1,-1-1 1,0 1 0,0-1 0,0 1 0,-1-1-1,1 0 1,-1 0 0,0 0 0,1-6-1,1-5-100,-2 1-1,1 0 0,-2-1 0,0 1 1,-1 0-1,-1-1 0,-2-19 1,2 55-1267,1-16 1394,-1-1-1,1 0 1,0 0 0,0 0 0,0 1-1,0-1 1,0 0 0,1 0 0,-1 0-1,1 0 1,0 1 0,0-1 0,0 0-1,0 0 1,1-1 0,-1 1 0,1 0 0,-1 0-1,1-1 1,0 1 0,4 3 0,-2-3-29,0 1 1,0-1 0,1 0 0,-1 0 0,1 0 0,0-1 0,0 1 0,0-1-1,0 0 1,1-1 0,-1 0 0,0 1 0,1-1 0,-1-1 0,0 1 0,1-1-1,-1 0 1,1 0 0,-1-1 0,1 0 0,-1 0 0,0 0 0,1 0-1,-1-1 1,0 0 0,0 0 0,0 0 0,0-1 0,0 0 0,-1 0 0,1 0-1,-1 0 1,0-1 0,0 0 0,0 1 0,0-2 0,-1 1 0,0 0 0,1-1-1,-2 1 1,1-1 0,0 0 0,-1 0 0,0 0 0,0 0 0,-1 0 0,1-1-1,0-5 1,0 3-281,0-1 0,-1 0-1,0 1 1,0-1-1,-1 0 1,0 0 0,-1 0-1,-2-9 1,1 62 1975,7-7-989,1-1 1,3 1-1,0-1 0,20 45 1,6 24-164,-29-85-477,-2-11-24,-1 1 0,-1-1 1,1 1-1,-1 0 0,-1 0 0,0-1 0,0 1 0,-1 0 0,-2 18 0,1-27-15,0 1 0,0 0 0,-1 0 0,1-1 0,-1 1-1,1-1 1,-1 1 0,1-1 0,-1 0 0,0 1 0,1-1-1,-1 0 1,0 0 0,0 0 0,0-1 0,0 1 0,0 0 0,0-1-1,0 1 1,0-1 0,-2 1 0,-48 5-275,37-5 24,0 0 120,0 0 1,-1-1-1,1-1 1,-24-3-1,36 3 131,0 1 0,0-1 0,0 0 0,1 0 0,-1 0 0,0 0 0,1 0 0,-1 0 1,1-1-1,-1 1 0,1-1 0,0 0 0,0 0 0,0 0 0,0 0 0,0 0 0,0 0 0,0-1 0,1 1 0,-1 0 0,1-1 0,-1 0 0,1 1 0,0-1 0,0 0 0,0 1 0,1-1 0,-1 0 1,1 0-1,-1-5 0,3-42-1559,-1 47 1171,0-1 1,0 1-1,0 0 0,0-1 1,1 1-1,-1 0 0,1 0 1,0 0-1,0 0 0,0 1 1,0-1-1,3-2 0,17-16-5006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7.549"/>
    </inkml:context>
    <inkml:brush xml:id="br0">
      <inkml:brushProperty name="width" value="0.05" units="cm"/>
      <inkml:brushProperty name="height" value="0.05" units="cm"/>
      <inkml:brushProperty name="color" value="#004F8B"/>
    </inkml:brush>
  </inkml:definitions>
  <inkml:trace contextRef="#ctx0" brushRef="#br0">167 89 7459,'0'0'5566,"-1"-11"-4745,-7-33-306,8 43-492,-1 0-1,1 0 1,-1-1-1,0 1 0,1 0 1,-1 0-1,0 0 1,0 0-1,0 0 1,0 1-1,1-1 1,-1 0-1,0 0 1,-1 1-1,1-1 0,0 0 1,0 1-1,0-1 1,0 1-1,0-1 1,-1 1-1,1 0 1,-3-1-1,-27 0 28,24 1-78,3 0 51,0 0 0,0 0 0,1 1 0,-1-1 0,0 1 1,0 0-1,0 0 0,1 0 0,-1 0 0,1 0 1,-1 1-1,1 0 0,-1 0 0,1 0 0,0 0 1,0 0-1,0 1 0,0-1 0,0 1 0,0 0 1,1 0-1,0 0 0,-1 0 0,1 0 0,0 1 1,0-1-1,1 1 0,-1-1 0,1 1 0,0-1 1,0 1-1,0 0 0,0 0 0,1-1 0,-1 1 1,1 0-1,0 0 0,0 0 0,1 0 0,-1 0 0,1-1 1,-1 1-1,1 0 0,1 0 0,-1-1 0,0 1 1,1-1-1,2 5 0,1-1 6,1 0-1,0 0 1,0-1-1,1 1 1,0-1-1,0-1 1,0 1-1,1-1 1,0-1-1,0 1 1,0-1 0,0-1-1,1 0 1,-1 0-1,13 3 1,-7-3-35,1 0 0,0-1 1,0 0-1,0-1 0,0 0 1,0-2-1,0 0 0,26-4 1,-31 2 7,1-1 1,-1 0-1,0 0 1,0-1-1,-1 0 1,1-1-1,-1 0 1,0 0-1,-1-1 1,1 0-1,6-8 1,-9 9-1,0 0 1,-1-1-1,0 1 1,-1-1 0,0 0-1,0 0 1,0-1 0,-1 1-1,0-1 1,0 0-1,-1 0 1,0 0 0,0 0-1,-1 0 1,1-10 0,-3 16-11,1 0 0,-1 0 0,0 1 0,0-1 0,0 0 1,0 0-1,0 0 0,0 1 0,-1-1 0,1 1 0,0-1 0,-1 1 1,0-1-1,1 1 0,-1 0 0,0 0 0,1 0 0,-1 0 1,0 0-1,0 0 0,0 0 0,0 0 0,0 1 0,0-1 1,0 1-1,0 0 0,0-1 0,-2 1 0,-2-1-22,1 0-1,-1 0 1,0 1 0,0 0-1,1 0 1,-1 0 0,0 1-1,0-1 1,-8 3 0,11 0 6,0-1 0,-1 1 1,1-1-1,0 1 1,0 0-1,1 0 0,-1 1 1,1-1-1,-1 0 1,1 1-1,0 0 0,1-1 1,-1 1-1,0 0 1,1 0-1,0 0 0,0 0 1,0 0-1,1 0 1,-1 0-1,1 8 0,-1-7 61,1 1 0,0-1 0,0 1 0,0-1 0,0 1 0,1-1 0,0 1 0,1-1 0,-1 1 0,1-1 0,0 0 0,0 0 0,0 0 0,1 0 0,5 8 0,-3-9-18,-1 0 1,1-1 0,0 1 0,0-1-1,0 0 1,1 0 0,-1 0 0,1-1-1,0 0 1,0 0 0,0-1 0,0 1-1,0-1 1,0-1 0,0 1 0,0-1-1,0 0 1,0 0 0,0-1 0,0 1-1,0-1 1,11-4 0,-5 1-103,0 0 0,0-1 0,0 0 0,0-1 0,-1-1 0,0 0 0,0 0 0,-1-1 0,16-15 0,-21 19 3,0-1 1,-1 1 0,1-1 0,-1 0 0,0-1 0,-1 1 0,0-1 0,1 1 0,-2-1 0,1 0 0,-1 0 0,0 0-1,2-10 1,-4 25 364,1 0-1,0 1 0,0-1 1,0 0-1,1 0 1,1 0-1,0 0 0,0-1 1,0 1-1,1-1 0,1 0 1,-1 0-1,10 12 1,-10-15-385,1 0 1,-1 0 0,1-1 0,1 1 0,-1-1 0,1 0 0,-1-1 0,8 4-1,-7-4-533,1 0 0,0-1 0,0 0 0,-1 0 0,2-1 0,-1 0-1,0 0 1,10 0 0,8-1-4996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8.037"/>
    </inkml:context>
    <inkml:brush xml:id="br0">
      <inkml:brushProperty name="width" value="0.05" units="cm"/>
      <inkml:brushProperty name="height" value="0.05" units="cm"/>
      <inkml:brushProperty name="color" value="#004F8B"/>
    </inkml:brush>
  </inkml:definitions>
  <inkml:trace contextRef="#ctx0" brushRef="#br0">242 55 6723,'0'0'9007,"0"-5"-8332,0 3-639,0 1 1,0-1-1,0 1 1,0-1 0,0 1-1,0-1 1,-1 1-1,1-1 1,-1 1-1,1-1 1,-1 1-1,0 0 1,1-1-1,-1 1 1,0 0-1,0-1 1,0 1-1,0 0 1,0 0-1,-1-1 1,-2 0-37,1 0-1,0 0 1,-1 1-1,1-1 1,-1 1 0,1 0-1,-1 0 1,0 0-1,-4 0 1,-8-1-14,0 0 1,0 1-1,0 0 0,0 1 0,-18 3 1,30-3 12,1 1-1,-1-1 1,1 1 0,0 0 0,-1 0-1,1 0 1,0 1 0,0-1 0,0 1 0,0-1-1,0 1 1,0 0 0,1 0 0,-1 0-1,1 1 1,-1-1 0,1 1 0,0-1 0,0 1-1,0 0 1,0 0 0,0 0 0,0 0-1,1 0 1,0 0 0,0 0 0,0 0-1,0 1 1,0-1 0,0 6 0,0-5 21,0 0 0,1-1 0,0 1 0,0 0 0,0 0 0,0 0 0,1-1 0,-1 1 0,1 0 0,0-1 0,0 1 0,0-1 0,0 1 0,1-1 0,0 1 1,0-1-1,-1 0 0,5 4 0,-3-4 2,1 0 0,-1-1 0,1 0 0,0 0 0,0 0 0,0 0 0,0-1 0,1 0 0,-1 0 0,0 0 0,0 0 0,1 0 0,-1-1 0,0 0 0,9 0 0,-8-1-91,1 1-1,-1-1 0,0 0 0,1 0 1,-1-1-1,0 0 0,0 0 0,0 0 0,0 0 1,0-1-1,-1 0 0,1 0 0,-1 0 1,1 0-1,-1-1 0,0 0 0,-1 1 0,5-7 1,-3 5-101,-1-1 1,0 0-1,0 0 1,-1-1 0,0 1-1,0-1 1,0 1-1,-1-1 1,0 0-1,0 0 1,-1 0 0,0 0-1,1-10 721,-2 53 514,1-31-1063,1 0 1,-1 0 0,1 0 0,0 0-1,0 0 1,0 0 0,1 0 0,0-1-1,0 1 1,0-1 0,0 1 0,1-1-1,-1-1 1,1 1 0,0 0 0,0-1-1,1 0 1,-1 0 0,1 0 0,-1 0-1,1-1 1,7 3 0,-8-3-416,1-1 0,-1 0 0,0 0 0,1 0 0,-1 0 0,1 0 0,-1-1 0,1 0 0,-1 0 0,1-1-1,-1 1 1,1-1 0,-1 0 0,0 0 0,1 0 0,-1 0 0,7-4 0,10-12-3266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8.532"/>
    </inkml:context>
    <inkml:brush xml:id="br0">
      <inkml:brushProperty name="width" value="0.05" units="cm"/>
      <inkml:brushProperty name="height" value="0.05" units="cm"/>
      <inkml:brushProperty name="color" value="#004F8B"/>
    </inkml:brush>
  </inkml:definitions>
  <inkml:trace contextRef="#ctx0" brushRef="#br0">3 160 1265,'0'0'1574,"2"-17"-8,0 1-838,7-54 528,-6 13 5700,-4 85-6273,-6 27 259,2-19-450,2 0 0,0-1 0,4 45 0,0-75-471,0 0 0,1 0 0,-1-1 0,1 1 1,-1 0-1,2-1 0,-1 1 0,0-1 0,1 1 0,0-1 0,0 0 0,0 0 0,0 0 0,1-1 0,-1 1 0,1-1 0,0 0 0,0 0 0,1 0 0,-1-1 0,0 1 0,1-1 0,-1 0 0,1 0 0,0-1 0,0 1 0,7 0 0,14 3-101,-1-1 0,1-1 0,50-1 0,-71-2 38,8 1-89,0-2 0,0 1 0,1-2 0,-1 0 0,0 0-1,0-1 1,0-1 0,19-8 0,-26 9 100,0-1-1,-1 1 1,1-1 0,-1-1 0,0 1-1,0 0 1,-1-1 0,1 0-1,-1 0 1,0-1 0,-1 1-1,1-1 1,-1 0 0,0 0 0,0 0-1,-1 0 1,0 0 0,0-1-1,1-6 1,-1 9-2,-1-1 1,0 1-1,0 0 1,-1-1-1,1 1 1,-1-1-1,0 1 0,0 0 1,-1-1-1,1 1 1,-1-1-1,0 1 1,0 0-1,-4-9 0,3 11 36,0 0 0,1 0 0,-1 0 0,-1 0-1,1 0 1,0 1 0,0-1 0,-1 1 0,1 0-1,0-1 1,-1 1 0,0 0 0,1 0-1,-1 1 1,0-1 0,1 0 0,-1 1 0,0 0-1,1 0 1,-1-1 0,0 2 0,0-1 0,0 0-1,1 0 1,-4 2 0,3-1 27,0 0 1,0 0 0,0 0-1,1 1 1,-1-1 0,0 1-1,1 0 1,-1 0 0,1-1-1,0 2 1,0-1 0,0 0-1,0 0 1,0 1 0,0-1-1,0 1 1,1 0 0,-1-1-1,1 1 1,0 0-1,0 0 1,0 0 0,0 0-1,0 0 1,0 3 0,-1 2 46,1-1 0,0 1-1,0-1 1,0 1 0,1-1 0,0 1 0,0 0 0,1-1 0,3 13 0,-3-16-63,1 0 0,0 0 1,0-1-1,0 1 0,1-1 1,0 1-1,-1-1 0,1 0 0,0 0 1,0 0-1,1 0 0,-1-1 1,1 1-1,-1-1 0,1 0 0,0 0 1,0 0-1,0 0 0,7 1 0,0 0-740,1 0 0,-1-1 0,1 0 0,0-1 0,-1 0 0,14-1 0,-9-4-3169,-8-11-2097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18.981"/>
    </inkml:context>
    <inkml:brush xml:id="br0">
      <inkml:brushProperty name="width" value="0.05" units="cm"/>
      <inkml:brushProperty name="height" value="0.05" units="cm"/>
      <inkml:brushProperty name="color" value="#004F8B"/>
    </inkml:brush>
  </inkml:definitions>
  <inkml:trace contextRef="#ctx0" brushRef="#br0">1 1 3185,'0'0'13126,"141"5"-12949,-85-5-177,-5 0-80,-9 0-2017,-15 0-3378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1.162"/>
    </inkml:context>
    <inkml:brush xml:id="br0">
      <inkml:brushProperty name="width" value="0.05" units="cm"/>
      <inkml:brushProperty name="height" value="0.05" units="cm"/>
      <inkml:brushProperty name="color" value="#004F8B"/>
    </inkml:brush>
  </inkml:definitions>
  <inkml:trace contextRef="#ctx0" brushRef="#br0">0 321 3009,'0'0'9621,"21"6"-8599,9 3-579,0-2 0,43 5 0,-59-10-325,1-1 1,0 0 0,0-2 0,0 0 0,0 0 0,-1-1-1,1-1 1,27-9 0,-28 6-161,0 0 0,-1 0 0,0-2 0,0 1 0,-1-2 1,0 0-1,0 0 0,17-20 0,-23 22-159,0 0 1,-1-1 0,0 0-1,0 0 1,0-1 0,-2 1-1,1-1 1,-1 0-1,0 0 1,-1 0 0,0 0-1,0 0 1,-1-1 0,0-17-1,-1 22 57,-4-52-981,4 55 1114,0 0 0,-1 0 0,1 0 0,-1-1 0,1 1-1,-1 0 1,0 0 0,0 0 0,0 1 0,0-1 0,0 0 0,-1 0 0,1 0 0,0 1 0,-1-1 0,1 1 0,-1-1 0,0 1 0,0 0 0,1-1 0,-1 1 0,-4-2 0,5 28 270,0 18 215,2 1 0,1-1 1,3 0-1,1 0 1,14 52-1,1-27-163,-15-43-1442,-14-38-3923,5 3 4828,0-1 0,1 0 1,0 0-1,0-1 1,1 1-1,1 0 1,0-1-1,0 1 0,1 0 1,3-13-1,-3 22 308,0-1 0,1 1 0,-1 0 0,1-1-1,-1 1 1,1 0 0,0 0 0,0 0-1,0 0 1,0 1 0,0-1 0,0 1 0,1-1-1,-1 1 1,0 0 0,1-1 0,-1 1 0,1 1-1,-1-1 1,1 0 0,0 1 0,-1-1 0,1 1-1,0 0 1,-1-1 0,1 1 0,0 1 0,-1-1-1,6 1 1,-1 0 200,0-1-1,0 1 1,0 1 0,-1-1-1,1 1 1,0 1 0,-1-1-1,1 1 1,-1 0 0,9 6-1,40 47 829,-51-52-1177,-1 0 1,0 1-1,0-1 0,0 1 1,0 0-1,-1 0 0,0 0 1,0 0-1,0 0 0,0 0 0,-1 0 1,1 7-1,-4-52 174,2 34-13,-1 0-1,1 0 1,0 0 0,1 0 0,0 1 0,-1-1-1,2 0 1,-1 0 0,1 1 0,0-1 0,0 1-1,0-1 1,1 1 0,5-8 0,-4 9-50,0-1 1,1 1-1,0 0 1,0 0-1,0 1 1,0-1-1,1 1 1,-1 0-1,1 1 1,0-1-1,0 1 1,0 1-1,11-3 1,1 1-458,0 1-1,0 0 1,28 2-1,-20 1-2601,1-1-3244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2.323"/>
    </inkml:context>
    <inkml:brush xml:id="br0">
      <inkml:brushProperty name="width" value="0.05" units="cm"/>
      <inkml:brushProperty name="height" value="0.05" units="cm"/>
      <inkml:brushProperty name="color" value="#004F8B"/>
    </inkml:brush>
  </inkml:definitions>
  <inkml:trace contextRef="#ctx0" brushRef="#br0">313 128 5234,'0'0'9207,"0"-10"-8761,1-35-155,-2 43-279,1-1 1,-1 0-1,0 1 1,1 0-1,-1-1 1,-1 1-1,1-1 1,0 1-1,0 0 1,-1 0-1,1 0 1,-1 0 0,0 0-1,0 0 1,0 0-1,0 0 1,0 1-1,0-1 1,0 1-1,0-1 1,0 1-1,-1 0 1,-2-1-1,-5-2 29,0 0-1,0 1 0,-19-3 0,15 3-29,0 1 1,-1 1-1,1 0 0,0 1 0,0 0 1,0 1-1,-27 6 0,37-6-5,0 0 0,0 0 1,0 1-1,0-1 0,0 1 0,1 0 0,-1 1 0,1-1 0,-1 0 1,1 1-1,0 0 0,0 0 0,0 0 0,0 0 0,1 0 0,-1 1 0,1-1 1,0 1-1,0-1 0,0 1 0,0 0 0,1 0 0,-1 0 0,1 0 0,0 0 1,0 0-1,1 0 0,-1 0 0,1 1 0,0 6 0,0-7 23,0 1 0,0-1 1,1 1-1,0 0 0,-1-1 0,1 1 0,1-1 0,-1 1 0,1-1 0,0 0 0,0 0 0,0 0 0,0 0 0,1 0 0,4 6 0,-2-5 0,1-1-1,-1 1 0,1-1 0,0 0 0,0-1 1,0 1-1,1-1 0,-1 0 0,13 3 0,-7-2 6,-1-2-1,1 1 0,0-1 1,0-1-1,0 0 0,0 0 0,0-2 1,0 1-1,0-2 0,0 1 1,16-5-1,-23 4-37,0 1 1,0-1-1,0 0 0,0 0 1,0-1-1,-1 0 0,1 1 0,-1-1 1,0-1-1,0 1 0,0-1 1,0 1-1,0-1 0,-1 0 1,0-1-1,0 1 0,0 0 0,0-1 1,-1 0-1,1 1 0,-1-1 1,-1 0-1,1 0 0,-1 0 1,1-1-1,-1 1 0,0-10 0,-1 11-36,-1-51-256,1 54 285,0-1-1,0 1 1,0 0 0,0 0 0,0 0 0,0 0-1,0 0 1,-1 0 0,1 0 0,0 0 0,-1 0-1,1 0 1,0 0 0,-1 0 0,1 0 0,-1 0-1,0 0 1,1 1 0,-1-1 0,0 0 0,1 0-1,-1 0 1,0 1 0,0-1 0,0 0 0,0 1 0,0-1-1,1 1 1,-1-1 0,0 1 0,0 0 0,0-1-1,0 1 1,-1 0 0,1 0 0,0-1 0,0 1-1,0 0 1,0 0 0,0 0 0,0 0 0,0 0-1,0 1 1,-2-1 0,1 2-9,0 0-1,0-1 1,1 1-1,-1 0 1,0 0-1,1 0 1,-1 0-1,1 0 1,0 0-1,0 0 1,0 0 0,0 1-1,0-1 1,0 0-1,1 1 1,-1-1-1,1 0 1,0 1-1,-1-1 1,1 1 0,0-1-1,1 4 1,-1 0 45,0-1 0,0 0 1,0 0-1,1 1 0,0-1 0,0 0 1,0 0-1,1 0 0,0 0 1,2 4-1,0-4 9,1 0 1,0 0-1,0-1 1,0 0-1,0 0 1,0 0-1,1-1 1,0 0-1,0 0 0,0 0 1,0-1-1,0 0 1,0 0-1,1 0 1,7 0-1,0 0 16,0 0 0,0-1 0,-1-1 0,1 0 1,0-1-1,18-3 0,-27 3-43,-1 0 1,0 0-1,1-1 0,-1 1 1,0-1-1,0 0 1,0 0-1,0-1 1,-1 1-1,1-1 0,0 0 1,-1 0-1,0 0 1,0-1-1,0 1 1,0-1-1,0 1 0,-1-1 1,0 0-1,3-6 1,-2 4-26,-1-1 0,0 1 0,0-1 0,-1 0 0,0 0 0,0 1 0,0-1 0,-1 0 0,0 0 0,0 0 0,-1 0 0,-2-10 0,3 16 7,0 0 0,0 0 0,0 0-1,0 0 1,0 0 0,-1 0 0,1 0-1,0 0 1,-1 1 0,1-1 0,0 0-1,-1 0 1,1 0 0,-1 0 0,1 1-1,-1-1 1,0 0 0,1 0 0,-1 1 0,0-1-1,1 1 1,-2-2 0,-9 14-508,-1 34 299,11-39 278,0-1 0,1 0 0,0 0 1,1 1-1,-1-1 0,1 0 0,1 0 1,-1 0-1,1 0 0,0 0 0,4 8 1,-5-11-35,1-1 0,0 1 0,0 0 0,1-1 1,-1 0-1,0 0 0,1 1 0,-1-1 1,1-1-1,0 1 0,0 0 0,0-1 1,0 1-1,0-1 0,0 0 0,0 0 1,0 0-1,0 0 0,1-1 0,-1 0 0,0 1 1,0-1-1,6 0 0,-2 0-29,-1 0-1,1 0 1,0 0-1,0-1 1,-1 0 0,1-1-1,0 1 1,-1-1-1,0 0 1,1-1-1,-1 1 1,0-1 0,0-1-1,0 1 1,-1-1-1,1 0 1,-1 0-1,0-1 1,0 1-1,0-1 1,-1 0 0,1-1-1,-1 1 1,-1-1-1,1 1 1,-1-1-1,4-10 1,-5 9-211,0 0-1,-1 0 1,0 0 0,0 0-1,0 0 1,-1 0 0,0-1-1,-1 1 1,-1-8-1,-3 39-191,4-9 500,0 1-1,2 0 1,0-1-1,0 1 1,9 29-1,-9-40-69,0-1 1,1 0-1,0 0 0,-1 0 0,2-1 1,-1 1-1,0 0 0,1-1 0,0 1 1,-1-1-1,1 0 0,1 0 0,-1 0 1,0 0-1,1-1 0,-1 1 1,1-1-1,0 0 0,0 0 0,0 0 1,0-1-1,0 1 0,0-1 0,0 0 1,1 0-1,6 0 0,-6 0-89,0 0-1,1-1 1,-1 0 0,0 0-1,1 0 1,-1-1 0,0 0 0,0 0-1,0 0 1,1-1 0,-1 1-1,0-1 1,-1 0 0,1-1-1,6-3 1,-5 1-62,0-1 0,0 0 0,-1 0 0,0 0 0,0-1 0,0 0 0,-1 0 1,0 0-1,4-10 0,-3 6 13,1 0 0,0 1 1,0-1-1,1 1 0,10-11 1,-14 18 180,1-1 0,-1 2 0,1-1 0,0 0 0,0 1 0,0-1 0,1 1 0,-1 0 0,0 1 0,1-1 0,-1 1 0,1 0 0,0 0 0,-1 0 0,1 1 0,6-1 0,-5 1 109,0 0 0,0 0 0,1 0 0,-1 1 0,0 0 0,-1 0 0,1 0 1,0 1-1,0 0 0,0 0 0,-1 1 0,8 4 0,-9-5-142,-1 1 1,0 0-1,-1-1 0,1 1 1,0 0-1,-1 1 1,0-1-1,1 0 0,-1 1 1,-1-1-1,1 1 0,0 0 1,-1 0-1,0-1 0,0 1 1,0 0-1,0 0 0,-1 0 1,1 0-1,-1 5 0,0-5-38,0 0 0,-1 0 0,1 0 0,-1-1 0,0 1 0,0 0 0,0 0-1,-1 0 1,1-1 0,-1 1 0,0-1 0,0 1 0,0-1 0,0 0 0,0 0 0,-1 0 0,0 0-1,1 0 1,-1 0 0,0-1 0,-1 1 0,1-1 0,0 0 0,-1 0 0,1 0 0,-1-1 0,-4 2-1,-3 2-435,0-2 0,0 0 0,-1 0-1,1-1 1,-1 0 0,1-1 0,-1-1-1,-15 0 1,26 0 340,1 0 0,-1 0 0,1 0 0,-1 0 0,1-1 0,-1 1-1,1 0 1,-1 0 0,1 0 0,-1 0 0,1-1 0,-1 1 0,1 0 0,0-1 0,-1 1 0,1 0 0,-1-1 0,1 1 0,0 0-1,-1-1 1,1 1 0,0 0 0,-1-1 0,1 1 0,0-1 0,0 1 0,-1-1 0,1 1 0,0-1 0,0 1 0,0-1 0,0 1 0,0-1-1,0 1 1,0-1 0,0 1 0,0-1 0,0 1 0,0-1 0,0 1 0,0-1 0,0 1 0,0-2 0,0 0-388,0-18-3611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3.233"/>
    </inkml:context>
    <inkml:brush xml:id="br0">
      <inkml:brushProperty name="width" value="0.05" units="cm"/>
      <inkml:brushProperty name="height" value="0.05" units="cm"/>
      <inkml:brushProperty name="color" value="#004F8B"/>
    </inkml:brush>
  </inkml:definitions>
  <inkml:trace contextRef="#ctx0" brushRef="#br0">0 149 6227,'0'0'696,"6"22"1182,83 357 4312,-78-326-5902,-6-34-188,-1 1-1,0 0 0,-1 21 1,-17-616-7589,14 573 7545,0-1 0,-1 1 1,1-1-1,1 1 0,-1-1 0,0 1 1,1 0-1,-1-1 0,1 1 0,0-1 1,0 1-1,0 0 0,0 0 1,0-1-1,0 1 0,1 0 0,-1 0 1,1 0-1,-1 0 0,1 0 0,0 1 1,0-1-1,0 1 0,0-1 1,0 1-1,0-1 0,0 1 0,3-1 1,3 0 277,0 0 0,0 1-1,0-1 1,0 2 0,0-1 0,1 1 0,8 1 0,-14 0-260,0-1-1,1 1 1,-1-1 0,0 1-1,0 0 1,0 0 0,0 1-1,0-1 1,-1 1 0,1-1-1,0 1 1,-1 0 0,1 0-1,-1 0 1,1 0 0,-1 1-1,0-1 1,4 6 0,-3-3-27,1 0 1,-1 1-1,-1 0 0,1-1 1,-1 1-1,0 0 1,0 1-1,0-1 0,0 11 1,-1-12-80,-1 0-1,0 0 1,0-1 0,0 1 0,0 0 0,-1 0 0,0-1 0,0 1-1,0 0 1,-1-1 0,0 1 0,-3 7 0,3-10-24,0 1 1,1-1-1,-1 0 1,0 0-1,0 0 1,0 0-1,-1 0 1,1 0-1,0-1 1,-1 1-1,1-1 1,-1 1-1,1-1 0,-1 0 1,0 0-1,1 0 1,-1-1-1,0 1 1,0 0-1,0-1 1,0 0-1,-4 0 1,6 0-58,0 1 0,0-1 0,0 0 1,0 0-1,0 0 0,-1 0 0,1-1 0,0 1 1,0 0-1,0 0 0,0-1 0,0 1 1,0 0-1,0-1 0,0 1 0,0-1 0,0 1 1,0-1-1,1 0 0,-1 1 0,0-1 0,0 0 1,0 0-1,0-1 0,0 0-113,0-1-1,1 1 1,0-1 0,-1 0 0,1 1-1,0-1 1,0 1 0,1-1-1,-1 1 1,1-4 0,0 1 115,1 0 0,-1 1 0,1-1 0,0 1 0,1-1 0,-1 1 0,1 0 0,-1 0 0,1 0 0,0 0 0,1 1 0,-1-1 0,1 1 0,0-1 0,-1 1 0,1 1 0,8-5 0,-7 3 576,1 1 1,-1 1 0,1-1 0,0 1 0,0 0 0,0 0 0,0 0 0,0 1 0,1 0 0,-1 0 0,0 1 0,1 0 0,9 1-1,-12 0-269,-1 1 0,1 0 0,-1 0 0,1 0 0,-1 0 0,0 0 0,0 1-1,0-1 1,0 1 0,3 4 0,16 12 299,-14-14-406,1 0 1,0-1 0,0 0-1,0 0 1,0-1 0,1-1-1,-1 1 1,1-2 0,0 1 0,-1-1-1,1-1 1,0 0 0,16-1-1,-22 0-118,0 1 0,0-1 0,0 0 0,0 0 0,0 0 0,0-1 0,-1 0 0,1 1 0,0-1-1,-1 0 1,1-1 0,-1 1 0,0-1 0,0 1 0,0-1 0,0 0 0,0 0 0,0-1 0,-1 1 0,1 0 0,-1-1-1,0 1 1,0-1 0,-1 0 0,1 0 0,-1 0 0,0 0 0,0 0 0,0 0 0,0 0 0,-1 0 0,1 0 0,-2-8-1,1 10-59,-1-1-1,0 0 0,1 1 0,-2-1 0,1 0 0,0 1 1,0-1-1,-1 1 0,1 0 0,-1-1 0,0 1 0,0 0 0,0 0 1,0 0-1,0 0 0,0 0 0,0 1 0,-1-1 0,1 1 1,-1-1-1,-2 0 0,-61-27-1420,62 27 1421,-20-5-223,1 1 0,-42-5-1,50 9 239,51 7 1439,16 2 850,95 26 1,-134-29-2159,1 1 0,-1 0 0,-1 0 0,1 2 0,-1-1 0,0 2 0,0-1 0,-1 2 0,0 0 0,0 0 0,-1 0 0,11 15 0,-15-18-1982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1.266"/>
    </inkml:context>
    <inkml:brush xml:id="br0">
      <inkml:brushProperty name="width" value="0.05" units="cm"/>
      <inkml:brushProperty name="height" value="0.05" units="cm"/>
      <inkml:brushProperty name="color" value="#FF0066"/>
    </inkml:brush>
  </inkml:definitions>
  <inkml:trace contextRef="#ctx0" brushRef="#br0">0 1 6915,'0'0'761,"22"15"-57,1 0-444,-9-7-72,-1 0 0,0 1 0,-1 1-1,0 0 1,0 1 0,-1 0 0,-1 0-1,17 25 1,-10-10 264,-2 1 0,0 1 1,-2 0-1,-1 1 0,-2 1 0,11 46 0,-12-32-83,-3 1-1,-1 0 1,-4 88 0,-1-129-354,-1 1 0,1 0 0,-1 0 1,0-1-1,-1 1 0,1 0 0,-1-1 0,0 1 1,0-1-1,-5 7 0,7-10-9,-1 1-194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3.719"/>
    </inkml:context>
    <inkml:brush xml:id="br0">
      <inkml:brushProperty name="width" value="0.05" units="cm"/>
      <inkml:brushProperty name="height" value="0.05" units="cm"/>
      <inkml:brushProperty name="color" value="#004F8B"/>
    </inkml:brush>
  </inkml:definitions>
  <inkml:trace contextRef="#ctx0" brushRef="#br0">0 1 9076,'0'0'4858,"0"21"-4508,0-1-243,0 24 422,11 84 1,-10-121-494,1 0 1,-1 0-1,1-1 1,1 1 0,-1-1-1,1 1 1,0-1-1,0 0 1,1 0-1,0 0 1,0-1-1,0 1 1,1-1 0,0 0-1,0 0 1,8 6-1,-5-6 1,1-1 0,0 1-1,0-2 1,0 1 0,0-1-1,0-1 1,1 0 0,-1 0-1,1-1 1,-1 0 0,12 0 0,-10-1-70,-1 0 0,0 0 1,0-1-1,0 0 0,0-1 1,0 0-1,0-1 1,-1 0-1,19-8 0,-24 8-2,0 1 0,0-1 0,0 0 0,0 0 0,-1 0 0,1-1-1,-1 1 1,0-1 0,0 0 0,0 0 0,0 0 0,-1 0 0,1-1 0,-1 1 0,0-1-1,-1 1 1,1-1 0,-1 0 0,0 0 0,0 1 0,0-1 0,0-9 0,-1-52 8,-1 66 42,1 0-1,-1-1 0,1 1 1,-1 0-1,1 0 1,-1 0-1,1-1 1,-1 1-1,1 0 1,-1 0-1,1 0 1,-1 0-1,1 0 1,-1 0-1,1 0 1,-1 0-1,1 0 1,-1 0-1,1 1 1,-1-1-1,1 0 1,-1 0-1,1 0 1,-1 1-1,1-1 1,-1 0-1,1 1 1,-1-1-1,1 0 1,-1 1-1,1-1 0,0 0 1,-1 1-1,1 0 1,-7 7 127,0 0 0,1 1 0,1 0 0,-1 0 0,2 0 0,-1 1 0,1 0 0,1 0 0,-1 0 0,2 0 0,-1 0 0,2 0 0,-1 1 0,1-1 0,1 1 0,1 12 0,-1-22-142,0 1 0,0-1 0,0 1 0,1-1 0,-1 1-1,1-1 1,-1 1 0,1-1 0,0 0 0,-1 1 0,1-1-1,0 0 1,0 1 0,0-1 0,0 0 0,0 0 0,0 0-1,0 0 1,0 0 0,0 0 0,2 0 0,1 2-63,0-1 0,1-1 0,-1 1 1,0 0-1,1-1 0,-1 0 0,6 0 0,10 1-1324,0-1 0,29-2 0,-39 1 84,36-3-4948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4.065"/>
    </inkml:context>
    <inkml:brush xml:id="br0">
      <inkml:brushProperty name="width" value="0.05" units="cm"/>
      <inkml:brushProperty name="height" value="0.05" units="cm"/>
      <inkml:brushProperty name="color" value="#004F8B"/>
    </inkml:brush>
  </inkml:definitions>
  <inkml:trace contextRef="#ctx0" brushRef="#br0">862 17 6211,'0'0'7123,"-106"-16"-6755,71 16-368,-6 0-624,-9 3-2081,-8 3-1873</inkml:trace>
  <inkml:trace contextRef="#ctx0" brushRef="#br0" timeOffset="1">0 16 7171,'0'0'10229,"90"3"-9829,-51 1-400,-2-2-96,-4 0-2017,-14-2-2721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5.709"/>
    </inkml:context>
    <inkml:brush xml:id="br0">
      <inkml:brushProperty name="width" value="0.05" units="cm"/>
      <inkml:brushProperty name="height" value="0.05" units="cm"/>
      <inkml:brushProperty name="color" value="#004F8B"/>
    </inkml:brush>
  </inkml:definitions>
  <inkml:trace contextRef="#ctx0" brushRef="#br0">206 21 1873,'0'0'9271,"2"-5"-8007,-2 4-1089,7-14 287,-7 15-449,0 1 1,0-1-1,0 0 0,0 0 0,0 1 0,0-1 1,0 0-1,0 0 0,0 0 0,0 1 0,0-1 1,0 0-1,0 0 0,0 0 0,0 1 0,1-1 1,-1 0-1,0 0 0,0 0 0,0 1 0,0-1 0,0 0 1,0 0-1,1 0 0,-1 0 0,0 1 0,0-1 1,0 0-1,0 0 0,1 0 0,-1 0 0,0 0 1,0 0-1,0 0 0,0 0 0,1 1 0,-1-1 1,0 0-1,0 0 0,1 0 0,-1 0 0,0 0 1,0 0-1,0 0 0,1 0 0,-1 0 0,0 0 1,0 0-1,0 0 0,1-1 0,-1 1 0,0 0 0,0 0 1,0 0-1,1 0 0,-1 0 0,0 0 0,0 0 1,0-1-1,0 1 0,1 0 0,-1 0 0,0 0 1,0 0-1,0 0 0,0-1 0,1 1 0,75 309 1820,-76-309-1878,0 1 1,0 0-1,0 0 0,0-1 0,0 1 0,-1 0 1,1 0-1,0-1 0,0 1 0,0 0 0,-1 0 1,1-1-1,0 1 0,-1 0 0,1-1 0,-1 1 1,1 0-1,0-1 0,-1 1 0,1-1 0,-1 1 1,0-1-1,1 1 0,-1-1 0,1 1 0,-1-1 1,0 1-1,0-1 0,1 0 0,-1 1 0,0-1 1,1 0-1,-1 0 0,0 0 0,0 0 0,1 1 1,-1-1-1,0 0 0,0 0 0,0 0 0,1-1 1,-1 1-1,-1 0 0,-46-5-1904,34 3 1118,-13-1-170,10 0 655,-1 1 0,0 1 0,0 0 0,-29 4 0,43-3 379,1 0-1,0 1 0,0-1 1,0 1-1,0 0 0,0 0 1,0 1-1,0-1 0,0 0 0,0 1 1,0 0-1,1 0 0,-1 0 1,1 0-1,-1 0 0,1 0 0,0 1 1,0-1-1,0 1 0,0-1 1,0 1-1,0 0 0,1 0 1,0 0-1,-1 0 0,1 0 0,0 0 1,0 0-1,1 0 0,-1 0 1,0 6-1,1-5 113,0 0 0,-1 0 1,2 0-1,-1 0 0,0 0 0,1 0 0,0 0 1,0 0-1,0 0 0,0-1 0,0 1 0,1 0 1,0-1-1,0 1 0,0-1 0,0 1 0,0-1 1,5 4-1,-1-1 67,1-1 0,0 0 0,0 0 0,0 0 0,1-1 0,0 0 0,15 5 0,-7-4-65,1 0-1,-1-1 1,1-1-1,0 0 0,0-1 1,1-1-1,-1-1 1,26-3-1,-42 3-181,0 0 0,1 0 0,-1-1 0,0 1 0,1-1 0,-1 1 0,0-1 0,0 1 0,1-1 0,-1 0-1,0 1 1,0-1 0,0 0 0,0 0 0,0 0 0,0 0 0,0 0 0,0 0 0,-1 0 0,1 0 0,0 0 0,0-1 0,-1 1 0,1 0-1,-1 0 1,1-1 0,0-2 0,1-23-4604,-2 5-1222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6.948"/>
    </inkml:context>
    <inkml:brush xml:id="br0">
      <inkml:brushProperty name="width" value="0.05" units="cm"/>
      <inkml:brushProperty name="height" value="0.05" units="cm"/>
      <inkml:brushProperty name="color" value="#004F8B"/>
    </inkml:brush>
  </inkml:definitions>
  <inkml:trace contextRef="#ctx0" brushRef="#br0">285 119 5042,'0'0'4144,"5"-9"-3734,-3 6-371,18-32 1104,-19 33-1106,-1 1 0,1 0 0,-1 0 1,0-1-1,1 1 0,-1 0 1,0-1-1,0 1 0,1 0 0,-1-1 1,0 1-1,0 0 0,-1-1 1,1 1-1,0-1 0,0 1 0,-1 0 1,1 0-1,-1-1 0,1 1 1,-1 0-1,1 0 0,-1-1 1,0 1-1,0 0 0,1 0 0,-1 0 1,0 0-1,0 0 0,0 0 1,-2-1-1,-7-3-63,0 0 0,0 1 1,-1 0-1,0 1 0,1 0 1,-1 1-1,-1 0 0,1 1 1,0 0-1,0 0 0,0 1 1,-16 2-1,20-1 11,0-1 0,0 1-1,0 1 1,1-1 0,-1 1 0,0 0-1,0 1 1,1 0 0,0 0 0,-1 0-1,1 1 1,0 0 0,1 0 0,-1 0 0,1 1-1,0-1 1,0 2 0,0-1 0,0 0-1,-4 9 1,7-11 48,0 0 1,0 1-1,1-1 0,-1 0 0,1 1 0,0-1 0,0 1 0,0-1 1,0 1-1,1-1 0,0 1 0,-1 0 0,1-1 0,1 1 1,-1 0-1,0-1 0,1 1 0,0-1 0,0 1 0,0-1 1,0 1-1,0-1 0,1 0 0,0 1 0,-1-1 0,1 0 1,0 0-1,3 3 0,0-2 45,-1 0 0,1-1 1,0 0-1,0 1 0,1-2 0,-1 1 1,1 0-1,-1-1 0,1 0 0,0-1 0,0 1 1,-1-1-1,1 0 0,0 0 0,0-1 1,7 0-1,-2 0-22,0 0 1,0-1-1,-1 0 1,1-1-1,0 0 1,-1-1-1,0 0 1,1 0 0,16-9-1,-23 9-65,0 1 0,0-1 0,0 0 0,0-1 0,0 1 0,-1-1 0,0 1 0,1-1 0,-2 0 0,1 0 0,0 0 0,-1-1 0,1 1 0,-1-1 0,-1 1 0,1-1 0,0 0 0,-1 1 0,0-1 0,0 0 0,-1 0 0,1 0 0,-1-7 0,-4 5-514,-2 17 378,-5 22 290,11-28-100,0-1-1,-1 1 0,1-1 0,1 0 0,-1 1 1,0-1-1,1 1 0,0-1 0,0 0 0,0 0 1,0 1-1,0-1 0,1 0 0,-1 0 0,1 0 1,0 0-1,3 3 0,-1-3-8,-1 0 0,1 0-1,0-1 1,-1 0 0,1 0 0,0 0 0,1 0-1,-1 0 1,0-1 0,0 0 0,1 0-1,-1 0 1,7 0 0,-1 1 3,0-1 0,-1-1 1,1 0-1,0 0 0,-1-1 0,1 0 0,0 0 0,-1-1 0,0-1 1,15-5-1,-20 7-73,0-1 1,-1-1-1,1 1 1,0-1 0,-1 1-1,0-1 1,0 0 0,0 0-1,0 0 1,0-1-1,0 1 1,-1-1 0,0 0-1,0 1 1,0-1-1,0 0 1,0 0 0,-1 0-1,0-1 1,1 1-1,-2 0 1,1 0 0,0-1-1,-1 1 1,0-8 0,0-1-28,1 9 83,0 0 0,-1 1 0,0-1-1,0 0 1,0 0 0,0 1-1,-1-1 1,1 0 0,-1 1-1,0-1 1,-2-3 0,3 6 122,-1 4-323,0 7 208,0 0-1,0 0 1,1 0 0,1 0 0,-1 0-1,2 0 1,-1 0 0,1 0-1,4 12 1,-4-19 0,-1 1 1,1-1-1,0 1 0,0-1 1,1 0-1,-1 0 0,0 0 0,1 0 1,0 0-1,0 0 0,0-1 1,0 1-1,0-1 0,0 0 0,0 0 1,1 0-1,-1-1 0,1 1 1,0-1-1,-1 0 0,1 0 0,0 0 1,0 0-1,0-1 0,-1 1 1,1-1-1,6 0 0,-5 0-82,0 0-1,0-1 1,0 1-1,0-1 1,0 0-1,0 0 0,-1 0 1,1-1-1,0 1 1,-1-1-1,1-1 1,-1 1-1,1-1 1,-1 1-1,0-1 1,0 0-1,0-1 1,-1 1-1,1-1 1,-1 1-1,0-1 1,0 0-1,0 0 1,0 0-1,-1-1 1,0 1-1,0-1 1,0 1-1,0-1 1,-1 0-1,1 0 0,-1-5 1,0-40-1861,-1 50 1903,0 0 0,0 0 0,0 0-1,0 0 1,0 0 0,0 0-1,0 0 1,0 0 0,0 0 0,-1 0-1,1 0 1,0 0 0,0 0 0,0 0-1,0 0 1,0 0 0,0 0-1,0 0 1,0 0 0,0 0 0,0 0-1,0 0 1,0 0 0,0 0-1,-1 0 1,1 0 0,-2 28 257,2-18-89,-1-1 0,1 1 0,0 0-1,1 0 1,1-1 0,-1 1 0,6 16 0,-5-23-139,0 1 1,0-1 0,0 0 0,0 0 0,0 0 0,1-1 0,-1 1 0,1 0 0,0-1-1,0 0 1,0 0 0,0 0 0,0 0 0,0 0 0,1 0 0,-1-1 0,0 0 0,1 0-1,-1 0 1,1 0 0,0 0 0,-1 0 0,8-1 0,-5 1-119,0-1 0,-1 1 1,1-1-1,0-1 0,0 1 0,-1-1 1,1 0-1,0 0 0,-1-1 0,1 1 1,-1-1-1,0 0 0,0-1 0,0 0 0,0 1 1,0-1-1,0-1 0,4-3 0,-3 0-261,0 1 1,0-1-1,-1 0 0,0 0 0,-1-1 0,0 1 0,0-1 0,0 0 0,-1 0 0,-1 0 0,4-13 0,-5 17 446,-1 1-1,1 1 1,0-1 0,0 0 0,1 0-1,-1 0 1,0 0 0,1 1 0,0-1-1,0 1 1,0-1 0,0 1-1,0 0 1,0 0 0,0 0 0,1 0-1,-1 0 1,1 0 0,-1 0-1,1 1 1,0 0 0,0-1 0,0 1-1,0 0 1,0 0 0,0 1 0,0-1-1,0 1 1,0-1 0,0 1-1,0 0 1,0 0 0,0 0 0,4 1-1,0 0 173,0 1-1,0-1 1,0 1 0,-1 0-1,1 1 1,-1 0-1,1 0 1,-1 0-1,0 1 1,0-1 0,-1 2-1,1-1 1,-1 1-1,7 7 1,-6-6-149,-1 1 1,0 0-1,0 1 1,-1-1-1,0 1 1,0 0-1,0 0 1,-1 0-1,-1 0 1,1 1-1,-1-1 1,-1 1-1,0 0 1,1 15-1,-3-21-117,1-1 0,-1 0 1,1 1-1,-1-1 0,0 0 0,0 0 0,0 1 0,0-1 0,0 0 0,-1 0 0,1 0 0,0 0 0,-1-1 1,0 1-1,1 0 0,-1-1 0,0 1 0,0-1 0,0 1 0,0-1 0,0 0 0,0 0 0,0 0 1,-1 0-1,1 0 0,0 0 0,0-1 0,-1 1 0,1-1 0,-4 1 0,-9 1-514,-2 0 0,1 0-1,-18-2 1,31 0 312,-5 1-269,6-1 209,0 0 1,-1 0 0,1 0 0,-1 0 0,1 0 0,0-1-1,-1 1 1,1 0 0,-1-1 0,1 0 0,0 0-1,0 0 1,-3-1 0,-5-14-3324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7.548"/>
    </inkml:context>
    <inkml:brush xml:id="br0">
      <inkml:brushProperty name="width" value="0.05" units="cm"/>
      <inkml:brushProperty name="height" value="0.05" units="cm"/>
      <inkml:brushProperty name="color" value="#004F8B"/>
    </inkml:brush>
  </inkml:definitions>
  <inkml:trace contextRef="#ctx0" brushRef="#br0">0 463 2849,'0'0'7254,"22"-8"-6184,-7 3-789,35-11 820,86-41 1,-121 49-1068,1-1 0,-2 0 0,0-1 0,0-1 0,0 0 0,18-20 0,-26 24 7,-1-1 1,1 0 0,-2 0 0,1-1 0,-1 1 0,0-1 0,0 0 0,-1 0 0,-1 0 0,1-1 0,-1 1-1,-1-1 1,1-12 0,-1 7-26,0-63-8,-1 75-4,0 1 0,0-1 0,0 0 0,-1 1 0,1-1-1,-1 0 1,1 1 0,-1-1 0,0 1 0,0-1-1,0 1 1,-1-1 0,1 1 0,0 0 0,-1-1 0,0 1-1,1 0 1,-1 0 0,0 0 0,0 1 0,0-1 0,-5-3-1,4 5-6,0-1 1,-1 0-1,1 1 0,-1 0 0,1 0 0,-1 0 0,1 0 0,0 0 0,-1 1 0,1-1 0,-1 1 0,1 0 1,0 0-1,0 0 0,-1 1 0,1-1 0,0 1 0,0 0 0,0 0 0,1 0 0,-1 0 0,0 0 0,1 0 1,-1 1-1,1-1 0,0 1 0,0 0 0,-3 5 0,-2 3 37,0 0 0,0 1 0,1 0 1,1 0-1,0 0 0,-4 15 0,5-11 88,0 0 1,1 0-1,1 1 0,1-1 0,0 0 1,1 1-1,1-1 0,0 0 0,7 31 1,-6-39-91,1-1 1,-1 1 0,1-1 0,1 0 0,-1 0-1,1 0 1,0-1 0,1 1 0,0-1 0,0 0-1,0 0 1,1-1 0,-1 1 0,1-1 0,1-1-1,-1 1 1,1-1 0,-1 0 0,1 0 0,0-1-1,1 0 1,11 3 0,-2-1-23,1-2-1,0 0 1,0-1 0,0 0 0,0-2-1,0 0 1,0-1 0,-1-1-1,1-1 1,25-6 0,-36 7-100,0 0 0,1 0 1,-1-1-1,0 0 0,-1 0 0,1-1 1,-1 0-1,1 0 0,-1 0 0,0-1 0,-1 0 1,1 0-1,-1-1 0,0 1 0,0-1 1,-1 0-1,1-1 0,-1 1 0,-1-1 1,1 1-1,-1-1 0,0 0 0,-1 0 1,0-1-1,0 1 0,0 0 0,0-10 1,-1 8-115,-2-34-441,1 42 661,-1 1 0,1-1 0,0 0 0,-1 0 0,1 0-1,-1 0 1,1 0 0,-1 1 0,1-1 0,-1 0 0,1 0 0,-1 1 0,0-1 0,1 0 0,-1 1 0,0-1 0,0 1 0,0-1 0,1 1 0,-1-1 0,0 1 0,0 0 0,0-1 0,0 1 0,0 0-1,0 0 1,0 0 0,0 0 0,0 0 0,0 0 0,0 0 0,0 0 0,1 0 0,-1 0 0,0 0 0,0 0 0,0 1 0,0-1 0,-1 1 0,-2 1 90,1 0 0,0 0 0,0 0 0,0 0 0,0 1 1,0-1-1,1 1 0,-1 0 0,1 0 0,0 0 0,-1 0 0,2 0 0,-1 1 0,0-1 1,0 0-1,1 1 0,0 0 0,0-1 0,0 1 0,-1 4 0,1-4-56,0 0 0,0 1 0,0-1-1,1 1 1,-1-1 0,1 1 0,0-1-1,0 1 1,1-1 0,-1 1 0,1-1-1,0 0 1,0 1 0,1-1 0,-1 0-1,1 0 1,4 8 0,-1-8-104,-1 1 0,2-1 0,-1 0 1,0-1-1,1 1 0,0-1 0,0 0 0,0 0 0,0-1 1,12 3-1,2 0-616,1-1 0,26 2 1,16-4-724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8.228"/>
    </inkml:context>
    <inkml:brush xml:id="br0">
      <inkml:brushProperty name="width" value="0.05" units="cm"/>
      <inkml:brushProperty name="height" value="0.05" units="cm"/>
      <inkml:brushProperty name="color" value="#004F8B"/>
    </inkml:brush>
  </inkml:definitions>
  <inkml:trace contextRef="#ctx0" brushRef="#br0">239 183 5106,'0'0'4056,"3"-13"-3611,9-45-365,-12 55-68,0 0 0,0 0 0,0 1 0,0-1 0,0 0 0,-1 0 0,1 0 0,-1 0 1,0 1-1,0-1 0,0 0 0,0 1 0,0-1 0,-1 1 0,1-1 0,-1 1 0,0 0 0,0-1 0,1 1 0,-1 0 0,-1 0 0,1 0 0,-3-2 0,-4-2-8,0 0 0,0 1 0,-1 0 0,-10-5 0,18 10-1,-4-3 1,-1 0 0,1 1 0,-1 0 0,1 0-1,-1 0 1,1 1 0,-1 0 0,0 1 0,0 0 0,1 0-1,-1 0 1,0 0 0,0 1 0,-9 3 0,13-3 17,-1 1 0,1-1 1,0 1-1,-1 0 0,1 0 0,0 0 1,0 1-1,1-1 0,-1 1 1,0 0-1,1-1 0,-1 1 0,1 0 1,0 0-1,0 1 0,0-1 1,1 0-1,-1 1 0,1-1 1,0 1-1,0 0 0,0-1 0,0 1 1,1 0-1,-1-1 0,1 8 1,-1-5 75,1-1-1,0 0 1,0 1 0,1-1 0,-1 0 0,1 0 0,0 1 0,0-1 0,1 0 0,0 0 0,0 0 0,0 0 0,0 0 0,1-1 0,4 8 0,-3-8-55,1 0 0,-1 0 0,1 0 0,0 0 0,0-1 0,1 1 0,-1-2 0,1 1 0,-1 0 0,1-1 0,0 0 0,0 0 0,9 1 0,0 0-119,1 0-1,-1-1 1,1-1-1,-1-1 1,1 0-1,27-4 1,-34 3-436,0-1 1,-1-1-1,1 1 1,-1-1-1,0-1 0,0 1 1,0-1-1,0-1 1,0 0-1,-1 0 1,0 0-1,0-1 1,8-8-1,11-19-3756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28.619"/>
    </inkml:context>
    <inkml:brush xml:id="br0">
      <inkml:brushProperty name="width" value="0.05" units="cm"/>
      <inkml:brushProperty name="height" value="0.05" units="cm"/>
      <inkml:brushProperty name="color" value="#004F8B"/>
    </inkml:brush>
  </inkml:definitions>
  <inkml:trace contextRef="#ctx0" brushRef="#br0">60 33 1056,'0'0'7492,"-7"-7"-7025,3 1-410,-15-13 59,10 20 66,2 16 210,1 22 565,2-1-1,2 1 1,1 1 0,6 56-1,-4-88-900,1 0 0,1 0 0,-1 0 0,1 0 0,0 0 0,1-1-1,0 1 1,0-1 0,1 0 0,7 9 0,-11-14-46,1 0 1,-1 0-1,1 0 1,0-1-1,0 1 1,0-1-1,-1 1 1,1-1-1,1 0 0,-1 0 1,0 1-1,0-1 1,0-1-1,1 1 1,-1 0-1,0-1 1,1 1-1,-1-1 1,0 1-1,1-1 0,-1 0 1,0 0-1,1 0 1,-1-1-1,1 1 1,-1-1-1,0 1 1,1-1-1,-1 0 0,0 1 1,0-1-1,1 0 1,-1-1-1,0 1 1,0 0-1,0-1 1,0 1-1,-1-1 1,1 1-1,1-3 0,6-5-181,-1 0 1,-1-1-1,0 0 0,-1-1 0,1 1 0,-2-1 0,0 0 0,0 0 0,-1-1 0,0 0 0,3-21 0,0 7 8,10 94 1985,-14-59-1731,0 0 1,1 0 0,0-1 0,0 1 0,1-1 0,0 0 0,0 0-1,1-1 1,7 8 0,-7-11-211,0 0 1,0 0-1,0-1 0,1 1 0,-1-2 1,1 1-1,0-1 0,0 0 0,0 0 1,0-1-1,0 0 0,0 0 1,0-1-1,9 0 0,-9 0-506,-1-1 0,0 0 0,0 0 1,0 0-1,-1-1 0,1 1 0,0-2 0,0 1 0,-1 0 0,9-6 0,15-15-4177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1.058"/>
    </inkml:context>
    <inkml:brush xml:id="br0">
      <inkml:brushProperty name="width" value="0.05" units="cm"/>
      <inkml:brushProperty name="height" value="0.05" units="cm"/>
      <inkml:brushProperty name="color" value="#004F8B"/>
    </inkml:brush>
  </inkml:definitions>
  <inkml:trace contextRef="#ctx0" brushRef="#br0">55 199 944,'0'0'715,"-3"-19"-74,-1-7 47,-5-20 243,-5-5 3487,10 57-3936,1 0 0,1 1 1,-1-1-1,1 1 0,0-1 0,-1 10 0,0 6 38,1 0 0,1 0 0,1 1 0,1-1 0,7 38 0,-7-53-473,0 0 1,1-1-1,0 1 0,0-1 0,0 1 1,1-1-1,0 0 0,0 0 1,1 0-1,0 0 0,0-1 0,0 1 1,0-1-1,1 0 0,0-1 0,0 1 1,1-1-1,-1 0 0,1 0 0,0 0 1,0-1-1,12 5 0,-14-7-73,-1 0-1,1 0 1,-1 0-1,1 0 1,0-1-1,-1 1 0,1-1 1,-1 0-1,1 0 1,0 0-1,-1-1 1,1 0-1,0 1 1,-1-1-1,1 0 0,-1-1 1,1 1-1,-1 0 1,0-1-1,0 0 1,0 0-1,0 0 1,0 0-1,3-3 0,-2 1 4,-1 0-1,0 0 0,0 0 1,0 0-1,-1-1 0,0 1 0,0-1 1,0 0-1,0 0 0,0 1 1,-1-1-1,0 0 0,0 0 1,0 0-1,-1-10 0,0 30 153,1 0 1,1 0-1,0 0 0,1 0 0,1 0 1,0-1-1,9 21 0,-12-31-117,1 0 0,-1 0 0,1-1 0,0 1 0,0-1 0,1 0 0,-1 1 0,1-1 0,-1 0 0,1-1 0,0 1 0,0 0 0,0-1 0,0 1 0,1-1 0,-1 0 0,1 0 0,-1-1 0,1 1 0,0-1 0,0 1 0,-1-1 0,1 0 0,0-1 0,0 1 0,0-1 0,0 1 0,0-1 0,0-1 0,0 1 0,0 0 0,0-1 0,0 0 0,4-1 0,-4 0-117,0 0 0,0-1 1,0 1-1,-1-1 0,1 0 0,-1 0 0,0 0 0,1 0 0,-1 0 0,-1-1 0,1 1 1,0-1-1,-1 0 0,0 0 0,0 0 0,0 0 0,-1 0 0,1-1 0,-1 1 1,0 0-1,1-8 0,0 3-276,0-1 0,-1 1 0,0 0 0,-1-1 0,0 1 0,-1 0 0,1-1 0,-2 1 0,-3-16 0,1 17 209,0 0 1,-1 1 0,1-1-1,-1 1 1,-1 0-1,1 0 1,-11-8 0,12 11 310,1 0-1,-1 1 1,0-1 0,-1 1 0,1 0 0,0 0 0,-1 1 0,0-1 0,0 1 0,0 0-1,1 0 1,-2 1 0,1 0 0,-5-1 0,9 2 229,1 1-339,1 1 0,0 0 0,-1-1 0,1 1-1,0-1 1,0 1 0,0-1 0,0 1 0,1-1 0,-1 1-1,0-1 1,0 0 0,1 0 0,-1 0 0,1 0 0,-1 0-1,1 0 1,1 1 0,36 17 691,-34-16-531,50 19 703,-36-15-579,-1 1-1,28 16 0,-39-20-267,-1 1 1,0-1-1,0 1 0,-1 1 0,1-1 0,-1 1 1,0 0-1,0 0 0,-1 1 0,5 8 0,-6-9-65,0-1-1,0 0 1,0 0-1,1 0 1,-1-1-1,1 1 1,1-1-1,-1 0 1,0 0-1,1 0 1,0-1-1,0 1 1,0-1-1,6 3 1,-3-3-294,1-1 0,-1 0 0,1 0 0,-1 0 1,1-1-1,0-1 0,-1 1 0,18-2 0,-24 0 308,0 1 1,0-1-1,-1 1 0,1-1 1,0 0-1,-1 1 0,1-1 1,-1 0-1,1 0 0,-1 0 1,1 0-1,-1 0 0,1-1 1,-1 1-1,0 0 0,0-1 1,0 1-1,0-1 0,0 1 1,0-1-1,0 1 0,0-1 1,-1 0-1,1 0 0,0 1 1,-1-1-1,1-2 0,14-23 909,-14 27-861,1 0-1,-1 0 0,0 0 0,0 1 0,1-1 0,-1 0 0,0 1 1,0-1-1,1 1 0,-1-1 0,0 1 0,0 0 0,0-1 0,0 1 0,0 0 1,0 0-1,0 0 0,0 0 0,0 0 0,0 0 0,0 0 0,-1 0 1,1 0-1,0 0 0,0 2 0,2 0 98,5 6-68,0-1 1,1-1-1,1 0 0,-1 0 0,1-1 1,0 0-1,0 0 0,1-1 0,-1-1 1,1 0-1,0 0 0,1-1 1,12 2-1,-18-4-84,-1 0 1,1-1-1,0 1 1,-1-1-1,1 0 1,0 0-1,0-1 1,-1 0-1,1 0 1,-1 0-1,1-1 1,-1 0-1,1 0 1,-1 0-1,0 0 1,0-1-1,0 0 1,0 0-1,-1-1 1,1 1-1,-1-1 1,0 0-1,0 0 1,0 0-1,0-1 1,-1 1-1,0-1 0,5-8 1,-6 8-73,0 1 0,0-1 1,0 1-1,-1-1 0,1 0 0,-1 1 0,0-1 1,-1 0-1,1 0 0,-1 0 0,0 0 0,0 0 0,0 0 1,-1 1-1,0-1 0,0 0 0,0 0 0,-3-6 1,1 6 8,0-1 0,0 1 0,-1-1 0,1 1 0,-2 0 0,1 0 0,0 1 0,-1-1 0,0 1 0,0 0 0,0 1 0,-9-6 0,3 3 68,-1 0 0,1 2-1,-1-1 1,1 1 0,-1 1-1,-1 0 1,1 1 0,0 0-1,0 0 1,-1 2-1,1 0 1,-1 0 0,1 1-1,-14 2 1,24-2 45,0 0 0,0 0 0,0 0 1,0 0-1,-1 0 0,1 0 0,1 1 0,-1-1 0,0 1 0,0-1 1,0 1-1,1 0 0,-1 0 0,1 0 0,0-1 0,-1 1 0,1 1 1,0-1-1,0 0 0,0 0 0,0 0 0,1 0 0,-1 1 0,1-1 0,-1 0 1,1 1-1,0-1 0,0 3 0,-1-1-10,1-1 0,0 0 0,0 1 0,1-1 1,-1 0-1,1 0 0,0 1 0,0-1 0,0 0 0,0 0 0,0 0 0,1 0 1,-1 0-1,1 0 0,0 0 0,0-1 0,0 1 0,0 0 0,3 1 0,15 10 124,2 0-1,30 13 0,-37-20-133,0 0 0,0 1-1,-1 1 1,0 0 0,0 1-1,-1 0 1,23 24 0,-25-19 46,0 0 0,-1 1 0,-1 0-1,0 1 1,-1 0 0,-1 0 0,-1 0 0,0 1 0,4 24 0,-3 3 55,-1 0 1,-2 76-1,-4-120-80,0-4 63,-1-68-840,4 0 1,2 0 0,4 0-1,33-130 1,-38 189 714,1 0 0,0 0 0,0 1 0,1-1 1,14-18-1,-19 28 100,1-1 1,-1 1 0,1 0 0,0 0 0,0 0-1,0 0 1,0 0 0,0 1 0,1-1 0,-1 0-1,0 1 1,1 0 0,-1-1 0,1 1-1,-1 0 1,1 0 0,0 1 0,-1-1 0,1 0-1,0 1 1,0 0 0,-1 0 0,1 0 0,0 0-1,0 0 1,-1 0 0,1 1 0,0-1-1,0 1 1,-1 0 0,1 0 0,-1 0 0,5 2-1,-2 0 7,0 1 0,-1 0 0,1 0 0,-1 1 0,0-1 0,-1 1 0,1 0 0,-1 0 0,1 0 0,-2 1 0,1-1-1,0 1 1,-1 0 0,0-1 0,-1 1 0,2 9 0,1 1-60,-2 0-1,0 0 1,-1 0-1,-1 1 1,-1 18-1,1-33-35,-1 1 0,1 0 1,-1-1-1,1 1 0,-1-1 0,0 1 1,0-1-1,0 1 0,-1-1 0,1 1 0,0-1 1,-1 0-1,0 0 0,1 0 0,-1 0 0,0 0 1,0 0-1,0 0 0,0 0 0,0-1 0,-1 1 1,1-1-1,0 0 0,-4 1 0,-1 1-180,0-1 1,-1 0-1,1 0 0,-1-1 0,1 0 0,-1-1 1,-8 0-1,14 0 138,0 0-1,1-1 1,-1 1 0,1-1-1,-1 0 1,0 1-1,1-1 1,-1 0 0,1 0-1,0 0 1,-1 0 0,1 0-1,0 0 1,0 0 0,-1-1-1,1 1 1,0 0 0,0-1-1,0 1 1,1-1 0,-1 1-1,0-1 1,1 0 0,-1 1-1,0-1 1,1 1 0,0-1-1,-1 0 1,1 1 0,0-1-1,0-2 1,0 0-21,-1 0 0,1 1 0,0-1 0,0 0 0,0 1 0,1-1 1,-1 1-1,1-1 0,0 0 0,0 1 0,0-1 0,0 1 0,1 0 0,-1-1 0,3-2 1,1 1 122,1 0 1,-1 0-1,1 1 1,0-1 0,1 1-1,-1 1 1,1-1 0,-1 1-1,1 0 1,14-3 0,83-15 1511,-46 10-1031,-32 6-349,-1-1-1,0-2 1,-1 0-1,0-1 0,33-19 1,-50 24-165,0-1 1,0 1-1,-1-1 1,0-1-1,0 1 1,0-1-1,-1 0 1,1-1-1,-1 1 1,-1-1 0,1 0-1,-1 0 1,-1-1-1,1 1 1,-1-1-1,0 0 1,-1 1-1,0-1 1,0 0-1,-1-1 1,1-8-1,-2 7-69,0 1 0,0-1 0,-1 1-1,-1-1 1,1 1 0,-1 0-1,-1 0 1,0 0 0,0 0 0,-6-11-1,7 15 17,-1 0-1,0 1 0,0-1 0,-1 1 1,1 0-1,-1-1 0,0 2 0,0-1 0,0 0 1,0 1-1,-1 0 0,1 0 0,-1 0 1,0 0-1,0 1 0,0 0 0,0 0 1,0 0-1,-7-1 0,9 3 35,0-1-1,-1 1 1,1 0 0,0 0 0,0 0-1,0 0 1,0 1 0,0-1-1,-1 1 1,1 0 0,0 0 0,0 0-1,1 0 1,-1 0 0,0 1-1,0-1 1,-4 4 0,3-1 78,-1 0 1,1 1 0,0-1-1,0 1 1,0 0-1,1 0 1,-1 0 0,-3 9-1,-1 5 226,1 0 0,1 1 0,0 0 0,-3 29 0,5-27 44,1 0 0,1 0-1,1 0 1,3 39-1,-1-55-324,0 0 0,0 1 0,1-1-1,0 0 1,0 0 0,0 0-1,1 0 1,-1-1 0,1 1-1,1-1 1,-1 0 0,1 0-1,0 0 1,0 0 0,1 0-1,-1-1 1,1 0 0,0 0 0,0 0-1,1-1 1,5 4 0,5 0-950,0-1 1,0 0 0,1-1 0,0-1 0,-1-1 0,35 3-1,106-5-8617,-125-2 8657,2-5 1527,-32 6-245,0-1 0,0 0-1,0 0 1,0-1-1,0 1 1,-1 0-1,1-1 1,0 1-1,-1-1 1,1 1-1,-1-1 1,1 0-1,-1 0 1,0 0-1,2-2 1,-2 0 422,1 0 0,-1 0 0,1 0 0,-2-1 0,1 1 0,0 0 0,0-7 0,-2-22 292,0 30-1086,0 0 0,1 1 0,-2-1 0,1 0 0,0 0 1,-1 0-1,1 1 0,-1-1 0,1 1 0,-1-1 0,0 1 0,0 0 0,-1 0 1,1 0-1,0 0 0,-1 0 0,1 0 0,-1 1 0,1-1 0,-1 1 0,0 0 1,0-1-1,0 1 0,1 1 0,-7-2 0,-6-2-56,0 0 1,0 2-1,-27-2 0,30 3-17,1 1 1,-1 0-1,0 0 0,0 1 0,0 1 1,-17 4-1,26-5 46,0 1 0,0-1-1,0 0 1,0 1 0,0-1 0,1 1 0,-1 0-1,1 0 1,-1 0 0,1 0 0,0 1 0,0-1-1,0 1 1,0-1 0,0 1 0,1 0 0,-1-1-1,1 1 1,-1 0 0,1 0 0,0 0 0,0 0-1,0 0 1,1 0 0,-1 1 0,1-1 0,0 0-1,0 0 1,0 4 0,0-4 23,0 0 1,0 0-1,0 0 1,0 0-1,1 0 1,-1 0-1,1 0 1,0 0-1,0 0 1,0 0-1,0-1 1,1 1-1,-1 0 1,1-1-1,-1 1 1,1-1-1,0 1 1,0-1-1,0 0 1,0 0-1,1 0 1,-1 0-1,0 0 1,1 0-1,0-1 1,-1 1-1,1-1 1,0 0-1,0 0 1,-1 0-1,1 0 1,0 0-1,0 0 1,0-1-1,0 0 1,4 1-1,0 0-10,1 0 0,-1 0 0,0 0 0,1-1 0,-1 0-1,0-1 1,1 0 0,-1 0 0,0 0 0,0-1 0,10-3 0,-13 3-218,1-1 0,-1 1 1,0-1-1,-1 0 0,1 0 1,-1 0-1,1-1 1,-1 1-1,0-1 0,0 0 1,0 1-1,-1-2 0,1 1 1,-1 0-1,0 0 1,0-1-1,-1 1 0,3-8 1,-2 3-958,0-1-1,0 0 1,-1 0 0,0-15 0,-1 24 1317,0 24 903,0-9-487,0-1 0,0 1-1,2 0 1,0-1 0,6 25 0,-7-35-552,0 0 0,1 0 0,-1 0 0,1-1 0,-1 1 0,1 0 0,0-1 0,0 0 0,0 1 0,0-1 0,0 0 0,1 0 0,-1 0 0,1 0 1,-1 0-1,1-1 0,0 1 0,0-1 0,-1 0 0,1 0 0,0 0 0,0 0 0,0 0 0,0 0 0,0-1 0,1 0 0,-1 0 0,0 0 0,0 0 0,0 0 0,6-1 0,-6 0-69,0 0-1,0 1 1,0-2-1,0 1 1,0 0 0,0 0-1,0-1 1,-1 1-1,1-1 1,-1 0-1,1 0 1,-1 0-1,1 0 1,-1-1-1,0 1 1,3-4 0,30-53-2022,-30 49 1712,0 0-1,1 1 1,0-1-1,9-9 1,-12 16 386,0 1 1,-1-1-1,2 1 0,-1 0 0,0 0 0,0 0 1,1 0-1,-1 1 0,1-1 0,-1 1 1,1 0-1,0 0 0,-1 0 0,1 1 1,0-1-1,0 1 0,5 0 0,-5 0 232,1 1 0,0-1 0,0 2 0,0-1 0,0 0 0,-1 1 0,1 0 0,-1 0 0,1 0 0,-1 0 0,0 1 0,0 0 0,0 0 0,0 0 0,0 0 0,-1 1 0,1-1 0,-1 1 0,5 8 0,-1-1 27,-1 1-1,0-1 1,-1 2-1,-1-1 0,0 1 1,0-1-1,-1 1 1,-1 0-1,0 0 1,-1 0-1,0 0 0,-2 14 1,1-25-275,-1-1 1,1 1-1,-1-1 1,1 1-1,-1-1 1,0 1-1,0-1 1,0 0-1,0 1 1,0-1-1,0 0 0,0 1 1,0-1-1,0 0 1,-1 0-1,1 0 1,0 0-1,-1 0 1,1-1-1,-1 1 1,1 0-1,-1-1 1,1 1-1,-1-1 1,1 1-1,-1-1 1,0 0-1,1 0 1,-2 1-1,-55 2-219,49-3 77,6 0-24,-1 0-1,1 0 1,0-1-1,-1 1 1,1-1-1,0 0 1,-1 0 0,1 0-1,0 0 1,0-1-1,0 1 1,0-1 0,0 0-1,0 0 1,0 0-1,-3-3 1,4 3-42,1 0 0,0 0 0,-1 0-1,1 0 1,0 0 0,0 0 0,0 0 0,1-1 0,-1 1 0,0 0 0,1 0 0,0-1 0,-1 1-1,1 0 1,0-1 0,0 1 0,0 0 0,0 0 0,1-1 0,-1 1 0,1 0 0,-1 0 0,1-1-1,0 1 1,0 0 0,2-4 0,18-21-2797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1.538"/>
    </inkml:context>
    <inkml:brush xml:id="br0">
      <inkml:brushProperty name="width" value="0.05" units="cm"/>
      <inkml:brushProperty name="height" value="0.05" units="cm"/>
      <inkml:brushProperty name="color" value="#004F8B"/>
    </inkml:brush>
  </inkml:definitions>
  <inkml:trace contextRef="#ctx0" brushRef="#br0">47 1 5330,'0'0'9207,"0"2"-9007,0 7-129,0 1-1,-1-1 1,-1 0-1,1 0 1,-2 0-1,1 0 1,-1 0-1,-5 11 1,-8 34 244,11-23-187,1 1 0,3-1 0,2 51 0,-1-78-117,1 0-1,-1 0 1,1 0-1,0 0 1,0 0-1,0 0 1,1-1-1,-1 1 1,1 0 0,0-1-1,0 0 1,0 1-1,1-1 1,-1 0-1,1 0 1,0 0-1,-1 0 1,1-1-1,1 1 1,-1-1-1,0 1 1,1-1-1,-1-1 1,1 1-1,-1 0 1,1-1-1,7 3 1,3-1-36,-1-1 1,1 0-1,-1 0 1,1-1-1,-1-1 1,28-3-1,-37 3-42,0-1-1,0 0 1,0 0-1,0 0 1,-1 0-1,1-1 1,0 1-1,-1-1 1,1 0-1,-1 0 1,1 0-1,-1-1 1,0 1-1,0-1 1,0 0-1,0 0 1,-1 0-1,1 0 1,-1 0-1,0 0 1,0-1-1,0 1 1,0-1-1,0 0 1,1-4-1,-1-1 3,1-1-1,-1 1 1,-1-1-1,1 0 1,-2 0 0,1 1-1,-2-1 1,1 0-1,-3-11 1,3 20 74,0 0 0,-1 0 0,1 0 0,-1 0-1,1 0 1,-1 1 0,1-1 0,-1 0 0,1 0 0,-1 0 0,0 1 0,1-1 0,-1 0-1,0 0 1,0 1 0,0-1 0,0 1 0,1-1 0,-1 1 0,0-1 0,0 1 0,0 0-1,0-1 1,0 1 0,0 0 0,0 0 0,0-1 0,0 1 0,0 0 0,0 0 0,0 0-1,0 0 1,0 1 0,0-1 0,0 0 0,0 0 0,0 1 0,0-1 0,0 0 0,0 1 0,-1 0-1,-1 0 65,0 0-1,0 0 0,0 0 0,0 0 1,0 1-1,0 0 0,0 0 1,1-1-1,-1 1 0,0 1 0,-3 4 1,3-3-42,0 0 0,1 0 0,-1 1 0,1 0 0,0-1 0,0 1 0,1 0 0,0 0 0,0 0 0,0 0 0,0 0 0,1 0 0,0 0 0,0 0 0,0 0 0,0 0 0,1 0 0,0 0 0,0 0 0,0 0 0,1 0 0,0 0 0,0-1 0,0 1 0,0 0 0,1-1 1,0 0-1,0 0 0,0 0 0,0 0 0,0 0 0,1-1 0,0 1 0,0-1 0,0 0 0,0 0 0,0 0 0,1-1 0,-1 1 0,1-1 0,-1 0 0,1-1 0,0 1 0,0-1 0,0 0 0,0 0 0,0 0 0,7-1 0,-4 1-354,23-1-1496,-17-8-3039,-10-9-1294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1.897"/>
    </inkml:context>
    <inkml:brush xml:id="br0">
      <inkml:brushProperty name="width" value="0.05" units="cm"/>
      <inkml:brushProperty name="height" value="0.05" units="cm"/>
      <inkml:brushProperty name="color" value="#004F8B"/>
    </inkml:brush>
  </inkml:definitions>
  <inkml:trace contextRef="#ctx0" brushRef="#br0">0 1 5074,'0'0'12342,"120"3"-11958,-68 5-272,-4-1 0,-7 1-112,-14-3-48,-10-3-384,-13 2-1521,-4 0-1136,-9-4-3682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2.211"/>
    </inkml:context>
    <inkml:brush xml:id="br0">
      <inkml:brushProperty name="width" value="0.05" units="cm"/>
      <inkml:brushProperty name="height" value="0.05" units="cm"/>
      <inkml:brushProperty name="color" value="#FF0066"/>
    </inkml:brush>
  </inkml:definitions>
  <inkml:trace contextRef="#ctx0" brushRef="#br0">160 2 2465,'0'0'4570,"-4"-1"-4359,2 1-156,0 0 0,1 0 0,-1-1-1,0 1 1,1 1 0,-1-1 0,0 0 0,1 0 0,-1 1 0,0-1-1,1 1 1,-1-1 0,1 1 0,-1 0 0,0 0 0,1-1 0,0 1-1,-1 0 1,1 0 0,-2 2 0,-30 38 1288,20-18-279,-19 46 0,21-34-500,2 0-1,1 0 1,2 1 0,2 0-1,1 0 1,2 0-1,1 0 1,7 49-1,-5-72-383,0 1-1,1-1 1,0 0 0,1 0-1,12 24 1,-14-32-132,0 0 0,1 1 0,0-2 1,0 1-1,1 0 0,0-1 0,-1 1 0,1-1 1,0 0-1,1 0 0,-1-1 0,1 1 0,0-1 0,0 0 1,0 0-1,8 3 0,-8-6-1111,2 0-4650,-1-2 790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4.235"/>
    </inkml:context>
    <inkml:brush xml:id="br0">
      <inkml:brushProperty name="width" value="0.05" units="cm"/>
      <inkml:brushProperty name="height" value="0.05" units="cm"/>
      <inkml:brushProperty name="color" value="#004F8B"/>
    </inkml:brush>
  </inkml:definitions>
  <inkml:trace contextRef="#ctx0" brushRef="#br0">0 83 1361,'0'0'8764,"1"0"-8696,-1 0 1,0 0 0,0 0 0,0 0 0,1 0 0,-1 0-1,0 0 1,0 0 0,0 0 0,1 0 0,-1 0 0,0 1-1,0-1 1,0 0 0,1 0 0,-1 0 0,0 0-1,0 0 1,0 0 0,0 1 0,1-1 0,-1 0 0,0 0-1,0 0 1,0 0 0,0 1 0,0-1 0,0 0-1,0 0 1,1 0 0,-1 1 0,0-1 0,0 0 0,0 0-1,0 1 1,0-1 0,0 0 0,0 0 0,0 0 0,0 1-1,0-1 1,0 0 0,0 0 0,0 0 0,0 1-1,-1-1 1,1 0 0,0 0 0,0 0 0,0 1 0,0-1-1,0 0 1,-1 0 0,1 11 94,1-1-1,0 0 1,0 0 0,1 0-1,0 0 1,1 0 0,0 0 0,0-1-1,1 1 1,7 12 0,-7-16-124,0 0 0,1 0 1,0 0-1,0 0 1,0-1-1,1 0 0,-1 0 1,1-1-1,0 1 0,1-1 1,-1 0-1,1-1 1,0 0-1,0 0 0,7 2 1,-8-3 5,0 0-1,0 0 1,0-1 0,1 0 0,-1 0 0,0 0 0,0-1-1,1 0 1,-1 0 0,0-1 0,1 0 0,-1 0 0,6-2-1,-8 2-31,-1-1-1,0 0 1,0 0-1,1 0 1,-1-1-1,0 1 1,-1-1-1,1 0 1,0 1-1,-1-1 0,1 0 1,-1-1-1,0 1 1,0 0-1,-1-1 1,1 1-1,0-1 1,-1 1-1,0-1 1,0 0-1,1-7 1,-1 3-80,0 0 0,0 0 1,-1 0-1,0 0 0,0 0 1,-1 0-1,0 0 0,-1 0 1,0 0-1,0 0 1,0 0-1,-1 1 0,0-1 1,-1 1-1,0 0 0,0 0 1,0 0-1,-1 0 1,0 1-1,0 0 0,-1 0 1,1 0-1,-1 0 0,-1 1 1,1 0-1,-1 1 1,0 0-1,0 0 0,0 0 1,0 0-1,-1 1 0,0 1 1,1-1-1,-1 1 1,0 1-1,0-1 0,0 1 1,-10 0-1,17 1 50,0 0 0,-1 0 0,1 0 0,0 0 0,0 0-1,0 0 1,0 0 0,0 0 0,0 0 0,0 0 0,0 1 0,0-1 0,0 0 0,0 1 0,0-1 0,0 0-1,0 1 1,0 0 0,0-1 0,0 1 0,1 0 0,-1-1 0,0 1 0,0 0 0,1 0 0,-1-1 0,0 1-1,1 0 1,-1 0 0,1 0 0,-1 0 0,0 2 0,1 1 14,-1 0-1,1 0 1,0-1-1,0 1 1,1 0-1,-1 0 1,1 0-1,2 6 1,0-1 94,0-1-1,1-1 1,0 1 0,0-1-1,1 1 1,0-1 0,0 0-1,12 11 1,-4-5 138,1 1-1,31 21 1,-35-30-121,0 1 0,1-1 0,0-1 0,-1 0 0,1-1 0,0 0 0,1 0 0,-1-1 1,0-1-1,1 0 0,-1 0 0,1-1 0,20-3 0,-29 3-76,0-1 0,0 0-1,0 0 1,0 0 0,-1 0 0,1 0 0,0 0 0,-1-1 0,1 1 0,-1-1-1,0 0 1,1 0 0,-1 0 0,0 0 0,0 0 0,0 0 0,0-1 0,-1 1-1,1-1 1,0 1 0,-1-1 0,0 1 0,0-1 0,0 0 0,0 0 0,0 0 0,0-4-1,2-9-254,0 0-1,-2 0 1,0-28-1,-1 36-166,0 5-151,0 0 1,0 0-1,-1-1 1,1 1-1,-1 0 1,0 0-1,0 0 1,0 0-1,0-1 1,-1 1-1,-1-3 1,-13-18-5148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4.611"/>
    </inkml:context>
    <inkml:brush xml:id="br0">
      <inkml:brushProperty name="width" value="0.05" units="cm"/>
      <inkml:brushProperty name="height" value="0.05" units="cm"/>
      <inkml:brushProperty name="color" value="#004F8B"/>
    </inkml:brush>
  </inkml:definitions>
  <inkml:trace contextRef="#ctx0" brushRef="#br0">1 0 4786,'0'0'8452,"97"119"-7604,-58-81-848,5-5-16,1 1-480,1-6-2369,-11-10-3010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4.942"/>
    </inkml:context>
    <inkml:brush xml:id="br0">
      <inkml:brushProperty name="width" value="0.05" units="cm"/>
      <inkml:brushProperty name="height" value="0.05" units="cm"/>
      <inkml:brushProperty name="color" value="#004F8B"/>
    </inkml:brush>
  </inkml:definitions>
  <inkml:trace contextRef="#ctx0" brushRef="#br0">1 293 8036,'0'0'6405,"16"3"-5682,50 10-149,-62-13-553,0 1 0,-1 0 0,1-1 0,-1 0 1,1 0-1,0 0 0,-1-1 0,1 1 0,-1-1 0,1 0 0,-1 1 1,1-2-1,-1 1 0,1 0 0,-1-1 0,0 0 0,0 1 0,0-1 1,0 0-1,0-1 0,0 1 0,0 0 0,-1-1 0,1 0 0,-1 0 1,0 1-1,3-6 0,-1 1-274,-1-1 0,0 1-1,0-1 1,-1 1 0,1-1 0,-2 0 0,1 0 0,-1 0-1,0-14 1,-1 22 181,0 29 78,-1-20 167,1 0 0,1 0 0,0 0 0,0 0 0,0 0 0,1-1 0,6 17 0,-6-21-189,1 0 1,-1 0-1,1-1 1,-1 1-1,1-1 0,0 1 1,0-1-1,1 0 1,-1-1-1,1 1 1,-1 0-1,1-1 0,0 0 1,0 0-1,0 0 1,0 0-1,0-1 1,7 2-1,21 3-1635,-2-5-1930</inkml:trace>
  <inkml:trace contextRef="#ctx0" brushRef="#br0" timeOffset="1">276 0 8052,'0'0'0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5.286"/>
    </inkml:context>
    <inkml:brush xml:id="br0">
      <inkml:brushProperty name="width" value="0.05" units="cm"/>
      <inkml:brushProperty name="height" value="0.05" units="cm"/>
      <inkml:brushProperty name="color" value="#004F8B"/>
    </inkml:brush>
  </inkml:definitions>
  <inkml:trace contextRef="#ctx0" brushRef="#br0">1 262 6435,'0'0'7718,"22"3"-6232,3 1-1133,-4 0-22,0 0 1,1-2-1,-1-1 0,32-1 0,-48-1-346,0 0 0,0 0 0,-1 0 0,1 0 0,0-1 0,-1 0 0,1 0 0,-1 0 0,0-1 0,0 1 0,0-1 0,0 0 0,0 0 0,0-1 0,-1 1 0,0-1 0,1 1 0,-1-1 0,-1 0 0,1 0 0,0-1 0,-1 1 0,0 0 0,0-1 0,0 1 0,-1-1 0,0 0 0,1-6 0,0 5-184,-1-1-1,0 0 1,0 0-1,-1 1 1,0-1-1,0 0 0,0 0 1,-1 0-1,0 1 1,-1-1-1,1 0 1,-1 1-1,-1-1 0,1 1 1,-1 0-1,0 0 1,-1 0-1,1 0 1,-7-8-1,3 8-31,1 0-1,-1 0 0,-1 0 1,-10-6-1,17 11 223,-1 0 0,1 0-1,-1 0 1,0 0 0,1 0 0,-1 0-1,0 1 1,0-1 0,1 1-1,-1-1 1,0 1 0,0 0-1,0-1 1,0 1 0,1 0 0,-1 0-1,0 0 1,0 1 0,0-1-1,0 0 1,1 1 0,-1-1-1,0 1 1,0 0 0,1-1 0,-1 1-1,0 0 1,1 0 0,-1 0-1,-1 2 1,-3 5 180,0 0-1,1 1 1,0-1 0,1 1 0,0 0-1,1 1 1,0-1 0,0 1 0,0-1-1,2 1 1,-2 10 0,-1 22 1171,2 52 0,2-75-1014,0-15-290,0 1-1,0 0 1,1 0 0,0-1-1,0 1 1,0 0 0,0-1-1,1 1 1,-1-1 0,1 1-1,0-1 1,1 0 0,-1 0-1,1 0 1,0 0 0,0 0-1,0-1 1,0 1-1,1-1 1,-1 0 0,1 0-1,0 0 1,0 0 0,0-1-1,0 0 1,8 4 0,-4-3-319,1 0 1,0 0-1,0-1 1,1 0-1,12 0 0,48-4-6018,-33-7-3300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6.082"/>
    </inkml:context>
    <inkml:brush xml:id="br0">
      <inkml:brushProperty name="width" value="0.05" units="cm"/>
      <inkml:brushProperty name="height" value="0.05" units="cm"/>
      <inkml:brushProperty name="color" value="#004F8B"/>
    </inkml:brush>
  </inkml:definitions>
  <inkml:trace contextRef="#ctx0" brushRef="#br0">0 295 6211,'0'0'5205,"21"1"-3514,1 0-1349,1 2 12,1-2-1,0 0 1,-1-2 0,28-4 0,-44 3-167,-1 0 0,1-1 1,-1 1-1,1-2 0,-1 1 1,0-1-1,0 1 0,-1-2 1,1 1-1,-1-1 0,9-9 1,-11 12-176,-1-1 0,0 1 1,0 0-1,0-1 0,0 0 0,-1 1 1,1-1-1,-1 0 0,1 0 0,-1 0 1,0 0-1,0 0 0,-1 0 1,1-1-1,-1 1 0,1 0 0,-1 0 1,0 0-1,0-1 0,0 1 0,-1 0 1,1 0-1,-1 0 0,1 0 0,-1 0 1,0-1-1,-1 2 0,-1-6 0,0 5-64,0-1-1,0 1 0,0 0 1,-1 0-1,1 0 0,-1 0 0,0 1 1,1-1-1,-1 1 0,0 0 0,-1 0 1,1 0-1,0 1 0,-9-2 0,2 0-141,1 1 0,-1 1 0,0 0 0,0 0 0,-13 2 0,21 0 172,0 0 1,0 0-1,-1 0 0,2 1 1,-1-1-1,0 1 1,0 0-1,0-1 0,1 1 1,-1 1-1,1-1 1,-1 0-1,1 0 0,0 1 1,0 0-1,0-1 1,0 1-1,1 0 0,-1 0 1,1 0-1,0 0 1,-1 0-1,1 0 0,1 0 1,-1 0-1,0 1 0,0 5 1,0-3 50,0 1 0,0-1 1,1 1-1,0-1 0,0 1 1,0 0-1,1-1 0,0 1 1,0-1-1,1 0 0,0 1 1,0-1-1,4 9 0,-2-10 10,0 0 1,1 0-1,0 0 0,0-1 0,0 0 1,0 0-1,1 0 0,-1 0 0,1-1 1,0 0-1,0 0 0,0-1 0,1 0 1,-1 0-1,1 0 0,-1-1 0,1 0 1,9 1-1,-8-2-79,0 1-1,0-1 1,0 0 0,1-1 0,-1 0-1,-1-1 1,1 1 0,0-1-1,0-1 1,-1 1 0,1-1-1,-1-1 1,0 0 0,13-8 0,20-22-1628,-20 16 571,1 1-1,31-19 1,-43 31 1106,0 0 0,0 1-1,1 0 1,-1 1 0,1 0 0,0 0 0,0 1-1,0 1 1,19-2 0,-22 3 265,0 0-1,0 0 1,0 0 0,0 1-1,0 0 1,0 0 0,0 1-1,0 0 1,0 0 0,7 4-1,-10-4-159,0 1-1,-1 0 1,1 0 0,-1 0-1,0 1 1,0-1-1,0 1 1,0 0-1,0-1 1,-1 1 0,0 0-1,0 1 1,0-1-1,0 0 1,-1 0-1,3 8 1,-2-3-53,0-1-1,0 1 1,-1-1 0,0 1 0,-1-1-1,0 1 1,0 0 0,-2 11 0,2-18-59,0 1 0,-1-1 0,0 0 0,1 1 1,-1-1-1,0 0 0,0 0 0,0 0 0,-1 0 1,1 1-1,0-2 0,-1 1 0,1 0 0,-1 0 0,0 0 1,1-1-1,-1 1 0,0-1 0,0 1 0,0-1 1,0 0-1,-1 0 0,1 0 0,0 0 0,0 0 1,-1 0-1,1 0 0,0-1 0,-1 0 0,1 1 0,0-1 1,-6 0-1,7 0-36,-1 0 0,1 0 0,-1 0 1,1-1-1,-1 1 0,0 0 0,1-1 0,-1 1 0,1-1 0,0 1 1,-1-1-1,1 0 0,-1 0 0,1 1 0,0-1 0,-1 0 1,1 0-1,0 0 0,0-1 0,0 1 0,0 0 0,0 0 0,0 0 1,0-1-1,-1-2 0,1 0-31,-1-1 0,1 1-1,0-1 1,0 1 0,0-1 0,1 1 0,0-1-1,0 0 1,0-5 0,2-3-19,-1 0 1,2 0-1,0 0 0,0 0 0,1 1 0,7-14 1,3-3 88,1 1-1,2 1 1,1 0 0,0 1 0,3 1 0,27-27 0,-47 52 37,0 0 1,-1 1-1,1-1 0,0 0 0,-1 1 1,1-1-1,0 1 0,-1-1 0,1 1 0,0-1 1,-1 1-1,1-1 0,-1 1 0,1-1 1,-1 1-1,1 0 0,-1-1 0,0 1 0,1 0 1,-1-1-1,0 1 0,1 0 0,-1 0 1,0-1-1,0 1 0,0 0 0,0 1 0,2 0 81,97 251 1342,-96-233-6404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6.458"/>
    </inkml:context>
    <inkml:brush xml:id="br0">
      <inkml:brushProperty name="width" value="0.05" units="cm"/>
      <inkml:brushProperty name="height" value="0.05" units="cm"/>
      <inkml:brushProperty name="color" value="#004F8B"/>
    </inkml:brush>
  </inkml:definitions>
  <inkml:trace contextRef="#ctx0" brushRef="#br0">0 45 9524,'0'0'7364,"127"-1"-5603,-63-9-1553,6 1-208,3 0-657,-9-6-3184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6.912"/>
    </inkml:context>
    <inkml:brush xml:id="br0">
      <inkml:brushProperty name="width" value="0.05" units="cm"/>
      <inkml:brushProperty name="height" value="0.05" units="cm"/>
      <inkml:brushProperty name="color" value="#004F8B"/>
    </inkml:brush>
  </inkml:definitions>
  <inkml:trace contextRef="#ctx0" brushRef="#br0">0 0 8500,'0'0'2881,"3"14"-1931,4 37 42,0 83 1,-7-132-974,0 0-1,1 1 1,-1-1-1,1 0 1,-1 0 0,1 1-1,0-1 1,0 0 0,0 0-1,0 0 1,0 0 0,1 0-1,-1-1 1,1 1-1,-1 0 1,1-1 0,-1 1-1,1 0 1,0-1 0,0 0-1,0 0 1,0 1 0,0-1-1,0 0 1,0 0 0,0-1-1,0 1 1,1 0-1,-1-1 1,0 0 0,3 1-1,10 2 167,0-2 0,1 1 0,22-2 0,-24 0 18,-6-1-146,1 0-1,-1 0 0,0-1 0,1 0 0,-1-1 1,0 1-1,0-2 0,-1 1 0,1-1 1,-1 0-1,1-1 0,-1 1 0,0-1 1,-1-1-1,12-11 0,-13 12-74,0-1 1,0 0-1,0 0 0,-1 0 1,0 0-1,0-1 0,0 0 1,-1 0-1,0 0 0,0 0 1,-1 0-1,0-1 0,0 1 1,-1-1-1,0 0 0,0 1 1,-1-15-1,-1 21 12,1 0 0,-1 0-1,1 0 1,-1 0 0,0 0 0,1 0 0,-1 1 0,0-1-1,0 0 1,0 0 0,0 1 0,0-1 0,1 1 0,-1-1-1,0 1 1,0-1 0,-1 1 0,1-1 0,0 1 0,0 0-1,0 0 1,0-1 0,0 1 0,0 0 0,0 0 0,-2 0 0,0 0-5,1 0 1,-1 0 0,0 0 0,1 0 0,-1 0 0,0 0 0,1 1 0,-1-1 0,0 1-1,-4 2 1,3 0 58,0 1 0,1 1-1,-1-1 1,1 0-1,0 1 1,0 0-1,0-1 1,0 1-1,1 0 1,0 1 0,0-1-1,0 0 1,-1 10-1,1-8 5,1 1 0,0-1 0,0 1 0,0 0 0,1 0-1,0-1 1,0 1 0,1 0 0,3 11 0,-3-15-51,1 0 0,0 0 0,1 0-1,-1-1 1,1 1 0,0-1 0,-1 0 0,1 0 0,1 0 0,-1 0 0,0 0 0,1-1-1,-1 1 1,1-1 0,7 3 0,-2 0-534,1-1 0,0-1-1,0 0 1,0 0 0,16 2-1,21-4-3747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7.698"/>
    </inkml:context>
    <inkml:brush xml:id="br0">
      <inkml:brushProperty name="width" value="0.05" units="cm"/>
      <inkml:brushProperty name="height" value="0.05" units="cm"/>
      <inkml:brushProperty name="color" value="#004F8B"/>
    </inkml:brush>
  </inkml:definitions>
  <inkml:trace contextRef="#ctx0" brushRef="#br0">176 56 4386,'0'0'11291,"-9"-9"-10865,-28-26-223,35 34-204,0-1 1,-1 1-1,1 0 1,0 0-1,-1 0 0,1 0 1,0 0-1,-1 0 0,1 1 1,-1-1-1,1 1 0,-1-1 1,1 1-1,-1 0 1,0 0-1,1 0 0,-1 1 1,1-1-1,-1 0 0,1 1 1,-1 0-1,1-1 0,-1 1 1,1 0-1,0 1 1,0-1-1,-4 2 0,1 1-10,0-1 0,1 1-1,-1 0 1,1 0 0,0 1 0,0-1-1,0 1 1,0 0 0,-3 6-1,5-8 18,1 1-1,-1-1 1,0 1-1,1-1 0,0 1 1,0 0-1,0 0 0,0-1 1,1 1-1,-1 0 0,1 0 1,0 0-1,0 0 1,1-1-1,-1 1 0,1 0 1,-1 0-1,1 0 0,1-1 1,-1 1-1,0-1 0,4 7 1,-3-7 12,1 1 0,0-1 0,0 0 0,0 0 0,1 0 0,-1 0 0,1 0 0,-1-1 0,1 1 0,0-1 0,0 0 0,0 0-1,0-1 1,0 1 0,0-1 0,1 0 0,-1 0 0,0 0 0,6 0 0,-2 0 12,1 0 0,-1-1 1,1 0-1,-1-1 0,1 0 0,-1 0 0,1 0 0,-1-1 0,0-1 0,0 1 0,11-6 0,-15 6-112,-1 0 0,1-1-1,-1 0 1,0 1-1,1-1 1,-1 0-1,0-1 1,-1 1 0,1 0-1,-1-1 1,1 0-1,-1 1 1,0-1-1,-1 0 1,1 0 0,0 0-1,-1 0 1,0-1-1,0 1 1,-1 0 0,1 0-1,-1-1 1,1 1-1,-2-5 1,5 4-410,7 12 266,18 23 235,-4-6 65,-20-20-33,1-1 1,0 1-1,0-1 1,0 0-1,0 0 1,0-1-1,1 1 1,-1-2-1,1 1 0,-1-1 1,1 0-1,0 0 1,0 0-1,0-1 1,-1 0-1,1-1 1,0 0-1,8-1 0,-10 0-163,0 1-1,0-1 1,-1 1-1,1-1 0,-1-1 1,1 1-1,-1-1 0,0 1 1,0-1-1,0 0 0,0-1 1,-1 1-1,1-1 1,-1 0-1,0 1 0,0-2 1,0 1-1,-1 0 0,1 0 1,-1-1-1,0 1 0,0-1 1,-1 0-1,1 0 0,0-8 1,-2 13 102,0-1 0,0 0 0,0 0 0,0 0 0,0 0 0,0 1 0,0-1 0,0 0 0,0 0 0,0 0 0,1 0-1,-1 1 1,0-1 0,0 0 0,1 0 0,-1 1 0,1-1 0,-1 0 0,0 0 0,1 1 0,-1-1 0,1 1 0,0-1 0,-1 0 0,1 1 0,0-1 0,8 23 207,-3-4-116,17 46 576,-2 2 0,-4 0 0,-2 1 0,-3 0 0,4 117 0,-15-178-642,-1 0 0,0 0 1,0 0-1,-1 0 0,0 0 1,0 0-1,0 0 0,-3 5 1,3-9-8,-1 0 0,1 0-1,0-1 1,-1 1 0,0 0 0,1-1 0,-1 0 0,0 1 0,0-1-1,1 0 1,-1 0 0,0 0 0,0 0 0,-1 0 0,1-1 0,0 1 0,0 0-1,0-1 1,0 0 0,0 1 0,-1-1 0,1 0 0,0 0 0,-5-1-1,-6 0-226,0 0-1,0 0 0,-1-2 0,1 1 1,1-2-1,-1 0 0,-24-10 0,29 10 181,-1-1 0,1 0-1,0 0 1,0 0 0,0-1-1,1 0 1,0-1-1,0 0 1,1 0 0,0 0-1,-11-17 1,15 21 126,0-1 0,0 0-1,0 0 1,1 0 0,0 0 0,-1-1-1,1 1 1,1 0 0,-1-1 0,1 1 0,-1 0-1,1-1 1,1 1 0,-1 0 0,0-1 0,1 1-1,0 0 1,3-8 0,-1 4-106,1 0 1,1 1 0,-1-1-1,1 1 1,0 1-1,1-1 1,0 0 0,8-6-1,9-10-2190,-2-1-2296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8.075"/>
    </inkml:context>
    <inkml:brush xml:id="br0">
      <inkml:brushProperty name="width" value="0.05" units="cm"/>
      <inkml:brushProperty name="height" value="0.05" units="cm"/>
      <inkml:brushProperty name="color" value="#004F8B"/>
    </inkml:brush>
  </inkml:definitions>
  <inkml:trace contextRef="#ctx0" brushRef="#br0">280 115 6371,'0'0'5181,"0"-12"-4466,-3-41-152,2 51-546,1 0 0,-1 0 1,0 0-1,0 0 0,0 0 0,0 1 0,0-1 1,-1 0-1,1 1 0,0-1 0,-1 1 1,1-1-1,-1 1 0,1 0 0,-1 0 1,0 0-1,0 0 0,1 0 0,-1 0 0,-3-1 1,-38-9 196,37 10-206,-5-1 76,0 0 0,-1 1 0,1 0-1,0 1 1,0 0 0,-1 1 0,1 0 0,0 1 0,-19 5 0,26-6-47,0 1 0,0 0 0,1 0 0,-1 0 1,0 1-1,1 0 0,-1-1 0,1 1 1,0 0-1,0 1 0,0-1 0,0 0 1,1 1-1,-1 0 0,1-1 0,0 1 0,0 0 1,0 0-1,1 0 0,-1 1 0,1-1 1,0 0-1,0 0 0,1 1 0,-1-1 1,1 0-1,0 7 0,0-4 13,0 0 0,1-1-1,-1 1 1,1 0 0,1-1 0,-1 1 0,1-1-1,1 1 1,-1-1 0,1 0 0,0 0 0,0 0-1,1 0 1,-1 0 0,1-1 0,1 0 0,-1 0-1,1 0 1,0 0 0,0-1 0,0 1 0,1-1-1,-1-1 1,1 1 0,0-1 0,0 0 0,0 0-1,0-1 1,11 3 0,-8-2-158,1-1-1,0 0 1,-1 0-1,1-1 1,0 0 0,0-1-1,0 0 1,0 0-1,0-1 1,0-1 0,14-3-1,-15 2-698,1 0 0,-1-1-1,0 0 1,-1-1-1,1 0 1,-1 0 0,0 0-1,0-1 1,0-1 0,-1 1-1,10-12 1,5-12-4273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8.502"/>
    </inkml:context>
    <inkml:brush xml:id="br0">
      <inkml:brushProperty name="width" value="0.05" units="cm"/>
      <inkml:brushProperty name="height" value="0.05" units="cm"/>
      <inkml:brushProperty name="color" value="#004F8B"/>
    </inkml:brush>
  </inkml:definitions>
  <inkml:trace contextRef="#ctx0" brushRef="#br0">7 13 192,'0'0'10749,"0"-8"-9781,0 4-881,-1 5 187,-3 47 1393,3 68 0,1-72-1314,0-35-307,0 0 1,1 0 0,0-1 0,1 1 0,0 0 0,0 0-1,1-1 1,0 1 0,0-1 0,1 0 0,0 0 0,0 0-1,1-1 1,0 0 0,1 0 0,-1 0 0,10 9 0,-6-9-26,0 0 0,1 0 1,0-1-1,0 0 0,0-1 1,1 0-1,0 0 0,0-1 1,0-1-1,0 0 0,0 0 1,24 1-1,-16-2-14,-4 0-62,0 0 0,0-1 0,0-1 0,0 0 0,0-1-1,28-6 1,-38 4-4,-1 0 0,0 0 0,0-1 0,0 0 0,0 0 0,-1 0 0,1 0 0,-1 0 0,0-1 0,0 1-1,-1-1 1,1 0 0,-1 0 0,0 0 0,-1 0 0,1 0 0,-1 0 0,0 0 0,0-1 0,-1 1 0,1 0 0,-1-1 0,0 1 0,-1 0-1,1-1 1,-1 1 0,-3-10 0,4 14 64,-1 0-1,1 0 1,-1 0-1,1 0 1,-1 0-1,0 1 1,0-1 0,1 0-1,-1 0 1,0 0-1,0 1 1,0-1-1,0 0 1,0 1-1,0-1 1,0 1-1,0-1 1,0 1-1,0-1 1,0 1 0,0 0-1,0 0 1,0-1-1,-1 1 1,1 0-1,0 0 1,0 0-1,0 0 1,0 0-1,0 0 1,-1 1-1,1-1 1,-1 1 0,0 0 20,0-1 0,0 1 0,0 0 0,0 1 0,0-1 0,0 0 1,0 0-1,1 1 0,-1-1 0,0 1 0,1 0 0,0-1 0,-1 1 0,1 0 1,0 0-1,-2 2 0,1 2 75,-1 0-1,1 1 1,0-1 0,0 0 0,1 1 0,0-1 0,0 1-1,0-1 1,1 1 0,0-1 0,0 1 0,2 9-1,-1-12-86,0-1 0,0 0 0,1 1 0,-1-1 0,1 0 0,0 0 0,-1 0-1,1 0 1,1 0 0,-1 0 0,0 0 0,1-1 0,-1 1 0,1-1 0,0 0-1,0 0 1,0 0 0,0 0 0,0 0 0,0-1 0,0 1 0,1-1-1,-1 0 1,5 1 0,53 6-2176,-20-12-3026,-11-7-2639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2.956"/>
    </inkml:context>
    <inkml:brush xml:id="br0">
      <inkml:brushProperty name="width" value="0.05" units="cm"/>
      <inkml:brushProperty name="height" value="0.05" units="cm"/>
      <inkml:brushProperty name="color" value="#FF0066"/>
    </inkml:brush>
  </inkml:definitions>
  <inkml:trace contextRef="#ctx0" brushRef="#br0">270 69 3698,'0'0'4218,"-3"-10"-3848,-13-31 17,16 39-364,-1 1 0,0 0-1,0 0 1,0 0 0,0 0 0,0 0-1,0 0 1,0 0 0,0 0-1,0 0 1,0 0 0,0 1 0,-1-1-1,1 0 1,0 1 0,-1-1-1,1 1 1,0-1 0,-1 1-1,1 0 1,-3-1 0,-30 3 54,23-1-61,4-1 65,0 1 0,-1 1 0,1-1 1,0 1-1,0 0 0,0 1 0,0 0 1,1 0-1,-1 0 0,1 1 1,-1 0-1,1 0 0,0 1 0,1 0 1,-1 0-1,1 0 0,0 0 0,0 1 1,-4 6-1,3-3 129,0 1 0,1-1 0,0 1 0,0 1 0,1-1 0,0 0 0,1 1 0,0 0 0,1 0 0,0 0 0,-1 22 0,3-28-131,0 1-1,0 0 0,0 0 0,0 0 0,1 0 0,0-1 0,0 1 0,1 0 0,-1-1 0,1 1 0,0-1 1,1 1-1,0-1 0,-1 0 0,2 0 0,-1 0 0,0-1 0,1 1 0,0-1 0,0 1 0,0-1 0,1-1 0,0 1 1,-1-1-1,11 6 0,-6-4 18,1 0 1,0-1-1,0 0 0,0 0 1,0-1-1,0-1 1,1 0-1,11 1 1,89-1 601,-65-2-159,-26-3-194,-15 1-4513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8.831"/>
    </inkml:context>
    <inkml:brush xml:id="br0">
      <inkml:brushProperty name="width" value="0.05" units="cm"/>
      <inkml:brushProperty name="height" value="0.05" units="cm"/>
      <inkml:brushProperty name="color" value="#004F8B"/>
    </inkml:brush>
  </inkml:definitions>
  <inkml:trace contextRef="#ctx0" brushRef="#br0">316 0 4738,'0'0'4354,"-120"4"-2609,76 18-849,-6 8-896,1 4-1584,-3-1-2754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39.815"/>
    </inkml:context>
    <inkml:brush xml:id="br0">
      <inkml:brushProperty name="width" value="0.05" units="cm"/>
      <inkml:brushProperty name="height" value="0.05" units="cm"/>
      <inkml:brushProperty name="color" value="#004F8B"/>
    </inkml:brush>
  </inkml:definitions>
  <inkml:trace contextRef="#ctx0" brushRef="#br0">1 216 6067,'0'0'6192,"20"2"-5693,-14-1-473,41 5 540,87 1 0,-124-8-495,1 0 1,-1 0 0,0-1 0,1-1 0,-1 0-1,0 0 1,-1-1 0,1 0 0,-1 0 0,1-1-1,11-9 1,-16 10-64,0 0 0,0 0-1,0 0 1,-1-1 0,0 0 0,0 0-1,0 0 1,-1 0 0,1-1 0,-1 1-1,-1-1 1,1 0 0,-1 0 0,0 0-1,0 0 1,-1 0 0,0 0 0,0-1-1,1-11 1,-3 16-27,1 0 0,0 0 0,0 0 0,-1 0 0,1 0 0,-1 0 0,0 0 0,0 0 0,1 0 0,-1 0 0,0 1 0,-1-1 0,1 0 0,0 1 0,0-1 0,-1 1 0,1-1 0,-1 1 0,-1-2 0,-1 0-20,-1 0 0,0 0 0,0 0-1,0 1 1,0 0 0,-1 0-1,-5-2 1,2 2-11,1 0 0,-1 0 0,0 1 0,0 0 0,0 1-1,0 0 1,1 0 0,-1 1 0,-11 2 0,17-2 36,0 1 0,0-1 0,1 1 0,-1 0 0,1-1 0,-1 1 0,1 0 0,0 1 0,0-1 0,0 0 0,0 1 0,0-1 0,1 1 0,-1-1 0,1 1 0,-1 0 0,1 0 0,0 0-1,0-1 1,0 1 0,1 0 0,-1 0 0,1 0 0,-1 0 0,1 1 0,1 4 0,-2-4 62,1 0-1,0 1 1,1-1 0,-1 0-1,1 1 1,0-1-1,0 0 1,0 0 0,0 0-1,1 0 1,0 0-1,0 0 1,0 0 0,0 0-1,0-1 1,1 1-1,0-1 1,3 4 0,2-2 11,1 0 0,-1-1 1,1 0-1,0-1 1,0 0-1,0 0 0,0-1 1,0 0-1,1 0 1,-1-1-1,1-1 1,-1 1-1,1-2 0,-1 1 1,13-3-1,-13 2-133,-1-1-1,1 0 0,-1 0 1,1 0-1,-1-1 1,0-1-1,0 1 0,-1-1 1,1 0-1,-1-1 1,0 0-1,0 0 0,0-1 1,0 0-1,-1 0 1,10-12-1,-15 14-67,1 1-1,0-1 1,-1 1-1,0-1 1,0 0 0,0 0-1,0 0 1,-1 0-1,1-5 1,-1 8 112,0 0 1,1 0-1,-1 0 1,0 0-1,0 0 1,0 0-1,0 0 0,-1 0 1,1 0-1,0 0 1,0 0-1,0 1 1,-1-1-1,1 0 0,-1 0 1,1 0-1,-1 0 1,1 0-1,-1 0 1,1 0-1,-1 1 0,0-1 1,1 0-1,-1 0 1,0 1-1,0-1 1,1 1-1,-1-1 0,0 1 1,0-1-1,0 1 1,0-1-1,0 1 1,0 0-1,0-1 0,0 1 1,-1 0-1,1 1 53,0 1-1,0 0 1,1-1-1,-1 1 1,1 0-1,-1 0 1,1-1-1,0 1 0,-1 0 1,1 0-1,0 0 1,0 0-1,0-1 1,1 4-1,-1-2 121,0 2-54,0 0-1,0 0 0,0 1 0,1-1 0,0 0 1,0 0-1,0 0 0,0 0 0,1 0 1,0-1-1,0 1 0,0 0 0,1-1 0,0 1 1,-1-1-1,1 0 0,1 0 0,-1 0 0,1-1 1,-1 1-1,1-1 0,0 1 0,1-1 1,-1-1-1,0 1 0,1 0 0,-1-1 0,1 0 1,0 0-1,10 2 0,-2 0-127,1 0 0,1-1 0,-1 0 0,0-1 0,1-1 0,-1 0 0,1-1-1,-1 0 1,22-4 0,-30 3-227,0-1-1,0 1 1,-1-1-1,1 0 1,0-1-1,-1 1 1,0-1-1,1 0 1,-1-1-1,0 1 1,4-5-1,-6 5-148,0-1-1,0 1 1,0-1-1,-1 1 1,0-1-1,0 0 1,0 0-1,0 0 0,0 0 1,-1 0-1,0-1 1,0 1-1,0 0 1,0 0-1,-1-1 1,0-7-1,1 4 91,-2-27-698,2 35 1159,-1-1 0,0 0 0,0 0-1,0 0 1,0 0 0,0 0 0,-1 1 0,1-1 0,0 0-1,0 0 1,-1 0 0,1 1 0,0-1 0,-1 0-1,1 0 1,0 0 0,-1 1 0,1-1 0,-1 0 0,0 1-1,1-1 1,-1 1 0,1-1 0,-1 1 0,0-1-1,1 1 1,-1-1 0,0 1 0,-1-1 0,1 6 198,0 0 1,0 0 0,0 0-1,0 0 1,1 0 0,0 1-1,1 4 1,-1-7 72,0 6-26,0 0 1,0-1-1,1 1 1,0 0-1,1-1 1,0 1-1,0 0 1,7 14-1,-6-18-387,1 0 0,-1 1 0,1-1 0,0-1 0,0 1 0,1 0 0,0-1 0,-1 0-1,1 0 1,1 0 0,-1-1 0,0 0 0,8 3 0,-1-1-755,0 0 0,0 0 0,1-2 0,0 0-1,0 0 1,24 1 0,29-2-5973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0.189"/>
    </inkml:context>
    <inkml:brush xml:id="br0">
      <inkml:brushProperty name="width" value="0.05" units="cm"/>
      <inkml:brushProperty name="height" value="0.05" units="cm"/>
      <inkml:brushProperty name="color" value="#004F8B"/>
    </inkml:brush>
  </inkml:definitions>
  <inkml:trace contextRef="#ctx0" brushRef="#br0">0 1 2177,'0'0'6067,"8"104"-3858,-3-53-576,1 3-897,0-8-272,-2-7-128,0-7-304,-2-8 0,-2-9-64,0-7-208,0-5-752,-12-27-10838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0.518"/>
    </inkml:context>
    <inkml:brush xml:id="br0">
      <inkml:brushProperty name="width" value="0.05" units="cm"/>
      <inkml:brushProperty name="height" value="0.05" units="cm"/>
      <inkml:brushProperty name="color" value="#004F8B"/>
    </inkml:brush>
  </inkml:definitions>
  <inkml:trace contextRef="#ctx0" brushRef="#br0">0 35 4898,'0'0'2847,"21"-6"-1484,1-1-1031,-7 2-47,1 1 1,-1 0-1,1 1 0,-1 1 1,1 0-1,19 1 0,-8 1 368,0 0-1,1 2 1,-2 1-1,1 1 1,32 10-1,-53-13-618,0 1-1,0 0 1,0 1-1,-1-1 0,1 1 1,-1 0-1,1 1 1,-1-1-1,0 1 0,0 0 1,-1 0-1,1 1 0,-1-1 1,0 1-1,0 0 1,-1 0-1,1 1 0,-1-1 1,0 0-1,0 1 1,-1 0-1,0 0 0,0 0 1,0 0-1,-1 0 1,0 0-1,0 0 0,-1 0 1,1 8-1,-2-10-38,1-1-1,-1 0 1,0 1-1,0-1 1,0 0 0,0 0-1,-1 0 1,1 0-1,-1 0 1,0 0-1,0 0 1,0 0 0,0-1-1,0 1 1,-1-1-1,1 1 1,-1-1-1,1 0 1,-1 0 0,0 0-1,0 0 1,0-1-1,0 1 1,0-1-1,0 0 1,-1 0 0,-6 1-1,-9 4-265,-1-2 1,1-1-1,-30 2 0,27-3-208,0 0-669,0 0 0,0-1 0,0-2 0,-35-4 0,56 5 1042,0-1-1,0 1 1,0 0 0,0 0 0,0-1-1,0 1 1,0-1 0,0 1-1,1-1 1,-1 1 0,0-1-1,0 1 1,0-1 0,1 0 0,-1 1-1,0-1 1,1 0 0,-1 0-1,0 0 1,1 0 0,-1 1 0,1-1-1,0 0 1,-1 0 0,1 0-1,0 0 1,-1 0 0,1 0-1,0 0 1,0 0 0,0-1 0,-1-14-3504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1.301"/>
    </inkml:context>
    <inkml:brush xml:id="br0">
      <inkml:brushProperty name="width" value="0.05" units="cm"/>
      <inkml:brushProperty name="height" value="0.05" units="cm"/>
      <inkml:brushProperty name="color" value="#004F8B"/>
    </inkml:brush>
  </inkml:definitions>
  <inkml:trace contextRef="#ctx0" brushRef="#br0">255 63 5907,'0'0'8099,"2"-10"-7346,8-27-12,-10 36-727,0 0-1,0 1 0,0-1 1,-1 1-1,1-1 0,0 0 1,0 1-1,0-1 0,0 0 1,-1 1-1,1-1 0,0 1 1,-1-1-1,1 1 0,0-1 1,-1 1-1,1-1 1,-1 1-1,1-1 0,-1 1 1,1-1-1,-1 1 0,1 0 1,-1-1-1,1 1 0,-1 0 1,1-1-1,-1 1 0,0 0 1,1 0-1,-1 0 0,1-1 1,-1 1-1,0 0 0,1 0 1,-1 0-1,0 0 0,1 0 1,-1 0-1,0 0 0,1 1 1,-1-1-1,0 0 0,1 0 1,-1 0-1,1 1 0,-1-1 1,0 1-1,-3-1 16,-5-1-25,-1 1-1,1 1 1,-1-1-1,1 1 1,0 1-1,0 0 1,-1 0-1,1 1 1,1 0-1,-1 0 1,0 1-1,1 0 1,0 1-1,0 0 1,0 0-1,0 1 1,1-1-1,0 2 1,0-1-1,1 1 0,-1 0 1,-7 12-1,8-10 33,1 1 0,0-1-1,1 1 1,-1 0-1,2 0 1,0 1-1,0-1 1,1 1-1,0-1 1,0 1-1,1 0 1,1 0 0,0 0-1,0-1 1,1 1-1,1 0 1,0 0-1,3 10 1,-2-13-10,0 0 0,0-1 0,0 1 0,1-1 0,0 0 1,0 0-1,1-1 0,0 1 0,0-1 0,1 0 0,0 0 0,0-1 0,0 1 1,0-1-1,1-1 0,0 1 0,0-1 0,0-1 0,0 1 0,1-1 1,0 0-1,-1-1 0,1 0 0,11 2 0,-12-3-36,1 1-1,0-1 1,-1-1-1,1 0 1,0 0 0,-1 0-1,1-1 1,0 0-1,13-4 1,-18 4-92,-1-1-1,1 1 1,-1-1 0,1 0-1,-1 0 1,1 0-1,-1 0 1,0 0 0,0 0-1,0 0 1,0-1 0,0 1-1,-1-1 1,1 0 0,-1 1-1,0-1 1,0 0-1,0 0 1,0 0 0,0 0-1,0 0 1,-1 0 0,1 0-1,-1 0 1,0 0-1,0-5 1,0 2-192,-1-1-1,1 0 1,-1 0 0,0 1-1,-1-1 1,0 0 0,0 1-1,0 0 1,-1-1 0,0 1 0,0 0-1,-8-11 1,7 12 409,0 0 1,0 0-1,0 0 0,-1 1 0,0-1 1,0 1-1,0 0 0,-1 1 1,1-1-1,-1 1 0,0 0 1,0 1-1,-12-5 0,54 20 3432,11 6-3864,23 8-4833,-63-24 4398,38 15-5755,-26-4 4910,-11 2 10338,-8-23-5279,0-13-3091,0 17-32,1-7-272,1 0 1,0 1-1,0-1 0,1 1 0,0-1 0,1 1 0,0 0 0,1 0 0,-1 1 1,2 0-1,-1-1 0,11-10 0,-4 4-70,2 0 1,0 1-1,0 0 0,1 1 0,22-14 1,-34 25 8,-1 0 1,1 1-1,0-1 1,0 1-1,0-1 1,1 1-1,-1 0 1,0 0-1,0 0 1,1 1-1,-1-1 1,6 1-1,-7 0 3,0 0 0,-1 1 0,1 0 0,0-1 0,0 1 0,-1 0-1,1 0 1,0 0 0,-1 0 0,1 0 0,-1 0 0,1 0-1,-1 1 1,0-1 0,1 0 0,-1 1 0,0-1 0,0 1 0,0 0-1,0-1 1,0 1 0,1 3 0,14 34 787,20 78 0,-24-73-211,25 62-1,-35-103-874,3 9 262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1.644"/>
    </inkml:context>
    <inkml:brush xml:id="br0">
      <inkml:brushProperty name="width" value="0.05" units="cm"/>
      <inkml:brushProperty name="height" value="0.05" units="cm"/>
      <inkml:brushProperty name="color" value="#004F8B"/>
    </inkml:brush>
  </inkml:definitions>
  <inkml:trace contextRef="#ctx0" brushRef="#br0">0 0 9204,'0'0'8548,"119"14"-8404,-82-11-16,2-3-128,-4 0-240,-4 0-832,-6 0-1297,-2 0-1377,-8 0-1521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2.018"/>
    </inkml:context>
    <inkml:brush xml:id="br0">
      <inkml:brushProperty name="width" value="0.05" units="cm"/>
      <inkml:brushProperty name="height" value="0.05" units="cm"/>
      <inkml:brushProperty name="color" value="#004F8B"/>
    </inkml:brush>
  </inkml:definitions>
  <inkml:trace contextRef="#ctx0" brushRef="#br0">67 1 9492,'0'0'9941,"0"24"-11718,-29-24-2593,-8 0-32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4.399"/>
    </inkml:context>
    <inkml:brush xml:id="br0">
      <inkml:brushProperty name="width" value="0.05" units="cm"/>
      <inkml:brushProperty name="height" value="0.05" units="cm"/>
      <inkml:brushProperty name="color" value="#004F8B"/>
    </inkml:brush>
  </inkml:definitions>
  <inkml:trace contextRef="#ctx0" brushRef="#br0">0 1 2609,'0'0'9287,"15"0"-8812,251 22 2723,21 3-1351,-235-24-1868,-65 5-4768,-14-1 91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5.201"/>
    </inkml:context>
    <inkml:brush xml:id="br0">
      <inkml:brushProperty name="width" value="0.05" units="cm"/>
      <inkml:brushProperty name="height" value="0.05" units="cm"/>
      <inkml:brushProperty name="color" value="#004F8B"/>
    </inkml:brush>
  </inkml:definitions>
  <inkml:trace contextRef="#ctx0" brushRef="#br0">0 303 6067,'0'0'7849,"17"0"-6948,182-12 947,73-2-1700,-264 14-154,1 1 1,-1 1-1,0-1 1,0 1-1,0 0 1,0 1-1,0 0 1,8 5-1,-12-6 13,0 0 1,0 0-1,0 1 0,0 0 1,0 0-1,-1 0 0,1 0 0,-1 0 1,0 1-1,0 0 0,0 0 1,0-1-1,-1 1 0,1 1 0,2 6 1,-4-6 8,-1-4 339,-2-36-1198,-2 0 0,-10-48 1,7 49 204,1 0 0,-1-49 0,7 24 971,0 59 161,12 0-73,0 2-281,0 0 0,-1 1-1,0 1 1,1 0 0,-1 1 0,0 0-1,-1 0 1,1 1 0,-1 1-1,14 11 1,20 10 345,-1-4 4,63 39 12,-95-55-488,-1-1 0,0 2 0,0-1 0,-1 1 0,0 1 0,0 0 0,7 11 0,-15-19-14,1 0 1,-1-1-1,0 1 0,0 0 0,0 0 0,0 0 1,0 0-1,0 0 0,0 0 0,-1 1 0,1-1 0,-1 0 1,1 0-1,-1 0 0,0 0 0,0 1 0,0-1 1,0 0-1,0 0 0,-1 1 0,1-1 0,-1 0 1,1 0-1,-1 0 0,0 0 0,0 0 0,0 0 0,0 0 1,0 0-1,0 0 0,-1 0 0,1-1 0,-1 1 1,1 0-1,-1-1 0,1 1 0,-1-1 0,0 0 1,0 1-1,0-1 0,-3 1 0,-9 5 14,-1-1-1,0-1 1,1-1-1,-32 6 1,21-5-12,-6 3-158,-36 9-558,-1-3-1,-110 9 1,185-24-207,0 1 0,0-1 0,0-1-1,-1 1 1,11-5 0,18-7-3755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5.562"/>
    </inkml:context>
    <inkml:brush xml:id="br0">
      <inkml:brushProperty name="width" value="0.05" units="cm"/>
      <inkml:brushProperty name="height" value="0.05" units="cm"/>
      <inkml:brushProperty name="color" value="#004F8B"/>
    </inkml:brush>
  </inkml:definitions>
  <inkml:trace contextRef="#ctx0" brushRef="#br0">1 11 2481,'0'0'6094,"6"8"-4683,52 72 903,-39-51-1127,42 49 1,-54-71-1099,0 1 0,1-1 0,0 0 0,1-1 0,-1 0 1,1 0-1,0-1 0,0 0 0,1-1 0,16 6 0,-25-9-60,1-1-1,0 0 1,0 1-1,-1-1 1,1 0 0,0 0-1,-1 0 1,1 0-1,0 0 1,0 0-1,-1 0 1,1-1-1,0 1 1,-1 0 0,1-1-1,0 0 1,-1 1-1,1-1 1,-1 0-1,1 0 1,-1 0-1,1 0 1,1-2 0,-1 0-11,1 0 0,-1 0 1,0 0-1,0 0 0,0-1 0,0 1 1,-1-1-1,1 1 0,-1-1 1,1-5-1,2-9-63,-2-1 1,0 1-1,-1-28 0,-1 44 41,0-94-3696,0 69-1051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6.254"/>
    </inkml:context>
    <inkml:brush xml:id="br0">
      <inkml:brushProperty name="width" value="0.05" units="cm"/>
      <inkml:brushProperty name="height" value="0.05" units="cm"/>
      <inkml:brushProperty name="color" value="#CC0066"/>
    </inkml:brush>
  </inkml:definitions>
  <inkml:trace contextRef="#ctx0" brushRef="#br0">0 13 7411,'0'0'5744,"22"-1"-3580,176-8 336,-10 7-2319,-129 2-5442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3.836"/>
    </inkml:context>
    <inkml:brush xml:id="br0">
      <inkml:brushProperty name="width" value="0.05" units="cm"/>
      <inkml:brushProperty name="height" value="0.05" units="cm"/>
      <inkml:brushProperty name="color" value="#FF0066"/>
    </inkml:brush>
  </inkml:definitions>
  <inkml:trace contextRef="#ctx0" brushRef="#br0">18 4 3282,'0'0'4786,"0"-4"-2836,-18 207 1830,19-202-3744,-1 0 0,1 1-1,0-1 1,-1 0-1,1 0 1,0 0 0,0 0-1,0 0 1,0 0-1,0 0 1,0 0 0,0 0-1,0 0 1,0-1 0,0 1-1,0 0 1,0-1-1,1 1 1,-1-1 0,0 1-1,0-1 1,1 0-1,-1 1 1,0-1 0,3 0-1,38 6 463,-40-5-441,10 0 65,18 2 138,1-1-1,0-1 1,35-5 0,-53-4-1468,-9-13-6428,-4 21 7513,0-9-4101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6.065"/>
    </inkml:context>
    <inkml:brush xml:id="br0">
      <inkml:brushProperty name="width" value="0.05" units="cm"/>
      <inkml:brushProperty name="height" value="0.05" units="cm"/>
      <inkml:brushProperty name="color" value="#004F8B"/>
    </inkml:brush>
  </inkml:definitions>
  <inkml:trace contextRef="#ctx0" brushRef="#br0">0 75 4882,'0'0'7297,"15"16"-5702,1 1-1160,104 105 2060,-109-112-2389,0-1 1,1 0 0,22 12 0,-33-20-82,1 0 0,0 1 0,0-1 0,0 0 0,0 0 0,0-1 0,0 1 0,0 0 0,0-1 0,0 1 1,0-1-1,0 1 0,0-1 0,0 0 0,0 0 0,1 0 0,-1 0 0,0 0 0,0-1 0,0 1 0,0-1 0,0 1 0,0-1 0,0 0 1,0 0-1,0 0 0,0 0 0,0 0 0,0 0 0,0 0 0,-1-1 0,1 1 0,-1-1 0,2-1 0,4-7-41,-1-1-1,-1 1 0,0-1 1,0-1-1,-1 1 0,-1 0 1,4-21-1,-6 28-34,0-1 0,-1 0 1,0 1-1,0-1 0,0 0 0,0 1 0,-1-1 1,1 0-1,-1 1 0,-1-1 0,1 1 0,-1-1 0,1 1 1,-1 0-1,0-1 0,-1 1 0,1 0 0,-1 0 1,0 1-1,0-1 0,0 1 0,-5-5 0,-1 1-63,0 1-1,-1 0 0,1 0 1,-1 1-1,0 1 0,-1-1 1,1 2-1,-1-1 1,-19-2-1,-2 2-67,0 1 1,-35 2-1,67 1 180,0 0 0,0 0 0,0 1 1,-1-1-1,1 0 0,0 0 0,0 0 1,0 1-1,0-1 0,0 0 0,0 0 0,0 1 1,0-1-1,0 0 0,0 0 0,0 0 0,0 1 1,0-1-1,0 0 0,0 0 0,0 1 0,0-1 1,0 0-1,0 0 0,0 0 0,0 1 0,1-1 1,-1 0-1,0 0 0,0 0 0,0 1 0,0-1 1,0 0-1,1 0 0,-1 0 0,0 0 0,0 1 1,0-1-1,0 0 0,1 0 0,-1 0 0,0 0 1,0 0-1,0 0 0,1 0 0,-1 0 0,0 1 1,0-1-1,1 0 0,-1 0 0,14 10 83,62 21 1045,-54-24-976,0 2 0,-1 0 0,0 1 0,0 1 0,-1 1 0,0 1 1,27 24-1,-7 10-281,-21-22-1428,2-4-3474,-13-15-1077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6.409"/>
    </inkml:context>
    <inkml:brush xml:id="br0">
      <inkml:brushProperty name="width" value="0.05" units="cm"/>
      <inkml:brushProperty name="height" value="0.05" units="cm"/>
      <inkml:brushProperty name="color" value="#004F8B"/>
    </inkml:brush>
  </inkml:definitions>
  <inkml:trace contextRef="#ctx0" brushRef="#br0">0 1 6419,'0'0'32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6.755"/>
    </inkml:context>
    <inkml:brush xml:id="br0">
      <inkml:brushProperty name="width" value="0.05" units="cm"/>
      <inkml:brushProperty name="height" value="0.05" units="cm"/>
      <inkml:brushProperty name="color" value="#004F8B"/>
    </inkml:brush>
  </inkml:definitions>
  <inkml:trace contextRef="#ctx0" brushRef="#br0">0 124 1185,'0'0'8766,"20"0"-6082,-3 1-2267,-3 0-15,1 0 0,0-1 1,-1 0-1,1-1 0,0-1 0,-1 0 1,0-1-1,1-1 0,15-6 0,-26 9-364,0-1-1,-1 1 1,1-1-1,-1 0 1,0 0-1,1-1 1,-1 1-1,0-1 1,0 1-1,-1-1 0,1 0 1,0 0-1,-1 0 1,0-1-1,0 1 1,0-1-1,0 1 1,0-1-1,-1 1 0,1-1 1,-1 0-1,0 0 1,0 0-1,-1 1 1,1-1-1,-1-6 1,0 9-54,0 0 1,-1 0 0,1 1 0,-1-1 0,1 0 0,-1 0 0,0 0-1,1 0 1,-1 0 0,0 1 0,0-1 0,1 0 0,-1 1 0,0-1-1,0 0 1,0 1 0,0-1 0,0 1 0,0-1 0,0 1 0,0 0-1,0-1 1,0 1 0,0 0 0,0 0 0,0 0 0,0 0 0,0 0-1,-2 0 1,-39-2-289,37 2 254,0 0 50,1 0-1,-1 1 1,0 0-1,0 0 1,1 0 0,-1 0-1,1 1 1,-1 0-1,1 0 1,0 0-1,-1 0 1,1 1-1,0 0 1,1-1-1,-1 1 1,0 1 0,1-1-1,0 1 1,0-1-1,0 1 1,0 0-1,0 0 1,1 0-1,-3 7 1,0 0 262,0 0 0,2 0 0,-1 0 0,1 0 1,1 1-1,0 0 0,1-1 0,0 25 0,1-32-175,1 0 0,-1-1 1,1 1-1,0 0 0,0 0 0,1-1 0,-1 1 1,1 0-1,-1-1 0,1 1 0,1-1 0,-1 0 1,0 0-1,1 0 0,-1 0 0,1 0 0,0 0 1,0-1-1,0 1 0,0-1 0,0 0 0,1 0 1,-1 0-1,1-1 0,-1 1 0,1-1 1,0 1-1,0-1 0,-1-1 0,7 2 0,13 2 30,1-1 0,-1-1 1,46-2-1,-41-1-176,-25 1-396,18 0 47,-14 0-4950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8.145"/>
    </inkml:context>
    <inkml:brush xml:id="br0">
      <inkml:brushProperty name="width" value="0.05" units="cm"/>
      <inkml:brushProperty name="height" value="0.05" units="cm"/>
      <inkml:brushProperty name="color" value="#004F8B"/>
    </inkml:brush>
  </inkml:definitions>
  <inkml:trace contextRef="#ctx0" brushRef="#br0">178 320 2673,'0'0'7564,"9"-1"-6831,-7 1-664,1 0-1,0-1 0,0 1 0,0-1 0,0 1 0,-1-1 1,1 0-1,0 0 0,-1-1 0,1 1 0,-1 0 0,1-1 1,-1 0-1,0 1 0,1-1 0,-1 0 0,0 0 0,0 0 1,0 0-1,-1-1 0,1 1 0,0-1 0,-1 1 0,0-1 1,1 1-1,-1-1 0,0 0 0,0 1 0,-1-1 1,1 0-1,0 0 0,-1 0 0,0 1 0,0-1 0,0 0 1,0 0-1,-1-4 0,1 5-79,0 0 0,0 1 0,0-1 0,-1 0 1,1 0-1,-1 1 0,1-1 0,-1 0 0,0 0 0,1 1 1,-1-1-1,0 1 0,0-1 0,0 1 0,0-1 0,-1 1 0,1 0 1,0-1-1,-1 1 0,1 0 0,-3-2 0,-1 1-11,0-1 0,0 1 0,0 0 0,0 0 0,0 0 1,-1 1-1,-7-1 0,-2 0-34,0 0 1,-1 2 0,1 0-1,-26 4 1,37-3 51,0 0 1,0 0-1,0 1 1,0 0-1,0 0 1,0 0-1,1 0 1,-1 0-1,1 1 1,-1 0-1,1 0 1,0 0-1,0 0 1,0 0-1,1 0 0,-1 1 1,1-1-1,0 1 1,0 0-1,0 0 1,0 0-1,1 0 1,-1 0-1,1 0 1,0 0-1,0 5 1,0-5 33,0 1 1,0-1-1,1 1 1,0-1-1,0 1 1,0-1-1,0 1 1,1-1-1,-1 0 1,1 1-1,0-1 1,1 1-1,-1-1 1,1 0-1,0 0 1,0 0-1,0 0 0,0 0 1,1 0-1,-1-1 1,1 1-1,0-1 1,0 0-1,6 5 1,0-3 12,-1 0-1,1-1 1,0 0-1,0-1 1,0 0 0,0 0-1,1-1 1,0 0 0,-1 0-1,1-1 1,0-1-1,-1 0 1,1 0 0,0-1-1,-1 0 1,17-4 0,-18 3-201,-1 0 0,1 0 0,-1-1 0,1-1 0,-1 1 0,0-1 0,-1 0 0,1-1 0,0 1 0,-1-1 0,0-1 0,-1 1 0,1-1 0,-1 0 0,0 0 0,0 0 0,-1-1 0,0 0 0,0 0 0,4-11 0,-3 4-245,-1 0-1,-1 0 1,0-1 0,-1 1 0,-1-1 0,0 0 0,-1 0 0,-2-19-1,0 20 490,0 1-1,0 0 1,-2 0-1,1 0 0,-2 0 1,0 1-1,0-1 0,-1 1 1,-9-13-1,7 21 1170,2 14-961,1 21-282,5-29 124,-2 19 303,1-1-1,0 1 1,2-1-1,0 1 1,1-1 0,8 32-1,-9-46-387,1 0 0,0-1 0,0 1 0,1-1 0,-1 0 0,1 1 0,0-1 0,1 0-1,-1-1 1,1 1 0,0-1 0,0 1 0,0-1 0,1 0 0,-1-1 0,1 1-1,0-1 1,0 0 0,0 0 0,1 0 0,-1-1 0,1 0 0,-1 0 0,1 0 0,0-1-1,0 0 1,9 1 0,-5-1-42,1 0-1,0-1 1,0 0 0,0-1-1,0 0 1,0 0-1,-1-1 1,1-1-1,18-7 1,-24 8-50,-1 0 1,0-1-1,0 1 1,0-1-1,0 0 1,-1 0-1,1-1 0,-1 1 1,0-1-1,0 1 1,0-1-1,0 0 1,-1 0-1,0-1 0,1 1 1,-2 0-1,1-1 1,0 1-1,-1-1 1,0 0-1,0 1 1,0-1-1,-1 0 0,1-7 1,-1 6 6,-1-41-175,0 45 201,1-1-1,0 1 1,-1 0-1,0 0 0,1 0 1,-1-1-1,0 1 1,0 0-1,0 0 1,-1 0-1,1 1 0,0-1 1,-1 0-1,1 0 1,-1 1-1,0-1 0,1 1 1,-3-2-1,3 3 6,1 0 0,-1-1-1,1 1 1,0 0-1,-1 0 1,1 0 0,-1 0-1,1 0 1,-1 0-1,1 0 1,0 0 0,-1 0-1,1 0 1,-1 0 0,1 0-1,0 0 1,-1 0-1,1 1 1,-1-1 0,1 0-1,0 0 1,-1 0-1,1 1 1,-1-1 0,1 0-1,0 0 1,-1 1 0,1-1-1,0 0 1,0 1-1,-1-1 1,1 0 0,0 1-1,0-1 1,-1 0 0,1 1-1,0-1 1,0 0-1,0 1 1,0-1 0,0 1-1,0-1 1,0 1-1,-1-1 1,1 0 0,0 1-1,0-1 1,1 1 0,-4 24 21,3-23-9,-1 6 66,1-1 1,0 0 0,1 1-1,0-1 1,0 0 0,0 1-1,1-1 1,0 0 0,0 0 0,1 0-1,4 8 1,-4-11-41,0 0-1,0 0 1,0 0 0,1-1 0,-1 1-1,1-1 1,0 0 0,0 0 0,0-1-1,0 1 1,0-1 0,1 0 0,-1 0-1,1 0 1,-1 0 0,1-1 0,0 0 0,6 1-1,-5-1-22,0 0 0,0 0 0,1-1 0,-1 0 0,0 0 0,0 0 0,0-1 0,0 0 0,1 0 0,-1 0-1,0-1 1,-1 0 0,1 0 0,0-1 0,-1 1 0,1-1 0,-1 0 0,0-1 0,0 0 0,0 1 0,9-10 0,-11 8-214,1 0 1,-1 0-1,1 0 0,-1-1 1,-1 0-1,1 1 1,-1-1-1,0 0 0,-1 0 1,1 0-1,-1 0 1,0 0-1,0 0 1,-1-10-1,0 1-250,0 10 240,0 7 151,1 3 117,-1 0 0,1 0 0,1 1 0,-1-1 0,1-1 0,3 8 0,-2-6-186,1-1 1,0 0 0,1 0 0,-1 0 0,1-1 0,0 0 0,0 0 0,0 0-1,1 0 1,-1-1 0,1 0 0,0 0 0,0-1 0,6 3 0,27 4-4319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49.674"/>
    </inkml:context>
    <inkml:brush xml:id="br0">
      <inkml:brushProperty name="width" value="0.05" units="cm"/>
      <inkml:brushProperty name="height" value="0.05" units="cm"/>
      <inkml:brushProperty name="color" value="#004F8B"/>
    </inkml:brush>
  </inkml:definitions>
  <inkml:trace contextRef="#ctx0" brushRef="#br0">251 408 3922,'0'0'8769,"1"-15"-8249,6-47-221,-6 61-290,-1 0-1,0-1 1,0 1-1,0 0 0,0-1 1,0 1-1,0 0 1,0-1-1,0 1 1,0 0-1,-1-1 1,1 1-1,-1 0 0,1-1 1,-1 1-1,1 0 1,-1 0-1,0 0 1,0 0-1,1 0 1,-1-1-1,0 1 0,0 0 1,0 1-1,0-1 1,0 0-1,0 0 1,0 0-1,-1 1 1,0-2-1,-36-2-102,30 4 70,-4-1 3,0 2 0,1-1 0,-1 1 0,0 1-1,0 0 1,1 1 0,-1 0 0,1 1 0,0 0-1,-11 6 1,18-7 36,0-1 0,0 1 0,0-1 0,0 1-1,1 0 1,0 0 0,-1 1 0,1-1 0,1 1 0,-1 0 0,0-1-1,1 1 1,0 0 0,0 1 0,0-1 0,0 0 0,0 0-1,1 1 1,0-1 0,0 1 0,0-1 0,1 1 0,0 0-1,0-1 1,0 1 0,0 0 0,0-1 0,3 9 0,-2-9 7,1 1 1,0-1-1,-1 0 1,1 0-1,1-1 1,-1 1-1,1 0 1,-1-1-1,1 1 1,0-1-1,0 0 1,1 0 0,-1 0-1,1 0 1,-1-1-1,1 1 1,6 2-1,10 5 74,0-1 0,26 9 0,-29-13-53,5 3-22,0 1 0,0 0 1,-1 2-1,-1 0 0,20 15 0,-33-21-23,-1 0-1,0 0 0,0 1 0,0 0 1,-1 1-1,0-1 0,0 1 0,-1 0 0,0 0 1,0 0-1,0 1 0,-1 0 0,0-1 1,-1 1-1,0 0 0,0 0 0,1 17 0,-2-17 2,0 1 0,-1 0-1,0 0 1,-1-1-1,1 1 1,-2 0-1,1 0 1,-2-1-1,1 1 1,-1-1 0,-7 15-1,7-18 2,-1 0-1,1-1 0,-1 1 1,0-1-1,0 0 0,0 0 1,-1 0-1,0-1 0,1 1 1,-1-1-1,0 0 1,-1-1-1,1 1 0,0-1 1,-1 0-1,0-1 0,1 1 1,-12 1-1,6-1-18,0-1 1,0 0-1,0 0 0,0-1 0,-19-2 1,27 1 10,1 1 0,-1-1 0,1 1 0,-1-1 0,1 0 0,-1 0 0,1 0 0,0-1 0,-1 1 0,1 0 0,0-1 0,0 1 0,0-1 0,0 0 0,0 0 0,0 0 0,1 0 0,-1 0 0,1 0 0,-1 0 0,1 0 0,0-1 0,0 1 0,0-1 0,0 1 0,0-1 0,0 1 0,0-6 0,0-1-32,0 0 1,1-1-1,0 1 1,1-1-1,0 1 0,1 0 1,0 0-1,0-1 1,1 1-1,0 1 0,0-1 1,1 0-1,0 1 1,10-15-1,6-5-55,1 1 1,45-42-1,-21 22 58,-8 6-5,-1 4-71,58-80-1,-85 103 153,-1 0 0,0 0 0,-1 0 0,0-1 0,-1 0 0,-1-1 0,0 1 0,-2-1 0,1 0 0,0-22 0,-2 20 54,-1 2-22,0-1-1,-1 1 0,-1 0 1,0 0-1,-4-17 0,5 31-74,-1-1 1,1 0-1,-1 0 0,0 1 0,0-1 0,-1 0 1,1 1-1,-1-1 0,1 1 0,-1 0 0,1-1 0,-1 1 1,0 0-1,0 0 0,0 0 0,-1 0 0,1 0 0,0 1 1,-1-1-1,1 1 0,-1 0 0,1-1 0,-1 1 0,0 0 1,0 0-1,1 1 0,-1-1 0,0 1 0,0-1 0,0 1 1,0 0-1,0 0 0,1 0 0,-6 1 0,4 0-7,0 1-1,1-1 0,-1 1 0,1-1 0,-1 1 0,1 0 1,0 0-1,0 1 0,0-1 0,0 1 0,0 0 1,1-1-1,-1 1 0,1 0 0,-1 1 0,1-1 1,0 0-1,0 1 0,1-1 0,-1 1 0,1-1 0,0 1 1,-2 5-1,-2 8 49,1 1 1,0-1-1,-2 31 1,4-30 45,1-1 0,1 1 0,0-1 0,2 1 0,0-1 0,1 0-1,8 28 1,-9-38-44,1 0-1,1-1 0,-1 1 0,1-1 0,1 1 0,-1-1 0,1-1 1,0 1-1,0-1 0,0 1 0,1-2 0,0 1 0,0-1 1,0 1-1,0-2 0,1 1 0,0-1 0,-1 0 0,1 0 1,12 2-1,-6-1-7,1 0 1,-1-2 0,1 1-1,0-2 1,-1 0 0,1-1-1,0 0 1,0-1 0,0 0-1,14-4 1,-23 4-27,0-1 0,-1 1 0,1-1 0,-1 0 0,1 0 0,-1-1 0,0 1 0,1-1-1,-1 0 1,-1 0 0,1 0 0,0-1 0,-1 1 0,0-1 0,1 0 0,-2 0 0,1 0 0,0 0 0,-1 0 0,0-1 0,0 1 0,0-1 0,0 0 0,-1 1 0,0-1-1,0 0 1,0 0 0,0 0 0,-1 0 0,0-8 0,0-54-306,0 66 218,0 9-661,0-2 732,0 1 1,1 0 0,-1 0-1,2-1 1,-1 1 0,1-1-1,0 1 1,0-1 0,0 0-1,1 1 1,6 8 0,-7-11 25,1-1 0,0 1 0,1-1 0,-1 1 0,1-1 0,-1 0 0,1-1 0,0 1 0,0 0 0,0-1 0,0 0 0,0 0 0,1 0 0,-1-1 0,1 0 0,-1 1 0,1-1 0,6 0 0,-5 0-69,-1-1 1,1 1-1,0-1 0,0 0 0,0-1 0,0 1 0,-1-1 0,1 0 0,0-1 0,0 0 0,-1 1 0,1-2 0,-1 1 0,0-1 0,0 0 1,0 0-1,0 0 0,0 0 0,-1-1 0,1 0 0,-1 0 0,0 0 0,0-1 0,0 1 0,-1-1 0,0 0 0,0 0 0,0 0 0,0 0 0,-1-1 1,0 1-1,0-1 0,0 0 0,-1 1 0,0-1 0,0 0 0,0 0 0,-1-11 0,0-1 634,2 39-621,2 36-23,51 137 779,-39-149-490,-2 0 0,-1 0 1,-3 1-1,-2 0 1,2 59-1,-10-102-252,0-1-1,0 1 1,-1 0 0,1-1-1,-1 1 1,1-1 0,-1 1 0,0-1-1,0 1 1,-1-1 0,1 0-1,0 1 1,-1-1 0,1 0-1,-1 0 1,0 0 0,0 0 0,1 0-1,-1 0 1,-1-1 0,1 1-1,0-1 1,0 1 0,-1-1-1,1 0 1,0 0 0,-1 0 0,1 0-1,-1 0 1,1-1 0,-1 1-1,-4 0 1,-10 1-316,0-1 0,0 0 0,-35-3-1,35 1 207,11 1 103,1-1 0,-1 1 0,1-1-1,-1-1 1,1 1 0,0-1 0,-1 0 0,1 0 0,0 0 0,0-1 0,0 0 0,1 0 0,-1 0-1,1 0 1,0-1 0,-1 0 0,2 0 0,-1 0 0,0 0 0,1 0 0,0-1 0,-6-10-1,6 7 133,-1 0 0,1-1-1,0 0 1,1 0-1,0 0 1,1 0-1,0 0 1,0 0-1,1 0 1,0 0-1,0 0 1,1-1 0,3-12-1,-1 15-179,0 0-1,0 1 1,1-1 0,0 1-1,1-1 1,-1 1 0,1 0 0,0 1-1,0-1 1,1 1 0,0 0-1,0 1 1,13-9 0,-15 10-232,24-18-2702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1.095"/>
    </inkml:context>
    <inkml:brush xml:id="br0">
      <inkml:brushProperty name="width" value="0.05" units="cm"/>
      <inkml:brushProperty name="height" value="0.05" units="cm"/>
      <inkml:brushProperty name="color" value="#004F8B"/>
    </inkml:brush>
  </inkml:definitions>
  <inkml:trace contextRef="#ctx0" brushRef="#br0">185 393 2017,'0'0'9426,"-12"-11"-8885,-39-32 19,49 41-534,1 1 0,-1 0 0,0 0 0,1-1 0,-1 1 1,0 0-1,0 1 0,0-1 0,0 0 0,0 1 0,0-1 0,0 1 0,0-1 0,0 1 0,0 0 0,0 0 0,0 0 0,0 0 0,0 0 0,0 1 0,0-1 0,0 0 0,0 1 0,0 0 0,0-1 0,0 1 0,0 0 0,0 0 0,0 0 0,0 0 0,-2 3 0,0 0 47,-1 0 0,1 1-1,0 0 1,0 0 0,1 0 0,-7 11-1,7-9 18,-1 0-1,1 1 1,0-1-1,1 1 0,0 0 1,0 0-1,0 0 1,1-1-1,0 1 1,1 1-1,0-1 0,0 0 1,1 0-1,0 0 1,3 13-1,-3-17-65,1 1 0,0-1 0,0 0 0,0 0 0,0 0-1,1 0 1,0 0 0,-1 0 0,2-1 0,-1 1 0,0-1 0,0 0 0,1 0 0,0 0-1,0-1 1,-1 1 0,2-1 0,-1 0 0,0 0 0,0 0 0,1-1 0,-1 1 0,1-1 0,-1 0-1,1 0 1,-1-1 0,1 1 0,4-1 0,-1 0 12,-1 0 0,1 0 1,-1 0-1,1-1 0,-1 0 0,0-1 0,0 0 0,1 0 1,-1 0-1,0-1 0,12-6 0,-15 6-41,0 0 1,0 0-1,-1-1 0,1 1 0,-1-1 1,1 0-1,-1 0 0,0 0 0,0 0 1,-1-1-1,0 1 0,1-1 1,-1 0-1,-1 1 0,1-1 0,-1 0 1,0 0-1,1-8 0,-2 13 11,0-1 0,0 1-1,0 0 1,1-1 0,-1 1-1,0 0 1,0-1 0,0 1-1,0 0 1,0 0 0,0-1-1,1 1 1,-1 0 0,0 0-1,0-1 1,0 1 0,1 0-1,-1 0 1,0-1 0,0 1-1,1 0 1,-1 0 0,0 0 0,1 0-1,-1 0 1,0-1 0,0 1-1,1 0 1,-1 0 0,0 0-1,1 0 1,-1 0 0,0 0-1,1 0 1,-1 0 0,0 0-1,1 0 1,-1 0 0,0 0-1,1 0 1,-1 0 0,0 1-1,0-1 1,1 0 0,-1 0 0,0 0-1,1 0 1,-1 1 0,0-1-1,0 0 1,1 0 0,-1 0-1,0 1 1,0-1 0,0 0-1,1 0 1,-1 1 0,0-1-1,0 0 1,0 0 0,0 1-1,0-1 1,0 0 0,1 1-1,-1-1 1,0 1 0,21 26-267,-14-18 320,-1-2-36,1-1 0,0-1 1,0 1-1,0-1 0,0 0 1,1-1-1,11 6 0,-14-8 22,0 0 0,-1 0 0,1-1 0,1 1 0,-1-1 0,0 0 0,0-1 0,0 1 0,1-1 0,-1 0 1,0 0-1,0 0 0,0-1 0,6-1 0,-8 0-42,0 0 1,0 0-1,0 0 1,0 0 0,0 0-1,-1 0 1,1-1-1,-1 0 1,0 1 0,0-1-1,0 0 1,0 0 0,0 0-1,-1 0 1,1 0-1,-1 0 1,0-1 0,0 1-1,0-1 1,0 1-1,-1 0 1,1-1 0,-1 1-1,0-5 1,1 2-82,-1 0 1,0 1-1,0-1 1,0 0-1,-1 1 1,0-1-1,0 1 1,0-1-1,-1 1 1,0 0-1,0-1 1,0 1-1,0 0 1,-6-8-1,0 4-10,-1 0 1,1 1-1,-2 0 0,1 1 0,-1-1 1,0 2-1,-1-1 0,0 2 0,0-1 1,0 1-1,0 1 0,-1 0 0,0 1 1,1 0-1,-1 1 0,-1 0 0,-19 0 1,31 2 90,0 1 1,-1-1 0,1 1-1,0 0 1,0-1-1,0 1 1,-1 0-1,1 0 1,0 0 0,0-1-1,0 1 1,0 1-1,0-1 1,0 0 0,1 0-1,-1 0 1,0 0-1,1 0 1,-1 1 0,0-1-1,1 0 1,0 1-1,-1-1 1,1 0 0,0 1-1,-1-1 1,1 1-1,0-1 1,0 0 0,0 3-1,0 0 17,0 0-1,0 0 1,0 0-1,1 1 1,-1-1-1,1 0 1,0 0-1,0 0 1,3 7 0,0-5 18,0 0 0,1-1 0,0 0 1,0 0-1,0 0 0,1-1 1,0 0-1,-1 0 0,1 0 1,1 0-1,-1-1 0,0 0 1,1-1-1,0 1 0,-1-1 0,1-1 1,9 2-1,14 2 58,-1-2-1,53 1 1,-57-5-89,1-1 0,-1 0-1,0-2 1,0-1 0,0-1 0,29-11-1,-42 12-30,1 0 0,-1-1 0,0 0 0,0 0 0,-1-2 1,0 1-1,0-2 0,-1 1 0,0-1 0,-1-1 0,0 0 0,0 0 0,12-19 0,-18 21-66,1 0 0,-1 0 0,0-1 0,0 1 1,-1-1-1,-1 1 0,1-1 0,-1 0 0,-1 0 0,0 0 1,0 0-1,0 1 0,-1-1 0,-1 0 0,0 0 0,-4-15 0,1 9 113,-1 1-1,-1-1 0,0 1 0,0 0 0,-1 0 0,-1 1 0,-1 0 0,-15-17 0,24 29 12,1 1 0,-1-1 0,0 0 0,0 0 0,0 0 0,0 0 0,1 1 0,-1-1 0,0 0 0,0 1 0,-1-1 0,1 1 0,0-1 0,0 1 1,0 0-1,0-1 0,0 1 0,0 0 0,-1 0 0,1 0 0,0 0 0,0 0 0,0 0 0,0 0 0,-1 0 0,1 0 0,0 1 0,-1 0 0,-1 0-10,1 0 0,0 1-1,0 0 1,0-1 0,0 1 0,0 0 0,0 0 0,1 0 0,-1 0 0,1 1 0,-1-1-1,0 3 1,-5 8 74,2 1-1,-1 1 0,-3 17 0,-1 17 470,3 0 0,1 1 0,3 97 0,3-141-551,0 0-1,1 0 1,-1 0 0,1 0 0,0 0-1,1 0 1,-1 0 0,1 0-1,0-1 1,1 1 0,-1-1 0,1 1-1,0-1 1,0 0 0,1 0-1,0-1 1,0 1 0,0-1-1,8 7 1,-4-5-235,1-1 0,0 0 0,0 0 0,0-1-1,1 0 1,-1-1 0,1 0 0,0-1 0,0 0 0,0 0 0,10 0-1,17 2-927,0-1-1,0-2 0,1-2 0,72-10 1,-105 9 1430,1 1 0,-1-1 0,1 0 1,-1 0-1,1-1 0,-1 0 1,0 0-1,0 0 0,-1 0 0,1-1 1,-1 0-1,6-5 0,-8 6-95,1-1 0,-1 1 0,0 0 0,0 0 0,-1-1 0,1 1 0,-1-1-1,1 0 1,-1 1 0,0-1 0,0 0 0,-1 0 0,1 1 0,-1-1 0,0 0 0,0 0 0,0 0 0,-1 0 0,0-5-1,0 8-183,0-1-1,1 1 1,-1-1-1,0 1 0,0 0 1,0-1-1,0 1 1,0 0-1,-1 0 1,1 0-1,0-1 0,0 1 1,-1 1-1,1-1 1,-1 0-1,1 0 0,-1 0 1,1 1-1,-1-1 1,-2 0-1,-37-8-144,37 8 125,-22-3-381,-51-1-1,70 5 332,1 0 0,0 0 0,0 0 0,-1 1 0,1 0 0,0 1 0,0-1 0,0 1 0,0 0 0,0 0 0,1 1 0,-1 0 0,1 0 0,-7 4 0,10-4 70,0-1 1,1 0-1,-1 1 0,0-1 0,1 1 0,-1-1 0,1 1 1,0 0-1,0 0 0,0-1 0,0 1 0,1 0 1,-1 0-1,1 0 0,0 0 0,-1 0 0,1 0 0,1 0 1,-1 0-1,0 0 0,1 0 0,-1 0 0,1 0 0,0-1 1,0 1-1,0 0 0,0 0 0,1-1 0,-1 1 1,1-1-1,0 1 0,-1-1 0,1 0 0,0 1 0,0-1 1,1 0-1,-1 0 0,0-1 0,1 1 0,-1 0 0,1-1 1,-1 1-1,1-1 0,0 0 0,4 1 0,3 2-22,-1-1 0,1 0 0,0-1 0,0 0 0,0-1 0,0 0 0,0-1 0,0 0 0,0 0-1,0-1 1,0 0 0,18-5 0,-23 4-174,-1 0 0,1 0 0,0 0 0,-1 0 0,0-1 0,0 0 0,0 0 0,0 0 0,0 0 0,0 0 0,-1-1 0,0 0 0,1 0 0,-1 0 0,-1 0 1,1 0-1,-1 0 0,1-1 0,-1 1 0,0-1 0,-1 0 0,1 0 0,-1 0 0,0 1 0,0-1 0,-1 0 0,1-7 0,-1-45 2137,0 77-1372,-1-3-108,0-9-254,0 1 0,1 0 0,0 0 0,1 0 0,0 0 0,4 18 0,-4-25-230,0 1 0,1-1 0,-1 1 0,1-1 0,0 1 1,-1-1-1,1 0 0,0 0 0,0 0 0,1 0 0,-1 0 1,0 0-1,1 0 0,-1-1 0,1 0 0,-1 1 0,1-1 1,0 0-1,0 0 0,-1 0 0,1-1 0,0 1 0,0-1 0,0 1 1,0-1-1,3 0 0,8 2-1099,-1-1 0,1-1 0,0 0 1,0-1-1,15-3 0,1-10-3193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1.594"/>
    </inkml:context>
    <inkml:brush xml:id="br0">
      <inkml:brushProperty name="width" value="0.05" units="cm"/>
      <inkml:brushProperty name="height" value="0.05" units="cm"/>
      <inkml:brushProperty name="color" value="#004F8B"/>
    </inkml:brush>
  </inkml:definitions>
  <inkml:trace contextRef="#ctx0" brushRef="#br0">33 117 896,'0'0'2025,"0"-18"-648,-2-8-821,-1-9 345,2-3 3242,-13 81-1702,8-7-1837,2 2 0,2-1 0,1 0 0,7 61 0,-4-90-560,-1-1-1,1 1 1,0-1-1,0 0 1,1 1-1,0-1 1,0-1 0,1 1-1,0 0 1,0-1-1,1 0 1,-1 0-1,2 0 1,-1 0-1,0-1 1,1 0 0,0 0-1,0-1 1,0 1-1,1-1 1,0-1-1,-1 1 1,1-1 0,1 0-1,-1-1 1,10 3-1,15 2-215,1-1 0,0-2-1,0-1 1,52-2 0,-83-1 145,2 0 14,0 0 0,0 0-1,0-1 1,0 1 0,0-1-1,0 0 1,0 0 0,0-1-1,0 1 1,-1-1 0,1 1 0,0-1-1,-1-1 1,1 1 0,-1 0-1,0-1 1,0 0 0,0 1-1,0-1 1,0 0 0,-1-1-1,1 1 1,-1 0 0,0-1 0,0 1-1,0-1 1,1-4 0,1-5 69,0 0 0,-1 0 0,0 0 1,-1-1-1,-1 1 0,0-27 1,-1 37-52,-1-1 0,1 1 0,-1-1 0,0 1 0,-1-1 1,1 1-1,-1 0 0,1 0 0,-1-1 0,0 1 1,0 0-1,0 1 0,-1-1 0,1 0 0,-1 1 1,1-1-1,-1 1 0,0 0 0,0 0 0,0 0 1,-6-3-1,7 4-1,0-1 1,-1 1 0,1 0-1,-1 0 1,1 0 0,-1 0-1,0 1 1,1-1 0,-1 1-1,0-1 1,0 1-1,1 0 1,-1 0 0,0 0-1,1 0 1,-1 1 0,0-1-1,1 1 1,-1 0 0,0 0-1,1-1 1,-1 2-1,1-1 1,-1 0 0,1 0-1,0 1 1,0 0 0,-1-1-1,-2 4 1,1 1 48,0-1 0,1 1 0,-1 0 0,1 0 0,1 0 0,-1 0 0,1 0 1,0 1-1,0-1 0,-1 14 0,1-1 215,1 0 1,3 31 0,-2-47-251,0 1 1,1-1-1,0 0 1,-1 0-1,1 0 0,1 0 1,-1 0-1,0 0 1,1-1-1,-1 1 0,1 0 1,0-1-1,0 1 0,0-1 1,0 1-1,5 3 1,-2-2 90,1 0 1,0 0-1,0-1 1,0 0 0,0 0-1,1 0 1,10 2-1,52 7-1673,-9-13-5446,-48-2 1037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1.938"/>
    </inkml:context>
    <inkml:brush xml:id="br0">
      <inkml:brushProperty name="width" value="0.05" units="cm"/>
      <inkml:brushProperty name="height" value="0.05" units="cm"/>
      <inkml:brushProperty name="color" value="#004F8B"/>
    </inkml:brush>
  </inkml:definitions>
  <inkml:trace contextRef="#ctx0" brushRef="#br0">1 6 8388,'0'0'8612,"130"-6"-8068,-90 6-544,-1 0-32,-10 0-16,-8 2-784,-13 2-2114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3.868"/>
    </inkml:context>
    <inkml:brush xml:id="br0">
      <inkml:brushProperty name="width" value="0.05" units="cm"/>
      <inkml:brushProperty name="height" value="0.05" units="cm"/>
      <inkml:brushProperty name="color" value="#004F8B"/>
    </inkml:brush>
  </inkml:definitions>
  <inkml:trace contextRef="#ctx0" brushRef="#br0">0 242 1217,'0'0'7125,"3"3"-6255,2 1-550,1 1 1,0-2-1,0 1 0,0-1 0,0 0 0,0 0 1,1 0-1,-1-1 0,1 0 0,0 0 0,0-1 1,-1 0-1,13 1 0,2-1 71,0 0-1,1-1 1,30-5 0,-49 4-378,-1 0 0,1 0 0,-1 0 0,1 0-1,-1 0 1,1-1 0,-1 1 0,0-1 0,0 1 0,0-1 0,0 0 0,0 0 0,0 0 0,0 0 0,-1 0 0,1-1 0,-1 1 0,1 0 0,-1-1 0,0 1 0,0-1 0,0 0 0,0 1 0,-1-1 0,1 0 0,-1 1 0,1-1 0,-1 0 0,0 0 0,-1-5-1,2 5-40,-1-1-1,0 1 0,-1 0 0,1-1 1,0 1-1,-1-1 0,0 1 0,0 0 1,0-1-1,0 1 0,-1 0 0,1 0 0,-1 0 1,1 0-1,-1 0 0,0 0 0,0 1 1,-1-1-1,1 1 0,-1-1 0,1 1 1,-1 0-1,0 0 0,-5-3 0,3 3 7,0 0 1,0 0-1,0 1 0,0-1 1,0 1-1,-1 1 0,1-1 1,0 1-1,-1 0 0,1 0 0,-1 1 1,1-1-1,0 1 0,0 0 1,-1 1-1,1-1 0,0 1 0,0 0 1,0 0-1,1 1 0,-1-1 1,0 1-1,1 0 0,0 1 0,-1-1 1,1 1-1,1-1 0,-1 1 1,0 0-1,1 1 0,0-1 1,0 1-1,0-1 0,1 1 0,0 0 1,-1 0-1,2 0 0,-1 0 1,1 0-1,-1 0 0,1 1 0,1-1 1,-1 8-1,0-5 38,0 0 0,1 1 1,0-1-1,1 0 0,0 1 0,0-1 0,0 0 0,1 1 1,1-1-1,-1 0 0,1-1 0,7 14 0,-6-16 2,-1 0 1,1-1-1,0 0 0,0 0 0,0 0 0,1 0 0,-1-1 1,1 1-1,0-1 0,0 0 0,0-1 0,1 1 0,-1-1 1,0 0-1,1-1 0,0 1 0,-1-1 0,1 0 0,9 0 1,-5 1-20,1-1 0,-1-1 0,1 0 0,0 0 0,-1-1 0,18-4 0,-22 3-33,0 0 0,0-1 0,0 0 0,-1 0-1,1 0 1,-1 0 0,0-1 0,0 0 0,0 0-1,0 0 1,-1-1 0,6-6 0,12-17-397,-11 13 21,1 1 0,1 0 0,0 1 0,22-18 0,-29 27 426,0 1 0,0-1-1,0 1 1,0 1 0,1-1-1,-1 1 1,1 0 0,0 0-1,-1 1 1,1 0 0,0 0-1,0 1 1,0 0-1,0 0 1,-1 0 0,9 2-1,-12 0 41,1-1 0,-1 1 0,1-1 0,-1 1 0,0 0 0,0 0 0,0 1-1,0-1 1,0 1 0,0-1 0,-1 1 0,1 0 0,-1 0 0,0 0 0,0 0-1,0 1 1,0-1 0,0 1 0,-1-1 0,0 1 0,1-1 0,-1 1 0,-1 0 0,1-1-1,0 1 1,-1 5 0,1-3 12,0-1-1,0 1 1,-1 0-1,0 0 1,0 0 0,0 0-1,-1 0 1,1 0-1,-2 0 1,1-1-1,-1 1 1,1 0-1,-2-1 1,1 1 0,0-1-1,-6 8 1,4-9-94,-1 0 1,0 0-1,0 0 1,0-1 0,0 0-1,-1 0 1,1 0-1,-1 0 1,0-1 0,1 0-1,-1 0 1,-9 1 0,-1-1-119,-1 0 0,0-1 1,-22-1-1,38 0 105,-1 0 0,0-1 0,0 1 0,1 0 0,-1-1 0,0 1 0,1-1 0,-1 1 0,1-1 0,-1 0 0,0 0 0,1 0 0,0 0 0,-1 0 0,1 0 0,0 0-1,-1 0 1,1 0 0,0-1 0,0 1 0,0-1 0,0 1 0,0 0 0,0-1 0,1 0 0,-1 1 0,0-1 0,1 1 0,-1-1 0,1 0 0,-1 1 0,1-1 0,0 0 0,0 0 0,0 1 0,0-1 0,0 0 0,0 1 0,1-1-1,0-2 1,0-4-166,0 1-1,0-1 0,1 1 1,1 0-1,-1 0 0,1 0 0,0 0 1,7-10-1,186-232-1416,-188 240 1713,-1 0 198,0 0 0,1 0 0,0 1-1,1 0 1,0 0 0,0 1-1,18-11 1,-26 19-219,0-1 0,-1 0 0,1 1 0,0-1 0,-1 0 1,1 1-1,-1-1 0,1 0 0,0 1 0,-1-1 0,1 1 0,-1-1 0,0 1 0,1-1 0,-1 1 0,1 0 0,-1-1 0,0 1 1,1-1-1,-1 1 0,0 0 0,0-1 0,0 1 0,1 0 0,-1-1 0,0 1 0,0 0 0,0 0 0,0 1 0,6 31 68,-5-26 213,10 44 534,2 0 1,2-1 0,31 69-1,-40-98-1487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4.214"/>
    </inkml:context>
    <inkml:brush xml:id="br0">
      <inkml:brushProperty name="width" value="0.05" units="cm"/>
      <inkml:brushProperty name="height" value="0.05" units="cm"/>
      <inkml:brushProperty name="color" value="#004F8B"/>
    </inkml:brush>
  </inkml:definitions>
  <inkml:trace contextRef="#ctx0" brushRef="#br0">0 32 8788,'0'0'2753,"139"-15"-1664,-85 10-961,0 1-128,0 0-16,-3 3-1985,-11-1-3810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4.196"/>
    </inkml:context>
    <inkml:brush xml:id="br0">
      <inkml:brushProperty name="width" value="0.05" units="cm"/>
      <inkml:brushProperty name="height" value="0.05" units="cm"/>
      <inkml:brushProperty name="color" value="#FF0066"/>
    </inkml:brush>
  </inkml:definitions>
  <inkml:trace contextRef="#ctx0" brushRef="#br0">0 1 4098,'0'0'4188,"0"3"-3774,0 158 5237,0 4-3765,15-180-8679,-9-5-1130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4.894"/>
    </inkml:context>
    <inkml:brush xml:id="br0">
      <inkml:brushProperty name="width" value="0.05" units="cm"/>
      <inkml:brushProperty name="height" value="0.05" units="cm"/>
      <inkml:brushProperty name="color" value="#004F8B"/>
    </inkml:brush>
  </inkml:definitions>
  <inkml:trace contextRef="#ctx0" brushRef="#br0">227 129 5603,'0'0'9132,"3"-16"-8913,8-47 165,-11 61-390,1 1 1,-1-1 0,0 0 0,0 1-1,0-1 1,0 1 0,0-1 0,0 0-1,-1 1 1,1-1 0,0 1 0,-1-1-1,1 1 1,-1-1 0,0 1 0,1-1-1,-1 1 1,0 0 0,0-1 0,0 1-1,0 0 1,0 0 0,0 0 0,0-1-1,0 1 1,-1 0 0,1 1 0,0-1-1,-1 0 1,1 0 0,-1 0 0,1 1 0,-1-1-1,1 1 1,-1-1 0,-1 1 0,-6-2-79,0 1 0,1 0 0,-1 1 0,0 0 0,-9 1 1,7-1-39,5 0 106,1 0 1,-1 0 0,1 1 0,0 0-1,-1 0 1,1 0 0,0 1-1,0-1 1,0 1 0,0 0 0,0 1-1,0-1 1,0 1 0,1 0 0,-1 0-1,1 1 1,-5 4 0,4-2 13,1 0-1,0 0 1,0 0 0,0 0 0,1 1-1,0-1 1,0 1 0,1 0 0,0 0-1,0 0 1,-2 12 0,3-3 50,0 1 1,0-1-1,2 0 0,0 0 0,1 0 1,1 0-1,0 0 0,1 0 0,0-1 1,2 0-1,7 16 0,37 55 612,-37-67-586,0 2 1,-1-1 0,-1 1-1,-1 1 1,-1 0-1,-1 1 1,5 24 0,-12-45-112,-1 1 1,1 0 0,-1 0 0,1 0 0,-1 0 0,0 0-1,-1-1 1,1 1 0,0 0 0,-1 0 0,1 0-1,-1 0 1,0-1 0,0 1 0,0 0 0,-2 3-1,1-5-38,1 0 0,-1 0 0,1 0 0,-1 0-1,0 0 1,0 0 0,0 0 0,0-1 0,1 1 0,-1 0-1,0-1 1,0 0 0,0 1 0,0-1 0,0 0-1,0 0 1,0 0 0,0-1 0,0 1 0,0 0-1,0-1 1,0 1 0,-3-2 0,4 1 44,-1 1-1,1-1 1,0 0 0,0 0-1,-1 0 1,1 0 0,0 0 0,0 0-1,0 0 1,0 0 0,0 0-1,0 0 1,0-1 0,0 1-1,1 0 1,-1-1 0,0 1 0,1 0-1,-1-1 1,1 1 0,0-1-1,-1 1 1,1-1 0,0-2-1,-2-43-390,2 39 301,0-10-69,1 1 0,1 0 1,0 1-1,2-1 0,0 0 0,0 1 0,2 0 1,0 0-1,1 0 0,0 1 0,1 0 0,1 0 1,12-15-1,-3 5 79,1 1 1,34-33 0,-43 47 421,2 0 0,-1 1 0,1 0 0,0 1 1,1 0-1,0 1 0,18-7 0,-21 51 1607,-8-32-1880,1 1 0,0 0 0,0-1 0,0 0 0,1 0 0,0 0 0,0 0 0,0 0 0,0-1 0,1 0 0,0 0 0,0 0 0,0-1 0,0 1 0,1-1 0,-1 0 0,1-1 0,0 1 0,-1-1 0,1 0 0,0-1 0,1 0 0,10 2 0,-4-2-31,-1 0 0,1-1 1,0-1-1,-1 0 0,1 0 0,0-1 0,-1-1 0,0 0 0,1-1 0,22-10 0,-28 10 12,-1 1-1,1-1 1,-1 0 0,1-1-1,-1 1 1,0-1 0,-1-1-1,1 1 1,-1-1 0,0 0-1,-1 0 1,1 0 0,5-11-1,-6 6-1,0 0 1,-1 1-1,0-1 0,0 0 0,-1-1 1,-1 1-1,0 0 0,-1-16 0,0 25-26,0 1 1,0 0-1,0 0 0,0 0 0,-1 0 0,1 0 0,0-1 0,-1 1 1,1 0-1,-1 0 0,1 0 0,-1 0 0,1 0 0,-1 0 0,0 0 1,0 1-1,1-1 0,-1 0 0,0 0 0,0 0 0,0 1 0,0-1 1,0 0-1,0 1 0,0-1 0,0 1 0,0-1 0,0 1 0,0 0 1,-1-1-1,1 1 0,0 0 0,0 0 0,0 0 0,0 0 0,-1 0 1,1 0-1,0 0 0,0 0 0,0 0 0,0 1 0,0-1 0,-1 0 1,0 2-1,-2-2-17,-1 1 0,1 1-1,0-1 1,0 1 0,-1-1 0,1 1 0,1 1 0,-1-1 0,0 0 0,-5 5 0,4-1 103,0-1 1,1 1 0,0 0 0,0 0 0,0 1 0,1-1 0,0 1 0,0 0 0,0-1-1,1 1 1,0 0 0,1 1 0,-1-1 0,2 0 0,-1 0 0,1 1 0,0-1-1,0 0 1,1 1 0,2 12 0,-1-17-71,0 0 0,0 0 0,0-1 0,0 1 0,1-1-1,-1 1 1,1-1 0,-1 0 0,1 0 0,0 0 0,0 0 0,0-1 0,0 1 0,0-1 0,0 0 0,0 0-1,1 0 1,-1 0 0,0 0 0,6 0 0,72 4-2238,-76-5 1940,38 0-1601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5.606"/>
    </inkml:context>
    <inkml:brush xml:id="br0">
      <inkml:brushProperty name="width" value="0.05" units="cm"/>
      <inkml:brushProperty name="height" value="0.05" units="cm"/>
      <inkml:brushProperty name="color" value="#004F8B"/>
    </inkml:brush>
  </inkml:definitions>
  <inkml:trace contextRef="#ctx0" brushRef="#br0">50 493 8772,'0'0'1153,"18"-2"802,-16 2-1892,14-1 160,-1-1 0,0 0 0,1-1 0,-1-1 0,0 0 0,-1-1 0,1-1 0,-1 0 0,0-1 0,25-17 0,-27 16-230,-2-2 0,1 0-1,-1 0 1,-1 0 0,0-1 0,-1-1 0,0 1 0,0-2-1,-1 1 1,-1-1 0,0 0 0,-1 0 0,0 0 0,-1-1 0,-1 0-1,0 0 1,0 0 0,-1-22 0,-2 22-34,0 1-1,-2-1 1,0 0 0,0 1 0,-7-22-1,7 30 38,1 1 0,-1 0 0,0 0 0,1 0 0,-2 0 0,1 0 0,0 0 0,-1 1 0,0-1 0,0 1 0,0 0 0,0 0 0,0 0 0,-1 0 0,0 0 0,1 1 0,-1-1 0,0 1 0,0 0 0,0 0 0,-7-2 0,8 4-6,0 0 0,0 0 0,0 0 0,0 1 0,0-1 0,1 1 0,-1-1 0,0 1 0,0 0 0,1 0 0,-1 0 0,1 1 0,-1-1 0,1 1 0,-1-1 0,1 1 0,0 0 0,0 0 0,-1 0 0,2 0 0,-1 0 0,0 0 0,0 0 0,1 1 0,-1-1 0,1 1 0,-3 4 0,-5 12 82,0 0 1,-10 36-1,14-43 9,-29 113 1432,-30 195 0,36-157-403,13-76-673,-30 125-317,45-211-281,-4 7-832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5.949"/>
    </inkml:context>
    <inkml:brush xml:id="br0">
      <inkml:brushProperty name="width" value="0.05" units="cm"/>
      <inkml:brushProperty name="height" value="0.05" units="cm"/>
      <inkml:brushProperty name="color" value="#004F8B"/>
    </inkml:brush>
  </inkml:definitions>
  <inkml:trace contextRef="#ctx0" brushRef="#br0">1 161 6051,'0'0'5826,"124"-34"-5778,-97 27-64,-4-3 16,-3-1-224,-7 0 80,1-2-592,-3-6 160,-3 1 111,-2-1 17,-4 6 208,-2 7-128,-4 6-3234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6.535"/>
    </inkml:context>
    <inkml:brush xml:id="br0">
      <inkml:brushProperty name="width" value="0.05" units="cm"/>
      <inkml:brushProperty name="height" value="0.05" units="cm"/>
      <inkml:brushProperty name="color" value="#004F8B"/>
    </inkml:brush>
  </inkml:definitions>
  <inkml:trace contextRef="#ctx0" brushRef="#br0">232 389 7684,'0'0'1915,"18"-12"-1208,-10 6-665,26-17 34,-1-2 0,40-37 0,-65 53 25,-1 1 0,1-1 0,-1 0 0,-1 0 0,0-1 0,0 0 0,-1 0 0,0-1 0,-1 1 0,0-1 0,-1 0-1,0 0 1,0 0 0,-1 0 0,-1-1 0,0 1 0,-1 0 0,0-1 0,0 1 0,-3-14 0,2 23-107,0 1-1,0-1 1,0 0-1,-1 0 1,1 0-1,0 1 0,-1-1 1,1 1-1,-1-1 1,0 1-1,1 0 0,-1-1 1,0 1-1,0 0 1,0 0-1,0 0 0,0 0 1,0 1-1,0-1 1,0 1-1,0-1 0,0 1 1,-1 0-1,1-1 1,0 1-1,0 0 0,0 0 1,-3 1-1,-3-1-47,-1 0 0,1 0 0,-1 1-1,1 0 1,-1 1 0,-10 3 0,10-1 42,1 0 1,1 1 0,-1 0 0,1 0 0,0 1 0,0 0 0,0 0 0,1 1 0,0 0 0,0 0 0,1 0 0,0 1 0,0 0 0,-7 15 0,-3 11 145,2 0 1,-11 48-1,22-75-86,-88 377 1897,17-64-510,69-311-1656,4-9 60,0 1-1,0-1 1,-1 0-1,1 0 1,0 1-1,-1-1 0,1 0 1,0 0-1,0 1 1,-1-1-1,1 0 1,0 0-1,-1 0 0,1 0 1,-1 0-1,1 0 1,0 0-1,-1 0 1,1 0-1,0 1 0,-1-2 1,1 1-1,0 0 1,-1 0-1,1 0 1,-1 0-1,1 0 0,0 0 1,-1 0-1,1 0 1,0 0-1,-1-1 1,1 1-1,0 0 0,-1-1 1,-11-6-4503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6.879"/>
    </inkml:context>
    <inkml:brush xml:id="br0">
      <inkml:brushProperty name="width" value="0.05" units="cm"/>
      <inkml:brushProperty name="height" value="0.05" units="cm"/>
      <inkml:brushProperty name="color" value="#004F8B"/>
    </inkml:brush>
  </inkml:definitions>
  <inkml:trace contextRef="#ctx0" brushRef="#br0">1 1 3874,'0'0'9780,"138"18"-9187,-86-18-593,-2 0 0,-7 0-177,-5 0-799,-7 0-1265,-9 2-1281,-5-2-1056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7.629"/>
    </inkml:context>
    <inkml:brush xml:id="br0">
      <inkml:brushProperty name="width" value="0.05" units="cm"/>
      <inkml:brushProperty name="height" value="0.05" units="cm"/>
      <inkml:brushProperty name="color" value="#004F8B"/>
    </inkml:brush>
  </inkml:definitions>
  <inkml:trace contextRef="#ctx0" brushRef="#br0">1 254 2449,'0'0'3919,"19"0"-2299,20 2-671,-2 0-498,-1-2 0,1 0 0,-1-3 0,56-10 0,-83 10-398,0 1-1,0-1 0,-1-1 1,1 1-1,-1-1 0,0-1 1,0 0-1,0 0 0,0 0 1,8-9-1,-12 9-13,0 0 0,0 0 0,0-1 0,0 1 0,-1-1 0,0 0-1,0 1 1,-1-2 0,0 1 0,0 0 0,0 0 0,-1-1 0,0 1 0,0 0 0,0-1 0,-1-9 0,0 13-18,0 0 0,0 0 0,0 0 1,-1 0-1,1 0 0,-1 0 0,0 0 0,0 1 1,0-1-1,0 0 0,0 0 0,-1 1 1,1-1-1,-1 1 0,0-1 0,1 1 1,-1-1-1,0 1 0,-3-2 0,1 1-23,0 0 0,-1 1 0,1 0 0,0 0 0,-1 0 0,0 0 0,1 1 0,-1-1 0,0 1 0,0 0 0,-6 0 0,4 1 15,1 0 0,0 0 0,0 0 0,-1 1 0,1 0 0,0 0 0,0 1 0,0-1 0,0 1 0,0 1 0,0-1 0,1 1 1,-1 0-1,1 0 0,-1 1 0,1-1 0,0 1 0,1 0 0,-1 1 0,1-1 0,0 1 0,0 0 0,0 0 0,1 0 0,-1 0 0,1 1 0,0 0 0,1-1 0,0 1 0,0 0 0,0 0 1,0 0-1,1 0 0,0 1 0,0-1 0,1 11 0,0-13 29,0 1-1,0-1 1,1 1 0,-1-1 0,1 1 0,0-1 0,1 1-1,-1-1 1,1 0 0,0 0 0,0 1 0,0-1 0,0-1-1,1 1 1,-1 0 0,1-1 0,0 1 0,0-1 0,1 0-1,-1 0 1,1 0 0,-1 0 0,1-1 0,0 1 0,0-1 0,0 0-1,0 0 1,0-1 0,1 1 0,-1-1 0,8 2 0,14 2 237,1-1 1,-1-1 0,1-1 0,33-2 0,-40 0-244,4-1-29,-1 0 0,1-1-1,-1-1 1,0-2 0,26-7-1,-39 9-6,0-1-1,0 0 1,-1 0-1,1-1 1,-1 0-1,0-1 0,0 0 1,-1 0-1,1-1 1,-2 0-1,1-1 1,-1 1-1,11-16 0,-16 21-33,-1 0 0,1 0 0,-1-1 0,0 1 0,0 0 0,0 0 0,0-1 0,0 1 0,-1 0 0,1-1 0,-1 1 0,1-1 0,-1 1 0,0-1-1,0 1 1,0-1 0,0 1 0,-1-1 0,1 1 0,-1-1 0,1 1 0,-1 0 0,0-1 0,0 1 0,0 0 0,0-1 0,0 1 0,-2-3 0,0 3 16,1 0 0,0 1 0,0-1 0,-1 0 1,1 1-1,-1-1 0,1 1 0,-1 0 0,0 0 1,1 0-1,-1 0 0,0 0 0,0 0 0,0 1 1,0 0-1,0-1 0,1 1 0,-1 0 0,0 0 1,0 1-1,0-1 0,0 1 0,0-1 1,-3 2-1,3 0 30,1-1 0,-1 1 0,1-1 0,-1 1 0,1 0 0,0 0 1,0 0-1,0 0 0,0 0 0,0 1 0,1-1 0,-1 1 0,0-1 1,1 1-1,0-1 0,0 1 0,0 0 0,0 0 0,0 0 0,0-1 0,1 1 1,-1 0-1,1 4 0,-1-2 89,0 1 0,1-1 0,0 0 0,0 1 1,0-1-1,1 0 0,0 1 0,0-1 0,0 0 0,0 0 0,1 0 1,3 8-1,0-7 21,-1-1 0,1 0 0,0 0 0,0-1 0,1 1 0,-1-1 0,1 0 0,0 0 0,0-1 0,0 0 0,1 0 0,-1 0 0,1-1 0,-1 0 0,1 0 1,12 1-1,12 1-299,0-1 0,43-1 1,-60-3-134,-8 2-65,-4-1 5,0 0 0,1 0 0,-1 0-1,1 0 1,-1 0 0,1 0-1,-1-1 1,0 1 0,1-1 0,-1 0-1,0 1 1,1-1 0,-1 0 0,0 0-1,3-3 1,2-11-5433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8:58.004"/>
    </inkml:context>
    <inkml:brush xml:id="br0">
      <inkml:brushProperty name="width" value="0.05" units="cm"/>
      <inkml:brushProperty name="height" value="0.05" units="cm"/>
      <inkml:brushProperty name="color" value="#004F8B"/>
    </inkml:brush>
  </inkml:definitions>
  <inkml:trace contextRef="#ctx0" brushRef="#br0">286 0 10949,'0'0'5362,"-124"28"-5378,74-2-1232,-3-3-2418,-5-3-2305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3.024"/>
    </inkml:context>
    <inkml:brush xml:id="br0">
      <inkml:brushProperty name="width" value="0.05" units="cm"/>
      <inkml:brushProperty name="height" value="0.05" units="cm"/>
      <inkml:brushProperty name="color" value="#004F8B"/>
    </inkml:brush>
  </inkml:definitions>
  <inkml:trace contextRef="#ctx0" brushRef="#br0">244 35 4514,'0'0'539,"-21"-6"-323,-65-17-237,82 21 45,-1 1 0,1 0 0,-1 0 0,1 1 0,-1 0 0,0-1 0,1 2 0,-1-1 0,1 0 0,-1 1 0,1 0 0,-1 0 0,1 0 0,-1 1 0,-6 3 0,8-3 77,0 0 0,0 0 0,0 0 0,0 1 0,1 0 0,-1-1 0,1 1 0,0 0 0,0 0 0,0 0 0,0 0 0,1 1 0,-1-1 0,1 0 0,-2 7 0,1-1 195,1 1 0,0-1-1,0 1 1,1-1 0,0 1 0,0-1-1,1 1 1,0-1 0,1 1 0,0-1 0,1 0-1,4 10 1,30 48 1239,-30-58-1469,-1 1 0,1 1 0,-2-1 0,1 1-1,-2 0 1,1 0 0,-2 1 0,1-1 0,-1 1 0,1 18 0,-4-29-77,-1 1 0,1-1 0,-1 1-1,0-1 1,0 1 0,0-1 0,0 0 0,0 1 0,0-1 0,0 0 0,0 0 0,0 0 0,-1 1 0,1-2-1,-1 1 1,1 0 0,0 0 0,-1 0 0,1-1 0,-1 1 0,0 0 0,1-1 0,-1 0 0,1 1 0,-1-1-1,0 0 1,1 0 0,-1 0 0,0 0 0,1 0 0,-3 0 0,-55-2-280,58 2 273,-1-1 0,1 0 0,0 1 0,0-1-1,0 0 1,-1 1 0,1-1 0,0 0 0,0 0 0,0 0 0,1 0-1,-1 0 1,0 0 0,0 0 0,0 0 0,1-1 0,-1 1 0,1 0-1,-1 0 1,1-1 0,-1 1 0,1 0 0,0-1 0,-1 1 0,1 0-1,0-1 1,0 1 0,0 0 0,0-1 0,0 1 0,0 0 0,1-1-1,-1 1 1,1-3 0,0-1-91,0 1-1,0-1 1,0 0 0,0 1-1,1-1 1,0 1-1,0 0 1,0 0 0,3-6-1,5 0 2,0 1 0,1-1 0,0 2 0,1 0-1,-1 0 1,1 1 0,1 0 0,13-5 0,-16 8 167,-1 0 1,1 1-1,0 0 1,0 1 0,0 0-1,1 0 1,-1 1-1,0 1 1,1-1-1,-1 2 1,19 2 0,-24-1 100,1 1 1,-1-1 0,-1 1 0,1 0 0,0 0 0,-1 1 0,1-1 0,-1 1 0,0 0-1,5 7 1,19 16 679,-20-21-731,1 0-1,0-1 1,0 0 0,0-1 0,1 0 0,-1 0-1,1-1 1,0 0 0,0-1 0,0 0 0,1-1 0,-1 0-1,14 0 1,-22-2-67,0 1 1,0-1-1,0 0 0,0 1 0,0-1 0,0 0 1,0 0-1,0-1 0,-1 1 0,1 0 1,0-1-1,-1 1 0,1-1 0,-1 1 0,1-1 1,-1 0-1,0 1 0,0-1 0,0 0 0,0 0 1,0 0-1,0 0 0,0 0 0,-1 0 1,1 0-1,-1 0 0,1 0 0,-1-4 0,3-7 129,-1 0 0,-1-1 0,0-15 0,-1 23-334,1-14 164,-2-1 1,0 0 0,-8-40-1,-12 11-6599,17 43 1123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3.384"/>
    </inkml:context>
    <inkml:brush xml:id="br0">
      <inkml:brushProperty name="width" value="0.05" units="cm"/>
      <inkml:brushProperty name="height" value="0.05" units="cm"/>
      <inkml:brushProperty name="color" value="#004F8B"/>
    </inkml:brush>
  </inkml:definitions>
  <inkml:trace contextRef="#ctx0" brushRef="#br0">9 159 10005,'0'0'5410,"-8"-87"-4690,8 76-335,10-1-273,2 3 176,5-2-288,4 3-112,2 3 48,6 1-337,0 2-1519,-3 0-2178,-3-5-3410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3.903"/>
    </inkml:context>
    <inkml:brush xml:id="br0">
      <inkml:brushProperty name="width" value="0.05" units="cm"/>
      <inkml:brushProperty name="height" value="0.05" units="cm"/>
      <inkml:brushProperty name="color" value="#004F8B"/>
    </inkml:brush>
  </inkml:definitions>
  <inkml:trace contextRef="#ctx0" brushRef="#br0">0 533 8228,'0'0'1118,"21"0"840,68-1-928,-77 0-963,1-1 0,-1 0 0,0-1 0,0 0 0,0 0 0,0-1 0,0-1 0,-1 0 0,0-1 0,0 0 0,0-1 1,-1 0-1,0 0 0,15-15 0,-12 9 16,-1 0 0,-1-1 0,0-1 0,0 0 0,-2 0 0,0-1 0,-1 0-1,11-28 1,-15 30-106,-1 1-1,0-1 0,0 0 1,-2 0-1,0 0 0,0-1 0,-1 1 1,-1 0-1,0 0 0,-1 0 1,-1 0-1,0 0 0,-1 0 0,0 1 1,-1 0-1,-1 0 0,-8-16 1,13 27 11,0 1 0,-1-1 1,1 0-1,0 1 1,0-1-1,-1 1 1,1 0-1,-1-1 0,1 1 1,-1 0-1,0 0 1,1 0-1,-1 0 1,0 0-1,0 1 1,1-1-1,-1 0 0,0 1 1,0-1-1,0 1 1,0 0-1,-4-1 1,3 2 7,0 0 1,0 0-1,0-1 1,0 2 0,0-1-1,1 0 1,-1 1-1,0-1 1,1 1 0,-1 0-1,1 0 1,-1 0-1,-2 2 1,-4 6 103,0 0 1,1 1-1,0 0 0,1 0 0,-9 18 1,11-18-7,0-1 1,1 1 0,0 0-1,0 0 1,1 0 0,1 0-1,0 0 1,1 1 0,0-1-1,0 1 1,1-1 0,1 1-1,0-1 1,1 1 0,0-1-1,0 0 1,1 0 0,1 0-1,0 0 1,1 0 0,-1-1-1,2 0 1,0 0 0,0 0-1,1-1 1,0 0 0,0 0-1,1-1 1,0 0 0,18 13-1,-14-12-59,0-1-1,1-1 0,0 0 0,0-1 1,0 0-1,1-1 0,0-1 0,19 4 1,-5-3-16,0-2 0,0-1 0,39-2 0,-61 0-40,-1-1 0,1 0 0,-1 0 0,0-1 1,1 1-1,-1-1 0,0 0 0,0-1 0,0 1 1,0-1-1,-1 0 0,1 0 0,-1 0 0,0-1 1,0 0-1,0 1 0,0-1 0,0-1 0,-1 1 1,0-1-1,0 1 0,0-1 0,0 0 0,2-9 1,1 1-225,-1-1 1,-1 0 0,-1 0-1,0 0 1,-1 0 0,0 0 0,-1-1-1,-1-17 1,0 30 238,0 0-1,0 0 1,-1 0-1,1 0 1,0 0-1,-1 0 1,0 0-1,1 0 1,-1 0-1,0 0 1,0 1-1,0-1 1,0 0 0,0 1-1,-1-1 1,1 1-1,0-1 1,-1 1-1,1 0 1,-1-1-1,0 1 1,1 0-1,-3-1 1,2 1 20,1 1 0,0-1 0,0 1 0,-1 0 0,1 0 0,0 0 0,0 0 0,-1 0 1,1 0-1,0 0 0,0 0 0,-1 0 0,1 1 0,0-1 0,0 0 0,0 1 0,0-1 0,-1 1 0,1 0 0,0-1 0,0 1 0,0 0 1,0-1-1,0 1 0,0 0 0,0 0 0,1 0 0,-1 0 0,0 0 0,0 0 0,1 0 0,-1 0 0,1 0 0,-1 0 0,1 1 0,-1 1 0,-3 4 136,1 0 0,1 1 0,0-1 0,0 1 0,0 0-1,1-1 1,0 1 0,0 0 0,1 0 0,1 12 0,-1-16-180,1-1 1,0 1 0,0-1 0,0 1 0,0-1 0,1 0 0,0 0 0,-1 0 0,1 1-1,0-2 1,0 1 0,1 0 0,-1 0 0,0-1 0,1 1 0,0-1 0,-1 0 0,1 0 0,0 0-1,0 0 1,1 0 0,-1 0 0,0-1 0,5 2 0,29 5-3151,-2-7-2943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4.687"/>
    </inkml:context>
    <inkml:brush xml:id="br0">
      <inkml:brushProperty name="width" value="0.05" units="cm"/>
      <inkml:brushProperty name="height" value="0.05" units="cm"/>
      <inkml:brushProperty name="color" value="#FF0066"/>
    </inkml:brush>
  </inkml:definitions>
  <inkml:trace contextRef="#ctx0" brushRef="#br0">1 1 5138,'0'0'3626,"17"25"-2121,104 155 626,-102-150-1522,-1 1-1,-2 0 0,22 57 0,-33-71-522,0 0 0,-1 1 0,0 0 0,-2 0 0,0 0 0,-1 0 0,0 0 0,-2 0 0,-3 21 0,2-29-78,-1 1 1,-1-1-1,0 0 1,0 0-1,-1-1 1,0 1 0,-1-1-1,0 0 1,0-1-1,-1 1 1,0-1-1,0 0 1,-14 10 0,20-15-1205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4.839"/>
    </inkml:context>
    <inkml:brush xml:id="br0">
      <inkml:brushProperty name="width" value="0.05" units="cm"/>
      <inkml:brushProperty name="height" value="0.05" units="cm"/>
      <inkml:brushProperty name="color" value="#004F8B"/>
    </inkml:brush>
  </inkml:definitions>
  <inkml:trace contextRef="#ctx0" brushRef="#br0">183 159 6851,'0'0'4226,"1"-16"-1876,4-81-1093,-5 95-1223,0 0-1,0 1 1,0-1 0,-1 0-1,1 1 1,0-1 0,-1 0-1,1 1 1,-1-1 0,0 1-1,0-1 1,1 1 0,-1-1-1,0 1 1,0-1-1,0 1 1,0 0 0,-1 0-1,1-1 1,0 1 0,0 0-1,-2-1 1,-1 0-37,1 1-1,0-1 0,0 1 1,-1 0-1,1 0 1,-1 0-1,1 1 1,-1-1-1,0 1 1,-4-1-1,2 1-31,1 0 0,-1 1 0,0-1-1,1 1 1,-1 0 0,1 1 0,-1-1 0,1 1 0,-1 0-1,1 0 1,0 1 0,0-1 0,-7 7 0,7-4 42,0 0 1,1 1-1,0 0 1,0 0-1,1 0 1,0 0 0,0 0-1,0 1 1,1-1-1,-1 1 1,2 0-1,-1 0 1,1 0-1,0-1 1,0 1-1,1 0 1,1 9-1,-1-11 21,0 0 0,1 0-1,0 0 1,0 0 0,0 0 0,1 0-1,-1 0 1,1 0 0,1 0-1,-1-1 1,0 1 0,1-1-1,0 0 1,0 1 0,1-1 0,-1-1-1,1 1 1,0 0 0,0-1-1,0 0 1,0 0 0,0 0-1,6 2 1,1 0 0,0-1 0,-1-1 0,1 0 0,0 0 0,1-1 0,-1 0 0,0-1 0,0-1 0,1 1 0,-1-2 0,22-3 0,-28 3-48,1 0 1,-1 0 0,1-1 0,-1 0-1,0 0 1,0 0 0,0-1 0,0 0-1,-1 0 1,1 0 0,-1-1-1,1 1 1,-1-1 0,0 0 0,0 0-1,-1 0 1,0-1 0,1 1 0,-1-1-1,-1 0 1,1 0 0,-1 0 0,0 0-1,0 0 1,2-10 0,0-43-366,-2 22-8,0 32 114,1 14-73,0 0 366,0 1 0,0-1-1,1 1 1,1-1 0,-1-1-1,2 1 1,-1-1 0,13 17-1,-14-22-4,0 0-1,1 0 1,-1 0 0,0 0-1,1-1 1,0 1-1,0-1 1,0-1-1,0 1 1,1-1-1,-1 0 1,1 0-1,-1 0 1,1-1-1,0 1 1,-1-2 0,1 1-1,7 0 1,-8-1-56,0 0 0,0 0 1,-1-1-1,1 1 1,0-1-1,0 0 1,-1 0-1,1-1 1,-1 1-1,1-1 0,-1 0 1,0 0-1,7-5 1,-6 3-159,-1-1 1,0 1-1,0-1 0,0 0 1,-1 0-1,0 0 0,0 0 1,0-1-1,-1 1 1,4-11-1,-4 8-80,0 0-1,0-1 1,-1 1 0,0-1 0,0 1-1,-1-13 1,0 17 321,0 3 340,4 11 555,26 103 706,-5 1-1,16 171 0,-39-265-1591,0-1-30,-1 0 0,-1 0 0,0 0-1,-6 35 1,5-50-3,0 0-1,0-1 1,0 1-1,0 0 1,0-1-1,-1 1 1,0-1-1,0 1 1,0-1-1,0 0 1,0 0-1,-1 0 1,1 0-1,-1 0 1,0-1-1,0 1 1,0-1-1,0 0 1,0 0-1,-1 0 1,1 0-1,-1 0 1,1-1-1,-1 0 1,1 1-1,-1-1 1,0-1-1,0 1 1,-7 0-1,5 0-36,0-1-1,0 1 0,-1-1 0,1-1 0,0 1 0,-1-1 0,1 0 0,0-1 0,0 0 0,0 0 0,0 0 0,0 0 0,1-1 0,-1 0 1,1 0-1,0-1 0,-1 1 0,1-1 0,1 0 0,-1 0 0,1-1 0,0 0 0,0 1 0,0-2 0,0 1 0,1 0 0,0-1 0,0 1 1,0-1-1,1 0 0,-3-10 0,2 6 23,0 1 0,1-1 0,0 1 0,0-1 0,1 0 0,1 0 0,0 0 0,0 0 0,1 0 0,0 1 0,0-1 0,1 0 1,1 1-1,-1-1 0,2 1 0,-1 0 0,1 0 0,1 0 0,9-14 0,-7 14-584,0 0 1,1 0-1,0 1 1,1 0-1,0 1 1,12-9-1,16-7-4031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5.200"/>
    </inkml:context>
    <inkml:brush xml:id="br0">
      <inkml:brushProperty name="width" value="0.05" units="cm"/>
      <inkml:brushProperty name="height" value="0.05" units="cm"/>
      <inkml:brushProperty name="color" value="#004F8B"/>
    </inkml:brush>
  </inkml:definitions>
  <inkml:trace contextRef="#ctx0" brushRef="#br0">224 118 7988,'0'0'6397,"0"-17"-6002,-1-52 61,1 67-455,-1 1-1,1 0 1,0-1-1,0 1 1,-1-1-1,1 1 1,-1 0-1,1 0 1,-1-1-1,1 1 1,-1 0-1,0 0 1,0 0-1,0 0 1,0 0-1,0 0 1,0 0-1,0 0 1,0 0-1,0 0 1,0 0-1,0 1 1,0-1-1,-1 0 1,1 1-1,0-1 1,0 1-1,-2-1 1,-34-1-101,29 3 87,0-2 0,0 1-1,0 1 1,0-1 0,0 1 0,-1 1 0,1 0 0,1 0 0,-13 5 0,15-5 16,1 1 0,0 0 1,0 0-1,0 0 0,0 1 0,1-1 0,-1 1 0,1 0 1,0 0-1,0 0 0,0 1 0,1-1 0,0 0 1,-1 1-1,-1 7 0,2-7 21,-1 0 0,1 0 0,1 0 0,-1 0 0,1 1 0,0-1 0,0 1 1,1-1-1,-1 0 0,1 1 0,1-1 0,-1 1 0,1-1 0,0 1 0,0-1 0,0 0 0,1 0 0,-1 1 0,1-1 1,1 0-1,-1 0 0,1-1 0,0 1 0,0-1 0,0 1 0,1-1 0,-1 0 0,1 0 0,0 0 0,0-1 0,0 1 0,1-1 1,-1 0-1,1 0 0,0-1 0,0 1 0,6 1 0,-1 0-145,1 0 1,0 0-1,0-1 0,0-1 1,1 0-1,-1 0 1,1-2-1,-1 1 0,16-2 1,-19 0-369,0 0 1,-1 0 0,1-1-1,0 0 1,-1 0-1,1-1 1,-1 0 0,0 0-1,0-1 1,0 0 0,0 0-1,-1 0 1,1-1-1,6-7 1,17-22-3701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5.643"/>
    </inkml:context>
    <inkml:brush xml:id="br0">
      <inkml:brushProperty name="width" value="0.05" units="cm"/>
      <inkml:brushProperty name="height" value="0.05" units="cm"/>
      <inkml:brushProperty name="color" value="#004F8B"/>
    </inkml:brush>
  </inkml:definitions>
  <inkml:trace contextRef="#ctx0" brushRef="#br0">39 123 1553,'0'0'1006,"0"-18"1277,0-42-444,0 15 2746,-14 90-2738,5-6-1406,3 1 1,1 0-1,2 0 1,2 0-1,6 73 1,-3-106-412,-1 0 1,1 0 0,0 0-1,1 0 1,0 0-1,0 0 1,0-1-1,1 0 1,0 0-1,0 0 1,1 0 0,-1 0-1,1-1 1,1 0-1,-1 0 1,1 0-1,-1-1 1,1 0-1,1 0 1,-1 0 0,0-1-1,1 0 1,0 0-1,10 3 1,2-1-9,-1-1 0,1-1 0,-1 0 0,1-1 0,0-1 1,0-1-1,0-1 0,26-4 0,-40 4-27,1 0-1,-1 0 1,0-1 0,1 0-1,-1 0 1,0 0 0,0 0-1,0-1 1,0 0 0,-1 0 0,1 0-1,-1-1 1,0 0 0,0 0-1,0 0 1,0 0 0,5-8-1,-5 4 0,0 1-1,0 0 0,-1-1 1,0 0-1,0 0 0,-1 0 0,0 0 1,-1 0-1,1 0 0,-2 0 1,1-11-1,-1 17 4,-1 1 0,1-1-1,-1 0 1,1 0 0,-1 0 0,0 0 0,0 1 0,0-1-1,0 0 1,0 1 0,0-1 0,-1 1 0,1-1-1,0 1 1,-1 0 0,1-1 0,-1 1 0,1 0 0,-1 0-1,0 0 1,1 0 0,-1 0 0,0 1 0,0-1 0,0 0-1,0 1 1,1-1 0,-1 1 0,0 0 0,0 0 0,0 0-1,0 0 1,0 0 0,0 0 0,-2 1 0,-1-2 16,1 1 1,-1 0 0,1 1-1,-1-1 1,1 1 0,0 0-1,-1 0 1,1 1 0,0-1-1,0 1 1,0 0 0,0 0-1,0 0 1,-7 5 0,7-2 75,1 0 1,-1 0 0,1 1 0,0-1 0,0 1 0,0 0-1,1 0 1,0 0 0,0 0 0,0 0 0,1 1 0,0-1-1,-1 12 1,2-14-30,0 0 1,0 1-1,1-1 0,-1 0 0,1 0 0,0 0 0,0 0 0,0 0 0,1 0 0,-1 0 0,1 0 0,0-1 1,0 1-1,1 0 0,-1-1 0,1 0 0,-1 1 0,1-1 0,0 0 0,0-1 0,6 6 0,4-2 103,0 0-1,0-1 0,0 0 0,0-1 0,1 0 0,0-1 0,0-1 0,0 0 1,0-1-1,22-1 0,-12 1-1083,-1 1 0,35 6 0,-48-3-2368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6.970"/>
    </inkml:context>
    <inkml:brush xml:id="br0">
      <inkml:brushProperty name="width" value="0.05" units="cm"/>
      <inkml:brushProperty name="height" value="0.05" units="cm"/>
      <inkml:brushProperty name="color" value="#004F8B"/>
    </inkml:brush>
  </inkml:definitions>
  <inkml:trace contextRef="#ctx0" brushRef="#br0">462 1 2993,'0'0'4795,"-4"14"-4096,-3 29 541,2 1 1,2-1-1,4 78 1,2-110-1031,1 4-63,-4-15-138,0 1-1,0-1 0,-1 0 1,1 0-1,0 1 0,0-1 1,0 0-1,0 1 0,0-1 1,0 0-1,0 0 0,0 1 1,-1-1-1,1 0 0,0 0 1,0 1-1,0-1 0,-1 0 1,1 0-1,0 1 0,0-1 1,-1 0-1,1 0 0,0 0 1,0 0-1,-1 1 0,1-1 1,0 0-1,-1 0 0,1 0 1,0 0-1,0 0 0,-1 0 1,1 0-1,0 0 0,-1 0 1,1 0-1,0 0 0,-1 0 1,-131-5-1753,71 1 1396,0 3 0,-61 7 0,118-6 355,1 1-1,-1 0 1,1 0 0,-1 0 0,1 0-1,-1 0 1,1 1 0,0 0 0,0-1 0,0 1-1,0 0 1,0 1 0,0-1 0,0 0-1,1 1 1,-1-1 0,-3 6 0,6-7 12,-1 1 0,0 0 0,0-1 1,1 1-1,-1 0 0,1 0 1,0-1-1,-1 1 0,1 0 0,0 0 1,0 0-1,0-1 0,0 1 1,0 0-1,1 0 0,-1 0 0,0-1 1,1 1-1,-1 0 0,1-1 0,0 1 1,0 0-1,-1-1 0,1 1 1,0-1-1,0 1 0,1-1 0,-1 1 1,0-1-1,0 0 0,1 0 1,-1 1-1,1-1 0,-1 0 0,1 0 1,2 1-1,12 7 178,1 0-1,0-1 1,0-1 0,1 0 0,-1-1 0,2-1-1,-1-1 1,0-1 0,25 2 0,13-1 63,105-8 1,-135 2-212,0-2 0,0-1-1,-1-1 1,43-15 0,-56 16-62,0 0-1,0 0 1,-1-1 0,0 0 0,0-1 0,-1 0-1,0-1 1,0 0 0,0-1 0,-1 0 0,14-18-1,-20 21-172,0 0-1,-1 0 1,1 0-1,-1 0 1,0 0-1,-1 0 1,0-1-1,0 1 1,0-1-1,0 1 1,-2-13-1,1 17 163,-1 0 0,0 0 0,0 1-1,0-1 1,0 0 0,-1 1 0,1-1 0,0 1-1,-1-1 1,1 1 0,-1 0 0,1-1 0,-1 1 0,1 0-1,-1 0 1,0 0 0,0 0 0,0 1 0,1-1 0,-1 0-1,0 1 1,0-1 0,0 1 0,0 0 0,-3-1-1,1 0 30,0 1-1,0-1 0,1 1 0,-1-1 0,0 1 0,0 0 0,0 0 0,0 1 1,0-1-1,0 1 0,0 0 0,1 0 0,-6 2 0,6 0 75,1-1-1,-1 1 0,1 0 1,0 0-1,0 1 1,0-1-1,0 0 1,0 1-1,1-1 0,-1 1 1,1 0-1,0-1 1,0 1-1,1 0 1,-1 0-1,1-1 1,0 1-1,0 0 0,0 0 1,0 0-1,2 6 1,-2-4 80,1 1 0,0-1 1,1 0-1,0 0 0,-1 0 0,2 0 1,-1 0-1,1 0 0,0-1 1,0 1-1,0-1 0,6 7 1,2-3-59,1 0 1,-1-1 0,1 0 0,1-1 0,-1 0 0,1-1-1,0-1 1,1 0 0,-1-1 0,1 0 0,23 3 0,6-2-1693,0-1 1,64-4 0,-48-3-5071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8.270"/>
    </inkml:context>
    <inkml:brush xml:id="br0">
      <inkml:brushProperty name="width" value="0.05" units="cm"/>
      <inkml:brushProperty name="height" value="0.05" units="cm"/>
      <inkml:brushProperty name="color" value="#004F8B"/>
    </inkml:brush>
  </inkml:definitions>
  <inkml:trace contextRef="#ctx0" brushRef="#br0">401 243 8356,'0'0'4493,"-4"-16"-4059,-16-51-201,18 64-220,0 0 0,0 1 0,0-1 0,0 0 1,0 1-1,0 0 0,-1-1 0,1 1 1,-1 0-1,0 0 0,1 1 0,-1-1 0,0 0 1,0 1-1,0 0 0,0 0 0,-1 0 1,1 0-1,0 0 0,0 0 0,0 1 1,-1 0-1,1 0 0,0 0 0,-1 0 0,1 0 1,-4 1-1,-4-1-13,-4 0 25,-1 0 0,1 1-1,0 1 1,-1 0-1,1 1 1,0 1 0,0 0-1,-19 9 1,25-9 99,1 0 1,0 1-1,0 0 0,0 1 1,1-1-1,-1 2 1,2-1-1,-1 1 0,1 0 1,0 0-1,0 1 0,1-1 1,0 1-1,0 1 1,-4 9-1,6-11-63,0 1-1,0 0 1,1 0 0,0 0-1,1 0 1,0 1 0,0-1-1,0 0 1,1 1-1,1-1 1,-1 0 0,3 9-1,-2-12-42,0 1-1,1-1 1,0 0 0,0 0-1,0 0 1,1 0-1,-1-1 1,1 1-1,0-1 1,1 1-1,-1-1 1,1 0-1,-1 0 1,1-1 0,1 1-1,-1-1 1,0 0-1,1 0 1,5 3-1,4 0-76,-1-1 0,1 0 0,1-1 0,-1 0 0,1-2-1,22 3 1,91-3-3190,-91-3 1835,-8 0 77,-1-1 0,1-1 0,39-10 0,-53 9 1277,0-1 0,0 0 0,-1-1 0,22-12 0,-34 16 240,0 1 0,1 0 0,-1-1 0,0 1 0,0-1 0,0 1 0,0-1 0,0 0 1,-1 0-1,1 0 0,0 0 0,-1 0 0,1-1 0,-1 1 0,0 0 0,0 0 0,0-1 0,0 1 0,0-1 0,-1 1 0,1-1 0,-1 0 0,0 1 0,1-1 0,-1 1 0,0-1 0,-1-4 0,0 4-88,0 0 0,0 0 0,-1 0-1,1-1 1,-1 1 0,1 0 0,-1 1 0,0-1 0,0 0 0,-1 1-1,1-1 1,-1 1 0,1-1 0,-1 1 0,0 0 0,1 0 0,-1 0-1,0 1 1,-6-3 0,-2-1-105,0 2-1,-1-1 1,1 1 0,0 1-1,-1 0 1,0 1-1,1 0 1,-1 1 0,0 0-1,0 1 1,1 0 0,-21 5-1,27-5 16,0 0 0,0 1 0,0 0 1,0 0-1,0 0 0,0 1 0,1-1 0,-1 1 0,1 0 0,0 0 0,0 1 0,0-1 0,0 1 0,1 0 0,0 0 1,-1 0-1,1 1 0,1-1 0,-1 1 0,1-1 0,-1 1 0,1 0 0,1 0 0,-1 0 0,1 0 0,0 0 0,0 0 0,0 1 1,1-1-1,0 6 0,0-9 19,0 1 1,1-1-1,-1 1 0,1-1 1,0 0-1,0 1 1,0-1-1,0 0 1,0 0-1,1 0 0,-1 0 1,0 0-1,1 0 1,0 0-1,-1 0 1,1 0-1,0-1 0,0 1 1,0-1-1,0 1 1,0-1-1,1 0 1,-1 0-1,0 0 0,0 0 1,1 0-1,-1-1 1,1 1-1,-1-1 1,1 1-1,2-1 0,14 3 54,-1-1 0,1-1-1,21-2 1,-22 1-112,-13 0-5,0 0 0,0 0 0,0 0 0,0-1 1,0 0-1,0 0 0,0 0 0,0-1 0,0 1 0,0-1 0,-1 0 0,1-1 1,-1 1-1,0-1 0,1 0 0,-1 0 0,4-4 0,-5 2-24,1 1-1,-1-1 1,0 0-1,-1 0 1,1 0 0,-1 0-1,0 0 1,0 0-1,-1-1 1,1 1-1,-1-1 1,0 1-1,-1-1 1,1 1-1,-2-9 1,2-7-55,0 17 119,0-1 0,0 0 0,-1 0 0,0 0 0,0 0 0,0 0 0,-1 0 0,0 0 0,0 1 0,0-1 0,0 0 0,-1 0 0,-2-6 0,3 38 356,1-19-322,0 0 0,0 1-1,1-1 1,0 0 0,1 0-1,0 0 1,0 0-1,0 0 1,1 0 0,5 9-1,-5-12-11,1-1 1,-1 0-1,1 1 0,0-1 0,0 0 0,0-1 1,1 1-1,-1-1 0,1 0 0,0 0 0,0 0 0,0-1 1,0 0-1,0 0 0,0 0 0,9 1 0,3 2-22,1-2-1,0 0 0,0-1 0,1-1 1,-1-1-1,0 0 0,29-5 0,-36 3-118,-1 0 1,1-1-1,-1 0 0,1-1 0,-1 0 1,0 0-1,0-1 0,-1 0 0,1-1 1,-1 0-1,-1-1 0,1 0 0,13-14 1,-16 13 36,1-1-1,-2 0 1,1-1 0,-1 1 0,-1-1 0,0 0 0,0 0 0,-1-1 0,0 1 0,-1-1 0,0 0 0,-1 1-1,0-1 1,-1 0 0,-1-19 0,-1 12 182,0-1 1,-2 1-1,0 0 0,-1 0 0,0 0 0,-2 1 1,0 0-1,-12-21 0,19 37-59,-1 0 0,1-1 0,0 1-1,-1 0 1,1 0 0,-1 0 0,0 0 0,1 0 0,-1 0-1,0 0 1,1 1 0,-1-1 0,0 0 0,0 0-1,0 0 1,0 1 0,0-1 0,0 1 0,0-1 0,0 1-1,0-1 1,0 1 0,0-1 0,0 1 0,-1 0 0,1 0-1,0-1 1,0 1 0,0 0 0,0 0 0,-1 0-1,1 0 1,0 0 0,0 1 0,0-1 0,0 0 0,0 1-1,-1-1 1,1 0 0,0 1 0,0-1 0,0 1 0,0 0-1,0-1 1,0 1 0,0 0 0,1-1 0,-1 1 0,0 0-1,0 0 1,1 0 0,-1 0 0,0 1 0,-4 4-57,0 1 0,1 0 0,0 0 0,0 0 0,1 1 1,-3 9-1,1-1 176,1 0 0,0 0 0,2 0 0,0 1 0,0-1 0,2 1 0,0-1 0,1 1 0,1-1 0,5 26 0,-5-33-102,0-1 0,1 0 1,0 1-1,1-1 0,0-1 1,0 1-1,0-1 0,1 1 1,0-1-1,1-1 0,0 1 1,0-1-1,0 0 0,0 0 1,1-1-1,0 1 0,0-2 1,1 1-1,0-1 0,-1 0 1,15 5-1,-13-7-168,0 1 0,0-1 0,0 0 0,0-1 0,0 0 0,0-1 0,0 0 0,0 0-1,0-1 1,0 0 0,0 0 0,0-1 0,0-1 0,0 1 0,11-6 0,-14 5-70,-1 0-1,1-1 1,-1 1 0,0-1 0,-1 0-1,1 0 1,0 0 0,-1-1-1,0 0 1,0 0 0,-1 0-1,1 0 1,-1 0 0,0-1 0,-1 1-1,1-1 1,-1 0 0,0 0-1,0 0 1,-1 0 0,0 0-1,0 0 1,0-10 0,0-24-355,-1 37 803,0 6 32,-1 21 131,1-13-119,1 0 0,0 1 0,1-1 0,0 0 1,0 0-1,1 0 0,6 15 0,-7-23-308,-1 1-1,1-1 1,0 0 0,0 1 0,0-1-1,0 0 1,0 0 0,1 0 0,-1-1-1,1 1 1,0-1 0,0 1 0,0-1-1,0 0 1,0 0 0,0 0 0,0 0 0,1-1-1,-1 1 1,1-1 0,0 0 0,-1 0-1,1 0 1,0-1 0,6 1 0,-6-1-336,-1 0 1,1 0-1,0 0 1,-1-1-1,1 1 1,0-1-1,-1 0 1,1 0-1,-1 0 1,1-1-1,-1 1 1,1-1-1,-1 0 1,0 0-1,0 0 1,0 0-1,0-1 1,0 1-1,-1-1 1,1 1-1,-1-1 1,5-6-1,13-16-4892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8.643"/>
    </inkml:context>
    <inkml:brush xml:id="br0">
      <inkml:brushProperty name="width" value="0.05" units="cm"/>
      <inkml:brushProperty name="height" value="0.05" units="cm"/>
      <inkml:brushProperty name="color" value="#004F8B"/>
    </inkml:brush>
  </inkml:definitions>
  <inkml:trace contextRef="#ctx0" brushRef="#br0">0 0 720,'0'0'8788,"0"108"-6467,6-76-1648,7-6-593,1-5-80,1-8-128,1-8-1937,-3-5-1537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08.988"/>
    </inkml:context>
    <inkml:brush xml:id="br0">
      <inkml:brushProperty name="width" value="0.05" units="cm"/>
      <inkml:brushProperty name="height" value="0.05" units="cm"/>
      <inkml:brushProperty name="color" value="#004F8B"/>
    </inkml:brush>
  </inkml:definitions>
  <inkml:trace contextRef="#ctx0" brushRef="#br0">0 242 688,'0'0'10506,"2"7"-6913,-2-7-3566,0 0 1,1 0-1,-1 0 1,0 0 0,0 0-1,0 0 1,0-1-1,0 1 1,0 0 0,0 0-1,0 0 1,0 0 0,0 0-1,0 0 1,0 0-1,0 0 1,0 0 0,1 0-1,-1 0 1,0 0-1,0 0 1,0 1 0,0-1-1,0 0 1,0 0 0,0 0-1,0 0 1,0 0-1,0 0 1,0 0 0,0 0-1,0 0 1,1-6 49,-1 0 0,1 0 0,0 1 0,0-1 0,1 0 0,0 1 1,0-1-1,0 1 0,1-1 0,-1 1 0,1 0 0,7-8 0,-9 11-72,0 0 1,1 0-1,-1 1 0,1-1 0,0 1 0,0-1 0,-1 1 0,1 0 0,0 0 1,0 0-1,0 0 0,0 0 0,1 0 0,-1 0 0,0 1 0,0-1 1,0 1-1,1-1 0,-1 1 0,0 0 0,0 0 0,1 0 0,-1 0 1,0 0-1,0 1 0,1-1 0,-1 1 0,0 0 0,0-1 0,0 1 1,0 0-1,0 0 0,0 0 0,0 0 0,0 1 0,3 2 0,12 8 171,5 4 565,43 25 0,-56-36-640,1-1 0,0 0 0,0-1 0,0 0 0,0 0 0,0-1 0,1-1 0,12 1 0,-19-2-55,-1 1-1,1-1 1,0 0 0,-1-1 0,1 1-1,0-1 1,-1 1 0,1-1-1,-1 0 1,1-1 0,-1 1 0,1 0-1,-1-1 1,0 0 0,0 0 0,0 0-1,5-4 1,-5 2-27,0 0 0,-1 0-1,1 0 1,-1 0 0,0 0 0,0-1-1,0 1 1,-1-1 0,0 1 0,0-1-1,0 1 1,0-1 0,0-7 0,0-97-485,-2 59-4951,1 41 3387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0.980"/>
    </inkml:context>
    <inkml:brush xml:id="br0">
      <inkml:brushProperty name="width" value="0.05" units="cm"/>
      <inkml:brushProperty name="height" value="0.05" units="cm"/>
      <inkml:brushProperty name="color" value="#004F8B"/>
    </inkml:brush>
  </inkml:definitions>
  <inkml:trace contextRef="#ctx0" brushRef="#br0">1 195 3666,'0'0'8417,"0"-1"-8326,0 1 1,0-1 0,0 1-1,0-1 1,0 1-1,0-1 1,1 1-1,-1-1 1,0 1 0,0-1-1,1 1 1,-1 0-1,0-1 1,0 1-1,1-1 1,-1 1-1,1 0 1,-1-1 0,0 1-1,1 0 1,-1-1-1,1 1 1,-1 0-1,1 0 1,-1-1 0,1 1-1,0 0 1,7-3 6,0 2-1,1-1 1,-1 1 0,0 0 0,1 0 0,-1 1-1,1 0 1,8 2 0,11-1 166,381 10 1764,-408-11-2167,0-1 0,1 1-1,-1 0 1,0-1 0,0 1 0,0-1 0,0 0 0,0 1-1,-1-1 1,1 0 0,0 1 0,0-1 0,0 0 0,0 0-1,-1 0 1,1 0 0,0 0 0,-1 0 0,1 0 0,-1 0-1,1 0 1,-1 0 0,0 0 0,1 0 0,-1 0 0,0 0-1,0-1 1,0 1 0,0 0 0,0 0 0,0 0 0,0-3-1,-1-51-1729,1 39 1050,-2-5 363,3-23-92,-1 43 574,0 0 1,1 0 0,-1 0 0,0 0 0,1 0-1,-1 0 1,1 0 0,-1 0 0,1 0 0,0 0-1,-1 0 1,1 0 0,0 0 0,0 1 0,0-1-1,-1 0 1,1 1 0,0-1 0,0 0 0,0 1-1,0-1 1,0 1 0,0-1 0,0 1 0,1 0-1,-1 0 1,0-1 0,0 1 0,0 0 0,0 0-1,0 0 1,2 0 0,14 1 214,1 0-1,-1 1 1,0 1-1,1 0 1,-1 1 0,-1 1-1,1 1 1,-1 1-1,0 0 1,0 1-1,-1 0 1,0 1 0,0 1-1,-1 0 1,-1 2-1,15 13 1,-26-22-267,0-1 1,0 1-1,0-1 1,0 1-1,-1 0 1,1 0-1,-1 0 1,1 0-1,-1 0 1,0 0-1,-1 0 1,1 0-1,0 0 1,-1 1-1,1 3 0,-2-6-32,1 1-1,0 0 0,-1 0 0,1-1 1,-1 1-1,1 0 0,-1-1 0,0 1 0,1 0 1,-1-1-1,0 1 0,0-1 0,0 1 1,-1-1-1,1 0 0,0 1 0,0-1 0,-1 0 1,1 0-1,-1 0 0,1 0 0,-1 0 1,1 0-1,-1-1 0,1 1 0,-1 0 0,-2 0 1,-43 11-952,-1-2 1,-83 6 0,117-15 961,11 0-342,6-1 81,8 1-641,14-1-1577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2.273"/>
    </inkml:context>
    <inkml:brush xml:id="br0">
      <inkml:brushProperty name="width" value="0.05" units="cm"/>
      <inkml:brushProperty name="height" value="0.05" units="cm"/>
      <inkml:brushProperty name="color" value="#004F8B"/>
    </inkml:brush>
  </inkml:definitions>
  <inkml:trace contextRef="#ctx0" brushRef="#br0">42 164 5907,'0'0'4914,"-1"-17"-3655,-2-55-456,3 69-717,0 1-1,0-1 1,0 1-1,1 0 1,-1-1 0,1 1-1,0-1 1,-1 1-1,1 0 1,0-1-1,0 1 1,1 0 0,-1 0-1,0 0 1,1 0-1,-1 0 1,1 0-1,0 0 1,-1 1-1,1-1 1,0 0 0,0 1-1,0 0 1,0-1-1,5-1 1,0 0 15,0 1 0,0 0 0,0 0 0,1 0 0,13 0 1,-17 2-95,17-3 95,0 1 0,0 0-1,0 2 1,0 1 0,34 5 0,-53-5-108,0-1 1,0 1-1,1 0 1,-1 0-1,0 0 0,0 0 1,0 1-1,0-1 1,-1 0-1,1 1 1,0-1-1,-1 1 0,1 0 1,0-1-1,-1 1 1,0 0-1,1 0 1,-1 0-1,0 0 1,0 0-1,0 0 0,-1 0 1,1 1-1,0-1 1,-1 0-1,1 0 1,-1 1-1,0-1 0,0 3 1,0-1-6,0 0 1,0 0-1,-1-1 1,0 1-1,0 0 0,0 0 1,0-1-1,0 1 1,-1 0-1,1-1 0,-1 0 1,0 1-1,0-1 1,-1 0-1,1 0 1,-4 4-1,-17 11-1,0-1 0,-1-1-1,0-2 1,-1 0 0,-41 16 0,-24 13-56,88-42 55,0 0 1,0 0 0,0 0-1,0 0 1,0 1 0,1-1-1,-1 0 1,0 1 0,1 0 0,-1-1-1,1 1 1,-1 0 0,1 0-1,0 0 1,0 0 0,-1 0-1,2 0 1,-1 0 0,0 0 0,0 0-1,1 0 1,-1 1 0,0 1-1,2-2 15,-1 0 0,1 0 0,-1-1 0,1 1-1,-1 0 1,1-1 0,0 1 0,0 0 0,0-1-1,0 1 1,0-1 0,0 0 0,1 1 0,-1-1-1,0 0 1,1 0 0,-1 0 0,1 0 0,-1 0 0,1 0-1,-1 0 1,1 0 0,0 0 0,-1-1 0,1 1-1,0-1 1,0 1 0,2-1 0,36 7 235,1-1 0,1-2 0,-1-2 0,61-5 0,-10 1-4968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2.792"/>
    </inkml:context>
    <inkml:brush xml:id="br0">
      <inkml:brushProperty name="width" value="0.05" units="cm"/>
      <inkml:brushProperty name="height" value="0.05" units="cm"/>
      <inkml:brushProperty name="color" value="#004F8B"/>
    </inkml:brush>
  </inkml:definitions>
  <inkml:trace contextRef="#ctx0" brushRef="#br0">0 1 5763,'0'0'1526,"0"19"-753,42 562 5446,-36-529-6406,-6-58-2630,0-4 2001,0-24-2346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5.513"/>
    </inkml:context>
    <inkml:brush xml:id="br0">
      <inkml:brushProperty name="width" value="0.05" units="cm"/>
      <inkml:brushProperty name="height" value="0.05" units="cm"/>
      <inkml:brushProperty name="color" value="#FF0066"/>
    </inkml:brush>
  </inkml:definitions>
  <inkml:trace contextRef="#ctx0" brushRef="#br0">0 64 3394,'0'0'8171,"4"0"-7541,199 2 2644,347-14-484,-519 9-2799,0-2 0,59-15 0,-82 12-1534,-9-1-3100,0 1-1352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3.305"/>
    </inkml:context>
    <inkml:brush xml:id="br0">
      <inkml:brushProperty name="width" value="0.05" units="cm"/>
      <inkml:brushProperty name="height" value="0.05" units="cm"/>
      <inkml:brushProperty name="color" value="#004F8B"/>
    </inkml:brush>
  </inkml:definitions>
  <inkml:trace contextRef="#ctx0" brushRef="#br0">1 50 2289,'0'0'2511,"21"-9"-1791,-19 8-679,16-6 509,0 0-1,1 1 0,0 0 1,0 2-1,0 0 1,1 2-1,-1 0 1,25 1-1,-38 1-431,-1 1 0,1 0 0,-1 1 0,0-1 1,1 1-1,-1 0 0,0 0 0,0 1 0,0 0 0,0 0 0,-1 0 0,1 0 0,-1 1 0,0-1 0,0 1 0,0 0 1,0 1-1,-1-1 0,1 1 0,-1-1 0,0 1 0,-1 0 0,3 6 0,0 1-63,0 1 0,-2-1-1,1 1 1,-2 0 0,1 0 0,-2 0-1,0 0 1,-1 25 0,0-34-68,-1 0 1,0 0-1,1 0 1,-1 0-1,-1 0 0,1 0 1,0 0-1,-1 0 0,0-1 1,0 1-1,0 0 1,-1-1-1,1 0 0,-1 1 1,1-1-1,-1 0 0,0 0 1,-1-1-1,1 1 1,0-1-1,-1 1 0,1-1 1,-1 0-1,0 0 0,-6 2 1,-1-1-315,0 0 0,0 0 0,-1-1 1,1 0-1,-1-1 0,0 0 0,-22-2 0,31 1 241,1 0-1,0-1 1,0 1-1,-1-1 1,1 1-1,0-1 1,0 0-1,0 0 1,0 0-1,0 0 1,0-1-1,0 1 1,0 0-1,0-1 1,1 1-1,-1-1 1,0 0-1,1 1 1,0-1-1,-1 0 1,1 0-1,0 0 1,0 0-1,0 0 1,0 0-1,0-1 1,0 1-1,1 0 1,-1 0-1,1-1 1,0 1-1,-1 0 0,1-3 1,0 0 51,0-1 0,0 1 1,0 0-1,1 0 0,0 0 0,0-1 1,0 1-1,1 0 0,-1 0 0,1 0 0,0 1 1,1-1-1,4-8 0,0 6 44,0-1 0,0 1 1,1 1-1,0-1 0,0 1 0,1 1 0,-1-1 0,1 1 1,0 1-1,0 0 0,14-4 0,-5 3 401,0 0 1,0 1-1,0 1 0,1 1 1,23 0-1,-40 3-361,1-1 0,-1 0-1,0 1 1,1-1 0,-1 1 0,0 0 0,1 0 0,-1 0-1,0 0 1,0 0 0,0 0 0,0 0 0,0 1-1,0-1 1,0 1 0,0 0 0,0-1 0,-1 1 0,1 0-1,-1 0 1,0 0 0,1 0 0,-1 0 0,0 0-1,0 1 1,0-1 0,0 0 0,-1 1 0,1 1 0,2 8-66,0-1-1,-2 1 1,1-1 0,-1 22 0,-1-33-450,6-35 809,0 20-196,0 0-1,1 1 1,0 0 0,13-19 0,-16 28-360,-1 0 1,1 1 0,1-1 0,-1 1 0,0 0 0,1 0 0,0 1 0,0-1 0,0 1 0,1 0-1,-1 0 1,1 1 0,-1-1 0,9-1 0,7 0-3181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3.666"/>
    </inkml:context>
    <inkml:brush xml:id="br0">
      <inkml:brushProperty name="width" value="0.05" units="cm"/>
      <inkml:brushProperty name="height" value="0.05" units="cm"/>
      <inkml:brushProperty name="color" value="#004F8B"/>
    </inkml:brush>
  </inkml:definitions>
  <inkml:trace contextRef="#ctx0" brushRef="#br0">34 180 1681,'0'0'9047,"19"1"-6676,4 0-1914,99-1 1216,-108-1-1593,0 0 1,-1-1-1,1 0 0,-1-2 1,1 1-1,-1-2 0,18-8 0,-29 13-120,0-1 0,0 0-1,0 0 1,0 0 0,-1 0-1,1-1 1,0 1 0,-1 0-1,1-1 1,-1 1 0,1-1-1,-1 1 1,0-1 0,0 0-1,1 0 1,-1 1 0,-1-1 0,1 0-1,0 0 1,0 0 0,-1 0-1,1 0 1,-1 0 0,1 0-1,-1 0 1,0-1 0,0 1-1,0 0 1,0 0 0,0 0-1,-1 0 1,1 0 0,-1 0-1,1 0 1,-1 0 0,-1-3-1,0 1-106,-1-1 0,1 1-1,-1 0 1,0 0-1,-1 0 1,1 0-1,-1 1 1,1-1-1,-1 1 1,0 0-1,0 0 1,0 0-1,-8-3 1,-1 0 92,-1 1-1,0 1 1,0 0 0,0 0-1,-1 2 1,1-1-1,-1 2 1,1 0 0,-1 1-1,0 0 1,-16 4 0,26-4 121,-1 1 1,1 0 0,0 1 0,0-1 0,0 1 0,0 0 0,0 1-1,1-1 1,-1 1 0,1 0 0,-1 0 0,1 0 0,0 1 0,0-1-1,0 1 1,1 0 0,-1 0 0,1 0 0,0 1 0,0-1 0,1 1-1,-1 0 1,1 0 0,0-1 0,0 2 0,1-1 0,-1 0 0,1 0-1,0 0 1,1 1 0,-1-1 0,1 0 0,0 6 0,0-8-62,0 1-1,0-1 1,1 0 0,-1 0 0,1 0 0,-1 0 0,1 0 0,0 0 0,0 0 0,0 0 0,0 0-1,1 0 1,-1-1 0,1 1 0,0 0 0,0-1 0,0 1 0,0-1 0,0 0 0,0 0 0,1 0-1,-1 0 1,1 0 0,-1 0 0,6 2 0,1-1-565,0 0-1,0 0 1,1-1-1,-1 0 1,1 0-1,0-1 1,12-1-1,29 1-5100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4.436"/>
    </inkml:context>
    <inkml:brush xml:id="br0">
      <inkml:brushProperty name="width" value="0.05" units="cm"/>
      <inkml:brushProperty name="height" value="0.05" units="cm"/>
      <inkml:brushProperty name="color" value="#004F8B"/>
    </inkml:brush>
  </inkml:definitions>
  <inkml:trace contextRef="#ctx0" brushRef="#br0">239 33 6611,'0'0'4922,"-16"-5"-4674,5 1-224,-2-1 64,-2 0 0,1 2 0,-22-4 0,31 6 5,0 1 0,0-1 0,0 1 0,0 1 0,-1-1 0,1 1 0,0-1 0,0 2 0,0-1 0,1 0-1,-1 1 1,0 0 0,0 0 0,1 0 0,-1 1 0,-7 5 0,9-5-28,-1 0-1,1 0 1,-1 1 0,1-1-1,0 1 1,0 0 0,1 0 0,-1 0-1,1 0 1,0 0 0,0 0-1,0 1 1,1-1 0,0 1-1,-1-1 1,2 1 0,-1-1 0,0 1-1,1 0 1,0 0 0,0-1-1,0 1 1,1 0 0,1 8 0,0-7-35,0 0 0,1 0 0,0 0 0,0 0 0,0-1 1,0 1-1,1-1 0,0 0 0,0 0 0,1 0 1,-1-1-1,1 1 0,0-1 0,0 0 0,1 0 1,-1-1-1,7 3 0,8 2-19,0-1 0,0 0 0,1-2 0,0-1 0,0 0-1,0-1 1,0-2 0,0 0 0,1-1 0,30-5 0,-42 4-26,0-1 1,0-1-1,0 0 1,0-1-1,-1 1 1,1-2-1,-1 1 1,0-2-1,0 1 0,-1-1 1,0 0-1,0-1 1,12-12-1,-15 14-35,0 0 1,-1 0-1,1 0 0,-1-1 0,-1 1 0,1-1 1,-1 0-1,0 0 0,0-1 0,0 1 0,-1-1 1,0 1-1,-1-1 0,1 0 0,-1 1 0,-1-1 1,1 0-1,-1 0 0,0 0 0,0 1 1,-3-12-1,2 16 40,0 1 0,1 0 0,-1 0 0,0 0 0,0-1 0,0 1 0,0 0 0,0 0 0,0 1 0,-1-1 0,1 0 0,0 0 0,0 0 1,-1 1-1,1-1 0,0 1 0,-1-1 0,1 1 0,-1-1 0,1 1 0,-1 0 0,1 0 0,-1 0 0,1 0 0,0 0 0,-1 0 0,1 0 0,-1 0 0,1 0 0,-1 1 0,1-1 1,0 1-1,-2 0 0,-2 0-36,0 0 0,0 1 0,0-1 0,0 1 0,1 0-1,-1 1 1,1-1 0,-6 4 0,5-1 39,0 1 1,0-1-1,1 1 0,0 0 0,0 1 0,0-1 0,1 0 0,0 1 0,0 0 0,0 0 0,1 0 0,0 0 1,1 0-1,0 0 0,0 0 0,0 14 0,1-16 21,0-1 1,0 0-1,1 1 1,0-1-1,0 0 1,0 0-1,0 0 1,1 1-1,0-1 0,0-1 1,0 1-1,0 0 1,0 0-1,1-1 1,0 1-1,-1-1 1,1 0-1,1 0 0,-1 0 1,0 0-1,1 0 1,-1-1-1,1 0 1,0 0-1,0 0 1,0 0-1,0 0 0,7 1 1,-1 0-60,-1-1-1,1 0 1,0-1 0,0 0 0,0 0-1,0-1 1,0 0 0,0-1 0,0-1-1,0 1 1,0-1 0,-1-1 0,14-4-1,-15 3-224,0 0-1,0-1 0,0 0 0,-1 0 0,1 0 1,-1-1-1,-1 0 0,1-1 0,-1 1 0,0-1 1,0 0-1,-1-1 0,0 0 0,0 1 0,-1-2 1,0 1-1,-1 0 0,1-1 0,-2 1 0,1-1 1,-1 0-1,1-14 0,-1-9 24,-2 24 333,1 0 1,-1 1-1,1-1 1,1 0 0,1-8-1,-2 16-12,-1-1 1,0 1-1,1-1 0,-1 1 0,0 0 0,1-1 0,-1 1 1,1 0-1,-1 0 0,0-1 0,1 1 0,-1 0 0,1 0 1,-1-1-1,1 1 0,-1 0 0,1 0 0,-1 0 0,1 0 1,-1 0-1,1 0 0,-1 0 0,1 0 0,-1 0 0,1 0 0,-1 0 1,1 0-1,-1 0 0,1 0 0,-1 0 0,1 1 0,-1-1 1,1 0-1,-1 0 0,1 0 0,-1 1 0,0-1 0,1 0 1,-1 1-1,1-1 0,-1 0 0,0 1 0,1-1 0,-1 1 1,18 16 544,-11-6-418,0 0 1,-1 0 0,-1 0 0,0 1-1,0 0 1,-1 0 0,-1 0 0,0 0-1,0 1 1,-1 0 0,-1-1 0,0 1 0,-1 0-1,-1-1 1,-2 19 0,3-30-240,0 1 0,-1 0 1,1-1-1,-1 1 0,0 0 0,0-1 1,1 1-1,-1-1 0,0 1 1,0-1-1,-1 1 0,1-1 0,0 0 1,0 0-1,-1 1 0,1-1 0,-3 1 1,-18 5-3630,22-8 3486,-1 1 0,1-1 0,-1 1 1,1-1-1,0 1 0,-1-1 0,1 0 0,0 1 1,-1-1-1,1 1 0,0-1 0,0 0 0,0 1 0,0-1 1,0 0-1,0 1 0,0-1 0,0 0 0,0 1 1,0-1-1,0 1 0,0-1 0,0 0 0,0 1 1,0-1-1,1 0 0,-1 0 0,6-21-2346,11 0 192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4.892"/>
    </inkml:context>
    <inkml:brush xml:id="br0">
      <inkml:brushProperty name="width" value="0.05" units="cm"/>
      <inkml:brushProperty name="height" value="0.05" units="cm"/>
      <inkml:brushProperty name="color" value="#004F8B"/>
    </inkml:brush>
  </inkml:definitions>
  <inkml:trace contextRef="#ctx0" brushRef="#br0">1 160 16,'0'0'7230,"11"-13"-6134,37-38 78,-47 50-1114,-1 0-1,1 0 0,0-1 0,0 1 0,0 0 1,0 0-1,1 0 0,-1 1 0,0-1 0,0 0 1,0 0-1,1 1 0,-1-1 0,0 1 1,1-1-1,-1 1 0,1-1 0,-1 1 0,0 0 1,1 0-1,-1-1 0,1 1 0,-1 0 0,1 0 1,-1 1-1,1-1 0,-1 0 0,0 0 1,1 1-1,-1-1 0,1 1 0,-1-1 0,0 1 1,0 0-1,1-1 0,-1 1 0,0 0 0,0 0 1,0 0-1,0 0 0,2 2 0,0 1 74,0 0 0,-1 1 0,1-1 0,-1 1 0,0-1 0,0 1 0,2 9 0,-1-1-2,-1 0-1,0 1 0,0-1 1,-2 23-1,0-32-142,0 1 0,-1-1 0,1 1 1,-1-1-1,0 1 0,0-1 0,-1 0 0,1 1 0,-1-1 0,0 0 0,0 0 0,0 0 0,-1 0 0,1-1 1,-1 1-1,0-1 0,-4 4 0,-6-2-1159,12-16-96,11-18-156,-1 16 1066,1-1-1,0 1 0,0 1 1,1 0-1,25-21 0,-33 30 518,0 1 0,0-1-1,0 1 1,1 0 0,-1 0-1,0 0 1,1 0 0,0 1-1,-1-1 1,1 1 0,0 0-1,0 0 1,-1 0 0,1 1-1,0-1 1,0 1 0,0 0-1,0 0 1,0 0 0,0 1 0,0 0-1,-1-1 1,1 1 0,0 0-1,0 1 1,-1-1 0,1 1-1,-1 0 1,1-1 0,3 4-1,-1 0-39,0-1 0,-1 0 0,1-1 0,1 1 1,-1-1-1,0 0 0,1-1 0,0 0 0,-1 0 0,11 2 0,-14-4-119,-1 0 0,1 0 1,0 0-1,-1 0 0,1 0 1,-1 0-1,1-1 0,0 0 0,-1 1 1,1-1-1,-1 0 0,0 0 1,1 0-1,-1 0 0,0-1 0,1 1 1,-1-1-1,0 1 0,0-1 1,0 0-1,0 0 0,-1 0 1,1 0-1,0 0 0,-1 0 0,0 0 1,1 0-1,-1-1 0,0 1 1,1-3-1,1-4 25,-1 0-1,0 0 1,0 0 0,-1 0-1,0-1 1,-1 1 0,-1-15 0,1-11-1096,6 1-3330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5.251"/>
    </inkml:context>
    <inkml:brush xml:id="br0">
      <inkml:brushProperty name="width" value="0.05" units="cm"/>
      <inkml:brushProperty name="height" value="0.05" units="cm"/>
      <inkml:brushProperty name="color" value="#004F8B"/>
    </inkml:brush>
  </inkml:definitions>
  <inkml:trace contextRef="#ctx0" brushRef="#br0">349 51 7091,'0'0'7334,"3"-8"-7024,9-26-270,-12 34-44,0 0 0,0-1 0,0 1-1,0 0 1,0 0 0,0-1 0,0 1 0,0 0 0,0-1 0,0 1 0,0 0 0,0 0 0,0-1 0,0 1 0,0 0-1,0 0 1,0-1 0,0 1 0,0 0 0,-1 0 0,1-1 0,0 1 0,0 0 0,0 0 0,-1-1 0,1 1 0,0 0-1,0 0 1,0 0 0,-1 0 0,1-1 0,0 1 0,0 0 0,-1 0 0,1 0 0,0 0 0,0 0 0,-1 0-1,1 0 1,0 0 0,-1 0 0,1 0 0,0-1 0,0 2 0,-1-1 0,-13 0-75,13 0 52,-3 0 10,-1 0 0,1 1 0,-1-1 0,1 1 0,-1 0 0,1 0 0,0 0 0,0 1 0,-1 0 0,1 0-1,0 0 1,0 0 0,1 1 0,-1-1 0,0 1 0,1 0 0,0 0 0,-1 0 0,-2 5 0,4-5 21,0 0 0,0 0-1,1 0 1,-1 0 0,1 0 0,0 1 0,0-1 0,0 0-1,0 1 1,1-1 0,-1 1 0,1-1 0,0 1 0,0-1 0,0 1-1,0-1 1,1 1 0,0-1 0,-1 1 0,1-1 0,0 0 0,1 1-1,-1-1 1,1 0 0,-1 0 0,3 3 0,3 4 178,0-1 0,1 0 0,0-1 1,15 13-1,-16-15-58,1 1 0,-1 0 0,0 0-1,-1 0 1,0 1 0,0 0 0,6 11 0,-11-18-127,-1 0-1,0 0 1,0 0 0,0 0-1,1-1 1,-1 1 0,0 0-1,0 0 1,0 0 0,0 0-1,0 0 1,0-1 0,-1 1-1,1 0 1,0 0 0,0 0-1,-1 0 1,1-1 0,0 1-1,-1 0 1,1 0 0,-1 0-1,1-1 1,-1 1 0,1 0-1,-1-1 1,0 1 0,1-1-1,-1 1 1,0 0-1,1-1 1,-1 0 0,0 1-1,0-1 1,1 1 0,-1-1-1,0 0 1,0 1 0,0-1-1,0 0 1,1 0 0,-2 0-1,-44 8-350,37-8 222,-144 10-2893,52-13-2188,58-2 240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6.080"/>
    </inkml:context>
    <inkml:brush xml:id="br0">
      <inkml:brushProperty name="width" value="0.05" units="cm"/>
      <inkml:brushProperty name="height" value="0.05" units="cm"/>
      <inkml:brushProperty name="color" value="#004F8B"/>
    </inkml:brush>
  </inkml:definitions>
  <inkml:trace contextRef="#ctx0" brushRef="#br0">0 93 1393,'0'0'6861,"6"6"-5201,4 1-1320,0 0 0,0 0 0,0-1 0,1 0 1,0-1-1,0 0 0,0-1 0,1 0 0,0-1 0,-1 0 1,1-1-1,0 0 0,19 0 0,-22-2-415,1-1 0,-1 0-1,0 0 1,0-1 0,0 0 0,0-1 0,-1 0-1,1 0 1,-1-1 0,1 0 0,-1-1 0,-1 0-1,1 0 1,-1 0 0,1-1 0,-1 0 0,-1-1-1,0 1 1,0-1 0,10-15 0,-13 18-29,0 0 0,0 0 0,0-1-1,-1 1 1,0 0 0,0-1 0,0 0 0,0 1 0,-1-1 0,0 0 0,1-10 424,-2 36-149,0-11-18,0 0 1,1-1-1,-1 1 0,2 0 0,3 14 0,-4-21-270,0 0-1,1 0 0,-1-1 0,1 1 0,-1 0 0,1-1 1,0 1-1,0-1 0,0 0 0,0 0 0,0 0 1,1 0-1,-1 0 0,1 0 0,-1 0 0,1-1 0,0 1 1,-1-1-1,1 0 0,0 0 0,5 2 0,13 0-3497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6.470"/>
    </inkml:context>
    <inkml:brush xml:id="br0">
      <inkml:brushProperty name="width" value="0.05" units="cm"/>
      <inkml:brushProperty name="height" value="0.05" units="cm"/>
      <inkml:brushProperty name="color" value="#004F8B"/>
    </inkml:brush>
  </inkml:definitions>
  <inkml:trace contextRef="#ctx0" brushRef="#br0">31 112 3570,'0'0'3265,"-31"-95"-1584,31 84-769,0 5-912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6.818"/>
    </inkml:context>
    <inkml:brush xml:id="br0">
      <inkml:brushProperty name="width" value="0.05" units="cm"/>
      <inkml:brushProperty name="height" value="0.05" units="cm"/>
      <inkml:brushProperty name="color" value="#004F8B"/>
    </inkml:brush>
  </inkml:definitions>
  <inkml:trace contextRef="#ctx0" brushRef="#br0">0 327 3378,'0'0'5287,"11"-24"-3398,-8 8-2097,-2 10 329,0-1-1,0 1 0,0 0 0,1 1 0,0-1 1,5-10-1,-6 15-81,0 0-1,0 0 1,0 0 0,0-1-1,0 1 1,0 0 0,1 1-1,-1-1 1,0 0 0,0 0-1,1 0 1,-1 1 0,1-1-1,-1 1 1,1-1 0,-1 1-1,1-1 1,-1 1 0,1 0-1,-1 0 1,1 0 0,-1 0 0,1 0-1,-1 0 1,1 0 0,-1 0-1,1 1 1,-1-1 0,1 1-1,-1-1 1,1 1 0,1 0-1,62 28 576,-53-23-465,0 0 0,1 0 0,-1-1 0,1-1 0,0 0 0,0-1 0,1 0 0,-1-1 0,0 0 0,1-1 0,14-1-1,-27-1-80,0 1 0,1-1 0,-1 0 0,0 0-1,0 0 1,0 0 0,1 0 0,-1 0 0,0 0-1,0 0 1,0 0 0,-1 0 0,1-1 0,0 1-1,0 0 1,-1-1 0,1 1 0,0 0 0,-1-1-1,0 1 1,1-1 0,-1 1 0,0-3-1,7-40 269,-7 40-348,4-152-2568,-4 130 224,0-8-2993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7.145"/>
    </inkml:context>
    <inkml:brush xml:id="br0">
      <inkml:brushProperty name="width" value="0.05" units="cm"/>
      <inkml:brushProperty name="height" value="0.05" units="cm"/>
      <inkml:brushProperty name="color" value="#004F8B"/>
    </inkml:brush>
  </inkml:definitions>
  <inkml:trace contextRef="#ctx0" brushRef="#br0">0 1 2577,'0'0'9284,"42"129"-8451,-34-85-289,4-1-368,-3-4-96,-1-9-160,-4-4-96,-4-7-1024,0-10-849,0-5-705,-14-4-2528</inkml:trace>
  <inkml:trace contextRef="#ctx0" brushRef="#br0" timeOffset="1">17 258 1857,'0'0'5907,"108"-22"-3474,-79 22-320,-2 9-753,-3 10-319,3 1-273,-2 5-528,0-3-240,-4 0-128,-7-5-480,-1-8-2626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7.492"/>
    </inkml:context>
    <inkml:brush xml:id="br0">
      <inkml:brushProperty name="width" value="0.05" units="cm"/>
      <inkml:brushProperty name="height" value="0.05" units="cm"/>
      <inkml:brushProperty name="color" value="#004F8B"/>
    </inkml:brush>
  </inkml:definitions>
  <inkml:trace contextRef="#ctx0" brushRef="#br0">1 0 5827,'0'0'4050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6.122"/>
    </inkml:context>
    <inkml:brush xml:id="br0">
      <inkml:brushProperty name="width" value="0.05" units="cm"/>
      <inkml:brushProperty name="height" value="0.05" units="cm"/>
      <inkml:brushProperty name="color" value="#FF0066"/>
    </inkml:brush>
  </inkml:definitions>
  <inkml:trace contextRef="#ctx0" brushRef="#br0">1 184 4226,'0'0'5466,"0"19"-4062,2 110 119,13-223-2024,-13-67-3390,-3 85 5162,27 76-967,-8 2-66,-1 1 0,1 1 0,-1 0 0,0 1 0,-1 1-1,23 11 1,24 7 549,15 0-5,113 43 914,-191-67-1695,1 1-1,0-1 0,-1 1 1,1-1-1,0 0 1,-1 1-1,1-1 1,-1 1-1,1 0 1,-1-1-1,1 1 1,-1-1-1,0 1 1,1 0-1,-1-1 1,1 1-1,-1 0 1,0-1-1,0 1 1,0 0-1,1 0 0,-1-1 1,0 1-1,0 0 1,0 0-1,0-1 1,0 1-1,0 0 1,0 0-1,0-1 1,-1 1-1,1 0 1,0 0-1,0-1 1,-1 1-1,1 0 1,0-1-1,-1 1 0,1 0 1,0-1-1,-1 1 1,1-1-1,-1 1 1,1 0-1,-1-1 1,0 1-1,1-1 1,-1 0-1,-1 1 1,-29 25 183,-212 106-1379,207-114-2692,20-13 192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7.934"/>
    </inkml:context>
    <inkml:brush xml:id="br0">
      <inkml:brushProperty name="width" value="0.05" units="cm"/>
      <inkml:brushProperty name="height" value="0.05" units="cm"/>
      <inkml:brushProperty name="color" value="#004F8B"/>
    </inkml:brush>
  </inkml:definitions>
  <inkml:trace contextRef="#ctx0" brushRef="#br0">1 177 5939,'0'0'7227,"6"-47"-5247,0 17-2424,-1 11 169,0-1-1,-2 0 1,1-21 0,-2 48 277,0 0-1,1 1 1,0-1 0,0-1-1,8 13 1,-6-10 65,-2-4-14,-1 0 1,1 0-1,0-1 0,1 1 0,-1-1 0,1 1 0,-1-1 1,1-1-1,1 1 0,-1 0 0,0-1 0,1 0 1,0 0-1,0 0 0,0-1 0,0 1 0,0-1 0,0-1 1,0 1-1,1-1 0,-1 1 0,1-2 0,-1 1 0,1-1 1,-1 1-1,1-1 0,0-1 0,10-1 0,-13 0-77,-1 1 0,1-1 0,0 0 1,-1 0-1,1 0 0,-1 0 0,1 0 0,-1 0 0,0-1 0,0 1 0,0-1 0,-1 1 0,1-1 0,0 0 0,-1 0 0,0 0 0,2-4 0,0-1-131,-1 0 0,1 1-1,-1-1 1,-1 0-1,2-16 1,-1 37 281,0 0 1,1 0-1,0 0 0,1 0 0,0-1 1,1 1-1,1-1 0,7 13 1,-8-18-74,0 0 0,0-1 0,0 1 0,1-1 0,0-1 0,0 1 0,1-1 0,-1 0 0,1-1 0,0 1 0,0-1 1,1-1-1,-1 1 0,1-1 0,0-1 0,0 1 0,0-1 0,0-1 0,0 1 0,0-1 0,0-1 0,1 0 0,11-1 1,-8 0-54,0 0 0,0-1 0,0-1 1,0 0-1,0 0 0,-1-1 0,1-1 1,-1 0-1,0 0 0,-1-1 0,1-1 0,-1 0 1,0 0-1,-1-1 0,11-11 0,-17 16-34,0-1-1,0-1 0,-1 1 0,1 0 0,-1-1 0,0 1 0,0-1 0,-1 0 0,1 1 0,-1-1 0,0 0 0,-1 0 1,1 0-1,-1 0 0,0 0 0,0-6 0,0 9 39,-1 0 1,1 0 0,0 0-1,-1 0 1,1 0-1,-1 0 1,1 1 0,-1-1-1,0 0 1,0 0-1,0 0 1,0 0-1,0 1 1,-1-1 0,1 1-1,0-1 1,-1 1-1,1-1 1,-1 1 0,1 0-1,-1 0 1,0 0-1,1 0 1,-1 0 0,0 0-1,0 0 1,0 0-1,0 1 1,0-1-1,0 1 1,0-1 0,0 1-1,0 0 1,0 0-1,0 0 1,0 0 0,0 0-1,0 0 1,0 1-1,-2 0 1,0 0 25,0 0 1,1 1-1,0-1 0,-1 1 1,1 0-1,0 0 0,0 1 1,0-1-1,0 0 1,0 1-1,1 0 0,-1 0 1,1 0-1,-1 0 0,1 0 1,0 0-1,0 0 0,1 1 1,-3 5-1,0-1 148,1 1-1,0 0 1,1 0-1,-1 0 1,2 0-1,-1 0 1,1 10 0,0-16-137,1 0 1,0-1 0,0 1 0,1 0 0,-1 0 0,0-1 0,1 1 0,0-1 0,-1 1 0,1 0-1,0-1 1,1 0 0,-1 1 0,0-1 0,3 4 0,-1-4-22,-1 0 1,1 0-1,0 0 0,-1-1 1,1 0-1,0 1 0,0-1 1,0 0-1,0 0 0,0-1 1,0 1-1,0-1 0,6 1 1,69 3-2521,-27-7-4242,-21-5-784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9.114"/>
    </inkml:context>
    <inkml:brush xml:id="br0">
      <inkml:brushProperty name="width" value="0.05" units="cm"/>
      <inkml:brushProperty name="height" value="0.05" units="cm"/>
      <inkml:brushProperty name="color" value="#004F8B"/>
    </inkml:brush>
  </inkml:definitions>
  <inkml:trace contextRef="#ctx0" brushRef="#br0">11 31 6003,'0'0'2542,"-2"19"-74,-6 154 1184,8-176-3848,1 0 1,0 0-1,0 0 0,0 0 0,1 0 0,-1 0 0,1 0 0,-1 0 0,5-4 1,4-10-1147,-5 5 686,-1 0 0,-1-1 0,0 0 0,0 1 0,-2-1 0,1-21 0,5-28 2073,-8 71-594,0 1-1,1-1 1,0 1-1,1-1 0,0 1 1,3 10-1,-3-14-760,0 0-1,1-1 1,-1 1-1,1-1 1,1 0 0,-1 0-1,1 1 1,-1-1 0,2-1-1,-1 1 1,0 0-1,7 6 1,-7-10-63,0 1-1,-1-1 1,1 0-1,0 0 1,0 0 0,0 0-1,0 0 1,0 0-1,0-1 1,0 0 0,0 0-1,0 1 1,0-2-1,0 1 1,0 0 0,0-1-1,0 1 1,5-3-1,-1 1-209,0 0 0,0-1 0,0 1 0,0-2 0,-1 1 0,10-7-1,-10 4-175,1 0 0,-1 0 0,-1 0-1,1-1 1,-1 0 0,0 0 0,-1 0 0,1-1-1,4-12 1,6-9 39,-15 35 707,0 0 0,0 0 0,1-1 0,0 1 0,0 0-1,1 0 1,0-1 0,2 7 0,-3-9-140,2 5-143,-1 0-1,1-1 0,0 1 0,1-1 0,0 0 0,0 1 0,1-2 1,0 1-1,0-1 0,0 1 0,1-1 0,0-1 0,0 1 1,0-1-1,1 0 0,0-1 0,0 1 0,0-1 0,0-1 1,1 1-1,-1-1 0,1-1 0,0 1 0,0-1 0,0-1 1,0 1-1,0-1 0,12-1 0,-3 2-44,8 0-38,1 0 0,-1-2 0,30-3 0,-51 3-22,1-1 0,0 1-1,0-1 1,-1 0 0,1 0 0,0-1 0,-1 1 0,1-1 0,-1 0 0,0-1 0,0 1 0,1-1 0,-2 1 0,1-1 0,0 0 0,0-1 0,-1 1 0,0-1 0,0 1 0,0-1 0,0 0 0,0 0 0,2-6 0,-4 5-1,1 1 0,-1 0-1,-1 0 1,1 0-1,-1-1 1,1 1 0,-1 0-1,0 0 1,-1-1-1,1 1 1,-1 0-1,0 0 1,0-1 0,0 1-1,-1 0 1,1 0-1,-1 0 1,0 1 0,0-1-1,0 0 1,-1 1-1,1-1 1,-1 1 0,0 0-1,0 0 1,0 0-1,-6-4 1,5 3 27,-1 1 0,1 0 0,-1 0-1,0 1 1,1-1 0,-1 1 0,0 0 0,0 1 0,-1-1 0,1 1 0,0 0 0,0 0-1,-1 1 1,1-1 0,0 1 0,-1 0 0,1 1 0,0-1 0,-1 1 0,1 0 0,0 1-1,-6 1 1,9-1 22,-1 0 0,1 0-1,-1 0 1,1 0 0,0 1-1,0-1 1,0 1-1,0-1 1,0 1 0,0 0-1,1 0 1,-1 0 0,1 0-1,0 0 1,0 0 0,0 0-1,0 0 1,1 1 0,-1-1-1,1 0 1,0 5-1,-1-1 71,1-1-1,0 0 0,0 1 1,1-1-1,0 1 1,0-1-1,0 0 0,1 0 1,-1 0-1,5 9 0,-3-10-32,1 0 0,0 0 0,0-1-1,0 1 1,0-1 0,1 0 0,0 0-1,-1 0 1,1-1 0,1 1 0,-1-1 0,1 0-1,8 3 1,-5-3 7,2 0-1,-1 0 1,0-1 0,0 0-1,1-1 1,-1 0 0,21-2-1,-21 1-147,0-1 0,0-1 0,0 0-1,0-1 1,0 0 0,-1 0 0,1-1-1,10-6 1,-15 7-116,0 0-1,0 0 1,0-1-1,0 1 1,-1-1-1,0 0 1,0-1-1,0 1 1,0-1-1,-1 0 1,1 0-1,-1 0 0,0 0 1,2-7-1,-3 4-77,0 0-1,-1-1 1,0 1-1,0 0 1,0-1-1,-2-12 1,0 1 1526,1 56-271,0-21-432,0-7-339,0 1 1,0-1-1,1 0 1,0 0-1,0 1 1,3 8-1,-3-14-183,0-1 1,0 0-1,1 1 0,-1-1 0,1 0 1,-1 1-1,1-1 0,0 0 0,0 0 1,0-1-1,0 1 0,0 0 0,0-1 1,0 1-1,1-1 0,-1 0 0,1 1 1,-1-1-1,1 0 0,-1-1 0,1 1 1,-1 0-1,5 0 0,1 0-181,0 0 0,-1 0 0,1 0 0,0-1 1,0 0-1,0-1 0,0 0 0,-1 0 0,1 0 0,0-1 0,-1 0 0,1-1 0,-1 0 1,0 0-1,0 0 0,13-9 0,-15 8-111,0-1 0,0 0 0,0 1 0,-1-1 0,0-1 0,0 1-1,0-1 1,0 1 0,-1-1 0,0 0 0,0-1 0,-1 1 0,0 0 0,0-1 0,0 1 0,-1-1 0,0 0 0,0 1 0,-1-14 0,0-4 2036,-2 30 1087,-3 41 732,5-39-3924,0-6 364,-1 4 69,0 1-1,1-1 1,0 1-1,0 0 1,1-1 0,1 8-1,-1-13-156,-1 1-1,1 0 0,0-1 1,-1 1-1,1-1 0,0 1 1,0-1-1,0 1 0,1-1 1,-1 0-1,0 1 1,0-1-1,1 0 0,-1 0 1,1 0-1,-1 0 0,1 0 1,-1 0-1,1 0 0,0-1 1,-1 1-1,1-1 0,0 1 1,-1-1-1,1 1 0,3-1 1,24 1-2773,4-1-1710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9.502"/>
    </inkml:context>
    <inkml:brush xml:id="br0">
      <inkml:brushProperty name="width" value="0.05" units="cm"/>
      <inkml:brushProperty name="height" value="0.05" units="cm"/>
      <inkml:brushProperty name="color" value="#004F8B"/>
    </inkml:brush>
  </inkml:definitions>
  <inkml:trace contextRef="#ctx0" brushRef="#br0">54 1 8964,'0'0'5331,"0"140"-4371,0-92-336,-6-3-79,0-4-433,0-9-32,2-6-80,-1-6-112,1-5-65,-2-6-1455,2-3-1282,-2-6-959,0 0-882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19.848"/>
    </inkml:context>
    <inkml:brush xml:id="br0">
      <inkml:brushProperty name="width" value="0.05" units="cm"/>
      <inkml:brushProperty name="height" value="0.05" units="cm"/>
      <inkml:brushProperty name="color" value="#004F8B"/>
    </inkml:brush>
  </inkml:definitions>
  <inkml:trace contextRef="#ctx0" brushRef="#br0">0 5 4578,'0'0'15799,"131"-2"-14902,-90 2-385,-2 0-512,-3 0-96,-12-2-224,-9 2-2129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0.457"/>
    </inkml:context>
    <inkml:brush xml:id="br0">
      <inkml:brushProperty name="width" value="0.05" units="cm"/>
      <inkml:brushProperty name="height" value="0.05" units="cm"/>
      <inkml:brushProperty name="color" value="#004F8B"/>
    </inkml:brush>
  </inkml:definitions>
  <inkml:trace contextRef="#ctx0" brushRef="#br0">3 0 13222,'0'0'6643,"-2"13"-6643,2-11-80,0 2 0,0 0-2241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1.607"/>
    </inkml:context>
    <inkml:brush xml:id="br0">
      <inkml:brushProperty name="width" value="0.05" units="cm"/>
      <inkml:brushProperty name="height" value="0.05" units="cm"/>
      <inkml:brushProperty name="color" value="#004F8B"/>
    </inkml:brush>
  </inkml:definitions>
  <inkml:trace contextRef="#ctx0" brushRef="#br0">61 35 1601,'0'0'7939,"2"-7"-6559,7-17 326,-8 21 136,-6 20-1389,-9 18-199,1 1-1,2 1 0,2 0 0,2 0 0,-6 75 0,13-109-236,0 0 1,0 0-1,1 0 1,-1 0 0,1 0-1,0 0 1,0 0 0,0 0-1,0 0 1,1 0 0,-1 0-1,1-1 1,-1 1 0,1 0-1,0-1 1,0 0 0,0 1-1,1-1 1,-1 0 0,0 0-1,1 0 1,-1-1 0,1 1-1,0 0 1,0-1 0,-1 0-1,1 0 1,0 0-1,0 0 1,4 1 0,9 1 30,0 0-1,0-1 1,1 0 0,22-2 0,-35 0-61,1-1-23,0 1-1,0-1 1,0-1-1,0 1 1,0 0-1,-1-1 1,1 0-1,-1-1 1,1 1 0,-1 0-1,0-1 1,0 0-1,0 0 1,0-1-1,0 1 1,-1-1-1,0 1 1,0-1-1,0 0 1,3-5-1,2-4-108,0 0 1,-1 0-1,-1-1 0,0 0 0,6-21 0,-12 34 345,1 40-419,0-35 176,0-1 0,0 0 0,0 1 0,0-1-1,0 0 1,1 0 0,-1 1 0,1-1 0,4 5 0,14 11-3136,0-9-1519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1.965"/>
    </inkml:context>
    <inkml:brush xml:id="br0">
      <inkml:brushProperty name="width" value="0.05" units="cm"/>
      <inkml:brushProperty name="height" value="0.05" units="cm"/>
      <inkml:brushProperty name="color" value="#004F8B"/>
    </inkml:brush>
  </inkml:definitions>
  <inkml:trace contextRef="#ctx0" brushRef="#br0">23 46 8420,'0'0'4914,"-23"-45"-12902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2.360"/>
    </inkml:context>
    <inkml:brush xml:id="br0">
      <inkml:brushProperty name="width" value="0.05" units="cm"/>
      <inkml:brushProperty name="height" value="0.05" units="cm"/>
      <inkml:brushProperty name="color" value="#004F8B"/>
    </inkml:brush>
  </inkml:definitions>
  <inkml:trace contextRef="#ctx0" brushRef="#br0">1 74 7043,'0'0'7142,"20"3"-6149,-14-2-930,42 6 691,61 1 0,-107-8-744,0-1 0,0 1 0,0 0 0,0-1 0,0 1 0,0-1 0,0 0 0,-1 0-1,1 0 1,0 0 0,0 0 0,-1 0 0,1 0 0,-1 0 0,1-1 0,-1 1 0,1 0 0,-1-1 0,0 0 0,0 1 0,0-1 0,0 0 0,0 1 0,0-1-1,0 0 1,0 0 0,-1 0 0,1 0 0,-1 0 0,0 0 0,1-3 0,-1 3-43,0 0-1,1 0 1,-1 1 0,0-1 0,0 0-1,-1 1 1,1-1 0,0 0-1,-1 0 1,1 1 0,-1-1 0,1 1-1,-1-1 1,0 0 0,1 1-1,-1-1 1,0 1 0,0 0 0,0-1-1,0 1 1,-1 0 0,1-1-1,0 1 1,0 0 0,-1 0-1,1 0 1,-1 0 0,1 1 0,-1-1-1,1 0 1,-1 0 0,0 1-1,1-1 1,-1 1 0,0 0-1,1-1 1,-4 1 0,1-1 20,1 1 0,0 0 0,0 0 0,0 0 1,-1 0-1,1 0 0,0 0 0,0 1 0,0 0 0,0 0 0,-1 0 1,1 0-1,0 0 0,1 0 0,-1 1 0,0-1 0,0 1 0,1 0 1,-1 0-1,1 0 0,-1 0 0,1 1 0,0-1 0,0 0 0,0 1 1,0 0-1,0-1 0,1 1 0,-1 0 0,1 0 0,0 0 0,-1 0 0,1 0 1,1 0-1,-1 0 0,0 0 0,1 1 0,0 4 0,-1-2 53,0 1 0,1 0 0,1 0 0,-1-1 0,1 1 0,0 0 0,0 0 0,1-1 0,0 1 0,0-1 0,0 1-1,1-1 1,4 7 0,-4-9-11,0 0 0,1 0 0,-1-1 0,1 1 0,0-1 0,0 0 0,0 0 0,0 0 0,1 0 0,-1-1 0,1 0 0,0 0 0,-1 0 0,1 0 0,0-1 0,0 0 0,0 0 0,7 1 0,-2-1-142,-1 1 0,1-1 0,-1-1 0,1 0 0,0 0-1,-1-1 1,1 0 0,-1-1 0,1 0 0,-1 0 0,0-1 0,0 0 0,0-1 0,0 0-1,-1 0 1,1-1 0,-1 0 0,0-1 0,13-11 0,-11 8-13,0 0 0,1 1 1,0 0-1,1 1 0,-1 0 1,1 1-1,14-6 0,-13 9 422,0-1 0,0 1 1,0 1-1,1 0 0,-1 1 0,1 1 0,13 1 0,-24-1-195,0 1 1,0 0-1,0 0 0,0 0 1,-1 0-1,1 0 0,0 1 1,-1-1-1,1 1 0,-1 0 0,0 0 1,1 0-1,-1 0 0,0 0 1,0 0-1,0 1 0,-1-1 1,1 1-1,0-1 0,-1 1 0,0-1 1,0 1-1,1 0 0,-2 0 1,1 0-1,1 3 0,-1-3-78,0 0 0,-1 0 0,1 0 0,0 0 0,-1 0-1,0 0 1,0 0 0,0 0 0,0 0 0,0 0 0,-1 0 0,1 0-1,-1 0 1,0 0 0,0 0 0,0 0 0,0 0 0,0-1 0,0 1-1,-1 0 1,0-1 0,1 1 0,-1-1 0,0 0 0,-4 4 0,-2-1-281,-1-1 0,-1 0 0,1-1 0,-1 0 0,1 0 0,-1-1 1,0 0-1,0-1 0,-16 0 0,14 0-1045,0-1 0,0-1-1,0 0 1,-16-4 0,-7-11-3849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2.717"/>
    </inkml:context>
    <inkml:brush xml:id="br0">
      <inkml:brushProperty name="width" value="0.05" units="cm"/>
      <inkml:brushProperty name="height" value="0.05" units="cm"/>
      <inkml:brushProperty name="color" value="#004F8B"/>
    </inkml:brush>
  </inkml:definitions>
  <inkml:trace contextRef="#ctx0" brushRef="#br0">216 0 7395,'0'0'6435,"-114"8"-6435,91 12-80,1 5-16,-1-3-1216,2-1-1730,9-10-1776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29:23.078"/>
    </inkml:context>
    <inkml:brush xml:id="br0">
      <inkml:brushProperty name="width" value="0.05" units="cm"/>
      <inkml:brushProperty name="height" value="0.05" units="cm"/>
      <inkml:brushProperty name="color" value="#004F8B"/>
    </inkml:brush>
  </inkml:definitions>
  <inkml:trace contextRef="#ctx0" brushRef="#br0">27 0 4594,'0'0'15911,"-4"19"-21769,-19-19-5620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8.434"/>
    </inkml:context>
    <inkml:brush xml:id="br0">
      <inkml:brushProperty name="width" value="0.05" units="cm"/>
      <inkml:brushProperty name="height" value="0.05" units="cm"/>
      <inkml:brushProperty name="color" value="#FF0066"/>
    </inkml:brush>
  </inkml:definitions>
  <inkml:trace contextRef="#ctx0" brushRef="#br0">116 26 448,'0'0'6742,"0"-2"-6548,-1 0-1,1 0 1,-1 0 0,0 0-1,1 0 1,-1 0-1,0 1 1,0-1 0,0 0-1,0 0 1,-2-1 0,-2 2-156,0 0 0,0 1 1,0 0-1,0 0 0,0 1 1,0-1-1,0 1 0,0 0 1,0 0-1,0 1 0,1-1 1,-1 1-1,1 0 0,-9 5 1,11-5-29,0 0 1,0 0-1,0 0 0,0 0 1,0 1-1,1-1 1,-1 1-1,1-1 1,-1 1-1,1 0 0,0-1 1,0 1-1,0 0 1,1 0-1,-1 0 1,1-1-1,-1 1 0,1 0 1,0 0-1,0 0 1,0 0-1,1 0 1,-1 0-1,1 0 0,-1-1 1,1 1-1,1 3 1,0 0 61,1-1 0,-1 0 0,1 0 0,0 0 1,0-1-1,0 1 0,0-1 0,1 1 0,0-1 1,0 0-1,7 5 0,60 40 644,-19-14-567,-49-32-178,0-2-12,0 1 0,-1 0 0,1 0 0,0 0 0,-1 1 0,1-1 0,-1 0 0,0 1 0,0 0 0,0 0 0,0-1 1,-1 1-1,1 0 0,-1 0 0,1 0 0,-1 1 0,0-1 0,0 0 0,0 7 0,-1-10 5,-1 1 1,1 0-1,-1-1 1,1 1-1,-1 0 1,0-1-1,1 1 1,-1-1-1,0 1 1,1-1-1,-1 0 1,0 1 0,0-1-1,1 0 1,-1 1-1,0-1 1,0 0-1,0 0 1,0 0-1,1 1 1,-1-1-1,0 0 1,0 0-1,0 0 1,-1-1-1,-30 1-5,26 0-84,5 0 121,-1 0 0,1 0 0,-1 0 0,1 0 0,0 0 0,-1-1 0,1 1 0,-1 0 0,1-1 0,-1 1 0,1-1 0,0 0 0,0 1 0,-1-1 0,1 0 0,0 0 0,-2-2 0,2 2 12,1 1 0,0-1-1,0 0 1,0 0 0,-1 0-1,1 1 1,0-1 0,0 0-1,0 0 1,0 0-1,1 1 1,-1-1 0,0 0-1,0 0 1,0 0 0,1 1-1,-1-1 1,0 0 0,1 0-1,-1 1 1,1-1 0,-1 0-1,1 1 1,-1-1 0,1 1-1,-1-1 1,1 0 0,-1 1-1,1-1 1,0 1 0,-1 0-1,1-1 1,0 1-1,0-1 1,-1 1 0,1 0-1,1-1 1,22-12 11,1 1 0,1 1-1,0 2 1,0 0 0,54-10 0,-37 10 181,52-20-1,-93 28-150,-1 1-1,1-1 1,-1 1-1,0-1 1,1 1-1,-1-1 1,0 0-1,1 0 1,-1 0-1,0 0 1,0 0 0,0 0-1,0 0 1,0 0-1,0-1 1,0 1-1,0 0 1,0 0-1,-1-1 1,1 1-1,0-1 1,-1 1-1,1-1 1,-1 1-1,0-1 1,1 1-1,-1-1 1,0 1-1,0-1 1,0 1-1,0-1 1,0 1-1,0-1 1,-1 1-1,1-1 1,0 1-1,-1-1 1,1 1-1,-1-1 1,0 1 0,0-2-1,-1 0-97,0-1 0,0 1 0,0 0 0,0 0 0,-1 0 0,1 0 1,-1 1-1,0-1 0,0 1 0,0-1 0,0 1 0,0 0 0,0 0 0,-1 1 0,1-1 0,-5-1 0,-2 0-50,-1 1 0,1 1 0,-1-1 0,1 2 0,-1-1 0,0 1 0,-19 4 0,27-4 113,0 0 1,0 1 0,0 0-1,0 0 1,0 0 0,0 0-1,0 0 1,1 1-1,-1-1 1,0 1 0,1-1-1,-1 1 1,1 0 0,0 0-1,-1 1 1,1-1 0,0 0-1,0 1 1,1-1-1,-1 1 1,0-1 0,1 1-1,0 0 1,-1 0 0,1 0-1,0-1 1,1 1-1,-1 0 1,0 0 0,0 6-1,1-5 73,0 1-1,0-1 0,0 0 1,0 0-1,0 0 1,1 0-1,0 0 0,0 0 1,0 0-1,0 0 0,0 0 1,1 0-1,0 0 0,0-1 1,0 1-1,0-1 1,1 1-1,3 3 0,-1-3-17,0 0 0,1 0-1,0 0 1,0-1-1,0 0 1,0 0 0,1-1-1,-1 0 1,0 0 0,13 2-1,4 0-127,1 0 1,-1-2-1,46-1 0,-56-2-801,0 0 0,0-1 0,0-1 0,24-7 0,0-7-3364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3:12.488"/>
    </inkml:context>
    <inkml:brush xml:id="br0">
      <inkml:brushProperty name="width" value="0.05" units="cm"/>
      <inkml:brushProperty name="height" value="0.05" units="cm"/>
      <inkml:brushProperty name="color" value="#004F8B"/>
    </inkml:brush>
  </inkml:definitions>
  <inkml:trace contextRef="#ctx0" brushRef="#br0">800 101 1153,'0'-4'13585,"-2"1"-14074,-20-10 533,-1 1 1,0 2-1,0 0 0,-1 1 1,0 1-1,0 2 0,-47-7 0,-5 5 39,-98 3 0,157 7-79,1 1-1,0 1 1,0 0-1,0 1 0,1 1 1,0 0-1,0 1 1,0 1-1,1 0 0,-18 14 1,22-14-9,0 1 0,0 1 0,1-1 0,0 1 0,1 1 1,0 0-1,0 0 0,1 0 0,1 1 0,0 0 0,1 0 0,0 1 1,1-1-1,0 1 0,-3 21 0,1 6 136,3 0 1,1 0-1,7 78 1,-4-105-77,1 1 1,1 0-1,0-1 1,0 0-1,2 1 1,-1-2-1,2 1 1,0 0-1,0-1 1,1 0-1,1-1 1,0 1-1,0-2 0,1 1 1,0-1-1,1 0 1,0-1-1,18 13 1,-8-10 22,0 0 0,1-1 0,0 0 0,0-2 0,1-1 0,0-1 0,1 0 1,-1-2-1,1 0 0,28 1 0,220 2 202,-258-9-266,0 0 0,0-2 0,-1 1-1,1-2 1,0 1 0,17-9 0,70-38 148,-84 40-82,0 0 1,-1-1 0,-1 0-1,0-1 1,0-1-1,-1 0 1,-1 0 0,0-2-1,-1 1 1,0-2-1,-1 1 1,-1-1 0,10-25-1,-16 27 0,-1 1 0,-1 0 0,0-1 0,-1 0 0,0 1 1,-1-1-1,-5-23 0,2 25-78,0 0 0,-1 0 0,0 0 1,-1 0-1,0 1 0,-1 0 0,-9-11 1,-64-68-77,19 24 87,48 52-33,0 1 1,0 0-1,-2 1 1,1 1-1,-1 0 1,-1 1-1,0 0 0,-30-12 1,31 13 33,12 7-13,0-1 1,0 1 0,-1 0-1,1 1 1,-1-1-1,1 0 1,-7-1-1,9 3-51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12.585"/>
    </inkml:context>
    <inkml:brush xml:id="br0">
      <inkml:brushProperty name="width" value="0.05" units="cm"/>
      <inkml:brushProperty name="height" value="0.05" units="cm"/>
      <inkml:brushProperty name="color" value="#AB008B"/>
    </inkml:brush>
  </inkml:definitions>
  <inkml:trace contextRef="#ctx0" brushRef="#br0">707 149 368,'0'0'3927,"7"-11"1660,-42 0-5317,0 3 0,0 0 0,0 3 0,-1 1 0,0 1 0,0 2 0,0 2 0,-45 6 0,70-5-241,0 1 0,0 0 0,0 0 0,1 2-1,0-1 1,0 1 0,0 0 0,0 1 0,1 0-1,0 1 1,-8 8 0,0 0 6,2 0 1,0 2-1,1 0 1,-20 30-1,27-35 37,0 1 0,1 0 0,0 0 0,1 0 0,0 1 0,1 0-1,-3 23 1,4-9 231,1-1-1,1 0 1,4 31-1,-1-45-203,1 0 0,0 0 0,0 0-1,1 0 1,1-1 0,0 0 0,1 1 0,0-2 0,1 1-1,0-1 1,1 0 0,0-1 0,1 0 0,0 0 0,0 0 0,1-2-1,1 1 1,-1-1 0,20 11 0,9 1 47,0-2 1,1-2-1,1-1 1,0-3-1,1-1 1,0-2-1,1-1 1,0-3-1,48 0 1,-58-5-123,1-1 1,-1-1 0,0-2 0,38-9 0,-58 9 8,1 0-1,-1-2 1,0 1 0,0-1 0,-1-1-1,0-1 1,0 1 0,-1-2-1,1 1 1,-2-2 0,0 0-1,13-15 1,-11 12-5,-1-2 1,0 1-1,-1-1 0,-1-1 0,-1 0 0,0 0 0,-1-1 1,0 0-1,-2 0 0,0 0 0,-1-1 0,-1 0 1,0 0-1,-1 0 0,-1-31 0,-2 40-34,0 0 0,-1-1 0,0 1 0,0 1 0,-1-1 0,0 0 0,-1 1 0,0-1 0,-8-13 0,-55-73-37,45 66 39,9 12-26,-1 1-1,-1 1 0,-1 0 0,0 0 0,-1 2 1,0 0-1,-1 1 0,0 1 0,-1 0 0,-25-9 1,-9-7 48,37 18-33,-1 0-1,-1 1 1,-35-10 0,21 12-66,-1 2 1,0 2-1,1 0 1,-64 7-1,86-3 53,0 0 0,0 0 0,0 1 1,0 0-1,1 1 0,-1 0 0,1 1 0,0 0 0,0 0 1,0 1-1,-9 8 0,-13 12-80,-42 48 0,35-35 114,31-31-24,0 1 1,0-1-1,1 1 1,1 0-1,-1 1 1,1-1-1,1 1 1,0 0-1,0 0 1,1 1-1,-3 14 1,3-5 9,0 0 0,2 0-1,0 1 1,1-1 0,4 27 0,-1-35 15,0 0 0,0-1-1,1 1 1,1-1 0,0 0 0,1 0-1,0 0 1,1-1 0,-1 0 0,2 0-1,9 9 1,4 3 63,1 0 0,1-1-1,30 21 1,-39-33 27,0-1-1,0 0 1,0-1-1,1-1 1,0-1-1,17 5 1,98 16 55,-111-23-81,41 4 51,0-3 0,0-2 0,65-7 0,-113 2-103,0-1-1,1 0 0,-2 0 0,1-1 0,0-1 1,-1 0-1,20-14 0,-3 3 20,-14 8-6,-1 0-1,-1 0 0,0-1 1,0 0-1,14-17 0,-20 20-6,0 0 0,0-1 0,-1 1 0,0-1 0,-1 0 0,0 0 0,0 0-1,0-1 1,-1 0 0,3-11 0,-5 7-50,0 1 0,0-1 0,-1 1 0,0-1 0,-2 0 0,1 1 0,-1 0 0,-1-1 0,0 1 0,-1 0 0,0 0 0,-1 1 1,-7-14-1,2 6 4,-1 1 1,0 0 0,-2 1 0,0 1 0,0-1 0,-2 2-1,-16-14 1,-4 0-31,-1 2 0,-50-29 0,-43-7 21,111 52 4,-1 2 1,0 0-1,-1 1 0,0 1 0,0 1 0,-41-8 0,38 12-19,1 0 0,-1 1 0,1 1 0,-1 1 1,1 2-1,0 0 0,0 1 0,0 1 0,0 1 0,-29 12 0,22-5 23,0 1 0,-43 29-1,58-34 2,1 0 0,0 2-1,1 0 1,0 0 0,1 1 0,-20 25-1,25-25 4,-1 0 0,1 0 0,1 1 0,1 0 0,-1-1-1,2 2 1,0-1 0,-2 23 0,3-2 26,1-1 0,5 47 1,-2-69 0,0 1 0,1-1 0,0 0 0,1 0 1,1 0-1,-1 0 0,2-1 0,-1 0 1,1 0-1,1 0 0,11 13 0,6 3 47,0-1-1,43 34 1,-43-40 6,2-2-1,0 0 1,0-2 0,1-1-1,1-2 1,1 0 0,-1-2-1,46 11 1,-28-12 34,1-2 1,-1-2 0,1-2-1,88-6 1,-100-1-76,1-3 1,38-11-1,-23 5-18,-38 9 10,-1 0 0,0-1 0,0 0 0,0-1 0,0 0 0,-1-1 0,0 0 0,0-1 0,-1 0 1,0-1-1,-1 0 0,0 0 0,14-19 0,-13 14 4,0 0 0,-2-1 0,0 1 0,-1-2 0,0 1 0,-1-1 0,-1 0 0,0 0 0,-1 0 0,2-23 0,-1 3-30,-3 22 1,1 0-1,-2 0 1,0 0 0,0 0 0,-2-1-1,0 1 1,0 0 0,-1 0 0,-5-15-1,-3 9-23,-2 0-1,-1 0 1,0 2-1,-1-1 1,-27-25 0,27 32 0,-1 0 1,0 1 0,-1 1 0,0 0 0,0 2 0,-34-14 0,-27-14 8,68 31-75,-1 1 0,0 0 0,0 0-1,0 1 1,0 1 0,0 0-1,-1 0 1,-18 0 0,-48 2-3781,32 1-942,2-1-1829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17.362"/>
    </inkml:context>
    <inkml:brush xml:id="br0">
      <inkml:brushProperty name="width" value="0.05" units="cm"/>
      <inkml:brushProperty name="height" value="0.05" units="cm"/>
      <inkml:brushProperty name="color" value="#AB008B"/>
    </inkml:brush>
  </inkml:definitions>
  <inkml:trace contextRef="#ctx0" brushRef="#br0">1 0 576,'0'0'6590,"33"0"-5243,199 17-34,54 4-576,36 4-215,-105-7 260,248-12 0,-77-4-724,-150-2 52,18 1 7,-164 9-118,-59-5 3,44 0 0,314 0 173,281-5 847,-487-9-601,277 2-60,-381 14-67,178 6 151,1017-13 452,-733 12-785,-235-24-98,-240 8-12,-58 4 32,0-1 0,-1 0 1,1 0-1,0-2 0,-1 1 0,18-8 1,-18 10 89,13-1 287,-22 1-449,1 0 0,-1 0 1,0 0-1,0 0 0,1 0 0,-1 0 0,0 0 0,0 0 0,1 0 0,-1-1 0,0 1 1,0 0-1,0 0 0,1 0 0,-1 0 0,0 0 0,0-1 0,0 1 0,1 0 0,-1 0 0,0 0 1,0-1-1,0 1 0,0 0 0,0 0 0,0-1 0,0 1 0,1 0 0,-1 0 0,0-1 0,0 1 1,0 0-1,0 0 0,0-1 0,0 1 0,0 0 0,0 0 0,0-1 0,0 1 0,0 0 0,-1 0 1,1-1-1,0 1 0,0 0 0,0 0 0,0 0 0,0-1 0,0 1 0,0 0 0,-1 0 1,1 0-1,0-1 0,0 1 0,0 0 0,-1 0 0,1 0 0,0 0 0,0-1 0,0 1 0,-1 0 1,1 0-1,0 0 0,0 0 0,-1 0 0,1 0 0,0 0 0,-21-14-4089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22.569"/>
    </inkml:context>
    <inkml:brush xml:id="br0">
      <inkml:brushProperty name="width" value="0.05" units="cm"/>
      <inkml:brushProperty name="height" value="0.05" units="cm"/>
      <inkml:brushProperty name="color" value="#AB008B"/>
    </inkml:brush>
  </inkml:definitions>
  <inkml:trace contextRef="#ctx0" brushRef="#br0">129 446 368,'0'0'5656,"5"9"-272,-1-5-5579,251 113 3638,-232-108-3295,36 13 263,0-3-1,2-3 1,1-2 0,119 11-1,254-18 554,-388-12-709,-1-1-1,0-3 0,0-2 0,-1-2 1,0-1-1,68-34 0,-98 42-179,-1-1 0,0-1 0,-1 0 1,0-1-1,0 0 0,17-16 0,-25 19-53,1 0 0,-1 0 0,-1-1 0,1 1 0,-1-1 0,0 0 0,-1 0 0,1 0 0,-1-1 0,-1 1 0,0-1 0,0 0 0,0 0 0,0-10 0,-1 7-29,3-23-12,-3 0 0,0 0 1,-5-36-1,2 63 7,0 1 0,0 0-1,-1 0 1,0 0 0,0 0 0,-1 0 0,1 0 0,-1 1 0,0 0 0,-1 0 0,1 0 0,-1 0 0,0 1 0,-1-1-1,-9-5 1,-3-2-24,-1 0 0,0 2-1,-33-13 1,13 9-41,-1 3 0,1 1 0,-2 2 0,-64-4 0,-170 6 5,189 7 3,31 2 32,0 3 0,1 2 0,-81 23 0,50-10 17,16-5-33,0 3-1,-118 52 1,158-58 34,1 1-1,0 2 0,1 1 1,0 1-1,2 1 1,0 2-1,1 0 1,-33 39-1,52-54 4,0 0-1,1-1 1,0 2 0,0-1 0,0 0-1,1 1 1,-1 0 0,2 0-1,-1 0 1,1 0 0,0 0 0,0 0-1,1 1 1,0-1 0,1 1-1,-1-1 1,1 0 0,2 13 0,-1-17 25,0 1 1,1-1 0,-1 0-1,1 0 1,0 0 0,0 0 0,0-1-1,0 1 1,1 0 0,-1-1-1,0 0 1,1 1 0,0-1 0,0 0-1,-1 0 1,1-1 0,0 1-1,1-1 1,3 2 0,68 21 323,-66-21-295,44 8 280,1-2 0,89 4 1,113-12-1054,-127-2-3268,-100 1 239,-4 0-2060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25.176"/>
    </inkml:context>
    <inkml:brush xml:id="br0">
      <inkml:brushProperty name="width" value="0.05" units="cm"/>
      <inkml:brushProperty name="height" value="0.05" units="cm"/>
      <inkml:brushProperty name="color" value="#AB008B"/>
    </inkml:brush>
  </inkml:definitions>
  <inkml:trace contextRef="#ctx0" brushRef="#br0">1474 32 3570,'0'0'3740,"-3"-2"-3201,-2-2-205,0 1 1,0 0-1,-1 0 1,1 0-1,-1 1 1,0-1-1,0 1 0,0 1 1,0-1-1,0 1 1,0 0-1,-8 0 1,-87 1 807,54 2-520,-65 1 178,1 5-1,0 4 1,-184 47 0,238-43-726,0 2 0,1 4 0,2 1 0,0 3 0,2 2-1,-73 52 1,105-66-53,2 1-1,0 1 0,-32 37 1,44-46-17,1 0 0,0 1-1,0 0 1,0 0 0,1 0 0,1 0 0,-1 1 0,1 0 0,1 0 0,-1 0 0,1 0 0,1 0 0,-1 14-1,2-16 12,0-1 0,1 1-1,-1 0 1,1 0 0,1-1-1,-1 1 1,1 0-1,0-1 1,1 0 0,-1 1-1,2-1 1,-1 0-1,0 0 1,1-1 0,0 1-1,0-1 1,1 0-1,0 0 1,0 0 0,8 6-1,12 9 109,0-1 0,1-1 0,1-2 0,0 0 0,1-2 0,1-1 0,0-2 0,50 14 0,-23-13 174,1-3 1,0-2 0,103 0-1,191-27 205,-201 4-459,1-6-1,214-62 1,-347 79 3,0-1 0,0-1 0,0-1 0,-1-1 0,-1 0 0,1-1 0,-1-1 0,-1 0 0,0-1 1,-1-1-1,0 0 0,-1-1 0,0-1 0,-1 0 0,-1 0 0,0-1 0,-2-1 0,12-24 0,-14 26 26,-1-1 0,0 1 0,5-28 0,-10 38-67,0 1 0,-1 0-1,1-1 1,-1 1 0,0 0 0,-1-1 0,1 1 0,-1 0-1,0-1 1,0 1 0,0 0 0,0 0 0,-1 0-1,0 0 1,0 0 0,0 0 0,0 0 0,0 1-1,-4-5 1,-7-5-52,-1 1-1,0 1 1,0 0-1,-1 0 1,0 2-1,-1 0 1,0 0-1,-1 2 1,0 0-1,0 1 1,0 0 0,-21-2-1,-30-5-164,-127-5 1,133 14 160,48 3 51,-52-5-181,1 3 0,-1 3 1,-84 10-1,125-5-531,1 1 1,0 1-1,1 2 1,-28 12-1,-41 27-4449,34-16 591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34.372"/>
    </inkml:context>
    <inkml:brush xml:id="br0">
      <inkml:brushProperty name="width" value="0.05" units="cm"/>
      <inkml:brushProperty name="height" value="0.05" units="cm"/>
      <inkml:brushProperty name="color" value="#FFC114"/>
    </inkml:brush>
  </inkml:definitions>
  <inkml:trace contextRef="#ctx0" brushRef="#br0">121 809 112,'0'0'4736,"14"2"-3693,14 3-300,0 1 0,-1 1 1,0 1-1,31 15 0,-19-5-86,158 65 1897,-169-74-2257,0 0 0,1-2 1,0-2-1,0 0 0,38 0 0,-30-4-39,-9 0-59,1 0 0,0-2 0,0-1 0,33-8 1,-53 8-164,-1 0 0,1-1 0,-1-1 0,0 1 0,0-1-1,0 0 1,0-1 0,-1 0 0,0 0 0,0-1 0,0 0 0,-1 0 0,0 0 0,0-1 0,0 0 0,-1 0 0,0 0 0,4-10 0,-2 4 14,-2-1 0,1 0 0,-2 0 1,1-1-1,-2 1 0,0-1 0,1-17 0,-3-108 452,-2 124-484,0-4 28,-2 0 0,0 1 0,-1-1 1,-2 1-1,1 0 0,-2 0 0,-1 1 0,0 0 1,-1 0-1,-1 1 0,-1 0 0,-22-28 1,11 19-24,-2 2 1,0 0 0,-2 1 0,0 1 0,-1 2 0,-52-30 0,60 41-67,0 0-1,-1 1 1,0 1-1,0 1 1,-1 1-1,-35-4 1,19 5 6,0 2-1,0 2 1,-38 5-1,56-2 11,1 0-1,0 2 0,0 0 1,1 1-1,-1 1 0,1 0 1,1 2-1,-18 10 0,12-5 7,1 1 1,0 1-1,2 0 0,0 2 1,-23 26-1,31-28 1,0 0-1,1 1 1,1 0 0,0 1-1,2 0 1,0 0 0,1 0 0,0 1-1,2 0 1,0 0 0,1 1-1,1-1 1,1 0 0,1 1-1,1-1 1,0 1 0,5 23-1,-2-28 37,1 0 0,0 0 0,1-1 0,0 0 0,2 0-1,-1 0 1,2-1 0,0 0 0,0 0 0,1-1 0,1-1-1,0 1 1,0-2 0,1 0 0,26 17 0,-11-9 61,2-2 0,0 0 1,0-2-1,2-2 1,-1 0-1,54 11 0,-33-13 30,0-3-1,1-2 0,0-2 0,99-8 0,-128 2-86,1-1-1,-1-1 1,0-1-1,0-1 1,-1-1-1,0-1 1,0 0-1,-1-2 0,-1-1 1,31-22-1,-38 24-3,-1 0 0,0 0-1,-1-1 1,0-1 0,-1 0-1,0 0 1,-1-1 0,-1 0-1,0-1 1,0 0 0,-2 0-1,1-1 1,-2 0 0,0 0-1,-1 0 1,4-27 0,-5 19-11,-2-1 1,0 1 0,-2-1 0,0 1 0,-9-45 0,6 55-13,0 0-1,0 0 1,-1 0 0,-1 1 0,0 0 0,-1 0 0,0 1 0,-1 0-1,0 0 1,-1 0 0,-16-15 0,-2 4-23,0 1 1,-2 1-1,0 1 1,-1 2-1,0 1 1,-2 2-1,0 0 1,0 3-1,-1 0 1,-1 2-1,0 2 1,0 1-1,0 1 1,0 2 0,-1 2-1,1 1 1,-44 6-1,58-2 2,0 0-1,0 2 1,0 1 0,1 0 0,0 2-1,1 0 1,0 1 0,0 0-1,-20 18 1,18-13 0,0 2 1,2 0-1,0 1 0,1 1 1,1 0-1,1 2 0,-15 24 1,17-22 8,2 0 1,1 0-1,1 1 1,1 0-1,1 0 1,1 1 0,1 0-1,1 0 1,2 1-1,0-1 1,2 1-1,4 41 1,-1-55 27,0 0 0,1 0 0,0-1 0,1 1 0,1-1 0,0 0 1,0 0-1,1-1 0,0 1 0,1-2 0,0 1 0,1-1 0,0 0 1,0-1-1,1 0 0,0-1 0,18 11 0,-1-2 28,1-1 0,1-2 0,0 0 0,1-2 0,57 13 1,-46-16 4,1-2 1,0-2-1,-1-2 1,1-1 0,0-2-1,0-2 1,71-14 0,-83 10-24,0-1 0,-1-1 1,0-2-1,-1 0 1,0-2-1,-1-2 0,-1 0 1,0-1-1,-1-2 0,-1-1 1,28-27-1,-42 36 6,-1 0 0,0-1 0,-1 0 0,0-1 0,-1 0 0,-1 0 0,0 0 0,0-1 0,-1 0 0,3-14 0,-3 4-7,-1 0 0,-1-1-1,-1 1 1,-1-1 0,-2-24 0,-1 35-25,0-1 0,-1 1 1,-1-1-1,0 1 1,0 0-1,-2 0 1,1 1-1,-2 0 0,0 0 1,0 0-1,-1 1 1,0 0-1,-1 0 1,0 1-1,-1 0 0,-13-10 1,-1 0-12,0 1-1,-2 2 1,0 0 0,0 2-1,-2 1 1,-36-14 0,21 13-20,-1 2 1,0 2-1,0 1 1,-1 3 0,0 1-1,-1 3 1,1 1 0,-77 8-1,95-2 11,0 2 1,1 1-1,-1 1 0,2 1 0,-42 21 0,47-20-5,1 1-1,1 0 1,0 2-1,1 0 0,0 1 1,1 0-1,-25 30 1,31-30 4,0 1-1,0 1 1,2-1-1,0 2 1,1-1 0,1 1-1,0 0 1,-6 30 0,8-19-17,0 0 1,2 0-1,1 1 1,5 50-1,-2-67 49,1-1 0,0 1-1,1-1 1,0 1-1,1-1 1,0 0 0,1-1-1,0 1 1,1-1 0,0-1-1,0 1 1,1-1-1,0 0 1,1-1 0,0 0-1,0 0 1,13 7-1,5 3 20,1-1 0,0-1 0,1-1 0,1-2 0,38 11 0,-26-12 3,1-2 1,1-2-1,0-1 1,0-3-1,0-2 0,0-1 1,0-3-1,72-11 0,-88 8-21,0-2 0,-1 0 0,0-2 0,0-1 0,-1-1 0,-1-2 0,0 0 0,34-24 0,-47 28 1,-1 0 0,0-1 0,-1 0 0,0-1 0,0 0 0,-1 0 0,0-1 0,-1 0 0,-1-1 0,0 0 0,-1 0-1,0 0 1,-1-1 0,0 0 0,-1 0 0,-1 0 0,0 0 0,1-17 0,-3 14-9,0-1 0,-1 0 0,-1 1 0,-1-1 0,0 1 0,-1-1 0,-1 1 0,-9-26 0,7 30-1,-1 0 1,1 1 0,-2 0-1,0 0 1,0 1 0,-1 0 0,-1 0-1,1 1 1,-2 0 0,1 1-1,-15-9 1,0 2-10,0 1-1,-1 1 1,0 2 0,-1 0-1,0 2 1,-1 1-1,0 1 1,-55-7-1,-9 5-60,-133 3 0,197 7 50,1 2 1,0 0-1,0 2 0,0 1 1,0 1-1,1 1 1,0 2-1,-37 16 0,50-18 1,0 0-1,1 0 0,0 1 0,0 1 0,0 0 0,1 1 0,1 0 0,-1 1 0,2 0 0,0 0 0,0 1 0,1 0 0,0 1 1,1-1-1,0 2 0,2-1 0,-7 19 0,7-13 1,0 0 1,2 1-1,0-1 1,1 1 0,1 0-1,0 0 1,2-1-1,0 1 1,2 0-1,6 27 1,-5-32 34,1-1 0,0 1 0,1-1 1,1 0-1,0-1 0,1 0 0,0 0 0,1 0 1,1-1-1,0-1 0,0 0 0,1 0 0,1-1 1,12 9-1,-5-6 10,0-2-1,1 0 1,0-1 0,1-1 0,0-1 0,0-1-1,1-1 1,0-1 0,23 2 0,16 0 68,0-4 0,65-4 0,-101-1-71,0 0 0,0-1 0,0-2 0,0-1 1,-1-1-1,0 0 0,0-2 0,-1-1 0,0-1 0,-1-1 0,0-1 0,28-22 0,-36 24-2,0-1 0,-1 0 0,0-1-1,-1-1 1,-1 0 0,0 0-1,-1-1 1,0 0 0,-1-1 0,-1 0-1,-1-1 1,0 0 0,-1 0 0,-1 0-1,-1-1 1,0 1 0,2-37 0,-4 24 5,-1 0 0,-2 0 0,-8-52 0,7 71-23,-1 1 0,0-1-1,-1 1 1,0 0-1,-1 0 1,0 0 0,0 1-1,-1-1 1,-1 1-1,1 1 1,-1-1 0,-1 1-1,-13-12 1,2 5-15,-1 1 0,0 1 1,-1 1-1,0 1 0,-1 1 0,0 0 1,-1 2-1,0 0 0,0 2 0,0 1 0,-1 0 1,-27 0-1,14 3-23,0 1 0,-1 2 1,1 2-1,0 1 0,0 2 1,0 2-1,-36 12 0,40-10 19,2 1 0,0 2 1,-33 17-1,55-24-9,0 0 0,0 0 0,0 1 0,1 0 0,0 0 0,0 1 0,1 0 0,0 0 0,0 1 0,1 0 0,0 0 0,1 1-1,-8 16 1,3 8 1,1 1 0,2 1-1,1-1 1,2 1 0,1 0-1,2 0 1,7 68 0,-5-92 29,2-1 1,-1 1 0,2-1-1,-1 0 1,1 0 0,1 0-1,0 0 1,1-1 0,0 0-1,0 0 1,1 0 0,1-1-1,-1 0 1,1 0 0,1-1-1,0 0 1,0-1 0,0 0-1,19 11 1,-8-7 22,1 0-1,0-1 1,0-1-1,1-1 1,1 0 0,-1-2-1,1-1 1,0-1 0,26 2-1,-12-4 11,0-1-1,0-2 0,0-1 1,0-2-1,-1-2 0,0-1 1,60-20-1,-64 16-24,-1-2 1,0-1-1,-1-1 0,-1-2 0,39-28 1,-57 36-2,-1 0 1,0-1 0,0 0-1,-1 0 1,-1-1 0,0 0-1,0 0 1,-1-1 0,0 0-1,-1-1 1,0 1-1,-1-1 1,-1 0 0,0-1-1,-1 1 1,2-14 0,-2 3-15,-1 0-1,-1 0 1,-1 0 0,-1 0 0,-1 1 0,-9-41-1,7 48 2,-1 0 0,-1-1 0,-1 2 0,0-1 0,-1 1 0,-1 0 0,0 1 0,-1 0 0,0 0 0,-15-13 0,9 11-4,0 1 0,-1 1 0,0 1 1,-1 0-1,0 2 0,-1 0 0,-1 1 0,0 0 0,-27-8 0,15 9-14,-2 1-1,1 2 1,0 1-1,-1 1 1,-45 2 0,53 1 0,0 2 1,0 0 0,0 2 0,0 0-1,-43 13 1,24-2-11,0 3 1,2 1-1,-68 38 0,98-48 5,0 1 0,1 0 0,0 1 0,1 0 0,0 1 0,0 0 0,1 1 0,0 0 0,1 1 0,1 0 0,0 0 0,1 0 0,0 1 0,1 1 0,-5 17 0,3 6-3,1 1 0,2 1 0,2-1 0,2 1 0,5 55-1,-3-86 37,0 0 0,0 1 0,1-1-1,1 0 1,-1 0 0,2-1 0,-1 1 0,1 0-1,0-1 1,1 0 0,9 13 0,-4-10 13,0 0 0,0 0 1,0-2-1,2 1 1,-1-1-1,25 14 1,-10-9 12,0-2 1,1-1 0,0-1-1,1-1 1,0-1 0,57 7 0,-33-10 48,0-1 1,1-4-1,89-9 1,-109 4-60,-1-1 0,0-1 1,0-2-1,-1-1 1,0-2-1,-1-1 1,31-18-1,-50 24-3,0 0 0,0-1 1,-1 0-1,0-1 0,0 0 0,-1-1 0,-1 0 0,1 0 0,-1-1 1,-1 0-1,0-1 0,-1 1 0,0-1 0,-1 0 0,7-23 0,-5 8-5,-2-1 0,-1 0-1,-1 0 1,-1 0 0,-2 0-1,-4-40 1,2 53-10,-1 0 0,0 0 0,-1 0 0,-1 0 0,-1 1 0,0 0 1,-1 0-1,0 0 0,-1 1 0,0 0 0,-1 0 0,-1 1 0,0 0 0,-22-19 0,0 3 8,-2 1 0,-1 2 0,-1 1 0,-44-21 0,56 33-35,-1 2-1,-1 1 0,0 0 0,0 2 1,-1 1-1,0 1 0,0 2 0,0 0 1,0 2-1,0 1 0,-1 1 0,1 1 1,0 2-1,0 0 0,1 2 0,-52 18 1,58-16-4,1 0 1,0 2 0,0 0 0,0 1 0,2 1 0,-1 1 0,2 1 0,0 0-1,-25 28 1,30-28 1,1 0 0,0 1 0,1 0 0,0 1-1,2-1 1,0 2 0,0-1 0,2 1 0,0 0 0,1 0-1,0 1 1,-1 30 0,4-32-25,0 1 1,1-1 0,1 0-1,1 1 1,0-1-1,1 0 1,1 0-1,0 0 1,1 0-1,1-1 1,9 20-1,-6-21-838,0 0-1,1-1 1,0 0-1,1 0 1,1-1-1,24 20 0,6 0-3560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39.512"/>
    </inkml:context>
    <inkml:brush xml:id="br0">
      <inkml:brushProperty name="width" value="0.05" units="cm"/>
      <inkml:brushProperty name="height" value="0.05" units="cm"/>
      <inkml:brushProperty name="color" value="#FFC114"/>
    </inkml:brush>
  </inkml:definitions>
  <inkml:trace contextRef="#ctx0" brushRef="#br0">164 615 992,'2'-4'11134,"-2"4"-11046,16 13 242,1-1 0,1 0 1,0-2-1,0 0 1,1-1-1,0-1 1,24 7-1,12 1 531,81 13-1,21-6-399,0-8 0,199-5-1,-319-11-332,0-2-1,39-9 1,-60 9-108,0-1 0,-1 0 1,0-1-1,0-1 0,0-1 0,-1 0 0,18-11 0,-11 0 150,-1-1-1,0 0 0,-2-2 1,0 0-1,-2-1 0,0 0 0,-1-2 1,17-37-1,-26 44-127,-2-1 1,0 1-1,-1 0 0,-1-1 1,0 0-1,-2 0 1,0 1-1,-4-34 0,2 43-53,0 0 0,0 1 1,0-1-1,-1 1 0,0 0 0,-1 0 0,1 0 0,-1 0 0,-1 1 0,1-1 0,-1 1 0,0 0 0,-1 1 0,1-1 0,-1 1 0,0 0 0,-1 0 0,1 1 0,-8-4 1,-14-8-17,0 1 0,-1 2 1,-39-13-1,-7 2-25,0 4 1,-2 4-1,0 2 1,-1 4-1,-149 0 0,181 12 14,1 2 0,1 2 0,-1 2-1,1 2 1,-66 24 0,64-19-19,0 2-1,-76 40 1,108-49 26,0 1 0,0 0 1,2 0-1,-1 2 0,1-1 1,0 2-1,1-1 0,1 2 1,0-1-1,0 1 0,1 1 1,-8 17-1,13-21-1,0-1 0,1 1 0,0 0 0,1 0 0,0 1 0,0-1 0,1 0 0,1 1 0,0 15 0,1-20 31,-1 0 0,1 0-1,1 0 1,-1 0-1,1 0 1,0 0-1,0 0 1,0 0-1,1-1 1,0 1 0,0-1-1,1 0 1,0 0-1,-1 0 1,1 0-1,9 7 1,9 3 33,0 0 0,2-2 0,0 0 0,0-1 0,1-2 0,1-1-1,-1 0 1,43 7 0,6-4 98,137 7 0,-107-16-46,1-4 1,-1-4 0,196-37 0,-268 36-57,1-2 0,-1-2 0,0-1 0,-1-1 1,55-30-1,-77 36-13,0 1 0,0-2-1,-1 1 1,0-1 0,0-1 0,-1 1 0,0-1 0,0 0 0,-1-1 0,0 0 0,0 0 0,-1 0 0,0 0 0,-1-1 0,0 0-1,-1 0 1,0 0 0,0 0 0,-1-1 0,0 1 0,-1-1 0,0-14 0,-1 14-26,0-1 1,0 1-1,-2 0 0,1 0 1,-1 0-1,-5-13 0,4 16 0,0 1 0,-1 1 0,0-1 1,-1 0-1,1 1 0,-1 0 0,0 0 0,0 0 0,-12-8 0,-5-3-5,0 0 0,-2 2 0,1 1 0,-2 1 1,0 1-1,0 1 0,-29-8 0,5 5-24,-1 2-1,-96-11 1,75 17-40,0 3 0,-120 11 0,154-3 46,1 3 0,-1 1 1,1 1-1,1 2 1,0 2-1,-51 28 0,41-17-4,1 3 0,1 2-1,2 1 1,-43 42 0,75-64 9,-1 0 1,1 1 0,1 0 0,-1 0-1,2 1 1,0 0 0,0 0-1,1 1 1,0 0 0,1 0 0,0 1-1,1-1 1,0 1 0,1 0-1,1 0 1,0 0 0,1 0 0,0 0-1,2 18 1,0-25 30,0 0 0,0-1 0,1 1 1,0-1-1,0 1 0,1-1 0,-1 0 0,1 0 0,0 0 0,0 0 0,1-1 1,-1 1-1,1-1 0,0 0 0,0 0 0,1 0 0,-1 0 0,1-1 0,7 4 1,7 5 31,1-1 0,0-1 0,36 12 0,-3-6 98,0-2-1,84 11 1,111-2-23,-183-18-70,1-3-1,-1-3 1,1-3-1,-1-3 1,-1-3-1,79-21 1,-142 30-38,53-14 12,90-40 1,-131 50 12,-1-2 1,1 1 0,-1-2 0,-1 1-1,1-2 1,-1 1 0,-1-2 0,0 1 0,0-2-1,0 1 1,-2-1 0,14-20 0,-19 24-37,0-1 0,0 1 0,0-1 0,-1 1 0,0-1 0,0 0 0,-1 0 0,0 0 0,0 0 0,-1 0 0,0 0 0,0 0 0,-1 0 0,0 1 0,-1-1 0,0 0 0,0 0 0,-5-10 0,2 5-27,-1 2 0,-1-1 1,0 1-1,-1 0 0,0 1 0,-1-1 0,0 2 0,-1-1 0,1 1 1,-15-10-1,-9-2 22,0 1 0,-1 1 0,-1 1 1,0 3-1,-1 1 0,-1 1 0,0 2 1,-59-9-1,-2 6-57,-1 4-1,-112 5 1,183 6 43,0 2 0,0 1 0,0 1 0,1 1 0,-1 2 0,1 0-1,-33 17 1,12-2 3,1 2-1,2 1 1,-43 34-1,59-39-17,1 2-1,1 1 1,1 1-1,-30 38 1,46-51 20,1 2 0,0-1 0,1 1-1,0 1 1,1-1 0,1 1 0,0 0 0,1 1 0,1-1 0,0 1-1,-2 32 1,4-34 7,2 1 0,0 0 1,1-1-1,3 17 0,-3-26 18,0 0 0,1 1 0,0-1 1,0-1-1,0 1 0,1 0 0,0 0 0,0-1 0,0 0 1,0 1-1,1-1 0,-1-1 0,1 1 0,7 5 1,4 2 26,1-1 1,0-1 0,1 0-1,0-1 1,1-1 0,-1 0 0,1-2-1,1 0 1,-1-1 0,23 2 0,26 0 149,102-4 0,-91-3-154,-1 1 8,1-2 0,-1-4 0,0-4 0,131-33 0,-186 37-9,47-14 35,106-46-1,-156 58-37,-1-1 0,-1-1 0,0-1 0,0 0 0,-1-1 0,-1-1 0,0 0 0,0-1 0,-1-1-1,20-28 1,-29 34-18,-1 0 1,0 0-1,0 0 0,0-1 0,-2 1 0,1-1 0,-1 0 0,0 0 0,-1 0 0,0 0 0,-1 0 0,0 0 0,-1 0 0,0 0 0,0 0 0,-1 0 0,0 0 1,-1 0-1,0 1 0,-1-1 0,1 1 0,-2 0 0,0 0 0,0 0 0,0 1 0,-1 0 0,0 0 0,-1 0 0,0 1 0,-15-13 0,-4-1-13,-1 2 0,-1 0 0,0 2 0,-1 2 0,-45-18 0,-1 5-41,-84-19 0,97 35 6,0 2 1,0 3 0,-1 3-1,0 3 1,-81 8 0,110-3 14,0 2 1,-1 1 0,2 1 0,-1 2 0,2 2 0,-1 1 0,1 1 0,-39 25 0,35-17-11,0 2 0,2 1 0,1 2 0,1 1 0,1 2 0,-37 48 0,58-66 21,1 1 1,1 0-1,0 0 0,1 1 1,1 0-1,0 1 0,-7 28 1,7-15-48,2-1 0,1 1 0,1 42 1,2-65 67,1 0 1,0 1-1,0-1 0,1 0 1,-1 1-1,1-1 0,0 0 1,1 0-1,-1-1 1,1 1-1,0 0 0,0-1 1,1 0-1,-1 0 1,1 0-1,0 0 0,0 0 1,0-1-1,0 0 1,1 1-1,0-2 0,-1 1 1,1 0-1,0-1 0,6 2 1,13 5 82,0 0-1,1-2 1,49 8 0,54 1 37,2-5 1,186-10 0,-267-5-75,1-1-1,-2-3 1,71-19 0,137-61 102,-236 81-134,-1-2 0,0 0-1,0-2 1,-1 0 0,0 0-1,-1-2 1,-1 0 0,26-27-1,-33 30-6,-1 0 0,0-1-1,-1 0 1,0 0-1,0-1 1,-2 1-1,1-1 1,-2-1 0,1 1-1,-2-1 1,0 0-1,0 0 1,-1 0 0,-1 0-1,1-15 1,-2 11-4,0-1 1,0 0 0,-1 0 0,-4-18 0,3 29-9,0 0 0,0 0-1,-1 0 1,0 0-1,0 0 1,-1 1-1,1-1 1,-1 1 0,-1 0-1,-7-8 1,-3-2-17,-1 1 1,-1 0-1,0 2 0,-1 0 1,-1 0-1,0 2 1,-25-11-1,12 8-23,-1 2 0,0 2 0,-67-13 1,3 11-18,-2 5 0,-117 6 0,214 1 61,-41 2-34,0 3 1,0 1-1,1 3 1,0 1-1,1 2 1,0 2-1,1 1 1,0 3-1,1 1 1,2 1-1,0 3 1,1 1-1,1 1 1,1 2-1,-46 48 1,71-65 9,1 0 0,-1 1 0,2 0 0,0 0 0,0 1 0,1-1 1,0 1-1,1 1 0,-4 13 0,5-5-25,0-1 1,1 1-1,2 0 0,0-1 0,1 23 1,1-36 51,0 0 0,1-1 0,-1 1 0,1 0 0,1-1 1,-1 1-1,1-1 0,0 1 0,0-1 0,1 0 0,0-1 1,0 1-1,1-1 0,-1 1 0,1-1 0,0-1 0,0 1 0,1-1 1,-1 1-1,1-2 0,0 1 0,0-1 0,7 3 0,11 5 42,0-1 0,1-1-1,-1-2 1,48 9-1,22-5-233,-1-4-1,130-6 0,-102-3-7476,-104 2 305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3.848"/>
    </inkml:context>
    <inkml:brush xml:id="br0">
      <inkml:brushProperty name="width" value="0.05" units="cm"/>
      <inkml:brushProperty name="height" value="0.05" units="cm"/>
      <inkml:brushProperty name="color" value="#FFC114"/>
    </inkml:brush>
  </inkml:definitions>
  <inkml:trace contextRef="#ctx0" brushRef="#br0">186 252 1953,'0'0'7865,"9"10"-6288,4 3-1094,1-1 1,0 0 0,1-1 0,0-1 0,1 0 0,0-1 0,22 8 0,3-2-91,2-1 0,-1-3 1,2-1-1,-1-2 0,1-2 1,80 0-1,-118-6-379,0 0 1,0-1-1,0 1 0,1-1 1,-1 0-1,0-1 0,0 0 1,0 0-1,-1 0 0,1 0 1,0-1-1,-1 0 1,0 0-1,1-1 0,-1 1 1,0-1-1,-1 0 0,1-1 1,-1 1-1,0-1 0,0 0 1,0 0-1,-1 0 0,6-10 1,-3 1 13,-1-1 0,0 0 1,0 0-1,-2-1 0,0 1 1,0-1-1,-2 1 0,0-27 1,-1 38-37,-1 0 1,0 0-1,0 0 1,0 0 0,-1 0-1,1 0 1,-1 1 0,0-1-1,0 0 1,0 1 0,0 0-1,-1-1 1,1 1 0,-1 0-1,0 1 1,0-1 0,0 0-1,0 1 1,-1-1 0,1 1-1,-1 0 1,1 0 0,-1 1-1,-4-2 1,-13-6-65,0 1 1,-44-10-1,63 17 70,-42-8-37,-1 2 0,1 2 0,-1 2 0,0 2 0,-48 5 0,79-3 32,-1 1 0,1 1 0,0 0 0,0 1 0,0 0 0,0 1 0,1 1 0,0 0 0,0 1 0,0 1 0,-22 17 0,29-20 28,0 0 0,0 1 0,0 0 0,1 0 0,0 0 0,0 1 0,1 0 0,0-1 0,0 2 0,1-1 0,0 0 0,0 1 0,0-1 0,1 1 1,0 0-1,1 0 0,0 0 0,0 0 0,1 0 0,-1 0 0,2 0 0,1 15 0,0-18 1,0 1 1,0-1 0,1 0 0,-1 0-1,1 0 1,0 0 0,1 0-1,-1-1 1,1 1 0,0-1-1,0 0 1,0 0 0,0 0 0,1-1-1,0 1 1,-1-1 0,1 0-1,8 3 1,11 5 72,0-1-1,42 12 1,-34-14-44,2-1 1,-1-1-1,1-2 1,-1-2-1,1 0 0,66-8 1,-88 5-28,1-2 0,-1 1-1,0-2 1,0 1 0,0-2 0,0 1 0,-1-2-1,0 0 1,19-13 0,-24 15-13,0 0-1,-1-1 1,0 0 0,0 0-1,0 0 1,-1-1-1,0 1 1,0-1 0,0 0-1,-1-1 1,0 1 0,0-1-1,0 1 1,-1-1 0,0 0-1,0 0 1,-1 1-1,1-14 1,-1 13-12,0 0 1,-1 0-1,1 0 0,-2 1 0,1-1 1,-1 0-1,0 0 0,-1 0 0,1 1 0,-1-1 1,0 0-1,-1 1 0,0 0 0,0 0 1,0 0-1,-1 0 0,0 0 0,0 0 1,0 1-1,-1 0 0,0 0 0,0 0 1,0 1-1,0 0 0,-1 0 0,0 0 1,-7-4-1,-4-1-29,0 1 0,-1 0 0,0 2 0,0 0 1,-1 0-1,0 2 0,-25-3 0,-137 0-280,158 7 299,15-1-4,0 1 1,0 0 0,0 1 0,0 0 0,0 0 0,1 1 0,-1 0 0,0 0 0,1 1 0,-1 0 0,1 0 0,0 1-1,0 0 1,0 0 0,1 0 0,-1 1 0,1 0 0,0 1 0,1-1 0,-1 1 0,1 0 0,0 0 0,1 1 0,-1-1-1,1 1 1,0 0 0,1 0 0,0 1 0,0-1 0,1 1 0,-1-1 0,2 1 0,-1 0 0,1 0 0,0 14 0,0-15 32,0 6 3,1 0 0,0 0 0,0 1 0,3 12 0,-2-22-17,0 0 0,0 0 0,1 0 0,-1-1 0,1 1 0,0 0 0,0-1 0,0 1 0,0-1 0,1 0 0,-1 0 0,1 0 0,0 0 0,0 0 0,0 0-1,0-1 1,4 3 0,8 3 54,0 0-1,0-2 0,0 0 0,1 0 0,0-2 0,0 0 0,0-1 1,31 3-1,0-4 60,87-7 1,-114 4-111,-1-2-1,0 0 1,0-1-1,0-1 1,-1-1-1,1-1 1,20-10 0,-33 14-8,0-1 1,0 1-1,0-1 1,-1 0 0,0 0-1,0 0 1,0-1-1,0 0 1,-1 0-1,1 0 1,-1-1 0,-1 1-1,1-1 1,-1 0-1,0 0 1,0 0 0,-1 0-1,1-1 1,-2 1-1,1-1 1,-1 1 0,0-1-1,1-12 1,-2 11-3,0 0 0,-1 0 0,0 0 0,0 0 0,-1 1 0,0-1 0,0 0 1,-1 1-1,0-1 0,0 1 0,-1 0 0,0 0 0,0 0 0,-1 0 0,0 1 0,0 0 0,0 0 1,-1 0-1,1 0 0,-2 1 0,1 0 0,-13-7 0,3 2-35,-1 1 0,0 0 1,-1 2-1,0 0 0,0 1 0,0 1 0,-1 0 1,-38-3-1,10 4-14,0 3 0,-72 6 0,99-3 44,0 2 0,0-1 0,1 2 0,-1 1 0,1 0 0,0 2 0,0 0 0,1 1 0,-22 14 0,30-17-154,1 1 0,0 0 0,1 0 0,0 0 0,0 1 0,0 0 0,1 1 0,1 0 1,-1 0-1,1 0 0,1 1 0,0 0 0,0 0 0,1 0 0,0 1 0,1-1 0,0 1 1,-2 16-1,5-25 65,-1 6-789,0-1 1,1 1-1,0-1 0,0 1 1,0-1-1,1 1 0,3 11 1,15 8-5369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7.999"/>
    </inkml:context>
    <inkml:brush xml:id="br0">
      <inkml:brushProperty name="width" value="0.05" units="cm"/>
      <inkml:brushProperty name="height" value="0.05" units="cm"/>
      <inkml:brushProperty name="color" value="#FFC114"/>
    </inkml:brush>
  </inkml:definitions>
  <inkml:trace contextRef="#ctx0" brushRef="#br0">163 108 3057,'0'0'5790,"2"-15"-5046,6-47-122,-7 61-592,-1 0 0,0 0 1,0 0-1,0 0 1,0 0-1,0 0 0,0 0 1,0 0-1,0 0 0,0 0 1,0 0-1,-1 0 0,1 0 1,0 0-1,-1 0 1,1 0-1,-1 0 0,1 0 1,-1 0-1,0 0 0,1 0 1,-1 0-1,0 1 1,1-1-1,-1 0 0,0 1 1,0-1-1,0 0 0,0 1 1,1-1-1,-1 1 0,0-1 1,0 1-1,0 0 1,0-1-1,-2 1 0,-35 0-79,29 1 66,4-1 14,0 1 0,0 0 1,0 0-1,0 1 0,0-1 1,1 1-1,-1 0 0,0 0 1,1 1-1,0-1 0,-1 1 0,1 0 1,0 0-1,1 0 0,-1 1 1,0 0-1,1-1 0,0 1 1,0 0-1,0 0 0,0 1 1,1-1-1,0 1 0,0-1 0,0 1 1,0 0-1,1 0 0,-1 0 1,1-1-1,1 1 0,-1 0 1,1 1-1,0-1 0,0 0 0,0 0 1,0 0-1,1 0 0,0 0 1,0 0-1,1-1 0,-1 1 1,1 0-1,0 0 0,5 8 0,41 37 1003,-33-37-908,-1 0 0,-1 1-1,13 19 1,-24-30-182,1 0 0,-1 0 0,0 1 0,-1-1 1,1 1-1,0-1 0,-1 1 0,0 0 0,0 0 0,0 0 0,-1-1 0,1 1 0,-1 0 1,0 0-1,0 0 0,0 0 0,0 0 0,-1 0 0,1 0 0,-3 5 0,2-7 14,0 0 0,-1 0-1,1 0 1,0 0-1,-1-1 1,1 1 0,-1-1-1,0 1 1,1-1 0,-1 0-1,0 1 1,0-1-1,0 0 1,0 0 0,0 0-1,0-1 1,0 1 0,0 0-1,0-1 1,-1 1-1,-2-1 1,-50 4-558,49-4 412,6-1 177,-1 1 0,1 0 0,0-1 0,-1 1 0,1 0 0,-1-1 0,1 1 0,0 0 0,-1-1 0,1 1 0,0-1 0,-1 1 0,1-1 0,0 1 0,0-1 0,-1 1 0,1-1 0,0 1 0,0-1 0,0 1 0,0-1 0,0 0 0,0 1 0,0-1 0,0 1 0,0-1 0,0 1 0,0-1 0,0 1 0,0-2 0,3-18-286,0 14 241,0 1 1,0-1-1,0 1 1,1 0-1,0 1 0,0-1 1,0 1-1,0-1 1,1 1-1,0 0 0,0 1 1,0-1-1,7-3 1,76-36 111,-85 42-60,9-4 204,2 0 0,-1 0 0,0 1 1,27-3-1,-34 6-25,0 1-1,1 0 1,-1 0 0,0 0 0,0 1 0,0 0 0,0 0 0,-1 1 0,1-1 0,0 1 0,0 1 0,-1-1 0,9 6 0,-5-2 71,1 0 0,-1-1 0,1 0 0,0 0-1,0-1 1,1 0 0,-1-1 0,1 0 0,0-1 0,16 1 0,-27-36 976,0 28-1236,-1 1 0,1-1 0,-1 1 0,0 0 0,0-1 0,0 1 0,-1 0-1,1 0 1,-1 0 0,0 0 0,0 0 0,-1 0 0,1 1 0,-1-1 0,-5-5 0,2 3-42,-2 0 1,1 0-1,-1 0 0,0 1 1,0 0-1,0 0 0,-11-4 1,4 3-41,0 1 0,0 0 1,-1 1-1,0 0 0,1 2 1,-2 0-1,1 0 0,-27 2 1,42 1 77,0 0 0,0 0 0,0 0 0,1 0 0,-1 0 0,0 0 0,1 0 1,-1 0-1,1 0 0,-1 0 0,1 0 0,-1 0 0,1 1 0,0-1 0,0 0 0,0 0 1,-1 0-1,1 1 0,0-1 0,1 0 0,-1 0 0,0 0 0,0 2 0,5 33 5,-2-29 90,1-1 0,0 1 0,0-1 0,1 0 1,0 0-1,0 0 0,0-1 0,1 1 0,0-1 0,0-1 0,0 1 1,10 4-1,7 5 176,2-1 1,28 11-1,-38-18-196,0 0 0,1-1 0,-1-1 0,1 0 0,0-2 0,0 1 0,0-2 0,0 0 0,0-1 0,28-3 0,-43 2-41,1 0 0,0 0 1,-1 0-1,1 0 0,-1 0 0,1 0 0,-1-1 0,0 1 0,1 0 1,-1-1-1,0 1 0,0-1 0,0 0 0,0 1 0,0-1 0,-1 0 0,1 0 1,0 1-1,-1-1 0,1 0 0,-1 0 0,0 0 0,1 0 0,-1 0 1,0 1-1,-1-4 0,-1-51 132,-1 47-90,1 1 0,-2-1-1,1 1 1,-1-1-1,-9-13 1,9 16-55,0-1 0,1 1-1,-1-1 1,1 0 0,1 0 0,-1 0 0,1 0-1,0 0 1,-1-11 0,13 31-6756,3 11-34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8.357"/>
    </inkml:context>
    <inkml:brush xml:id="br0">
      <inkml:brushProperty name="width" value="0.05" units="cm"/>
      <inkml:brushProperty name="height" value="0.05" units="cm"/>
      <inkml:brushProperty name="color" value="#FFC114"/>
    </inkml:brush>
  </inkml:definitions>
  <inkml:trace contextRef="#ctx0" brushRef="#br0">15 239 8756,'0'0'4594,"-14"-98"-1729,14 72-1824,0 1-129,6 3 65,13 3-81,1 3-288,5 3-560,0 1-48,0 7-64,0 3-832,4 2-1537,-2 0-2433,-2 0-5363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09.231"/>
    </inkml:context>
    <inkml:brush xml:id="br0">
      <inkml:brushProperty name="width" value="0.05" units="cm"/>
      <inkml:brushProperty name="height" value="0.05" units="cm"/>
      <inkml:brushProperty name="color" value="#FF0066"/>
    </inkml:brush>
  </inkml:definitions>
  <inkml:trace contextRef="#ctx0" brushRef="#br0">152 1 6883,'0'0'3087,"0"9"-2919,0 10 282,1 0 0,1 1 0,1-1 0,1 0 0,10 30 0,-11-40-265,0 1-117,1 0 1,0-1-1,0 0 0,1 1 1,0-1-1,1-1 1,-1 1-1,13 11 0,-18-19-137,-7-1-758,-43-2-65,31 0 664,0 2 1,0 0-1,0 0 0,-34 7 1,51-6 262,-1 0 0,1-1 0,-1 1 1,1 0-1,-1 1 0,1-1 1,0 0-1,0 1 0,0-1 0,0 1 1,0 0-1,0-1 0,0 1 1,0 0-1,1 0 0,-1 0 1,1 1-1,-1-1 0,1 0 0,0 1 1,0-1-1,0 0 0,0 1 1,0-1-1,1 1 0,-1-1 0,1 1 1,0 0-1,0-1 0,0 1 1,0 2-1,0-1 31,1 0 0,-1 0-1,1 0 1,0 0 0,0 0 0,0 0 0,1-1 0,-1 1 0,1 0-1,0-1 1,0 0 0,0 1 0,1-1 0,-1 0 0,1 0 0,0 0-1,-1 0 1,1-1 0,6 4 0,3 1 40,0-2 0,0 0 0,1 0 0,0-1 0,0-1-1,0 0 1,24 2 0,-13-3-25,0-1-1,-1-1 0,39-6 1,-56 5-125,0-1 1,1 0-1,-1 0 1,0-1-1,0 1 1,7-6-1,-9 5 1,1 0 1,0 1-1,0-1 0,0 1 0,1 0 0,-1 1 0,0-1 0,1 1 0,-1 0 0,7 0 0,205 9 1492,-216-11-1430,0 0-1,0 0 1,0 0 0,0-1-1,-1 1 1,1 0 0,-1 0 0,0-1-1,0 1 1,0 0 0,-1-6 0,1 3-41,-1 0-99,0 0 1,0-1 0,0 1 0,-1 0 0,0 0 0,0 0-1,0 0 1,-1 1 0,0-1 0,0 1 0,-1-1-1,1 1 1,-1 0 0,0 0 0,0 1 0,-1-1 0,0 1-1,1 0 1,-1 0 0,-1 1 0,1-1 0,0 1 0,-1 0-1,-7-2 1,2 0 76,1 0 0,-1 2-1,0-1 1,0 1 0,-1 1-1,1 0 1,0 0 0,-1 1-1,0 1 1,1 0 0,-1 1 0,-20 3-1,27-2 132,0 0-1,0 1 1,0 0 0,0 0-1,1 0 1,0 0-1,-1 0 1,1 1-1,1 0 1,-1 0-1,0 0 1,1 1-1,0-1 1,0 1 0,0-1-1,1 1 1,-1 0-1,1 0 1,0 0-1,1 1 1,-1-1-1,1 0 1,0 1-1,0 5 1,1-9-94,0-1-1,1 0 1,-1 0 0,1 0-1,-1 1 1,1-1-1,0 0 1,-1 0 0,1 0-1,0 0 1,0 0 0,-1 0-1,1 0 1,0 0-1,0 0 1,0 0 0,0-1-1,0 1 1,1 0 0,-1-1-1,0 1 1,0-1-1,0 1 1,0-1 0,1 1-1,-1-1 1,0 0 0,0 0-1,1 0 1,-1 0 0,3 0-1,51 2-1359,-41-3 513,32 1-2710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9.011"/>
    </inkml:context>
    <inkml:brush xml:id="br0">
      <inkml:brushProperty name="width" value="0.05" units="cm"/>
      <inkml:brushProperty name="height" value="0.05" units="cm"/>
      <inkml:brushProperty name="color" value="#FFC114"/>
    </inkml:brush>
  </inkml:definitions>
  <inkml:trace contextRef="#ctx0" brushRef="#br0">352 54 9764,'0'0'4808,"-17"-8"-4410,-58-25-254,68 30-124,-1 1-1,-1 0 1,1 0 0,0 1 0,0 0 0,-1 0 0,1 1 0,-1 0 0,1 1 0,0-1 0,-1 2 0,1-1 0,0 1-1,-10 4 1,9-3 58,0 0 0,1 1 0,-1 0 0,1 0 0,0 1 0,0 0 0,0 0 0,1 1 0,0 0 0,-7 8-1,11-11 1,0 1 0,0 0-1,0 0 1,0 0-1,1 0 1,0 0 0,0 0-1,0 0 1,0 1-1,1-1 1,-1 1-1,1 0 1,0-1 0,1 1-1,-1 0 1,1-1-1,0 1 1,0 0-1,1 0 1,-1-1 0,3 9-1,-1-9-30,0 1-1,0-1 1,0 0-1,1 0 1,0-1-1,0 1 1,0-1-1,0 1 1,0-1-1,1 0 1,0 0-1,-1 0 1,1-1-1,0 1 0,0-1 1,7 3-1,7 3 25,1 0-1,27 6 0,-3-5-5,0-2 1,0-2 0,0-2-1,71-4 1,-106 1-43,-1 0 0,1-1 1,0 0-1,0-1 0,-1 1 1,1-2-1,-1 1 0,1-1 0,-1 0 1,0 0-1,0-1 0,10-7 1,-13 8 7,-1 0 1,1-1 0,0 0-1,-1 1 1,0-2 0,0 1-1,0 0 1,0 0 0,-1-1-1,1 0 1,-1 1 0,-1-1-1,1 0 1,0 0 0,-1 0 0,0 0-1,-1 0 1,1 0 0,-1-9-1,1 10-44,-1-1 0,0 1 0,-1 0-1,1-1 1,-1 1 0,0 0-1,0 0 1,0 0 0,0 0 0,-1 0-1,1 0 1,-1 0 0,0 0 0,0 1-1,-1-1 1,1 0 0,-1 1 0,0 0-1,0 0 1,0 0 0,0 0 0,0 0-1,-1 1 1,1-1 0,-1 1 0,0 0-1,0 0 1,0 0 0,0 1 0,-6-2-1,-42-11-406,49 13 363,-1 1 1,1-1-1,-1 1 1,0 0-1,0 0 1,1 0-1,-1 0 1,0 1-1,1-1 1,-1 1-1,0 0 1,-3 1-1,6 0 27,-1 0 0,1 0-1,0 0 1,0 0-1,0 0 1,0 0 0,0 0-1,0 0 1,1 0 0,-1 0-1,1 1 1,-1-1 0,1 0-1,0 0 1,0 1 0,0-1-1,0 0 1,0 0 0,1 4-1,-1-1 19,1 1-1,0-1 1,0 0-1,0 0 1,1 1-1,-1-1 1,5 7-1,-2-6 23,1 0 0,0-1 0,0 0 0,0 0-1,1 0 1,0 0 0,0-1 0,0 0 0,0 0 0,1-1 0,0 0-1,-1 0 1,1 0 0,0-1 0,8 1 0,7 2-19,0-2 0,0 0 1,38-1-1,-58-2-24,1-1 1,0 1-1,0-1 0,0 0 1,-1 1-1,1-1 0,0-1 0,-1 1 1,1 0-1,-1 0 0,1-1 1,-1 0-1,0 1 0,1-1 1,-1 0-1,0 0 0,0 0 1,3-5-1,32-55-1151,-32 52 1084,0 0-1,0 1 1,1 0-1,13-16 0,-13 21 207,-1 0 0,1 0 1,0 0-1,0 1 0,0 0 0,1 0 0,-1 1 0,1-1 0,-1 1 1,1 1-1,0-1 0,0 1 0,0 1 0,0-1 0,0 1 0,0 0 0,0 1 1,-1 0-1,8 1 0,-4 0 67,-1 0-1,0 0 1,0 1 0,0 0-1,0 1 1,-1-1 0,1 2 0,-1-1-1,0 1 1,0 1 0,-1 0 0,1 0-1,8 9 1,-12-10-138,0 1 1,0 0-1,0 0 1,-1 0-1,0 0 1,0 0-1,-1 1 1,1-1-1,1 12 0,-3-16-56,-1 1-1,1-1 0,-1 1 0,0-1 0,0 0 0,0 1 1,0-1-1,0 1 0,-1-1 0,1 0 0,-1 1 0,1-1 0,-1 0 1,0 1-1,0-1 0,0 0 0,0 0 0,-1 0 0,1 0 0,0 0 1,-1 0-1,1 0 0,-1-1 0,0 1 0,0 0 0,0-1 1,0 1-1,0-1 0,0 0 0,-2 2 0,-6 1-156,0-1 0,0 0 1,0 0-1,0-1 0,0 0 0,-1-1 0,1 0 0,0 0 0,-12-2 1,19 1-27,-1 0 0,0 0-1,0 0 1,1-1 0,-1 0 0,1 0 0,-1 0 0,0 0 0,1 0 0,0-1 0,-1 1 0,1-1 0,0 0 0,0 0 0,0 0 0,0-1 0,0 1 0,0-1 0,1 1 0,-1-1 0,1 0 0,0 0 0,0 0 0,0 0 0,0-1 0,0 1 0,-1-6 0,-2-17-3966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9.560"/>
    </inkml:context>
    <inkml:brush xml:id="br0">
      <inkml:brushProperty name="width" value="0.05" units="cm"/>
      <inkml:brushProperty name="height" value="0.05" units="cm"/>
      <inkml:brushProperty name="color" value="#FFC114"/>
    </inkml:brush>
  </inkml:definitions>
  <inkml:trace contextRef="#ctx0" brushRef="#br0">239 5 7796,'0'0'7117,"0"-5"-6874,0 41 630,2-1-1,2 1 0,0-1 1,17 56-1,-14-74-641,-5-14-206,0 1 0,-1-1 0,1 1-1,-1 0 1,0 0 0,0 0 0,1 6 0,-11-12-239,-13-12-489,1-1-1,-30-27 0,36 28 563,0 1 0,-1 1 1,-1 0-1,0 1 0,0 1 0,-21-9 0,37 18 162,0 0 0,0 1-1,0-1 1,0 1 0,-1-1 0,1 1 0,0-1-1,0 1 1,-1-1 0,1 1 0,0 0 0,-1 0-1,1 0 1,0 0 0,-1 0 0,1 0 0,0 0 0,-1 0-1,1 1 1,0-1 0,-1 0 0,1 1 0,0-1-1,0 1 1,-1 0 0,1-1 0,0 1 0,0 0-1,0 0 1,0-1 0,0 1 0,0 0 0,0 0-1,0 0 1,0 0 0,1 0 0,-2 2 0,0 3 191,1 1 1,0-1-1,0 0 0,1 0 1,-1 0-1,1 0 0,1 7 1,-1-11-171,1 1 24,-1 0 1,0 1 0,1-1 0,0 0-1,0 0 1,0 0 0,0 0-1,0 0 1,1 0 0,-1 0 0,1 0-1,0-1 1,0 1 0,0 0-1,5 3 1,-2-1 13,1 0 0,0-1 0,0 1 0,1-2 0,-1 1-1,13 4 1,-1-1-239,0-2 0,0 0-1,0-1 1,37 2-1,44-6-5298,-55-4-742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7:59.902"/>
    </inkml:context>
    <inkml:brush xml:id="br0">
      <inkml:brushProperty name="width" value="0.05" units="cm"/>
      <inkml:brushProperty name="height" value="0.05" units="cm"/>
      <inkml:brushProperty name="color" value="#FFC114"/>
    </inkml:brush>
  </inkml:definitions>
  <inkml:trace contextRef="#ctx0" brushRef="#br0">38 1 13574,'0'0'1825,"-38"99"-1873,38-66-2161,0-5-3265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0.247"/>
    </inkml:context>
    <inkml:brush xml:id="br0">
      <inkml:brushProperty name="width" value="0.05" units="cm"/>
      <inkml:brushProperty name="height" value="0.05" units="cm"/>
      <inkml:brushProperty name="color" value="#FFC114"/>
    </inkml:brush>
  </inkml:definitions>
  <inkml:trace contextRef="#ctx0" brushRef="#br0">0 45 14711,'0'0'2929,"137"-3"-2481,-77 3-400,0 0 0,-6 5-48,-8-1 0,-13 0-320,-8-3-608,-13-1-337,-6 0-960,-18-3-7491</inkml:trace>
  <inkml:trace contextRef="#ctx0" brushRef="#br0" timeOffset="1">83 1 3570,'0'0'6840,"-11"20"-5082,-37 69-362,45-81-1160,0 0 1,0 1 0,1-1-1,0 1 1,0-1 0,1 1 0,0 0-1,1-1 1,0 1 0,0 0-1,2 10 1,0 13 562,-2-22-573,0 1 1,1-1 0,0 0-1,0 0 1,1 0 0,1 0-1,-1 0 1,2-1 0,-1 1-1,8 12 1,-6-15-141,-1-1-1,1 0 0,0 0 1,1 0-1,-1-1 1,1 0-1,0 0 1,0 0-1,1-1 0,0 1 1,0-2-1,0 1 1,0-1-1,9 3 1,1-1-217,1-1 1,0-1-1,0 0 0,1-1 1,-1-1-1,21-2 1,-32 1-200,-7 0 190,1 0 0,0 1 0,0-1 0,-1-1 0,1 1 0,0 0 0,0 0 0,-1 0 0,1 0 0,0 0 0,-1-1 0,1 1 0,0 0 0,0-1 0,-1 1 0,1 0 0,0-1 0,-1 1 0,1-1 0,-1 1 0,1-1 0,-1 1 0,1-1 0,-1 1 0,1-1 0,-1 0 0,1-1 0,-1-22-5741,-5 6 1230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0.621"/>
    </inkml:context>
    <inkml:brush xml:id="br0">
      <inkml:brushProperty name="width" value="0.05" units="cm"/>
      <inkml:brushProperty name="height" value="0.05" units="cm"/>
      <inkml:brushProperty name="color" value="#FFC114"/>
    </inkml:brush>
  </inkml:definitions>
  <inkml:trace contextRef="#ctx0" brushRef="#br0">1 46 2369,'0'0'16023,"138"-19"-14214,-78 15-224,2 2-481,1-1-703,-7-1-337,-9 2-128,-7 2-1969,-11-2-2545,-13-7-3970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1.171"/>
    </inkml:context>
    <inkml:brush xml:id="br0">
      <inkml:brushProperty name="width" value="0.05" units="cm"/>
      <inkml:brushProperty name="height" value="0.05" units="cm"/>
      <inkml:brushProperty name="color" value="#FFC114"/>
    </inkml:brush>
  </inkml:definitions>
  <inkml:trace contextRef="#ctx0" brushRef="#br0">61 224 5202,'0'0'2820,"-1"1"-2752,1-1-1,-1 0 1,1 1-1,-1-1 1,0 0-1,1 1 1,-1-1-1,1 0 1,-1 0-1,0 0 1,1 0-1,-1 0 1,0 0-1,1 0 1,-1 0-1,0 0 1,1 0-1,-1 0 1,0 0 0,1 0-1,-1 0 1,0-1-1,-6-12 313,0 1 1,2-2-1,-1 1 1,2-1-1,0 0 1,0 0-1,-2-21 0,3 18 1678,14 35-1866,1-1 0,0 0 0,2 0 0,-1-2 0,2 0 1,0 0-1,1-1 0,1-1 0,0-1 0,0-1 0,1 0 0,1-1 0,37 15 0,-50-23-174,-1 0 0,0-1 0,1 1 0,-1-1 1,1 0-1,0-1 0,-1 1 0,1-1 0,8-1 0,-12 1-14,-1-1 1,1 0 0,0 1-1,0-1 1,-1 0 0,1 0-1,-1 0 1,1 0 0,-1 0-1,1-1 1,-1 1 0,1 0-1,-1-1 1,0 1 0,0-1-1,0 1 1,0-1 0,0 1-1,0-1 1,0 0 0,0 1-1,-1-1 1,1 0-1,-1 0 1,1 0 0,-1 0-1,0 0 1,0 1 0,0-4-1,3-16-42,-2-1 0,0 1 0,-2-1-1,0 1 1,-2-1 0,-5-23-1,5 34-671,0 0-1,-1 1 1,0-1 0,-9-14-1,3 13-3326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1.562"/>
    </inkml:context>
    <inkml:brush xml:id="br0">
      <inkml:brushProperty name="width" value="0.05" units="cm"/>
      <inkml:brushProperty name="height" value="0.05" units="cm"/>
      <inkml:brushProperty name="color" value="#FFC114"/>
    </inkml:brush>
  </inkml:definitions>
  <inkml:trace contextRef="#ctx0" brushRef="#br0">0 135 12005,'0'0'1601,"18"0"1443,19 1-1606,89-1 863,-112-1-2215,0 0-1,0-1 1,0-1 0,0 0-1,0 0 1,25-12-1,-37 14-164,0 0 1,0 0-1,-1 0 0,1-1 0,0 1 0,0-1 1,-1 1-1,1-1 0,-1 1 0,0-1 0,1 0 0,-1 0 1,0 0-1,0 0 0,0 0 0,0 0 0,0 0 0,-1 0 1,1 0-1,-1-1 0,1 1 0,-1 0 0,0 0 1,0 0-1,0-1 0,0 1 0,0 0 0,0 0 0,-1 0 1,1-1-1,-1 1 0,0 0 0,1 0 0,-1 0 0,0 0 1,0 0-1,0 0 0,0 0 0,-1 0 0,1 1 1,-1-1-1,1 0 0,-1 1 0,1-1 0,-1 1 0,0-1 1,0 1-1,1 0 0,-1 0 0,0 0 0,0 0 0,0 0 1,-1 0-1,-3-1 0,-2 0 50,0-1 0,0 1 0,0 1 0,0-1 0,0 2 0,0-1-1,0 1 1,0 0 0,-1 0 0,1 1 0,0 0 0,-14 4 0,18-3 88,-1 0 0,0 1-1,1-1 1,0 1 0,0-1 0,0 1-1,0 0 1,0 1 0,0-1 0,1 1 0,0 0-1,-1 0 1,1 0 0,1 0 0,-1 0-1,1 0 1,0 1 0,-1 0 0,2-1-1,-1 1 1,-1 8 0,1-6 91,0 0 0,1 1-1,0-1 1,0 0 0,0 0 0,1 1-1,1-1 1,-1 0 0,1 0-1,0 1 1,1-1 0,2 8 0,-2-11-166,0 1 1,1-1-1,0 1 1,-1-1-1,2 0 1,-1 0-1,0 0 1,1-1-1,0 1 1,0-1-1,0 0 1,0 0-1,0 0 1,1 0-1,-1-1 0,1 0 1,9 3-1,-1 0-671,1-1 0,0-1 0,19 3 0,44-2-5379,-23-4-257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2.571"/>
    </inkml:context>
    <inkml:brush xml:id="br0">
      <inkml:brushProperty name="width" value="0.05" units="cm"/>
      <inkml:brushProperty name="height" value="0.05" units="cm"/>
      <inkml:brushProperty name="color" value="#FFC114"/>
    </inkml:brush>
  </inkml:definitions>
  <inkml:trace contextRef="#ctx0" brushRef="#br0">260 73 6467,'0'0'8887,"-11"-12"-8279,-36-34-98,43 44-487,0 0 0,0 0 0,0 0 0,-1 1 0,1-1 0,0 1 0,-1 0 0,1 0 0,-1 1 0,1-1 0,-1 1 0,0 0 0,1 0 0,-1 1 0,1-1 0,-1 1 0,-6 2 0,6-2 3,-1 0 22,0 1 1,0 0 0,0 0-1,1 0 1,-1 1 0,1 0 0,0 0-1,0 1 1,0-1 0,0 1-1,0 0 1,1 0 0,0 0-1,0 1 1,0 0 0,0 0-1,1 0 1,0 0 0,0 0 0,0 1-1,0-1 1,1 1 0,0 0-1,1 0 1,-1-1 0,1 1-1,0 0 1,0 1 0,1-1-1,0 0 1,1 10 0,0-12-24,0 0-1,0 0 1,1 0 0,0-1 0,-1 1-1,2 0 1,-1-1 0,0 1 0,1-1-1,-1 0 1,1 0 0,0 0 0,0 0 0,0-1-1,0 1 1,1-1 0,-1 1 0,1-1-1,0 0 1,4 1 0,8 5 19,0-2 0,0 0 0,26 7 0,-13-8-23,0-1-1,0-1 0,1-1 1,-1-1-1,46-6 1,-68 4-18,0 0-1,-1-1 1,1 0 0,-1 0 0,1-1-1,-1 0 1,0 0 0,0 0 0,0-1-1,0 0 1,0 0 0,-1 0-1,0-1 1,0 0 0,0 0 0,-1 0-1,1 0 1,-1-1 0,0 0 0,-1 0-1,0 0 1,0 0 0,0 0 0,0-1-1,-1 0 1,0 1 0,-1-1 0,1 0-1,-1 0 1,-1 1 0,1-1 0,-1 0-1,0 0 1,-1 0 0,-1-7 0,1 10-15,0 1 0,0-1 0,0 0 0,0 1 0,-1-1 0,0 1 0,0 0 0,0-1 0,0 1 0,0 0 0,-1 0 0,1 1 0,-1-1 0,0 0 0,0 1 0,0 0 0,0-1 0,0 1 0,0 0 0,-1 1 0,1-1 0,-1 1 0,1-1 0,-1 1 0,0 0 0,1 0 0,-1 1 0,0-1 0,-4 1 0,4-1-16,0 1 0,1-1 0,-1 1 1,0 1-1,1-1 0,-1 0 0,0 1 0,1 0 0,-1 0 1,1 0-1,-1 0 0,1 0 0,0 1 0,-1-1 1,1 1-1,0 0 0,0 0 0,0 0 0,0 1 1,0-1-1,1 1 0,-1-1 0,1 1 0,0 0 1,-1 0-1,1 0 0,0 0 0,1 1 0,-1-1 0,-1 4 1,1-1 10,1 1 0,-1 0 1,1 0-1,0 0 0,0 0 1,1 0-1,0 0 0,1 0 0,-1 0 1,1 0-1,1 0 0,1 8 1,-1-10 17,0-1 0,1 1 1,-1 0-1,1-1 0,0 0 1,0 1-1,0-1 0,1 0 0,-1-1 1,1 1-1,0 0 0,0-1 1,0 0-1,1 0 0,-1 0 1,8 2-1,3 1-93,0 0 0,0-2 1,1 1-1,0-2 0,0 0 0,0-2 0,0 1 1,0-2-1,22-1 0,-35 1 62,1-1 1,-1 1-1,1-1 0,-1 0 0,1 0 0,-1 0 1,1 0-1,-1 0 0,0-1 0,0 0 0,0 1 1,0-1-1,0 0 0,0-1 0,0 1 0,3-4 1,-1 0-104,-1 1 0,0-1 0,0-1 0,0 1 0,-1 0 0,0-1 0,4-11 0,-1-2-391,-2 1 0,0-1 1,-1 0-1,0-39 1,-1 58 618,-1 1 1,0 0 0,0 0 0,1 0-1,-1 0 1,0 0 0,1 0 0,-1 1 0,0-1-1,0 0 1,1 1 0,-1-1 0,0 1-1,0-1 1,0 1 0,0-1 0,0 1 0,0 0-1,1 1 1,17 19 269,-1 2-1,-1 1 1,-2 0 0,0 0-1,20 50 1,-29-57-948,-8-46-1964,2 20 2348,1 1-1,1 0 1,-1-1-1,2 1 1,-1 0-1,1 0 1,0 0-1,7-12 1,-8 17 288,0 0-1,0 0 1,0 0 0,0 0 0,0 0-1,1 0 1,-1 1 0,1-1 0,0 1-1,-1 0 1,1 0 0,0 0-1,0 0 1,1 0 0,-1 1 0,0-1-1,1 1 1,-1 0 0,1 0 0,-1 0-1,1 1 1,4-1 0,-1 1 122,0 0 0,0 1 0,-1 0 0,1 0 0,0 0 0,0 1 0,-1 0 0,1 1-1,-1-1 1,0 1 0,0 0 0,0 1 0,0-1 0,0 1 0,-1 1 0,0-1 0,0 1 0,0 0 0,0 0 0,-1 0 0,1 0 0,-1 1 0,-1 0 0,1 0 0,2 7 0,-3-8-180,0 1 0,-1 0 1,1-1-1,-1 1 0,0 0 0,-1 0 0,0 0 0,0 1 1,0-1-1,0 0 0,-1 0 0,-1 8 0,1-12-86,-1 1 0,0-1-1,0 0 1,0 0 0,0 0-1,0 0 1,0 0 0,0 0 0,-1 0-1,1 0 1,-1 0 0,0 0-1,1-1 1,-1 1 0,0-1-1,0 1 1,0-1 0,0 0-1,0 0 1,0 1 0,0-2-1,0 1 1,-1 0 0,1 0-1,0-1 1,-1 1 0,1-1 0,0 0-1,-1 1 1,1-1 0,-1 0-1,1-1 1,-3 1 0,3 0-32,1 0 0,-1 0 0,1 0 0,-1 0 0,1 0 0,-1 0 0,1 0 0,-1-1 0,0 1 0,1 0 0,0-1 0,-1 1 0,1-1 0,-1 0 0,1 1 0,0-1 0,-1 0 0,1 0 0,0 0 0,-3-2 0,3 0-447,0 0 0,0 1 0,1-1 1,-1 0-1,0 0 0,1 0 0,0 0 0,-1 0 0,1 0 0,1-4 0,-1-12-4562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3.278"/>
    </inkml:context>
    <inkml:brush xml:id="br0">
      <inkml:brushProperty name="width" value="0.05" units="cm"/>
      <inkml:brushProperty name="height" value="0.05" units="cm"/>
      <inkml:brushProperty name="color" value="#FFC114"/>
    </inkml:brush>
  </inkml:definitions>
  <inkml:trace contextRef="#ctx0" brushRef="#br0">360 139 8324,'0'0'6488,"-9"-15"-5874,-30-48-14,35 58-591,-1 0-1,0 1 1,0-1 0,0 1 0,0 0-1,0 1 1,-1-1 0,0 1-1,1 0 1,-1 1 0,-1-1 0,1 1-1,0 0 1,0 1 0,-1 0-1,1 0 1,-1 0 0,1 0 0,-1 1-1,1 0 1,-9 2 0,2-2 2,-1-1-31,1 0 1,1 1 0,-1 0 0,0 1 0,0 0 0,-17 5 0,27-5 39,0 0-1,0 0 1,0 0-1,0 1 1,1-1-1,-1 1 1,0 0-1,1-1 1,-1 1-1,1 0 1,0 1 0,0-1-1,0 0 1,0 1-1,0-1 1,0 1-1,0-1 1,1 1-1,0 0 1,-1 0-1,1 0 1,0 0 0,0 0-1,1 0 1,-1 0-1,0 0 1,1 5-1,-1-2 29,0 0 0,1 0 0,0-1 0,0 1 0,1 0 0,-1 0 0,1 0 0,0-1 0,1 1 1,0 0-1,-1-1 0,2 1 0,-1-1 0,1 0 0,0 0 0,0 0 0,0 0 0,0 0 0,1-1 0,0 1 0,0-1 0,0 0 0,1 0 0,-1-1 0,1 1 0,0-1 0,0 0 0,0 0 0,0-1 0,1 1 0,-1-1 0,1-1 0,-1 1 0,1-1 0,10 2 0,-9-2-50,0 1 0,0-1 0,0 0 0,0-1 0,0 0 1,0 0-1,0 0 0,14-3 0,-17 1-2,-1 1 0,1-1 0,-1 0-1,1 0 1,-1 0 0,1 0 0,-1-1 0,0 1 0,0-1 0,0 0 0,-1 0 0,1 0 0,-1 0 0,1 0 0,-1 0 0,0-1-1,2-3 1,1-7 18,0 1-1,-1-1 1,-1 0 0,0 0-1,-1 0 1,0 0-1,-1 0 1,-1-28-1,0 31-47,0 17 36,0 0-1,0 0 1,1 0 0,0 0-1,0 0 1,0 0-1,1-1 1,0 1-1,0 0 1,0-1-1,1 0 1,0 1-1,0-1 1,0 0-1,1 0 1,0-1 0,-1 1-1,2-1 1,-1 0-1,0 0 1,1 0-1,0-1 1,0 1-1,0-1 1,0 0-1,1-1 1,-1 1-1,1-1 1,-1 0 0,1 0-1,0-1 1,7 1-1,-7-1-48,0 0 0,0 0 0,0-1 0,0 0 0,-1 0-1,1-1 1,0 1 0,0-1 0,0-1 0,0 1 0,0-1 0,-1 0 0,1 0 0,-1-1-1,7-3 1,-9 3-174,1 0-1,-1 0 0,0-1 0,1 1 1,-2-1-1,1 0 0,0 0 0,-1 0 0,1 0 1,-1-1-1,0 1 0,-1-1 0,1 1 1,-1-1-1,0 1 0,0-1 0,0 0 1,-1 1-1,0-9 0,1-48-485,-1 74 1982,0 1-907,1-1-1,0 0 1,1 1-1,0-1 1,1 0-1,1-1 0,6 15 1,-8-21-568,1 0 0,0-1 0,0 1-1,1-1 1,0 0 0,0 0 0,7 7 0,-7-9-384,-1 0-1,1-1 1,0 1-1,-1-1 1,1 0-1,0 0 1,0 0 0,0 0-1,1-1 1,-1 0-1,0 0 1,5 1-1,12-1-6506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3.653"/>
    </inkml:context>
    <inkml:brush xml:id="br0">
      <inkml:brushProperty name="width" value="0.05" units="cm"/>
      <inkml:brushProperty name="height" value="0.05" units="cm"/>
      <inkml:brushProperty name="color" value="#FFC114"/>
    </inkml:brush>
  </inkml:definitions>
  <inkml:trace contextRef="#ctx0" brushRef="#br0">0 1 8644,'0'0'0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0.494"/>
    </inkml:context>
    <inkml:brush xml:id="br0">
      <inkml:brushProperty name="width" value="0.05" units="cm"/>
      <inkml:brushProperty name="height" value="0.05" units="cm"/>
      <inkml:brushProperty name="color" value="#FF0066"/>
    </inkml:brush>
  </inkml:definitions>
  <inkml:trace contextRef="#ctx0" brushRef="#br0">0 338 8900,'0'0'3396,"21"-5"-1758,-3 1-1403,6-2-77,0 0 1,0-1-1,0-1 0,-1-1 1,31-17-1,-49 22-246,1 0 0,-1 0 0,0-1 0,0 1 0,-1-1 0,1 0 0,-1 0 0,0-1 0,0 1 0,-1-1 0,0 0 0,0 0 0,0 0 0,-1 0 0,1-1 0,-1 1 0,-1-1 0,0 1 0,0-1 1,0 1-1,0-1 0,-1 0 0,0 0 0,-1 1 0,-2-13 0,2 13-21,0 1 1,-1-1-1,0 1 0,0 0 1,0 0-1,-1 0 1,0 0-1,0 0 0,0 1 1,-1-1-1,1 1 1,-1 0-1,0 0 1,0 0-1,-1 0 0,1 1 1,-1-1-1,1 1 1,-1 1-1,0-1 0,0 1 1,-1-1-1,1 2 1,0-1-1,-1 0 1,1 1-1,-1 0 0,1 0 1,-1 1-1,-8 0 1,11 0 136,1 0 0,-1 0 1,1 1-1,-1-1 0,1 1 1,-1 0-1,1-1 0,-1 1 1,1 0-1,0 1 0,0-1 0,-1 0 1,1 1-1,0-1 0,0 1 1,0-1-1,0 1 0,-1 2 1,-1 1 74,0 1 1,1-1 0,-1 0 0,2 1-1,-1 0 1,0-1 0,-1 9 0,-1 5 265,0 1 1,2 0 0,-2 36-1,4-21-57,-2 12 261,6 75 0,-2-110-523,1 0 1,0 0-1,1 0 0,0 0 0,0 0 0,2-1 0,-1 1 0,1-1 1,1-1-1,0 1 0,10 13 0,-14-22-83,-1 0 0,1 0 1,0-1-1,-1 1 0,1-1 0,0 1 0,0-1 1,0 0-1,0 1 0,0-1 0,0 0 1,1 0-1,-1-1 0,0 1 0,1 0 0,-1-1 1,0 1-1,1-1 0,-1 0 0,0 0 0,1 0 1,-1 0-1,1 0 0,-1-1 0,0 1 1,1-1-1,-1 1 0,0-1 0,0 0 0,1 0 1,-1 0-1,0 0 0,0 0 0,0 0 0,3-3 1,9-7-402,-1 0 0,-1 0 0,1-2 0,12-16-1,6-5-496,15 74 3751,-38-35-2736,1-1 1,0 0-1,0 0 0,1-1 1,-1 0-1,1-1 1,-1 0-1,18 1 0,-2-2 109,0 0-1,31-5 1,-50 3-178,-1 0 1,1 0 0,-1-1 0,0 1-1,0-1 1,0-1 0,0 1 0,0-1-1,0 1 1,0-1 0,-1-1 0,1 1-1,-1-1 1,0 1 0,0-1 0,-1 0-1,1-1 1,5-8 0,-4 5-250,-1 0 0,0 0 0,-1 0 0,0 0-1,0-1 1,0 1 0,-1-1 0,-1 0 0,1 1 0,-1-17 0,-1 24 197,0-1 0,0 1 0,0-1 1,0 1-1,-1-1 0,1 1 0,-1-1 0,1 1 1,-1-1-1,1 1 0,-1 0 0,0-1 0,0 1 1,1 0-1,-1-1 0,0 1 0,0 0 0,0 0 1,-1 0-1,1 0 0,0 0 0,0 0 0,-3-1 1,0 0 5,0 1 1,0-1 0,1 1-1,-1 0 1,-1 0 0,1 0 0,0 1-1,0-1 1,-5 1 0,3 0 51,1 0 0,-1 1 0,0-1 0,0 1 0,1 0 0,-1 1 0,0-1 0,1 1 0,-1 0 0,1 0 1,0 1-1,0 0 0,-7 4 0,9-3 71,0 0 1,0 0-1,0 1 1,0-1-1,1 0 1,-1 1-1,1 0 1,0-1 0,1 1-1,-1 0 1,1 0-1,0 0 1,0 0-1,1 0 1,0 0-1,-1 1 1,2-1-1,0 7 1,-1-11-81,1 1 1,0 0 0,0-1-1,-1 1 1,1-1 0,0 1-1,0-1 1,1 1-1,-1-1 1,0 0 0,0 0-1,1 1 1,-1-1-1,0 0 1,1 0 0,0 0-1,-1-1 1,1 1 0,-1 0-1,1-1 1,0 1-1,2 0 1,45 10 109,-39-10-142,11 2-135,-1 2-1,1 0 1,-1 1 0,-1 0-1,34 17 1,-42-16 138,0 0-1,0 0 1,-1 1 0,0 1-1,0 0 1,-1 0-1,-1 1 1,1 0 0,-1 0-1,9 17 1,-4-6 290,0 1 0,-2 0 1,-1 1-1,0 0 0,-2 1 0,7 32 1,-22-83 1559,-5-15-2043,-12-68 1,23 105 173,-3-34-625,1-1-1,2 0 1,6-54 0,-4 91 664,-1 0 1,1 1 0,-1-1-1,1 1 1,0-1 0,0 1-1,1 0 1,-1-1 0,0 1-1,1 0 1,0 0 0,-1 0-1,1 0 1,0 0 0,0 0-1,0 0 1,0 0 0,0 1-1,0-1 1,1 1 0,-1 0-1,0 0 1,1 0 0,-1 0-1,1 0 1,-1 0 0,1 1-1,0-1 1,-1 1 0,4-1-1,-2 1 92,1 0-1,-1 0 0,1 0 1,0 1-1,-1-1 0,1 1 1,-1 0-1,0 0 1,1 1-1,-1-1 0,0 1 1,1 0-1,-1 0 0,0 1 1,-1-1-1,7 6 1,-4-3-19,-1 0 1,0 1 0,0 0 0,-1 0 0,1 0-1,-2 1 1,1-1 0,0 1 0,-1 0 0,-1 0 0,1 0-1,-1 1 1,0-1 0,-1 0 0,1 1 0,-2-1-1,1 1 1,-1 8 0,0-13-70,-1-1 1,1 0 0,-1 0-1,0 0 1,0 0-1,1 0 1,-1 0-1,0 0 1,-1 0-1,1 0 1,0-1-1,-1 1 1,1 0-1,-1-1 1,1 1-1,-1-1 1,0 1 0,1-1-1,-1 0 1,0 0-1,0 0 1,0 0-1,0 0 1,0 0-1,0 0 1,0-1-1,0 1 1,-1-1-1,1 0 1,0 1-1,-4-1 1,-10 1-228,0 0-1,-1 0 1,-15-3 0,30 2 129,-2 0-128,0-1 0,-1 1 0,1-1 0,0 0 0,0 0 0,0 0 0,0-1 1,0 0-1,1 1 0,-1-1 0,0-1 0,1 1 0,-1 0 0,1-1 0,0 0 0,0 0 0,0 0 0,0 0 0,1 0 0,-1 0 1,1-1-1,0 1 0,-1-1 0,2 0 0,-1 0 0,0 0 0,1 1 0,0-2 0,0 1 0,0 0 0,0 0 0,1 0 0,-1-6 1,1-18-2624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4.143"/>
    </inkml:context>
    <inkml:brush xml:id="br0">
      <inkml:brushProperty name="width" value="0.05" units="cm"/>
      <inkml:brushProperty name="height" value="0.05" units="cm"/>
      <inkml:brushProperty name="color" value="#FFC114"/>
    </inkml:brush>
  </inkml:definitions>
  <inkml:trace contextRef="#ctx0" brushRef="#br0">3 220 4306,'0'0'10269,"-1"-13"-9586,0-146-401,1 157-290,0 1 0,0 0 0,0 0 0,0 0 0,0 0 0,0 0 0,1 0 0,-1 0 0,0 0 0,1 0 0,-1-1 0,1 1-1,-1 1 1,1-1 0,0 0 0,-1 0 0,1 0 0,0 0 0,0 0 0,-1 0 0,1 1 0,0-1 0,0 0 0,0 1 0,0-1-1,1 0 1,1 0-3,0 0-1,0 0 0,0 1 0,0-1 1,0 1-1,0 0 0,0 0 0,0 0 0,5 0 1,1 1 10,-1 1 1,0 0-1,0 0 1,0 0-1,0 1 1,12 6 0,-2 3 33,0-1 0,1-1 1,0-1-1,0-1 0,1 0 1,0-2-1,1 0 0,-1-1 1,1-1-1,0-1 0,32 1 1,-51-5-39,0 0 1,-1 1 0,1-1-1,-1 0 1,0 0-1,1 0 1,-1 0 0,0 0-1,1 0 1,-1 0-1,0 0 1,0-1 0,0 1-1,0 0 1,0-1-1,0 1 1,-1-1 0,1 1-1,0-1 1,-1 1-1,1-1 1,-1 1 0,1-1-1,-1 0 1,0 1-1,0-1 1,0 0 0,0 1-1,0-4 1,1-3-122,-1 1 1,0-1-1,0 0 0,-1 1 1,-2-13-1,2 18 119,-1 1 0,1-1-1,0 1 1,-1-1 0,0 1 0,1 0-1,-1 0 1,0 0 0,1 0-1,-1 0 1,0 0 0,0 0 0,0 1-1,0-1 1,0 0 0,0 1 0,0 0-1,0-1 1,0 1 0,0 0 0,0 0-1,0 0 1,-3 1 0,1-1 55,0 0 0,-1 0-1,1 0 1,0 1 0,0 0 0,-1 0 0,1 0 0,0 0 0,0 1-1,-6 2 1,6 0 46,1 1-1,0-1 1,0 0-1,0 1 1,0 0-1,1 0 1,0 0 0,0 0-1,0 0 1,0 0-1,1 0 1,0 0-1,0 1 1,1-1-1,-1 1 1,1 5-1,0-5 53,0 1-1,0-1 1,1 1-1,-1-1 0,1 0 1,1 1-1,-1-1 1,1 0-1,0 0 0,1 0 1,-1 0-1,1-1 0,5 8 1,-4-8-171,0-1 0,0 1 0,1-1 0,-1 1 0,1-1 0,0-1 0,0 1 0,1-1 0,-1 0 0,1 0 0,0 0 0,0-1 0,0 0 0,0 0 0,0 0 0,0-1 0,0 0 0,1 0 0,-1-1 0,0 0 0,1 0 0,-1 0 0,0-1 0,0 0 0,1 0 0,-1-1 0,0 1 0,0-1 0,0-1 0,0 1 0,-1-1 0,1 0 0,-1 0 0,1-1 0,-1 1 0,0-1 0,-1 0 0,1-1 0,-1 1 0,6-8 0,23-43-1391,-23 38 929,0 1 1,1-1 0,21-23 0,-27 35 454,1 0-1,0 0 1,0 0-1,0 1 1,0 0 0,1 0-1,-1 1 1,1 0-1,0 0 1,0 0 0,0 1-1,1 0 1,8-1-1,-11 2 139,0 0 0,0 0 0,1 1-1,-1-1 1,0 1 0,0 1 0,0-1 0,0 1-1,0 0 1,0 0 0,0 0 0,0 0-1,0 1 1,0 0 0,0 0 0,-1 1-1,6 3 1,-5-2 87,0 1 0,-1 0 0,0 0-1,0 0 1,0 1 0,0 0 0,-1-1-1,0 1 1,0 0 0,-1 1 0,0-1 0,3 13-1,-3-12-50,0 0 0,0 0 0,0 0 0,-1 0-1,-1 0 1,1 0 0,-1 1 0,0-1 0,-1 0-1,0 0 1,-3 14 0,2-18-138,1 1 0,-1-1 0,-1 1 0,1-1 0,0 0 1,-1 0-1,0 0 0,1 0 0,-1-1 0,0 1 0,-1-1 0,1 0 0,0 0 0,-1 0 0,1 0 0,-1 0 0,0-1 0,1 1 1,-1-1-1,0 0 0,0 0 0,-7 0 0,-78 8-1448,42-14-1257,44 5 2102,0-1 1,-1 0-1,1 0 1,0 0-1,0 0 1,0-1-1,0 1 1,0-1-1,-4-3 1,-9-15-6819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1:38:04.500"/>
    </inkml:context>
    <inkml:brush xml:id="br0">
      <inkml:brushProperty name="width" value="0.05" units="cm"/>
      <inkml:brushProperty name="height" value="0.05" units="cm"/>
      <inkml:brushProperty name="color" value="#FFC114"/>
    </inkml:brush>
  </inkml:definitions>
  <inkml:trace contextRef="#ctx0" brushRef="#br0">0 0 16359,'0'0'1473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08.176"/>
    </inkml:context>
    <inkml:brush xml:id="br0">
      <inkml:brushProperty name="width" value="0.05" units="cm"/>
      <inkml:brushProperty name="height" value="0.05" units="cm"/>
    </inkml:brush>
  </inkml:definitions>
  <inkml:trace contextRef="#ctx0" brushRef="#br0">0 51 80,'0'0'12424,"38"0"-11903,895 0 1690,-751 1-2121,241-4 223,-267-1-195,105-7 167,246-21 2463,-507 32-2852,-19 0-10693,1-2 6430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09.029"/>
    </inkml:context>
    <inkml:brush xml:id="br0">
      <inkml:brushProperty name="width" value="0.05" units="cm"/>
      <inkml:brushProperty name="height" value="0.05" units="cm"/>
    </inkml:brush>
  </inkml:definitions>
  <inkml:trace contextRef="#ctx0" brushRef="#br0">19 107 96,'0'0'5992,"0"-1"-5949,0 1 0,0 0-1,0 0 1,0 0 0,0-1 0,0 1-1,1 0 1,-1 0 0,0 0 0,0-1-1,0 1 1,0 0 0,1 0 0,-1 0-1,0 0 1,0 0 0,0-1 0,1 1-1,-1 0 1,0 0 0,0 0 0,0 0-1,1 0 1,-1 0 0,0 0 0,0 0-1,1 0 1,-1 0 0,0 0 0,0 0-1,1 0 1,-1 0 0,0 0 0,0 0-1,0 0 1,1 0 0,-1 0 0,0 0-1,0 1 1,1-1 0,11 286 7961,-12-286-7738,1-31-536,-3-1-1,-1 1 0,-12-57 1,8 52-718,1 0 1,-1-51 0,7 38 1963,8 51-950,0 0 0,0 0-1,0 1 1,0 0 0,0 0 0,-1 1-1,0 0 1,0 1 0,0-1 0,9 9-1,32 17 375,31 4 166,-55-26-294,0 2 1,-1 1-1,0 0 1,0 2 0,36 28-1,-58-40-281,0 0 0,0 0 0,-1-1 0,1 1 0,0 1 0,-1-1 0,1 0 0,0 0-1,-1 0 1,0 0 0,1 0 0,-1 0 0,1 1 0,-1-1 0,0 0 0,0 0 0,0 0 0,0 1 0,0-1-1,0 0 1,0 0 0,0 1 0,-1-1 0,1 0 0,0 0 0,-1 0 0,1 0 0,0 1 0,-1-1-1,0 0 1,1 0 0,-1 0 0,-1 2 0,-1 1 16,0 0 0,-1-1 0,1 1-1,-1-1 1,0 1 0,-6 3 0,-18 9 33,0-2 0,-1-1 0,0-2 0,-53 14 0,15-5-37,64-19-164,0 1 1,0-1-1,0 1 1,0 0 0,1 0-1,-1 0 1,0 0-1,1 0 1,0 0 0,-1 0-1,-1 4 1,-10 9-3755,3-7 49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5.191"/>
    </inkml:context>
    <inkml:brush xml:id="br0">
      <inkml:brushProperty name="width" value="0.05" units="cm"/>
      <inkml:brushProperty name="height" value="0.05" units="cm"/>
    </inkml:brush>
  </inkml:definitions>
  <inkml:trace contextRef="#ctx0" brushRef="#br0">10 355 720,'0'0'3959,"-8"2"-973,8-22-820,-1 9-1977,0 0 0,2 1 0,-1-1 0,1 0 0,1 1 0,0-1-1,0 1 1,1-1 0,8-18 0,1 6-187,78-142 97,-89 163-70,-1 1-1,1 0 0,-1-1 0,1 1 0,-1 0 0,1 0 1,0 0-1,0 0 0,0 0 0,0 0 0,0 0 0,0 0 0,0 0 1,0 0-1,0 0 0,0 0 0,0 1 0,0-1 0,1 0 1,-1 1-1,0-1 0,0 1 0,1 0 0,-1-1 0,0 1 1,1 0-1,-1 0 0,0 0 0,1 0 0,-1 0 0,1 0 0,0 0 1,1 2 15,0 1 1,0-1 0,0 0 0,-1 1 0,1 0 0,-1 0 0,0-1-1,0 1 1,0 1 0,0-1 0,1 4 0,19 38 840,29 83 1,-35-81-124,39 76 0,-44-108-497,-5-14-1183,-6-2 748,0 0 0,0 0 0,0 0 0,0 0 0,0 0 1,-1 0-1,1 0 0,0 0 0,-1 0 0,1 0 0,-1 0 0,1 0 0,-1 0 0,1 0 0,-1 0 1,0 1-1,1-1 0,-1 0 0,0 0 0,0 1 0,1-1 0,-1 0 0,-1 0 0,-44-26-6729,18 16 1945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5.536"/>
    </inkml:context>
    <inkml:brush xml:id="br0">
      <inkml:brushProperty name="width" value="0.05" units="cm"/>
      <inkml:brushProperty name="height" value="0.05" units="cm"/>
    </inkml:brush>
  </inkml:definitions>
  <inkml:trace contextRef="#ctx0" brushRef="#br0">0 47 544,'0'0'7070,"0"0"-6903,1-1 1,-1 1-1,0-1 0,0 1 0,1 0 0,-1-1 0,0 1 1,1-1-1,-1 1 0,0 0 0,1-1 0,-1 1 1,1 0-1,-1-1 0,0 1 0,1 0 0,-1 0 1,1 0-1,-1-1 0,1 1 0,-1 0 0,1 0 0,-1 0 1,1 0-1,-1 0 0,2 0 0,40-2 833,-1-2 0,77-18 0,-85 15-1033,-2 3-1128,-11 4-2822,-12 0 19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6.112"/>
    </inkml:context>
    <inkml:brush xml:id="br0">
      <inkml:brushProperty name="width" value="0.05" units="cm"/>
      <inkml:brushProperty name="height" value="0.05" units="cm"/>
    </inkml:brush>
  </inkml:definitions>
  <inkml:trace contextRef="#ctx0" brushRef="#br0">27 295 3826,'0'0'4047,"17"6"-3356,11 5 119,0-2 1,1-1-1,41 6 0,-63-13-614,9 2 165,-1-2 1,1 0 0,-1 0 0,0-2-1,18-2 1,-29 3-320,-1-1 0,0 0 0,0 0 0,0 0 0,0 0 0,-1 0 0,1 0 0,0-1 0,0 1 0,-1-1 0,1 0 0,-1 0 0,1 0-1,-1 0 1,0 0 0,0-1 0,0 1 0,0-1 0,0 1 0,-1-1 0,1 0 0,-1 1 0,1-1 0,-1 0 0,0 0 0,0 0 0,-1 0 0,1 0 0,-1 0 0,1 0 0,-1-6 0,1-11-8,0 0 0,-5-34 0,2 46-59,1 0 0,-2 0-1,1 0 1,-1 0 0,0 1 0,-1-1 0,1 1 0,-2 0 0,-6-10-1,5 9-29,-1 1 0,0-1 0,0 1 0,0 0-1,-1 1 1,0 0 0,0 0 0,0 1 0,-1 0-1,0 0 1,0 1 0,0 0 0,0 1-1,-1 0 1,1 1 0,-1-1 0,0 2 0,0-1-1,0 2 1,0-1 0,0 1 0,0 1 0,0 0-1,1 0 1,-14 4 0,17-3 40,1 0 1,0 1-1,0 0 0,0 0 1,0 0-1,0 0 0,1 1 1,-1 0-1,1 0 0,0 0 1,0 1-1,1-1 0,-1 1 1,1 0-1,0 0 0,0 0 1,1 0-1,-1 1 0,-1 5 1,0 1 49,1 0 0,0 1 1,1-1-1,0 1 0,1-1 1,0 1-1,2 22 0,0-31 6,0 0 0,0 0 0,0 0 0,1 0 0,-1 0 0,1 0 0,0-1 0,0 1 0,1 0-1,-1-1 1,1 0 0,-1 1 0,1-1 0,0 0 0,0-1 0,1 1 0,-1 0 0,0-1 0,1 0 0,0 0-1,-1 0 1,1 0 0,0 0 0,0-1 0,0 0 0,8 2 0,53 8-1359,-8-8-4872,-33-3 164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6.675"/>
    </inkml:context>
    <inkml:brush xml:id="br0">
      <inkml:brushProperty name="width" value="0.05" units="cm"/>
      <inkml:brushProperty name="height" value="0.05" units="cm"/>
    </inkml:brush>
  </inkml:definitions>
  <inkml:trace contextRef="#ctx0" brushRef="#br0">0 339 6963,'0'0'2108,"8"15"-1140,13-74-390,32-75-2597,-45 117 1841,0 2 0,2-1 0,0 1 0,1 1 0,0-1 1,14-12-1,-20 22 332,-1 1 1,1 0 0,0 0 0,0 0-1,0 1 1,0 0 0,0 0-1,1 0 1,0 1 0,8-3-1,-11 4-50,0 1-1,0 0 1,0-1 0,-1 1-1,1 1 1,0-1-1,0 0 1,0 1-1,0-1 1,-1 1-1,1 0 1,0 0-1,-1 0 1,1 1-1,0-1 1,-1 0-1,0 1 1,1 0-1,-1-1 1,0 1 0,0 0-1,0 0 1,0 0-1,3 4 1,18 25 1133,-1 2 1,35 68 0,16 25 102,-70-122-406,-8-28-15010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7.068"/>
    </inkml:context>
    <inkml:brush xml:id="br0">
      <inkml:brushProperty name="width" value="0.05" units="cm"/>
      <inkml:brushProperty name="height" value="0.05" units="cm"/>
    </inkml:brush>
  </inkml:definitions>
  <inkml:trace contextRef="#ctx0" brushRef="#br0">1 23 1745,'0'0'7875,"-1"-2"-5774,13-1-1310,28 3 214,403-17 2961,-443 17-4081,0 0 0,0 0 0,0 0 0,0 0 0,1 0 1,-1 0-1,0 0 0,0 0 0,0 0 0,1 0 0,-1 0 1,0 0-1,0 0 0,0 0 0,0 0 0,1 0 0,-1 0 0,0 0 1,0 0-1,0 0 0,0 0 0,1 0 0,-1 1 0,0-1 1,0 0-1,0 0 0,0 0 0,0 0 0,1 0-229,-1 1 229,0-1 0,0 0 0,0 0 0,0 0 0,0 0 1,0 1-1,0-1 0,1 0 0,-1 0 0,0 0 0,0 0 1,0 1-1,0-1 0,0 0 0,0 0 0,0 0 0,0 0 1,0 1-1,0-1 0,0 0 0,0 0 0,-1 0 0,1 1 0,0 1-358,0 11-3638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8.693"/>
    </inkml:context>
    <inkml:brush xml:id="br0">
      <inkml:brushProperty name="width" value="0.05" units="cm"/>
      <inkml:brushProperty name="height" value="0.05" units="cm"/>
    </inkml:brush>
  </inkml:definitions>
  <inkml:trace contextRef="#ctx0" brushRef="#br0">0 307 5138,'0'0'2271,"0"8"-1826,0 20 1167,0-61 415,0-174-2163,3 205 444,3 7-219,5 10 2,13 38 690,-19-37-618,2 0 0,0 0 0,0-1 0,2 0 1,0-1-1,1 0 0,0 0 0,23 23 0,-32-37-149,0 1-1,0 0 0,1 0 1,-1-1-1,0 1 0,0-1 1,1 1-1,-1-1 0,0 0 0,1 1 1,-1-1-1,1 0 0,-1 0 1,0 0-1,1 0 0,-1 0 0,0 0 1,1-1-1,-1 1 0,1 0 1,-1-1-1,0 1 0,0-1 1,1 1-1,-1-1 0,0 0 0,0 1 1,0-1-1,1 0 0,-1 0 1,0 0-1,0 0 0,0 0 1,-1 0-1,1 0 0,0 0 0,0 0 1,0 0-1,-1-1 0,1 1 1,-1 0-1,1-2 0,5-8-117,0-1 0,-1 1 1,5-17-1,-10 26 89,7-26-243,-1-1 0,-2 0 0,0-1 0,-3 1 0,-1-42 1,0 37 462,1 48 41,2 0 1,0 0-1,0-1 1,1 1-1,1-1 1,10 20-1,-4-5 289,-4-12-291,0 0 1,1 0-1,0-1 1,16 22 0,-20-32-515,-1 0 0,2-1 0,-1 0 0,0 1 0,1-1 0,0-1 0,0 1 0,0-1 0,0 1 0,1-2 0,-1 1 0,1 0 0,-1-1 0,1 0 0,0-1 0,9 2 0,17-2-4074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1.806"/>
    </inkml:context>
    <inkml:brush xml:id="br0">
      <inkml:brushProperty name="width" value="0.05" units="cm"/>
      <inkml:brushProperty name="height" value="0.05" units="cm"/>
      <inkml:brushProperty name="color" value="#FF0066"/>
    </inkml:brush>
  </inkml:definitions>
  <inkml:trace contextRef="#ctx0" brushRef="#br0">26 1 2721,'0'0'7852,"-3"13"-7348,-4 11-117,2 1-1,0 0 0,2 0 1,1 0-1,1 0 1,4 46-1,-2-63-347,0-1-1,0 0 0,1 1 1,0-1-1,0 0 0,0 0 1,1 0-1,0 0 0,1 0 1,-1-1-1,1 0 0,1 1 1,-1-2-1,1 1 0,0 0 1,0-1-1,1 0 0,0 0 1,-1 0-1,2-1 0,-1 0 1,0 0-1,1-1 0,0 0 1,0 0-1,0 0 0,0-1 1,0 0-1,8 1 0,-3 0-94,0-1 0,1-1 0,-1 0 0,0-1 0,0 0 0,1-1 0,-1 0 0,0-1 0,19-5 0,-27 5-54,0 1-1,0-1 1,0 0 0,0-1 0,0 1 0,0-1-1,-1 1 1,1-1 0,-1 0 0,0-1 0,0 1-1,0 0 1,0-1 0,-1 0 0,1 0 0,-1 0-1,0 0 1,0 0 0,0 0 0,-1 0-1,0 0 1,1-1 0,-2 1 0,1-1 0,0 1-1,-1-1 1,0 1 0,0-8 0,1-6-179,-1 14 311,1 0 1,0 0-1,-1 0 1,0 0-1,0-1 1,0 1 0,-1 0-1,0 0 1,1 0-1,-1 0 1,0 0-1,-1 0 1,1 0 0,-1 1-1,-3-8 1,4 11 10,1 0 0,-1 1 0,1-1 0,0 0 0,-1 0 0,1 0 0,0 0 0,-1 0 0,1 0 0,0 1 0,-1-1 0,1 0 0,0 0 0,-1 1 0,1-1 0,0 0 0,-1 0 0,1 1 0,0-1 0,0 0 0,-1 1 0,1-1 0,0 0 0,0 1 0,0-1 0,0 0 0,0 1 0,-1-1 0,1 1 0,0-1 0,0 0 0,0 1 0,0-1 0,0 0 0,0 1-1,0-1 1,0 1 0,0-1 0,0 0 0,1 1 0,-1-1 0,0 1 0,0-1 0,-1 22 237,0-17-229,1 0 0,0-1 0,0 1 1,0 0-1,1 0 0,0 0 0,0-1 0,0 1 1,1 0-1,-1-1 0,1 1 0,0-1 1,0 0-1,1 0 0,-1 0 0,1 0 1,0 0-1,0 0 0,0 0 0,1-1 0,-1 0 1,1 0-1,0 0 0,0 0 0,0 0 1,0-1-1,0 0 0,0 0 0,1 0 1,-1 0-1,1-1 0,5 2 0,-6-1 3,0-1-1,1 0 1,0 1-1,-1-1 1,1-1-1,0 1 1,-1-1-1,1 0 1,0 0-1,-1 0 1,1-1-1,0 1 1,4-2 0,-6 1-113,0-1 1,0 1 0,0-1 0,0 1 0,0-1 0,-1 0-1,1 0 1,-1 0 0,1 0 0,-1 0 0,0-1 0,0 1-1,0-1 1,3-5 0,0-2-51,-1-1 1,0 0-1,-1 0 0,0 0 0,-1 0 1,0 0-1,-1-1 0,0 1 0,-1-16 1340,0 37-800,0-2-353,0 0 0,1 0-1,0 0 1,0-1 0,1 1-1,0 0 1,1-1 0,-1 1 0,1-1-1,1 0 1,-1 0 0,10 13-1,-10-16-75,1 0-1,0 1 0,0-1 0,1-1 0,-1 1 0,1-1 1,0 1-1,0-1 0,0-1 0,0 1 0,0-1 0,0 0 1,1 0-1,0 0 0,-1-1 0,1 0 0,0 0 0,8 0 1,-9 0-208,0-1-1,0 0 1,0 0 0,0-1 0,0 0 0,0 1 0,0-2 0,0 1 0,0 0 0,-1-1 0,1 0 0,0 0-1,-1 0 1,0-1 0,7-5 0,-6 4-72,0-1-1,-1 0 1,0-1 0,0 1-1,-1-1 1,1 1 0,-1-1-1,-1 0 1,1-1 0,-1 1-1,3-11 1,-1-6 330,0-1 0,-2 0 0,0 0 0,-4-41 0,1 13 5297,0 54-5281,-1 1 1,1 0-1,-1 0 0,1 0 0,0 0 1,0 0-1,1 0 0,-1 0 0,1 0 1,-1 6-1,1-5 27,-4 18 69,1 0 1,1 1 0,1-1 0,4 45-1,-3-60-145,1 0 0,0 0 0,1 0 0,0-1 0,0 1 0,0 0 0,1-1 0,0 0 0,0 0 0,1 1 1,0-2-1,0 1 0,0 0 0,0-1 0,1 0 0,0 0 0,0 0 0,1-1 0,-1 0 0,9 6 0,-10-9-97,0 1 0,-1-1 1,1 0-1,0 0 0,0 0 1,0-1-1,0 0 0,0 1 0,0-1 1,0 0-1,0-1 0,0 1 1,0-1-1,0 0 0,0 0 1,-1 0-1,1 0 0,0-1 0,0 1 1,-1-1-1,1 0 0,-1 0 1,4-3-1,37-15-1083,-39 20 1244,0 0 0,0 0 1,0 0-1,0 0 0,0 1 1,0-1-1,0 1 0,0 0 0,0 1 1,-1-1-1,1 1 0,6 4 1,-5-4-33,0 1 0,0-1 0,0 0-1,0 0 1,0-1 0,0 0 0,7 1 0,-11-2-34,0 0 1,0 0-1,0 0 0,0 0 1,0-1-1,0 1 0,0-1 1,0 1-1,0-1 0,0 1 0,0-1 1,0 0-1,-1 0 0,1 0 1,0 0-1,0 0 0,-1-1 1,1 1-1,-1 0 0,1-1 0,1-1 1,-2 0-104,1-1 0,-1 1 1,1 0-1,-1-1 1,0 1-1,0-1 0,-1 1 1,1-1-1,-1 1 0,0-1 1,0-5-1,1 2-87,-1 1 1,0 0-1,-1 0 0,0 0 1,0 0-1,0 0 0,0 0 1,-1 0-1,0 0 0,0 0 1,-1 1-1,-3-6 0,4 8 183,-1 0 0,0 0 0,0 1-1,0-1 1,0 1 0,0 0 0,0 0-1,-1 0 1,1 0 0,-1 1 0,1-1-1,-1 1 1,0 0 0,0 0 0,1 0 0,-1 1-1,0-1 1,0 1 0,0 0 0,-6 1-1,6-1 162,0 0-1,-1 0 0,1 1 0,0 0 0,0 0 1,0 0-1,0 0 0,0 0 0,0 1 0,0 0 1,0 0-1,1 0 0,-1 0 0,1 1 0,-1-1 1,1 1-1,0 0 0,0 0 0,0 0 0,-3 4 1,2-1-36,1 0 0,0 0 0,0 0 0,0 0 0,1 0 1,0 1-1,0-1 0,0 1 0,1-1 0,0 1 1,0 0-1,1 9 0,0-15-130,0 0 1,0 1-1,0-1 1,1 1-1,-1-1 0,0 1 1,1-1-1,-1 1 1,1-1-1,-1 0 0,1 1 1,0-1-1,0 0 1,-1 0-1,1 1 0,0-1 1,0 0-1,0 0 0,1 0 1,-1 0-1,2 1 1,0 0-80,1 0 1,-1 0 0,1-1 0,0 0 0,0 1-1,-1-1 1,1 0 0,5 0 0,9 1-1773,0-2-1,32-2 1,-42 2 490,22-4-4319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9.430"/>
    </inkml:context>
    <inkml:brush xml:id="br0">
      <inkml:brushProperty name="width" value="0.05" units="cm"/>
      <inkml:brushProperty name="height" value="0.05" units="cm"/>
    </inkml:brush>
  </inkml:definitions>
  <inkml:trace contextRef="#ctx0" brushRef="#br0">301 509 6243,'0'0'2388,"-21"-7"-1812,-66-21-485,77 25-99,-1 0 1,1 1-1,0 1 1,-1-1 0,1 1-1,-1 1 1,1 0-1,-17 2 1,7 0-4,17-1 49,0-1 0,0 1 0,0 0 0,0 0 0,1 0 0,-1 1 0,0-1 0,0 1 0,1-1 0,-1 1 1,1 0-1,0 0 0,-1 0 0,1 0 0,0 0 0,0 1 0,0-1 0,0 0 0,1 1 0,-1 0 0,1-1 0,-1 1 0,1 0 0,0 0 0,0 0 0,0 0 0,1 0 0,-1 5 0,0-4 28,0 0 0,0 0 0,1 0 0,0 0-1,0 0 1,0 0 0,0 0 0,1 0 0,0 0 0,-1 0 0,1 0 0,1 0 0,-1 0-1,1 0 1,-1 0 0,1-1 0,0 1 0,0-1 0,1 1 0,4 4 0,0-2-20,1-1 1,-1-1 0,1 1 0,0-1 0,0-1-1,1 1 1,-1-2 0,1 1 0,-1-1-1,1 0 1,0-1 0,0 0 0,0 0-1,0-1 1,0 0 0,15-3 0,-20 2-61,-1 0 0,1 0 0,-1 0 1,0-1-1,0 0 0,1 0 1,-1 0-1,0 0 0,-1 0 0,1 0 1,0-1-1,-1 0 0,1 1 0,-1-1 1,0 0-1,0 0 0,0 0 0,0 0 1,-1-1-1,1 1 0,-1 0 0,0-1 1,0 1-1,0-1 0,0 1 0,0-7 1,2-10-237,-1 0 1,-1-1 0,-2-27-1,1 42 205,0 2 116,-1 0 1,1 0 0,-1 0 0,0 0-1,0 0 1,0 0 0,0 0 0,-1 0-1,1 0 1,-1 1 0,0-1 0,0 0-1,-1 1 1,1 0 0,-1-1 0,1 1-1,-6-4 1,9 49 496,-2-31-504,2-4-41,0 1 0,0-1-1,1 0 1,0 0 0,0 0-1,1 0 1,0 0 0,0 0 0,0 0-1,1-1 1,0 0 0,1 0-1,-1 0 1,1 0 0,0-1-1,1 1 1,-1-1 0,1-1 0,0 1-1,0-1 1,11 6 0,-10-6-12,0 0 0,0 0 0,1-1 0,-1 0 0,1-1 0,0 1 0,0-1 0,0-1 0,0 1 0,0-1 0,0-1 0,0 0 0,0 0 0,0 0 0,0-1 0,0 0 0,0-1 0,0 0 0,0 0 0,8-4 0,-10 3-51,0-1 0,0 1 0,-1-1-1,1 0 1,-1-1 0,0 1-1,0-1 1,-1 0 0,1 0 0,-1-1-1,0 1 1,-1-1 0,4-7 0,-2 3-81,-1-1-1,0 0 1,-1 0 0,0 0 0,-1 0 0,0-1 0,0-13 0,-2-1-81,-1 0-1,-1 1 1,-1-1 0,-1 1 0,-1 0-1,-11-31 1,8 33 114,-1-6 44,-1 0 0,-1 0 1,-2 1-1,-22-37 0,35 64 105,-1 0-1,0 0 0,1 0 0,-1 0 0,1 0 0,-1 0 1,0 0-1,0 1 0,1-1 0,-1 0 0,0 0 1,0 1-1,0-1 0,0 0 0,0 1 0,0-1 0,0 1 1,0-1-1,0 1 0,0 0 0,-1-1 0,1 1 0,0 0 1,0 0-1,0 0 0,0 0 0,-3 0 0,3 1-31,-1 0 1,1 0-1,-1 0 0,1 0 0,-1 0 0,1 0 0,0 1 1,-1-1-1,1 1 0,0-1 0,0 1 0,0-1 0,0 1 0,0-1 1,0 3-1,-5 9 49,1 1 1,1-1-1,-3 18 1,1 9 337,2 1 1,1-1 0,6 75 0,-3-106-351,1-1 1,1 1-1,0 0 1,0 0-1,1-1 0,0 1 1,0-1-1,1 0 1,0 0-1,0 0 0,1 0 1,0-1-1,0 0 1,1 0-1,0 0 1,9 7-1,-5-6-346,-1-1 1,1 0-1,0 0 1,20 8-1,-17-9-1173,1-1 1,0 0-1,24 4 0,10-2-4222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29.867"/>
    </inkml:context>
    <inkml:brush xml:id="br0">
      <inkml:brushProperty name="width" value="0.05" units="cm"/>
      <inkml:brushProperty name="height" value="0.05" units="cm"/>
    </inkml:brush>
  </inkml:definitions>
  <inkml:trace contextRef="#ctx0" brushRef="#br0">245 107 4434,'0'0'8977,"-4"-14"-8747,-15-43-123,17 55-109,1 0 0,-1 0 0,1 0 0,-1 0 0,0 0 0,0 0 0,0 1 0,1-1-1,-2 1 1,1-1 0,0 1 0,0 0 0,0 0 0,-1 0 0,1 0 0,0 0 0,-1 0 0,1 1 0,-1-1 0,1 1 0,-1 0 0,1 0 0,-1 0 0,1 0 0,-1 0 0,1 0 0,-5 2 0,-3-2-56,0 0 21,0 0 0,-1 1-1,1 0 1,0 0 0,0 1 0,0 1-1,-15 5 1,22-7 43,0 1-1,0-1 0,0 1 1,0 0-1,0 1 1,0-1-1,0 0 0,1 1 1,-1-1-1,1 1 1,0 0-1,0 0 0,0 0 1,0 0-1,0 0 1,1 0-1,-1 1 0,1-1 1,0 1-1,0-1 1,0 1-1,0-1 0,1 1 1,-1-1-1,1 5 0,0-4 63,0 1-1,0 0 1,0-1-1,0 1 1,1-1-1,0 1 1,0-1-1,0 1 0,0-1 1,1 0-1,-1 0 1,1 1-1,0-1 1,1 0-1,-1-1 1,1 1-1,-1 0 0,6 4 1,-4-4-20,1-1 0,0 0-1,-1 0 1,1 0 0,0-1 0,0 0 0,0 0-1,1 0 1,-1-1 0,0 0 0,1 0 0,-1 0-1,1 0 1,-1-1 0,7 0 0,-9-1-80,-1 1-1,1-1 1,-1 0 0,1 0-1,-1 0 1,0 0 0,1-1 0,-1 1-1,0-1 1,0 1 0,0-1 0,0 0-1,0 0 1,0 0 0,-1 0-1,1 0 1,-1 0 0,1 0 0,-1 0-1,0-1 1,0 1 0,0-1 0,0 1-1,1-4 1,3-7-435,-1 0-1,0-1 1,2-18 0,-4-66 808,10 128-170,-10-25-186,1 0 0,0 0 0,0-1 1,1 1-1,-1-1 0,1 0 0,0 0 0,0 0 0,1 0 0,-1-1 0,1 1 0,5 2 1,-5-3-521,1-1 1,-1 1-1,1-1 1,0 0-1,0-1 0,10 2 1,11 0-3591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0.414"/>
    </inkml:context>
    <inkml:brush xml:id="br0">
      <inkml:brushProperty name="width" value="0.05" units="cm"/>
      <inkml:brushProperty name="height" value="0.05" units="cm"/>
    </inkml:brush>
  </inkml:definitions>
  <inkml:trace contextRef="#ctx0" brushRef="#br0">7 0 6419,'0'0'4405,"-1"22"-3818,-5 293 3446,7-307-3939,0 1 0,0-1 0,1 1 0,0-1 0,0 0 0,1 1 0,0-1-1,0-1 1,1 1 0,0 0 0,1-1 0,0 0 0,0 0 0,0 0 0,1-1-1,0 1 1,11 8 0,-7-8-34,0-1-1,0 0 1,1 0-1,-1-1 0,1-1 1,0 1-1,1-2 1,-1 0-1,1 0 1,0-1-1,-1 0 0,16-1 1,-11 0-75,0 0 0,0-1 1,0-1-1,0-1 0,26-5 0,-38 5 4,0 1 0,0-1-1,0 1 1,-1-1 0,1 0 0,0-1 0,-1 1-1,1-1 1,-1 1 0,0-1 0,0 0 0,0 0-1,-1 0 1,1-1 0,0 1 0,-1 0-1,0-1 1,0 0 0,0 0 0,-1 1 0,1-1-1,-1 0 1,0 0 0,0-1 0,0 1-1,0 0 1,-1-4 0,2-5-2,-1 1 0,-1 0 0,0-1 0,-3-17 0,3 28 0,0-1 0,-1 1 1,1 0-1,-1 0 0,1 0 0,-1 0 0,0 0 0,1 0 1,-1 0-1,0 0 0,-1 0 0,1 0 0,0 0 0,0 1 1,-1-1-1,1 0 0,-1 1 0,0-1 0,1 1 1,-1 0-1,0-1 0,0 1 0,0 0 0,0 0 0,0 0 1,0 1-1,0-1 0,0 0 0,0 1 0,0-1 0,0 1 1,-5-1-1,6 2 4,-1 0 0,0 0 1,0 0-1,0-1 0,1 2 1,-1-1-1,1 0 0,-1 0 0,1 0 1,-1 1-1,1-1 0,-1 1 1,1-1-1,0 1 0,0 0 0,0-1 1,0 1-1,0 0 0,0 0 1,1-1-1,-1 1 0,0 0 0,1 0 1,0 0-1,-1 0 0,1 0 1,0 4-1,-5 58 533,5-59-471,1 1-1,-1 0 1,1-1 0,1 1 0,-1-1 0,1 0-1,0 1 1,0-1 0,0 0 0,1 0-1,0 0 1,0 0 0,0-1 0,0 1-1,1-1 1,0 0 0,0 0 0,0 0 0,0 0-1,1-1 1,7 5 0,-5-4-196,0 0 0,0-1 1,1 1-1,-1-2 0,1 1 0,11 2 1,-12-4-528,1 0 0,-1-1 0,1 1 0,-1-1 0,1-1 1,-1 1-1,8-3 0,-1-3-4258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0.743"/>
    </inkml:context>
    <inkml:brush xml:id="br0">
      <inkml:brushProperty name="width" value="0.05" units="cm"/>
      <inkml:brushProperty name="height" value="0.05" units="cm"/>
    </inkml:brush>
  </inkml:definitions>
  <inkml:trace contextRef="#ctx0" brushRef="#br0">1 9 6819,'0'0'9925,"128"-5"-9397,-74 1-528,-2 4-80,-7 0-2097,-13 0-2753,-20 0-2402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1.897"/>
    </inkml:context>
    <inkml:brush xml:id="br0">
      <inkml:brushProperty name="width" value="0.05" units="cm"/>
      <inkml:brushProperty name="height" value="0.05" units="cm"/>
    </inkml:brush>
  </inkml:definitions>
  <inkml:trace contextRef="#ctx0" brushRef="#br0">4 1 2001,'0'0'3105,"-1"16"-1987,-2 44 440,3-1-1,2 0 0,16 90 1,-9-121-1416,1 16-1485,-10-58-3654,0-9 1622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2.633"/>
    </inkml:context>
    <inkml:brush xml:id="br0">
      <inkml:brushProperty name="width" value="0.05" units="cm"/>
      <inkml:brushProperty name="height" value="0.05" units="cm"/>
    </inkml:brush>
  </inkml:definitions>
  <inkml:trace contextRef="#ctx0" brushRef="#br0">11 150 48,'0'0'1438,"-2"-17"248,-1-7-1140,-2-66 1688,5 89-2141,0 0 0,1 0 0,-1 0 0,1 0 0,-1 0 0,1 0 0,0 0 0,-1 0 0,1 0 0,0 0 1,0 1-1,-1-1 0,1 0 0,0 0 0,0 1 0,0-1 0,0 1 0,0-1 0,0 1 0,0-1 0,0 1 0,0-1 0,0 1 0,0 0 0,0 0 0,0 0 0,1 0 0,-1-1 0,0 1 0,0 1 0,1-1 0,46 0 390,-38 0-224,-1 1-125,0 1-1,0 0 1,0 0-1,0 0 1,0 1-1,-1 1 1,1-1-1,-1 1 1,0 1 0,0 0-1,0 0 1,-1 0-1,0 1 1,0 0-1,0 1 1,-1-1-1,0 1 1,0 0-1,6 10 1,-7-9-95,1 0 0,-1 1 0,-1-1-1,0 1 1,0 0 0,-1 0 0,0 1 0,0-1 0,-1 1 0,0-1 0,-1 1-1,0 0 1,0-1 0,-1 1 0,-1 0 0,0 0 0,0-1 0,-4 14 0,2-15-108,-1 0-1,0-1 1,0 0 0,-1 0 0,0 0 0,-1 0 0,1-1-1,-1 0 1,0 0 0,-1-1 0,1 0 0,-1 0 0,0 0 0,-1-1-1,-11 6 1,5-4-219,1 0 0,-1 0 0,0-1 1,-1-1-1,1-1 0,-1 0 0,1-1 0,-17 1 0,30-4 264,0 1 1,0-1-1,1 0 1,-1 1-1,0-1 1,1 0-1,-1 1 1,0-1-1,1 0 1,-1 0-1,1 0 1,-1 0-1,1 0 1,0 1-1,-1-1 1,1 0-1,0 0 1,0 0-1,-1 0 1,1 0-1,0 0 1,0 0-1,0 0 1,0 0-1,0 0 1,1 0-1,-1 0 0,0 0 1,0 0-1,1-1 1,8-35-662,-5 32 662,-1 1 0,1-1 0,-1 1 0,1 0-1,0 0 1,1 0 0,-1 0 0,1 1 0,0 0 0,0 0 0,0 0 0,0 1 0,6-3 0,-1 1 306,0 1 0,0 1 0,0-1 1,0 1-1,0 1 0,16 0 0,-24 1-250,0 1 0,0-1 0,0 1 0,0 0-1,0-1 1,0 1 0,0 0 0,0 0 0,-1 1-1,1-1 1,0 0 0,-1 1 0,1-1 0,-1 0-1,1 1 1,-1 0 0,0-1 0,2 3 0,25 43 415,-13-20-263,-10-21-151,-1 0-1,1 0 1,0-1 0,0 1-1,1-1 1,-1 0 0,1 0-1,0-1 1,1 0 0,-1 0-1,1 0 1,7 2 0,-2-2 43,0-1 0,0 0 1,1-1-1,-1 0 0,0-1 1,20 0-1,-27-2-50,0 0 0,0-1-1,0 1 1,0-1 0,0 0-1,-1 0 1,1-1 0,-1 1-1,1-1 1,-1 0 0,0 0 0,0 0-1,0-1 1,-1 1 0,1-1-1,-1 0 1,0 0 0,0 0 0,0-1-1,3-7 1,1 1-40,-1 0-1,-1-1 1,0 0-1,0 0 1,-1 0-1,-1 0 1,3-17 0,-5 27 6,-1 0 1,0-1 0,1 1 0,-1 0 0,0 0-1,0-1 1,-1 1 0,1 0 0,0 0 0,-1 0-1,1 0 1,-1-1 0,0 1 0,0 0-1,0 0 1,0 0 0,0 0 0,0 0 0,0 1-1,-1-1 1,1 0 0,0 0 0,-1 1 0,0-1-1,-1-1 1,-2 1-8,1 0 0,-1 1 0,0-1-1,0 1 1,1 0 0,-1 0 0,0 0 0,0 0 0,0 1-1,-8 0 1,11 0 21,-1 0 0,1-1 0,-1 1 0,1 0 0,-1 0 0,1 0 0,-1 1 0,1-1 0,-1 0 0,1 1-1,0 0 1,-1 0 0,1-1 0,-1 2 0,1-1 0,0 0 0,0 0 0,0 1 0,0-1 0,0 1 0,0-1 0,0 1 0,0 0 0,1 0 0,-1 0 0,1 0-1,-1 0 1,1 0 0,0 0 0,0 1 0,0-1 0,0 0 0,0 1 0,0-1 0,1 0 0,-1 1 0,1-1 0,-1 1 0,1 4 0,-1 1 138,0 0 1,0 1 0,1-1 0,0 0 0,0 1 0,1-1 0,0 0-1,0 1 1,1-1 0,3 10 0,-3-14-100,1 1 0,-1-1 1,1 1-1,0-1 0,0 0 0,0 0 0,1 0 1,-1-1-1,1 1 0,0-1 0,0 0 0,0 0 0,0 0 1,1-1-1,-1 1 0,1-1 0,9 3 0,-1 0-85,1-2 0,0 1 0,0-2-1,17 2 1,27-3-2979,-39-5-661,-11-14-2236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2.992"/>
    </inkml:context>
    <inkml:brush xml:id="br0">
      <inkml:brushProperty name="width" value="0.05" units="cm"/>
      <inkml:brushProperty name="height" value="0.05" units="cm"/>
    </inkml:brush>
  </inkml:definitions>
  <inkml:trace contextRef="#ctx0" brushRef="#br0">1 16 4162,'0'0'7331,"126"-8"-9284,-86 6-1168,-3-3-3090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3.562"/>
    </inkml:context>
    <inkml:brush xml:id="br0">
      <inkml:brushProperty name="width" value="0.05" units="cm"/>
      <inkml:brushProperty name="height" value="0.05" units="cm"/>
    </inkml:brush>
  </inkml:definitions>
  <inkml:trace contextRef="#ctx0" brushRef="#br0">65 1 4066,'0'0'9228,"3"7"-9095,16 37 713,22 78 0,-5-13-288,-26-85-480,-7-17-76,0 1 0,0-1 0,0 1 0,-1-1 1,0 1-1,1 9 0,-3-16 25,-10-12-46,3 4-81,-1 0 0,-1 1 0,1 0 0,-1 0 0,0 1 0,0 0 0,-1 0 0,0 1-1,1 1 1,-1-1 0,0 2 0,-1-1 0,1 1 0,0 1 0,-12 0 0,21 1 92,0 0 0,1 0 0,-1 0 0,0 0-1,0 0 1,1 1 0,-1-1 0,0 0 0,0 1 0,1-1 0,-1 0-1,0 1 1,1-1 0,-1 1 0,0-1 0,1 1 0,-1 0 0,1-1-1,-1 1 1,1-1 0,-1 1 0,1 0 0,0-1 0,-1 1-1,1 0 1,0 0 0,-1 1 0,-3 30-23,4-25 115,1-1-1,-1 1 0,1-1 1,0 0-1,1 1 1,0-1-1,4 10 0,-1-9-9,0-1-1,1 0 1,0 0-1,0-1 1,0 0-1,1 0 0,-1 0 1,1-1-1,0 1 1,1-2-1,-1 1 1,1-1-1,0 0 0,-1-1 1,1 0-1,11 2 1,2-1 61,1 0 1,0-1-1,0-2 1,43-3 0,-61 2-176,-1 0 0,1 0 1,-1 0-1,1 0 1,-1-1-1,1 1 0,-1-1 1,0 0-1,0 0 1,0 0-1,0-1 0,0 1 1,0-1-1,0 1 1,-1-1-1,0 0 0,1 0 1,-1 0-1,0 0 1,0 0-1,-1-1 1,1 1-1,-1-1 0,0 1 1,2-7-1,-1 1-248,0 1 0,-1 0 0,1 0 0,-2 0 1,1-1-1,-1 1 0,-1 0 0,0-1 0,0 1 0,-4-15 0,-4 5 937,5 32-62,8 32-129,-2-40-410,0-1-1,1 0 1,0 0 0,0 0-1,0-1 1,0 1 0,1-1-1,0 1 1,0-1 0,0-1-1,1 1 1,-1 0 0,1-1-1,-1 0 1,1 0 0,0 0-1,1-1 1,-1 0 0,0 0-1,1 0 1,-1-1-1,1 1 1,-1-1 0,1-1-1,0 1 1,-1-1 0,1 0-1,6-1 1,-10 0-46,0 1 0,-1-2 0,1 1 0,-1 0 0,0 0 0,1 0 1,-1-1-1,0 1 0,0 0 0,1-1 0,-1 0 0,0 1 0,-1-1 0,1 1 0,0-1 0,0 0 0,-1 0 0,1 1 0,-1-1 1,1 0-1,-1 0 0,0 0 0,0-2 0,2-52-218,-2 47 233,2-29-325,-1-25 579,-6 32-6237,11 45-1176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4.142"/>
    </inkml:context>
    <inkml:brush xml:id="br0">
      <inkml:brushProperty name="width" value="0.05" units="cm"/>
      <inkml:brushProperty name="height" value="0.05" units="cm"/>
    </inkml:brush>
  </inkml:definitions>
  <inkml:trace contextRef="#ctx0" brushRef="#br0">133 364 5699,'0'0'7536,"4"-9"-7015,-3 7-532,13-39 687,-14 40-666,1-1 0,-1 1 0,1 0 0,-1-1 0,0 1 0,1-1 0,-1 1 0,0 0 0,0-1 0,0 1 0,0-1 0,0 1 0,-1-1 0,1 1 0,0 0 1,-1-1-1,1 1 0,-1 0 0,1-1 0,-1 1 0,0 0 0,1 0 0,-1-1 0,0 1 0,0 0 0,0 0 0,0 0 0,0 0 0,0 0 0,-1-1 0,-9-1-67,0 1-1,1 0 1,-1 0 0,0 1-1,0 0 1,0 1 0,-20 2-1,29-2 48,1 1-1,-1 0 1,0-1-1,0 1 1,1 0-1,-1 0 0,0 0 1,1 0-1,-1 0 1,1 0-1,-1 0 1,1 1-1,0-1 1,0 0-1,-1 1 1,1-1-1,0 1 1,0 0-1,0-1 1,0 1-1,1 0 1,-1-1-1,0 1 1,1 0-1,-1 0 0,1 0 1,0 0-1,0 0 1,-1-1-1,1 1 1,1 4-1,-2-2 36,1 0-1,0 1 1,0-1 0,1 0-1,-1 1 1,1-1-1,0 0 1,0 0 0,1 0-1,-1 0 1,1 0-1,0 0 1,0 0 0,2 3-1,1-2 10,0-1-1,0 0 0,0 0 1,1-1-1,0 1 0,-1-1 1,1 0-1,0-1 1,1 0-1,-1 0 0,0 0 1,0 0-1,10 0 1,3 0-49,0 0 0,0-2 0,26-2 0,-40 2-64,0-1-1,0 0 1,-1-1-1,1 1 0,0-1 1,-1 0-1,1 0 0,-1 0 1,0 0-1,0-1 1,0 0-1,0 0 0,0 0 1,0 0-1,-1-1 0,0 1 1,0-1-1,0 0 1,0 0-1,0 0 0,-1 0 1,0-1-1,1 1 1,-2-1-1,1 1 0,-1-1 1,1 0-1,0-6 0,3-16-378,-1 1-1,-2-1 1,-1-52 0,-1 54 441,0 8 675,0-1 0,-1 1 0,0-1 0,-2 1 1,-8-33-1,10 49-79,1 13-417,0 10-128,-1 6 319,2 0 0,0 0 0,2 0 0,12 52 0,-14-73-298,2 0 1,-1-1-1,1 0 0,0 1 0,0-1 0,0 0 0,1-1 0,0 1 0,0-1 0,1 1 0,-1-1 0,1-1 0,0 1 0,0-1 0,1 1 0,0-2 1,-1 1-1,1-1 0,0 1 0,1-2 0,-1 1 0,0-1 0,1 0 0,0 0 0,13 2 0,-11-3-167,40 3-1045,-48-4 890,0 0-1,0 0 0,0 0 1,1 0-1,-1 0 1,0 0-1,0 0 0,1 0 1,-1-1-1,0 1 1,0 0-1,0-1 0,0 1 1,0-1-1,0 0 1,1 1-1,-1-1 0,0 0 1,-1 0-1,1 1 1,0-1-1,0 0 0,0 0 1,0 0-1,-1 0 1,1 0-1,0 0 1,-1 0-1,1 0 0,0-2 1,0-15-6579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4.485"/>
    </inkml:context>
    <inkml:brush xml:id="br0">
      <inkml:brushProperty name="width" value="0.05" units="cm"/>
      <inkml:brushProperty name="height" value="0.05" units="cm"/>
    </inkml:brush>
  </inkml:definitions>
  <inkml:trace contextRef="#ctx0" brushRef="#br0">0 12 6851,'0'0'12246,"27"-6"-11926,-2 4-304,4 2-16,0 0-1713,0 0-1008,-2 0-2466,-4-3-3777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2.305"/>
    </inkml:context>
    <inkml:brush xml:id="br0">
      <inkml:brushProperty name="width" value="0.05" units="cm"/>
      <inkml:brushProperty name="height" value="0.05" units="cm"/>
      <inkml:brushProperty name="color" value="#FF0066"/>
    </inkml:brush>
  </inkml:definitions>
  <inkml:trace contextRef="#ctx0" brushRef="#br0">1 108 5987,'0'0'6381,"5"3"-6109,-1 0-139,1 1-1,-1-1 0,0 1 0,0 0 0,0 0 1,-1 0-1,0 1 0,1-1 0,-1 1 0,-1 0 0,1 0 1,-1 0-1,0 0 0,0 0 0,2 10 0,0 5-65,-2-1 0,0 0 0,-1 30 0,-1-49-98,1 1 1,-1-1-1,0 0 0,0 0 1,0 1-1,0-1 0,0 0 1,0 1-1,0-1 0,0 0 1,0 1-1,0-1 0,0 0 1,0 1-1,0-1 0,0 1 1,0-1-1,0 0 0,0 0 0,0 1 1,0-1-1,0 0 0,-1 1 1,1-1-1,0 0 0,0 1 1,0-1-1,-1 0 0,1 0 1,0 1-1,0-1 0,-1 0 1,1 0-1,0 0 0,0 1 1,-1-1-1,1 0 0,0 0 1,-1 0-1,1 0 0,0 0 1,-1 1-1,1-1 0,0 0 1,-1 0-1,1 0 0,0 0 1,-1 0-1,1 0 0,0 0 1,-1 0-1,1 0 0,-1-1 1,1 1-27,-1-1 0,1 1 1,-1-1-1,1 0 0,-1 1 1,1-1-1,0 0 0,-1 1 1,1-1-1,0 0 0,0 1 0,0-1 1,-1 0-1,1 0 0,0 1 1,0-1-1,0 0 0,0 0 1,0 1-1,0-1 0,1 0 1,-1 0-1,0 1 0,0-1 0,0 0 1,1 1-1,-1-1 0,1-1 1,1-2 1,0 1 0,1-1 0,-1 1 0,1 0 0,0 0 0,0 0 0,0 0 0,0 0 0,1 1 0,-1-1 0,1 1 0,6-3 0,56-23 390,-21 10 2,-33 12-182,-1 0-1,0-1 1,0 0 0,0 0-1,-1-1 1,16-17-1,-21 20-98,-1 0-1,-1 0 0,1 0 0,-1-1 0,0 0 0,0 1 0,0-1 0,-1 0 0,0 0 0,0-1 0,-1 1 0,1 0 0,-1-1 0,-1 1 1,1-9-1,-1 14-42,0 0 1,-1-1-1,1 1 1,0-1-1,0 1 1,-1 0-1,1-1 1,-1 1-1,1-1 1,-1 1 0,0 0-1,0 0 1,1 0-1,-1-1 1,0 1-1,0 0 1,0 0-1,0 0 1,0 0-1,0 0 1,0 0-1,-1 1 1,1-1 0,0 0-1,0 1 1,-1-1-1,1 1 1,0-1-1,-1 1 1,1-1-1,-1 1 1,1 0-1,-1 0 1,1 0-1,0 0 1,-1 0 0,-1 0-1,-1 0 35,1 0 0,-1 0 1,0 1-1,1 0 0,-1-1 0,1 1 1,0 0-1,-1 1 0,1-1 0,0 1 0,0-1 1,0 1-1,0 0 0,0 0 0,-3 3 0,1 0 136,1 1 0,0 0-1,0 0 1,1 0-1,0 0 1,0 1-1,0-1 1,1 1-1,0 0 1,0-1 0,1 1-1,0 0 1,-1 8-1,2-11-101,-1 0-1,1 1 1,0-1-1,0 0 1,1 1-1,-1-1 1,1 0-1,0 1 0,0-1 1,1 0-1,-1 0 1,1 0-1,0 0 1,0 0-1,0 0 1,0-1-1,1 1 1,-1-1-1,1 1 1,0-1-1,6 5 0,6 1-111,1-1 0,0 0 0,0-1-1,1 0 1,0-2 0,0 0 0,21 3-1,-9-3-2567,49 2-1,-46-7-2833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0T13:24:34.817"/>
    </inkml:context>
    <inkml:brush xml:id="br0">
      <inkml:brushProperty name="width" value="0.05" units="cm"/>
      <inkml:brushProperty name="height" value="0.05" units="cm"/>
    </inkml:brush>
  </inkml:definitions>
  <inkml:trace contextRef="#ctx0" brushRef="#br0">1 208 9989,'0'0'6290,"19"-4"-4876,-6 2-1306,23-5 337,-1 0-1,0-3 1,35-14 0,-66 22-465,-1 0 1,1 0-1,-1 0 1,0 0 0,0-1-1,0 1 1,0-1-1,0 0 1,-1 0 0,1 0-1,-1 0 1,0 0-1,1-1 1,-2 1 0,1-1-1,0 1 1,-1-1-1,0 0 1,1 1 0,-1-1-1,-1 0 1,1 0-1,-1 0 1,1 0 0,-1 0-1,0 0 1,-1 0-1,1 0 1,-1 0 0,1 1-1,-1-1 1,-3-6-1,2 7-19,0 0-1,0 0 1,0 0-1,-1 1 1,1-1 0,-1 1-1,0 0 1,0 0-1,0 0 1,0 0-1,0 0 1,0 1-1,0-1 1,-1 1-1,1 0 1,0 0-1,-1 0 1,1 1-1,-1-1 1,1 1-1,-6 0 1,0-1 5,1 0 0,0 1-1,-1 1 1,1-1 0,0 1 0,0 1-1,-1-1 1,-10 5 0,12-2 35,0 0 1,1 0-1,0 1 0,0 0 1,0 0-1,0 0 0,1 1 1,0-1-1,0 1 0,0 1 1,-4 8-1,7-11-114,-1 0 1,2 0-1,-1 1 0,0-1 0,1 0 0,0 0 0,0 1 1,0-1-1,0 7 0,1-8-154,0-1 0,1 1 0,-1-1 0,0 1-1,1-1 1,0 1 0,-1-1 0,1 0 0,0 1 0,0-1 0,0 0 0,1 0-1,-1 0 1,1 0 0,-1 0 0,1 0 0,3 3 0,15 9-5013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6.610"/>
    </inkml:context>
    <inkml:brush xml:id="br0">
      <inkml:brushProperty name="width" value="0.05" units="cm"/>
      <inkml:brushProperty name="height" value="0.05" units="cm"/>
      <inkml:brushProperty name="color" value="#CC0066"/>
    </inkml:brush>
  </inkml:definitions>
  <inkml:trace contextRef="#ctx0" brushRef="#br0">3 0 7443,'0'0'4643,"-2"69"-3379,2-30 97,0 0-273,0-3-479,0 1-305,7-5-288,-1-3 112,1-3-128,7-2-400,-3-5-2050,-2-9-2784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13.037"/>
    </inkml:context>
    <inkml:brush xml:id="br0">
      <inkml:brushProperty name="width" value="0.05" units="cm"/>
      <inkml:brushProperty name="height" value="0.05" units="cm"/>
      <inkml:brushProperty name="color" value="#FF0066"/>
    </inkml:brush>
  </inkml:definitions>
  <inkml:trace contextRef="#ctx0" brushRef="#br0">0 8 5619,'0'0'8307,"86"0"-7138,-41 0-225,5 0-543,-1-4-145,-4 2-96,-4 0-160,-7 2 0,-7 0-1217,-7 0-1856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5.987"/>
    </inkml:context>
    <inkml:brush xml:id="br0">
      <inkml:brushProperty name="width" value="0.05" units="cm"/>
      <inkml:brushProperty name="height" value="0.05" units="cm"/>
      <inkml:brushProperty name="color" value="#FF0066"/>
    </inkml:brush>
  </inkml:definitions>
  <inkml:trace contextRef="#ctx0" brushRef="#br0">0 314 416,'0'0'12969,"6"-2"-12065,6-6-843,-1 1 0,0-2-1,0 0 1,-1 0 0,0-1-1,-1 0 1,15-22 0,51-91-637,-29 41-601,-34 69 584,-9 32 344,-3-17 272,7 276 3149,-7-275-3581,5 19 1225,7-16-7853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6.359"/>
    </inkml:context>
    <inkml:brush xml:id="br0">
      <inkml:brushProperty name="width" value="0.05" units="cm"/>
      <inkml:brushProperty name="height" value="0.05" units="cm"/>
      <inkml:brushProperty name="color" value="#FF0066"/>
    </inkml:brush>
  </inkml:definitions>
  <inkml:trace contextRef="#ctx0" brushRef="#br0">0 15 9284,'0'0'1745,"23"-15"-9204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6.706"/>
    </inkml:context>
    <inkml:brush xml:id="br0">
      <inkml:brushProperty name="width" value="0.05" units="cm"/>
      <inkml:brushProperty name="height" value="0.05" units="cm"/>
      <inkml:brushProperty name="color" value="#FF0066"/>
    </inkml:brush>
  </inkml:definitions>
  <inkml:trace contextRef="#ctx0" brushRef="#br0">0 38 5923,'0'0'3807,"23"-6"-3124,72-20-131,-92 25-470,0 0 0,0 0 0,0 0 1,0 1-1,0-1 0,0 1 0,1 0 0,-1 0 0,0 0 1,0 0-1,0 0 0,0 1 0,0-1 0,0 1 0,0 0 1,0 0-1,0 0 0,0 0 0,-1 1 0,1-1 0,0 1 0,2 2 1,-2 0 4,0-1 0,0 1 1,-1 1-1,1-1 0,-1 0 1,0 0-1,-1 1 0,1 0 1,1 8-1,2 4 111,3 9 528,7 53-1,-12-58-378,0 0 0,2 0 0,0-1 0,14 34 0,-4-25-6795</inkml:trace>
  <inkml:trace contextRef="#ctx0" brushRef="#br0" timeOffset="1">68 243 7027,'0'0'6547,"165"-18"-6547,-113 6-432,0-2-1409,-5-1-848,-4-1-1521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7.047"/>
    </inkml:context>
    <inkml:brush xml:id="br0">
      <inkml:brushProperty name="width" value="0.05" units="cm"/>
      <inkml:brushProperty name="height" value="0.05" units="cm"/>
      <inkml:brushProperty name="color" value="#FF0066"/>
    </inkml:brush>
  </inkml:definitions>
  <inkml:trace contextRef="#ctx0" brushRef="#br0">16 1 6739,'0'0'5768,"0"2"-5493,-9 84 1884,2 136 0,8-194-2072,5 25-3999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7.408"/>
    </inkml:context>
    <inkml:brush xml:id="br0">
      <inkml:brushProperty name="width" value="0.05" units="cm"/>
      <inkml:brushProperty name="height" value="0.05" units="cm"/>
      <inkml:brushProperty name="color" value="#FF0066"/>
    </inkml:brush>
  </inkml:definitions>
  <inkml:trace contextRef="#ctx0" brushRef="#br0">0 16 2065,'0'0'5912,"22"-3"-4808,68-8-31,-87 11-978,1-1-1,0 1 1,0 0-1,0 0 1,0 0 0,0 1-1,-1-1 1,1 1-1,0 0 1,0 0 0,-1 1-1,1-1 1,0 1 0,-1-1-1,0 1 1,1 0-1,-1 0 1,0 1 0,0-1-1,0 1 1,0 0-1,-1-1 1,1 1 0,-1 0-1,1 1 1,-1-1-1,0 0 1,0 1 0,-1-1-1,3 7 1,0 2 32,0 1 0,-1 0 0,-1 0 1,0 0-1,-1 1 0,0 19 0,-1-30-134,0-1 1,0 1-1,0 0 0,-1 0 0,1-1 1,-1 1-1,0 0 0,1-1 1,-1 1-1,-1 0 0,1-1 0,0 1 1,0-1-1,-1 0 0,0 1 1,1-1-1,-1 0 0,0 0 0,0 0 1,0 0-1,0-1 0,-1 1 1,1 0-1,0-1 0,-1 0 0,-2 2 1,-3 0-318,1-1-1,-1 1 1,0-2 0,0 1 0,0-1 0,-1 0 0,-12-1-1,20 0 289,0 0-1,0 0 0,0-1 0,0 1 0,1 0 1,-1-1-1,0 1 0,0-1 0,1 1 0,-1-1 1,0 1-1,1-1 0,-1 0 0,0 1 0,1-1 1,-1 0-1,1 0 0,-1 1 0,1-1 0,-1 0 1,1 0-1,0 1 0,-1-1 0,1 0 0,0 0 1,0 0-1,0 0 0,0 0 0,0 0 0,-1 1 1,2-1-1,-1 0 0,0 0 0,0-1 0,0-1-9,0 0 0,0 0-1,1 0 1,-1 0-1,1-1 1,-1 1 0,1 0-1,0 0 1,0 1 0,2-5-1,3 0 32,1 0 0,0 0 0,0 0-1,0 0 1,1 1 0,0 1 0,0-1 0,0 1-1,10-4 1,9-4 810,48-16 0,-70 27-410,0 0-1,1 0 0,-1 1 0,0 0 0,1 0 1,-1 1-1,1-1 0,6 1 0,-9 1-241,-1 0 0,1-1 0,-1 1-1,1 0 1,-1 0 0,0 0 0,1 1 0,-1-1-1,0 1 1,0-1 0,0 1 0,0 0-1,0-1 1,0 1 0,-1 0 0,1 0 0,-1 1-1,3 2 1,-1-1-422,26 35 1096,-29-37-1227,1-1-1,0 0 0,1 0 1,-1 0-1,0 0 0,0 0 1,0 0-1,1 0 1,-1-1-1,0 1 0,1 0 1,-1-1-1,0 1 0,3 0 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7.754"/>
    </inkml:context>
    <inkml:brush xml:id="br0">
      <inkml:brushProperty name="width" value="0.05" units="cm"/>
      <inkml:brushProperty name="height" value="0.05" units="cm"/>
      <inkml:brushProperty name="color" value="#FF0066"/>
    </inkml:brush>
  </inkml:definitions>
  <inkml:trace contextRef="#ctx0" brushRef="#br0">1 1 8340,'0'0'5026,"24"16"-14982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8.085"/>
    </inkml:context>
    <inkml:brush xml:id="br0">
      <inkml:brushProperty name="width" value="0.05" units="cm"/>
      <inkml:brushProperty name="height" value="0.05" units="cm"/>
      <inkml:brushProperty name="color" value="#FF0066"/>
    </inkml:brush>
  </inkml:definitions>
  <inkml:trace contextRef="#ctx0" brushRef="#br0">116 62 5651,'0'0'4041,"2"-10"-4033,-1 1-77,0 7 35,0 0 0,-1 0 0,1 0 0,-1-1 0,0 1 0,0 0 0,0 0 0,0-1 0,0 1 0,-1-5 0,0 6 9,0 0-1,1 0 1,-1 0-1,0 0 1,0 0 0,0 1-1,0-1 1,0 0 0,0 0-1,0 0 1,-1 1-1,1-1 1,0 1 0,0-1-1,0 1 1,-1-1 0,1 1-1,0 0 1,0 0 0,-1-1-1,1 1 1,0 0-1,-1 0 1,1 0 0,0 1-1,-2-1 1,-2 0-29,1 0 1,-1 1 0,0-1-1,1 1 1,-1 0-1,1 0 1,0 0-1,-1 1 1,1 0 0,0-1-1,0 2 1,0-1-1,-6 5 1,8-6 113,0 1 0,0 0-1,0 0 1,1 0 0,-1 0 0,1 0 0,0 1 0,-1-1 0,1 0-1,0 1 1,0-1 0,0 1 0,1-1 0,-1 1 0,1-1 0,-1 1 0,1-1-1,0 1 1,0 0 0,0-1 0,0 1 0,0-1 0,1 1 0,-1 0-1,2 3 1,0-3 85,-1 0-1,1 0 1,-1 0-1,1 0 1,0 0-1,0-1 1,0 1-1,0-1 1,1 0 0,-1 0-1,1 1 1,-1-1-1,6 3 1,45 22 1495,-29-15-1080,-18-9-447,6 3 73,-1 1 0,1 0 0,11 11 0,-21-17-184,0 0 0,-1 1-1,1-1 1,0 0 0,-1 1 0,0-1 0,1 1-1,-1 0 1,0-1 0,0 1 0,0 0 0,0 0-1,0 0 1,0 0 0,0 0 0,-1 0 0,1 0-1,-1 0 1,1 0 0,-1 0 0,0 0 0,0 0-1,0 0 1,0 0 0,0 1 0,0-1 0,-1 0 0,0 3-1,-1-3 4,1 0-1,-1 0 0,0 0 0,0-1 1,0 1-1,0 0 0,0-1 0,0 0 1,0 1-1,0-1 0,0 0 0,-1 0 1,1 0-1,0-1 0,-1 1 0,1-1 1,-5 1-1,-48 5-49,47-5-8,-53 0-993,61-1 1010,0 0 0,-1 0 0,1 0 0,0 0 0,0 0 0,-1 0 0,1 0 0,0 0 0,-1 0 0,1 0 0,0 0 0,0 0 0,-1 0 0,1-1 0,0 1 0,0 0 0,-1 0 1,1 0-1,0 0 0,0 0 0,0-1 0,-1 1 0,1 0 0,0 0 0,0 0 0,0 0 0,-1-1 0,1 1 0,0 0 0,0 0 0,0-1 0,0 1 0,0 0 0,0 0 0,0-1 0,0 1 0,-1 0 0,1 0 0,0-1 0,5-12-1349,14-9-1834,11 2-2071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8.570"/>
    </inkml:context>
    <inkml:brush xml:id="br0">
      <inkml:brushProperty name="width" value="0.05" units="cm"/>
      <inkml:brushProperty name="height" value="0.05" units="cm"/>
      <inkml:brushProperty name="color" value="#FF0066"/>
    </inkml:brush>
  </inkml:definitions>
  <inkml:trace contextRef="#ctx0" brushRef="#br0">13 174 8708,'0'0'2697,"0"20"-1229,0 153 314,1-150-1705,1-33-438,0-37-724,-2-277-1196,1 323 2334,0 0 0,0 0 0,0 0 0,0 1-1,0-1 1,0 0 0,0 1 0,0-1 0,0 1 0,1-1 0,-1 1 0,0 0 0,0 0-1,1-1 1,-1 1 0,0 0 0,0 0 0,1 0 0,-1 0 0,0 0 0,2 1-1,37 0 305,-36-1-239,17 3 226,1 1-1,-1 1 1,0 1 0,-1 1-1,1 0 1,-1 2 0,-1 0 0,0 1-1,0 1 1,19 15 0,-34-23-255,0 0 1,-1 1-1,1 0 1,-1-1 0,0 1-1,0 0 1,0 0 0,-1 1-1,3 4 1,-4-8-77,-1 1 0,1-1 0,-1 1 0,1-1 0,-1 1 0,1 0 0,-1-1-1,0 1 1,0-1 0,0 1 0,0 0 0,0-1 0,0 1 0,0-1 0,-1 1 0,1 0 0,0-1 0,-1 1 0,1-1 0,-1 1 0,0-1 0,0 1-1,1-1 1,-1 0 0,0 1 0,0-1 0,0 0 0,0 0 0,-1 1 0,1-1 0,0 0 0,-3 1 0,-7 5 4,-1-2 0,0 1 1,0-1-1,-1-1 0,1 0 0,-1-1 1,0 0-1,-21 1 0,-109 1-1253,131-5 996,-50 0-1465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9.074"/>
    </inkml:context>
    <inkml:brush xml:id="br0">
      <inkml:brushProperty name="width" value="0.05" units="cm"/>
      <inkml:brushProperty name="height" value="0.05" units="cm"/>
      <inkml:brushProperty name="color" value="#FF0066"/>
    </inkml:brush>
  </inkml:definitions>
  <inkml:trace contextRef="#ctx0" brushRef="#br0">205 0 4386,'0'0'5026,"-18"5"-4772,5-1-100,6-3-46,1 0-1,0 0 1,0 1-1,0 0 1,0 1-1,0-1 1,0 1-1,1 0 1,-1 0-1,1 1 1,0 0-1,0 0 1,0 0-1,1 0 1,-1 1-1,-6 9 1,-1 7 327,2 1 0,0 1 0,1-1-1,1 2 1,2-1 0,0 1 0,1 0 0,2 0 0,0 0 0,1 1 0,4 41-1,-2-61-400,1 1-1,-1-1 0,1 0 0,0 0 0,1 1 0,-1-1 0,1 0 1,0 0-1,0-1 0,1 1 0,0 0 0,0-1 0,0 1 0,0-1 0,0 0 1,1 0-1,0 0 0,0-1 0,0 1 0,0-1 0,0 0 0,1 0 1,5 2-1,1 1-530,0-2 1,1 1 0,-1-2 0,1 1-1,0-1 1,0-1 0,0 0 0,0-1-1,14 0 1,13-1-4343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29:37.648"/>
    </inkml:context>
    <inkml:brush xml:id="br0">
      <inkml:brushProperty name="width" value="0.05" units="cm"/>
      <inkml:brushProperty name="height" value="0.05" units="cm"/>
      <inkml:brushProperty name="color" value="#CC0066"/>
    </inkml:brush>
  </inkml:definitions>
  <inkml:trace contextRef="#ctx0" brushRef="#br0">345 70 7796,'0'0'3767,"-24"-11"-3170,-77-33-173,94 41-412,-1 1 0,0-1 0,0 1 0,0 1-1,0-1 1,-1 2 0,1-1 0,0 1-1,-1 0 1,-10 2 0,-10 0 88,25-2-74,0 0 1,0 0-1,0 0 1,1 1-1,-1 0 1,0-1-1,1 2 1,-1-1-1,1 0 1,-1 1-1,1-1 1,-1 1-1,1 0 1,0 0-1,0 0 1,0 1-1,0-1 1,0 1-1,1 0 1,-1-1-1,1 1 1,0 0-1,0 1 0,0-1 1,0 0-1,0 1 1,1-1-1,-1 1 1,1-1-1,0 1 1,0-1-1,0 1 1,1 0-1,-1 0 1,1-1-1,0 1 1,0 0-1,0 0 1,1-1-1,-1 1 1,1 0-1,0 0 1,0-1-1,0 1 1,1-1-1,-1 1 1,1-1-1,0 0 1,0 1-1,0-1 1,0 0-1,0 0 1,1 0-1,4 4 1,60 43 1090,-56-44-1034,-1 1-1,1 0 1,-1 1-1,-1 0 1,1 1-1,-1-1 1,-1 2-1,1-1 0,-2 1 1,8 12-1,-14-21-99,0 1-1,-1-1 1,1 1-1,0 0 0,0-1 1,-1 1-1,1 0 0,-1-1 1,0 1-1,1 0 1,-1 0-1,0-1 0,0 1 1,0 0-1,0 0 0,0 0 1,-1-1-1,1 1 0,0 0 1,-1-1-1,0 1 1,1 0-1,-1-1 0,0 1 1,0 0-1,0-1 0,0 1 1,0-1-1,0 0 0,0 1 1,0-1-1,0 0 1,-1 0-1,1 0 0,-1 1 1,1-1-1,-1-1 0,1 1 1,-1 0-1,1 0 1,-1-1-1,0 1 0,1-1 1,-3 1-1,-9 2-222,1-1 0,-1 0 0,1-1 0,-25 0-1,28-1 48,8 0 189,0 0 0,1 0 1,-1 0-1,1 0 0,-1 0 0,0 0 1,1 0-1,-1 0 0,0 0 1,1 0-1,-1-1 0,1 1 0,-1 0 1,1 0-1,-1 0 0,0-1 0,1 1 1,-1 0-1,1-1 0,-1 1 1,1-1-1,-1 1 0,1 0 0,0-1 1,-1 1-1,1-1 0,-1 1 1,1-1-1,0 1 0,-1-1 0,1 0 1,0 1-1,0-1 0,0 1 0,-1-1 1,1 1-1,0-1 0,0 0 1,0 1-1,0-1 0,0 0 0,0 1 1,0-1-1,0 1 0,0-1 1,0 0-1,1 1 0,-1-1 0,0 1 1,0-1-1,0 0 0,1 1 0,-1-1 1,2-2-8,-1 0 1,0 1-1,1-1 0,-1 1 1,1-1-1,0 1 1,0 0-1,0 0 0,0 0 1,4-4-1,23-7 60,0 0-1,0 2 1,1 1 0,1 2-1,61-9 1,-40 7 19,-7 3-47,-34 7 9,0-2-1,0 1 1,0-1 0,-1-1 0,1 0 0,0-1-1,11-5 1,-21 8-4,0 0 0,0 0 0,1-1-1,-1 1 1,0 0 0,0-1 0,-1 1-1,1-1 1,0 1 0,0-1 0,-1 1-1,1-1 1,-1 1 0,1-1 0,-1 0-1,0 1 1,0-1 0,1 0 0,-1 1-1,0-1 1,0 0 0,-1 1 0,1-1 0,0 0-1,-1 1 1,0-4 0,0 2-14,0 0 0,0-1 0,0 1 0,0 0 0,-1 0 0,1 0 0,-1 0 0,0 0 0,0 0 1,0 0-1,-4-4 0,3 4-3,-1 1 0,1-1 1,-1 1-1,0 0 1,1 0-1,-1 0 0,0 0 1,0 0-1,0 1 0,-1 0 1,1 0-1,0 0 1,0 1-1,0-1 0,-1 1 1,1 0-1,0 0 1,-1 0-1,1 1 0,0 0 1,0 0-1,-1 0 0,1 0 1,-4 2-1,4-1 36,0 1 1,1-1-1,-1 1 0,1 0 0,-1 0 0,1 0 0,0 1 0,1-1 0,-1 1 1,0-1-1,1 1 0,0 0 0,0 0 0,0 0 0,0 0 0,1 0 0,-1 1 1,1-1-1,0 0 0,1 1 0,-1-1 0,1 8 0,-1-8-26,0 0 0,1 0 0,0 0 0,0 0 0,0 0 0,1 0 0,-1 0 0,1 0 0,0 0 0,0 0 0,0-1 0,1 1 0,-1 0 0,1-1 0,0 1 0,0-1 0,0 0 0,0 1 0,1-1 0,-1 0 0,1 0 0,0-1 0,0 1 0,0-1 0,0 1 0,0-1 0,1 0 0,-1 0 0,1 0 0,-1-1 0,1 1 0,0-1 0,5 2 0,6 1-404,0 0 0,0-1 1,0-1-1,0 0 0,28-1 0,-32-1-871,-1-1-1,1 0 0,-1-1 0,1 0 0,13-5 0,13-12-6061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9.463"/>
    </inkml:context>
    <inkml:brush xml:id="br0">
      <inkml:brushProperty name="width" value="0.05" units="cm"/>
      <inkml:brushProperty name="height" value="0.05" units="cm"/>
      <inkml:brushProperty name="color" value="#FF0066"/>
    </inkml:brush>
  </inkml:definitions>
  <inkml:trace contextRef="#ctx0" brushRef="#br0">306 78 3105,'0'0'7724,"-12"-12"-7513,-37-37 69,46 47-258,0 0-1,0 0 1,0 1 0,0-1-1,0 1 1,-1-1 0,1 1-1,0 0 1,-1 1 0,1-1 0,-1 0-1,1 1 1,-1 0 0,1 0-1,-1 0 1,1 0 0,-1 1 0,1-1-1,-1 1 1,1 0 0,-4 1-1,2-1 14,-3 2 127,0 0 0,0 0 0,0 1 0,0 0 0,0 1 0,1-1 0,-1 1 0,1 1 0,1 0 0,-1 0 0,1 0 0,0 0 0,0 1 0,1 0 0,0 0 0,0 1 0,-7 15 0,6-10 64,1-1 0,0 1 0,1 0 0,0 0 0,1 0 1,0 1-1,1-1 0,1 1 0,0-1 0,1 1 0,1 14 0,0-25-195,0 0 0,0 0 0,1 1-1,-1-1 1,1 0 0,-1 0 0,1-1-1,0 1 1,0 0 0,0 0 0,1-1-1,-1 1 1,1-1 0,-1 0 0,1 0 0,0 0-1,-1 0 1,1 0 0,0-1 0,1 1-1,-1-1 1,0 0 0,0 0 0,0 0-1,1 0 1,-1 0 0,4-1 0,14 4-204,0-2 0,0 0 0,23-2 0,-33 0-181,4 0-288,-4 1-786,0-1 0,0-1 0,19-3-1,0-8-3810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29.823"/>
    </inkml:context>
    <inkml:brush xml:id="br0">
      <inkml:brushProperty name="width" value="0.05" units="cm"/>
      <inkml:brushProperty name="height" value="0.05" units="cm"/>
      <inkml:brushProperty name="color" value="#FF0066"/>
    </inkml:brush>
  </inkml:definitions>
  <inkml:trace contextRef="#ctx0" brushRef="#br0">1 1 2513,'0'0'10885,"22"16"-9682,72 54 25,-89-66-1136,1 1 0,-1 0 1,-1 0-1,1 1 0,-1-1 1,0 1-1,0 0 0,-1 0 1,1 0-1,-1 0 0,-1 1 1,1-1-1,-1 1 1,0 0-1,-1 0 0,1 8 1,3 7 169,-1 1-273,-1 0-1,-1 1 1,-2 32-1,0-48-302,-20-10-10856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30.153"/>
    </inkml:context>
    <inkml:brush xml:id="br0">
      <inkml:brushProperty name="width" value="0.05" units="cm"/>
      <inkml:brushProperty name="height" value="0.05" units="cm"/>
      <inkml:brushProperty name="color" value="#FF0066"/>
    </inkml:brush>
  </inkml:definitions>
  <inkml:trace contextRef="#ctx0" brushRef="#br0">1 57 8868,'0'0'5250,"117"0"-3793,-72 0-1377,3 0-64,-3-8-16,0 2 0,-7-2-688,-4 0-1297,-7-4-1681,-11-3-1792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2:30.525"/>
    </inkml:context>
    <inkml:brush xml:id="br0">
      <inkml:brushProperty name="width" value="0.05" units="cm"/>
      <inkml:brushProperty name="height" value="0.05" units="cm"/>
      <inkml:brushProperty name="color" value="#FF0066"/>
    </inkml:brush>
  </inkml:definitions>
  <inkml:trace contextRef="#ctx0" brushRef="#br0">0 1 6115,'0'0'6259,"154"101"-4771,-100-48-175,-7 8-177,-6 4-191,-12 0-33,-8-2-479,-12-8 15,-9-2-448,0-8 0,-16-9-80,-16-1-801,-2-9-1648,3-10-1825,4-5-3778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0.930"/>
    </inkml:context>
    <inkml:brush xml:id="br0">
      <inkml:brushProperty name="width" value="0.05" units="cm"/>
      <inkml:brushProperty name="height" value="0.05" units="cm"/>
      <inkml:brushProperty name="color" value="#F6630D"/>
    </inkml:brush>
  </inkml:definitions>
  <inkml:trace contextRef="#ctx0" brushRef="#br0">1 1 496,'1'2'12041,"12"6"-12170,78 4 972,-1-4 0,101-4 806,-208-4-1683,-274 21-393,377-20 541,-43-1-291,-38 1-115,-17-1-191,-12 0 368,36 0-1044,32 1-4778,-26 0-704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26.601"/>
    </inkml:context>
    <inkml:brush xml:id="br0">
      <inkml:brushProperty name="width" value="0.05" units="cm"/>
      <inkml:brushProperty name="height" value="0.05" units="cm"/>
      <inkml:brushProperty name="color" value="#F6630D"/>
    </inkml:brush>
  </inkml:definitions>
  <inkml:trace contextRef="#ctx0" brushRef="#br0">1 258 2577,'0'0'7681,"3"1"-6843,14 3-490,0-1 0,1 0 1,0-1-1,-1-1 0,1-1 1,31-2-1,5 0 167,53 3-92,-27 1-152,0-2 0,-1-5 0,113-20 0,-169 15-302,6 0-1418,-29 10 1233,3 40-155,-3-40 388,0 0 0,0 0 0,-1 0 0,1 0 1,0 0-1,0-1 0,0 1 0,0 0 0,0 0 0,0 0 1,0 0-1,0 0 0,0 0 0,0-1 0,0 1 0,1 0 1,-1 0-1,0 0 0,0 0 0,0 0 0,0 0 0,0-1 1,0 1-1,0 0 0,0 0 0,0 0 0,0 0 0,0 0 0,0 0 1,1 0-1,-1 0 0,0 0 0,0-1 0,0 1 0,0 0 1,0 0-1,0 0 0,0 0 0,1 0 0,-1 0 0,0 0 1,0 0-1,0 0 0,0 0 0,0 0 0,0 0 0,1 0 1,-1 0-1,0 0 0,0 0 0,0 0 0,0 0 0,0 0 1,0 0-1,1 0 0,-1 0 0,0 0 0,0 1 0,0-1 0,0 0 1,0 0-1,0 0 0,0 0 0,0 0 0,1 0 0,5-22-159,5-26-1198,-8 26-94,-2-1 1,0-27-1,1-30 341,-1 79 1146,-1 0 1,0 1-1,1-1 0,-1 0 1,0 1-1,1-1 0,-1 0 1,1 1-1,-1-1 1,1 1-1,-1-1 0,1 1 1,0-1-1,-1 1 0,1-1 1,0 1-1,-1 0 1,1-1-1,0 1 0,-1 0 1,1-1-1,0 1 0,0 0 1,-1 0-1,1 0 1,0 0-1,0 0 0,1 0 1,29 0 142,-22 1 58,7 1-5,-1 0 0,0 2-1,0 0 1,0 1 0,-1 0 0,0 1-1,18 10 1,12 4 424,-18-10-419,-10-4-78,-1 1 0,1 0 0,-1 0 0,0 2 0,26 18 0,-40-26-176,0 0 1,0 0 0,0 0-1,0 0 1,0 1-1,0-1 1,0 0 0,-1 0-1,1 0 1,0 1 0,-1-1-1,1 0 1,-1 1-1,1-1 1,-1 1 0,0-1-1,1 0 1,-1 1 0,0-1-1,0 1 1,0-1-1,0 1 1,0-1 0,-1 1-1,1-1 1,0 0 0,-1 1-1,1-1 1,-1 1-1,1-1 1,-1 0 0,1 0-1,-1 1 1,0-1 0,0 0-1,0 0 1,0 0 0,0 0-1,0 0 1,0 0-1,0 0 1,0 0 0,0 0-1,-3 1 1,-6 5 20,0 0 0,-1-1-1,-22 10 1,27-13-7,-67 26 82,46-19-274,0 1 0,-30 16 0,41-12-1631,9-4-2246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5.024"/>
    </inkml:context>
    <inkml:brush xml:id="br0">
      <inkml:brushProperty name="width" value="0.05" units="cm"/>
      <inkml:brushProperty name="height" value="0.05" units="cm"/>
      <inkml:brushProperty name="color" value="#F6630D"/>
    </inkml:brush>
  </inkml:definitions>
  <inkml:trace contextRef="#ctx0" brushRef="#br0">0 404 1649,'0'0'11650,"14"-2"-11319,8-12-208,-2 0-1,0-1 0,0 0 1,28-32-1,-20 20-115,-8 9 7,-2-2 0,0 1 0,-1-2-1,-1 0 1,-1-1 0,-1-1 0,-1 0 0,-1-1 0,-2 0-1,10-31 1,-21 64 5,1 0 1,-1 0-1,1 0 0,1 0 0,2 14 0,0 10 58,-2 37 567,-2-48-441,0 0-1,2 0 0,1 0 1,0-1-1,2 1 0,0-1 0,9 26 1,-13-46-406,1-1 0,-1 0 0,0 1 0,0-1 0,1 0 0,-1 0 0,0 1 0,1-1 0,-1 0 0,0 0 1,1 0-1,-1 1 0,1-1 0,-1 0 0,0 0 0,1 0 0,-1 0 0,1 0 0,-1 0 0,0 0 0,1 0 0,-1 0 0,1 0 0,-1 0 1,0 0-1,1 0 0,-1 0 0,0 0 0,2-1 0,4 1-4498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5.598"/>
    </inkml:context>
    <inkml:brush xml:id="br0">
      <inkml:brushProperty name="width" value="0.05" units="cm"/>
      <inkml:brushProperty name="height" value="0.05" units="cm"/>
      <inkml:brushProperty name="color" value="#F6630D"/>
    </inkml:brush>
  </inkml:definitions>
  <inkml:trace contextRef="#ctx0" brushRef="#br0">260 5 3506,'0'0'3876,"-14"-1"-3687,-46-3 30,56 5-186,-1-1 0,0 1 0,1 0 0,-1 0 0,1 0 0,-1 1 1,1 0-1,0 0 0,0 0 0,0 0 0,0 1 0,0-1 0,0 1 0,0 0 0,-4 5 0,-2 2 197,1 1 0,0 0 0,-8 15 0,17-26-222,-10 17 393,0 0-1,2 0 1,0 1 0,1 0 0,-8 34 0,12-38-246,0-1 1,1 1 0,1 0 0,0 0 0,1 0-1,0 0 1,1-1 0,6 28 0,-5-34-117,0 0 1,1-1-1,0 1 1,1-1-1,0 1 1,-1-1-1,2-1 1,-1 1-1,1 0 0,0-1 1,0 0-1,0 0 1,1-1-1,0 1 1,11 6-1,-7-6 20,0 0-1,0-1 1,0 0-1,1 0 1,-1-1-1,1-1 1,-1 1-1,1-2 1,20 1 0,-30-2-63,1 0 0,-1 0 1,0 0-1,0 0 1,0-1-1,0 1 1,1 0-1,-1-1 0,0 1 1,0-1-1,0 1 1,0-1-1,0 0 1,0 0-1,0 1 0,0-1 1,0 0-1,-1 0 1,1 0-1,0 0 1,0 0-1,-1 0 0,2-2 1,7-34-955,-8 28 605,-1 1-1,0 0 1,-1-1-1,0 1 1,0 0-1,-1-1 1,-3-8-1,1 9 99,0 0 0,-1 1 0,0 0 0,0 0 0,-12-11 0,15 15 351,-1 0-1,0 0 1,-1 0 0,1 1 0,0-1 0,-1 1-1,1 0 1,-1 0 0,0 0 0,0 0 0,0 1 0,0-1-1,0 1 1,-6-1 1756,32 2-1612,94 0-1809,-66 0-1609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6.038"/>
    </inkml:context>
    <inkml:brush xml:id="br0">
      <inkml:brushProperty name="width" value="0.05" units="cm"/>
      <inkml:brushProperty name="height" value="0.05" units="cm"/>
      <inkml:brushProperty name="color" value="#F6630D"/>
    </inkml:brush>
  </inkml:definitions>
  <inkml:trace contextRef="#ctx0" brushRef="#br0">21 307 4162,'0'0'7473,"-3"3"-6521,3-3-913,0 1-1,-1-1 1,1 1-1,0-1 1,0 0-1,-1 1 1,1-1-1,0 0 1,0 0 0,-1 1-1,1-1 1,0 0-1,-1 1 1,1-1-1,0 0 1,-1 0-1,1 0 1,0 0-1,-1 1 1,1-1 0,-1 0-1,1 0 1,0 0-1,-1 0 1,1 0-1,-1 0 1,1 0-1,-1 0 1,1 0-1,0 0 1,-1 0 0,1 0-1,-1 0 1,1 0-1,0 0 1,-1-1-1,1 1 1,-1 0-1,1 0 1,0 0-1,-1-1 1,1 1 0,0 0-1,-1-1 1,0-23 930,1 9-1237,1 0 138,0 0 0,1 0 0,1 1 0,0-1 0,1 1 0,1 0 0,9-21 0,-2 10-127,1 1 0,1 0 0,22-26 0,-36 49 275,1 0 0,-1 0 0,1 0-1,-1 1 1,1-1 0,0 0 0,-1 0 0,1 1-1,0-1 1,0 0 0,-1 1 0,1-1 0,0 1-1,0-1 1,0 1 0,0 0 0,-1-1 0,1 1-1,0 0 1,0-1 0,0 1 0,0 0 0,0 0-1,0 0 1,0 0 0,0 0 0,0 0 0,0 0-1,0 0 1,0 0 0,0 1 0,0-1 0,0 0-1,-1 0 1,1 1 0,0-1 0,0 1-1,0-1 1,0 1 0,0-1 0,-1 1 0,1 0-1,0-1 1,-1 1 0,1 0 0,0-1 0,-1 1-1,1 0 1,-1 0 0,1 0 0,0 1 0,5 8 365,-1 0 1,1 1 0,5 19-1,-3-10 7,11 20 80,2-2 0,33 48 1,-67-83-7121,-14-12 3765,-18-11-3675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0T15:34:16.712"/>
    </inkml:context>
    <inkml:brush xml:id="br0">
      <inkml:brushProperty name="width" value="0.05" units="cm"/>
      <inkml:brushProperty name="height" value="0.05" units="cm"/>
      <inkml:brushProperty name="color" value="#F6630D"/>
    </inkml:brush>
  </inkml:definitions>
  <inkml:trace contextRef="#ctx0" brushRef="#br0">1 183 5282,'0'0'7844,"8"-2"-7374,236-27 214,-74 19-3643,-138 8 1725,-30 2 1278,0 0 0,0 0 0,0 0 0,0 0 0,0 0 0,0 0-1,0 0 1,0 1 0,0-1 0,0 1 0,0-1 0,0 1 0,-1 0 0,1 0-1,0-1 1,0 1 0,-1 1 0,1-1 0,-1 0 0,3 2 0,-2 1 189,1 0 0,-1 0 1,-1 0-1,1 0 0,0 0 1,-1 1-1,1 6 0,0-4-294,12 64 1349,-10-46-1007,1-1 0,1 0 0,12 33 0,-20-116 804,-13-241-4681,15 298 3619,0 1 0,1 0-1,-1 0 1,1 0 0,0-1 0,-1 1-1,1 0 1,0 0 0,-1 0 0,1 0 0,0 0-1,0 0 1,0 1 0,0-1 0,0 0-1,0 0 1,0 1 0,0-1 0,0 0-1,1 1 1,-1-1 0,0 1 0,0 0-1,0-1 1,3 1 0,36-9-151,-35 8 171,30-3 192,0 1 1,0 1-1,69 6 1,-101-4-213,0 1-1,0-1 1,0 1 0,0 0 0,-1 0-1,1 0 1,0 0 0,-1 0 0,1 1-1,-1-1 1,1 1 0,-1-1 0,0 1 0,1 0-1,-1 0 1,0 0 0,0 0 0,-1 1-1,1-1 1,0 1 0,-1-1 0,1 1-1,-1-1 1,0 1 0,0 0 0,0-1-1,0 1 1,0 0 0,0 3 0,-1-2-12,1-1 0,-1 1 1,0 0-1,0 0 0,-1-1 0,1 1 1,-1 0-1,0-1 0,0 1 0,0 0 1,0-1-1,0 1 0,-1-1 0,0 0 1,0 1-1,0-1 0,0 0 0,0 0 1,0 0-1,-1 0 0,0-1 0,-3 4 1,-14 7-35,-1-2 1,0 0 0,0-1-1,-1-1 1,0-2-1,0 0 1,-39 7 0,13-2-1592,41-9-1806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65515E-C6D3-4C94-8B13-D7A0C67A4331}"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64445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5515E-C6D3-4C94-8B13-D7A0C67A4331}"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87170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5515E-C6D3-4C94-8B13-D7A0C67A4331}"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373076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65515E-C6D3-4C94-8B13-D7A0C67A4331}"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205563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65515E-C6D3-4C94-8B13-D7A0C67A4331}"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24478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65515E-C6D3-4C94-8B13-D7A0C67A4331}"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53307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65515E-C6D3-4C94-8B13-D7A0C67A4331}"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6723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65515E-C6D3-4C94-8B13-D7A0C67A4331}"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366003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5515E-C6D3-4C94-8B13-D7A0C67A4331}"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169057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5515E-C6D3-4C94-8B13-D7A0C67A4331}"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53122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65515E-C6D3-4C94-8B13-D7A0C67A4331}"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78619-47A4-4944-A9BE-5E6E91DF3E23}" type="slidenum">
              <a:rPr lang="en-US" smtClean="0"/>
              <a:t>‹#›</a:t>
            </a:fld>
            <a:endParaRPr lang="en-US"/>
          </a:p>
        </p:txBody>
      </p:sp>
    </p:spTree>
    <p:extLst>
      <p:ext uri="{BB962C8B-B14F-4D97-AF65-F5344CB8AC3E}">
        <p14:creationId xmlns:p14="http://schemas.microsoft.com/office/powerpoint/2010/main" val="225592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5515E-C6D3-4C94-8B13-D7A0C67A4331}" type="datetimeFigureOut">
              <a:rPr lang="en-US" smtClean="0"/>
              <a:t>9/9/2021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78619-47A4-4944-A9BE-5E6E91DF3E23}" type="slidenum">
              <a:rPr lang="en-US" smtClean="0"/>
              <a:t>‹#›</a:t>
            </a:fld>
            <a:endParaRPr lang="en-US"/>
          </a:p>
        </p:txBody>
      </p:sp>
    </p:spTree>
    <p:extLst>
      <p:ext uri="{BB962C8B-B14F-4D97-AF65-F5344CB8AC3E}">
        <p14:creationId xmlns:p14="http://schemas.microsoft.com/office/powerpoint/2010/main" val="82443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17" Type="http://schemas.openxmlformats.org/officeDocument/2006/relationships/image" Target="../media/image6510.png"/><Relationship Id="rId671" Type="http://schemas.openxmlformats.org/officeDocument/2006/relationships/customXml" Target="../ink/ink338.xml"/><Relationship Id="rId769" Type="http://schemas.openxmlformats.org/officeDocument/2006/relationships/customXml" Target="../ink/ink387.xml"/><Relationship Id="rId21" Type="http://schemas.openxmlformats.org/officeDocument/2006/relationships/image" Target="../media/image17100.png"/><Relationship Id="rId324" Type="http://schemas.openxmlformats.org/officeDocument/2006/relationships/customXml" Target="../ink/ink163.xml"/><Relationship Id="rId531" Type="http://schemas.openxmlformats.org/officeDocument/2006/relationships/image" Target="../media/image2711.png"/><Relationship Id="rId629" Type="http://schemas.openxmlformats.org/officeDocument/2006/relationships/customXml" Target="../ink/ink317.xml"/><Relationship Id="rId170" Type="http://schemas.openxmlformats.org/officeDocument/2006/relationships/customXml" Target="../ink/ink86.xml"/><Relationship Id="rId268" Type="http://schemas.openxmlformats.org/officeDocument/2006/relationships/customXml" Target="../ink/ink135.xml"/><Relationship Id="rId475" Type="http://schemas.openxmlformats.org/officeDocument/2006/relationships/image" Target="../media/image2430.png"/><Relationship Id="rId682" Type="http://schemas.openxmlformats.org/officeDocument/2006/relationships/image" Target="../media/image3460.png"/><Relationship Id="rId32" Type="http://schemas.openxmlformats.org/officeDocument/2006/relationships/customXml" Target="../ink/ink17.xml"/><Relationship Id="rId128" Type="http://schemas.openxmlformats.org/officeDocument/2006/relationships/customXml" Target="../ink/ink65.xml"/><Relationship Id="rId335" Type="http://schemas.openxmlformats.org/officeDocument/2006/relationships/image" Target="../media/image17410.png"/><Relationship Id="rId542" Type="http://schemas.openxmlformats.org/officeDocument/2006/relationships/customXml" Target="../ink/ink273.xml"/><Relationship Id="rId181" Type="http://schemas.openxmlformats.org/officeDocument/2006/relationships/image" Target="../media/image9710.png"/><Relationship Id="rId402" Type="http://schemas.openxmlformats.org/officeDocument/2006/relationships/customXml" Target="../ink/ink202.xml"/><Relationship Id="rId279" Type="http://schemas.openxmlformats.org/officeDocument/2006/relationships/image" Target="../media/image14610.png"/><Relationship Id="rId486" Type="http://schemas.openxmlformats.org/officeDocument/2006/relationships/customXml" Target="../ink/ink245.xml"/><Relationship Id="rId693" Type="http://schemas.openxmlformats.org/officeDocument/2006/relationships/customXml" Target="../ink/ink349.xml"/><Relationship Id="rId707" Type="http://schemas.openxmlformats.org/officeDocument/2006/relationships/customXml" Target="../ink/ink356.xml"/><Relationship Id="rId43" Type="http://schemas.openxmlformats.org/officeDocument/2006/relationships/image" Target="../media/image2810.png"/><Relationship Id="rId139" Type="http://schemas.openxmlformats.org/officeDocument/2006/relationships/image" Target="../media/image7610.png"/><Relationship Id="rId346" Type="http://schemas.openxmlformats.org/officeDocument/2006/relationships/customXml" Target="../ink/ink174.xml"/><Relationship Id="rId553" Type="http://schemas.openxmlformats.org/officeDocument/2006/relationships/image" Target="../media/image2820.png"/><Relationship Id="rId760" Type="http://schemas.openxmlformats.org/officeDocument/2006/relationships/image" Target="../media/image3850.png"/><Relationship Id="rId192" Type="http://schemas.openxmlformats.org/officeDocument/2006/relationships/customXml" Target="../ink/ink97.xml"/><Relationship Id="rId206" Type="http://schemas.openxmlformats.org/officeDocument/2006/relationships/customXml" Target="../ink/ink104.xml"/><Relationship Id="rId413" Type="http://schemas.openxmlformats.org/officeDocument/2006/relationships/image" Target="../media/image21310.png"/><Relationship Id="rId497" Type="http://schemas.openxmlformats.org/officeDocument/2006/relationships/image" Target="../media/image2540.png"/><Relationship Id="rId620" Type="http://schemas.openxmlformats.org/officeDocument/2006/relationships/image" Target="../media/image3150.png"/><Relationship Id="rId718" Type="http://schemas.openxmlformats.org/officeDocument/2006/relationships/image" Target="../media/image3640.png"/><Relationship Id="rId12" Type="http://schemas.openxmlformats.org/officeDocument/2006/relationships/customXml" Target="../ink/ink7.xml"/><Relationship Id="rId108" Type="http://schemas.openxmlformats.org/officeDocument/2006/relationships/customXml" Target="../ink/ink55.xml"/><Relationship Id="rId315" Type="http://schemas.openxmlformats.org/officeDocument/2006/relationships/image" Target="../media/image16410.png"/><Relationship Id="rId357" Type="http://schemas.openxmlformats.org/officeDocument/2006/relationships/image" Target="../media/image18510.png"/><Relationship Id="rId522" Type="http://schemas.openxmlformats.org/officeDocument/2006/relationships/customXml" Target="../ink/ink263.xml"/><Relationship Id="rId54" Type="http://schemas.openxmlformats.org/officeDocument/2006/relationships/customXml" Target="../ink/ink28.xml"/><Relationship Id="rId96" Type="http://schemas.openxmlformats.org/officeDocument/2006/relationships/customXml" Target="../ink/ink49.xml"/><Relationship Id="rId161" Type="http://schemas.openxmlformats.org/officeDocument/2006/relationships/image" Target="../media/image8710.png"/><Relationship Id="rId217" Type="http://schemas.openxmlformats.org/officeDocument/2006/relationships/image" Target="../media/image11510.png"/><Relationship Id="rId399" Type="http://schemas.openxmlformats.org/officeDocument/2006/relationships/image" Target="../media/image20610.png"/><Relationship Id="rId564" Type="http://schemas.openxmlformats.org/officeDocument/2006/relationships/customXml" Target="../ink/ink284.xml"/><Relationship Id="rId771" Type="http://schemas.openxmlformats.org/officeDocument/2006/relationships/customXml" Target="../ink/ink388.xml"/><Relationship Id="rId259" Type="http://schemas.openxmlformats.org/officeDocument/2006/relationships/image" Target="../media/image13610.png"/><Relationship Id="rId424" Type="http://schemas.openxmlformats.org/officeDocument/2006/relationships/customXml" Target="../ink/ink213.xml"/><Relationship Id="rId466" Type="http://schemas.openxmlformats.org/officeDocument/2006/relationships/customXml" Target="../ink/ink235.xml"/><Relationship Id="rId631" Type="http://schemas.openxmlformats.org/officeDocument/2006/relationships/customXml" Target="../ink/ink318.xml"/><Relationship Id="rId673" Type="http://schemas.openxmlformats.org/officeDocument/2006/relationships/customXml" Target="../ink/ink339.xml"/><Relationship Id="rId729" Type="http://schemas.openxmlformats.org/officeDocument/2006/relationships/customXml" Target="../ink/ink367.xml"/><Relationship Id="rId23" Type="http://schemas.openxmlformats.org/officeDocument/2006/relationships/image" Target="../media/image18100.png"/><Relationship Id="rId119" Type="http://schemas.openxmlformats.org/officeDocument/2006/relationships/image" Target="../media/image6610.png"/><Relationship Id="rId270" Type="http://schemas.openxmlformats.org/officeDocument/2006/relationships/customXml" Target="../ink/ink136.xml"/><Relationship Id="rId326" Type="http://schemas.openxmlformats.org/officeDocument/2006/relationships/customXml" Target="../ink/ink164.xml"/><Relationship Id="rId533" Type="http://schemas.openxmlformats.org/officeDocument/2006/relationships/image" Target="../media/image2720.png"/><Relationship Id="rId65" Type="http://schemas.openxmlformats.org/officeDocument/2006/relationships/image" Target="../media/image3910.png"/><Relationship Id="rId130" Type="http://schemas.openxmlformats.org/officeDocument/2006/relationships/customXml" Target="../ink/ink66.xml"/><Relationship Id="rId368" Type="http://schemas.openxmlformats.org/officeDocument/2006/relationships/customXml" Target="../ink/ink185.xml"/><Relationship Id="rId575" Type="http://schemas.openxmlformats.org/officeDocument/2006/relationships/customXml" Target="../ink/ink290.xml"/><Relationship Id="rId740" Type="http://schemas.openxmlformats.org/officeDocument/2006/relationships/image" Target="../media/image3750.png"/><Relationship Id="rId782" Type="http://schemas.openxmlformats.org/officeDocument/2006/relationships/image" Target="../media/image3960.png"/><Relationship Id="rId172" Type="http://schemas.openxmlformats.org/officeDocument/2006/relationships/customXml" Target="../ink/ink87.xml"/><Relationship Id="rId228" Type="http://schemas.openxmlformats.org/officeDocument/2006/relationships/customXml" Target="../ink/ink115.xml"/><Relationship Id="rId435" Type="http://schemas.openxmlformats.org/officeDocument/2006/relationships/image" Target="../media/image22410.png"/><Relationship Id="rId477" Type="http://schemas.openxmlformats.org/officeDocument/2006/relationships/image" Target="../media/image2440.png"/><Relationship Id="rId600" Type="http://schemas.openxmlformats.org/officeDocument/2006/relationships/image" Target="../media/image3050.png"/><Relationship Id="rId642" Type="http://schemas.openxmlformats.org/officeDocument/2006/relationships/image" Target="../media/image3260.png"/><Relationship Id="rId684" Type="http://schemas.openxmlformats.org/officeDocument/2006/relationships/image" Target="../media/image3470.png"/><Relationship Id="rId281" Type="http://schemas.openxmlformats.org/officeDocument/2006/relationships/image" Target="../media/image14710.png"/><Relationship Id="rId337" Type="http://schemas.openxmlformats.org/officeDocument/2006/relationships/image" Target="../media/image17510.png"/><Relationship Id="rId502" Type="http://schemas.openxmlformats.org/officeDocument/2006/relationships/customXml" Target="../ink/ink253.xml"/><Relationship Id="rId34" Type="http://schemas.openxmlformats.org/officeDocument/2006/relationships/customXml" Target="../ink/ink18.xml"/><Relationship Id="rId76" Type="http://schemas.openxmlformats.org/officeDocument/2006/relationships/customXml" Target="../ink/ink39.xml"/><Relationship Id="rId141" Type="http://schemas.openxmlformats.org/officeDocument/2006/relationships/image" Target="../media/image7710.png"/><Relationship Id="rId379" Type="http://schemas.openxmlformats.org/officeDocument/2006/relationships/image" Target="../media/image19610.png"/><Relationship Id="rId544" Type="http://schemas.openxmlformats.org/officeDocument/2006/relationships/customXml" Target="../ink/ink274.xml"/><Relationship Id="rId586" Type="http://schemas.openxmlformats.org/officeDocument/2006/relationships/image" Target="../media/image2980.png"/><Relationship Id="rId751" Type="http://schemas.openxmlformats.org/officeDocument/2006/relationships/customXml" Target="../ink/ink378.xml"/><Relationship Id="rId793" Type="http://schemas.openxmlformats.org/officeDocument/2006/relationships/customXml" Target="../ink/ink399.xml"/><Relationship Id="rId807" Type="http://schemas.openxmlformats.org/officeDocument/2006/relationships/customXml" Target="../ink/ink406.xml"/><Relationship Id="rId7" Type="http://schemas.openxmlformats.org/officeDocument/2006/relationships/image" Target="../media/image10100.png"/><Relationship Id="rId183" Type="http://schemas.openxmlformats.org/officeDocument/2006/relationships/image" Target="../media/image9810.png"/><Relationship Id="rId239" Type="http://schemas.openxmlformats.org/officeDocument/2006/relationships/image" Target="../media/image12610.png"/><Relationship Id="rId390" Type="http://schemas.openxmlformats.org/officeDocument/2006/relationships/customXml" Target="../ink/ink196.xml"/><Relationship Id="rId404" Type="http://schemas.openxmlformats.org/officeDocument/2006/relationships/customXml" Target="../ink/ink203.xml"/><Relationship Id="rId446" Type="http://schemas.openxmlformats.org/officeDocument/2006/relationships/customXml" Target="../ink/ink224.xml"/><Relationship Id="rId611" Type="http://schemas.openxmlformats.org/officeDocument/2006/relationships/customXml" Target="../ink/ink308.xml"/><Relationship Id="rId653" Type="http://schemas.openxmlformats.org/officeDocument/2006/relationships/customXml" Target="../ink/ink329.xml"/><Relationship Id="rId250" Type="http://schemas.openxmlformats.org/officeDocument/2006/relationships/customXml" Target="../ink/ink126.xml"/><Relationship Id="rId292" Type="http://schemas.openxmlformats.org/officeDocument/2006/relationships/customXml" Target="../ink/ink147.xml"/><Relationship Id="rId306" Type="http://schemas.openxmlformats.org/officeDocument/2006/relationships/customXml" Target="../ink/ink154.xml"/><Relationship Id="rId488" Type="http://schemas.openxmlformats.org/officeDocument/2006/relationships/customXml" Target="../ink/ink246.xml"/><Relationship Id="rId695" Type="http://schemas.openxmlformats.org/officeDocument/2006/relationships/customXml" Target="../ink/ink350.xml"/><Relationship Id="rId709" Type="http://schemas.openxmlformats.org/officeDocument/2006/relationships/customXml" Target="../ink/ink357.xml"/><Relationship Id="rId45" Type="http://schemas.openxmlformats.org/officeDocument/2006/relationships/image" Target="../media/image2910.png"/><Relationship Id="rId87" Type="http://schemas.openxmlformats.org/officeDocument/2006/relationships/image" Target="../media/image5010.png"/><Relationship Id="rId110" Type="http://schemas.openxmlformats.org/officeDocument/2006/relationships/customXml" Target="../ink/ink56.xml"/><Relationship Id="rId348" Type="http://schemas.openxmlformats.org/officeDocument/2006/relationships/customXml" Target="../ink/ink175.xml"/><Relationship Id="rId513" Type="http://schemas.openxmlformats.org/officeDocument/2006/relationships/image" Target="../media/image2620.png"/><Relationship Id="rId555" Type="http://schemas.openxmlformats.org/officeDocument/2006/relationships/image" Target="../media/image2830.png"/><Relationship Id="rId597" Type="http://schemas.openxmlformats.org/officeDocument/2006/relationships/customXml" Target="../ink/ink301.xml"/><Relationship Id="rId720" Type="http://schemas.openxmlformats.org/officeDocument/2006/relationships/image" Target="../media/image3650.png"/><Relationship Id="rId762" Type="http://schemas.openxmlformats.org/officeDocument/2006/relationships/image" Target="../media/image3860.png"/><Relationship Id="rId818" Type="http://schemas.openxmlformats.org/officeDocument/2006/relationships/image" Target="../media/image1189.png"/><Relationship Id="rId152" Type="http://schemas.openxmlformats.org/officeDocument/2006/relationships/customXml" Target="../ink/ink77.xml"/><Relationship Id="rId194" Type="http://schemas.openxmlformats.org/officeDocument/2006/relationships/customXml" Target="../ink/ink98.xml"/><Relationship Id="rId208" Type="http://schemas.openxmlformats.org/officeDocument/2006/relationships/customXml" Target="../ink/ink105.xml"/><Relationship Id="rId415" Type="http://schemas.openxmlformats.org/officeDocument/2006/relationships/image" Target="../media/image21410.png"/><Relationship Id="rId457" Type="http://schemas.openxmlformats.org/officeDocument/2006/relationships/image" Target="../media/image2350.png"/><Relationship Id="rId622" Type="http://schemas.openxmlformats.org/officeDocument/2006/relationships/image" Target="../media/image3160.png"/><Relationship Id="rId261" Type="http://schemas.openxmlformats.org/officeDocument/2006/relationships/image" Target="../media/image13710.png"/><Relationship Id="rId499" Type="http://schemas.openxmlformats.org/officeDocument/2006/relationships/image" Target="../media/image2550.png"/><Relationship Id="rId664" Type="http://schemas.openxmlformats.org/officeDocument/2006/relationships/image" Target="../media/image3370.png"/><Relationship Id="rId14" Type="http://schemas.openxmlformats.org/officeDocument/2006/relationships/customXml" Target="../ink/ink8.xml"/><Relationship Id="rId56" Type="http://schemas.openxmlformats.org/officeDocument/2006/relationships/customXml" Target="../ink/ink29.xml"/><Relationship Id="rId317" Type="http://schemas.openxmlformats.org/officeDocument/2006/relationships/image" Target="../media/image16510.png"/><Relationship Id="rId359" Type="http://schemas.openxmlformats.org/officeDocument/2006/relationships/image" Target="../media/image18610.png"/><Relationship Id="rId524" Type="http://schemas.openxmlformats.org/officeDocument/2006/relationships/customXml" Target="../ink/ink264.xml"/><Relationship Id="rId566" Type="http://schemas.openxmlformats.org/officeDocument/2006/relationships/customXml" Target="../ink/ink285.xml"/><Relationship Id="rId731" Type="http://schemas.openxmlformats.org/officeDocument/2006/relationships/customXml" Target="../ink/ink368.xml"/><Relationship Id="rId773" Type="http://schemas.openxmlformats.org/officeDocument/2006/relationships/customXml" Target="../ink/ink389.xml"/><Relationship Id="rId98" Type="http://schemas.openxmlformats.org/officeDocument/2006/relationships/customXml" Target="../ink/ink50.xml"/><Relationship Id="rId121" Type="http://schemas.openxmlformats.org/officeDocument/2006/relationships/image" Target="../media/image6710.png"/><Relationship Id="rId163" Type="http://schemas.openxmlformats.org/officeDocument/2006/relationships/image" Target="../media/image8810.png"/><Relationship Id="rId219" Type="http://schemas.openxmlformats.org/officeDocument/2006/relationships/image" Target="../media/image11610.png"/><Relationship Id="rId370" Type="http://schemas.openxmlformats.org/officeDocument/2006/relationships/customXml" Target="../ink/ink186.xml"/><Relationship Id="rId426" Type="http://schemas.openxmlformats.org/officeDocument/2006/relationships/customXml" Target="../ink/ink214.xml"/><Relationship Id="rId633" Type="http://schemas.openxmlformats.org/officeDocument/2006/relationships/customXml" Target="../ink/ink319.xml"/><Relationship Id="rId230" Type="http://schemas.openxmlformats.org/officeDocument/2006/relationships/customXml" Target="../ink/ink116.xml"/><Relationship Id="rId468" Type="http://schemas.openxmlformats.org/officeDocument/2006/relationships/customXml" Target="../ink/ink236.xml"/><Relationship Id="rId675" Type="http://schemas.openxmlformats.org/officeDocument/2006/relationships/customXml" Target="../ink/ink340.xml"/><Relationship Id="rId25" Type="http://schemas.openxmlformats.org/officeDocument/2006/relationships/image" Target="../media/image19100.png"/><Relationship Id="rId67" Type="http://schemas.openxmlformats.org/officeDocument/2006/relationships/image" Target="../media/image4010.png"/><Relationship Id="rId272" Type="http://schemas.openxmlformats.org/officeDocument/2006/relationships/customXml" Target="../ink/ink137.xml"/><Relationship Id="rId328" Type="http://schemas.openxmlformats.org/officeDocument/2006/relationships/customXml" Target="../ink/ink165.xml"/><Relationship Id="rId535" Type="http://schemas.openxmlformats.org/officeDocument/2006/relationships/image" Target="../media/image2730.png"/><Relationship Id="rId577" Type="http://schemas.openxmlformats.org/officeDocument/2006/relationships/customXml" Target="../ink/ink291.xml"/><Relationship Id="rId700" Type="http://schemas.openxmlformats.org/officeDocument/2006/relationships/image" Target="../media/image3550.png"/><Relationship Id="rId742" Type="http://schemas.openxmlformats.org/officeDocument/2006/relationships/image" Target="../media/image3760.png"/><Relationship Id="rId132" Type="http://schemas.openxmlformats.org/officeDocument/2006/relationships/customXml" Target="../ink/ink67.xml"/><Relationship Id="rId174" Type="http://schemas.openxmlformats.org/officeDocument/2006/relationships/customXml" Target="../ink/ink88.xml"/><Relationship Id="rId381" Type="http://schemas.openxmlformats.org/officeDocument/2006/relationships/image" Target="../media/image19710.png"/><Relationship Id="rId602" Type="http://schemas.openxmlformats.org/officeDocument/2006/relationships/image" Target="../media/image3060.png"/><Relationship Id="rId784" Type="http://schemas.openxmlformats.org/officeDocument/2006/relationships/image" Target="../media/image3970.png"/><Relationship Id="rId241" Type="http://schemas.openxmlformats.org/officeDocument/2006/relationships/image" Target="../media/image12710.png"/><Relationship Id="rId437" Type="http://schemas.openxmlformats.org/officeDocument/2006/relationships/image" Target="../media/image22510.png"/><Relationship Id="rId479" Type="http://schemas.openxmlformats.org/officeDocument/2006/relationships/image" Target="../media/image2450.png"/><Relationship Id="rId644" Type="http://schemas.openxmlformats.org/officeDocument/2006/relationships/image" Target="../media/image3270.png"/><Relationship Id="rId686" Type="http://schemas.openxmlformats.org/officeDocument/2006/relationships/image" Target="../media/image3480.png"/><Relationship Id="rId36" Type="http://schemas.openxmlformats.org/officeDocument/2006/relationships/customXml" Target="../ink/ink19.xml"/><Relationship Id="rId283" Type="http://schemas.openxmlformats.org/officeDocument/2006/relationships/image" Target="../media/image14810.png"/><Relationship Id="rId339" Type="http://schemas.openxmlformats.org/officeDocument/2006/relationships/image" Target="../media/image17610.png"/><Relationship Id="rId490" Type="http://schemas.openxmlformats.org/officeDocument/2006/relationships/customXml" Target="../ink/ink247.xml"/><Relationship Id="rId504" Type="http://schemas.openxmlformats.org/officeDocument/2006/relationships/customXml" Target="../ink/ink254.xml"/><Relationship Id="rId546" Type="http://schemas.openxmlformats.org/officeDocument/2006/relationships/customXml" Target="../ink/ink275.xml"/><Relationship Id="rId711" Type="http://schemas.openxmlformats.org/officeDocument/2006/relationships/customXml" Target="../ink/ink358.xml"/><Relationship Id="rId753" Type="http://schemas.openxmlformats.org/officeDocument/2006/relationships/customXml" Target="../ink/ink379.xml"/><Relationship Id="rId78" Type="http://schemas.openxmlformats.org/officeDocument/2006/relationships/customXml" Target="../ink/ink40.xml"/><Relationship Id="rId101" Type="http://schemas.openxmlformats.org/officeDocument/2006/relationships/image" Target="../media/image5710.png"/><Relationship Id="rId143" Type="http://schemas.openxmlformats.org/officeDocument/2006/relationships/image" Target="../media/image7810.png"/><Relationship Id="rId185" Type="http://schemas.openxmlformats.org/officeDocument/2006/relationships/image" Target="../media/image9910.png"/><Relationship Id="rId350" Type="http://schemas.openxmlformats.org/officeDocument/2006/relationships/customXml" Target="../ink/ink176.xml"/><Relationship Id="rId406" Type="http://schemas.openxmlformats.org/officeDocument/2006/relationships/customXml" Target="../ink/ink204.xml"/><Relationship Id="rId588" Type="http://schemas.openxmlformats.org/officeDocument/2006/relationships/image" Target="../media/image2990.png"/><Relationship Id="rId795" Type="http://schemas.openxmlformats.org/officeDocument/2006/relationships/customXml" Target="../ink/ink400.xml"/><Relationship Id="rId809" Type="http://schemas.openxmlformats.org/officeDocument/2006/relationships/customXml" Target="../ink/ink407.xml"/><Relationship Id="rId9" Type="http://schemas.openxmlformats.org/officeDocument/2006/relationships/image" Target="../media/image11100.png"/><Relationship Id="rId210" Type="http://schemas.openxmlformats.org/officeDocument/2006/relationships/customXml" Target="../ink/ink106.xml"/><Relationship Id="rId392" Type="http://schemas.openxmlformats.org/officeDocument/2006/relationships/customXml" Target="../ink/ink197.xml"/><Relationship Id="rId448" Type="http://schemas.openxmlformats.org/officeDocument/2006/relationships/customXml" Target="../ink/ink225.xml"/><Relationship Id="rId613" Type="http://schemas.openxmlformats.org/officeDocument/2006/relationships/customXml" Target="../ink/ink309.xml"/><Relationship Id="rId655" Type="http://schemas.openxmlformats.org/officeDocument/2006/relationships/customXml" Target="../ink/ink330.xml"/><Relationship Id="rId697" Type="http://schemas.openxmlformats.org/officeDocument/2006/relationships/customXml" Target="../ink/ink351.xml"/><Relationship Id="rId820" Type="http://schemas.openxmlformats.org/officeDocument/2006/relationships/image" Target="../media/image1190.png"/><Relationship Id="rId252" Type="http://schemas.openxmlformats.org/officeDocument/2006/relationships/customXml" Target="../ink/ink127.xml"/><Relationship Id="rId294" Type="http://schemas.openxmlformats.org/officeDocument/2006/relationships/customXml" Target="../ink/ink148.xml"/><Relationship Id="rId308" Type="http://schemas.openxmlformats.org/officeDocument/2006/relationships/customXml" Target="../ink/ink155.xml"/><Relationship Id="rId515" Type="http://schemas.openxmlformats.org/officeDocument/2006/relationships/image" Target="../media/image2630.png"/><Relationship Id="rId722" Type="http://schemas.openxmlformats.org/officeDocument/2006/relationships/image" Target="../media/image3660.png"/><Relationship Id="rId47" Type="http://schemas.openxmlformats.org/officeDocument/2006/relationships/image" Target="../media/image3010.png"/><Relationship Id="rId89" Type="http://schemas.openxmlformats.org/officeDocument/2006/relationships/image" Target="../media/image5110.png"/><Relationship Id="rId112" Type="http://schemas.openxmlformats.org/officeDocument/2006/relationships/customXml" Target="../ink/ink57.xml"/><Relationship Id="rId154" Type="http://schemas.openxmlformats.org/officeDocument/2006/relationships/customXml" Target="../ink/ink78.xml"/><Relationship Id="rId361" Type="http://schemas.openxmlformats.org/officeDocument/2006/relationships/image" Target="../media/image18710.png"/><Relationship Id="rId557" Type="http://schemas.openxmlformats.org/officeDocument/2006/relationships/image" Target="../media/image2840.png"/><Relationship Id="rId599" Type="http://schemas.openxmlformats.org/officeDocument/2006/relationships/customXml" Target="../ink/ink302.xml"/><Relationship Id="rId764" Type="http://schemas.openxmlformats.org/officeDocument/2006/relationships/image" Target="../media/image3870.png"/><Relationship Id="rId196" Type="http://schemas.openxmlformats.org/officeDocument/2006/relationships/customXml" Target="../ink/ink99.xml"/><Relationship Id="rId417" Type="http://schemas.openxmlformats.org/officeDocument/2006/relationships/image" Target="../media/image21510.png"/><Relationship Id="rId459" Type="http://schemas.openxmlformats.org/officeDocument/2006/relationships/customXml" Target="../ink/ink231.xml"/><Relationship Id="rId624" Type="http://schemas.openxmlformats.org/officeDocument/2006/relationships/image" Target="../media/image3170.png"/><Relationship Id="rId666" Type="http://schemas.openxmlformats.org/officeDocument/2006/relationships/image" Target="../media/image3380.png"/><Relationship Id="rId16" Type="http://schemas.openxmlformats.org/officeDocument/2006/relationships/customXml" Target="../ink/ink9.xml"/><Relationship Id="rId221" Type="http://schemas.openxmlformats.org/officeDocument/2006/relationships/image" Target="../media/image11710.png"/><Relationship Id="rId263" Type="http://schemas.openxmlformats.org/officeDocument/2006/relationships/image" Target="../media/image13810.png"/><Relationship Id="rId319" Type="http://schemas.openxmlformats.org/officeDocument/2006/relationships/image" Target="../media/image16610.png"/><Relationship Id="rId470" Type="http://schemas.openxmlformats.org/officeDocument/2006/relationships/customXml" Target="../ink/ink237.xml"/><Relationship Id="rId526" Type="http://schemas.openxmlformats.org/officeDocument/2006/relationships/customXml" Target="../ink/ink265.xml"/><Relationship Id="rId58" Type="http://schemas.openxmlformats.org/officeDocument/2006/relationships/customXml" Target="../ink/ink30.xml"/><Relationship Id="rId123" Type="http://schemas.openxmlformats.org/officeDocument/2006/relationships/image" Target="../media/image6810.png"/><Relationship Id="rId330" Type="http://schemas.openxmlformats.org/officeDocument/2006/relationships/customXml" Target="../ink/ink166.xml"/><Relationship Id="rId568" Type="http://schemas.openxmlformats.org/officeDocument/2006/relationships/customXml" Target="../ink/ink286.xml"/><Relationship Id="rId733" Type="http://schemas.openxmlformats.org/officeDocument/2006/relationships/customXml" Target="../ink/ink369.xml"/><Relationship Id="rId775" Type="http://schemas.openxmlformats.org/officeDocument/2006/relationships/customXml" Target="../ink/ink390.xml"/><Relationship Id="rId165" Type="http://schemas.openxmlformats.org/officeDocument/2006/relationships/image" Target="../media/image8910.png"/><Relationship Id="rId372" Type="http://schemas.openxmlformats.org/officeDocument/2006/relationships/customXml" Target="../ink/ink187.xml"/><Relationship Id="rId428" Type="http://schemas.openxmlformats.org/officeDocument/2006/relationships/customXml" Target="../ink/ink215.xml"/><Relationship Id="rId635" Type="http://schemas.openxmlformats.org/officeDocument/2006/relationships/customXml" Target="../ink/ink320.xml"/><Relationship Id="rId677" Type="http://schemas.openxmlformats.org/officeDocument/2006/relationships/customXml" Target="../ink/ink341.xml"/><Relationship Id="rId800" Type="http://schemas.openxmlformats.org/officeDocument/2006/relationships/image" Target="../media/image4050.png"/><Relationship Id="rId232" Type="http://schemas.openxmlformats.org/officeDocument/2006/relationships/customXml" Target="../ink/ink117.xml"/><Relationship Id="rId274" Type="http://schemas.openxmlformats.org/officeDocument/2006/relationships/customXml" Target="../ink/ink138.xml"/><Relationship Id="rId481" Type="http://schemas.openxmlformats.org/officeDocument/2006/relationships/image" Target="../media/image2460.png"/><Relationship Id="rId702" Type="http://schemas.openxmlformats.org/officeDocument/2006/relationships/image" Target="../media/image3560.png"/><Relationship Id="rId27" Type="http://schemas.openxmlformats.org/officeDocument/2006/relationships/image" Target="../media/image20100.png"/><Relationship Id="rId69" Type="http://schemas.openxmlformats.org/officeDocument/2006/relationships/image" Target="../media/image4110.png"/><Relationship Id="rId134" Type="http://schemas.openxmlformats.org/officeDocument/2006/relationships/customXml" Target="../ink/ink68.xml"/><Relationship Id="rId537" Type="http://schemas.openxmlformats.org/officeDocument/2006/relationships/image" Target="../media/image2740.png"/><Relationship Id="rId579" Type="http://schemas.openxmlformats.org/officeDocument/2006/relationships/customXml" Target="../ink/ink292.xml"/><Relationship Id="rId744" Type="http://schemas.openxmlformats.org/officeDocument/2006/relationships/image" Target="../media/image3770.png"/><Relationship Id="rId786" Type="http://schemas.openxmlformats.org/officeDocument/2006/relationships/image" Target="../media/image3980.png"/><Relationship Id="rId80" Type="http://schemas.openxmlformats.org/officeDocument/2006/relationships/customXml" Target="../ink/ink41.xml"/><Relationship Id="rId176" Type="http://schemas.openxmlformats.org/officeDocument/2006/relationships/customXml" Target="../ink/ink89.xml"/><Relationship Id="rId341" Type="http://schemas.openxmlformats.org/officeDocument/2006/relationships/image" Target="../media/image17710.png"/><Relationship Id="rId383" Type="http://schemas.openxmlformats.org/officeDocument/2006/relationships/image" Target="../media/image19810.png"/><Relationship Id="rId439" Type="http://schemas.openxmlformats.org/officeDocument/2006/relationships/image" Target="../media/image22610.png"/><Relationship Id="rId590" Type="http://schemas.openxmlformats.org/officeDocument/2006/relationships/image" Target="../media/image3000.png"/><Relationship Id="rId604" Type="http://schemas.openxmlformats.org/officeDocument/2006/relationships/image" Target="../media/image3070.png"/><Relationship Id="rId646" Type="http://schemas.openxmlformats.org/officeDocument/2006/relationships/image" Target="../media/image3280.png"/><Relationship Id="rId811" Type="http://schemas.openxmlformats.org/officeDocument/2006/relationships/customXml" Target="../ink/ink408.xml"/><Relationship Id="rId201" Type="http://schemas.openxmlformats.org/officeDocument/2006/relationships/image" Target="../media/image10710.png"/><Relationship Id="rId243" Type="http://schemas.openxmlformats.org/officeDocument/2006/relationships/image" Target="../media/image12810.png"/><Relationship Id="rId285" Type="http://schemas.openxmlformats.org/officeDocument/2006/relationships/image" Target="../media/image14910.png"/><Relationship Id="rId450" Type="http://schemas.openxmlformats.org/officeDocument/2006/relationships/customXml" Target="../ink/ink226.xml"/><Relationship Id="rId506" Type="http://schemas.openxmlformats.org/officeDocument/2006/relationships/customXml" Target="../ink/ink255.xml"/><Relationship Id="rId688" Type="http://schemas.openxmlformats.org/officeDocument/2006/relationships/image" Target="../media/image3490.png"/><Relationship Id="rId38" Type="http://schemas.openxmlformats.org/officeDocument/2006/relationships/customXml" Target="../ink/ink20.xml"/><Relationship Id="rId103" Type="http://schemas.openxmlformats.org/officeDocument/2006/relationships/image" Target="../media/image5810.png"/><Relationship Id="rId310" Type="http://schemas.openxmlformats.org/officeDocument/2006/relationships/customXml" Target="../ink/ink156.xml"/><Relationship Id="rId492" Type="http://schemas.openxmlformats.org/officeDocument/2006/relationships/customXml" Target="../ink/ink248.xml"/><Relationship Id="rId548" Type="http://schemas.openxmlformats.org/officeDocument/2006/relationships/customXml" Target="../ink/ink276.xml"/><Relationship Id="rId713" Type="http://schemas.openxmlformats.org/officeDocument/2006/relationships/customXml" Target="../ink/ink359.xml"/><Relationship Id="rId755" Type="http://schemas.openxmlformats.org/officeDocument/2006/relationships/customXml" Target="../ink/ink380.xml"/><Relationship Id="rId797" Type="http://schemas.openxmlformats.org/officeDocument/2006/relationships/customXml" Target="../ink/ink401.xml"/><Relationship Id="rId91" Type="http://schemas.openxmlformats.org/officeDocument/2006/relationships/image" Target="../media/image5210.png"/><Relationship Id="rId145" Type="http://schemas.openxmlformats.org/officeDocument/2006/relationships/image" Target="../media/image7910.png"/><Relationship Id="rId187" Type="http://schemas.openxmlformats.org/officeDocument/2006/relationships/image" Target="../media/image10010.png"/><Relationship Id="rId352" Type="http://schemas.openxmlformats.org/officeDocument/2006/relationships/customXml" Target="../ink/ink177.xml"/><Relationship Id="rId394" Type="http://schemas.openxmlformats.org/officeDocument/2006/relationships/customXml" Target="../ink/ink198.xml"/><Relationship Id="rId408" Type="http://schemas.openxmlformats.org/officeDocument/2006/relationships/customXml" Target="../ink/ink205.xml"/><Relationship Id="rId615" Type="http://schemas.openxmlformats.org/officeDocument/2006/relationships/customXml" Target="../ink/ink310.xml"/><Relationship Id="rId822" Type="http://schemas.openxmlformats.org/officeDocument/2006/relationships/image" Target="../media/image1191.png"/><Relationship Id="rId212" Type="http://schemas.openxmlformats.org/officeDocument/2006/relationships/customXml" Target="../ink/ink107.xml"/><Relationship Id="rId254" Type="http://schemas.openxmlformats.org/officeDocument/2006/relationships/customXml" Target="../ink/ink128.xml"/><Relationship Id="rId657" Type="http://schemas.openxmlformats.org/officeDocument/2006/relationships/customXml" Target="../ink/ink331.xml"/><Relationship Id="rId699" Type="http://schemas.openxmlformats.org/officeDocument/2006/relationships/customXml" Target="../ink/ink352.xml"/><Relationship Id="rId49" Type="http://schemas.openxmlformats.org/officeDocument/2006/relationships/image" Target="../media/image3110.png"/><Relationship Id="rId114" Type="http://schemas.openxmlformats.org/officeDocument/2006/relationships/customXml" Target="../ink/ink58.xml"/><Relationship Id="rId296" Type="http://schemas.openxmlformats.org/officeDocument/2006/relationships/customXml" Target="../ink/ink149.xml"/><Relationship Id="rId461" Type="http://schemas.openxmlformats.org/officeDocument/2006/relationships/customXml" Target="../ink/ink232.xml"/><Relationship Id="rId517" Type="http://schemas.openxmlformats.org/officeDocument/2006/relationships/image" Target="../media/image2640.png"/><Relationship Id="rId559" Type="http://schemas.openxmlformats.org/officeDocument/2006/relationships/image" Target="../media/image2850.png"/><Relationship Id="rId724" Type="http://schemas.openxmlformats.org/officeDocument/2006/relationships/image" Target="../media/image3670.png"/><Relationship Id="rId766" Type="http://schemas.openxmlformats.org/officeDocument/2006/relationships/image" Target="../media/image3880.png"/><Relationship Id="rId60" Type="http://schemas.openxmlformats.org/officeDocument/2006/relationships/customXml" Target="../ink/ink31.xml"/><Relationship Id="rId156" Type="http://schemas.openxmlformats.org/officeDocument/2006/relationships/customXml" Target="../ink/ink79.xml"/><Relationship Id="rId198" Type="http://schemas.openxmlformats.org/officeDocument/2006/relationships/customXml" Target="../ink/ink100.xml"/><Relationship Id="rId321" Type="http://schemas.openxmlformats.org/officeDocument/2006/relationships/image" Target="../media/image16710.png"/><Relationship Id="rId363" Type="http://schemas.openxmlformats.org/officeDocument/2006/relationships/image" Target="../media/image18810.png"/><Relationship Id="rId419" Type="http://schemas.openxmlformats.org/officeDocument/2006/relationships/image" Target="../media/image21610.png"/><Relationship Id="rId570" Type="http://schemas.openxmlformats.org/officeDocument/2006/relationships/customXml" Target="../ink/ink287.xml"/><Relationship Id="rId626" Type="http://schemas.openxmlformats.org/officeDocument/2006/relationships/image" Target="../media/image3180.png"/><Relationship Id="rId223" Type="http://schemas.openxmlformats.org/officeDocument/2006/relationships/image" Target="../media/image11810.png"/><Relationship Id="rId430" Type="http://schemas.openxmlformats.org/officeDocument/2006/relationships/customXml" Target="../ink/ink216.xml"/><Relationship Id="rId668" Type="http://schemas.openxmlformats.org/officeDocument/2006/relationships/image" Target="../media/image3390.png"/><Relationship Id="rId18" Type="http://schemas.openxmlformats.org/officeDocument/2006/relationships/customXml" Target="../ink/ink10.xml"/><Relationship Id="rId265" Type="http://schemas.openxmlformats.org/officeDocument/2006/relationships/image" Target="../media/image13910.png"/><Relationship Id="rId472" Type="http://schemas.openxmlformats.org/officeDocument/2006/relationships/customXml" Target="../ink/ink238.xml"/><Relationship Id="rId528" Type="http://schemas.openxmlformats.org/officeDocument/2006/relationships/customXml" Target="../ink/ink266.xml"/><Relationship Id="rId735" Type="http://schemas.openxmlformats.org/officeDocument/2006/relationships/customXml" Target="../ink/ink370.xml"/><Relationship Id="rId125" Type="http://schemas.openxmlformats.org/officeDocument/2006/relationships/image" Target="../media/image6910.png"/><Relationship Id="rId167" Type="http://schemas.openxmlformats.org/officeDocument/2006/relationships/image" Target="../media/image9010.png"/><Relationship Id="rId332" Type="http://schemas.openxmlformats.org/officeDocument/2006/relationships/customXml" Target="../ink/ink167.xml"/><Relationship Id="rId374" Type="http://schemas.openxmlformats.org/officeDocument/2006/relationships/customXml" Target="../ink/ink188.xml"/><Relationship Id="rId581" Type="http://schemas.openxmlformats.org/officeDocument/2006/relationships/customXml" Target="../ink/ink293.xml"/><Relationship Id="rId777" Type="http://schemas.openxmlformats.org/officeDocument/2006/relationships/customXml" Target="../ink/ink391.xml"/><Relationship Id="rId71" Type="http://schemas.openxmlformats.org/officeDocument/2006/relationships/image" Target="../media/image4210.png"/><Relationship Id="rId234" Type="http://schemas.openxmlformats.org/officeDocument/2006/relationships/customXml" Target="../ink/ink118.xml"/><Relationship Id="rId637" Type="http://schemas.openxmlformats.org/officeDocument/2006/relationships/customXml" Target="../ink/ink321.xml"/><Relationship Id="rId679" Type="http://schemas.openxmlformats.org/officeDocument/2006/relationships/customXml" Target="../ink/ink342.xml"/><Relationship Id="rId802" Type="http://schemas.openxmlformats.org/officeDocument/2006/relationships/image" Target="../media/image4060.png"/><Relationship Id="rId2" Type="http://schemas.openxmlformats.org/officeDocument/2006/relationships/customXml" Target="../ink/ink2.xml"/><Relationship Id="rId29" Type="http://schemas.openxmlformats.org/officeDocument/2006/relationships/image" Target="../media/image21100.png"/><Relationship Id="rId276" Type="http://schemas.openxmlformats.org/officeDocument/2006/relationships/customXml" Target="../ink/ink139.xml"/><Relationship Id="rId441" Type="http://schemas.openxmlformats.org/officeDocument/2006/relationships/image" Target="../media/image2270.png"/><Relationship Id="rId483" Type="http://schemas.openxmlformats.org/officeDocument/2006/relationships/image" Target="../media/image2470.png"/><Relationship Id="rId539" Type="http://schemas.openxmlformats.org/officeDocument/2006/relationships/image" Target="../media/image2750.png"/><Relationship Id="rId690" Type="http://schemas.openxmlformats.org/officeDocument/2006/relationships/image" Target="../media/image3500.png"/><Relationship Id="rId704" Type="http://schemas.openxmlformats.org/officeDocument/2006/relationships/image" Target="../media/image3570.png"/><Relationship Id="rId746" Type="http://schemas.openxmlformats.org/officeDocument/2006/relationships/image" Target="../media/image3780.png"/><Relationship Id="rId40" Type="http://schemas.openxmlformats.org/officeDocument/2006/relationships/customXml" Target="../ink/ink21.xml"/><Relationship Id="rId136" Type="http://schemas.openxmlformats.org/officeDocument/2006/relationships/customXml" Target="../ink/ink69.xml"/><Relationship Id="rId178" Type="http://schemas.openxmlformats.org/officeDocument/2006/relationships/customXml" Target="../ink/ink90.xml"/><Relationship Id="rId301" Type="http://schemas.openxmlformats.org/officeDocument/2006/relationships/image" Target="../media/image15710.png"/><Relationship Id="rId343" Type="http://schemas.openxmlformats.org/officeDocument/2006/relationships/image" Target="../media/image17810.png"/><Relationship Id="rId550" Type="http://schemas.openxmlformats.org/officeDocument/2006/relationships/customXml" Target="../ink/ink277.xml"/><Relationship Id="rId788" Type="http://schemas.openxmlformats.org/officeDocument/2006/relationships/image" Target="../media/image3990.png"/><Relationship Id="rId82" Type="http://schemas.openxmlformats.org/officeDocument/2006/relationships/customXml" Target="../ink/ink42.xml"/><Relationship Id="rId203" Type="http://schemas.openxmlformats.org/officeDocument/2006/relationships/image" Target="../media/image10810.png"/><Relationship Id="rId385" Type="http://schemas.openxmlformats.org/officeDocument/2006/relationships/image" Target="../media/image19910.png"/><Relationship Id="rId592" Type="http://schemas.openxmlformats.org/officeDocument/2006/relationships/image" Target="../media/image3011.png"/><Relationship Id="rId606" Type="http://schemas.openxmlformats.org/officeDocument/2006/relationships/image" Target="../media/image3080.png"/><Relationship Id="rId648" Type="http://schemas.openxmlformats.org/officeDocument/2006/relationships/image" Target="../media/image3290.png"/><Relationship Id="rId813" Type="http://schemas.openxmlformats.org/officeDocument/2006/relationships/customXml" Target="../ink/ink409.xml"/><Relationship Id="rId245" Type="http://schemas.openxmlformats.org/officeDocument/2006/relationships/image" Target="../media/image12910.png"/><Relationship Id="rId287" Type="http://schemas.openxmlformats.org/officeDocument/2006/relationships/image" Target="../media/image15010.png"/><Relationship Id="rId410" Type="http://schemas.openxmlformats.org/officeDocument/2006/relationships/customXml" Target="../ink/ink206.xml"/><Relationship Id="rId452" Type="http://schemas.openxmlformats.org/officeDocument/2006/relationships/customXml" Target="../ink/ink227.xml"/><Relationship Id="rId494" Type="http://schemas.openxmlformats.org/officeDocument/2006/relationships/customXml" Target="../ink/ink249.xml"/><Relationship Id="rId508" Type="http://schemas.openxmlformats.org/officeDocument/2006/relationships/customXml" Target="../ink/ink256.xml"/><Relationship Id="rId715" Type="http://schemas.openxmlformats.org/officeDocument/2006/relationships/customXml" Target="../ink/ink360.xml"/><Relationship Id="rId105" Type="http://schemas.openxmlformats.org/officeDocument/2006/relationships/image" Target="../media/image5910.png"/><Relationship Id="rId147" Type="http://schemas.openxmlformats.org/officeDocument/2006/relationships/image" Target="../media/image8010.png"/><Relationship Id="rId312" Type="http://schemas.openxmlformats.org/officeDocument/2006/relationships/customXml" Target="../ink/ink157.xml"/><Relationship Id="rId354" Type="http://schemas.openxmlformats.org/officeDocument/2006/relationships/customXml" Target="../ink/ink178.xml"/><Relationship Id="rId757" Type="http://schemas.openxmlformats.org/officeDocument/2006/relationships/customXml" Target="../ink/ink381.xml"/><Relationship Id="rId799" Type="http://schemas.openxmlformats.org/officeDocument/2006/relationships/customXml" Target="../ink/ink402.xml"/><Relationship Id="rId51" Type="http://schemas.openxmlformats.org/officeDocument/2006/relationships/image" Target="../media/image3210.png"/><Relationship Id="rId93" Type="http://schemas.openxmlformats.org/officeDocument/2006/relationships/image" Target="../media/image5310.png"/><Relationship Id="rId189" Type="http://schemas.openxmlformats.org/officeDocument/2006/relationships/image" Target="../media/image10110.png"/><Relationship Id="rId396" Type="http://schemas.openxmlformats.org/officeDocument/2006/relationships/customXml" Target="../ink/ink199.xml"/><Relationship Id="rId561" Type="http://schemas.openxmlformats.org/officeDocument/2006/relationships/image" Target="../media/image2860.png"/><Relationship Id="rId617" Type="http://schemas.openxmlformats.org/officeDocument/2006/relationships/customXml" Target="../ink/ink311.xml"/><Relationship Id="rId659" Type="http://schemas.openxmlformats.org/officeDocument/2006/relationships/customXml" Target="../ink/ink332.xml"/><Relationship Id="rId824" Type="http://schemas.openxmlformats.org/officeDocument/2006/relationships/customXml" Target="../ink/ink415.xml"/><Relationship Id="rId214" Type="http://schemas.openxmlformats.org/officeDocument/2006/relationships/customXml" Target="../ink/ink108.xml"/><Relationship Id="rId256" Type="http://schemas.openxmlformats.org/officeDocument/2006/relationships/customXml" Target="../ink/ink129.xml"/><Relationship Id="rId298" Type="http://schemas.openxmlformats.org/officeDocument/2006/relationships/customXml" Target="../ink/ink150.xml"/><Relationship Id="rId421" Type="http://schemas.openxmlformats.org/officeDocument/2006/relationships/image" Target="../media/image21710.png"/><Relationship Id="rId463" Type="http://schemas.openxmlformats.org/officeDocument/2006/relationships/customXml" Target="../ink/ink233.xml"/><Relationship Id="rId519" Type="http://schemas.openxmlformats.org/officeDocument/2006/relationships/image" Target="../media/image2650.png"/><Relationship Id="rId670" Type="http://schemas.openxmlformats.org/officeDocument/2006/relationships/image" Target="../media/image3400.png"/><Relationship Id="rId116" Type="http://schemas.openxmlformats.org/officeDocument/2006/relationships/customXml" Target="../ink/ink59.xml"/><Relationship Id="rId158" Type="http://schemas.openxmlformats.org/officeDocument/2006/relationships/customXml" Target="../ink/ink80.xml"/><Relationship Id="rId323" Type="http://schemas.openxmlformats.org/officeDocument/2006/relationships/image" Target="../media/image16810.png"/><Relationship Id="rId530" Type="http://schemas.openxmlformats.org/officeDocument/2006/relationships/customXml" Target="../ink/ink267.xml"/><Relationship Id="rId726" Type="http://schemas.openxmlformats.org/officeDocument/2006/relationships/image" Target="../media/image3680.png"/><Relationship Id="rId768" Type="http://schemas.openxmlformats.org/officeDocument/2006/relationships/image" Target="../media/image3890.png"/><Relationship Id="rId20" Type="http://schemas.openxmlformats.org/officeDocument/2006/relationships/customXml" Target="../ink/ink11.xml"/><Relationship Id="rId62" Type="http://schemas.openxmlformats.org/officeDocument/2006/relationships/customXml" Target="../ink/ink32.xml"/><Relationship Id="rId365" Type="http://schemas.openxmlformats.org/officeDocument/2006/relationships/image" Target="../media/image18910.png"/><Relationship Id="rId572" Type="http://schemas.openxmlformats.org/officeDocument/2006/relationships/image" Target="../media/image2911.png"/><Relationship Id="rId628" Type="http://schemas.openxmlformats.org/officeDocument/2006/relationships/image" Target="../media/image3190.png"/><Relationship Id="rId225" Type="http://schemas.openxmlformats.org/officeDocument/2006/relationships/image" Target="../media/image11910.png"/><Relationship Id="rId267" Type="http://schemas.openxmlformats.org/officeDocument/2006/relationships/image" Target="../media/image14010.png"/><Relationship Id="rId432" Type="http://schemas.openxmlformats.org/officeDocument/2006/relationships/customXml" Target="../ink/ink217.xml"/><Relationship Id="rId474" Type="http://schemas.openxmlformats.org/officeDocument/2006/relationships/customXml" Target="../ink/ink239.xml"/><Relationship Id="rId127" Type="http://schemas.openxmlformats.org/officeDocument/2006/relationships/image" Target="../media/image7010.png"/><Relationship Id="rId681" Type="http://schemas.openxmlformats.org/officeDocument/2006/relationships/customXml" Target="../ink/ink343.xml"/><Relationship Id="rId737" Type="http://schemas.openxmlformats.org/officeDocument/2006/relationships/customXml" Target="../ink/ink371.xml"/><Relationship Id="rId779" Type="http://schemas.openxmlformats.org/officeDocument/2006/relationships/customXml" Target="../ink/ink392.xml"/><Relationship Id="rId31" Type="http://schemas.openxmlformats.org/officeDocument/2006/relationships/image" Target="../media/image2269.png"/><Relationship Id="rId73" Type="http://schemas.openxmlformats.org/officeDocument/2006/relationships/image" Target="../media/image4310.png"/><Relationship Id="rId169" Type="http://schemas.openxmlformats.org/officeDocument/2006/relationships/image" Target="../media/image9110.png"/><Relationship Id="rId334" Type="http://schemas.openxmlformats.org/officeDocument/2006/relationships/customXml" Target="../ink/ink168.xml"/><Relationship Id="rId376" Type="http://schemas.openxmlformats.org/officeDocument/2006/relationships/customXml" Target="../ink/ink189.xml"/><Relationship Id="rId541" Type="http://schemas.openxmlformats.org/officeDocument/2006/relationships/image" Target="../media/image2760.png"/><Relationship Id="rId583" Type="http://schemas.openxmlformats.org/officeDocument/2006/relationships/customXml" Target="../ink/ink294.xml"/><Relationship Id="rId639" Type="http://schemas.openxmlformats.org/officeDocument/2006/relationships/customXml" Target="../ink/ink322.xml"/><Relationship Id="rId790" Type="http://schemas.openxmlformats.org/officeDocument/2006/relationships/image" Target="../media/image4000.png"/><Relationship Id="rId804" Type="http://schemas.openxmlformats.org/officeDocument/2006/relationships/image" Target="../media/image4070.png"/><Relationship Id="rId4" Type="http://schemas.openxmlformats.org/officeDocument/2006/relationships/customXml" Target="../ink/ink3.xml"/><Relationship Id="rId180" Type="http://schemas.openxmlformats.org/officeDocument/2006/relationships/customXml" Target="../ink/ink91.xml"/><Relationship Id="rId236" Type="http://schemas.openxmlformats.org/officeDocument/2006/relationships/customXml" Target="../ink/ink119.xml"/><Relationship Id="rId278" Type="http://schemas.openxmlformats.org/officeDocument/2006/relationships/customXml" Target="../ink/ink140.xml"/><Relationship Id="rId401" Type="http://schemas.openxmlformats.org/officeDocument/2006/relationships/image" Target="../media/image20710.png"/><Relationship Id="rId443" Type="http://schemas.openxmlformats.org/officeDocument/2006/relationships/image" Target="../media/image2280.png"/><Relationship Id="rId650" Type="http://schemas.openxmlformats.org/officeDocument/2006/relationships/image" Target="../media/image3300.png"/><Relationship Id="rId303" Type="http://schemas.openxmlformats.org/officeDocument/2006/relationships/image" Target="../media/image15810.png"/><Relationship Id="rId485" Type="http://schemas.openxmlformats.org/officeDocument/2006/relationships/image" Target="../media/image2480.png"/><Relationship Id="rId692" Type="http://schemas.openxmlformats.org/officeDocument/2006/relationships/image" Target="../media/image3511.png"/><Relationship Id="rId706" Type="http://schemas.openxmlformats.org/officeDocument/2006/relationships/image" Target="../media/image3580.png"/><Relationship Id="rId748" Type="http://schemas.openxmlformats.org/officeDocument/2006/relationships/image" Target="../media/image3790.png"/><Relationship Id="rId42" Type="http://schemas.openxmlformats.org/officeDocument/2006/relationships/customXml" Target="../ink/ink22.xml"/><Relationship Id="rId84" Type="http://schemas.openxmlformats.org/officeDocument/2006/relationships/customXml" Target="../ink/ink43.xml"/><Relationship Id="rId138" Type="http://schemas.openxmlformats.org/officeDocument/2006/relationships/customXml" Target="../ink/ink70.xml"/><Relationship Id="rId345" Type="http://schemas.openxmlformats.org/officeDocument/2006/relationships/image" Target="../media/image17910.png"/><Relationship Id="rId387" Type="http://schemas.openxmlformats.org/officeDocument/2006/relationships/image" Target="../media/image20010.png"/><Relationship Id="rId510" Type="http://schemas.openxmlformats.org/officeDocument/2006/relationships/customXml" Target="../ink/ink257.xml"/><Relationship Id="rId552" Type="http://schemas.openxmlformats.org/officeDocument/2006/relationships/customXml" Target="../ink/ink278.xml"/><Relationship Id="rId594" Type="http://schemas.openxmlformats.org/officeDocument/2006/relationships/image" Target="../media/image3020.png"/><Relationship Id="rId608" Type="http://schemas.openxmlformats.org/officeDocument/2006/relationships/image" Target="../media/image3090.png"/><Relationship Id="rId815" Type="http://schemas.openxmlformats.org/officeDocument/2006/relationships/customXml" Target="../ink/ink410.xml"/><Relationship Id="rId191" Type="http://schemas.openxmlformats.org/officeDocument/2006/relationships/image" Target="../media/image10210.png"/><Relationship Id="rId205" Type="http://schemas.openxmlformats.org/officeDocument/2006/relationships/image" Target="../media/image10910.png"/><Relationship Id="rId247" Type="http://schemas.openxmlformats.org/officeDocument/2006/relationships/image" Target="../media/image13010.png"/><Relationship Id="rId412" Type="http://schemas.openxmlformats.org/officeDocument/2006/relationships/customXml" Target="../ink/ink207.xml"/><Relationship Id="rId107" Type="http://schemas.openxmlformats.org/officeDocument/2006/relationships/image" Target="../media/image6010.png"/><Relationship Id="rId289" Type="http://schemas.openxmlformats.org/officeDocument/2006/relationships/image" Target="../media/image15110.png"/><Relationship Id="rId454" Type="http://schemas.openxmlformats.org/officeDocument/2006/relationships/customXml" Target="../ink/ink228.xml"/><Relationship Id="rId496" Type="http://schemas.openxmlformats.org/officeDocument/2006/relationships/customXml" Target="../ink/ink250.xml"/><Relationship Id="rId661" Type="http://schemas.openxmlformats.org/officeDocument/2006/relationships/customXml" Target="../ink/ink333.xml"/><Relationship Id="rId717" Type="http://schemas.openxmlformats.org/officeDocument/2006/relationships/customXml" Target="../ink/ink361.xml"/><Relationship Id="rId759" Type="http://schemas.openxmlformats.org/officeDocument/2006/relationships/customXml" Target="../ink/ink382.xml"/><Relationship Id="rId11" Type="http://schemas.openxmlformats.org/officeDocument/2006/relationships/image" Target="../media/image12100.png"/><Relationship Id="rId53" Type="http://schemas.openxmlformats.org/officeDocument/2006/relationships/image" Target="../media/image3310.png"/><Relationship Id="rId149" Type="http://schemas.openxmlformats.org/officeDocument/2006/relationships/image" Target="../media/image8110.png"/><Relationship Id="rId314" Type="http://schemas.openxmlformats.org/officeDocument/2006/relationships/customXml" Target="../ink/ink158.xml"/><Relationship Id="rId356" Type="http://schemas.openxmlformats.org/officeDocument/2006/relationships/customXml" Target="../ink/ink179.xml"/><Relationship Id="rId398" Type="http://schemas.openxmlformats.org/officeDocument/2006/relationships/customXml" Target="../ink/ink200.xml"/><Relationship Id="rId521" Type="http://schemas.openxmlformats.org/officeDocument/2006/relationships/image" Target="../media/image2660.png"/><Relationship Id="rId563" Type="http://schemas.openxmlformats.org/officeDocument/2006/relationships/image" Target="../media/image2870.png"/><Relationship Id="rId619" Type="http://schemas.openxmlformats.org/officeDocument/2006/relationships/customXml" Target="../ink/ink312.xml"/><Relationship Id="rId770" Type="http://schemas.openxmlformats.org/officeDocument/2006/relationships/image" Target="../media/image3900.png"/><Relationship Id="rId95" Type="http://schemas.openxmlformats.org/officeDocument/2006/relationships/image" Target="../media/image5410.png"/><Relationship Id="rId160" Type="http://schemas.openxmlformats.org/officeDocument/2006/relationships/customXml" Target="../ink/ink81.xml"/><Relationship Id="rId216" Type="http://schemas.openxmlformats.org/officeDocument/2006/relationships/customXml" Target="../ink/ink109.xml"/><Relationship Id="rId423" Type="http://schemas.openxmlformats.org/officeDocument/2006/relationships/image" Target="../media/image21810.png"/><Relationship Id="rId258" Type="http://schemas.openxmlformats.org/officeDocument/2006/relationships/customXml" Target="../ink/ink130.xml"/><Relationship Id="rId465" Type="http://schemas.openxmlformats.org/officeDocument/2006/relationships/image" Target="../media/image2380.png"/><Relationship Id="rId630" Type="http://schemas.openxmlformats.org/officeDocument/2006/relationships/image" Target="../media/image3200.png"/><Relationship Id="rId672" Type="http://schemas.openxmlformats.org/officeDocument/2006/relationships/image" Target="../media/image3411.png"/><Relationship Id="rId728" Type="http://schemas.openxmlformats.org/officeDocument/2006/relationships/image" Target="../media/image3690.png"/><Relationship Id="rId22" Type="http://schemas.openxmlformats.org/officeDocument/2006/relationships/customXml" Target="../ink/ink12.xml"/><Relationship Id="rId64" Type="http://schemas.openxmlformats.org/officeDocument/2006/relationships/customXml" Target="../ink/ink33.xml"/><Relationship Id="rId118" Type="http://schemas.openxmlformats.org/officeDocument/2006/relationships/customXml" Target="../ink/ink60.xml"/><Relationship Id="rId325" Type="http://schemas.openxmlformats.org/officeDocument/2006/relationships/image" Target="../media/image16910.png"/><Relationship Id="rId367" Type="http://schemas.openxmlformats.org/officeDocument/2006/relationships/image" Target="../media/image19010.png"/><Relationship Id="rId532" Type="http://schemas.openxmlformats.org/officeDocument/2006/relationships/customXml" Target="../ink/ink268.xml"/><Relationship Id="rId574" Type="http://schemas.openxmlformats.org/officeDocument/2006/relationships/image" Target="../media/image2920.png"/><Relationship Id="rId171" Type="http://schemas.openxmlformats.org/officeDocument/2006/relationships/image" Target="../media/image9210.png"/><Relationship Id="rId227" Type="http://schemas.openxmlformats.org/officeDocument/2006/relationships/image" Target="../media/image120.png"/><Relationship Id="rId781" Type="http://schemas.openxmlformats.org/officeDocument/2006/relationships/customXml" Target="../ink/ink393.xml"/><Relationship Id="rId269" Type="http://schemas.openxmlformats.org/officeDocument/2006/relationships/image" Target="../media/image14110.png"/><Relationship Id="rId434" Type="http://schemas.openxmlformats.org/officeDocument/2006/relationships/customXml" Target="../ink/ink218.xml"/><Relationship Id="rId476" Type="http://schemas.openxmlformats.org/officeDocument/2006/relationships/customXml" Target="../ink/ink240.xml"/><Relationship Id="rId641" Type="http://schemas.openxmlformats.org/officeDocument/2006/relationships/customXml" Target="../ink/ink323.xml"/><Relationship Id="rId683" Type="http://schemas.openxmlformats.org/officeDocument/2006/relationships/customXml" Target="../ink/ink344.xml"/><Relationship Id="rId739" Type="http://schemas.openxmlformats.org/officeDocument/2006/relationships/customXml" Target="../ink/ink372.xml"/><Relationship Id="rId33" Type="http://schemas.openxmlformats.org/officeDocument/2006/relationships/image" Target="../media/image2310.png"/><Relationship Id="rId129" Type="http://schemas.openxmlformats.org/officeDocument/2006/relationships/image" Target="../media/image7110.png"/><Relationship Id="rId280" Type="http://schemas.openxmlformats.org/officeDocument/2006/relationships/customXml" Target="../ink/ink141.xml"/><Relationship Id="rId336" Type="http://schemas.openxmlformats.org/officeDocument/2006/relationships/customXml" Target="../ink/ink169.xml"/><Relationship Id="rId501" Type="http://schemas.openxmlformats.org/officeDocument/2006/relationships/image" Target="../media/image2560.png"/><Relationship Id="rId543" Type="http://schemas.openxmlformats.org/officeDocument/2006/relationships/image" Target="../media/image2770.png"/><Relationship Id="rId75" Type="http://schemas.openxmlformats.org/officeDocument/2006/relationships/image" Target="../media/image4410.png"/><Relationship Id="rId140" Type="http://schemas.openxmlformats.org/officeDocument/2006/relationships/customXml" Target="../ink/ink71.xml"/><Relationship Id="rId182" Type="http://schemas.openxmlformats.org/officeDocument/2006/relationships/customXml" Target="../ink/ink92.xml"/><Relationship Id="rId378" Type="http://schemas.openxmlformats.org/officeDocument/2006/relationships/customXml" Target="../ink/ink190.xml"/><Relationship Id="rId403" Type="http://schemas.openxmlformats.org/officeDocument/2006/relationships/image" Target="../media/image20810.png"/><Relationship Id="rId585" Type="http://schemas.openxmlformats.org/officeDocument/2006/relationships/customXml" Target="../ink/ink295.xml"/><Relationship Id="rId750" Type="http://schemas.openxmlformats.org/officeDocument/2006/relationships/image" Target="../media/image3800.png"/><Relationship Id="rId792" Type="http://schemas.openxmlformats.org/officeDocument/2006/relationships/image" Target="../media/image4011.png"/><Relationship Id="rId806" Type="http://schemas.openxmlformats.org/officeDocument/2006/relationships/image" Target="../media/image4080.png"/><Relationship Id="rId6" Type="http://schemas.openxmlformats.org/officeDocument/2006/relationships/customXml" Target="../ink/ink4.xml"/><Relationship Id="rId238" Type="http://schemas.openxmlformats.org/officeDocument/2006/relationships/customXml" Target="../ink/ink120.xml"/><Relationship Id="rId445" Type="http://schemas.openxmlformats.org/officeDocument/2006/relationships/image" Target="../media/image2290.png"/><Relationship Id="rId487" Type="http://schemas.openxmlformats.org/officeDocument/2006/relationships/image" Target="../media/image2490.png"/><Relationship Id="rId610" Type="http://schemas.openxmlformats.org/officeDocument/2006/relationships/image" Target="../media/image3100.png"/><Relationship Id="rId652" Type="http://schemas.openxmlformats.org/officeDocument/2006/relationships/image" Target="../media/image3311.png"/><Relationship Id="rId694" Type="http://schemas.openxmlformats.org/officeDocument/2006/relationships/image" Target="../media/image3520.png"/><Relationship Id="rId708" Type="http://schemas.openxmlformats.org/officeDocument/2006/relationships/image" Target="../media/image3590.png"/><Relationship Id="rId291" Type="http://schemas.openxmlformats.org/officeDocument/2006/relationships/image" Target="../media/image15210.png"/><Relationship Id="rId305" Type="http://schemas.openxmlformats.org/officeDocument/2006/relationships/image" Target="../media/image15910.png"/><Relationship Id="rId347" Type="http://schemas.openxmlformats.org/officeDocument/2006/relationships/image" Target="../media/image18010.png"/><Relationship Id="rId512" Type="http://schemas.openxmlformats.org/officeDocument/2006/relationships/customXml" Target="../ink/ink258.xml"/><Relationship Id="rId44" Type="http://schemas.openxmlformats.org/officeDocument/2006/relationships/customXml" Target="../ink/ink23.xml"/><Relationship Id="rId86" Type="http://schemas.openxmlformats.org/officeDocument/2006/relationships/customXml" Target="../ink/ink44.xml"/><Relationship Id="rId151" Type="http://schemas.openxmlformats.org/officeDocument/2006/relationships/image" Target="../media/image8210.png"/><Relationship Id="rId389" Type="http://schemas.openxmlformats.org/officeDocument/2006/relationships/image" Target="../media/image20110.png"/><Relationship Id="rId554" Type="http://schemas.openxmlformats.org/officeDocument/2006/relationships/customXml" Target="../ink/ink279.xml"/><Relationship Id="rId596" Type="http://schemas.openxmlformats.org/officeDocument/2006/relationships/image" Target="../media/image3030.png"/><Relationship Id="rId761" Type="http://schemas.openxmlformats.org/officeDocument/2006/relationships/customXml" Target="../ink/ink383.xml"/><Relationship Id="rId817" Type="http://schemas.openxmlformats.org/officeDocument/2006/relationships/customXml" Target="../ink/ink411.xml"/><Relationship Id="rId193" Type="http://schemas.openxmlformats.org/officeDocument/2006/relationships/image" Target="../media/image10310.png"/><Relationship Id="rId207" Type="http://schemas.openxmlformats.org/officeDocument/2006/relationships/image" Target="../media/image11010.png"/><Relationship Id="rId249" Type="http://schemas.openxmlformats.org/officeDocument/2006/relationships/image" Target="../media/image13110.png"/><Relationship Id="rId414" Type="http://schemas.openxmlformats.org/officeDocument/2006/relationships/customXml" Target="../ink/ink208.xml"/><Relationship Id="rId456" Type="http://schemas.openxmlformats.org/officeDocument/2006/relationships/customXml" Target="../ink/ink229.xml"/><Relationship Id="rId498" Type="http://schemas.openxmlformats.org/officeDocument/2006/relationships/customXml" Target="../ink/ink251.xml"/><Relationship Id="rId621" Type="http://schemas.openxmlformats.org/officeDocument/2006/relationships/customXml" Target="../ink/ink313.xml"/><Relationship Id="rId663" Type="http://schemas.openxmlformats.org/officeDocument/2006/relationships/customXml" Target="../ink/ink334.xml"/><Relationship Id="rId13" Type="http://schemas.openxmlformats.org/officeDocument/2006/relationships/image" Target="../media/image13100.png"/><Relationship Id="rId109" Type="http://schemas.openxmlformats.org/officeDocument/2006/relationships/image" Target="../media/image6110.png"/><Relationship Id="rId260" Type="http://schemas.openxmlformats.org/officeDocument/2006/relationships/customXml" Target="../ink/ink131.xml"/><Relationship Id="rId316" Type="http://schemas.openxmlformats.org/officeDocument/2006/relationships/customXml" Target="../ink/ink159.xml"/><Relationship Id="rId523" Type="http://schemas.openxmlformats.org/officeDocument/2006/relationships/image" Target="../media/image2670.png"/><Relationship Id="rId719" Type="http://schemas.openxmlformats.org/officeDocument/2006/relationships/customXml" Target="../ink/ink362.xml"/><Relationship Id="rId55" Type="http://schemas.openxmlformats.org/officeDocument/2006/relationships/image" Target="../media/image3410.png"/><Relationship Id="rId97" Type="http://schemas.openxmlformats.org/officeDocument/2006/relationships/image" Target="../media/image5510.png"/><Relationship Id="rId120" Type="http://schemas.openxmlformats.org/officeDocument/2006/relationships/customXml" Target="../ink/ink61.xml"/><Relationship Id="rId358" Type="http://schemas.openxmlformats.org/officeDocument/2006/relationships/customXml" Target="../ink/ink180.xml"/><Relationship Id="rId565" Type="http://schemas.openxmlformats.org/officeDocument/2006/relationships/image" Target="../media/image2880.png"/><Relationship Id="rId730" Type="http://schemas.openxmlformats.org/officeDocument/2006/relationships/image" Target="../media/image3700.png"/><Relationship Id="rId772" Type="http://schemas.openxmlformats.org/officeDocument/2006/relationships/image" Target="../media/image3911.png"/><Relationship Id="rId162" Type="http://schemas.openxmlformats.org/officeDocument/2006/relationships/customXml" Target="../ink/ink82.xml"/><Relationship Id="rId218" Type="http://schemas.openxmlformats.org/officeDocument/2006/relationships/customXml" Target="../ink/ink110.xml"/><Relationship Id="rId425" Type="http://schemas.openxmlformats.org/officeDocument/2006/relationships/image" Target="../media/image21910.png"/><Relationship Id="rId467" Type="http://schemas.openxmlformats.org/officeDocument/2006/relationships/image" Target="../media/image2390.png"/><Relationship Id="rId632" Type="http://schemas.openxmlformats.org/officeDocument/2006/relationships/image" Target="../media/image3211.png"/><Relationship Id="rId271" Type="http://schemas.openxmlformats.org/officeDocument/2006/relationships/image" Target="../media/image14210.png"/><Relationship Id="rId674" Type="http://schemas.openxmlformats.org/officeDocument/2006/relationships/image" Target="../media/image3420.png"/><Relationship Id="rId24" Type="http://schemas.openxmlformats.org/officeDocument/2006/relationships/customXml" Target="../ink/ink13.xml"/><Relationship Id="rId66" Type="http://schemas.openxmlformats.org/officeDocument/2006/relationships/customXml" Target="../ink/ink34.xml"/><Relationship Id="rId131" Type="http://schemas.openxmlformats.org/officeDocument/2006/relationships/image" Target="../media/image7210.png"/><Relationship Id="rId327" Type="http://schemas.openxmlformats.org/officeDocument/2006/relationships/image" Target="../media/image17010.png"/><Relationship Id="rId369" Type="http://schemas.openxmlformats.org/officeDocument/2006/relationships/image" Target="../media/image19110.png"/><Relationship Id="rId534" Type="http://schemas.openxmlformats.org/officeDocument/2006/relationships/customXml" Target="../ink/ink269.xml"/><Relationship Id="rId576" Type="http://schemas.openxmlformats.org/officeDocument/2006/relationships/image" Target="../media/image2930.png"/><Relationship Id="rId741" Type="http://schemas.openxmlformats.org/officeDocument/2006/relationships/customXml" Target="../ink/ink373.xml"/><Relationship Id="rId783" Type="http://schemas.openxmlformats.org/officeDocument/2006/relationships/customXml" Target="../ink/ink394.xml"/><Relationship Id="rId173" Type="http://schemas.openxmlformats.org/officeDocument/2006/relationships/image" Target="../media/image9310.png"/><Relationship Id="rId229" Type="http://schemas.openxmlformats.org/officeDocument/2006/relationships/image" Target="../media/image121.png"/><Relationship Id="rId380" Type="http://schemas.openxmlformats.org/officeDocument/2006/relationships/customXml" Target="../ink/ink191.xml"/><Relationship Id="rId436" Type="http://schemas.openxmlformats.org/officeDocument/2006/relationships/customXml" Target="../ink/ink219.xml"/><Relationship Id="rId601" Type="http://schemas.openxmlformats.org/officeDocument/2006/relationships/customXml" Target="../ink/ink303.xml"/><Relationship Id="rId643" Type="http://schemas.openxmlformats.org/officeDocument/2006/relationships/customXml" Target="../ink/ink324.xml"/><Relationship Id="rId240" Type="http://schemas.openxmlformats.org/officeDocument/2006/relationships/customXml" Target="../ink/ink121.xml"/><Relationship Id="rId478" Type="http://schemas.openxmlformats.org/officeDocument/2006/relationships/customXml" Target="../ink/ink241.xml"/><Relationship Id="rId685" Type="http://schemas.openxmlformats.org/officeDocument/2006/relationships/customXml" Target="../ink/ink345.xml"/><Relationship Id="rId35" Type="http://schemas.openxmlformats.org/officeDocument/2006/relationships/image" Target="../media/image2410.png"/><Relationship Id="rId77" Type="http://schemas.openxmlformats.org/officeDocument/2006/relationships/image" Target="../media/image4510.png"/><Relationship Id="rId100" Type="http://schemas.openxmlformats.org/officeDocument/2006/relationships/customXml" Target="../ink/ink51.xml"/><Relationship Id="rId282" Type="http://schemas.openxmlformats.org/officeDocument/2006/relationships/customXml" Target="../ink/ink142.xml"/><Relationship Id="rId338" Type="http://schemas.openxmlformats.org/officeDocument/2006/relationships/customXml" Target="../ink/ink170.xml"/><Relationship Id="rId503" Type="http://schemas.openxmlformats.org/officeDocument/2006/relationships/image" Target="../media/image2570.png"/><Relationship Id="rId545" Type="http://schemas.openxmlformats.org/officeDocument/2006/relationships/image" Target="../media/image2780.png"/><Relationship Id="rId587" Type="http://schemas.openxmlformats.org/officeDocument/2006/relationships/customXml" Target="../ink/ink296.xml"/><Relationship Id="rId710" Type="http://schemas.openxmlformats.org/officeDocument/2006/relationships/image" Target="../media/image3600.png"/><Relationship Id="rId752" Type="http://schemas.openxmlformats.org/officeDocument/2006/relationships/image" Target="../media/image3811.png"/><Relationship Id="rId808" Type="http://schemas.openxmlformats.org/officeDocument/2006/relationships/image" Target="../media/image1184.png"/><Relationship Id="rId8" Type="http://schemas.openxmlformats.org/officeDocument/2006/relationships/customXml" Target="../ink/ink5.xml"/><Relationship Id="rId142" Type="http://schemas.openxmlformats.org/officeDocument/2006/relationships/customXml" Target="../ink/ink72.xml"/><Relationship Id="rId184" Type="http://schemas.openxmlformats.org/officeDocument/2006/relationships/customXml" Target="../ink/ink93.xml"/><Relationship Id="rId391" Type="http://schemas.openxmlformats.org/officeDocument/2006/relationships/image" Target="../media/image20210.png"/><Relationship Id="rId405" Type="http://schemas.openxmlformats.org/officeDocument/2006/relationships/image" Target="../media/image20910.png"/><Relationship Id="rId447" Type="http://schemas.openxmlformats.org/officeDocument/2006/relationships/image" Target="../media/image2300.png"/><Relationship Id="rId612" Type="http://schemas.openxmlformats.org/officeDocument/2006/relationships/image" Target="../media/image3111.png"/><Relationship Id="rId794" Type="http://schemas.openxmlformats.org/officeDocument/2006/relationships/image" Target="../media/image4020.png"/><Relationship Id="rId251" Type="http://schemas.openxmlformats.org/officeDocument/2006/relationships/image" Target="../media/image13210.png"/><Relationship Id="rId489" Type="http://schemas.openxmlformats.org/officeDocument/2006/relationships/image" Target="../media/image2500.png"/><Relationship Id="rId654" Type="http://schemas.openxmlformats.org/officeDocument/2006/relationships/image" Target="../media/image3320.png"/><Relationship Id="rId696" Type="http://schemas.openxmlformats.org/officeDocument/2006/relationships/image" Target="../media/image3530.png"/><Relationship Id="rId46" Type="http://schemas.openxmlformats.org/officeDocument/2006/relationships/customXml" Target="../ink/ink24.xml"/><Relationship Id="rId293" Type="http://schemas.openxmlformats.org/officeDocument/2006/relationships/image" Target="../media/image15310.png"/><Relationship Id="rId307" Type="http://schemas.openxmlformats.org/officeDocument/2006/relationships/image" Target="../media/image16010.png"/><Relationship Id="rId349" Type="http://schemas.openxmlformats.org/officeDocument/2006/relationships/image" Target="../media/image18110.png"/><Relationship Id="rId514" Type="http://schemas.openxmlformats.org/officeDocument/2006/relationships/customXml" Target="../ink/ink259.xml"/><Relationship Id="rId556" Type="http://schemas.openxmlformats.org/officeDocument/2006/relationships/customXml" Target="../ink/ink280.xml"/><Relationship Id="rId721" Type="http://schemas.openxmlformats.org/officeDocument/2006/relationships/customXml" Target="../ink/ink363.xml"/><Relationship Id="rId763" Type="http://schemas.openxmlformats.org/officeDocument/2006/relationships/customXml" Target="../ink/ink384.xml"/><Relationship Id="rId88" Type="http://schemas.openxmlformats.org/officeDocument/2006/relationships/customXml" Target="../ink/ink45.xml"/><Relationship Id="rId111" Type="http://schemas.openxmlformats.org/officeDocument/2006/relationships/image" Target="../media/image6210.png"/><Relationship Id="rId153" Type="http://schemas.openxmlformats.org/officeDocument/2006/relationships/image" Target="../media/image8310.png"/><Relationship Id="rId195" Type="http://schemas.openxmlformats.org/officeDocument/2006/relationships/image" Target="../media/image10410.png"/><Relationship Id="rId209" Type="http://schemas.openxmlformats.org/officeDocument/2006/relationships/image" Target="../media/image11110.png"/><Relationship Id="rId360" Type="http://schemas.openxmlformats.org/officeDocument/2006/relationships/customXml" Target="../ink/ink181.xml"/><Relationship Id="rId416" Type="http://schemas.openxmlformats.org/officeDocument/2006/relationships/customXml" Target="../ink/ink209.xml"/><Relationship Id="rId598" Type="http://schemas.openxmlformats.org/officeDocument/2006/relationships/image" Target="../media/image3040.png"/><Relationship Id="rId819" Type="http://schemas.openxmlformats.org/officeDocument/2006/relationships/customXml" Target="../ink/ink412.xml"/><Relationship Id="rId220" Type="http://schemas.openxmlformats.org/officeDocument/2006/relationships/customXml" Target="../ink/ink111.xml"/><Relationship Id="rId458" Type="http://schemas.openxmlformats.org/officeDocument/2006/relationships/customXml" Target="../ink/ink230.xml"/><Relationship Id="rId623" Type="http://schemas.openxmlformats.org/officeDocument/2006/relationships/customXml" Target="../ink/ink314.xml"/><Relationship Id="rId665" Type="http://schemas.openxmlformats.org/officeDocument/2006/relationships/customXml" Target="../ink/ink335.xml"/><Relationship Id="rId15" Type="http://schemas.openxmlformats.org/officeDocument/2006/relationships/image" Target="../media/image14100.png"/><Relationship Id="rId57" Type="http://schemas.openxmlformats.org/officeDocument/2006/relationships/image" Target="../media/image3510.png"/><Relationship Id="rId262" Type="http://schemas.openxmlformats.org/officeDocument/2006/relationships/customXml" Target="../ink/ink132.xml"/><Relationship Id="rId318" Type="http://schemas.openxmlformats.org/officeDocument/2006/relationships/customXml" Target="../ink/ink160.xml"/><Relationship Id="rId525" Type="http://schemas.openxmlformats.org/officeDocument/2006/relationships/image" Target="../media/image2680.png"/><Relationship Id="rId567" Type="http://schemas.openxmlformats.org/officeDocument/2006/relationships/image" Target="../media/image2890.png"/><Relationship Id="rId732" Type="http://schemas.openxmlformats.org/officeDocument/2006/relationships/image" Target="../media/image3711.png"/><Relationship Id="rId99" Type="http://schemas.openxmlformats.org/officeDocument/2006/relationships/image" Target="../media/image5610.png"/><Relationship Id="rId122" Type="http://schemas.openxmlformats.org/officeDocument/2006/relationships/customXml" Target="../ink/ink62.xml"/><Relationship Id="rId164" Type="http://schemas.openxmlformats.org/officeDocument/2006/relationships/customXml" Target="../ink/ink83.xml"/><Relationship Id="rId371" Type="http://schemas.openxmlformats.org/officeDocument/2006/relationships/image" Target="../media/image19210.png"/><Relationship Id="rId774" Type="http://schemas.openxmlformats.org/officeDocument/2006/relationships/image" Target="../media/image3920.png"/><Relationship Id="rId427" Type="http://schemas.openxmlformats.org/officeDocument/2006/relationships/image" Target="../media/image22010.png"/><Relationship Id="rId469" Type="http://schemas.openxmlformats.org/officeDocument/2006/relationships/image" Target="../media/image2400.png"/><Relationship Id="rId634" Type="http://schemas.openxmlformats.org/officeDocument/2006/relationships/image" Target="../media/image3220.png"/><Relationship Id="rId676" Type="http://schemas.openxmlformats.org/officeDocument/2006/relationships/image" Target="../media/image3430.png"/><Relationship Id="rId26" Type="http://schemas.openxmlformats.org/officeDocument/2006/relationships/customXml" Target="../ink/ink14.xml"/><Relationship Id="rId231" Type="http://schemas.openxmlformats.org/officeDocument/2006/relationships/image" Target="../media/image122.png"/><Relationship Id="rId273" Type="http://schemas.openxmlformats.org/officeDocument/2006/relationships/image" Target="../media/image14310.png"/><Relationship Id="rId329" Type="http://schemas.openxmlformats.org/officeDocument/2006/relationships/image" Target="../media/image17110.png"/><Relationship Id="rId480" Type="http://schemas.openxmlformats.org/officeDocument/2006/relationships/customXml" Target="../ink/ink242.xml"/><Relationship Id="rId536" Type="http://schemas.openxmlformats.org/officeDocument/2006/relationships/customXml" Target="../ink/ink270.xml"/><Relationship Id="rId701" Type="http://schemas.openxmlformats.org/officeDocument/2006/relationships/customXml" Target="../ink/ink353.xml"/><Relationship Id="rId68" Type="http://schemas.openxmlformats.org/officeDocument/2006/relationships/customXml" Target="../ink/ink35.xml"/><Relationship Id="rId133" Type="http://schemas.openxmlformats.org/officeDocument/2006/relationships/image" Target="../media/image7310.png"/><Relationship Id="rId175" Type="http://schemas.openxmlformats.org/officeDocument/2006/relationships/image" Target="../media/image9410.png"/><Relationship Id="rId340" Type="http://schemas.openxmlformats.org/officeDocument/2006/relationships/customXml" Target="../ink/ink171.xml"/><Relationship Id="rId578" Type="http://schemas.openxmlformats.org/officeDocument/2006/relationships/image" Target="../media/image2940.png"/><Relationship Id="rId743" Type="http://schemas.openxmlformats.org/officeDocument/2006/relationships/customXml" Target="../ink/ink374.xml"/><Relationship Id="rId785" Type="http://schemas.openxmlformats.org/officeDocument/2006/relationships/customXml" Target="../ink/ink395.xml"/><Relationship Id="rId200" Type="http://schemas.openxmlformats.org/officeDocument/2006/relationships/customXml" Target="../ink/ink101.xml"/><Relationship Id="rId382" Type="http://schemas.openxmlformats.org/officeDocument/2006/relationships/customXml" Target="../ink/ink192.xml"/><Relationship Id="rId438" Type="http://schemas.openxmlformats.org/officeDocument/2006/relationships/customXml" Target="../ink/ink220.xml"/><Relationship Id="rId603" Type="http://schemas.openxmlformats.org/officeDocument/2006/relationships/customXml" Target="../ink/ink304.xml"/><Relationship Id="rId645" Type="http://schemas.openxmlformats.org/officeDocument/2006/relationships/customXml" Target="../ink/ink325.xml"/><Relationship Id="rId687" Type="http://schemas.openxmlformats.org/officeDocument/2006/relationships/customXml" Target="../ink/ink346.xml"/><Relationship Id="rId810" Type="http://schemas.openxmlformats.org/officeDocument/2006/relationships/image" Target="../media/image1185.png"/><Relationship Id="rId242" Type="http://schemas.openxmlformats.org/officeDocument/2006/relationships/customXml" Target="../ink/ink122.xml"/><Relationship Id="rId284" Type="http://schemas.openxmlformats.org/officeDocument/2006/relationships/customXml" Target="../ink/ink143.xml"/><Relationship Id="rId491" Type="http://schemas.openxmlformats.org/officeDocument/2006/relationships/image" Target="../media/image2511.png"/><Relationship Id="rId505" Type="http://schemas.openxmlformats.org/officeDocument/2006/relationships/image" Target="../media/image2580.png"/><Relationship Id="rId712" Type="http://schemas.openxmlformats.org/officeDocument/2006/relationships/image" Target="../media/image3611.png"/><Relationship Id="rId37" Type="http://schemas.openxmlformats.org/officeDocument/2006/relationships/image" Target="../media/image2510.png"/><Relationship Id="rId79" Type="http://schemas.openxmlformats.org/officeDocument/2006/relationships/image" Target="../media/image4610.png"/><Relationship Id="rId102" Type="http://schemas.openxmlformats.org/officeDocument/2006/relationships/customXml" Target="../ink/ink52.xml"/><Relationship Id="rId144" Type="http://schemas.openxmlformats.org/officeDocument/2006/relationships/customXml" Target="../ink/ink73.xml"/><Relationship Id="rId547" Type="http://schemas.openxmlformats.org/officeDocument/2006/relationships/image" Target="../media/image2790.png"/><Relationship Id="rId589" Type="http://schemas.openxmlformats.org/officeDocument/2006/relationships/customXml" Target="../ink/ink297.xml"/><Relationship Id="rId754" Type="http://schemas.openxmlformats.org/officeDocument/2006/relationships/image" Target="../media/image3820.png"/><Relationship Id="rId796" Type="http://schemas.openxmlformats.org/officeDocument/2006/relationships/image" Target="../media/image4030.png"/><Relationship Id="rId90" Type="http://schemas.openxmlformats.org/officeDocument/2006/relationships/customXml" Target="../ink/ink46.xml"/><Relationship Id="rId186" Type="http://schemas.openxmlformats.org/officeDocument/2006/relationships/customXml" Target="../ink/ink94.xml"/><Relationship Id="rId351" Type="http://schemas.openxmlformats.org/officeDocument/2006/relationships/image" Target="../media/image18210.png"/><Relationship Id="rId393" Type="http://schemas.openxmlformats.org/officeDocument/2006/relationships/image" Target="../media/image20310.png"/><Relationship Id="rId407" Type="http://schemas.openxmlformats.org/officeDocument/2006/relationships/image" Target="../media/image21010.png"/><Relationship Id="rId449" Type="http://schemas.openxmlformats.org/officeDocument/2006/relationships/image" Target="../media/image2311.png"/><Relationship Id="rId614" Type="http://schemas.openxmlformats.org/officeDocument/2006/relationships/image" Target="../media/image3120.png"/><Relationship Id="rId656" Type="http://schemas.openxmlformats.org/officeDocument/2006/relationships/image" Target="../media/image3330.png"/><Relationship Id="rId821" Type="http://schemas.openxmlformats.org/officeDocument/2006/relationships/customXml" Target="../ink/ink413.xml"/><Relationship Id="rId211" Type="http://schemas.openxmlformats.org/officeDocument/2006/relationships/image" Target="../media/image11210.png"/><Relationship Id="rId253" Type="http://schemas.openxmlformats.org/officeDocument/2006/relationships/image" Target="../media/image13310.png"/><Relationship Id="rId295" Type="http://schemas.openxmlformats.org/officeDocument/2006/relationships/image" Target="../media/image15410.png"/><Relationship Id="rId309" Type="http://schemas.openxmlformats.org/officeDocument/2006/relationships/image" Target="../media/image16110.png"/><Relationship Id="rId460" Type="http://schemas.openxmlformats.org/officeDocument/2006/relationships/image" Target="../media/image2360.png"/><Relationship Id="rId516" Type="http://schemas.openxmlformats.org/officeDocument/2006/relationships/customXml" Target="../ink/ink260.xml"/><Relationship Id="rId698" Type="http://schemas.openxmlformats.org/officeDocument/2006/relationships/image" Target="../media/image3540.png"/><Relationship Id="rId48" Type="http://schemas.openxmlformats.org/officeDocument/2006/relationships/customXml" Target="../ink/ink25.xml"/><Relationship Id="rId113" Type="http://schemas.openxmlformats.org/officeDocument/2006/relationships/image" Target="../media/image6310.png"/><Relationship Id="rId320" Type="http://schemas.openxmlformats.org/officeDocument/2006/relationships/customXml" Target="../ink/ink161.xml"/><Relationship Id="rId558" Type="http://schemas.openxmlformats.org/officeDocument/2006/relationships/customXml" Target="../ink/ink281.xml"/><Relationship Id="rId723" Type="http://schemas.openxmlformats.org/officeDocument/2006/relationships/customXml" Target="../ink/ink364.xml"/><Relationship Id="rId765" Type="http://schemas.openxmlformats.org/officeDocument/2006/relationships/customXml" Target="../ink/ink385.xml"/><Relationship Id="rId155" Type="http://schemas.openxmlformats.org/officeDocument/2006/relationships/image" Target="../media/image8410.png"/><Relationship Id="rId197" Type="http://schemas.openxmlformats.org/officeDocument/2006/relationships/image" Target="../media/image10510.png"/><Relationship Id="rId362" Type="http://schemas.openxmlformats.org/officeDocument/2006/relationships/customXml" Target="../ink/ink182.xml"/><Relationship Id="rId418" Type="http://schemas.openxmlformats.org/officeDocument/2006/relationships/customXml" Target="../ink/ink210.xml"/><Relationship Id="rId625" Type="http://schemas.openxmlformats.org/officeDocument/2006/relationships/customXml" Target="../ink/ink315.xml"/><Relationship Id="rId222" Type="http://schemas.openxmlformats.org/officeDocument/2006/relationships/customXml" Target="../ink/ink112.xml"/><Relationship Id="rId264" Type="http://schemas.openxmlformats.org/officeDocument/2006/relationships/customXml" Target="../ink/ink133.xml"/><Relationship Id="rId471" Type="http://schemas.openxmlformats.org/officeDocument/2006/relationships/image" Target="../media/image2411.png"/><Relationship Id="rId667" Type="http://schemas.openxmlformats.org/officeDocument/2006/relationships/customXml" Target="../ink/ink336.xml"/><Relationship Id="rId17" Type="http://schemas.openxmlformats.org/officeDocument/2006/relationships/image" Target="../media/image15100.png"/><Relationship Id="rId59" Type="http://schemas.openxmlformats.org/officeDocument/2006/relationships/image" Target="../media/image3610.png"/><Relationship Id="rId124" Type="http://schemas.openxmlformats.org/officeDocument/2006/relationships/customXml" Target="../ink/ink63.xml"/><Relationship Id="rId527" Type="http://schemas.openxmlformats.org/officeDocument/2006/relationships/image" Target="../media/image2690.png"/><Relationship Id="rId569" Type="http://schemas.openxmlformats.org/officeDocument/2006/relationships/image" Target="../media/image2900.png"/><Relationship Id="rId734" Type="http://schemas.openxmlformats.org/officeDocument/2006/relationships/image" Target="../media/image3720.png"/><Relationship Id="rId776" Type="http://schemas.openxmlformats.org/officeDocument/2006/relationships/image" Target="../media/image3930.png"/><Relationship Id="rId70" Type="http://schemas.openxmlformats.org/officeDocument/2006/relationships/customXml" Target="../ink/ink36.xml"/><Relationship Id="rId166" Type="http://schemas.openxmlformats.org/officeDocument/2006/relationships/customXml" Target="../ink/ink84.xml"/><Relationship Id="rId331" Type="http://schemas.openxmlformats.org/officeDocument/2006/relationships/image" Target="../media/image17210.png"/><Relationship Id="rId373" Type="http://schemas.openxmlformats.org/officeDocument/2006/relationships/image" Target="../media/image19310.png"/><Relationship Id="rId429" Type="http://schemas.openxmlformats.org/officeDocument/2006/relationships/image" Target="../media/image22110.png"/><Relationship Id="rId580" Type="http://schemas.openxmlformats.org/officeDocument/2006/relationships/image" Target="../media/image2950.png"/><Relationship Id="rId636" Type="http://schemas.openxmlformats.org/officeDocument/2006/relationships/image" Target="../media/image3230.png"/><Relationship Id="rId801" Type="http://schemas.openxmlformats.org/officeDocument/2006/relationships/customXml" Target="../ink/ink403.xml"/><Relationship Id="rId1" Type="http://schemas.openxmlformats.org/officeDocument/2006/relationships/slideLayout" Target="../slideLayouts/slideLayout7.xml"/><Relationship Id="rId233" Type="http://schemas.openxmlformats.org/officeDocument/2006/relationships/image" Target="../media/image123.png"/><Relationship Id="rId440" Type="http://schemas.openxmlformats.org/officeDocument/2006/relationships/customXml" Target="../ink/ink221.xml"/><Relationship Id="rId678" Type="http://schemas.openxmlformats.org/officeDocument/2006/relationships/image" Target="../media/image3440.png"/><Relationship Id="rId28" Type="http://schemas.openxmlformats.org/officeDocument/2006/relationships/customXml" Target="../ink/ink15.xml"/><Relationship Id="rId275" Type="http://schemas.openxmlformats.org/officeDocument/2006/relationships/image" Target="../media/image14410.png"/><Relationship Id="rId300" Type="http://schemas.openxmlformats.org/officeDocument/2006/relationships/customXml" Target="../ink/ink151.xml"/><Relationship Id="rId482" Type="http://schemas.openxmlformats.org/officeDocument/2006/relationships/customXml" Target="../ink/ink243.xml"/><Relationship Id="rId538" Type="http://schemas.openxmlformats.org/officeDocument/2006/relationships/customXml" Target="../ink/ink271.xml"/><Relationship Id="rId703" Type="http://schemas.openxmlformats.org/officeDocument/2006/relationships/customXml" Target="../ink/ink354.xml"/><Relationship Id="rId745" Type="http://schemas.openxmlformats.org/officeDocument/2006/relationships/customXml" Target="../ink/ink375.xml"/><Relationship Id="rId81" Type="http://schemas.openxmlformats.org/officeDocument/2006/relationships/image" Target="../media/image4710.png"/><Relationship Id="rId135" Type="http://schemas.openxmlformats.org/officeDocument/2006/relationships/image" Target="../media/image7410.png"/><Relationship Id="rId177" Type="http://schemas.openxmlformats.org/officeDocument/2006/relationships/image" Target="../media/image9510.png"/><Relationship Id="rId342" Type="http://schemas.openxmlformats.org/officeDocument/2006/relationships/customXml" Target="../ink/ink172.xml"/><Relationship Id="rId384" Type="http://schemas.openxmlformats.org/officeDocument/2006/relationships/customXml" Target="../ink/ink193.xml"/><Relationship Id="rId591" Type="http://schemas.openxmlformats.org/officeDocument/2006/relationships/customXml" Target="../ink/ink298.xml"/><Relationship Id="rId605" Type="http://schemas.openxmlformats.org/officeDocument/2006/relationships/customXml" Target="../ink/ink305.xml"/><Relationship Id="rId787" Type="http://schemas.openxmlformats.org/officeDocument/2006/relationships/customXml" Target="../ink/ink396.xml"/><Relationship Id="rId812" Type="http://schemas.openxmlformats.org/officeDocument/2006/relationships/image" Target="../media/image1186.png"/><Relationship Id="rId202" Type="http://schemas.openxmlformats.org/officeDocument/2006/relationships/customXml" Target="../ink/ink102.xml"/><Relationship Id="rId244" Type="http://schemas.openxmlformats.org/officeDocument/2006/relationships/customXml" Target="../ink/ink123.xml"/><Relationship Id="rId647" Type="http://schemas.openxmlformats.org/officeDocument/2006/relationships/customXml" Target="../ink/ink326.xml"/><Relationship Id="rId689" Type="http://schemas.openxmlformats.org/officeDocument/2006/relationships/customXml" Target="../ink/ink347.xml"/><Relationship Id="rId39" Type="http://schemas.openxmlformats.org/officeDocument/2006/relationships/image" Target="../media/image2610.png"/><Relationship Id="rId286" Type="http://schemas.openxmlformats.org/officeDocument/2006/relationships/customXml" Target="../ink/ink144.xml"/><Relationship Id="rId451" Type="http://schemas.openxmlformats.org/officeDocument/2006/relationships/image" Target="../media/image2320.png"/><Relationship Id="rId493" Type="http://schemas.openxmlformats.org/officeDocument/2006/relationships/image" Target="../media/image2520.png"/><Relationship Id="rId507" Type="http://schemas.openxmlformats.org/officeDocument/2006/relationships/image" Target="../media/image2590.png"/><Relationship Id="rId549" Type="http://schemas.openxmlformats.org/officeDocument/2006/relationships/image" Target="../media/image2800.png"/><Relationship Id="rId714" Type="http://schemas.openxmlformats.org/officeDocument/2006/relationships/image" Target="../media/image3620.png"/><Relationship Id="rId756" Type="http://schemas.openxmlformats.org/officeDocument/2006/relationships/image" Target="../media/image3830.png"/><Relationship Id="rId50" Type="http://schemas.openxmlformats.org/officeDocument/2006/relationships/customXml" Target="../ink/ink26.xml"/><Relationship Id="rId104" Type="http://schemas.openxmlformats.org/officeDocument/2006/relationships/customXml" Target="../ink/ink53.xml"/><Relationship Id="rId146" Type="http://schemas.openxmlformats.org/officeDocument/2006/relationships/customXml" Target="../ink/ink74.xml"/><Relationship Id="rId188" Type="http://schemas.openxmlformats.org/officeDocument/2006/relationships/customXml" Target="../ink/ink95.xml"/><Relationship Id="rId311" Type="http://schemas.openxmlformats.org/officeDocument/2006/relationships/image" Target="../media/image16210.png"/><Relationship Id="rId353" Type="http://schemas.openxmlformats.org/officeDocument/2006/relationships/image" Target="../media/image18310.png"/><Relationship Id="rId395" Type="http://schemas.openxmlformats.org/officeDocument/2006/relationships/image" Target="../media/image20410.png"/><Relationship Id="rId409" Type="http://schemas.openxmlformats.org/officeDocument/2006/relationships/image" Target="../media/image21110.png"/><Relationship Id="rId560" Type="http://schemas.openxmlformats.org/officeDocument/2006/relationships/customXml" Target="../ink/ink282.xml"/><Relationship Id="rId798" Type="http://schemas.openxmlformats.org/officeDocument/2006/relationships/image" Target="../media/image4040.png"/><Relationship Id="rId92" Type="http://schemas.openxmlformats.org/officeDocument/2006/relationships/customXml" Target="../ink/ink47.xml"/><Relationship Id="rId213" Type="http://schemas.openxmlformats.org/officeDocument/2006/relationships/image" Target="../media/image11310.png"/><Relationship Id="rId420" Type="http://schemas.openxmlformats.org/officeDocument/2006/relationships/customXml" Target="../ink/ink211.xml"/><Relationship Id="rId616" Type="http://schemas.openxmlformats.org/officeDocument/2006/relationships/image" Target="../media/image3130.png"/><Relationship Id="rId658" Type="http://schemas.openxmlformats.org/officeDocument/2006/relationships/image" Target="../media/image3340.png"/><Relationship Id="rId823" Type="http://schemas.openxmlformats.org/officeDocument/2006/relationships/customXml" Target="../ink/ink414.xml"/><Relationship Id="rId255" Type="http://schemas.openxmlformats.org/officeDocument/2006/relationships/image" Target="../media/image13410.png"/><Relationship Id="rId297" Type="http://schemas.openxmlformats.org/officeDocument/2006/relationships/image" Target="../media/image15510.png"/><Relationship Id="rId462" Type="http://schemas.openxmlformats.org/officeDocument/2006/relationships/image" Target="../media/image2370.png"/><Relationship Id="rId518" Type="http://schemas.openxmlformats.org/officeDocument/2006/relationships/customXml" Target="../ink/ink261.xml"/><Relationship Id="rId725" Type="http://schemas.openxmlformats.org/officeDocument/2006/relationships/customXml" Target="../ink/ink365.xml"/><Relationship Id="rId115" Type="http://schemas.openxmlformats.org/officeDocument/2006/relationships/image" Target="../media/image6410.png"/><Relationship Id="rId157" Type="http://schemas.openxmlformats.org/officeDocument/2006/relationships/image" Target="../media/image8510.png"/><Relationship Id="rId322" Type="http://schemas.openxmlformats.org/officeDocument/2006/relationships/customXml" Target="../ink/ink162.xml"/><Relationship Id="rId364" Type="http://schemas.openxmlformats.org/officeDocument/2006/relationships/customXml" Target="../ink/ink183.xml"/><Relationship Id="rId767" Type="http://schemas.openxmlformats.org/officeDocument/2006/relationships/customXml" Target="../ink/ink386.xml"/><Relationship Id="rId61" Type="http://schemas.openxmlformats.org/officeDocument/2006/relationships/image" Target="../media/image3710.png"/><Relationship Id="rId199" Type="http://schemas.openxmlformats.org/officeDocument/2006/relationships/image" Target="../media/image10610.png"/><Relationship Id="rId571" Type="http://schemas.openxmlformats.org/officeDocument/2006/relationships/customXml" Target="../ink/ink288.xml"/><Relationship Id="rId627" Type="http://schemas.openxmlformats.org/officeDocument/2006/relationships/customXml" Target="../ink/ink316.xml"/><Relationship Id="rId669" Type="http://schemas.openxmlformats.org/officeDocument/2006/relationships/customXml" Target="../ink/ink337.xml"/><Relationship Id="rId19" Type="http://schemas.openxmlformats.org/officeDocument/2006/relationships/image" Target="../media/image16100.png"/><Relationship Id="rId224" Type="http://schemas.openxmlformats.org/officeDocument/2006/relationships/customXml" Target="../ink/ink113.xml"/><Relationship Id="rId266" Type="http://schemas.openxmlformats.org/officeDocument/2006/relationships/customXml" Target="../ink/ink134.xml"/><Relationship Id="rId431" Type="http://schemas.openxmlformats.org/officeDocument/2006/relationships/image" Target="../media/image22210.png"/><Relationship Id="rId473" Type="http://schemas.openxmlformats.org/officeDocument/2006/relationships/image" Target="../media/image2420.png"/><Relationship Id="rId529" Type="http://schemas.openxmlformats.org/officeDocument/2006/relationships/image" Target="../media/image2700.png"/><Relationship Id="rId680" Type="http://schemas.openxmlformats.org/officeDocument/2006/relationships/image" Target="../media/image3450.png"/><Relationship Id="rId736" Type="http://schemas.openxmlformats.org/officeDocument/2006/relationships/image" Target="../media/image3730.png"/><Relationship Id="rId30" Type="http://schemas.openxmlformats.org/officeDocument/2006/relationships/customXml" Target="../ink/ink16.xml"/><Relationship Id="rId126" Type="http://schemas.openxmlformats.org/officeDocument/2006/relationships/customXml" Target="../ink/ink64.xml"/><Relationship Id="rId168" Type="http://schemas.openxmlformats.org/officeDocument/2006/relationships/customXml" Target="../ink/ink85.xml"/><Relationship Id="rId333" Type="http://schemas.openxmlformats.org/officeDocument/2006/relationships/image" Target="../media/image17310.png"/><Relationship Id="rId540" Type="http://schemas.openxmlformats.org/officeDocument/2006/relationships/customXml" Target="../ink/ink272.xml"/><Relationship Id="rId778" Type="http://schemas.openxmlformats.org/officeDocument/2006/relationships/image" Target="../media/image3940.png"/><Relationship Id="rId72" Type="http://schemas.openxmlformats.org/officeDocument/2006/relationships/customXml" Target="../ink/ink37.xml"/><Relationship Id="rId375" Type="http://schemas.openxmlformats.org/officeDocument/2006/relationships/image" Target="../media/image19410.png"/><Relationship Id="rId582" Type="http://schemas.openxmlformats.org/officeDocument/2006/relationships/image" Target="../media/image2960.png"/><Relationship Id="rId638" Type="http://schemas.openxmlformats.org/officeDocument/2006/relationships/image" Target="../media/image3240.png"/><Relationship Id="rId803" Type="http://schemas.openxmlformats.org/officeDocument/2006/relationships/customXml" Target="../ink/ink404.xml"/><Relationship Id="rId3" Type="http://schemas.openxmlformats.org/officeDocument/2006/relationships/image" Target="../media/image8100.png"/><Relationship Id="rId235" Type="http://schemas.openxmlformats.org/officeDocument/2006/relationships/image" Target="../media/image124.png"/><Relationship Id="rId277" Type="http://schemas.openxmlformats.org/officeDocument/2006/relationships/image" Target="../media/image14510.png"/><Relationship Id="rId400" Type="http://schemas.openxmlformats.org/officeDocument/2006/relationships/customXml" Target="../ink/ink201.xml"/><Relationship Id="rId442" Type="http://schemas.openxmlformats.org/officeDocument/2006/relationships/customXml" Target="../ink/ink222.xml"/><Relationship Id="rId484" Type="http://schemas.openxmlformats.org/officeDocument/2006/relationships/customXml" Target="../ink/ink244.xml"/><Relationship Id="rId705" Type="http://schemas.openxmlformats.org/officeDocument/2006/relationships/customXml" Target="../ink/ink355.xml"/><Relationship Id="rId137" Type="http://schemas.openxmlformats.org/officeDocument/2006/relationships/image" Target="../media/image7510.png"/><Relationship Id="rId302" Type="http://schemas.openxmlformats.org/officeDocument/2006/relationships/customXml" Target="../ink/ink152.xml"/><Relationship Id="rId344" Type="http://schemas.openxmlformats.org/officeDocument/2006/relationships/customXml" Target="../ink/ink173.xml"/><Relationship Id="rId691" Type="http://schemas.openxmlformats.org/officeDocument/2006/relationships/customXml" Target="../ink/ink348.xml"/><Relationship Id="rId747" Type="http://schemas.openxmlformats.org/officeDocument/2006/relationships/customXml" Target="../ink/ink376.xml"/><Relationship Id="rId789" Type="http://schemas.openxmlformats.org/officeDocument/2006/relationships/customXml" Target="../ink/ink397.xml"/><Relationship Id="rId41" Type="http://schemas.openxmlformats.org/officeDocument/2006/relationships/image" Target="../media/image2710.png"/><Relationship Id="rId83" Type="http://schemas.openxmlformats.org/officeDocument/2006/relationships/image" Target="../media/image4810.png"/><Relationship Id="rId179" Type="http://schemas.openxmlformats.org/officeDocument/2006/relationships/image" Target="../media/image9610.png"/><Relationship Id="rId386" Type="http://schemas.openxmlformats.org/officeDocument/2006/relationships/customXml" Target="../ink/ink194.xml"/><Relationship Id="rId551" Type="http://schemas.openxmlformats.org/officeDocument/2006/relationships/image" Target="../media/image2811.png"/><Relationship Id="rId593" Type="http://schemas.openxmlformats.org/officeDocument/2006/relationships/customXml" Target="../ink/ink299.xml"/><Relationship Id="rId607" Type="http://schemas.openxmlformats.org/officeDocument/2006/relationships/customXml" Target="../ink/ink306.xml"/><Relationship Id="rId649" Type="http://schemas.openxmlformats.org/officeDocument/2006/relationships/customXml" Target="../ink/ink327.xml"/><Relationship Id="rId814" Type="http://schemas.openxmlformats.org/officeDocument/2006/relationships/image" Target="../media/image1187.png"/><Relationship Id="rId190" Type="http://schemas.openxmlformats.org/officeDocument/2006/relationships/customXml" Target="../ink/ink96.xml"/><Relationship Id="rId204" Type="http://schemas.openxmlformats.org/officeDocument/2006/relationships/customXml" Target="../ink/ink103.xml"/><Relationship Id="rId246" Type="http://schemas.openxmlformats.org/officeDocument/2006/relationships/customXml" Target="../ink/ink124.xml"/><Relationship Id="rId288" Type="http://schemas.openxmlformats.org/officeDocument/2006/relationships/customXml" Target="../ink/ink145.xml"/><Relationship Id="rId411" Type="http://schemas.openxmlformats.org/officeDocument/2006/relationships/image" Target="../media/image21210.png"/><Relationship Id="rId453" Type="http://schemas.openxmlformats.org/officeDocument/2006/relationships/image" Target="../media/image2330.png"/><Relationship Id="rId509" Type="http://schemas.openxmlformats.org/officeDocument/2006/relationships/image" Target="../media/image2600.png"/><Relationship Id="rId660" Type="http://schemas.openxmlformats.org/officeDocument/2006/relationships/image" Target="../media/image3350.png"/><Relationship Id="rId106" Type="http://schemas.openxmlformats.org/officeDocument/2006/relationships/customXml" Target="../ink/ink54.xml"/><Relationship Id="rId313" Type="http://schemas.openxmlformats.org/officeDocument/2006/relationships/image" Target="../media/image16310.png"/><Relationship Id="rId495" Type="http://schemas.openxmlformats.org/officeDocument/2006/relationships/image" Target="../media/image2530.png"/><Relationship Id="rId716" Type="http://schemas.openxmlformats.org/officeDocument/2006/relationships/image" Target="../media/image3630.png"/><Relationship Id="rId758" Type="http://schemas.openxmlformats.org/officeDocument/2006/relationships/image" Target="../media/image3840.png"/><Relationship Id="rId10" Type="http://schemas.openxmlformats.org/officeDocument/2006/relationships/customXml" Target="../ink/ink6.xml"/><Relationship Id="rId52" Type="http://schemas.openxmlformats.org/officeDocument/2006/relationships/customXml" Target="../ink/ink27.xml"/><Relationship Id="rId94" Type="http://schemas.openxmlformats.org/officeDocument/2006/relationships/customXml" Target="../ink/ink48.xml"/><Relationship Id="rId148" Type="http://schemas.openxmlformats.org/officeDocument/2006/relationships/customXml" Target="../ink/ink75.xml"/><Relationship Id="rId355" Type="http://schemas.openxmlformats.org/officeDocument/2006/relationships/image" Target="../media/image18410.png"/><Relationship Id="rId397" Type="http://schemas.openxmlformats.org/officeDocument/2006/relationships/image" Target="../media/image20510.png"/><Relationship Id="rId520" Type="http://schemas.openxmlformats.org/officeDocument/2006/relationships/customXml" Target="../ink/ink262.xml"/><Relationship Id="rId562" Type="http://schemas.openxmlformats.org/officeDocument/2006/relationships/customXml" Target="../ink/ink283.xml"/><Relationship Id="rId618" Type="http://schemas.openxmlformats.org/officeDocument/2006/relationships/image" Target="../media/image3140.png"/><Relationship Id="rId825" Type="http://schemas.openxmlformats.org/officeDocument/2006/relationships/image" Target="../media/image1192.png"/><Relationship Id="rId215" Type="http://schemas.openxmlformats.org/officeDocument/2006/relationships/image" Target="../media/image11410.png"/><Relationship Id="rId257" Type="http://schemas.openxmlformats.org/officeDocument/2006/relationships/image" Target="../media/image13510.png"/><Relationship Id="rId422" Type="http://schemas.openxmlformats.org/officeDocument/2006/relationships/customXml" Target="../ink/ink212.xml"/><Relationship Id="rId464" Type="http://schemas.openxmlformats.org/officeDocument/2006/relationships/customXml" Target="../ink/ink234.xml"/><Relationship Id="rId299" Type="http://schemas.openxmlformats.org/officeDocument/2006/relationships/image" Target="../media/image15610.png"/><Relationship Id="rId727" Type="http://schemas.openxmlformats.org/officeDocument/2006/relationships/customXml" Target="../ink/ink366.xml"/><Relationship Id="rId63" Type="http://schemas.openxmlformats.org/officeDocument/2006/relationships/image" Target="../media/image3810.png"/><Relationship Id="rId159" Type="http://schemas.openxmlformats.org/officeDocument/2006/relationships/image" Target="../media/image8610.png"/><Relationship Id="rId366" Type="http://schemas.openxmlformats.org/officeDocument/2006/relationships/customXml" Target="../ink/ink184.xml"/><Relationship Id="rId573" Type="http://schemas.openxmlformats.org/officeDocument/2006/relationships/customXml" Target="../ink/ink289.xml"/><Relationship Id="rId780" Type="http://schemas.openxmlformats.org/officeDocument/2006/relationships/image" Target="../media/image3950.png"/><Relationship Id="rId226" Type="http://schemas.openxmlformats.org/officeDocument/2006/relationships/customXml" Target="../ink/ink114.xml"/><Relationship Id="rId433" Type="http://schemas.openxmlformats.org/officeDocument/2006/relationships/image" Target="../media/image22310.png"/><Relationship Id="rId640" Type="http://schemas.openxmlformats.org/officeDocument/2006/relationships/image" Target="../media/image3250.png"/><Relationship Id="rId738" Type="http://schemas.openxmlformats.org/officeDocument/2006/relationships/image" Target="../media/image3740.png"/><Relationship Id="rId74" Type="http://schemas.openxmlformats.org/officeDocument/2006/relationships/customXml" Target="../ink/ink38.xml"/><Relationship Id="rId377" Type="http://schemas.openxmlformats.org/officeDocument/2006/relationships/image" Target="../media/image19510.png"/><Relationship Id="rId500" Type="http://schemas.openxmlformats.org/officeDocument/2006/relationships/customXml" Target="../ink/ink252.xml"/><Relationship Id="rId584" Type="http://schemas.openxmlformats.org/officeDocument/2006/relationships/image" Target="../media/image2970.png"/><Relationship Id="rId805" Type="http://schemas.openxmlformats.org/officeDocument/2006/relationships/customXml" Target="../ink/ink405.xml"/><Relationship Id="rId5" Type="http://schemas.openxmlformats.org/officeDocument/2006/relationships/image" Target="../media/image9100.png"/><Relationship Id="rId237" Type="http://schemas.openxmlformats.org/officeDocument/2006/relationships/image" Target="../media/image12510.png"/><Relationship Id="rId791" Type="http://schemas.openxmlformats.org/officeDocument/2006/relationships/customXml" Target="../ink/ink398.xml"/><Relationship Id="rId444" Type="http://schemas.openxmlformats.org/officeDocument/2006/relationships/customXml" Target="../ink/ink223.xml"/><Relationship Id="rId651" Type="http://schemas.openxmlformats.org/officeDocument/2006/relationships/customXml" Target="../ink/ink328.xml"/><Relationship Id="rId749" Type="http://schemas.openxmlformats.org/officeDocument/2006/relationships/customXml" Target="../ink/ink377.xml"/><Relationship Id="rId290" Type="http://schemas.openxmlformats.org/officeDocument/2006/relationships/customXml" Target="../ink/ink146.xml"/><Relationship Id="rId304" Type="http://schemas.openxmlformats.org/officeDocument/2006/relationships/customXml" Target="../ink/ink153.xml"/><Relationship Id="rId388" Type="http://schemas.openxmlformats.org/officeDocument/2006/relationships/customXml" Target="../ink/ink195.xml"/><Relationship Id="rId511" Type="http://schemas.openxmlformats.org/officeDocument/2006/relationships/image" Target="../media/image2611.png"/><Relationship Id="rId609" Type="http://schemas.openxmlformats.org/officeDocument/2006/relationships/customXml" Target="../ink/ink307.xml"/><Relationship Id="rId85" Type="http://schemas.openxmlformats.org/officeDocument/2006/relationships/image" Target="../media/image4910.png"/><Relationship Id="rId150" Type="http://schemas.openxmlformats.org/officeDocument/2006/relationships/customXml" Target="../ink/ink76.xml"/><Relationship Id="rId595" Type="http://schemas.openxmlformats.org/officeDocument/2006/relationships/customXml" Target="../ink/ink300.xml"/><Relationship Id="rId816" Type="http://schemas.openxmlformats.org/officeDocument/2006/relationships/image" Target="../media/image1188.png"/><Relationship Id="rId248" Type="http://schemas.openxmlformats.org/officeDocument/2006/relationships/customXml" Target="../ink/ink125.xml"/><Relationship Id="rId455" Type="http://schemas.openxmlformats.org/officeDocument/2006/relationships/image" Target="../media/image2340.png"/><Relationship Id="rId662" Type="http://schemas.openxmlformats.org/officeDocument/2006/relationships/image" Target="../media/image33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rnbio.sorbonne-universite.fr/physio_veg_photosynthese_sommair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17" Type="http://schemas.openxmlformats.org/officeDocument/2006/relationships/customXml" Target="../ink/ink473.xml"/><Relationship Id="rId299" Type="http://schemas.openxmlformats.org/officeDocument/2006/relationships/customXml" Target="../ink/ink566.xml"/><Relationship Id="rId671" Type="http://schemas.openxmlformats.org/officeDocument/2006/relationships/image" Target="../media/image12420.png"/><Relationship Id="rId21" Type="http://schemas.openxmlformats.org/officeDocument/2006/relationships/customXml" Target="../ink/ink425.xml"/><Relationship Id="rId63" Type="http://schemas.openxmlformats.org/officeDocument/2006/relationships/customXml" Target="../ink/ink446.xml"/><Relationship Id="rId159" Type="http://schemas.openxmlformats.org/officeDocument/2006/relationships/customXml" Target="../ink/ink494.xml"/><Relationship Id="rId324" Type="http://schemas.openxmlformats.org/officeDocument/2006/relationships/customXml" Target="../ink/ink579.xml"/><Relationship Id="rId366" Type="http://schemas.openxmlformats.org/officeDocument/2006/relationships/image" Target="../media/image10920.png"/><Relationship Id="rId531" Type="http://schemas.openxmlformats.org/officeDocument/2006/relationships/image" Target="../media/image11730.png"/><Relationship Id="rId573" Type="http://schemas.openxmlformats.org/officeDocument/2006/relationships/customXml" Target="../ink/ink706.xml"/><Relationship Id="rId629" Type="http://schemas.openxmlformats.org/officeDocument/2006/relationships/customXml" Target="../ink/ink734.xml"/><Relationship Id="rId170" Type="http://schemas.openxmlformats.org/officeDocument/2006/relationships/image" Target="../media/image9980.png"/><Relationship Id="rId226" Type="http://schemas.openxmlformats.org/officeDocument/2006/relationships/image" Target="../media/image10250.png"/><Relationship Id="rId433" Type="http://schemas.openxmlformats.org/officeDocument/2006/relationships/customXml" Target="../ink/ink635.xml"/><Relationship Id="rId268" Type="http://schemas.openxmlformats.org/officeDocument/2006/relationships/customXml" Target="../ink/ink550.xml"/><Relationship Id="rId475" Type="http://schemas.openxmlformats.org/officeDocument/2006/relationships/image" Target="../media/image11450.png"/><Relationship Id="rId640" Type="http://schemas.openxmlformats.org/officeDocument/2006/relationships/customXml" Target="../ink/ink740.xml"/><Relationship Id="rId682" Type="http://schemas.openxmlformats.org/officeDocument/2006/relationships/customXml" Target="../ink/ink761.xml"/><Relationship Id="rId32" Type="http://schemas.openxmlformats.org/officeDocument/2006/relationships/image" Target="../media/image9290.png"/><Relationship Id="rId74" Type="http://schemas.openxmlformats.org/officeDocument/2006/relationships/image" Target="../media/image9500.png"/><Relationship Id="rId128" Type="http://schemas.openxmlformats.org/officeDocument/2006/relationships/image" Target="../media/image9770.png"/><Relationship Id="rId335" Type="http://schemas.openxmlformats.org/officeDocument/2006/relationships/image" Target="../media/image10770.png"/><Relationship Id="rId377" Type="http://schemas.openxmlformats.org/officeDocument/2006/relationships/image" Target="../media/image10970.png"/><Relationship Id="rId500" Type="http://schemas.openxmlformats.org/officeDocument/2006/relationships/customXml" Target="../ink/ink669.xml"/><Relationship Id="rId542" Type="http://schemas.openxmlformats.org/officeDocument/2006/relationships/customXml" Target="../ink/ink690.xml"/><Relationship Id="rId584" Type="http://schemas.openxmlformats.org/officeDocument/2006/relationships/image" Target="../media/image11990.png"/><Relationship Id="rId5" Type="http://schemas.openxmlformats.org/officeDocument/2006/relationships/customXml" Target="../ink/ink417.xml"/><Relationship Id="rId181" Type="http://schemas.openxmlformats.org/officeDocument/2006/relationships/customXml" Target="../ink/ink505.xml"/><Relationship Id="rId237" Type="http://schemas.openxmlformats.org/officeDocument/2006/relationships/image" Target="../media/image10300.png"/><Relationship Id="rId402" Type="http://schemas.openxmlformats.org/officeDocument/2006/relationships/image" Target="../media/image11090.png"/><Relationship Id="rId279" Type="http://schemas.openxmlformats.org/officeDocument/2006/relationships/image" Target="../media/image10500.png"/><Relationship Id="rId444" Type="http://schemas.openxmlformats.org/officeDocument/2006/relationships/customXml" Target="../ink/ink641.xml"/><Relationship Id="rId486" Type="http://schemas.openxmlformats.org/officeDocument/2006/relationships/customXml" Target="../ink/ink662.xml"/><Relationship Id="rId651" Type="http://schemas.openxmlformats.org/officeDocument/2006/relationships/image" Target="../media/image12320.png"/><Relationship Id="rId693" Type="http://schemas.openxmlformats.org/officeDocument/2006/relationships/image" Target="../media/image12530.png"/><Relationship Id="rId43" Type="http://schemas.openxmlformats.org/officeDocument/2006/relationships/customXml" Target="../ink/ink436.xml"/><Relationship Id="rId139" Type="http://schemas.openxmlformats.org/officeDocument/2006/relationships/customXml" Target="../ink/ink484.xml"/><Relationship Id="rId290" Type="http://schemas.openxmlformats.org/officeDocument/2006/relationships/image" Target="../media/image10550.png"/><Relationship Id="rId304" Type="http://schemas.openxmlformats.org/officeDocument/2006/relationships/image" Target="../media/image10620.png"/><Relationship Id="rId346" Type="http://schemas.openxmlformats.org/officeDocument/2006/relationships/customXml" Target="../ink/ink590.xml"/><Relationship Id="rId388" Type="http://schemas.openxmlformats.org/officeDocument/2006/relationships/image" Target="../media/image11020.png"/><Relationship Id="rId511" Type="http://schemas.openxmlformats.org/officeDocument/2006/relationships/image" Target="../media/image11630.png"/><Relationship Id="rId553" Type="http://schemas.openxmlformats.org/officeDocument/2006/relationships/image" Target="../media/image11840.png"/><Relationship Id="rId609" Type="http://schemas.openxmlformats.org/officeDocument/2006/relationships/customXml" Target="../ink/ink724.xml"/><Relationship Id="rId85" Type="http://schemas.openxmlformats.org/officeDocument/2006/relationships/customXml" Target="../ink/ink457.xml"/><Relationship Id="rId150" Type="http://schemas.openxmlformats.org/officeDocument/2006/relationships/image" Target="../media/image9880.png"/><Relationship Id="rId192" Type="http://schemas.openxmlformats.org/officeDocument/2006/relationships/image" Target="../media/image10090.png"/><Relationship Id="rId206" Type="http://schemas.openxmlformats.org/officeDocument/2006/relationships/image" Target="../media/image4930.png"/><Relationship Id="rId413" Type="http://schemas.openxmlformats.org/officeDocument/2006/relationships/customXml" Target="../ink/ink625.xml"/><Relationship Id="rId595" Type="http://schemas.openxmlformats.org/officeDocument/2006/relationships/customXml" Target="../ink/ink717.xml"/><Relationship Id="rId248" Type="http://schemas.openxmlformats.org/officeDocument/2006/relationships/customXml" Target="../ink/ink539.xml"/><Relationship Id="rId455" Type="http://schemas.openxmlformats.org/officeDocument/2006/relationships/image" Target="../media/image11350.png"/><Relationship Id="rId497" Type="http://schemas.openxmlformats.org/officeDocument/2006/relationships/image" Target="../media/image11560.png"/><Relationship Id="rId620" Type="http://schemas.openxmlformats.org/officeDocument/2006/relationships/image" Target="../media/image12170.png"/><Relationship Id="rId662" Type="http://schemas.openxmlformats.org/officeDocument/2006/relationships/customXml" Target="../ink/ink751.xml"/><Relationship Id="rId12" Type="http://schemas.openxmlformats.org/officeDocument/2006/relationships/image" Target="../media/image9190.png"/><Relationship Id="rId108" Type="http://schemas.openxmlformats.org/officeDocument/2006/relationships/image" Target="../media/image9670.png"/><Relationship Id="rId315" Type="http://schemas.openxmlformats.org/officeDocument/2006/relationships/customXml" Target="../ink/ink574.xml"/><Relationship Id="rId357" Type="http://schemas.openxmlformats.org/officeDocument/2006/relationships/image" Target="../media/image10880.png"/><Relationship Id="rId522" Type="http://schemas.openxmlformats.org/officeDocument/2006/relationships/customXml" Target="../ink/ink680.xml"/><Relationship Id="rId54" Type="http://schemas.openxmlformats.org/officeDocument/2006/relationships/image" Target="../media/image9400.png"/><Relationship Id="rId96" Type="http://schemas.openxmlformats.org/officeDocument/2006/relationships/image" Target="../media/image9611.png"/><Relationship Id="rId161" Type="http://schemas.openxmlformats.org/officeDocument/2006/relationships/customXml" Target="../ink/ink495.xml"/><Relationship Id="rId217" Type="http://schemas.openxmlformats.org/officeDocument/2006/relationships/customXml" Target="../ink/ink523.xml"/><Relationship Id="rId399" Type="http://schemas.openxmlformats.org/officeDocument/2006/relationships/customXml" Target="../ink/ink618.xml"/><Relationship Id="rId564" Type="http://schemas.openxmlformats.org/officeDocument/2006/relationships/customXml" Target="../ink/ink701.xml"/><Relationship Id="rId259" Type="http://schemas.openxmlformats.org/officeDocument/2006/relationships/customXml" Target="../ink/ink545.xml"/><Relationship Id="rId424" Type="http://schemas.openxmlformats.org/officeDocument/2006/relationships/image" Target="../media/image11200.png"/><Relationship Id="rId466" Type="http://schemas.openxmlformats.org/officeDocument/2006/relationships/customXml" Target="../ink/ink652.xml"/><Relationship Id="rId631" Type="http://schemas.openxmlformats.org/officeDocument/2006/relationships/customXml" Target="../ink/ink735.xml"/><Relationship Id="rId673" Type="http://schemas.openxmlformats.org/officeDocument/2006/relationships/image" Target="../media/image12430.png"/><Relationship Id="rId23" Type="http://schemas.openxmlformats.org/officeDocument/2006/relationships/customXml" Target="../ink/ink426.xml"/><Relationship Id="rId119" Type="http://schemas.openxmlformats.org/officeDocument/2006/relationships/customXml" Target="../ink/ink474.xml"/><Relationship Id="rId270" Type="http://schemas.openxmlformats.org/officeDocument/2006/relationships/customXml" Target="../ink/ink551.xml"/><Relationship Id="rId326" Type="http://schemas.openxmlformats.org/officeDocument/2006/relationships/customXml" Target="../ink/ink580.xml"/><Relationship Id="rId533" Type="http://schemas.openxmlformats.org/officeDocument/2006/relationships/image" Target="../media/image11740.png"/><Relationship Id="rId65" Type="http://schemas.openxmlformats.org/officeDocument/2006/relationships/customXml" Target="../ink/ink447.xml"/><Relationship Id="rId130" Type="http://schemas.openxmlformats.org/officeDocument/2006/relationships/image" Target="../media/image9780.png"/><Relationship Id="rId368" Type="http://schemas.openxmlformats.org/officeDocument/2006/relationships/image" Target="../media/image10930.png"/><Relationship Id="rId575" Type="http://schemas.openxmlformats.org/officeDocument/2006/relationships/customXml" Target="../ink/ink707.xml"/><Relationship Id="rId172" Type="http://schemas.openxmlformats.org/officeDocument/2006/relationships/image" Target="../media/image9990.png"/><Relationship Id="rId228" Type="http://schemas.openxmlformats.org/officeDocument/2006/relationships/image" Target="../media/image10260.png"/><Relationship Id="rId435" Type="http://schemas.openxmlformats.org/officeDocument/2006/relationships/customXml" Target="../ink/ink636.xml"/><Relationship Id="rId477" Type="http://schemas.openxmlformats.org/officeDocument/2006/relationships/image" Target="../media/image11460.png"/><Relationship Id="rId600" Type="http://schemas.openxmlformats.org/officeDocument/2006/relationships/image" Target="../media/image12070.png"/><Relationship Id="rId642" Type="http://schemas.openxmlformats.org/officeDocument/2006/relationships/customXml" Target="../ink/ink741.xml"/><Relationship Id="rId684" Type="http://schemas.openxmlformats.org/officeDocument/2006/relationships/customXml" Target="../ink/ink762.xml"/><Relationship Id="rId281" Type="http://schemas.openxmlformats.org/officeDocument/2006/relationships/image" Target="../media/image10511.png"/><Relationship Id="rId337" Type="http://schemas.openxmlformats.org/officeDocument/2006/relationships/image" Target="../media/image10780.png"/><Relationship Id="rId502" Type="http://schemas.openxmlformats.org/officeDocument/2006/relationships/customXml" Target="../ink/ink670.xml"/><Relationship Id="rId34" Type="http://schemas.openxmlformats.org/officeDocument/2006/relationships/image" Target="../media/image9300.png"/><Relationship Id="rId76" Type="http://schemas.openxmlformats.org/officeDocument/2006/relationships/image" Target="../media/image9511.png"/><Relationship Id="rId141" Type="http://schemas.openxmlformats.org/officeDocument/2006/relationships/customXml" Target="../ink/ink485.xml"/><Relationship Id="rId379" Type="http://schemas.openxmlformats.org/officeDocument/2006/relationships/image" Target="../media/image10980.png"/><Relationship Id="rId544" Type="http://schemas.openxmlformats.org/officeDocument/2006/relationships/customXml" Target="../ink/ink691.xml"/><Relationship Id="rId586" Type="http://schemas.openxmlformats.org/officeDocument/2006/relationships/image" Target="../media/image12000.png"/><Relationship Id="rId7" Type="http://schemas.openxmlformats.org/officeDocument/2006/relationships/customXml" Target="../ink/ink418.xml"/><Relationship Id="rId183" Type="http://schemas.openxmlformats.org/officeDocument/2006/relationships/customXml" Target="../ink/ink506.xml"/><Relationship Id="rId239" Type="http://schemas.openxmlformats.org/officeDocument/2006/relationships/image" Target="../media/image10311.png"/><Relationship Id="rId390" Type="http://schemas.openxmlformats.org/officeDocument/2006/relationships/image" Target="../media/image11030.png"/><Relationship Id="rId404" Type="http://schemas.openxmlformats.org/officeDocument/2006/relationships/image" Target="../media/image11101.png"/><Relationship Id="rId446" Type="http://schemas.openxmlformats.org/officeDocument/2006/relationships/customXml" Target="../ink/ink642.xml"/><Relationship Id="rId611" Type="http://schemas.openxmlformats.org/officeDocument/2006/relationships/customXml" Target="../ink/ink725.xml"/><Relationship Id="rId653" Type="http://schemas.openxmlformats.org/officeDocument/2006/relationships/image" Target="../media/image12330.png"/><Relationship Id="rId250" Type="http://schemas.openxmlformats.org/officeDocument/2006/relationships/customXml" Target="../ink/ink540.xml"/><Relationship Id="rId292" Type="http://schemas.openxmlformats.org/officeDocument/2006/relationships/image" Target="../media/image10560.png"/><Relationship Id="rId306" Type="http://schemas.openxmlformats.org/officeDocument/2006/relationships/image" Target="../media/image10630.png"/><Relationship Id="rId488" Type="http://schemas.openxmlformats.org/officeDocument/2006/relationships/customXml" Target="../ink/ink663.xml"/><Relationship Id="rId695" Type="http://schemas.openxmlformats.org/officeDocument/2006/relationships/image" Target="../media/image12540.png"/><Relationship Id="rId45" Type="http://schemas.openxmlformats.org/officeDocument/2006/relationships/customXml" Target="../ink/ink437.xml"/><Relationship Id="rId87" Type="http://schemas.openxmlformats.org/officeDocument/2006/relationships/customXml" Target="../ink/ink458.xml"/><Relationship Id="rId110" Type="http://schemas.openxmlformats.org/officeDocument/2006/relationships/image" Target="../media/image9680.png"/><Relationship Id="rId348" Type="http://schemas.openxmlformats.org/officeDocument/2006/relationships/customXml" Target="../ink/ink591.xml"/><Relationship Id="rId513" Type="http://schemas.openxmlformats.org/officeDocument/2006/relationships/image" Target="../media/image11640.png"/><Relationship Id="rId555" Type="http://schemas.openxmlformats.org/officeDocument/2006/relationships/image" Target="../media/image11850.png"/><Relationship Id="rId597" Type="http://schemas.openxmlformats.org/officeDocument/2006/relationships/customXml" Target="../ink/ink718.xml"/><Relationship Id="rId152" Type="http://schemas.openxmlformats.org/officeDocument/2006/relationships/image" Target="../media/image9890.png"/><Relationship Id="rId194" Type="http://schemas.openxmlformats.org/officeDocument/2006/relationships/image" Target="../media/image10101.png"/><Relationship Id="rId208" Type="http://schemas.openxmlformats.org/officeDocument/2006/relationships/image" Target="../media/image10160.png"/><Relationship Id="rId415" Type="http://schemas.openxmlformats.org/officeDocument/2006/relationships/customXml" Target="../ink/ink626.xml"/><Relationship Id="rId457" Type="http://schemas.openxmlformats.org/officeDocument/2006/relationships/image" Target="../media/image11360.png"/><Relationship Id="rId622" Type="http://schemas.openxmlformats.org/officeDocument/2006/relationships/image" Target="../media/image12180.png"/><Relationship Id="rId261" Type="http://schemas.openxmlformats.org/officeDocument/2006/relationships/image" Target="../media/image10411.png"/><Relationship Id="rId499" Type="http://schemas.openxmlformats.org/officeDocument/2006/relationships/image" Target="../media/image11570.png"/><Relationship Id="rId664" Type="http://schemas.openxmlformats.org/officeDocument/2006/relationships/customXml" Target="../ink/ink752.xml"/><Relationship Id="rId14" Type="http://schemas.openxmlformats.org/officeDocument/2006/relationships/image" Target="../media/image9200.png"/><Relationship Id="rId56" Type="http://schemas.openxmlformats.org/officeDocument/2006/relationships/image" Target="../media/image9411.png"/><Relationship Id="rId317" Type="http://schemas.openxmlformats.org/officeDocument/2006/relationships/customXml" Target="../ink/ink575.xml"/><Relationship Id="rId359" Type="http://schemas.openxmlformats.org/officeDocument/2006/relationships/customXml" Target="../ink/ink597.xml"/><Relationship Id="rId524" Type="http://schemas.openxmlformats.org/officeDocument/2006/relationships/customXml" Target="../ink/ink681.xml"/><Relationship Id="rId566" Type="http://schemas.openxmlformats.org/officeDocument/2006/relationships/image" Target="../media/image11900.png"/><Relationship Id="rId98" Type="http://schemas.openxmlformats.org/officeDocument/2006/relationships/image" Target="../media/image9620.png"/><Relationship Id="rId121" Type="http://schemas.openxmlformats.org/officeDocument/2006/relationships/customXml" Target="../ink/ink475.xml"/><Relationship Id="rId163" Type="http://schemas.openxmlformats.org/officeDocument/2006/relationships/customXml" Target="../ink/ink496.xml"/><Relationship Id="rId219" Type="http://schemas.openxmlformats.org/officeDocument/2006/relationships/customXml" Target="../ink/ink524.xml"/><Relationship Id="rId370" Type="http://schemas.openxmlformats.org/officeDocument/2006/relationships/customXml" Target="../ink/ink603.xml"/><Relationship Id="rId426" Type="http://schemas.openxmlformats.org/officeDocument/2006/relationships/image" Target="../media/image11211.png"/><Relationship Id="rId633" Type="http://schemas.openxmlformats.org/officeDocument/2006/relationships/customXml" Target="../ink/ink736.xml"/><Relationship Id="rId230" Type="http://schemas.openxmlformats.org/officeDocument/2006/relationships/image" Target="../media/image10270.png"/><Relationship Id="rId468" Type="http://schemas.openxmlformats.org/officeDocument/2006/relationships/customXml" Target="../ink/ink653.xml"/><Relationship Id="rId675" Type="http://schemas.openxmlformats.org/officeDocument/2006/relationships/image" Target="../media/image12440.png"/><Relationship Id="rId25" Type="http://schemas.openxmlformats.org/officeDocument/2006/relationships/customXml" Target="../ink/ink427.xml"/><Relationship Id="rId67" Type="http://schemas.openxmlformats.org/officeDocument/2006/relationships/customXml" Target="../ink/ink448.xml"/><Relationship Id="rId272" Type="http://schemas.openxmlformats.org/officeDocument/2006/relationships/customXml" Target="../ink/ink552.xml"/><Relationship Id="rId328" Type="http://schemas.openxmlformats.org/officeDocument/2006/relationships/customXml" Target="../ink/ink581.xml"/><Relationship Id="rId535" Type="http://schemas.openxmlformats.org/officeDocument/2006/relationships/image" Target="../media/image11750.png"/><Relationship Id="rId577" Type="http://schemas.openxmlformats.org/officeDocument/2006/relationships/customXml" Target="../ink/ink708.xml"/><Relationship Id="rId700" Type="http://schemas.openxmlformats.org/officeDocument/2006/relationships/customXml" Target="../ink/ink770.xml"/><Relationship Id="rId132" Type="http://schemas.openxmlformats.org/officeDocument/2006/relationships/image" Target="../media/image9790.png"/><Relationship Id="rId174" Type="http://schemas.openxmlformats.org/officeDocument/2006/relationships/image" Target="../media/image10000.png"/><Relationship Id="rId381" Type="http://schemas.openxmlformats.org/officeDocument/2006/relationships/customXml" Target="../ink/ink609.xml"/><Relationship Id="rId602" Type="http://schemas.openxmlformats.org/officeDocument/2006/relationships/image" Target="../media/image12080.png"/><Relationship Id="rId241" Type="http://schemas.openxmlformats.org/officeDocument/2006/relationships/image" Target="../media/image10320.png"/><Relationship Id="rId437" Type="http://schemas.openxmlformats.org/officeDocument/2006/relationships/customXml" Target="../ink/ink637.xml"/><Relationship Id="rId479" Type="http://schemas.openxmlformats.org/officeDocument/2006/relationships/image" Target="../media/image11470.png"/><Relationship Id="rId644" Type="http://schemas.openxmlformats.org/officeDocument/2006/relationships/customXml" Target="../ink/ink742.xml"/><Relationship Id="rId686" Type="http://schemas.openxmlformats.org/officeDocument/2006/relationships/customXml" Target="../ink/ink763.xml"/><Relationship Id="rId36" Type="http://schemas.openxmlformats.org/officeDocument/2006/relationships/image" Target="../media/image9311.png"/><Relationship Id="rId283" Type="http://schemas.openxmlformats.org/officeDocument/2006/relationships/customXml" Target="../ink/ink558.xml"/><Relationship Id="rId339" Type="http://schemas.openxmlformats.org/officeDocument/2006/relationships/image" Target="../media/image10790.png"/><Relationship Id="rId490" Type="http://schemas.openxmlformats.org/officeDocument/2006/relationships/customXml" Target="../ink/ink664.xml"/><Relationship Id="rId504" Type="http://schemas.openxmlformats.org/officeDocument/2006/relationships/customXml" Target="../ink/ink671.xml"/><Relationship Id="rId546" Type="http://schemas.openxmlformats.org/officeDocument/2006/relationships/customXml" Target="../ink/ink692.xml"/><Relationship Id="rId78" Type="http://schemas.openxmlformats.org/officeDocument/2006/relationships/image" Target="../media/image9520.png"/><Relationship Id="rId101" Type="http://schemas.openxmlformats.org/officeDocument/2006/relationships/customXml" Target="../ink/ink465.xml"/><Relationship Id="rId143" Type="http://schemas.openxmlformats.org/officeDocument/2006/relationships/customXml" Target="../ink/ink486.xml"/><Relationship Id="rId185" Type="http://schemas.openxmlformats.org/officeDocument/2006/relationships/customXml" Target="../ink/ink507.xml"/><Relationship Id="rId350" Type="http://schemas.openxmlformats.org/officeDocument/2006/relationships/customXml" Target="../ink/ink592.xml"/><Relationship Id="rId406" Type="http://schemas.openxmlformats.org/officeDocument/2006/relationships/image" Target="../media/image11111.png"/><Relationship Id="rId588" Type="http://schemas.openxmlformats.org/officeDocument/2006/relationships/image" Target="../media/image12010.png"/><Relationship Id="rId9" Type="http://schemas.openxmlformats.org/officeDocument/2006/relationships/customXml" Target="../ink/ink419.xml"/><Relationship Id="rId210" Type="http://schemas.openxmlformats.org/officeDocument/2006/relationships/image" Target="../media/image10170.png"/><Relationship Id="rId392" Type="http://schemas.openxmlformats.org/officeDocument/2006/relationships/image" Target="../media/image11040.png"/><Relationship Id="rId448" Type="http://schemas.openxmlformats.org/officeDocument/2006/relationships/customXml" Target="../ink/ink643.xml"/><Relationship Id="rId613" Type="http://schemas.openxmlformats.org/officeDocument/2006/relationships/customXml" Target="../ink/ink726.xml"/><Relationship Id="rId655" Type="http://schemas.openxmlformats.org/officeDocument/2006/relationships/image" Target="../media/image12340.png"/><Relationship Id="rId697" Type="http://schemas.openxmlformats.org/officeDocument/2006/relationships/image" Target="../media/image12550.png"/><Relationship Id="rId252" Type="http://schemas.openxmlformats.org/officeDocument/2006/relationships/customXml" Target="../ink/ink541.xml"/><Relationship Id="rId294" Type="http://schemas.openxmlformats.org/officeDocument/2006/relationships/image" Target="../media/image10570.png"/><Relationship Id="rId308" Type="http://schemas.openxmlformats.org/officeDocument/2006/relationships/image" Target="../media/image10640.png"/><Relationship Id="rId515" Type="http://schemas.openxmlformats.org/officeDocument/2006/relationships/image" Target="../media/image11650.png"/><Relationship Id="rId47" Type="http://schemas.openxmlformats.org/officeDocument/2006/relationships/customXml" Target="../ink/ink438.xml"/><Relationship Id="rId89" Type="http://schemas.openxmlformats.org/officeDocument/2006/relationships/customXml" Target="../ink/ink459.xml"/><Relationship Id="rId112" Type="http://schemas.openxmlformats.org/officeDocument/2006/relationships/image" Target="../media/image9690.png"/><Relationship Id="rId154" Type="http://schemas.openxmlformats.org/officeDocument/2006/relationships/image" Target="../media/image9900.png"/><Relationship Id="rId361" Type="http://schemas.openxmlformats.org/officeDocument/2006/relationships/customXml" Target="../ink/ink598.xml"/><Relationship Id="rId557" Type="http://schemas.openxmlformats.org/officeDocument/2006/relationships/image" Target="../media/image11860.png"/><Relationship Id="rId599" Type="http://schemas.openxmlformats.org/officeDocument/2006/relationships/customXml" Target="../ink/ink719.xml"/><Relationship Id="rId196" Type="http://schemas.openxmlformats.org/officeDocument/2006/relationships/image" Target="../media/image10111.png"/><Relationship Id="rId417" Type="http://schemas.openxmlformats.org/officeDocument/2006/relationships/customXml" Target="../ink/ink627.xml"/><Relationship Id="rId459" Type="http://schemas.openxmlformats.org/officeDocument/2006/relationships/image" Target="../media/image11370.png"/><Relationship Id="rId624" Type="http://schemas.openxmlformats.org/officeDocument/2006/relationships/image" Target="../media/image12190.png"/><Relationship Id="rId666" Type="http://schemas.openxmlformats.org/officeDocument/2006/relationships/customXml" Target="../ink/ink753.xml"/><Relationship Id="rId16" Type="http://schemas.openxmlformats.org/officeDocument/2006/relationships/image" Target="../media/image9211.png"/><Relationship Id="rId221" Type="http://schemas.openxmlformats.org/officeDocument/2006/relationships/customXml" Target="../ink/ink525.xml"/><Relationship Id="rId263" Type="http://schemas.openxmlformats.org/officeDocument/2006/relationships/image" Target="../media/image10420.png"/><Relationship Id="rId319" Type="http://schemas.openxmlformats.org/officeDocument/2006/relationships/customXml" Target="../ink/ink576.xml"/><Relationship Id="rId470" Type="http://schemas.openxmlformats.org/officeDocument/2006/relationships/customXml" Target="../ink/ink654.xml"/><Relationship Id="rId526" Type="http://schemas.openxmlformats.org/officeDocument/2006/relationships/customXml" Target="../ink/ink682.xml"/><Relationship Id="rId58" Type="http://schemas.openxmlformats.org/officeDocument/2006/relationships/image" Target="../media/image9420.png"/><Relationship Id="rId123" Type="http://schemas.openxmlformats.org/officeDocument/2006/relationships/customXml" Target="../ink/ink476.xml"/><Relationship Id="rId330" Type="http://schemas.openxmlformats.org/officeDocument/2006/relationships/customXml" Target="../ink/ink582.xml"/><Relationship Id="rId568" Type="http://schemas.openxmlformats.org/officeDocument/2006/relationships/image" Target="../media/image11911.png"/><Relationship Id="rId165" Type="http://schemas.openxmlformats.org/officeDocument/2006/relationships/customXml" Target="../ink/ink497.xml"/><Relationship Id="rId372" Type="http://schemas.openxmlformats.org/officeDocument/2006/relationships/customXml" Target="../ink/ink604.xml"/><Relationship Id="rId428" Type="http://schemas.openxmlformats.org/officeDocument/2006/relationships/image" Target="../media/image11220.png"/><Relationship Id="rId635" Type="http://schemas.openxmlformats.org/officeDocument/2006/relationships/customXml" Target="../ink/ink737.xml"/><Relationship Id="rId677" Type="http://schemas.openxmlformats.org/officeDocument/2006/relationships/image" Target="../media/image12450.png"/><Relationship Id="rId232" Type="http://schemas.openxmlformats.org/officeDocument/2006/relationships/customXml" Target="../ink/ink531.xml"/><Relationship Id="rId274" Type="http://schemas.openxmlformats.org/officeDocument/2006/relationships/customXml" Target="../ink/ink553.xml"/><Relationship Id="rId481" Type="http://schemas.openxmlformats.org/officeDocument/2006/relationships/image" Target="../media/image11480.png"/><Relationship Id="rId702" Type="http://schemas.openxmlformats.org/officeDocument/2006/relationships/customXml" Target="../ink/ink771.xml"/><Relationship Id="rId27" Type="http://schemas.openxmlformats.org/officeDocument/2006/relationships/customXml" Target="../ink/ink428.xml"/><Relationship Id="rId69" Type="http://schemas.openxmlformats.org/officeDocument/2006/relationships/customXml" Target="../ink/ink449.xml"/><Relationship Id="rId134" Type="http://schemas.openxmlformats.org/officeDocument/2006/relationships/image" Target="../media/image9800.png"/><Relationship Id="rId537" Type="http://schemas.openxmlformats.org/officeDocument/2006/relationships/image" Target="../media/image11760.png"/><Relationship Id="rId579" Type="http://schemas.openxmlformats.org/officeDocument/2006/relationships/customXml" Target="../ink/ink709.xml"/><Relationship Id="rId80" Type="http://schemas.openxmlformats.org/officeDocument/2006/relationships/image" Target="../media/image9530.png"/><Relationship Id="rId176" Type="http://schemas.openxmlformats.org/officeDocument/2006/relationships/image" Target="../media/image10011.png"/><Relationship Id="rId341" Type="http://schemas.openxmlformats.org/officeDocument/2006/relationships/image" Target="../media/image10800.png"/><Relationship Id="rId383" Type="http://schemas.openxmlformats.org/officeDocument/2006/relationships/customXml" Target="../ink/ink610.xml"/><Relationship Id="rId439" Type="http://schemas.openxmlformats.org/officeDocument/2006/relationships/image" Target="../media/image11270.png"/><Relationship Id="rId590" Type="http://schemas.openxmlformats.org/officeDocument/2006/relationships/image" Target="../media/image12020.png"/><Relationship Id="rId604" Type="http://schemas.openxmlformats.org/officeDocument/2006/relationships/image" Target="../media/image12090.png"/><Relationship Id="rId646" Type="http://schemas.openxmlformats.org/officeDocument/2006/relationships/customXml" Target="../ink/ink743.xml"/><Relationship Id="rId201" Type="http://schemas.openxmlformats.org/officeDocument/2006/relationships/customXml" Target="../ink/ink515.xml"/><Relationship Id="rId243" Type="http://schemas.openxmlformats.org/officeDocument/2006/relationships/image" Target="../media/image10330.png"/><Relationship Id="rId285" Type="http://schemas.openxmlformats.org/officeDocument/2006/relationships/customXml" Target="../ink/ink559.xml"/><Relationship Id="rId450" Type="http://schemas.openxmlformats.org/officeDocument/2006/relationships/customXml" Target="../ink/ink644.xml"/><Relationship Id="rId506" Type="http://schemas.openxmlformats.org/officeDocument/2006/relationships/customXml" Target="../ink/ink672.xml"/><Relationship Id="rId688" Type="http://schemas.openxmlformats.org/officeDocument/2006/relationships/customXml" Target="../ink/ink764.xml"/><Relationship Id="rId38" Type="http://schemas.openxmlformats.org/officeDocument/2006/relationships/image" Target="../media/image9320.png"/><Relationship Id="rId103" Type="http://schemas.openxmlformats.org/officeDocument/2006/relationships/customXml" Target="../ink/ink466.xml"/><Relationship Id="rId310" Type="http://schemas.openxmlformats.org/officeDocument/2006/relationships/image" Target="../media/image10650.png"/><Relationship Id="rId492" Type="http://schemas.openxmlformats.org/officeDocument/2006/relationships/customXml" Target="../ink/ink665.xml"/><Relationship Id="rId548" Type="http://schemas.openxmlformats.org/officeDocument/2006/relationships/customXml" Target="../ink/ink693.xml"/><Relationship Id="rId91" Type="http://schemas.openxmlformats.org/officeDocument/2006/relationships/customXml" Target="../ink/ink460.xml"/><Relationship Id="rId145" Type="http://schemas.openxmlformats.org/officeDocument/2006/relationships/customXml" Target="../ink/ink487.xml"/><Relationship Id="rId187" Type="http://schemas.openxmlformats.org/officeDocument/2006/relationships/customXml" Target="../ink/ink508.xml"/><Relationship Id="rId352" Type="http://schemas.openxmlformats.org/officeDocument/2006/relationships/customXml" Target="../ink/ink593.xml"/><Relationship Id="rId394" Type="http://schemas.openxmlformats.org/officeDocument/2006/relationships/image" Target="../media/image11050.png"/><Relationship Id="rId408" Type="http://schemas.openxmlformats.org/officeDocument/2006/relationships/image" Target="../media/image11120.png"/><Relationship Id="rId615" Type="http://schemas.openxmlformats.org/officeDocument/2006/relationships/customXml" Target="../ink/ink727.xml"/><Relationship Id="rId212" Type="http://schemas.openxmlformats.org/officeDocument/2006/relationships/image" Target="../media/image10180.png"/><Relationship Id="rId254" Type="http://schemas.openxmlformats.org/officeDocument/2006/relationships/customXml" Target="../ink/ink542.xml"/><Relationship Id="rId657" Type="http://schemas.openxmlformats.org/officeDocument/2006/relationships/image" Target="../media/image12350.png"/><Relationship Id="rId699" Type="http://schemas.openxmlformats.org/officeDocument/2006/relationships/image" Target="../media/image12560.png"/><Relationship Id="rId49" Type="http://schemas.openxmlformats.org/officeDocument/2006/relationships/customXml" Target="../ink/ink439.xml"/><Relationship Id="rId114" Type="http://schemas.openxmlformats.org/officeDocument/2006/relationships/image" Target="../media/image9700.png"/><Relationship Id="rId296" Type="http://schemas.openxmlformats.org/officeDocument/2006/relationships/image" Target="../media/image10580.png"/><Relationship Id="rId461" Type="http://schemas.openxmlformats.org/officeDocument/2006/relationships/image" Target="../media/image11380.png"/><Relationship Id="rId517" Type="http://schemas.openxmlformats.org/officeDocument/2006/relationships/image" Target="../media/image11660.png"/><Relationship Id="rId559" Type="http://schemas.openxmlformats.org/officeDocument/2006/relationships/image" Target="../media/image11870.png"/><Relationship Id="rId60" Type="http://schemas.openxmlformats.org/officeDocument/2006/relationships/image" Target="../media/image9430.png"/><Relationship Id="rId156" Type="http://schemas.openxmlformats.org/officeDocument/2006/relationships/image" Target="../media/image9911.png"/><Relationship Id="rId198" Type="http://schemas.openxmlformats.org/officeDocument/2006/relationships/image" Target="../media/image10120.png"/><Relationship Id="rId321" Type="http://schemas.openxmlformats.org/officeDocument/2006/relationships/image" Target="../media/image10700.png"/><Relationship Id="rId363" Type="http://schemas.openxmlformats.org/officeDocument/2006/relationships/customXml" Target="../ink/ink599.xml"/><Relationship Id="rId419" Type="http://schemas.openxmlformats.org/officeDocument/2006/relationships/customXml" Target="../ink/ink628.xml"/><Relationship Id="rId570" Type="http://schemas.openxmlformats.org/officeDocument/2006/relationships/image" Target="../media/image11920.png"/><Relationship Id="rId626" Type="http://schemas.openxmlformats.org/officeDocument/2006/relationships/image" Target="../media/image12200.png"/><Relationship Id="rId223" Type="http://schemas.openxmlformats.org/officeDocument/2006/relationships/customXml" Target="../ink/ink526.xml"/><Relationship Id="rId430" Type="http://schemas.openxmlformats.org/officeDocument/2006/relationships/image" Target="../media/image11230.png"/><Relationship Id="rId668" Type="http://schemas.openxmlformats.org/officeDocument/2006/relationships/customXml" Target="../ink/ink754.xml"/><Relationship Id="rId18" Type="http://schemas.openxmlformats.org/officeDocument/2006/relationships/image" Target="../media/image9220.png"/><Relationship Id="rId265" Type="http://schemas.openxmlformats.org/officeDocument/2006/relationships/image" Target="../media/image10430.png"/><Relationship Id="rId472" Type="http://schemas.openxmlformats.org/officeDocument/2006/relationships/customXml" Target="../ink/ink655.xml"/><Relationship Id="rId528" Type="http://schemas.openxmlformats.org/officeDocument/2006/relationships/customXml" Target="../ink/ink683.xml"/><Relationship Id="rId125" Type="http://schemas.openxmlformats.org/officeDocument/2006/relationships/customXml" Target="../ink/ink477.xml"/><Relationship Id="rId167" Type="http://schemas.openxmlformats.org/officeDocument/2006/relationships/customXml" Target="../ink/ink498.xml"/><Relationship Id="rId332" Type="http://schemas.openxmlformats.org/officeDocument/2006/relationships/customXml" Target="../ink/ink583.xml"/><Relationship Id="rId374" Type="http://schemas.openxmlformats.org/officeDocument/2006/relationships/customXml" Target="../ink/ink605.xml"/><Relationship Id="rId581" Type="http://schemas.openxmlformats.org/officeDocument/2006/relationships/customXml" Target="../ink/ink710.xml"/><Relationship Id="rId71" Type="http://schemas.openxmlformats.org/officeDocument/2006/relationships/customXml" Target="../ink/ink450.xml"/><Relationship Id="rId234" Type="http://schemas.openxmlformats.org/officeDocument/2006/relationships/customXml" Target="../ink/ink532.xml"/><Relationship Id="rId637" Type="http://schemas.openxmlformats.org/officeDocument/2006/relationships/customXml" Target="../ink/ink738.xml"/><Relationship Id="rId679" Type="http://schemas.openxmlformats.org/officeDocument/2006/relationships/image" Target="../media/image12460.png"/><Relationship Id="rId2" Type="http://schemas.openxmlformats.org/officeDocument/2006/relationships/image" Target="../media/image8.jpeg"/><Relationship Id="rId29" Type="http://schemas.openxmlformats.org/officeDocument/2006/relationships/customXml" Target="../ink/ink429.xml"/><Relationship Id="rId276" Type="http://schemas.openxmlformats.org/officeDocument/2006/relationships/customXml" Target="../ink/ink554.xml"/><Relationship Id="rId441" Type="http://schemas.openxmlformats.org/officeDocument/2006/relationships/image" Target="../media/image11280.png"/><Relationship Id="rId483" Type="http://schemas.openxmlformats.org/officeDocument/2006/relationships/image" Target="../media/image11490.png"/><Relationship Id="rId539" Type="http://schemas.openxmlformats.org/officeDocument/2006/relationships/image" Target="../media/image11770.png"/><Relationship Id="rId690" Type="http://schemas.openxmlformats.org/officeDocument/2006/relationships/customXml" Target="../ink/ink765.xml"/><Relationship Id="rId40" Type="http://schemas.openxmlformats.org/officeDocument/2006/relationships/image" Target="../media/image9330.png"/><Relationship Id="rId136" Type="http://schemas.openxmlformats.org/officeDocument/2006/relationships/image" Target="../media/image9811.png"/><Relationship Id="rId178" Type="http://schemas.openxmlformats.org/officeDocument/2006/relationships/image" Target="../media/image10020.png"/><Relationship Id="rId301" Type="http://schemas.openxmlformats.org/officeDocument/2006/relationships/customXml" Target="../ink/ink567.xml"/><Relationship Id="rId343" Type="http://schemas.openxmlformats.org/officeDocument/2006/relationships/image" Target="../media/image10811.png"/><Relationship Id="rId550" Type="http://schemas.openxmlformats.org/officeDocument/2006/relationships/customXml" Target="../ink/ink694.xml"/><Relationship Id="rId61" Type="http://schemas.openxmlformats.org/officeDocument/2006/relationships/customXml" Target="../ink/ink445.xml"/><Relationship Id="rId82" Type="http://schemas.openxmlformats.org/officeDocument/2006/relationships/image" Target="../media/image9540.png"/><Relationship Id="rId199" Type="http://schemas.openxmlformats.org/officeDocument/2006/relationships/customXml" Target="../ink/ink514.xml"/><Relationship Id="rId203" Type="http://schemas.openxmlformats.org/officeDocument/2006/relationships/customXml" Target="../ink/ink516.xml"/><Relationship Id="rId385" Type="http://schemas.openxmlformats.org/officeDocument/2006/relationships/customXml" Target="../ink/ink611.xml"/><Relationship Id="rId571" Type="http://schemas.openxmlformats.org/officeDocument/2006/relationships/customXml" Target="../ink/ink705.xml"/><Relationship Id="rId592" Type="http://schemas.openxmlformats.org/officeDocument/2006/relationships/image" Target="../media/image12030.png"/><Relationship Id="rId606" Type="http://schemas.openxmlformats.org/officeDocument/2006/relationships/image" Target="../media/image12101.png"/><Relationship Id="rId627" Type="http://schemas.openxmlformats.org/officeDocument/2006/relationships/customXml" Target="../ink/ink733.xml"/><Relationship Id="rId648" Type="http://schemas.openxmlformats.org/officeDocument/2006/relationships/customXml" Target="../ink/ink744.xml"/><Relationship Id="rId669" Type="http://schemas.openxmlformats.org/officeDocument/2006/relationships/image" Target="../media/image12410.png"/><Relationship Id="rId19" Type="http://schemas.openxmlformats.org/officeDocument/2006/relationships/customXml" Target="../ink/ink424.xml"/><Relationship Id="rId224" Type="http://schemas.openxmlformats.org/officeDocument/2006/relationships/image" Target="../media/image10240.png"/><Relationship Id="rId245" Type="http://schemas.openxmlformats.org/officeDocument/2006/relationships/image" Target="../media/image10340.png"/><Relationship Id="rId266" Type="http://schemas.openxmlformats.org/officeDocument/2006/relationships/customXml" Target="../ink/ink549.xml"/><Relationship Id="rId287" Type="http://schemas.openxmlformats.org/officeDocument/2006/relationships/customXml" Target="../ink/ink560.xml"/><Relationship Id="rId410" Type="http://schemas.openxmlformats.org/officeDocument/2006/relationships/image" Target="../media/image11130.png"/><Relationship Id="rId431" Type="http://schemas.openxmlformats.org/officeDocument/2006/relationships/customXml" Target="../ink/ink634.xml"/><Relationship Id="rId452" Type="http://schemas.openxmlformats.org/officeDocument/2006/relationships/customXml" Target="../ink/ink645.xml"/><Relationship Id="rId473" Type="http://schemas.openxmlformats.org/officeDocument/2006/relationships/image" Target="../media/image11440.png"/><Relationship Id="rId494" Type="http://schemas.openxmlformats.org/officeDocument/2006/relationships/customXml" Target="../ink/ink666.xml"/><Relationship Id="rId508" Type="http://schemas.openxmlformats.org/officeDocument/2006/relationships/customXml" Target="../ink/ink673.xml"/><Relationship Id="rId529" Type="http://schemas.openxmlformats.org/officeDocument/2006/relationships/image" Target="../media/image11720.png"/><Relationship Id="rId680" Type="http://schemas.openxmlformats.org/officeDocument/2006/relationships/customXml" Target="../ink/ink760.xml"/><Relationship Id="rId30" Type="http://schemas.openxmlformats.org/officeDocument/2006/relationships/image" Target="../media/image9280.png"/><Relationship Id="rId105" Type="http://schemas.openxmlformats.org/officeDocument/2006/relationships/customXml" Target="../ink/ink467.xml"/><Relationship Id="rId126" Type="http://schemas.openxmlformats.org/officeDocument/2006/relationships/image" Target="../media/image9760.png"/><Relationship Id="rId147" Type="http://schemas.openxmlformats.org/officeDocument/2006/relationships/customXml" Target="../ink/ink488.xml"/><Relationship Id="rId168" Type="http://schemas.openxmlformats.org/officeDocument/2006/relationships/image" Target="../media/image9970.png"/><Relationship Id="rId312" Type="http://schemas.openxmlformats.org/officeDocument/2006/relationships/image" Target="../media/image10660.png"/><Relationship Id="rId333" Type="http://schemas.openxmlformats.org/officeDocument/2006/relationships/image" Target="../media/image10760.png"/><Relationship Id="rId354" Type="http://schemas.openxmlformats.org/officeDocument/2006/relationships/customXml" Target="../ink/ink594.xml"/><Relationship Id="rId540" Type="http://schemas.openxmlformats.org/officeDocument/2006/relationships/customXml" Target="../ink/ink689.xml"/><Relationship Id="rId51" Type="http://schemas.openxmlformats.org/officeDocument/2006/relationships/customXml" Target="../ink/ink440.xml"/><Relationship Id="rId72" Type="http://schemas.openxmlformats.org/officeDocument/2006/relationships/image" Target="../media/image9490.png"/><Relationship Id="rId93" Type="http://schemas.openxmlformats.org/officeDocument/2006/relationships/customXml" Target="../ink/ink461.xml"/><Relationship Id="rId189" Type="http://schemas.openxmlformats.org/officeDocument/2006/relationships/customXml" Target="../ink/ink509.xml"/><Relationship Id="rId375" Type="http://schemas.openxmlformats.org/officeDocument/2006/relationships/image" Target="../media/image10960.png"/><Relationship Id="rId396" Type="http://schemas.openxmlformats.org/officeDocument/2006/relationships/image" Target="../media/image11060.png"/><Relationship Id="rId561" Type="http://schemas.openxmlformats.org/officeDocument/2006/relationships/image" Target="../media/image11880.png"/><Relationship Id="rId582" Type="http://schemas.openxmlformats.org/officeDocument/2006/relationships/image" Target="../media/image11980.png"/><Relationship Id="rId617" Type="http://schemas.openxmlformats.org/officeDocument/2006/relationships/customXml" Target="../ink/ink728.xml"/><Relationship Id="rId638" Type="http://schemas.openxmlformats.org/officeDocument/2006/relationships/image" Target="../media/image12260.png"/><Relationship Id="rId659" Type="http://schemas.openxmlformats.org/officeDocument/2006/relationships/image" Target="../media/image12360.png"/><Relationship Id="rId3" Type="http://schemas.openxmlformats.org/officeDocument/2006/relationships/customXml" Target="../ink/ink416.xml"/><Relationship Id="rId214" Type="http://schemas.openxmlformats.org/officeDocument/2006/relationships/image" Target="../media/image10190.png"/><Relationship Id="rId235" Type="http://schemas.openxmlformats.org/officeDocument/2006/relationships/image" Target="../media/image10290.png"/><Relationship Id="rId256" Type="http://schemas.openxmlformats.org/officeDocument/2006/relationships/customXml" Target="../ink/ink543.xml"/><Relationship Id="rId277" Type="http://schemas.openxmlformats.org/officeDocument/2006/relationships/image" Target="../media/image10490.png"/><Relationship Id="rId298" Type="http://schemas.openxmlformats.org/officeDocument/2006/relationships/image" Target="../media/image10590.png"/><Relationship Id="rId400" Type="http://schemas.openxmlformats.org/officeDocument/2006/relationships/image" Target="../media/image11080.png"/><Relationship Id="rId421" Type="http://schemas.openxmlformats.org/officeDocument/2006/relationships/customXml" Target="../ink/ink629.xml"/><Relationship Id="rId442" Type="http://schemas.openxmlformats.org/officeDocument/2006/relationships/customXml" Target="../ink/ink640.xml"/><Relationship Id="rId463" Type="http://schemas.openxmlformats.org/officeDocument/2006/relationships/image" Target="../media/image11390.png"/><Relationship Id="rId484" Type="http://schemas.openxmlformats.org/officeDocument/2006/relationships/customXml" Target="../ink/ink661.xml"/><Relationship Id="rId519" Type="http://schemas.openxmlformats.org/officeDocument/2006/relationships/image" Target="../media/image11670.png"/><Relationship Id="rId670" Type="http://schemas.openxmlformats.org/officeDocument/2006/relationships/customXml" Target="../ink/ink755.xml"/><Relationship Id="rId116" Type="http://schemas.openxmlformats.org/officeDocument/2006/relationships/image" Target="../media/image9711.png"/><Relationship Id="rId137" Type="http://schemas.openxmlformats.org/officeDocument/2006/relationships/customXml" Target="../ink/ink483.xml"/><Relationship Id="rId158" Type="http://schemas.openxmlformats.org/officeDocument/2006/relationships/image" Target="../media/image9920.png"/><Relationship Id="rId302" Type="http://schemas.openxmlformats.org/officeDocument/2006/relationships/image" Target="../media/image10611.png"/><Relationship Id="rId323" Type="http://schemas.openxmlformats.org/officeDocument/2006/relationships/image" Target="../media/image10711.png"/><Relationship Id="rId344" Type="http://schemas.openxmlformats.org/officeDocument/2006/relationships/customXml" Target="../ink/ink589.xml"/><Relationship Id="rId530" Type="http://schemas.openxmlformats.org/officeDocument/2006/relationships/customXml" Target="../ink/ink684.xml"/><Relationship Id="rId691" Type="http://schemas.openxmlformats.org/officeDocument/2006/relationships/image" Target="../media/image12520.png"/><Relationship Id="rId20" Type="http://schemas.openxmlformats.org/officeDocument/2006/relationships/image" Target="../media/image9230.png"/><Relationship Id="rId41" Type="http://schemas.openxmlformats.org/officeDocument/2006/relationships/customXml" Target="../ink/ink435.xml"/><Relationship Id="rId62" Type="http://schemas.openxmlformats.org/officeDocument/2006/relationships/image" Target="../media/image9440.png"/><Relationship Id="rId83" Type="http://schemas.openxmlformats.org/officeDocument/2006/relationships/customXml" Target="../ink/ink456.xml"/><Relationship Id="rId179" Type="http://schemas.openxmlformats.org/officeDocument/2006/relationships/customXml" Target="../ink/ink504.xml"/><Relationship Id="rId365" Type="http://schemas.openxmlformats.org/officeDocument/2006/relationships/customXml" Target="../ink/ink600.xml"/><Relationship Id="rId386" Type="http://schemas.openxmlformats.org/officeDocument/2006/relationships/image" Target="../media/image11011.png"/><Relationship Id="rId551" Type="http://schemas.openxmlformats.org/officeDocument/2006/relationships/image" Target="../media/image11830.png"/><Relationship Id="rId572" Type="http://schemas.openxmlformats.org/officeDocument/2006/relationships/image" Target="../media/image11930.png"/><Relationship Id="rId593" Type="http://schemas.openxmlformats.org/officeDocument/2006/relationships/customXml" Target="../ink/ink716.xml"/><Relationship Id="rId607" Type="http://schemas.openxmlformats.org/officeDocument/2006/relationships/customXml" Target="../ink/ink723.xml"/><Relationship Id="rId628" Type="http://schemas.openxmlformats.org/officeDocument/2006/relationships/image" Target="../media/image12210.png"/><Relationship Id="rId649" Type="http://schemas.openxmlformats.org/officeDocument/2006/relationships/image" Target="../media/image12310.png"/><Relationship Id="rId190" Type="http://schemas.openxmlformats.org/officeDocument/2006/relationships/image" Target="../media/image10080.png"/><Relationship Id="rId204" Type="http://schemas.openxmlformats.org/officeDocument/2006/relationships/image" Target="../media/image10150.png"/><Relationship Id="rId225" Type="http://schemas.openxmlformats.org/officeDocument/2006/relationships/customXml" Target="../ink/ink527.xml"/><Relationship Id="rId246" Type="http://schemas.openxmlformats.org/officeDocument/2006/relationships/customXml" Target="../ink/ink538.xml"/><Relationship Id="rId267" Type="http://schemas.openxmlformats.org/officeDocument/2006/relationships/image" Target="../media/image10440.png"/><Relationship Id="rId288" Type="http://schemas.openxmlformats.org/officeDocument/2006/relationships/image" Target="../media/image10540.png"/><Relationship Id="rId411" Type="http://schemas.openxmlformats.org/officeDocument/2006/relationships/customXml" Target="../ink/ink624.xml"/><Relationship Id="rId432" Type="http://schemas.openxmlformats.org/officeDocument/2006/relationships/image" Target="../media/image11240.png"/><Relationship Id="rId453" Type="http://schemas.openxmlformats.org/officeDocument/2006/relationships/image" Target="../media/image11340.png"/><Relationship Id="rId474" Type="http://schemas.openxmlformats.org/officeDocument/2006/relationships/customXml" Target="../ink/ink656.xml"/><Relationship Id="rId509" Type="http://schemas.openxmlformats.org/officeDocument/2006/relationships/image" Target="../media/image11620.png"/><Relationship Id="rId660" Type="http://schemas.openxmlformats.org/officeDocument/2006/relationships/customXml" Target="../ink/ink750.xml"/><Relationship Id="rId106" Type="http://schemas.openxmlformats.org/officeDocument/2006/relationships/image" Target="../media/image9660.png"/><Relationship Id="rId127" Type="http://schemas.openxmlformats.org/officeDocument/2006/relationships/customXml" Target="../ink/ink478.xml"/><Relationship Id="rId313" Type="http://schemas.openxmlformats.org/officeDocument/2006/relationships/customXml" Target="../ink/ink573.xml"/><Relationship Id="rId495" Type="http://schemas.openxmlformats.org/officeDocument/2006/relationships/image" Target="../media/image11550.png"/><Relationship Id="rId681" Type="http://schemas.openxmlformats.org/officeDocument/2006/relationships/image" Target="../media/image12470.png"/><Relationship Id="rId10" Type="http://schemas.openxmlformats.org/officeDocument/2006/relationships/image" Target="../media/image9180.png"/><Relationship Id="rId31" Type="http://schemas.openxmlformats.org/officeDocument/2006/relationships/customXml" Target="../ink/ink430.xml"/><Relationship Id="rId52" Type="http://schemas.openxmlformats.org/officeDocument/2006/relationships/image" Target="../media/image9390.png"/><Relationship Id="rId73" Type="http://schemas.openxmlformats.org/officeDocument/2006/relationships/customXml" Target="../ink/ink451.xml"/><Relationship Id="rId94" Type="http://schemas.openxmlformats.org/officeDocument/2006/relationships/image" Target="../media/image9600.png"/><Relationship Id="rId148" Type="http://schemas.openxmlformats.org/officeDocument/2006/relationships/image" Target="../media/image9870.png"/><Relationship Id="rId169" Type="http://schemas.openxmlformats.org/officeDocument/2006/relationships/customXml" Target="../ink/ink499.xml"/><Relationship Id="rId334" Type="http://schemas.openxmlformats.org/officeDocument/2006/relationships/customXml" Target="../ink/ink584.xml"/><Relationship Id="rId355" Type="http://schemas.openxmlformats.org/officeDocument/2006/relationships/image" Target="../media/image10870.png"/><Relationship Id="rId376" Type="http://schemas.openxmlformats.org/officeDocument/2006/relationships/customXml" Target="../ink/ink606.xml"/><Relationship Id="rId397" Type="http://schemas.openxmlformats.org/officeDocument/2006/relationships/customXml" Target="../ink/ink617.xml"/><Relationship Id="rId520" Type="http://schemas.openxmlformats.org/officeDocument/2006/relationships/customXml" Target="../ink/ink679.xml"/><Relationship Id="rId541" Type="http://schemas.openxmlformats.org/officeDocument/2006/relationships/image" Target="../media/image11780.png"/><Relationship Id="rId562" Type="http://schemas.openxmlformats.org/officeDocument/2006/relationships/customXml" Target="../ink/ink700.xml"/><Relationship Id="rId583" Type="http://schemas.openxmlformats.org/officeDocument/2006/relationships/customXml" Target="../ink/ink711.xml"/><Relationship Id="rId618" Type="http://schemas.openxmlformats.org/officeDocument/2006/relationships/image" Target="../media/image12160.png"/><Relationship Id="rId639" Type="http://schemas.openxmlformats.org/officeDocument/2006/relationships/customXml" Target="../ink/ink739.xml"/><Relationship Id="rId4" Type="http://schemas.openxmlformats.org/officeDocument/2006/relationships/image" Target="../media/image9150.png"/><Relationship Id="rId180" Type="http://schemas.openxmlformats.org/officeDocument/2006/relationships/image" Target="../media/image10030.png"/><Relationship Id="rId215" Type="http://schemas.openxmlformats.org/officeDocument/2006/relationships/customXml" Target="../ink/ink522.xml"/><Relationship Id="rId236" Type="http://schemas.openxmlformats.org/officeDocument/2006/relationships/customXml" Target="../ink/ink533.xml"/><Relationship Id="rId257" Type="http://schemas.openxmlformats.org/officeDocument/2006/relationships/customXml" Target="../ink/ink544.xml"/><Relationship Id="rId278" Type="http://schemas.openxmlformats.org/officeDocument/2006/relationships/customXml" Target="../ink/ink555.xml"/><Relationship Id="rId401" Type="http://schemas.openxmlformats.org/officeDocument/2006/relationships/customXml" Target="../ink/ink619.xml"/><Relationship Id="rId422" Type="http://schemas.openxmlformats.org/officeDocument/2006/relationships/image" Target="../media/image11190.png"/><Relationship Id="rId443" Type="http://schemas.openxmlformats.org/officeDocument/2006/relationships/image" Target="../media/image11290.png"/><Relationship Id="rId464" Type="http://schemas.openxmlformats.org/officeDocument/2006/relationships/customXml" Target="../ink/ink651.xml"/><Relationship Id="rId650" Type="http://schemas.openxmlformats.org/officeDocument/2006/relationships/customXml" Target="../ink/ink745.xml"/><Relationship Id="rId303" Type="http://schemas.openxmlformats.org/officeDocument/2006/relationships/customXml" Target="../ink/ink568.xml"/><Relationship Id="rId485" Type="http://schemas.openxmlformats.org/officeDocument/2006/relationships/image" Target="../media/image11500.png"/><Relationship Id="rId692" Type="http://schemas.openxmlformats.org/officeDocument/2006/relationships/customXml" Target="../ink/ink766.xml"/><Relationship Id="rId42" Type="http://schemas.openxmlformats.org/officeDocument/2006/relationships/image" Target="../media/image9340.png"/><Relationship Id="rId84" Type="http://schemas.openxmlformats.org/officeDocument/2006/relationships/image" Target="../media/image9550.png"/><Relationship Id="rId138" Type="http://schemas.openxmlformats.org/officeDocument/2006/relationships/image" Target="../media/image9820.png"/><Relationship Id="rId345" Type="http://schemas.openxmlformats.org/officeDocument/2006/relationships/image" Target="../media/image10820.png"/><Relationship Id="rId387" Type="http://schemas.openxmlformats.org/officeDocument/2006/relationships/customXml" Target="../ink/ink612.xml"/><Relationship Id="rId510" Type="http://schemas.openxmlformats.org/officeDocument/2006/relationships/customXml" Target="../ink/ink674.xml"/><Relationship Id="rId552" Type="http://schemas.openxmlformats.org/officeDocument/2006/relationships/customXml" Target="../ink/ink695.xml"/><Relationship Id="rId594" Type="http://schemas.openxmlformats.org/officeDocument/2006/relationships/image" Target="../media/image12040.png"/><Relationship Id="rId608" Type="http://schemas.openxmlformats.org/officeDocument/2006/relationships/image" Target="../media/image12110.png"/><Relationship Id="rId191" Type="http://schemas.openxmlformats.org/officeDocument/2006/relationships/customXml" Target="../ink/ink510.xml"/><Relationship Id="rId205" Type="http://schemas.openxmlformats.org/officeDocument/2006/relationships/customXml" Target="../ink/ink517.xml"/><Relationship Id="rId247" Type="http://schemas.openxmlformats.org/officeDocument/2006/relationships/image" Target="../media/image10350.png"/><Relationship Id="rId412" Type="http://schemas.openxmlformats.org/officeDocument/2006/relationships/image" Target="../media/image11140.png"/><Relationship Id="rId107" Type="http://schemas.openxmlformats.org/officeDocument/2006/relationships/customXml" Target="../ink/ink468.xml"/><Relationship Id="rId289" Type="http://schemas.openxmlformats.org/officeDocument/2006/relationships/customXml" Target="../ink/ink561.xml"/><Relationship Id="rId454" Type="http://schemas.openxmlformats.org/officeDocument/2006/relationships/customXml" Target="../ink/ink646.xml"/><Relationship Id="rId496" Type="http://schemas.openxmlformats.org/officeDocument/2006/relationships/customXml" Target="../ink/ink667.xml"/><Relationship Id="rId661" Type="http://schemas.openxmlformats.org/officeDocument/2006/relationships/image" Target="../media/image12370.png"/><Relationship Id="rId11" Type="http://schemas.openxmlformats.org/officeDocument/2006/relationships/customXml" Target="../ink/ink420.xml"/><Relationship Id="rId53" Type="http://schemas.openxmlformats.org/officeDocument/2006/relationships/customXml" Target="../ink/ink441.xml"/><Relationship Id="rId149" Type="http://schemas.openxmlformats.org/officeDocument/2006/relationships/customXml" Target="../ink/ink489.xml"/><Relationship Id="rId314" Type="http://schemas.openxmlformats.org/officeDocument/2006/relationships/image" Target="../media/image10670.png"/><Relationship Id="rId356" Type="http://schemas.openxmlformats.org/officeDocument/2006/relationships/customXml" Target="../ink/ink595.xml"/><Relationship Id="rId398" Type="http://schemas.openxmlformats.org/officeDocument/2006/relationships/image" Target="../media/image11070.png"/><Relationship Id="rId521" Type="http://schemas.openxmlformats.org/officeDocument/2006/relationships/image" Target="../media/image11680.png"/><Relationship Id="rId563" Type="http://schemas.openxmlformats.org/officeDocument/2006/relationships/image" Target="../media/image11890.png"/><Relationship Id="rId619" Type="http://schemas.openxmlformats.org/officeDocument/2006/relationships/customXml" Target="../ink/ink729.xml"/><Relationship Id="rId95" Type="http://schemas.openxmlformats.org/officeDocument/2006/relationships/customXml" Target="../ink/ink462.xml"/><Relationship Id="rId160" Type="http://schemas.openxmlformats.org/officeDocument/2006/relationships/image" Target="../media/image9930.png"/><Relationship Id="rId216" Type="http://schemas.openxmlformats.org/officeDocument/2006/relationships/image" Target="../media/image10200.png"/><Relationship Id="rId423" Type="http://schemas.openxmlformats.org/officeDocument/2006/relationships/customXml" Target="../ink/ink630.xml"/><Relationship Id="rId258" Type="http://schemas.openxmlformats.org/officeDocument/2006/relationships/image" Target="../media/image10400.png"/><Relationship Id="rId465" Type="http://schemas.openxmlformats.org/officeDocument/2006/relationships/image" Target="../media/image11400.png"/><Relationship Id="rId630" Type="http://schemas.openxmlformats.org/officeDocument/2006/relationships/image" Target="../media/image12220.png"/><Relationship Id="rId672" Type="http://schemas.openxmlformats.org/officeDocument/2006/relationships/customXml" Target="../ink/ink756.xml"/><Relationship Id="rId22" Type="http://schemas.openxmlformats.org/officeDocument/2006/relationships/image" Target="../media/image9240.png"/><Relationship Id="rId64" Type="http://schemas.openxmlformats.org/officeDocument/2006/relationships/image" Target="../media/image9450.png"/><Relationship Id="rId118" Type="http://schemas.openxmlformats.org/officeDocument/2006/relationships/image" Target="../media/image9720.png"/><Relationship Id="rId325" Type="http://schemas.openxmlformats.org/officeDocument/2006/relationships/image" Target="../media/image10720.png"/><Relationship Id="rId367" Type="http://schemas.openxmlformats.org/officeDocument/2006/relationships/customXml" Target="../ink/ink601.xml"/><Relationship Id="rId532" Type="http://schemas.openxmlformats.org/officeDocument/2006/relationships/customXml" Target="../ink/ink685.xml"/><Relationship Id="rId574" Type="http://schemas.openxmlformats.org/officeDocument/2006/relationships/image" Target="../media/image11940.png"/><Relationship Id="rId171" Type="http://schemas.openxmlformats.org/officeDocument/2006/relationships/customXml" Target="../ink/ink500.xml"/><Relationship Id="rId227" Type="http://schemas.openxmlformats.org/officeDocument/2006/relationships/customXml" Target="../ink/ink528.xml"/><Relationship Id="rId269" Type="http://schemas.openxmlformats.org/officeDocument/2006/relationships/image" Target="../media/image10450.png"/><Relationship Id="rId434" Type="http://schemas.openxmlformats.org/officeDocument/2006/relationships/image" Target="../media/image11250.png"/><Relationship Id="rId476" Type="http://schemas.openxmlformats.org/officeDocument/2006/relationships/customXml" Target="../ink/ink657.xml"/><Relationship Id="rId641" Type="http://schemas.openxmlformats.org/officeDocument/2006/relationships/image" Target="../media/image12270.png"/><Relationship Id="rId683" Type="http://schemas.openxmlformats.org/officeDocument/2006/relationships/image" Target="../media/image12480.png"/><Relationship Id="rId33" Type="http://schemas.openxmlformats.org/officeDocument/2006/relationships/customXml" Target="../ink/ink431.xml"/><Relationship Id="rId129" Type="http://schemas.openxmlformats.org/officeDocument/2006/relationships/customXml" Target="../ink/ink479.xml"/><Relationship Id="rId280" Type="http://schemas.openxmlformats.org/officeDocument/2006/relationships/customXml" Target="../ink/ink556.xml"/><Relationship Id="rId336" Type="http://schemas.openxmlformats.org/officeDocument/2006/relationships/customXml" Target="../ink/ink585.xml"/><Relationship Id="rId501" Type="http://schemas.openxmlformats.org/officeDocument/2006/relationships/image" Target="../media/image11580.png"/><Relationship Id="rId543" Type="http://schemas.openxmlformats.org/officeDocument/2006/relationships/image" Target="../media/image11790.png"/><Relationship Id="rId75" Type="http://schemas.openxmlformats.org/officeDocument/2006/relationships/customXml" Target="../ink/ink452.xml"/><Relationship Id="rId140" Type="http://schemas.openxmlformats.org/officeDocument/2006/relationships/image" Target="../media/image9830.png"/><Relationship Id="rId182" Type="http://schemas.openxmlformats.org/officeDocument/2006/relationships/image" Target="../media/image10040.png"/><Relationship Id="rId378" Type="http://schemas.openxmlformats.org/officeDocument/2006/relationships/customXml" Target="../ink/ink607.xml"/><Relationship Id="rId403" Type="http://schemas.openxmlformats.org/officeDocument/2006/relationships/customXml" Target="../ink/ink620.xml"/><Relationship Id="rId585" Type="http://schemas.openxmlformats.org/officeDocument/2006/relationships/customXml" Target="../ink/ink712.xml"/><Relationship Id="rId6" Type="http://schemas.openxmlformats.org/officeDocument/2006/relationships/image" Target="../media/image9160.png"/><Relationship Id="rId238" Type="http://schemas.openxmlformats.org/officeDocument/2006/relationships/customXml" Target="../ink/ink534.xml"/><Relationship Id="rId445" Type="http://schemas.openxmlformats.org/officeDocument/2006/relationships/image" Target="../media/image11300.png"/><Relationship Id="rId487" Type="http://schemas.openxmlformats.org/officeDocument/2006/relationships/image" Target="../media/image11511.png"/><Relationship Id="rId610" Type="http://schemas.openxmlformats.org/officeDocument/2006/relationships/image" Target="../media/image12120.png"/><Relationship Id="rId652" Type="http://schemas.openxmlformats.org/officeDocument/2006/relationships/customXml" Target="../ink/ink746.xml"/><Relationship Id="rId694" Type="http://schemas.openxmlformats.org/officeDocument/2006/relationships/customXml" Target="../ink/ink767.xml"/><Relationship Id="rId291" Type="http://schemas.openxmlformats.org/officeDocument/2006/relationships/customXml" Target="../ink/ink562.xml"/><Relationship Id="rId305" Type="http://schemas.openxmlformats.org/officeDocument/2006/relationships/customXml" Target="../ink/ink569.xml"/><Relationship Id="rId347" Type="http://schemas.openxmlformats.org/officeDocument/2006/relationships/image" Target="../media/image10830.png"/><Relationship Id="rId512" Type="http://schemas.openxmlformats.org/officeDocument/2006/relationships/customXml" Target="../ink/ink675.xml"/><Relationship Id="rId44" Type="http://schemas.openxmlformats.org/officeDocument/2006/relationships/image" Target="../media/image9350.png"/><Relationship Id="rId86" Type="http://schemas.openxmlformats.org/officeDocument/2006/relationships/image" Target="../media/image9560.png"/><Relationship Id="rId151" Type="http://schemas.openxmlformats.org/officeDocument/2006/relationships/customXml" Target="../ink/ink490.xml"/><Relationship Id="rId389" Type="http://schemas.openxmlformats.org/officeDocument/2006/relationships/customXml" Target="../ink/ink613.xml"/><Relationship Id="rId554" Type="http://schemas.openxmlformats.org/officeDocument/2006/relationships/customXml" Target="../ink/ink696.xml"/><Relationship Id="rId596" Type="http://schemas.openxmlformats.org/officeDocument/2006/relationships/image" Target="../media/image12050.png"/><Relationship Id="rId193" Type="http://schemas.openxmlformats.org/officeDocument/2006/relationships/customXml" Target="../ink/ink511.xml"/><Relationship Id="rId207" Type="http://schemas.openxmlformats.org/officeDocument/2006/relationships/customXml" Target="../ink/ink518.xml"/><Relationship Id="rId249" Type="http://schemas.openxmlformats.org/officeDocument/2006/relationships/image" Target="../media/image10360.png"/><Relationship Id="rId414" Type="http://schemas.openxmlformats.org/officeDocument/2006/relationships/image" Target="../media/image11150.png"/><Relationship Id="rId456" Type="http://schemas.openxmlformats.org/officeDocument/2006/relationships/customXml" Target="../ink/ink647.xml"/><Relationship Id="rId498" Type="http://schemas.openxmlformats.org/officeDocument/2006/relationships/customXml" Target="../ink/ink668.xml"/><Relationship Id="rId621" Type="http://schemas.openxmlformats.org/officeDocument/2006/relationships/customXml" Target="../ink/ink730.xml"/><Relationship Id="rId663" Type="http://schemas.openxmlformats.org/officeDocument/2006/relationships/image" Target="../media/image12380.png"/><Relationship Id="rId13" Type="http://schemas.openxmlformats.org/officeDocument/2006/relationships/customXml" Target="../ink/ink421.xml"/><Relationship Id="rId109" Type="http://schemas.openxmlformats.org/officeDocument/2006/relationships/customXml" Target="../ink/ink469.xml"/><Relationship Id="rId260" Type="http://schemas.openxmlformats.org/officeDocument/2006/relationships/customXml" Target="../ink/ink546.xml"/><Relationship Id="rId316" Type="http://schemas.openxmlformats.org/officeDocument/2006/relationships/image" Target="../media/image10680.png"/><Relationship Id="rId523" Type="http://schemas.openxmlformats.org/officeDocument/2006/relationships/image" Target="../media/image11690.png"/><Relationship Id="rId55" Type="http://schemas.openxmlformats.org/officeDocument/2006/relationships/customXml" Target="../ink/ink442.xml"/><Relationship Id="rId97" Type="http://schemas.openxmlformats.org/officeDocument/2006/relationships/customXml" Target="../ink/ink463.xml"/><Relationship Id="rId120" Type="http://schemas.openxmlformats.org/officeDocument/2006/relationships/image" Target="../media/image9730.png"/><Relationship Id="rId358" Type="http://schemas.openxmlformats.org/officeDocument/2006/relationships/customXml" Target="../ink/ink596.xml"/><Relationship Id="rId565" Type="http://schemas.openxmlformats.org/officeDocument/2006/relationships/customXml" Target="../ink/ink702.xml"/><Relationship Id="rId162" Type="http://schemas.openxmlformats.org/officeDocument/2006/relationships/image" Target="../media/image9940.png"/><Relationship Id="rId218" Type="http://schemas.openxmlformats.org/officeDocument/2006/relationships/image" Target="../media/image10211.png"/><Relationship Id="rId425" Type="http://schemas.openxmlformats.org/officeDocument/2006/relationships/customXml" Target="../ink/ink631.xml"/><Relationship Id="rId467" Type="http://schemas.openxmlformats.org/officeDocument/2006/relationships/image" Target="../media/image11411.png"/><Relationship Id="rId632" Type="http://schemas.openxmlformats.org/officeDocument/2006/relationships/image" Target="../media/image12230.png"/><Relationship Id="rId271" Type="http://schemas.openxmlformats.org/officeDocument/2006/relationships/image" Target="../media/image10460.png"/><Relationship Id="rId674" Type="http://schemas.openxmlformats.org/officeDocument/2006/relationships/customXml" Target="../ink/ink757.xml"/><Relationship Id="rId24" Type="http://schemas.openxmlformats.org/officeDocument/2006/relationships/image" Target="../media/image9250.png"/><Relationship Id="rId66" Type="http://schemas.openxmlformats.org/officeDocument/2006/relationships/image" Target="../media/image9460.png"/><Relationship Id="rId131" Type="http://schemas.openxmlformats.org/officeDocument/2006/relationships/customXml" Target="../ink/ink480.xml"/><Relationship Id="rId327" Type="http://schemas.openxmlformats.org/officeDocument/2006/relationships/image" Target="../media/image10730.png"/><Relationship Id="rId369" Type="http://schemas.openxmlformats.org/officeDocument/2006/relationships/customXml" Target="../ink/ink602.xml"/><Relationship Id="rId534" Type="http://schemas.openxmlformats.org/officeDocument/2006/relationships/customXml" Target="../ink/ink686.xml"/><Relationship Id="rId576" Type="http://schemas.openxmlformats.org/officeDocument/2006/relationships/image" Target="../media/image11950.png"/><Relationship Id="rId173" Type="http://schemas.openxmlformats.org/officeDocument/2006/relationships/customXml" Target="../ink/ink501.xml"/><Relationship Id="rId229" Type="http://schemas.openxmlformats.org/officeDocument/2006/relationships/customXml" Target="../ink/ink529.xml"/><Relationship Id="rId380" Type="http://schemas.openxmlformats.org/officeDocument/2006/relationships/customXml" Target="../ink/ink608.xml"/><Relationship Id="rId436" Type="http://schemas.openxmlformats.org/officeDocument/2006/relationships/image" Target="../media/image11260.png"/><Relationship Id="rId601" Type="http://schemas.openxmlformats.org/officeDocument/2006/relationships/customXml" Target="../ink/ink720.xml"/><Relationship Id="rId643" Type="http://schemas.openxmlformats.org/officeDocument/2006/relationships/image" Target="../media/image12280.png"/><Relationship Id="rId240" Type="http://schemas.openxmlformats.org/officeDocument/2006/relationships/customXml" Target="../ink/ink535.xml"/><Relationship Id="rId478" Type="http://schemas.openxmlformats.org/officeDocument/2006/relationships/customXml" Target="../ink/ink658.xml"/><Relationship Id="rId685" Type="http://schemas.openxmlformats.org/officeDocument/2006/relationships/image" Target="../media/image12490.png"/><Relationship Id="rId35" Type="http://schemas.openxmlformats.org/officeDocument/2006/relationships/customXml" Target="../ink/ink432.xml"/><Relationship Id="rId77" Type="http://schemas.openxmlformats.org/officeDocument/2006/relationships/customXml" Target="../ink/ink453.xml"/><Relationship Id="rId100" Type="http://schemas.openxmlformats.org/officeDocument/2006/relationships/image" Target="../media/image9630.png"/><Relationship Id="rId282" Type="http://schemas.openxmlformats.org/officeDocument/2006/relationships/customXml" Target="../ink/ink557.xml"/><Relationship Id="rId338" Type="http://schemas.openxmlformats.org/officeDocument/2006/relationships/customXml" Target="../ink/ink586.xml"/><Relationship Id="rId503" Type="http://schemas.openxmlformats.org/officeDocument/2006/relationships/image" Target="../media/image11590.png"/><Relationship Id="rId545" Type="http://schemas.openxmlformats.org/officeDocument/2006/relationships/image" Target="../media/image11800.png"/><Relationship Id="rId587" Type="http://schemas.openxmlformats.org/officeDocument/2006/relationships/customXml" Target="../ink/ink713.xml"/><Relationship Id="rId8" Type="http://schemas.openxmlformats.org/officeDocument/2006/relationships/image" Target="../media/image9170.png"/><Relationship Id="rId142" Type="http://schemas.openxmlformats.org/officeDocument/2006/relationships/image" Target="../media/image9840.png"/><Relationship Id="rId184" Type="http://schemas.openxmlformats.org/officeDocument/2006/relationships/image" Target="../media/image10050.png"/><Relationship Id="rId391" Type="http://schemas.openxmlformats.org/officeDocument/2006/relationships/customXml" Target="../ink/ink614.xml"/><Relationship Id="rId405" Type="http://schemas.openxmlformats.org/officeDocument/2006/relationships/customXml" Target="../ink/ink621.xml"/><Relationship Id="rId447" Type="http://schemas.openxmlformats.org/officeDocument/2006/relationships/image" Target="../media/image11311.png"/><Relationship Id="rId612" Type="http://schemas.openxmlformats.org/officeDocument/2006/relationships/image" Target="../media/image12130.png"/><Relationship Id="rId251" Type="http://schemas.openxmlformats.org/officeDocument/2006/relationships/image" Target="../media/image10370.png"/><Relationship Id="rId489" Type="http://schemas.openxmlformats.org/officeDocument/2006/relationships/image" Target="../media/image11520.png"/><Relationship Id="rId654" Type="http://schemas.openxmlformats.org/officeDocument/2006/relationships/customXml" Target="../ink/ink747.xml"/><Relationship Id="rId696" Type="http://schemas.openxmlformats.org/officeDocument/2006/relationships/customXml" Target="../ink/ink768.xml"/><Relationship Id="rId46" Type="http://schemas.openxmlformats.org/officeDocument/2006/relationships/image" Target="../media/image9360.png"/><Relationship Id="rId293" Type="http://schemas.openxmlformats.org/officeDocument/2006/relationships/customXml" Target="../ink/ink563.xml"/><Relationship Id="rId307" Type="http://schemas.openxmlformats.org/officeDocument/2006/relationships/customXml" Target="../ink/ink570.xml"/><Relationship Id="rId349" Type="http://schemas.openxmlformats.org/officeDocument/2006/relationships/image" Target="../media/image10840.png"/><Relationship Id="rId514" Type="http://schemas.openxmlformats.org/officeDocument/2006/relationships/customXml" Target="../ink/ink676.xml"/><Relationship Id="rId556" Type="http://schemas.openxmlformats.org/officeDocument/2006/relationships/customXml" Target="../ink/ink697.xml"/><Relationship Id="rId88" Type="http://schemas.openxmlformats.org/officeDocument/2006/relationships/image" Target="../media/image9570.png"/><Relationship Id="rId111" Type="http://schemas.openxmlformats.org/officeDocument/2006/relationships/customXml" Target="../ink/ink470.xml"/><Relationship Id="rId153" Type="http://schemas.openxmlformats.org/officeDocument/2006/relationships/customXml" Target="../ink/ink491.xml"/><Relationship Id="rId195" Type="http://schemas.openxmlformats.org/officeDocument/2006/relationships/customXml" Target="../ink/ink512.xml"/><Relationship Id="rId209" Type="http://schemas.openxmlformats.org/officeDocument/2006/relationships/customXml" Target="../ink/ink519.xml"/><Relationship Id="rId360" Type="http://schemas.openxmlformats.org/officeDocument/2006/relationships/image" Target="../media/image10890.png"/><Relationship Id="rId416" Type="http://schemas.openxmlformats.org/officeDocument/2006/relationships/image" Target="../media/image11160.png"/><Relationship Id="rId598" Type="http://schemas.openxmlformats.org/officeDocument/2006/relationships/image" Target="../media/image12060.png"/><Relationship Id="rId220" Type="http://schemas.openxmlformats.org/officeDocument/2006/relationships/image" Target="../media/image10220.png"/><Relationship Id="rId458" Type="http://schemas.openxmlformats.org/officeDocument/2006/relationships/customXml" Target="../ink/ink648.xml"/><Relationship Id="rId623" Type="http://schemas.openxmlformats.org/officeDocument/2006/relationships/customXml" Target="../ink/ink731.xml"/><Relationship Id="rId665" Type="http://schemas.openxmlformats.org/officeDocument/2006/relationships/image" Target="../media/image12390.png"/><Relationship Id="rId15" Type="http://schemas.openxmlformats.org/officeDocument/2006/relationships/customXml" Target="../ink/ink422.xml"/><Relationship Id="rId57" Type="http://schemas.openxmlformats.org/officeDocument/2006/relationships/customXml" Target="../ink/ink443.xml"/><Relationship Id="rId262" Type="http://schemas.openxmlformats.org/officeDocument/2006/relationships/customXml" Target="../ink/ink547.xml"/><Relationship Id="rId318" Type="http://schemas.openxmlformats.org/officeDocument/2006/relationships/image" Target="../media/image10690.png"/><Relationship Id="rId525" Type="http://schemas.openxmlformats.org/officeDocument/2006/relationships/image" Target="../media/image11700.png"/><Relationship Id="rId567" Type="http://schemas.openxmlformats.org/officeDocument/2006/relationships/customXml" Target="../ink/ink703.xml"/><Relationship Id="rId99" Type="http://schemas.openxmlformats.org/officeDocument/2006/relationships/customXml" Target="../ink/ink464.xml"/><Relationship Id="rId122" Type="http://schemas.openxmlformats.org/officeDocument/2006/relationships/image" Target="../media/image9740.png"/><Relationship Id="rId164" Type="http://schemas.openxmlformats.org/officeDocument/2006/relationships/image" Target="../media/image9950.png"/><Relationship Id="rId371" Type="http://schemas.openxmlformats.org/officeDocument/2006/relationships/image" Target="../media/image10940.png"/><Relationship Id="rId427" Type="http://schemas.openxmlformats.org/officeDocument/2006/relationships/customXml" Target="../ink/ink632.xml"/><Relationship Id="rId469" Type="http://schemas.openxmlformats.org/officeDocument/2006/relationships/image" Target="../media/image11420.png"/><Relationship Id="rId634" Type="http://schemas.openxmlformats.org/officeDocument/2006/relationships/image" Target="../media/image12240.png"/><Relationship Id="rId676" Type="http://schemas.openxmlformats.org/officeDocument/2006/relationships/customXml" Target="../ink/ink758.xml"/><Relationship Id="rId26" Type="http://schemas.openxmlformats.org/officeDocument/2006/relationships/image" Target="../media/image9260.png"/><Relationship Id="rId231" Type="http://schemas.openxmlformats.org/officeDocument/2006/relationships/customXml" Target="../ink/ink530.xml"/><Relationship Id="rId273" Type="http://schemas.openxmlformats.org/officeDocument/2006/relationships/image" Target="../media/image10470.png"/><Relationship Id="rId329" Type="http://schemas.openxmlformats.org/officeDocument/2006/relationships/image" Target="../media/image10740.png"/><Relationship Id="rId480" Type="http://schemas.openxmlformats.org/officeDocument/2006/relationships/customXml" Target="../ink/ink659.xml"/><Relationship Id="rId536" Type="http://schemas.openxmlformats.org/officeDocument/2006/relationships/customXml" Target="../ink/ink687.xml"/><Relationship Id="rId701" Type="http://schemas.openxmlformats.org/officeDocument/2006/relationships/image" Target="../media/image12570.png"/><Relationship Id="rId68" Type="http://schemas.openxmlformats.org/officeDocument/2006/relationships/image" Target="../media/image9470.png"/><Relationship Id="rId133" Type="http://schemas.openxmlformats.org/officeDocument/2006/relationships/customXml" Target="../ink/ink481.xml"/><Relationship Id="rId175" Type="http://schemas.openxmlformats.org/officeDocument/2006/relationships/customXml" Target="../ink/ink502.xml"/><Relationship Id="rId340" Type="http://schemas.openxmlformats.org/officeDocument/2006/relationships/customXml" Target="../ink/ink587.xml"/><Relationship Id="rId578" Type="http://schemas.openxmlformats.org/officeDocument/2006/relationships/image" Target="../media/image11960.png"/><Relationship Id="rId200" Type="http://schemas.openxmlformats.org/officeDocument/2006/relationships/image" Target="../media/image10130.png"/><Relationship Id="rId382" Type="http://schemas.openxmlformats.org/officeDocument/2006/relationships/image" Target="../media/image10990.png"/><Relationship Id="rId438" Type="http://schemas.openxmlformats.org/officeDocument/2006/relationships/customXml" Target="../ink/ink638.xml"/><Relationship Id="rId603" Type="http://schemas.openxmlformats.org/officeDocument/2006/relationships/customXml" Target="../ink/ink721.xml"/><Relationship Id="rId645" Type="http://schemas.openxmlformats.org/officeDocument/2006/relationships/image" Target="../media/image12290.png"/><Relationship Id="rId687" Type="http://schemas.openxmlformats.org/officeDocument/2006/relationships/image" Target="../media/image12500.png"/><Relationship Id="rId242" Type="http://schemas.openxmlformats.org/officeDocument/2006/relationships/customXml" Target="../ink/ink536.xml"/><Relationship Id="rId284" Type="http://schemas.openxmlformats.org/officeDocument/2006/relationships/image" Target="../media/image10520.png"/><Relationship Id="rId491" Type="http://schemas.openxmlformats.org/officeDocument/2006/relationships/image" Target="../media/image11530.png"/><Relationship Id="rId505" Type="http://schemas.openxmlformats.org/officeDocument/2006/relationships/image" Target="../media/image11600.png"/><Relationship Id="rId37" Type="http://schemas.openxmlformats.org/officeDocument/2006/relationships/customXml" Target="../ink/ink433.xml"/><Relationship Id="rId79" Type="http://schemas.openxmlformats.org/officeDocument/2006/relationships/customXml" Target="../ink/ink454.xml"/><Relationship Id="rId102" Type="http://schemas.openxmlformats.org/officeDocument/2006/relationships/image" Target="../media/image9640.png"/><Relationship Id="rId144" Type="http://schemas.openxmlformats.org/officeDocument/2006/relationships/image" Target="../media/image9850.png"/><Relationship Id="rId547" Type="http://schemas.openxmlformats.org/officeDocument/2006/relationships/image" Target="../media/image11811.png"/><Relationship Id="rId589" Type="http://schemas.openxmlformats.org/officeDocument/2006/relationships/customXml" Target="../ink/ink714.xml"/><Relationship Id="rId90" Type="http://schemas.openxmlformats.org/officeDocument/2006/relationships/image" Target="../media/image9580.png"/><Relationship Id="rId186" Type="http://schemas.openxmlformats.org/officeDocument/2006/relationships/image" Target="../media/image10060.png"/><Relationship Id="rId351" Type="http://schemas.openxmlformats.org/officeDocument/2006/relationships/image" Target="../media/image10850.png"/><Relationship Id="rId393" Type="http://schemas.openxmlformats.org/officeDocument/2006/relationships/customXml" Target="../ink/ink615.xml"/><Relationship Id="rId407" Type="http://schemas.openxmlformats.org/officeDocument/2006/relationships/customXml" Target="../ink/ink622.xml"/><Relationship Id="rId449" Type="http://schemas.openxmlformats.org/officeDocument/2006/relationships/image" Target="../media/image11320.png"/><Relationship Id="rId614" Type="http://schemas.openxmlformats.org/officeDocument/2006/relationships/image" Target="../media/image12140.png"/><Relationship Id="rId656" Type="http://schemas.openxmlformats.org/officeDocument/2006/relationships/customXml" Target="../ink/ink748.xml"/><Relationship Id="rId211" Type="http://schemas.openxmlformats.org/officeDocument/2006/relationships/customXml" Target="../ink/ink520.xml"/><Relationship Id="rId253" Type="http://schemas.openxmlformats.org/officeDocument/2006/relationships/image" Target="../media/image10380.png"/><Relationship Id="rId295" Type="http://schemas.openxmlformats.org/officeDocument/2006/relationships/customXml" Target="../ink/ink564.xml"/><Relationship Id="rId309" Type="http://schemas.openxmlformats.org/officeDocument/2006/relationships/customXml" Target="../ink/ink571.xml"/><Relationship Id="rId460" Type="http://schemas.openxmlformats.org/officeDocument/2006/relationships/customXml" Target="../ink/ink649.xml"/><Relationship Id="rId516" Type="http://schemas.openxmlformats.org/officeDocument/2006/relationships/customXml" Target="../ink/ink677.xml"/><Relationship Id="rId698" Type="http://schemas.openxmlformats.org/officeDocument/2006/relationships/customXml" Target="../ink/ink769.xml"/><Relationship Id="rId48" Type="http://schemas.openxmlformats.org/officeDocument/2006/relationships/image" Target="../media/image9370.png"/><Relationship Id="rId113" Type="http://schemas.openxmlformats.org/officeDocument/2006/relationships/customXml" Target="../ink/ink471.xml"/><Relationship Id="rId320" Type="http://schemas.openxmlformats.org/officeDocument/2006/relationships/customXml" Target="../ink/ink577.xml"/><Relationship Id="rId558" Type="http://schemas.openxmlformats.org/officeDocument/2006/relationships/customXml" Target="../ink/ink698.xml"/><Relationship Id="rId155" Type="http://schemas.openxmlformats.org/officeDocument/2006/relationships/customXml" Target="../ink/ink492.xml"/><Relationship Id="rId197" Type="http://schemas.openxmlformats.org/officeDocument/2006/relationships/customXml" Target="../ink/ink513.xml"/><Relationship Id="rId362" Type="http://schemas.openxmlformats.org/officeDocument/2006/relationships/image" Target="../media/image10900.png"/><Relationship Id="rId418" Type="http://schemas.openxmlformats.org/officeDocument/2006/relationships/image" Target="../media/image11170.png"/><Relationship Id="rId625" Type="http://schemas.openxmlformats.org/officeDocument/2006/relationships/customXml" Target="../ink/ink732.xml"/><Relationship Id="rId222" Type="http://schemas.openxmlformats.org/officeDocument/2006/relationships/image" Target="../media/image10230.png"/><Relationship Id="rId264" Type="http://schemas.openxmlformats.org/officeDocument/2006/relationships/customXml" Target="../ink/ink548.xml"/><Relationship Id="rId471" Type="http://schemas.openxmlformats.org/officeDocument/2006/relationships/image" Target="../media/image11430.png"/><Relationship Id="rId667" Type="http://schemas.openxmlformats.org/officeDocument/2006/relationships/image" Target="../media/image12400.png"/><Relationship Id="rId17" Type="http://schemas.openxmlformats.org/officeDocument/2006/relationships/customXml" Target="../ink/ink423.xml"/><Relationship Id="rId59" Type="http://schemas.openxmlformats.org/officeDocument/2006/relationships/customXml" Target="../ink/ink444.xml"/><Relationship Id="rId124" Type="http://schemas.openxmlformats.org/officeDocument/2006/relationships/image" Target="../media/image9750.png"/><Relationship Id="rId527" Type="http://schemas.openxmlformats.org/officeDocument/2006/relationships/image" Target="../media/image11711.png"/><Relationship Id="rId569" Type="http://schemas.openxmlformats.org/officeDocument/2006/relationships/customXml" Target="../ink/ink704.xml"/><Relationship Id="rId70" Type="http://schemas.openxmlformats.org/officeDocument/2006/relationships/image" Target="../media/image9480.png"/><Relationship Id="rId166" Type="http://schemas.openxmlformats.org/officeDocument/2006/relationships/image" Target="../media/image9960.png"/><Relationship Id="rId331" Type="http://schemas.openxmlformats.org/officeDocument/2006/relationships/image" Target="../media/image10750.png"/><Relationship Id="rId373" Type="http://schemas.openxmlformats.org/officeDocument/2006/relationships/image" Target="../media/image10950.png"/><Relationship Id="rId429" Type="http://schemas.openxmlformats.org/officeDocument/2006/relationships/customXml" Target="../ink/ink633.xml"/><Relationship Id="rId580" Type="http://schemas.openxmlformats.org/officeDocument/2006/relationships/image" Target="../media/image11970.png"/><Relationship Id="rId636" Type="http://schemas.openxmlformats.org/officeDocument/2006/relationships/image" Target="../media/image12250.png"/><Relationship Id="rId1" Type="http://schemas.openxmlformats.org/officeDocument/2006/relationships/slideLayout" Target="../slideLayouts/slideLayout7.xml"/><Relationship Id="rId233" Type="http://schemas.openxmlformats.org/officeDocument/2006/relationships/image" Target="../media/image10280.png"/><Relationship Id="rId440" Type="http://schemas.openxmlformats.org/officeDocument/2006/relationships/customXml" Target="../ink/ink639.xml"/><Relationship Id="rId678" Type="http://schemas.openxmlformats.org/officeDocument/2006/relationships/customXml" Target="../ink/ink759.xml"/><Relationship Id="rId28" Type="http://schemas.openxmlformats.org/officeDocument/2006/relationships/image" Target="../media/image9270.png"/><Relationship Id="rId275" Type="http://schemas.openxmlformats.org/officeDocument/2006/relationships/image" Target="../media/image10480.png"/><Relationship Id="rId300" Type="http://schemas.openxmlformats.org/officeDocument/2006/relationships/image" Target="../media/image10600.png"/><Relationship Id="rId482" Type="http://schemas.openxmlformats.org/officeDocument/2006/relationships/customXml" Target="../ink/ink660.xml"/><Relationship Id="rId538" Type="http://schemas.openxmlformats.org/officeDocument/2006/relationships/customXml" Target="../ink/ink688.xml"/><Relationship Id="rId81" Type="http://schemas.openxmlformats.org/officeDocument/2006/relationships/customXml" Target="../ink/ink455.xml"/><Relationship Id="rId135" Type="http://schemas.openxmlformats.org/officeDocument/2006/relationships/customXml" Target="../ink/ink482.xml"/><Relationship Id="rId177" Type="http://schemas.openxmlformats.org/officeDocument/2006/relationships/customXml" Target="../ink/ink503.xml"/><Relationship Id="rId342" Type="http://schemas.openxmlformats.org/officeDocument/2006/relationships/customXml" Target="../ink/ink588.xml"/><Relationship Id="rId384" Type="http://schemas.openxmlformats.org/officeDocument/2006/relationships/image" Target="../media/image11000.png"/><Relationship Id="rId591" Type="http://schemas.openxmlformats.org/officeDocument/2006/relationships/customXml" Target="../ink/ink715.xml"/><Relationship Id="rId605" Type="http://schemas.openxmlformats.org/officeDocument/2006/relationships/customXml" Target="../ink/ink722.xml"/><Relationship Id="rId202" Type="http://schemas.openxmlformats.org/officeDocument/2006/relationships/image" Target="../media/image10140.png"/><Relationship Id="rId244" Type="http://schemas.openxmlformats.org/officeDocument/2006/relationships/customXml" Target="../ink/ink537.xml"/><Relationship Id="rId647" Type="http://schemas.openxmlformats.org/officeDocument/2006/relationships/image" Target="../media/image12300.png"/><Relationship Id="rId689" Type="http://schemas.openxmlformats.org/officeDocument/2006/relationships/image" Target="../media/image12511.png"/><Relationship Id="rId39" Type="http://schemas.openxmlformats.org/officeDocument/2006/relationships/customXml" Target="../ink/ink434.xml"/><Relationship Id="rId286" Type="http://schemas.openxmlformats.org/officeDocument/2006/relationships/image" Target="../media/image10530.png"/><Relationship Id="rId451" Type="http://schemas.openxmlformats.org/officeDocument/2006/relationships/image" Target="../media/image11330.png"/><Relationship Id="rId493" Type="http://schemas.openxmlformats.org/officeDocument/2006/relationships/image" Target="../media/image11540.png"/><Relationship Id="rId507" Type="http://schemas.openxmlformats.org/officeDocument/2006/relationships/image" Target="../media/image11611.png"/><Relationship Id="rId549" Type="http://schemas.openxmlformats.org/officeDocument/2006/relationships/image" Target="../media/image11820.png"/><Relationship Id="rId50" Type="http://schemas.openxmlformats.org/officeDocument/2006/relationships/image" Target="../media/image9380.png"/><Relationship Id="rId104" Type="http://schemas.openxmlformats.org/officeDocument/2006/relationships/image" Target="../media/image9650.png"/><Relationship Id="rId146" Type="http://schemas.openxmlformats.org/officeDocument/2006/relationships/image" Target="../media/image9860.png"/><Relationship Id="rId188" Type="http://schemas.openxmlformats.org/officeDocument/2006/relationships/image" Target="../media/image10070.png"/><Relationship Id="rId311" Type="http://schemas.openxmlformats.org/officeDocument/2006/relationships/customXml" Target="../ink/ink572.xml"/><Relationship Id="rId353" Type="http://schemas.openxmlformats.org/officeDocument/2006/relationships/image" Target="../media/image10860.png"/><Relationship Id="rId395" Type="http://schemas.openxmlformats.org/officeDocument/2006/relationships/customXml" Target="../ink/ink616.xml"/><Relationship Id="rId409" Type="http://schemas.openxmlformats.org/officeDocument/2006/relationships/customXml" Target="../ink/ink623.xml"/><Relationship Id="rId560" Type="http://schemas.openxmlformats.org/officeDocument/2006/relationships/customXml" Target="../ink/ink699.xml"/><Relationship Id="rId92" Type="http://schemas.openxmlformats.org/officeDocument/2006/relationships/image" Target="../media/image9590.png"/><Relationship Id="rId213" Type="http://schemas.openxmlformats.org/officeDocument/2006/relationships/customXml" Target="../ink/ink521.xml"/><Relationship Id="rId420" Type="http://schemas.openxmlformats.org/officeDocument/2006/relationships/image" Target="../media/image11180.png"/><Relationship Id="rId616" Type="http://schemas.openxmlformats.org/officeDocument/2006/relationships/image" Target="../media/image12150.png"/><Relationship Id="rId658" Type="http://schemas.openxmlformats.org/officeDocument/2006/relationships/customXml" Target="../ink/ink749.xml"/><Relationship Id="rId255" Type="http://schemas.openxmlformats.org/officeDocument/2006/relationships/image" Target="../media/image10390.png"/><Relationship Id="rId297" Type="http://schemas.openxmlformats.org/officeDocument/2006/relationships/customXml" Target="../ink/ink565.xml"/><Relationship Id="rId462" Type="http://schemas.openxmlformats.org/officeDocument/2006/relationships/customXml" Target="../ink/ink650.xml"/><Relationship Id="rId518" Type="http://schemas.openxmlformats.org/officeDocument/2006/relationships/customXml" Target="../ink/ink678.xml"/><Relationship Id="rId115" Type="http://schemas.openxmlformats.org/officeDocument/2006/relationships/customXml" Target="../ink/ink472.xml"/><Relationship Id="rId157" Type="http://schemas.openxmlformats.org/officeDocument/2006/relationships/customXml" Target="../ink/ink493.xml"/><Relationship Id="rId322" Type="http://schemas.openxmlformats.org/officeDocument/2006/relationships/customXml" Target="../ink/ink578.xml"/><Relationship Id="rId364" Type="http://schemas.openxmlformats.org/officeDocument/2006/relationships/image" Target="../media/image109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s://www.ncbi.nlm.nih.gov/pubmed/?term=Niessen%20M%5BAuthor%5D&amp;cauthor=true&amp;cauthor_uid=22303256" TargetMode="External"/><Relationship Id="rId3" Type="http://schemas.openxmlformats.org/officeDocument/2006/relationships/hyperlink" Target="https://www.ncbi.nlm.nih.gov/pmc/articles/PMC3244903/" TargetMode="External"/><Relationship Id="rId7" Type="http://schemas.openxmlformats.org/officeDocument/2006/relationships/hyperlink" Target="https://www.ncbi.nlm.nih.gov/pubmed/?term=Horst%20I%5BAuthor%5D&amp;cauthor=true&amp;cauthor_uid=22303256" TargetMode="External"/><Relationship Id="rId12" Type="http://schemas.openxmlformats.org/officeDocument/2006/relationships/hyperlink" Target="https://www.ncbi.nlm.nih.gov/pubmed/?term=Kreuzaler%20F%5BAuthor%5D&amp;cauthor=true&amp;cauthor_uid=22303256" TargetMode="Externa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hyperlink" Target="https://www.ncbi.nlm.nih.gov/pubmed/?term=Peterhansel%20C%5BAuthor%5D&amp;cauthor=true&amp;cauthor_uid=22303256" TargetMode="External"/><Relationship Id="rId11" Type="http://schemas.openxmlformats.org/officeDocument/2006/relationships/hyperlink" Target="https://www.ncbi.nlm.nih.gov/pubmed/?term=K%26%23x000fc%3Brkc%26%23x000fc%3Boglu%20S%5BAuthor%5D&amp;cauthor=true&amp;cauthor_uid=22303256" TargetMode="External"/><Relationship Id="rId5" Type="http://schemas.openxmlformats.org/officeDocument/2006/relationships/hyperlink" Target="https://www.ncbi.nlm.nih.gov/pubmed/22303256" TargetMode="External"/><Relationship Id="rId10" Type="http://schemas.openxmlformats.org/officeDocument/2006/relationships/hyperlink" Target="https://www.ncbi.nlm.nih.gov/pubmed/?term=Kebeish%20R%5BAuthor%5D&amp;cauthor=true&amp;cauthor_uid=22303256" TargetMode="External"/><Relationship Id="rId4" Type="http://schemas.openxmlformats.org/officeDocument/2006/relationships/hyperlink" Target="https://dx.doi.org/10.1199%2Ftab.0130" TargetMode="External"/><Relationship Id="rId9" Type="http://schemas.openxmlformats.org/officeDocument/2006/relationships/hyperlink" Target="https://www.ncbi.nlm.nih.gov/pubmed/?term=Blume%20C%5BAuthor%5D&amp;cauthor=true&amp;cauthor_uid=2230325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6930.png"/><Relationship Id="rId13" Type="http://schemas.openxmlformats.org/officeDocument/2006/relationships/customXml" Target="../ink/ink777.xml"/><Relationship Id="rId18" Type="http://schemas.openxmlformats.org/officeDocument/2006/relationships/image" Target="../media/image16980.png"/><Relationship Id="rId26" Type="http://schemas.openxmlformats.org/officeDocument/2006/relationships/image" Target="../media/image17020.png"/><Relationship Id="rId39" Type="http://schemas.openxmlformats.org/officeDocument/2006/relationships/customXml" Target="../ink/ink790.xml"/><Relationship Id="rId3" Type="http://schemas.openxmlformats.org/officeDocument/2006/relationships/customXml" Target="../ink/ink772.xml"/><Relationship Id="rId21" Type="http://schemas.openxmlformats.org/officeDocument/2006/relationships/customXml" Target="../ink/ink781.xml"/><Relationship Id="rId34" Type="http://schemas.openxmlformats.org/officeDocument/2006/relationships/image" Target="../media/image17060.png"/><Relationship Id="rId7" Type="http://schemas.openxmlformats.org/officeDocument/2006/relationships/customXml" Target="../ink/ink774.xml"/><Relationship Id="rId12" Type="http://schemas.openxmlformats.org/officeDocument/2006/relationships/image" Target="../media/image16950.png"/><Relationship Id="rId17" Type="http://schemas.openxmlformats.org/officeDocument/2006/relationships/customXml" Target="../ink/ink779.xml"/><Relationship Id="rId25" Type="http://schemas.openxmlformats.org/officeDocument/2006/relationships/customXml" Target="../ink/ink783.xml"/><Relationship Id="rId33" Type="http://schemas.openxmlformats.org/officeDocument/2006/relationships/customXml" Target="../ink/ink787.xml"/><Relationship Id="rId38" Type="http://schemas.openxmlformats.org/officeDocument/2006/relationships/image" Target="../media/image17080.png"/><Relationship Id="rId2" Type="http://schemas.openxmlformats.org/officeDocument/2006/relationships/image" Target="../media/image13.jpeg"/><Relationship Id="rId16" Type="http://schemas.openxmlformats.org/officeDocument/2006/relationships/image" Target="../media/image16970.png"/><Relationship Id="rId20" Type="http://schemas.openxmlformats.org/officeDocument/2006/relationships/image" Target="../media/image16990.png"/><Relationship Id="rId29" Type="http://schemas.openxmlformats.org/officeDocument/2006/relationships/customXml" Target="../ink/ink785.xml"/><Relationship Id="rId1" Type="http://schemas.openxmlformats.org/officeDocument/2006/relationships/slideLayout" Target="../slideLayouts/slideLayout7.xml"/><Relationship Id="rId6" Type="http://schemas.openxmlformats.org/officeDocument/2006/relationships/image" Target="../media/image16920.png"/><Relationship Id="rId11" Type="http://schemas.openxmlformats.org/officeDocument/2006/relationships/customXml" Target="../ink/ink776.xml"/><Relationship Id="rId24" Type="http://schemas.openxmlformats.org/officeDocument/2006/relationships/image" Target="../media/image17011.png"/><Relationship Id="rId32" Type="http://schemas.openxmlformats.org/officeDocument/2006/relationships/image" Target="../media/image17050.png"/><Relationship Id="rId37" Type="http://schemas.openxmlformats.org/officeDocument/2006/relationships/customXml" Target="../ink/ink789.xml"/><Relationship Id="rId40" Type="http://schemas.openxmlformats.org/officeDocument/2006/relationships/image" Target="../media/image17090.png"/><Relationship Id="rId5" Type="http://schemas.openxmlformats.org/officeDocument/2006/relationships/customXml" Target="../ink/ink773.xml"/><Relationship Id="rId15" Type="http://schemas.openxmlformats.org/officeDocument/2006/relationships/customXml" Target="../ink/ink778.xml"/><Relationship Id="rId23" Type="http://schemas.openxmlformats.org/officeDocument/2006/relationships/customXml" Target="../ink/ink782.xml"/><Relationship Id="rId28" Type="http://schemas.openxmlformats.org/officeDocument/2006/relationships/image" Target="../media/image17030.png"/><Relationship Id="rId36" Type="http://schemas.openxmlformats.org/officeDocument/2006/relationships/image" Target="../media/image17070.png"/><Relationship Id="rId10" Type="http://schemas.openxmlformats.org/officeDocument/2006/relationships/image" Target="../media/image16940.png"/><Relationship Id="rId19" Type="http://schemas.openxmlformats.org/officeDocument/2006/relationships/customXml" Target="../ink/ink780.xml"/><Relationship Id="rId31" Type="http://schemas.openxmlformats.org/officeDocument/2006/relationships/customXml" Target="../ink/ink786.xml"/><Relationship Id="rId4" Type="http://schemas.openxmlformats.org/officeDocument/2006/relationships/image" Target="../media/image16911.png"/><Relationship Id="rId9" Type="http://schemas.openxmlformats.org/officeDocument/2006/relationships/customXml" Target="../ink/ink775.xml"/><Relationship Id="rId14" Type="http://schemas.openxmlformats.org/officeDocument/2006/relationships/image" Target="../media/image16960.png"/><Relationship Id="rId22" Type="http://schemas.openxmlformats.org/officeDocument/2006/relationships/image" Target="../media/image17000.png"/><Relationship Id="rId27" Type="http://schemas.openxmlformats.org/officeDocument/2006/relationships/customXml" Target="../ink/ink784.xml"/><Relationship Id="rId30" Type="http://schemas.openxmlformats.org/officeDocument/2006/relationships/image" Target="../media/image17040.png"/><Relationship Id="rId35" Type="http://schemas.openxmlformats.org/officeDocument/2006/relationships/customXml" Target="../ink/ink788.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Photosynthèse: aspects métaboliques</a:t>
            </a:r>
            <a:endParaRPr lang="en-US" dirty="0"/>
          </a:p>
        </p:txBody>
      </p:sp>
      <p:sp>
        <p:nvSpPr>
          <p:cNvPr id="3" name="Subtitle 2"/>
          <p:cNvSpPr>
            <a:spLocks noGrp="1"/>
          </p:cNvSpPr>
          <p:nvPr>
            <p:ph type="subTitle" idx="1"/>
          </p:nvPr>
        </p:nvSpPr>
        <p:spPr>
          <a:xfrm>
            <a:off x="1524000" y="4454891"/>
            <a:ext cx="9144000" cy="1655762"/>
          </a:xfrm>
        </p:spPr>
        <p:txBody>
          <a:bodyPr/>
          <a:lstStyle/>
          <a:p>
            <a:r>
              <a:rPr lang="fr-FR"/>
              <a:t>Claudine Baraquet</a:t>
            </a:r>
            <a:endParaRPr lang="en-US" dirty="0"/>
          </a:p>
        </p:txBody>
      </p:sp>
    </p:spTree>
    <p:extLst>
      <p:ext uri="{BB962C8B-B14F-4D97-AF65-F5344CB8AC3E}">
        <p14:creationId xmlns:p14="http://schemas.microsoft.com/office/powerpoint/2010/main" val="233572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2.1 Fixation du CO2</a:t>
            </a:r>
          </a:p>
        </p:txBody>
      </p:sp>
      <p:sp>
        <p:nvSpPr>
          <p:cNvPr id="7" name="TextBox 6">
            <a:extLst>
              <a:ext uri="{FF2B5EF4-FFF2-40B4-BE49-F238E27FC236}">
                <a16:creationId xmlns:a16="http://schemas.microsoft.com/office/drawing/2014/main" id="{76B41133-3840-45DC-B8EC-A3A4EF98CFEF}"/>
              </a:ext>
            </a:extLst>
          </p:cNvPr>
          <p:cNvSpPr txBox="1"/>
          <p:nvPr/>
        </p:nvSpPr>
        <p:spPr>
          <a:xfrm>
            <a:off x="807790" y="1309579"/>
            <a:ext cx="10861296" cy="1200329"/>
          </a:xfrm>
          <a:prstGeom prst="rect">
            <a:avLst/>
          </a:prstGeom>
          <a:noFill/>
        </p:spPr>
        <p:txBody>
          <a:bodyPr wrap="square" rtlCol="0">
            <a:spAutoFit/>
          </a:bodyPr>
          <a:lstStyle/>
          <a:p>
            <a:r>
              <a:rPr lang="en-US"/>
              <a:t>Utilisation du carbone radioactif</a:t>
            </a:r>
          </a:p>
          <a:p>
            <a:r>
              <a:rPr lang="en-US"/>
              <a:t>Le carbone radioactif est incorporé sur le carbone 2 du ribulose-1,5bisphosphate.</a:t>
            </a:r>
          </a:p>
          <a:p>
            <a:r>
              <a:rPr lang="en-US"/>
              <a:t>Aprés clivage du compose en C6 formé transitoirement, le 14C est retrouvé sur l’une des 2 molecules de PGA en position 1.</a:t>
            </a:r>
          </a:p>
        </p:txBody>
      </p:sp>
    </p:spTree>
    <p:extLst>
      <p:ext uri="{BB962C8B-B14F-4D97-AF65-F5344CB8AC3E}">
        <p14:creationId xmlns:p14="http://schemas.microsoft.com/office/powerpoint/2010/main" val="77125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2.2 Réduction du PGA en trioses phosphate</a:t>
            </a:r>
          </a:p>
        </p:txBody>
      </p:sp>
      <p:sp>
        <p:nvSpPr>
          <p:cNvPr id="7" name="TextBox 6">
            <a:extLst>
              <a:ext uri="{FF2B5EF4-FFF2-40B4-BE49-F238E27FC236}">
                <a16:creationId xmlns:a16="http://schemas.microsoft.com/office/drawing/2014/main" id="{76B41133-3840-45DC-B8EC-A3A4EF98CFEF}"/>
              </a:ext>
            </a:extLst>
          </p:cNvPr>
          <p:cNvSpPr txBox="1"/>
          <p:nvPr/>
        </p:nvSpPr>
        <p:spPr>
          <a:xfrm>
            <a:off x="665352" y="4579251"/>
            <a:ext cx="10861296" cy="1754326"/>
          </a:xfrm>
          <a:prstGeom prst="rect">
            <a:avLst/>
          </a:prstGeom>
          <a:noFill/>
        </p:spPr>
        <p:txBody>
          <a:bodyPr wrap="square" rtlCol="0">
            <a:spAutoFit/>
          </a:bodyPr>
          <a:lstStyle/>
          <a:p>
            <a:r>
              <a:rPr lang="en-US" u="sng"/>
              <a:t>Réaction 1</a:t>
            </a:r>
            <a:r>
              <a:rPr lang="en-US"/>
              <a:t>: en presence d’ATP, la reaction catalyse la </a:t>
            </a:r>
            <a:r>
              <a:rPr lang="en-US" b="1">
                <a:solidFill>
                  <a:srgbClr val="FF0000"/>
                </a:solidFill>
              </a:rPr>
              <a:t>phosphorylation</a:t>
            </a:r>
            <a:r>
              <a:rPr lang="en-US"/>
              <a:t> du PGA en compose biphosphorylé l’acide 1,3 biphosphoglycérique ou BPGA = molecule à haut potentiel énergétique</a:t>
            </a:r>
          </a:p>
          <a:p>
            <a:r>
              <a:rPr lang="en-US"/>
              <a:t>Réaction catalysée par la phosphoglycerate kinase (PGK)</a:t>
            </a:r>
          </a:p>
          <a:p>
            <a:r>
              <a:rPr lang="en-US" u="sng"/>
              <a:t>Réaction 2</a:t>
            </a:r>
            <a:r>
              <a:rPr lang="en-US"/>
              <a:t>: en presence de NADPH, la réactio catalyse la </a:t>
            </a:r>
            <a:r>
              <a:rPr lang="en-US" b="1">
                <a:solidFill>
                  <a:srgbClr val="FF0000"/>
                </a:solidFill>
              </a:rPr>
              <a:t>reduction</a:t>
            </a:r>
            <a:r>
              <a:rPr lang="en-US"/>
              <a:t> du BPGA en triose phosphate, le glyceraldehyde 3 phosphate GAP (ou PGAld)</a:t>
            </a:r>
          </a:p>
          <a:p>
            <a:r>
              <a:rPr lang="en-US"/>
              <a:t>Réaction catalysée par la phosphoglyceraldehyde deshydrogenase (GAPDH)</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DE0757B-A763-4956-A151-73760ABCAE6B}"/>
                  </a:ext>
                </a:extLst>
              </p14:cNvPr>
              <p14:cNvContentPartPr/>
              <p14:nvPr/>
            </p14:nvContentPartPr>
            <p14:xfrm>
              <a:off x="4529910" y="343747"/>
              <a:ext cx="360" cy="360"/>
            </p14:xfrm>
          </p:contentPart>
        </mc:Choice>
        <mc:Fallback xmlns="">
          <p:pic>
            <p:nvPicPr>
              <p:cNvPr id="3" name="Ink 2">
                <a:extLst>
                  <a:ext uri="{FF2B5EF4-FFF2-40B4-BE49-F238E27FC236}">
                    <a16:creationId xmlns:a16="http://schemas.microsoft.com/office/drawing/2014/main" id="{3DE0757B-A763-4956-A151-73760ABCAE6B}"/>
                  </a:ext>
                </a:extLst>
              </p:cNvPr>
              <p:cNvPicPr/>
              <p:nvPr/>
            </p:nvPicPr>
            <p:blipFill>
              <a:blip r:embed="rId3"/>
              <a:stretch>
                <a:fillRect/>
              </a:stretch>
            </p:blipFill>
            <p:spPr>
              <a:xfrm>
                <a:off x="4520910" y="334747"/>
                <a:ext cx="18000" cy="18000"/>
              </a:xfrm>
              <a:prstGeom prst="rect">
                <a:avLst/>
              </a:prstGeom>
            </p:spPr>
          </p:pic>
        </mc:Fallback>
      </mc:AlternateContent>
    </p:spTree>
    <p:extLst>
      <p:ext uri="{BB962C8B-B14F-4D97-AF65-F5344CB8AC3E}">
        <p14:creationId xmlns:p14="http://schemas.microsoft.com/office/powerpoint/2010/main" val="133112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3F359C-C5D0-4F14-BC5A-24C88984F83F}"/>
              </a:ext>
            </a:extLst>
          </p:cNvPr>
          <p:cNvSpPr txBox="1"/>
          <p:nvPr/>
        </p:nvSpPr>
        <p:spPr>
          <a:xfrm>
            <a:off x="713065" y="578840"/>
            <a:ext cx="10402348" cy="5632311"/>
          </a:xfrm>
          <a:prstGeom prst="rect">
            <a:avLst/>
          </a:prstGeom>
          <a:noFill/>
        </p:spPr>
        <p:txBody>
          <a:bodyPr wrap="square" rtlCol="0">
            <a:spAutoFit/>
          </a:bodyPr>
          <a:lstStyle/>
          <a:p>
            <a:r>
              <a:rPr lang="en-US"/>
              <a:t>Étape </a:t>
            </a:r>
            <a:r>
              <a:rPr lang="en-US" b="1">
                <a:solidFill>
                  <a:srgbClr val="FF0000"/>
                </a:solidFill>
              </a:rPr>
              <a:t>d’isomérisation</a:t>
            </a:r>
            <a:r>
              <a:rPr lang="en-US"/>
              <a:t>:</a:t>
            </a:r>
          </a:p>
          <a:p>
            <a:r>
              <a:rPr lang="en-US"/>
              <a:t>Etape qui assure un équilibre entre deux formes selon les conditions</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b="1"/>
              <a:t>Conclusion sur l’étape de reduction du cycle de Calvin:</a:t>
            </a:r>
          </a:p>
          <a:p>
            <a:r>
              <a:rPr lang="en-US"/>
              <a:t>Réduction d’un acide en aldehyde ou cetone nécessite 1 molecule d’ATP et 1 NADPH</a:t>
            </a:r>
          </a:p>
          <a:p>
            <a:r>
              <a:rPr lang="en-US"/>
              <a:t>Fixation d’un CO2 </a:t>
            </a:r>
            <a:r>
              <a:rPr lang="en-US">
                <a:sym typeface="Symbol" panose="05050102010706020507" pitchFamily="18" charset="2"/>
              </a:rPr>
              <a:t> 2 PGA faut donc 2 ATP et 2 NADPH pour former 2 molecules de trioses phosphate (GAP ou DHAP). Ces trioses-P seront ensuite à la base de toutes les reactions métaboliques conduisant à la formation des sucres, acides amines, acides nucléiques … = role stratégique primordial</a:t>
            </a:r>
            <a:endParaRPr lang="en-US"/>
          </a:p>
        </p:txBody>
      </p:sp>
    </p:spTree>
    <p:extLst>
      <p:ext uri="{BB962C8B-B14F-4D97-AF65-F5344CB8AC3E}">
        <p14:creationId xmlns:p14="http://schemas.microsoft.com/office/powerpoint/2010/main" val="267169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55186D-8336-4453-AD04-02642F03130C}"/>
              </a:ext>
            </a:extLst>
          </p:cNvPr>
          <p:cNvSpPr txBox="1"/>
          <p:nvPr/>
        </p:nvSpPr>
        <p:spPr>
          <a:xfrm>
            <a:off x="1325461" y="872455"/>
            <a:ext cx="894797" cy="369332"/>
          </a:xfrm>
          <a:prstGeom prst="rect">
            <a:avLst/>
          </a:prstGeom>
          <a:noFill/>
        </p:spPr>
        <p:txBody>
          <a:bodyPr wrap="none" rtlCol="0">
            <a:spAutoFit/>
          </a:bodyPr>
          <a:lstStyle/>
          <a:p>
            <a:r>
              <a:rPr lang="en-US"/>
              <a:t>Rappel:</a:t>
            </a:r>
          </a:p>
        </p:txBody>
      </p:sp>
    </p:spTree>
    <p:extLst>
      <p:ext uri="{BB962C8B-B14F-4D97-AF65-F5344CB8AC3E}">
        <p14:creationId xmlns:p14="http://schemas.microsoft.com/office/powerpoint/2010/main" val="93117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2.3 Régénération du RuBP</a:t>
            </a:r>
          </a:p>
        </p:txBody>
      </p:sp>
      <p:sp>
        <p:nvSpPr>
          <p:cNvPr id="3" name="TextBox 2">
            <a:extLst>
              <a:ext uri="{FF2B5EF4-FFF2-40B4-BE49-F238E27FC236}">
                <a16:creationId xmlns:a16="http://schemas.microsoft.com/office/drawing/2014/main" id="{753F979C-F6E0-4E49-A015-B7A16E82CFAF}"/>
              </a:ext>
            </a:extLst>
          </p:cNvPr>
          <p:cNvSpPr txBox="1"/>
          <p:nvPr/>
        </p:nvSpPr>
        <p:spPr>
          <a:xfrm>
            <a:off x="578840" y="1413851"/>
            <a:ext cx="11383861" cy="4801314"/>
          </a:xfrm>
          <a:prstGeom prst="rect">
            <a:avLst/>
          </a:prstGeom>
          <a:noFill/>
        </p:spPr>
        <p:txBody>
          <a:bodyPr wrap="square" rtlCol="0">
            <a:spAutoFit/>
          </a:bodyPr>
          <a:lstStyle/>
          <a:p>
            <a:r>
              <a:rPr lang="en-US"/>
              <a:t>Schématisation du processus de régénération du RuBP en considérant la fixation de 3 CO2 et la synthèse nette d’un triose-P ce qui implique l’intervention de 3 RuBP.</a:t>
            </a:r>
          </a:p>
          <a:p>
            <a:r>
              <a:rPr lang="en-US"/>
              <a:t>Sur les 6 trioses-P formés:</a:t>
            </a:r>
          </a:p>
          <a:p>
            <a:pPr marL="285750" indent="-285750">
              <a:buFontTx/>
              <a:buChar char="-"/>
            </a:pPr>
            <a:r>
              <a:rPr lang="en-US"/>
              <a:t>1 triose-P utilize pour la synthèse des sucres et autres composes photosynthétiques</a:t>
            </a:r>
          </a:p>
          <a:p>
            <a:pPr marL="285750" indent="-285750">
              <a:buFontTx/>
              <a:buChar char="-"/>
            </a:pPr>
            <a:r>
              <a:rPr lang="en-US"/>
              <a:t>5 trioses-P utilizes pour la régénération de 3 RuBP.</a:t>
            </a:r>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pPr marL="285750" indent="-285750">
              <a:buFontTx/>
              <a:buChar char="-"/>
            </a:pPr>
            <a:endParaRPr lang="en-US"/>
          </a:p>
          <a:p>
            <a:r>
              <a:rPr lang="en-US"/>
              <a:t>Le RuBP, l’accepteur du Carbone est régénéré à partir de trioses phosphates suite à une série complexe de reactions d’interconversion de sucres.</a:t>
            </a:r>
          </a:p>
        </p:txBody>
      </p:sp>
    </p:spTree>
    <p:extLst>
      <p:ext uri="{BB962C8B-B14F-4D97-AF65-F5344CB8AC3E}">
        <p14:creationId xmlns:p14="http://schemas.microsoft.com/office/powerpoint/2010/main" val="301225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 name="Group 512">
            <a:extLst>
              <a:ext uri="{FF2B5EF4-FFF2-40B4-BE49-F238E27FC236}">
                <a16:creationId xmlns:a16="http://schemas.microsoft.com/office/drawing/2014/main" id="{8089D808-C23E-4334-BA23-1472F471A9DE}"/>
              </a:ext>
            </a:extLst>
          </p:cNvPr>
          <p:cNvGrpSpPr/>
          <p:nvPr/>
        </p:nvGrpSpPr>
        <p:grpSpPr>
          <a:xfrm>
            <a:off x="8759736" y="4413564"/>
            <a:ext cx="3346200" cy="771120"/>
            <a:chOff x="8174808" y="646416"/>
            <a:chExt cx="3346200" cy="771120"/>
          </a:xfrm>
        </p:grpSpPr>
        <p:grpSp>
          <p:nvGrpSpPr>
            <p:cNvPr id="232" name="Group 231">
              <a:extLst>
                <a:ext uri="{FF2B5EF4-FFF2-40B4-BE49-F238E27FC236}">
                  <a16:creationId xmlns:a16="http://schemas.microsoft.com/office/drawing/2014/main" id="{E3C21EE3-3995-4FE7-A286-59A5DE9CFB95}"/>
                </a:ext>
              </a:extLst>
            </p:cNvPr>
            <p:cNvGrpSpPr/>
            <p:nvPr/>
          </p:nvGrpSpPr>
          <p:grpSpPr>
            <a:xfrm>
              <a:off x="8174808" y="646416"/>
              <a:ext cx="3063240" cy="311040"/>
              <a:chOff x="8174808" y="646416"/>
              <a:chExt cx="3063240" cy="311040"/>
            </a:xfrm>
          </p:grpSpPr>
          <mc:AlternateContent xmlns:mc="http://schemas.openxmlformats.org/markup-compatibility/2006" xmlns:p14="http://schemas.microsoft.com/office/powerpoint/2010/main">
            <mc:Choice Requires="p14">
              <p:contentPart p14:bwMode="auto" r:id="rId2">
                <p14:nvContentPartPr>
                  <p14:cNvPr id="218" name="Ink 217">
                    <a:extLst>
                      <a:ext uri="{FF2B5EF4-FFF2-40B4-BE49-F238E27FC236}">
                        <a16:creationId xmlns:a16="http://schemas.microsoft.com/office/drawing/2014/main" id="{4CAA1B60-0C1E-4793-9161-A0FB7FD46B66}"/>
                      </a:ext>
                    </a:extLst>
                  </p14:cNvPr>
                  <p14:cNvContentPartPr/>
                  <p14:nvPr/>
                </p14:nvContentPartPr>
                <p14:xfrm>
                  <a:off x="8174808" y="907416"/>
                  <a:ext cx="159480" cy="26640"/>
                </p14:xfrm>
              </p:contentPart>
            </mc:Choice>
            <mc:Fallback xmlns="">
              <p:pic>
                <p:nvPicPr>
                  <p:cNvPr id="218" name="Ink 217">
                    <a:extLst>
                      <a:ext uri="{FF2B5EF4-FFF2-40B4-BE49-F238E27FC236}">
                        <a16:creationId xmlns:a16="http://schemas.microsoft.com/office/drawing/2014/main" id="{4CAA1B60-0C1E-4793-9161-A0FB7FD46B66}"/>
                      </a:ext>
                    </a:extLst>
                  </p:cNvPr>
                  <p:cNvPicPr/>
                  <p:nvPr/>
                </p:nvPicPr>
                <p:blipFill>
                  <a:blip r:embed="rId3"/>
                  <a:stretch>
                    <a:fillRect/>
                  </a:stretch>
                </p:blipFill>
                <p:spPr>
                  <a:xfrm>
                    <a:off x="8165808" y="898776"/>
                    <a:ext cx="177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9" name="Ink 218">
                    <a:extLst>
                      <a:ext uri="{FF2B5EF4-FFF2-40B4-BE49-F238E27FC236}">
                        <a16:creationId xmlns:a16="http://schemas.microsoft.com/office/drawing/2014/main" id="{EE863833-15C4-4600-9408-A45F3F3E4678}"/>
                      </a:ext>
                    </a:extLst>
                  </p14:cNvPr>
                  <p14:cNvContentPartPr/>
                  <p14:nvPr/>
                </p14:nvContentPartPr>
                <p14:xfrm>
                  <a:off x="8495568" y="769536"/>
                  <a:ext cx="131040" cy="167040"/>
                </p14:xfrm>
              </p:contentPart>
            </mc:Choice>
            <mc:Fallback xmlns="">
              <p:pic>
                <p:nvPicPr>
                  <p:cNvPr id="219" name="Ink 218">
                    <a:extLst>
                      <a:ext uri="{FF2B5EF4-FFF2-40B4-BE49-F238E27FC236}">
                        <a16:creationId xmlns:a16="http://schemas.microsoft.com/office/drawing/2014/main" id="{EE863833-15C4-4600-9408-A45F3F3E4678}"/>
                      </a:ext>
                    </a:extLst>
                  </p:cNvPr>
                  <p:cNvPicPr/>
                  <p:nvPr/>
                </p:nvPicPr>
                <p:blipFill>
                  <a:blip r:embed="rId5"/>
                  <a:stretch>
                    <a:fillRect/>
                  </a:stretch>
                </p:blipFill>
                <p:spPr>
                  <a:xfrm>
                    <a:off x="8486928" y="760536"/>
                    <a:ext cx="148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0" name="Ink 219">
                    <a:extLst>
                      <a:ext uri="{FF2B5EF4-FFF2-40B4-BE49-F238E27FC236}">
                        <a16:creationId xmlns:a16="http://schemas.microsoft.com/office/drawing/2014/main" id="{F72B2293-FF66-4E08-9EA4-1A4F9F1DA1CC}"/>
                      </a:ext>
                    </a:extLst>
                  </p14:cNvPr>
                  <p14:cNvContentPartPr/>
                  <p14:nvPr/>
                </p14:nvContentPartPr>
                <p14:xfrm>
                  <a:off x="8754048" y="768456"/>
                  <a:ext cx="151560" cy="127080"/>
                </p14:xfrm>
              </p:contentPart>
            </mc:Choice>
            <mc:Fallback xmlns="">
              <p:pic>
                <p:nvPicPr>
                  <p:cNvPr id="220" name="Ink 219">
                    <a:extLst>
                      <a:ext uri="{FF2B5EF4-FFF2-40B4-BE49-F238E27FC236}">
                        <a16:creationId xmlns:a16="http://schemas.microsoft.com/office/drawing/2014/main" id="{F72B2293-FF66-4E08-9EA4-1A4F9F1DA1CC}"/>
                      </a:ext>
                    </a:extLst>
                  </p:cNvPr>
                  <p:cNvPicPr/>
                  <p:nvPr/>
                </p:nvPicPr>
                <p:blipFill>
                  <a:blip r:embed="rId7"/>
                  <a:stretch>
                    <a:fillRect/>
                  </a:stretch>
                </p:blipFill>
                <p:spPr>
                  <a:xfrm>
                    <a:off x="8745408" y="759456"/>
                    <a:ext cx="169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1" name="Ink 220">
                    <a:extLst>
                      <a:ext uri="{FF2B5EF4-FFF2-40B4-BE49-F238E27FC236}">
                        <a16:creationId xmlns:a16="http://schemas.microsoft.com/office/drawing/2014/main" id="{2F9FAA10-FE4D-4C2B-9C14-A0C1B43C2029}"/>
                      </a:ext>
                    </a:extLst>
                  </p14:cNvPr>
                  <p14:cNvContentPartPr/>
                  <p14:nvPr/>
                </p14:nvContentPartPr>
                <p14:xfrm>
                  <a:off x="8945208" y="766296"/>
                  <a:ext cx="126000" cy="100800"/>
                </p14:xfrm>
              </p:contentPart>
            </mc:Choice>
            <mc:Fallback xmlns="">
              <p:pic>
                <p:nvPicPr>
                  <p:cNvPr id="221" name="Ink 220">
                    <a:extLst>
                      <a:ext uri="{FF2B5EF4-FFF2-40B4-BE49-F238E27FC236}">
                        <a16:creationId xmlns:a16="http://schemas.microsoft.com/office/drawing/2014/main" id="{2F9FAA10-FE4D-4C2B-9C14-A0C1B43C2029}"/>
                      </a:ext>
                    </a:extLst>
                  </p:cNvPr>
                  <p:cNvPicPr/>
                  <p:nvPr/>
                </p:nvPicPr>
                <p:blipFill>
                  <a:blip r:embed="rId9"/>
                  <a:stretch>
                    <a:fillRect/>
                  </a:stretch>
                </p:blipFill>
                <p:spPr>
                  <a:xfrm>
                    <a:off x="8936208" y="757656"/>
                    <a:ext cx="143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2" name="Ink 221">
                    <a:extLst>
                      <a:ext uri="{FF2B5EF4-FFF2-40B4-BE49-F238E27FC236}">
                        <a16:creationId xmlns:a16="http://schemas.microsoft.com/office/drawing/2014/main" id="{8F9B1EDE-0FFA-4687-941D-0C2C802D7681}"/>
                      </a:ext>
                    </a:extLst>
                  </p14:cNvPr>
                  <p14:cNvContentPartPr/>
                  <p14:nvPr/>
                </p14:nvContentPartPr>
                <p14:xfrm>
                  <a:off x="8934408" y="748656"/>
                  <a:ext cx="267840" cy="116640"/>
                </p14:xfrm>
              </p:contentPart>
            </mc:Choice>
            <mc:Fallback xmlns="">
              <p:pic>
                <p:nvPicPr>
                  <p:cNvPr id="222" name="Ink 221">
                    <a:extLst>
                      <a:ext uri="{FF2B5EF4-FFF2-40B4-BE49-F238E27FC236}">
                        <a16:creationId xmlns:a16="http://schemas.microsoft.com/office/drawing/2014/main" id="{8F9B1EDE-0FFA-4687-941D-0C2C802D7681}"/>
                      </a:ext>
                    </a:extLst>
                  </p:cNvPr>
                  <p:cNvPicPr/>
                  <p:nvPr/>
                </p:nvPicPr>
                <p:blipFill>
                  <a:blip r:embed="rId11"/>
                  <a:stretch>
                    <a:fillRect/>
                  </a:stretch>
                </p:blipFill>
                <p:spPr>
                  <a:xfrm>
                    <a:off x="8925768" y="740016"/>
                    <a:ext cx="28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3" name="Ink 222">
                    <a:extLst>
                      <a:ext uri="{FF2B5EF4-FFF2-40B4-BE49-F238E27FC236}">
                        <a16:creationId xmlns:a16="http://schemas.microsoft.com/office/drawing/2014/main" id="{BAEE8263-9D05-4AD2-9712-839FE753E5DE}"/>
                      </a:ext>
                    </a:extLst>
                  </p14:cNvPr>
                  <p14:cNvContentPartPr/>
                  <p14:nvPr/>
                </p14:nvContentPartPr>
                <p14:xfrm>
                  <a:off x="9252288" y="823176"/>
                  <a:ext cx="168120" cy="4680"/>
                </p14:xfrm>
              </p:contentPart>
            </mc:Choice>
            <mc:Fallback xmlns="">
              <p:pic>
                <p:nvPicPr>
                  <p:cNvPr id="223" name="Ink 222">
                    <a:extLst>
                      <a:ext uri="{FF2B5EF4-FFF2-40B4-BE49-F238E27FC236}">
                        <a16:creationId xmlns:a16="http://schemas.microsoft.com/office/drawing/2014/main" id="{BAEE8263-9D05-4AD2-9712-839FE753E5DE}"/>
                      </a:ext>
                    </a:extLst>
                  </p:cNvPr>
                  <p:cNvPicPr/>
                  <p:nvPr/>
                </p:nvPicPr>
                <p:blipFill>
                  <a:blip r:embed="rId13"/>
                  <a:stretch>
                    <a:fillRect/>
                  </a:stretch>
                </p:blipFill>
                <p:spPr>
                  <a:xfrm>
                    <a:off x="9243288" y="814536"/>
                    <a:ext cx="185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4" name="Ink 223">
                    <a:extLst>
                      <a:ext uri="{FF2B5EF4-FFF2-40B4-BE49-F238E27FC236}">
                        <a16:creationId xmlns:a16="http://schemas.microsoft.com/office/drawing/2014/main" id="{25A1B7CB-FA3A-4955-924A-824797D1B561}"/>
                      </a:ext>
                    </a:extLst>
                  </p14:cNvPr>
                  <p14:cNvContentPartPr/>
                  <p14:nvPr/>
                </p14:nvContentPartPr>
                <p14:xfrm>
                  <a:off x="9354528" y="741456"/>
                  <a:ext cx="19800" cy="129960"/>
                </p14:xfrm>
              </p:contentPart>
            </mc:Choice>
            <mc:Fallback xmlns="">
              <p:pic>
                <p:nvPicPr>
                  <p:cNvPr id="224" name="Ink 223">
                    <a:extLst>
                      <a:ext uri="{FF2B5EF4-FFF2-40B4-BE49-F238E27FC236}">
                        <a16:creationId xmlns:a16="http://schemas.microsoft.com/office/drawing/2014/main" id="{25A1B7CB-FA3A-4955-924A-824797D1B561}"/>
                      </a:ext>
                    </a:extLst>
                  </p:cNvPr>
                  <p:cNvPicPr/>
                  <p:nvPr/>
                </p:nvPicPr>
                <p:blipFill>
                  <a:blip r:embed="rId15"/>
                  <a:stretch>
                    <a:fillRect/>
                  </a:stretch>
                </p:blipFill>
                <p:spPr>
                  <a:xfrm>
                    <a:off x="9345888" y="732456"/>
                    <a:ext cx="37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5" name="Ink 224">
                    <a:extLst>
                      <a:ext uri="{FF2B5EF4-FFF2-40B4-BE49-F238E27FC236}">
                        <a16:creationId xmlns:a16="http://schemas.microsoft.com/office/drawing/2014/main" id="{44309F3D-50D3-4065-997C-4581B2411D8C}"/>
                      </a:ext>
                    </a:extLst>
                  </p14:cNvPr>
                  <p14:cNvContentPartPr/>
                  <p14:nvPr/>
                </p14:nvContentPartPr>
                <p14:xfrm>
                  <a:off x="9546048" y="747936"/>
                  <a:ext cx="237600" cy="137880"/>
                </p14:xfrm>
              </p:contentPart>
            </mc:Choice>
            <mc:Fallback xmlns="">
              <p:pic>
                <p:nvPicPr>
                  <p:cNvPr id="225" name="Ink 224">
                    <a:extLst>
                      <a:ext uri="{FF2B5EF4-FFF2-40B4-BE49-F238E27FC236}">
                        <a16:creationId xmlns:a16="http://schemas.microsoft.com/office/drawing/2014/main" id="{44309F3D-50D3-4065-997C-4581B2411D8C}"/>
                      </a:ext>
                    </a:extLst>
                  </p:cNvPr>
                  <p:cNvPicPr/>
                  <p:nvPr/>
                </p:nvPicPr>
                <p:blipFill>
                  <a:blip r:embed="rId17"/>
                  <a:stretch>
                    <a:fillRect/>
                  </a:stretch>
                </p:blipFill>
                <p:spPr>
                  <a:xfrm>
                    <a:off x="9537048" y="739296"/>
                    <a:ext cx="255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6" name="Ink 225">
                    <a:extLst>
                      <a:ext uri="{FF2B5EF4-FFF2-40B4-BE49-F238E27FC236}">
                        <a16:creationId xmlns:a16="http://schemas.microsoft.com/office/drawing/2014/main" id="{2D5E5E47-A4A9-42D4-90A9-D789C9CC7FDC}"/>
                      </a:ext>
                    </a:extLst>
                  </p14:cNvPr>
                  <p14:cNvContentPartPr/>
                  <p14:nvPr/>
                </p14:nvContentPartPr>
                <p14:xfrm>
                  <a:off x="9809208" y="682416"/>
                  <a:ext cx="185760" cy="178560"/>
                </p14:xfrm>
              </p:contentPart>
            </mc:Choice>
            <mc:Fallback xmlns="">
              <p:pic>
                <p:nvPicPr>
                  <p:cNvPr id="226" name="Ink 225">
                    <a:extLst>
                      <a:ext uri="{FF2B5EF4-FFF2-40B4-BE49-F238E27FC236}">
                        <a16:creationId xmlns:a16="http://schemas.microsoft.com/office/drawing/2014/main" id="{2D5E5E47-A4A9-42D4-90A9-D789C9CC7FDC}"/>
                      </a:ext>
                    </a:extLst>
                  </p:cNvPr>
                  <p:cNvPicPr/>
                  <p:nvPr/>
                </p:nvPicPr>
                <p:blipFill>
                  <a:blip r:embed="rId19"/>
                  <a:stretch>
                    <a:fillRect/>
                  </a:stretch>
                </p:blipFill>
                <p:spPr>
                  <a:xfrm>
                    <a:off x="9800568" y="673776"/>
                    <a:ext cx="203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7" name="Ink 226">
                    <a:extLst>
                      <a:ext uri="{FF2B5EF4-FFF2-40B4-BE49-F238E27FC236}">
                        <a16:creationId xmlns:a16="http://schemas.microsoft.com/office/drawing/2014/main" id="{11946C52-DDEA-4E99-992C-AB1C9548EF9A}"/>
                      </a:ext>
                    </a:extLst>
                  </p14:cNvPr>
                  <p14:cNvContentPartPr/>
                  <p14:nvPr/>
                </p14:nvContentPartPr>
                <p14:xfrm>
                  <a:off x="10071648" y="654336"/>
                  <a:ext cx="386280" cy="303120"/>
                </p14:xfrm>
              </p:contentPart>
            </mc:Choice>
            <mc:Fallback xmlns="">
              <p:pic>
                <p:nvPicPr>
                  <p:cNvPr id="227" name="Ink 226">
                    <a:extLst>
                      <a:ext uri="{FF2B5EF4-FFF2-40B4-BE49-F238E27FC236}">
                        <a16:creationId xmlns:a16="http://schemas.microsoft.com/office/drawing/2014/main" id="{11946C52-DDEA-4E99-992C-AB1C9548EF9A}"/>
                      </a:ext>
                    </a:extLst>
                  </p:cNvPr>
                  <p:cNvPicPr/>
                  <p:nvPr/>
                </p:nvPicPr>
                <p:blipFill>
                  <a:blip r:embed="rId21"/>
                  <a:stretch>
                    <a:fillRect/>
                  </a:stretch>
                </p:blipFill>
                <p:spPr>
                  <a:xfrm>
                    <a:off x="10062648" y="645696"/>
                    <a:ext cx="4039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8" name="Ink 227">
                    <a:extLst>
                      <a:ext uri="{FF2B5EF4-FFF2-40B4-BE49-F238E27FC236}">
                        <a16:creationId xmlns:a16="http://schemas.microsoft.com/office/drawing/2014/main" id="{BDC22C1B-4E10-445D-96F9-A3927ABAB84F}"/>
                      </a:ext>
                    </a:extLst>
                  </p14:cNvPr>
                  <p14:cNvContentPartPr/>
                  <p14:nvPr/>
                </p14:nvContentPartPr>
                <p14:xfrm>
                  <a:off x="10487808" y="667656"/>
                  <a:ext cx="254520" cy="173880"/>
                </p14:xfrm>
              </p:contentPart>
            </mc:Choice>
            <mc:Fallback xmlns="">
              <p:pic>
                <p:nvPicPr>
                  <p:cNvPr id="228" name="Ink 227">
                    <a:extLst>
                      <a:ext uri="{FF2B5EF4-FFF2-40B4-BE49-F238E27FC236}">
                        <a16:creationId xmlns:a16="http://schemas.microsoft.com/office/drawing/2014/main" id="{BDC22C1B-4E10-445D-96F9-A3927ABAB84F}"/>
                      </a:ext>
                    </a:extLst>
                  </p:cNvPr>
                  <p:cNvPicPr/>
                  <p:nvPr/>
                </p:nvPicPr>
                <p:blipFill>
                  <a:blip r:embed="rId23"/>
                  <a:stretch>
                    <a:fillRect/>
                  </a:stretch>
                </p:blipFill>
                <p:spPr>
                  <a:xfrm>
                    <a:off x="10479168" y="658656"/>
                    <a:ext cx="272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9" name="Ink 228">
                    <a:extLst>
                      <a:ext uri="{FF2B5EF4-FFF2-40B4-BE49-F238E27FC236}">
                        <a16:creationId xmlns:a16="http://schemas.microsoft.com/office/drawing/2014/main" id="{86C48235-FC06-46F2-9367-ABE52DD2D9A9}"/>
                      </a:ext>
                    </a:extLst>
                  </p14:cNvPr>
                  <p14:cNvContentPartPr/>
                  <p14:nvPr/>
                </p14:nvContentPartPr>
                <p14:xfrm>
                  <a:off x="10771488" y="646416"/>
                  <a:ext cx="171720" cy="172800"/>
                </p14:xfrm>
              </p:contentPart>
            </mc:Choice>
            <mc:Fallback xmlns="">
              <p:pic>
                <p:nvPicPr>
                  <p:cNvPr id="229" name="Ink 228">
                    <a:extLst>
                      <a:ext uri="{FF2B5EF4-FFF2-40B4-BE49-F238E27FC236}">
                        <a16:creationId xmlns:a16="http://schemas.microsoft.com/office/drawing/2014/main" id="{86C48235-FC06-46F2-9367-ABE52DD2D9A9}"/>
                      </a:ext>
                    </a:extLst>
                  </p:cNvPr>
                  <p:cNvPicPr/>
                  <p:nvPr/>
                </p:nvPicPr>
                <p:blipFill>
                  <a:blip r:embed="rId25"/>
                  <a:stretch>
                    <a:fillRect/>
                  </a:stretch>
                </p:blipFill>
                <p:spPr>
                  <a:xfrm>
                    <a:off x="10762848" y="637416"/>
                    <a:ext cx="189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0" name="Ink 229">
                    <a:extLst>
                      <a:ext uri="{FF2B5EF4-FFF2-40B4-BE49-F238E27FC236}">
                        <a16:creationId xmlns:a16="http://schemas.microsoft.com/office/drawing/2014/main" id="{80CCED86-312F-4A22-A43E-804CA060EE87}"/>
                      </a:ext>
                    </a:extLst>
                  </p14:cNvPr>
                  <p14:cNvContentPartPr/>
                  <p14:nvPr/>
                </p14:nvContentPartPr>
                <p14:xfrm>
                  <a:off x="10991448" y="727416"/>
                  <a:ext cx="246600" cy="114480"/>
                </p14:xfrm>
              </p:contentPart>
            </mc:Choice>
            <mc:Fallback xmlns="">
              <p:pic>
                <p:nvPicPr>
                  <p:cNvPr id="230" name="Ink 229">
                    <a:extLst>
                      <a:ext uri="{FF2B5EF4-FFF2-40B4-BE49-F238E27FC236}">
                        <a16:creationId xmlns:a16="http://schemas.microsoft.com/office/drawing/2014/main" id="{80CCED86-312F-4A22-A43E-804CA060EE87}"/>
                      </a:ext>
                    </a:extLst>
                  </p:cNvPr>
                  <p:cNvPicPr/>
                  <p:nvPr/>
                </p:nvPicPr>
                <p:blipFill>
                  <a:blip r:embed="rId27"/>
                  <a:stretch>
                    <a:fillRect/>
                  </a:stretch>
                </p:blipFill>
                <p:spPr>
                  <a:xfrm>
                    <a:off x="10982808" y="718776"/>
                    <a:ext cx="264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1" name="Ink 230">
                    <a:extLst>
                      <a:ext uri="{FF2B5EF4-FFF2-40B4-BE49-F238E27FC236}">
                        <a16:creationId xmlns:a16="http://schemas.microsoft.com/office/drawing/2014/main" id="{AD16F91C-9687-4A47-8A13-A8B07A50679F}"/>
                      </a:ext>
                    </a:extLst>
                  </p14:cNvPr>
                  <p14:cNvContentPartPr/>
                  <p14:nvPr/>
                </p14:nvContentPartPr>
                <p14:xfrm>
                  <a:off x="10422648" y="684216"/>
                  <a:ext cx="220320" cy="6840"/>
                </p14:xfrm>
              </p:contentPart>
            </mc:Choice>
            <mc:Fallback xmlns="">
              <p:pic>
                <p:nvPicPr>
                  <p:cNvPr id="231" name="Ink 230">
                    <a:extLst>
                      <a:ext uri="{FF2B5EF4-FFF2-40B4-BE49-F238E27FC236}">
                        <a16:creationId xmlns:a16="http://schemas.microsoft.com/office/drawing/2014/main" id="{AD16F91C-9687-4A47-8A13-A8B07A50679F}"/>
                      </a:ext>
                    </a:extLst>
                  </p:cNvPr>
                  <p:cNvPicPr/>
                  <p:nvPr/>
                </p:nvPicPr>
                <p:blipFill>
                  <a:blip r:embed="rId29"/>
                  <a:stretch>
                    <a:fillRect/>
                  </a:stretch>
                </p:blipFill>
                <p:spPr>
                  <a:xfrm>
                    <a:off x="10414008" y="675576"/>
                    <a:ext cx="237960" cy="24480"/>
                  </a:xfrm>
                  <a:prstGeom prst="rect">
                    <a:avLst/>
                  </a:prstGeom>
                </p:spPr>
              </p:pic>
            </mc:Fallback>
          </mc:AlternateContent>
        </p:grpSp>
        <p:grpSp>
          <p:nvGrpSpPr>
            <p:cNvPr id="240" name="Group 239">
              <a:extLst>
                <a:ext uri="{FF2B5EF4-FFF2-40B4-BE49-F238E27FC236}">
                  <a16:creationId xmlns:a16="http://schemas.microsoft.com/office/drawing/2014/main" id="{93F47EA5-B318-49EF-A9E3-CB76ABE82642}"/>
                </a:ext>
              </a:extLst>
            </p:cNvPr>
            <p:cNvGrpSpPr/>
            <p:nvPr/>
          </p:nvGrpSpPr>
          <p:grpSpPr>
            <a:xfrm>
              <a:off x="8660448" y="1028736"/>
              <a:ext cx="1487160" cy="245520"/>
              <a:chOff x="8660448" y="1028736"/>
              <a:chExt cx="1487160" cy="245520"/>
            </a:xfrm>
          </p:grpSpPr>
          <mc:AlternateContent xmlns:mc="http://schemas.openxmlformats.org/markup-compatibility/2006" xmlns:p14="http://schemas.microsoft.com/office/powerpoint/2010/main">
            <mc:Choice Requires="p14">
              <p:contentPart p14:bwMode="auto" r:id="rId30">
                <p14:nvContentPartPr>
                  <p14:cNvPr id="233" name="Ink 232">
                    <a:extLst>
                      <a:ext uri="{FF2B5EF4-FFF2-40B4-BE49-F238E27FC236}">
                        <a16:creationId xmlns:a16="http://schemas.microsoft.com/office/drawing/2014/main" id="{D174BD5F-6EB1-48B7-B8F6-0BCB252BF882}"/>
                      </a:ext>
                    </a:extLst>
                  </p14:cNvPr>
                  <p14:cNvContentPartPr/>
                  <p14:nvPr/>
                </p14:nvContentPartPr>
                <p14:xfrm>
                  <a:off x="8660448" y="1166256"/>
                  <a:ext cx="430200" cy="108000"/>
                </p14:xfrm>
              </p:contentPart>
            </mc:Choice>
            <mc:Fallback xmlns="">
              <p:pic>
                <p:nvPicPr>
                  <p:cNvPr id="233" name="Ink 232">
                    <a:extLst>
                      <a:ext uri="{FF2B5EF4-FFF2-40B4-BE49-F238E27FC236}">
                        <a16:creationId xmlns:a16="http://schemas.microsoft.com/office/drawing/2014/main" id="{D174BD5F-6EB1-48B7-B8F6-0BCB252BF882}"/>
                      </a:ext>
                    </a:extLst>
                  </p:cNvPr>
                  <p:cNvPicPr/>
                  <p:nvPr/>
                </p:nvPicPr>
                <p:blipFill>
                  <a:blip r:embed="rId31"/>
                  <a:stretch>
                    <a:fillRect/>
                  </a:stretch>
                </p:blipFill>
                <p:spPr>
                  <a:xfrm>
                    <a:off x="8651808" y="1157256"/>
                    <a:ext cx="447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4" name="Ink 233">
                    <a:extLst>
                      <a:ext uri="{FF2B5EF4-FFF2-40B4-BE49-F238E27FC236}">
                        <a16:creationId xmlns:a16="http://schemas.microsoft.com/office/drawing/2014/main" id="{647AD4C1-09AA-4324-9A0F-F4BA246C279B}"/>
                      </a:ext>
                    </a:extLst>
                  </p14:cNvPr>
                  <p14:cNvContentPartPr/>
                  <p14:nvPr/>
                </p14:nvContentPartPr>
                <p14:xfrm>
                  <a:off x="9267768" y="1138536"/>
                  <a:ext cx="217440" cy="110520"/>
                </p14:xfrm>
              </p:contentPart>
            </mc:Choice>
            <mc:Fallback xmlns="">
              <p:pic>
                <p:nvPicPr>
                  <p:cNvPr id="234" name="Ink 233">
                    <a:extLst>
                      <a:ext uri="{FF2B5EF4-FFF2-40B4-BE49-F238E27FC236}">
                        <a16:creationId xmlns:a16="http://schemas.microsoft.com/office/drawing/2014/main" id="{647AD4C1-09AA-4324-9A0F-F4BA246C279B}"/>
                      </a:ext>
                    </a:extLst>
                  </p:cNvPr>
                  <p:cNvPicPr/>
                  <p:nvPr/>
                </p:nvPicPr>
                <p:blipFill>
                  <a:blip r:embed="rId33"/>
                  <a:stretch>
                    <a:fillRect/>
                  </a:stretch>
                </p:blipFill>
                <p:spPr>
                  <a:xfrm>
                    <a:off x="9258768" y="1129536"/>
                    <a:ext cx="235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5" name="Ink 234">
                    <a:extLst>
                      <a:ext uri="{FF2B5EF4-FFF2-40B4-BE49-F238E27FC236}">
                        <a16:creationId xmlns:a16="http://schemas.microsoft.com/office/drawing/2014/main" id="{1C25B3FF-8288-46D0-9EE4-2AC264315853}"/>
                      </a:ext>
                    </a:extLst>
                  </p14:cNvPr>
                  <p14:cNvContentPartPr/>
                  <p14:nvPr/>
                </p14:nvContentPartPr>
                <p14:xfrm>
                  <a:off x="9468648" y="1076256"/>
                  <a:ext cx="360" cy="360"/>
                </p14:xfrm>
              </p:contentPart>
            </mc:Choice>
            <mc:Fallback xmlns="">
              <p:pic>
                <p:nvPicPr>
                  <p:cNvPr id="235" name="Ink 234">
                    <a:extLst>
                      <a:ext uri="{FF2B5EF4-FFF2-40B4-BE49-F238E27FC236}">
                        <a16:creationId xmlns:a16="http://schemas.microsoft.com/office/drawing/2014/main" id="{1C25B3FF-8288-46D0-9EE4-2AC264315853}"/>
                      </a:ext>
                    </a:extLst>
                  </p:cNvPr>
                  <p:cNvPicPr/>
                  <p:nvPr/>
                </p:nvPicPr>
                <p:blipFill>
                  <a:blip r:embed="rId35"/>
                  <a:stretch>
                    <a:fillRect/>
                  </a:stretch>
                </p:blipFill>
                <p:spPr>
                  <a:xfrm>
                    <a:off x="9459648" y="10676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6" name="Ink 235">
                    <a:extLst>
                      <a:ext uri="{FF2B5EF4-FFF2-40B4-BE49-F238E27FC236}">
                        <a16:creationId xmlns:a16="http://schemas.microsoft.com/office/drawing/2014/main" id="{9CBC6D80-932C-4D8C-B171-CEE4A9CE5F57}"/>
                      </a:ext>
                    </a:extLst>
                  </p14:cNvPr>
                  <p14:cNvContentPartPr/>
                  <p14:nvPr/>
                </p14:nvContentPartPr>
                <p14:xfrm>
                  <a:off x="9499608" y="1028736"/>
                  <a:ext cx="109440" cy="209160"/>
                </p14:xfrm>
              </p:contentPart>
            </mc:Choice>
            <mc:Fallback xmlns="">
              <p:pic>
                <p:nvPicPr>
                  <p:cNvPr id="236" name="Ink 235">
                    <a:extLst>
                      <a:ext uri="{FF2B5EF4-FFF2-40B4-BE49-F238E27FC236}">
                        <a16:creationId xmlns:a16="http://schemas.microsoft.com/office/drawing/2014/main" id="{9CBC6D80-932C-4D8C-B171-CEE4A9CE5F57}"/>
                      </a:ext>
                    </a:extLst>
                  </p:cNvPr>
                  <p:cNvPicPr/>
                  <p:nvPr/>
                </p:nvPicPr>
                <p:blipFill>
                  <a:blip r:embed="rId37"/>
                  <a:stretch>
                    <a:fillRect/>
                  </a:stretch>
                </p:blipFill>
                <p:spPr>
                  <a:xfrm>
                    <a:off x="9490608" y="1020096"/>
                    <a:ext cx="127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7" name="Ink 236">
                    <a:extLst>
                      <a:ext uri="{FF2B5EF4-FFF2-40B4-BE49-F238E27FC236}">
                        <a16:creationId xmlns:a16="http://schemas.microsoft.com/office/drawing/2014/main" id="{A0162339-372D-40B5-8895-E1468C33FC22}"/>
                      </a:ext>
                    </a:extLst>
                  </p14:cNvPr>
                  <p14:cNvContentPartPr/>
                  <p14:nvPr/>
                </p14:nvContentPartPr>
                <p14:xfrm>
                  <a:off x="9607608" y="1134216"/>
                  <a:ext cx="321480" cy="104760"/>
                </p14:xfrm>
              </p:contentPart>
            </mc:Choice>
            <mc:Fallback xmlns="">
              <p:pic>
                <p:nvPicPr>
                  <p:cNvPr id="237" name="Ink 236">
                    <a:extLst>
                      <a:ext uri="{FF2B5EF4-FFF2-40B4-BE49-F238E27FC236}">
                        <a16:creationId xmlns:a16="http://schemas.microsoft.com/office/drawing/2014/main" id="{A0162339-372D-40B5-8895-E1468C33FC22}"/>
                      </a:ext>
                    </a:extLst>
                  </p:cNvPr>
                  <p:cNvPicPr/>
                  <p:nvPr/>
                </p:nvPicPr>
                <p:blipFill>
                  <a:blip r:embed="rId39"/>
                  <a:stretch>
                    <a:fillRect/>
                  </a:stretch>
                </p:blipFill>
                <p:spPr>
                  <a:xfrm>
                    <a:off x="9598608" y="1125216"/>
                    <a:ext cx="339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8" name="Ink 237">
                    <a:extLst>
                      <a:ext uri="{FF2B5EF4-FFF2-40B4-BE49-F238E27FC236}">
                        <a16:creationId xmlns:a16="http://schemas.microsoft.com/office/drawing/2014/main" id="{DE85C615-585A-476F-AAC7-37E39C369FD4}"/>
                      </a:ext>
                    </a:extLst>
                  </p14:cNvPr>
                  <p14:cNvContentPartPr/>
                  <p14:nvPr/>
                </p14:nvContentPartPr>
                <p14:xfrm>
                  <a:off x="9992808" y="1169856"/>
                  <a:ext cx="154800" cy="3960"/>
                </p14:xfrm>
              </p:contentPart>
            </mc:Choice>
            <mc:Fallback xmlns="">
              <p:pic>
                <p:nvPicPr>
                  <p:cNvPr id="238" name="Ink 237">
                    <a:extLst>
                      <a:ext uri="{FF2B5EF4-FFF2-40B4-BE49-F238E27FC236}">
                        <a16:creationId xmlns:a16="http://schemas.microsoft.com/office/drawing/2014/main" id="{DE85C615-585A-476F-AAC7-37E39C369FD4}"/>
                      </a:ext>
                    </a:extLst>
                  </p:cNvPr>
                  <p:cNvPicPr/>
                  <p:nvPr/>
                </p:nvPicPr>
                <p:blipFill>
                  <a:blip r:embed="rId41"/>
                  <a:stretch>
                    <a:fillRect/>
                  </a:stretch>
                </p:blipFill>
                <p:spPr>
                  <a:xfrm>
                    <a:off x="9983808" y="1161216"/>
                    <a:ext cx="172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9" name="Ink 238">
                    <a:extLst>
                      <a:ext uri="{FF2B5EF4-FFF2-40B4-BE49-F238E27FC236}">
                        <a16:creationId xmlns:a16="http://schemas.microsoft.com/office/drawing/2014/main" id="{1F194AF9-38CE-4ED7-9FBE-C628117CEB5A}"/>
                      </a:ext>
                    </a:extLst>
                  </p14:cNvPr>
                  <p14:cNvContentPartPr/>
                  <p14:nvPr/>
                </p14:nvContentPartPr>
                <p14:xfrm>
                  <a:off x="10069848" y="1088856"/>
                  <a:ext cx="10080" cy="129960"/>
                </p14:xfrm>
              </p:contentPart>
            </mc:Choice>
            <mc:Fallback xmlns="">
              <p:pic>
                <p:nvPicPr>
                  <p:cNvPr id="239" name="Ink 238">
                    <a:extLst>
                      <a:ext uri="{FF2B5EF4-FFF2-40B4-BE49-F238E27FC236}">
                        <a16:creationId xmlns:a16="http://schemas.microsoft.com/office/drawing/2014/main" id="{1F194AF9-38CE-4ED7-9FBE-C628117CEB5A}"/>
                      </a:ext>
                    </a:extLst>
                  </p:cNvPr>
                  <p:cNvPicPr/>
                  <p:nvPr/>
                </p:nvPicPr>
                <p:blipFill>
                  <a:blip r:embed="rId43"/>
                  <a:stretch>
                    <a:fillRect/>
                  </a:stretch>
                </p:blipFill>
                <p:spPr>
                  <a:xfrm>
                    <a:off x="10061208" y="1079856"/>
                    <a:ext cx="2772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41" name="Ink 240">
                  <a:extLst>
                    <a:ext uri="{FF2B5EF4-FFF2-40B4-BE49-F238E27FC236}">
                      <a16:creationId xmlns:a16="http://schemas.microsoft.com/office/drawing/2014/main" id="{58B849D7-8A9F-479A-80F7-06C45DE50D16}"/>
                    </a:ext>
                  </a:extLst>
                </p14:cNvPr>
                <p14:cNvContentPartPr/>
                <p14:nvPr/>
              </p14:nvContentPartPr>
              <p14:xfrm>
                <a:off x="10316088" y="1033056"/>
                <a:ext cx="1204920" cy="384480"/>
              </p14:xfrm>
            </p:contentPart>
          </mc:Choice>
          <mc:Fallback xmlns="">
            <p:pic>
              <p:nvPicPr>
                <p:cNvPr id="241" name="Ink 240">
                  <a:extLst>
                    <a:ext uri="{FF2B5EF4-FFF2-40B4-BE49-F238E27FC236}">
                      <a16:creationId xmlns:a16="http://schemas.microsoft.com/office/drawing/2014/main" id="{58B849D7-8A9F-479A-80F7-06C45DE50D16}"/>
                    </a:ext>
                  </a:extLst>
                </p:cNvPr>
                <p:cNvPicPr/>
                <p:nvPr/>
              </p:nvPicPr>
              <p:blipFill>
                <a:blip r:embed="rId45"/>
                <a:stretch>
                  <a:fillRect/>
                </a:stretch>
              </p:blipFill>
              <p:spPr>
                <a:xfrm>
                  <a:off x="10307448" y="1024416"/>
                  <a:ext cx="1222560" cy="402120"/>
                </a:xfrm>
                <a:prstGeom prst="rect">
                  <a:avLst/>
                </a:prstGeom>
              </p:spPr>
            </p:pic>
          </mc:Fallback>
        </mc:AlternateContent>
      </p:grpSp>
      <p:grpSp>
        <p:nvGrpSpPr>
          <p:cNvPr id="252" name="Group 251">
            <a:extLst>
              <a:ext uri="{FF2B5EF4-FFF2-40B4-BE49-F238E27FC236}">
                <a16:creationId xmlns:a16="http://schemas.microsoft.com/office/drawing/2014/main" id="{025B13EF-0B24-4FD8-A8B3-C1BAEC7CD094}"/>
              </a:ext>
            </a:extLst>
          </p:cNvPr>
          <p:cNvGrpSpPr/>
          <p:nvPr/>
        </p:nvGrpSpPr>
        <p:grpSpPr>
          <a:xfrm>
            <a:off x="8112888" y="295776"/>
            <a:ext cx="1078920" cy="146160"/>
            <a:chOff x="8112888" y="295776"/>
            <a:chExt cx="1078920" cy="146160"/>
          </a:xfrm>
        </p:grpSpPr>
        <mc:AlternateContent xmlns:mc="http://schemas.openxmlformats.org/markup-compatibility/2006" xmlns:p14="http://schemas.microsoft.com/office/powerpoint/2010/main">
          <mc:Choice Requires="p14">
            <p:contentPart p14:bwMode="auto" r:id="rId46">
              <p14:nvContentPartPr>
                <p14:cNvPr id="247" name="Ink 246">
                  <a:extLst>
                    <a:ext uri="{FF2B5EF4-FFF2-40B4-BE49-F238E27FC236}">
                      <a16:creationId xmlns:a16="http://schemas.microsoft.com/office/drawing/2014/main" id="{87FA52CF-8468-46B3-B4DA-33500FB594A8}"/>
                    </a:ext>
                  </a:extLst>
                </p14:cNvPr>
                <p14:cNvContentPartPr/>
                <p14:nvPr/>
              </p14:nvContentPartPr>
              <p14:xfrm>
                <a:off x="8112888" y="417456"/>
                <a:ext cx="181080" cy="13680"/>
              </p14:xfrm>
            </p:contentPart>
          </mc:Choice>
          <mc:Fallback xmlns="">
            <p:pic>
              <p:nvPicPr>
                <p:cNvPr id="247" name="Ink 246">
                  <a:extLst>
                    <a:ext uri="{FF2B5EF4-FFF2-40B4-BE49-F238E27FC236}">
                      <a16:creationId xmlns:a16="http://schemas.microsoft.com/office/drawing/2014/main" id="{87FA52CF-8468-46B3-B4DA-33500FB594A8}"/>
                    </a:ext>
                  </a:extLst>
                </p:cNvPr>
                <p:cNvPicPr/>
                <p:nvPr/>
              </p:nvPicPr>
              <p:blipFill>
                <a:blip r:embed="rId47"/>
                <a:stretch>
                  <a:fillRect/>
                </a:stretch>
              </p:blipFill>
              <p:spPr>
                <a:xfrm>
                  <a:off x="8103888" y="408456"/>
                  <a:ext cx="198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8" name="Ink 247">
                  <a:extLst>
                    <a:ext uri="{FF2B5EF4-FFF2-40B4-BE49-F238E27FC236}">
                      <a16:creationId xmlns:a16="http://schemas.microsoft.com/office/drawing/2014/main" id="{64BAA44B-2B0D-40CC-90E2-2043FE191787}"/>
                    </a:ext>
                  </a:extLst>
                </p14:cNvPr>
                <p14:cNvContentPartPr/>
                <p14:nvPr/>
              </p14:nvContentPartPr>
              <p14:xfrm>
                <a:off x="8443728" y="295776"/>
                <a:ext cx="137880" cy="146160"/>
              </p14:xfrm>
            </p:contentPart>
          </mc:Choice>
          <mc:Fallback xmlns="">
            <p:pic>
              <p:nvPicPr>
                <p:cNvPr id="248" name="Ink 247">
                  <a:extLst>
                    <a:ext uri="{FF2B5EF4-FFF2-40B4-BE49-F238E27FC236}">
                      <a16:creationId xmlns:a16="http://schemas.microsoft.com/office/drawing/2014/main" id="{64BAA44B-2B0D-40CC-90E2-2043FE191787}"/>
                    </a:ext>
                  </a:extLst>
                </p:cNvPr>
                <p:cNvPicPr/>
                <p:nvPr/>
              </p:nvPicPr>
              <p:blipFill>
                <a:blip r:embed="rId49"/>
                <a:stretch>
                  <a:fillRect/>
                </a:stretch>
              </p:blipFill>
              <p:spPr>
                <a:xfrm>
                  <a:off x="8434728" y="286776"/>
                  <a:ext cx="155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9" name="Ink 248">
                  <a:extLst>
                    <a:ext uri="{FF2B5EF4-FFF2-40B4-BE49-F238E27FC236}">
                      <a16:creationId xmlns:a16="http://schemas.microsoft.com/office/drawing/2014/main" id="{4E2CF7C6-34FA-446B-B858-A42CA078C692}"/>
                    </a:ext>
                  </a:extLst>
                </p14:cNvPr>
                <p14:cNvContentPartPr/>
                <p14:nvPr/>
              </p14:nvContentPartPr>
              <p14:xfrm>
                <a:off x="8739288" y="296136"/>
                <a:ext cx="105120" cy="126720"/>
              </p14:xfrm>
            </p:contentPart>
          </mc:Choice>
          <mc:Fallback xmlns="">
            <p:pic>
              <p:nvPicPr>
                <p:cNvPr id="249" name="Ink 248">
                  <a:extLst>
                    <a:ext uri="{FF2B5EF4-FFF2-40B4-BE49-F238E27FC236}">
                      <a16:creationId xmlns:a16="http://schemas.microsoft.com/office/drawing/2014/main" id="{4E2CF7C6-34FA-446B-B858-A42CA078C692}"/>
                    </a:ext>
                  </a:extLst>
                </p:cNvPr>
                <p:cNvPicPr/>
                <p:nvPr/>
              </p:nvPicPr>
              <p:blipFill>
                <a:blip r:embed="rId51"/>
                <a:stretch>
                  <a:fillRect/>
                </a:stretch>
              </p:blipFill>
              <p:spPr>
                <a:xfrm>
                  <a:off x="8730648" y="287496"/>
                  <a:ext cx="122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0" name="Ink 249">
                  <a:extLst>
                    <a:ext uri="{FF2B5EF4-FFF2-40B4-BE49-F238E27FC236}">
                      <a16:creationId xmlns:a16="http://schemas.microsoft.com/office/drawing/2014/main" id="{729A9FC2-977E-4066-86BE-AD9ACEE38ECE}"/>
                    </a:ext>
                  </a:extLst>
                </p14:cNvPr>
                <p14:cNvContentPartPr/>
                <p14:nvPr/>
              </p14:nvContentPartPr>
              <p14:xfrm>
                <a:off x="8880048" y="322416"/>
                <a:ext cx="115200" cy="105840"/>
              </p14:xfrm>
            </p:contentPart>
          </mc:Choice>
          <mc:Fallback xmlns="">
            <p:pic>
              <p:nvPicPr>
                <p:cNvPr id="250" name="Ink 249">
                  <a:extLst>
                    <a:ext uri="{FF2B5EF4-FFF2-40B4-BE49-F238E27FC236}">
                      <a16:creationId xmlns:a16="http://schemas.microsoft.com/office/drawing/2014/main" id="{729A9FC2-977E-4066-86BE-AD9ACEE38ECE}"/>
                    </a:ext>
                  </a:extLst>
                </p:cNvPr>
                <p:cNvPicPr/>
                <p:nvPr/>
              </p:nvPicPr>
              <p:blipFill>
                <a:blip r:embed="rId53"/>
                <a:stretch>
                  <a:fillRect/>
                </a:stretch>
              </p:blipFill>
              <p:spPr>
                <a:xfrm>
                  <a:off x="8871048" y="313416"/>
                  <a:ext cx="132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1" name="Ink 250">
                  <a:extLst>
                    <a:ext uri="{FF2B5EF4-FFF2-40B4-BE49-F238E27FC236}">
                      <a16:creationId xmlns:a16="http://schemas.microsoft.com/office/drawing/2014/main" id="{B3D5371A-DF3F-4497-8694-7D6CF917B54A}"/>
                    </a:ext>
                  </a:extLst>
                </p14:cNvPr>
                <p14:cNvContentPartPr/>
                <p14:nvPr/>
              </p14:nvContentPartPr>
              <p14:xfrm>
                <a:off x="8870328" y="301176"/>
                <a:ext cx="321480" cy="135000"/>
              </p14:xfrm>
            </p:contentPart>
          </mc:Choice>
          <mc:Fallback xmlns="">
            <p:pic>
              <p:nvPicPr>
                <p:cNvPr id="251" name="Ink 250">
                  <a:extLst>
                    <a:ext uri="{FF2B5EF4-FFF2-40B4-BE49-F238E27FC236}">
                      <a16:creationId xmlns:a16="http://schemas.microsoft.com/office/drawing/2014/main" id="{B3D5371A-DF3F-4497-8694-7D6CF917B54A}"/>
                    </a:ext>
                  </a:extLst>
                </p:cNvPr>
                <p:cNvPicPr/>
                <p:nvPr/>
              </p:nvPicPr>
              <p:blipFill>
                <a:blip r:embed="rId55"/>
                <a:stretch>
                  <a:fillRect/>
                </a:stretch>
              </p:blipFill>
              <p:spPr>
                <a:xfrm>
                  <a:off x="8861328" y="292536"/>
                  <a:ext cx="339120" cy="152640"/>
                </a:xfrm>
                <a:prstGeom prst="rect">
                  <a:avLst/>
                </a:prstGeom>
              </p:spPr>
            </p:pic>
          </mc:Fallback>
        </mc:AlternateContent>
      </p:grpSp>
      <p:grpSp>
        <p:nvGrpSpPr>
          <p:cNvPr id="263" name="Group 262">
            <a:extLst>
              <a:ext uri="{FF2B5EF4-FFF2-40B4-BE49-F238E27FC236}">
                <a16:creationId xmlns:a16="http://schemas.microsoft.com/office/drawing/2014/main" id="{A0CCBA1E-1C46-4C2D-9DD6-BAA8B722A634}"/>
              </a:ext>
            </a:extLst>
          </p:cNvPr>
          <p:cNvGrpSpPr/>
          <p:nvPr/>
        </p:nvGrpSpPr>
        <p:grpSpPr>
          <a:xfrm>
            <a:off x="9341568" y="215136"/>
            <a:ext cx="1799640" cy="270000"/>
            <a:chOff x="9341568" y="215136"/>
            <a:chExt cx="1799640" cy="270000"/>
          </a:xfrm>
        </p:grpSpPr>
        <mc:AlternateContent xmlns:mc="http://schemas.openxmlformats.org/markup-compatibility/2006" xmlns:p14="http://schemas.microsoft.com/office/powerpoint/2010/main">
          <mc:Choice Requires="p14">
            <p:contentPart p14:bwMode="auto" r:id="rId56">
              <p14:nvContentPartPr>
                <p14:cNvPr id="253" name="Ink 252">
                  <a:extLst>
                    <a:ext uri="{FF2B5EF4-FFF2-40B4-BE49-F238E27FC236}">
                      <a16:creationId xmlns:a16="http://schemas.microsoft.com/office/drawing/2014/main" id="{EB0B4475-1581-4486-A09F-81F46A674AF5}"/>
                    </a:ext>
                  </a:extLst>
                </p14:cNvPr>
                <p14:cNvContentPartPr/>
                <p14:nvPr/>
              </p14:nvContentPartPr>
              <p14:xfrm>
                <a:off x="9341568" y="350496"/>
                <a:ext cx="449640" cy="102240"/>
              </p14:xfrm>
            </p:contentPart>
          </mc:Choice>
          <mc:Fallback xmlns="">
            <p:pic>
              <p:nvPicPr>
                <p:cNvPr id="253" name="Ink 252">
                  <a:extLst>
                    <a:ext uri="{FF2B5EF4-FFF2-40B4-BE49-F238E27FC236}">
                      <a16:creationId xmlns:a16="http://schemas.microsoft.com/office/drawing/2014/main" id="{EB0B4475-1581-4486-A09F-81F46A674AF5}"/>
                    </a:ext>
                  </a:extLst>
                </p:cNvPr>
                <p:cNvPicPr/>
                <p:nvPr/>
              </p:nvPicPr>
              <p:blipFill>
                <a:blip r:embed="rId57"/>
                <a:stretch>
                  <a:fillRect/>
                </a:stretch>
              </p:blipFill>
              <p:spPr>
                <a:xfrm>
                  <a:off x="9332928" y="341856"/>
                  <a:ext cx="46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4" name="Ink 253">
                  <a:extLst>
                    <a:ext uri="{FF2B5EF4-FFF2-40B4-BE49-F238E27FC236}">
                      <a16:creationId xmlns:a16="http://schemas.microsoft.com/office/drawing/2014/main" id="{2303584F-4DB2-4994-8271-5B0DE09A2538}"/>
                    </a:ext>
                  </a:extLst>
                </p14:cNvPr>
                <p14:cNvContentPartPr/>
                <p14:nvPr/>
              </p14:nvContentPartPr>
              <p14:xfrm>
                <a:off x="9894528" y="308016"/>
                <a:ext cx="154800" cy="86760"/>
              </p14:xfrm>
            </p:contentPart>
          </mc:Choice>
          <mc:Fallback xmlns="">
            <p:pic>
              <p:nvPicPr>
                <p:cNvPr id="254" name="Ink 253">
                  <a:extLst>
                    <a:ext uri="{FF2B5EF4-FFF2-40B4-BE49-F238E27FC236}">
                      <a16:creationId xmlns:a16="http://schemas.microsoft.com/office/drawing/2014/main" id="{2303584F-4DB2-4994-8271-5B0DE09A2538}"/>
                    </a:ext>
                  </a:extLst>
                </p:cNvPr>
                <p:cNvPicPr/>
                <p:nvPr/>
              </p:nvPicPr>
              <p:blipFill>
                <a:blip r:embed="rId59"/>
                <a:stretch>
                  <a:fillRect/>
                </a:stretch>
              </p:blipFill>
              <p:spPr>
                <a:xfrm>
                  <a:off x="9885528" y="299376"/>
                  <a:ext cx="172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55" name="Ink 254">
                  <a:extLst>
                    <a:ext uri="{FF2B5EF4-FFF2-40B4-BE49-F238E27FC236}">
                      <a16:creationId xmlns:a16="http://schemas.microsoft.com/office/drawing/2014/main" id="{F74977FB-BA19-49FD-9B11-23945ADC9B64}"/>
                    </a:ext>
                  </a:extLst>
                </p14:cNvPr>
                <p14:cNvContentPartPr/>
                <p14:nvPr/>
              </p14:nvContentPartPr>
              <p14:xfrm>
                <a:off x="10077408" y="289296"/>
                <a:ext cx="100440" cy="81360"/>
              </p14:xfrm>
            </p:contentPart>
          </mc:Choice>
          <mc:Fallback xmlns="">
            <p:pic>
              <p:nvPicPr>
                <p:cNvPr id="255" name="Ink 254">
                  <a:extLst>
                    <a:ext uri="{FF2B5EF4-FFF2-40B4-BE49-F238E27FC236}">
                      <a16:creationId xmlns:a16="http://schemas.microsoft.com/office/drawing/2014/main" id="{F74977FB-BA19-49FD-9B11-23945ADC9B64}"/>
                    </a:ext>
                  </a:extLst>
                </p:cNvPr>
                <p:cNvPicPr/>
                <p:nvPr/>
              </p:nvPicPr>
              <p:blipFill>
                <a:blip r:embed="rId61"/>
                <a:stretch>
                  <a:fillRect/>
                </a:stretch>
              </p:blipFill>
              <p:spPr>
                <a:xfrm>
                  <a:off x="10068408" y="280656"/>
                  <a:ext cx="118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6" name="Ink 255">
                  <a:extLst>
                    <a:ext uri="{FF2B5EF4-FFF2-40B4-BE49-F238E27FC236}">
                      <a16:creationId xmlns:a16="http://schemas.microsoft.com/office/drawing/2014/main" id="{DBA76AD0-76A7-4BF3-BDFF-9C8F4E9D6740}"/>
                    </a:ext>
                  </a:extLst>
                </p14:cNvPr>
                <p14:cNvContentPartPr/>
                <p14:nvPr/>
              </p14:nvContentPartPr>
              <p14:xfrm>
                <a:off x="10088568" y="310536"/>
                <a:ext cx="89640" cy="57240"/>
              </p14:xfrm>
            </p:contentPart>
          </mc:Choice>
          <mc:Fallback xmlns="">
            <p:pic>
              <p:nvPicPr>
                <p:cNvPr id="256" name="Ink 255">
                  <a:extLst>
                    <a:ext uri="{FF2B5EF4-FFF2-40B4-BE49-F238E27FC236}">
                      <a16:creationId xmlns:a16="http://schemas.microsoft.com/office/drawing/2014/main" id="{DBA76AD0-76A7-4BF3-BDFF-9C8F4E9D6740}"/>
                    </a:ext>
                  </a:extLst>
                </p:cNvPr>
                <p:cNvPicPr/>
                <p:nvPr/>
              </p:nvPicPr>
              <p:blipFill>
                <a:blip r:embed="rId63"/>
                <a:stretch>
                  <a:fillRect/>
                </a:stretch>
              </p:blipFill>
              <p:spPr>
                <a:xfrm>
                  <a:off x="10079928" y="301896"/>
                  <a:ext cx="107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7" name="Ink 256">
                  <a:extLst>
                    <a:ext uri="{FF2B5EF4-FFF2-40B4-BE49-F238E27FC236}">
                      <a16:creationId xmlns:a16="http://schemas.microsoft.com/office/drawing/2014/main" id="{58931370-9D66-4F09-A974-0C94B0BD31F4}"/>
                    </a:ext>
                  </a:extLst>
                </p14:cNvPr>
                <p14:cNvContentPartPr/>
                <p14:nvPr/>
              </p14:nvContentPartPr>
              <p14:xfrm>
                <a:off x="10178928" y="303336"/>
                <a:ext cx="293760" cy="181800"/>
              </p14:xfrm>
            </p:contentPart>
          </mc:Choice>
          <mc:Fallback xmlns="">
            <p:pic>
              <p:nvPicPr>
                <p:cNvPr id="257" name="Ink 256">
                  <a:extLst>
                    <a:ext uri="{FF2B5EF4-FFF2-40B4-BE49-F238E27FC236}">
                      <a16:creationId xmlns:a16="http://schemas.microsoft.com/office/drawing/2014/main" id="{58931370-9D66-4F09-A974-0C94B0BD31F4}"/>
                    </a:ext>
                  </a:extLst>
                </p:cNvPr>
                <p:cNvPicPr/>
                <p:nvPr/>
              </p:nvPicPr>
              <p:blipFill>
                <a:blip r:embed="rId65"/>
                <a:stretch>
                  <a:fillRect/>
                </a:stretch>
              </p:blipFill>
              <p:spPr>
                <a:xfrm>
                  <a:off x="10169928" y="294336"/>
                  <a:ext cx="311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8" name="Ink 257">
                  <a:extLst>
                    <a:ext uri="{FF2B5EF4-FFF2-40B4-BE49-F238E27FC236}">
                      <a16:creationId xmlns:a16="http://schemas.microsoft.com/office/drawing/2014/main" id="{734ABD4A-E99E-4EA3-821E-7ADC86EB51E0}"/>
                    </a:ext>
                  </a:extLst>
                </p14:cNvPr>
                <p14:cNvContentPartPr/>
                <p14:nvPr/>
              </p14:nvContentPartPr>
              <p14:xfrm>
                <a:off x="10558368" y="227016"/>
                <a:ext cx="23040" cy="129960"/>
              </p14:xfrm>
            </p:contentPart>
          </mc:Choice>
          <mc:Fallback xmlns="">
            <p:pic>
              <p:nvPicPr>
                <p:cNvPr id="258" name="Ink 257">
                  <a:extLst>
                    <a:ext uri="{FF2B5EF4-FFF2-40B4-BE49-F238E27FC236}">
                      <a16:creationId xmlns:a16="http://schemas.microsoft.com/office/drawing/2014/main" id="{734ABD4A-E99E-4EA3-821E-7ADC86EB51E0}"/>
                    </a:ext>
                  </a:extLst>
                </p:cNvPr>
                <p:cNvPicPr/>
                <p:nvPr/>
              </p:nvPicPr>
              <p:blipFill>
                <a:blip r:embed="rId67"/>
                <a:stretch>
                  <a:fillRect/>
                </a:stretch>
              </p:blipFill>
              <p:spPr>
                <a:xfrm>
                  <a:off x="10549728" y="218376"/>
                  <a:ext cx="40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9" name="Ink 258">
                  <a:extLst>
                    <a:ext uri="{FF2B5EF4-FFF2-40B4-BE49-F238E27FC236}">
                      <a16:creationId xmlns:a16="http://schemas.microsoft.com/office/drawing/2014/main" id="{248F1B14-7408-4895-AC30-FB02071E22C2}"/>
                    </a:ext>
                  </a:extLst>
                </p14:cNvPr>
                <p14:cNvContentPartPr/>
                <p14:nvPr/>
              </p14:nvContentPartPr>
              <p14:xfrm>
                <a:off x="10567368" y="304056"/>
                <a:ext cx="101880" cy="6120"/>
              </p14:xfrm>
            </p:contentPart>
          </mc:Choice>
          <mc:Fallback xmlns="">
            <p:pic>
              <p:nvPicPr>
                <p:cNvPr id="259" name="Ink 258">
                  <a:extLst>
                    <a:ext uri="{FF2B5EF4-FFF2-40B4-BE49-F238E27FC236}">
                      <a16:creationId xmlns:a16="http://schemas.microsoft.com/office/drawing/2014/main" id="{248F1B14-7408-4895-AC30-FB02071E22C2}"/>
                    </a:ext>
                  </a:extLst>
                </p:cNvPr>
                <p:cNvPicPr/>
                <p:nvPr/>
              </p:nvPicPr>
              <p:blipFill>
                <a:blip r:embed="rId69"/>
                <a:stretch>
                  <a:fillRect/>
                </a:stretch>
              </p:blipFill>
              <p:spPr>
                <a:xfrm>
                  <a:off x="10558368" y="295056"/>
                  <a:ext cx="11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0" name="Ink 259">
                  <a:extLst>
                    <a:ext uri="{FF2B5EF4-FFF2-40B4-BE49-F238E27FC236}">
                      <a16:creationId xmlns:a16="http://schemas.microsoft.com/office/drawing/2014/main" id="{AF5E3A6E-6D24-41F8-91B7-EB619F82E5A7}"/>
                    </a:ext>
                  </a:extLst>
                </p14:cNvPr>
                <p14:cNvContentPartPr/>
                <p14:nvPr/>
              </p14:nvContentPartPr>
              <p14:xfrm>
                <a:off x="10671048" y="231696"/>
                <a:ext cx="290160" cy="140400"/>
              </p14:xfrm>
            </p:contentPart>
          </mc:Choice>
          <mc:Fallback xmlns="">
            <p:pic>
              <p:nvPicPr>
                <p:cNvPr id="260" name="Ink 259">
                  <a:extLst>
                    <a:ext uri="{FF2B5EF4-FFF2-40B4-BE49-F238E27FC236}">
                      <a16:creationId xmlns:a16="http://schemas.microsoft.com/office/drawing/2014/main" id="{AF5E3A6E-6D24-41F8-91B7-EB619F82E5A7}"/>
                    </a:ext>
                  </a:extLst>
                </p:cNvPr>
                <p:cNvPicPr/>
                <p:nvPr/>
              </p:nvPicPr>
              <p:blipFill>
                <a:blip r:embed="rId71"/>
                <a:stretch>
                  <a:fillRect/>
                </a:stretch>
              </p:blipFill>
              <p:spPr>
                <a:xfrm>
                  <a:off x="10662408" y="222696"/>
                  <a:ext cx="307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1" name="Ink 260">
                  <a:extLst>
                    <a:ext uri="{FF2B5EF4-FFF2-40B4-BE49-F238E27FC236}">
                      <a16:creationId xmlns:a16="http://schemas.microsoft.com/office/drawing/2014/main" id="{62C968B5-798C-4517-BCA4-F99B3A7DF88D}"/>
                    </a:ext>
                  </a:extLst>
                </p14:cNvPr>
                <p14:cNvContentPartPr/>
                <p14:nvPr/>
              </p14:nvContentPartPr>
              <p14:xfrm>
                <a:off x="10836288" y="279936"/>
                <a:ext cx="79920" cy="2520"/>
              </p14:xfrm>
            </p:contentPart>
          </mc:Choice>
          <mc:Fallback xmlns="">
            <p:pic>
              <p:nvPicPr>
                <p:cNvPr id="261" name="Ink 260">
                  <a:extLst>
                    <a:ext uri="{FF2B5EF4-FFF2-40B4-BE49-F238E27FC236}">
                      <a16:creationId xmlns:a16="http://schemas.microsoft.com/office/drawing/2014/main" id="{62C968B5-798C-4517-BCA4-F99B3A7DF88D}"/>
                    </a:ext>
                  </a:extLst>
                </p:cNvPr>
                <p:cNvPicPr/>
                <p:nvPr/>
              </p:nvPicPr>
              <p:blipFill>
                <a:blip r:embed="rId73"/>
                <a:stretch>
                  <a:fillRect/>
                </a:stretch>
              </p:blipFill>
              <p:spPr>
                <a:xfrm>
                  <a:off x="10827648" y="270936"/>
                  <a:ext cx="97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2" name="Ink 261">
                  <a:extLst>
                    <a:ext uri="{FF2B5EF4-FFF2-40B4-BE49-F238E27FC236}">
                      <a16:creationId xmlns:a16="http://schemas.microsoft.com/office/drawing/2014/main" id="{6B0A6471-C490-447E-8B1C-492A68E824CB}"/>
                    </a:ext>
                  </a:extLst>
                </p14:cNvPr>
                <p14:cNvContentPartPr/>
                <p14:nvPr/>
              </p14:nvContentPartPr>
              <p14:xfrm>
                <a:off x="11019168" y="215136"/>
                <a:ext cx="122040" cy="62280"/>
              </p14:xfrm>
            </p:contentPart>
          </mc:Choice>
          <mc:Fallback xmlns="">
            <p:pic>
              <p:nvPicPr>
                <p:cNvPr id="262" name="Ink 261">
                  <a:extLst>
                    <a:ext uri="{FF2B5EF4-FFF2-40B4-BE49-F238E27FC236}">
                      <a16:creationId xmlns:a16="http://schemas.microsoft.com/office/drawing/2014/main" id="{6B0A6471-C490-447E-8B1C-492A68E824CB}"/>
                    </a:ext>
                  </a:extLst>
                </p:cNvPr>
                <p:cNvPicPr/>
                <p:nvPr/>
              </p:nvPicPr>
              <p:blipFill>
                <a:blip r:embed="rId75"/>
                <a:stretch>
                  <a:fillRect/>
                </a:stretch>
              </p:blipFill>
              <p:spPr>
                <a:xfrm>
                  <a:off x="11010528" y="206136"/>
                  <a:ext cx="139680" cy="79920"/>
                </a:xfrm>
                <a:prstGeom prst="rect">
                  <a:avLst/>
                </a:prstGeom>
              </p:spPr>
            </p:pic>
          </mc:Fallback>
        </mc:AlternateContent>
      </p:grpSp>
      <p:grpSp>
        <p:nvGrpSpPr>
          <p:cNvPr id="514" name="Group 513">
            <a:extLst>
              <a:ext uri="{FF2B5EF4-FFF2-40B4-BE49-F238E27FC236}">
                <a16:creationId xmlns:a16="http://schemas.microsoft.com/office/drawing/2014/main" id="{5C71E7D7-DF9C-48E4-85C3-C2740450F449}"/>
              </a:ext>
            </a:extLst>
          </p:cNvPr>
          <p:cNvGrpSpPr/>
          <p:nvPr/>
        </p:nvGrpSpPr>
        <p:grpSpPr>
          <a:xfrm>
            <a:off x="8314848" y="2818413"/>
            <a:ext cx="3695040" cy="1252080"/>
            <a:chOff x="8134848" y="1494576"/>
            <a:chExt cx="3695040" cy="1252080"/>
          </a:xfrm>
        </p:grpSpPr>
        <p:grpSp>
          <p:nvGrpSpPr>
            <p:cNvPr id="275" name="Group 274">
              <a:extLst>
                <a:ext uri="{FF2B5EF4-FFF2-40B4-BE49-F238E27FC236}">
                  <a16:creationId xmlns:a16="http://schemas.microsoft.com/office/drawing/2014/main" id="{1FB720FC-B6E0-4E94-84CB-9C5661521C61}"/>
                </a:ext>
              </a:extLst>
            </p:cNvPr>
            <p:cNvGrpSpPr/>
            <p:nvPr/>
          </p:nvGrpSpPr>
          <p:grpSpPr>
            <a:xfrm>
              <a:off x="8134848" y="1494576"/>
              <a:ext cx="1191240" cy="187200"/>
              <a:chOff x="8134848" y="1494576"/>
              <a:chExt cx="1191240" cy="187200"/>
            </a:xfrm>
          </p:grpSpPr>
          <mc:AlternateContent xmlns:mc="http://schemas.openxmlformats.org/markup-compatibility/2006" xmlns:p14="http://schemas.microsoft.com/office/powerpoint/2010/main">
            <mc:Choice Requires="p14">
              <p:contentPart p14:bwMode="auto" r:id="rId76">
                <p14:nvContentPartPr>
                  <p14:cNvPr id="270" name="Ink 269">
                    <a:extLst>
                      <a:ext uri="{FF2B5EF4-FFF2-40B4-BE49-F238E27FC236}">
                        <a16:creationId xmlns:a16="http://schemas.microsoft.com/office/drawing/2014/main" id="{6D0A37A3-A764-4F5C-860D-29C21AFCBA53}"/>
                      </a:ext>
                    </a:extLst>
                  </p14:cNvPr>
                  <p14:cNvContentPartPr/>
                  <p14:nvPr/>
                </p14:nvContentPartPr>
                <p14:xfrm>
                  <a:off x="8134848" y="1659456"/>
                  <a:ext cx="167040" cy="16920"/>
                </p14:xfrm>
              </p:contentPart>
            </mc:Choice>
            <mc:Fallback xmlns="">
              <p:pic>
                <p:nvPicPr>
                  <p:cNvPr id="270" name="Ink 269">
                    <a:extLst>
                      <a:ext uri="{FF2B5EF4-FFF2-40B4-BE49-F238E27FC236}">
                        <a16:creationId xmlns:a16="http://schemas.microsoft.com/office/drawing/2014/main" id="{6D0A37A3-A764-4F5C-860D-29C21AFCBA53}"/>
                      </a:ext>
                    </a:extLst>
                  </p:cNvPr>
                  <p:cNvPicPr/>
                  <p:nvPr/>
                </p:nvPicPr>
                <p:blipFill>
                  <a:blip r:embed="rId77"/>
                  <a:stretch>
                    <a:fillRect/>
                  </a:stretch>
                </p:blipFill>
                <p:spPr>
                  <a:xfrm>
                    <a:off x="8125848" y="1650456"/>
                    <a:ext cx="184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1" name="Ink 270">
                    <a:extLst>
                      <a:ext uri="{FF2B5EF4-FFF2-40B4-BE49-F238E27FC236}">
                        <a16:creationId xmlns:a16="http://schemas.microsoft.com/office/drawing/2014/main" id="{91732229-A76E-4A5C-9B35-8EA9FEA5A462}"/>
                      </a:ext>
                    </a:extLst>
                  </p14:cNvPr>
                  <p14:cNvContentPartPr/>
                  <p14:nvPr/>
                </p14:nvContentPartPr>
                <p14:xfrm>
                  <a:off x="8508528" y="1494576"/>
                  <a:ext cx="209160" cy="169560"/>
                </p14:xfrm>
              </p:contentPart>
            </mc:Choice>
            <mc:Fallback xmlns="">
              <p:pic>
                <p:nvPicPr>
                  <p:cNvPr id="271" name="Ink 270">
                    <a:extLst>
                      <a:ext uri="{FF2B5EF4-FFF2-40B4-BE49-F238E27FC236}">
                        <a16:creationId xmlns:a16="http://schemas.microsoft.com/office/drawing/2014/main" id="{91732229-A76E-4A5C-9B35-8EA9FEA5A462}"/>
                      </a:ext>
                    </a:extLst>
                  </p:cNvPr>
                  <p:cNvPicPr/>
                  <p:nvPr/>
                </p:nvPicPr>
                <p:blipFill>
                  <a:blip r:embed="rId79"/>
                  <a:stretch>
                    <a:fillRect/>
                  </a:stretch>
                </p:blipFill>
                <p:spPr>
                  <a:xfrm>
                    <a:off x="8499888" y="1485576"/>
                    <a:ext cx="226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72" name="Ink 271">
                    <a:extLst>
                      <a:ext uri="{FF2B5EF4-FFF2-40B4-BE49-F238E27FC236}">
                        <a16:creationId xmlns:a16="http://schemas.microsoft.com/office/drawing/2014/main" id="{1197802E-625E-4C63-8E07-EAF1103F5EB4}"/>
                      </a:ext>
                    </a:extLst>
                  </p14:cNvPr>
                  <p14:cNvContentPartPr/>
                  <p14:nvPr/>
                </p14:nvContentPartPr>
                <p14:xfrm>
                  <a:off x="8854128" y="1514016"/>
                  <a:ext cx="144360" cy="167760"/>
                </p14:xfrm>
              </p:contentPart>
            </mc:Choice>
            <mc:Fallback xmlns="">
              <p:pic>
                <p:nvPicPr>
                  <p:cNvPr id="272" name="Ink 271">
                    <a:extLst>
                      <a:ext uri="{FF2B5EF4-FFF2-40B4-BE49-F238E27FC236}">
                        <a16:creationId xmlns:a16="http://schemas.microsoft.com/office/drawing/2014/main" id="{1197802E-625E-4C63-8E07-EAF1103F5EB4}"/>
                      </a:ext>
                    </a:extLst>
                  </p:cNvPr>
                  <p:cNvPicPr/>
                  <p:nvPr/>
                </p:nvPicPr>
                <p:blipFill>
                  <a:blip r:embed="rId81"/>
                  <a:stretch>
                    <a:fillRect/>
                  </a:stretch>
                </p:blipFill>
                <p:spPr>
                  <a:xfrm>
                    <a:off x="8845128" y="1505376"/>
                    <a:ext cx="162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3" name="Ink 272">
                    <a:extLst>
                      <a:ext uri="{FF2B5EF4-FFF2-40B4-BE49-F238E27FC236}">
                        <a16:creationId xmlns:a16="http://schemas.microsoft.com/office/drawing/2014/main" id="{90B002D8-95D1-4D6F-84D0-04E08427301F}"/>
                      </a:ext>
                    </a:extLst>
                  </p14:cNvPr>
                  <p14:cNvContentPartPr/>
                  <p14:nvPr/>
                </p14:nvContentPartPr>
                <p14:xfrm>
                  <a:off x="9030528" y="1540296"/>
                  <a:ext cx="84960" cy="108000"/>
                </p14:xfrm>
              </p:contentPart>
            </mc:Choice>
            <mc:Fallback xmlns="">
              <p:pic>
                <p:nvPicPr>
                  <p:cNvPr id="273" name="Ink 272">
                    <a:extLst>
                      <a:ext uri="{FF2B5EF4-FFF2-40B4-BE49-F238E27FC236}">
                        <a16:creationId xmlns:a16="http://schemas.microsoft.com/office/drawing/2014/main" id="{90B002D8-95D1-4D6F-84D0-04E08427301F}"/>
                      </a:ext>
                    </a:extLst>
                  </p:cNvPr>
                  <p:cNvPicPr/>
                  <p:nvPr/>
                </p:nvPicPr>
                <p:blipFill>
                  <a:blip r:embed="rId83"/>
                  <a:stretch>
                    <a:fillRect/>
                  </a:stretch>
                </p:blipFill>
                <p:spPr>
                  <a:xfrm>
                    <a:off x="9021528" y="1531296"/>
                    <a:ext cx="102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74" name="Ink 273">
                    <a:extLst>
                      <a:ext uri="{FF2B5EF4-FFF2-40B4-BE49-F238E27FC236}">
                        <a16:creationId xmlns:a16="http://schemas.microsoft.com/office/drawing/2014/main" id="{BDC8EED6-ADAA-40C5-830D-45C0B16A42EF}"/>
                      </a:ext>
                    </a:extLst>
                  </p14:cNvPr>
                  <p14:cNvContentPartPr/>
                  <p14:nvPr/>
                </p14:nvContentPartPr>
                <p14:xfrm>
                  <a:off x="8992728" y="1530936"/>
                  <a:ext cx="333360" cy="139680"/>
                </p14:xfrm>
              </p:contentPart>
            </mc:Choice>
            <mc:Fallback xmlns="">
              <p:pic>
                <p:nvPicPr>
                  <p:cNvPr id="274" name="Ink 273">
                    <a:extLst>
                      <a:ext uri="{FF2B5EF4-FFF2-40B4-BE49-F238E27FC236}">
                        <a16:creationId xmlns:a16="http://schemas.microsoft.com/office/drawing/2014/main" id="{BDC8EED6-ADAA-40C5-830D-45C0B16A42EF}"/>
                      </a:ext>
                    </a:extLst>
                  </p:cNvPr>
                  <p:cNvPicPr/>
                  <p:nvPr/>
                </p:nvPicPr>
                <p:blipFill>
                  <a:blip r:embed="rId85"/>
                  <a:stretch>
                    <a:fillRect/>
                  </a:stretch>
                </p:blipFill>
                <p:spPr>
                  <a:xfrm>
                    <a:off x="8983728" y="1521936"/>
                    <a:ext cx="351000" cy="157320"/>
                  </a:xfrm>
                  <a:prstGeom prst="rect">
                    <a:avLst/>
                  </a:prstGeom>
                </p:spPr>
              </p:pic>
            </mc:Fallback>
          </mc:AlternateContent>
        </p:grpSp>
        <p:grpSp>
          <p:nvGrpSpPr>
            <p:cNvPr id="285" name="Group 284">
              <a:extLst>
                <a:ext uri="{FF2B5EF4-FFF2-40B4-BE49-F238E27FC236}">
                  <a16:creationId xmlns:a16="http://schemas.microsoft.com/office/drawing/2014/main" id="{15B916D4-D190-4CA6-931B-869B222F891B}"/>
                </a:ext>
              </a:extLst>
            </p:cNvPr>
            <p:cNvGrpSpPr/>
            <p:nvPr/>
          </p:nvGrpSpPr>
          <p:grpSpPr>
            <a:xfrm>
              <a:off x="9415728" y="1499976"/>
              <a:ext cx="1125360" cy="228960"/>
              <a:chOff x="9415728" y="1499976"/>
              <a:chExt cx="1125360" cy="228960"/>
            </a:xfrm>
          </p:grpSpPr>
          <mc:AlternateContent xmlns:mc="http://schemas.openxmlformats.org/markup-compatibility/2006" xmlns:p14="http://schemas.microsoft.com/office/powerpoint/2010/main">
            <mc:Choice Requires="p14">
              <p:contentPart p14:bwMode="auto" r:id="rId86">
                <p14:nvContentPartPr>
                  <p14:cNvPr id="276" name="Ink 275">
                    <a:extLst>
                      <a:ext uri="{FF2B5EF4-FFF2-40B4-BE49-F238E27FC236}">
                        <a16:creationId xmlns:a16="http://schemas.microsoft.com/office/drawing/2014/main" id="{B0D7F00D-70DE-4E34-AD75-E00A08D2BEB0}"/>
                      </a:ext>
                    </a:extLst>
                  </p14:cNvPr>
                  <p14:cNvContentPartPr/>
                  <p14:nvPr/>
                </p14:nvContentPartPr>
                <p14:xfrm>
                  <a:off x="9415728" y="1642176"/>
                  <a:ext cx="279000" cy="8640"/>
                </p14:xfrm>
              </p:contentPart>
            </mc:Choice>
            <mc:Fallback xmlns="">
              <p:pic>
                <p:nvPicPr>
                  <p:cNvPr id="276" name="Ink 275">
                    <a:extLst>
                      <a:ext uri="{FF2B5EF4-FFF2-40B4-BE49-F238E27FC236}">
                        <a16:creationId xmlns:a16="http://schemas.microsoft.com/office/drawing/2014/main" id="{B0D7F00D-70DE-4E34-AD75-E00A08D2BEB0}"/>
                      </a:ext>
                    </a:extLst>
                  </p:cNvPr>
                  <p:cNvPicPr/>
                  <p:nvPr/>
                </p:nvPicPr>
                <p:blipFill>
                  <a:blip r:embed="rId87"/>
                  <a:stretch>
                    <a:fillRect/>
                  </a:stretch>
                </p:blipFill>
                <p:spPr>
                  <a:xfrm>
                    <a:off x="9406728" y="1633536"/>
                    <a:ext cx="296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77" name="Ink 276">
                    <a:extLst>
                      <a:ext uri="{FF2B5EF4-FFF2-40B4-BE49-F238E27FC236}">
                        <a16:creationId xmlns:a16="http://schemas.microsoft.com/office/drawing/2014/main" id="{10C0073E-E389-474B-B27A-26D33142DC98}"/>
                      </a:ext>
                    </a:extLst>
                  </p14:cNvPr>
                  <p14:cNvContentPartPr/>
                  <p14:nvPr/>
                </p14:nvContentPartPr>
                <p14:xfrm>
                  <a:off x="9663408" y="1597176"/>
                  <a:ext cx="164520" cy="112680"/>
                </p14:xfrm>
              </p:contentPart>
            </mc:Choice>
            <mc:Fallback xmlns="">
              <p:pic>
                <p:nvPicPr>
                  <p:cNvPr id="277" name="Ink 276">
                    <a:extLst>
                      <a:ext uri="{FF2B5EF4-FFF2-40B4-BE49-F238E27FC236}">
                        <a16:creationId xmlns:a16="http://schemas.microsoft.com/office/drawing/2014/main" id="{10C0073E-E389-474B-B27A-26D33142DC98}"/>
                      </a:ext>
                    </a:extLst>
                  </p:cNvPr>
                  <p:cNvPicPr/>
                  <p:nvPr/>
                </p:nvPicPr>
                <p:blipFill>
                  <a:blip r:embed="rId89"/>
                  <a:stretch>
                    <a:fillRect/>
                  </a:stretch>
                </p:blipFill>
                <p:spPr>
                  <a:xfrm>
                    <a:off x="9654768" y="1588536"/>
                    <a:ext cx="18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8" name="Ink 277">
                    <a:extLst>
                      <a:ext uri="{FF2B5EF4-FFF2-40B4-BE49-F238E27FC236}">
                        <a16:creationId xmlns:a16="http://schemas.microsoft.com/office/drawing/2014/main" id="{6F621C62-7437-42CB-8976-9EFD23F5CF06}"/>
                      </a:ext>
                    </a:extLst>
                  </p14:cNvPr>
                  <p14:cNvContentPartPr/>
                  <p14:nvPr/>
                </p14:nvContentPartPr>
                <p14:xfrm>
                  <a:off x="9928368" y="1565856"/>
                  <a:ext cx="24840" cy="140400"/>
                </p14:xfrm>
              </p:contentPart>
            </mc:Choice>
            <mc:Fallback xmlns="">
              <p:pic>
                <p:nvPicPr>
                  <p:cNvPr id="278" name="Ink 277">
                    <a:extLst>
                      <a:ext uri="{FF2B5EF4-FFF2-40B4-BE49-F238E27FC236}">
                        <a16:creationId xmlns:a16="http://schemas.microsoft.com/office/drawing/2014/main" id="{6F621C62-7437-42CB-8976-9EFD23F5CF06}"/>
                      </a:ext>
                    </a:extLst>
                  </p:cNvPr>
                  <p:cNvPicPr/>
                  <p:nvPr/>
                </p:nvPicPr>
                <p:blipFill>
                  <a:blip r:embed="rId91"/>
                  <a:stretch>
                    <a:fillRect/>
                  </a:stretch>
                </p:blipFill>
                <p:spPr>
                  <a:xfrm>
                    <a:off x="9919728" y="1556856"/>
                    <a:ext cx="42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1" name="Ink 280">
                    <a:extLst>
                      <a:ext uri="{FF2B5EF4-FFF2-40B4-BE49-F238E27FC236}">
                        <a16:creationId xmlns:a16="http://schemas.microsoft.com/office/drawing/2014/main" id="{44AD1E0D-130F-41AE-AEB0-9A24AD66D150}"/>
                      </a:ext>
                    </a:extLst>
                  </p14:cNvPr>
                  <p14:cNvContentPartPr/>
                  <p14:nvPr/>
                </p14:nvContentPartPr>
                <p14:xfrm>
                  <a:off x="9858168" y="1516896"/>
                  <a:ext cx="153360" cy="212040"/>
                </p14:xfrm>
              </p:contentPart>
            </mc:Choice>
            <mc:Fallback xmlns="">
              <p:pic>
                <p:nvPicPr>
                  <p:cNvPr id="281" name="Ink 280">
                    <a:extLst>
                      <a:ext uri="{FF2B5EF4-FFF2-40B4-BE49-F238E27FC236}">
                        <a16:creationId xmlns:a16="http://schemas.microsoft.com/office/drawing/2014/main" id="{44AD1E0D-130F-41AE-AEB0-9A24AD66D150}"/>
                      </a:ext>
                    </a:extLst>
                  </p:cNvPr>
                  <p:cNvPicPr/>
                  <p:nvPr/>
                </p:nvPicPr>
                <p:blipFill>
                  <a:blip r:embed="rId93"/>
                  <a:stretch>
                    <a:fillRect/>
                  </a:stretch>
                </p:blipFill>
                <p:spPr>
                  <a:xfrm>
                    <a:off x="9849528" y="1508256"/>
                    <a:ext cx="171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82" name="Ink 281">
                    <a:extLst>
                      <a:ext uri="{FF2B5EF4-FFF2-40B4-BE49-F238E27FC236}">
                        <a16:creationId xmlns:a16="http://schemas.microsoft.com/office/drawing/2014/main" id="{E2FADCA5-8735-4354-9AF6-9BA79E32904C}"/>
                      </a:ext>
                    </a:extLst>
                  </p14:cNvPr>
                  <p14:cNvContentPartPr/>
                  <p14:nvPr/>
                </p14:nvContentPartPr>
                <p14:xfrm>
                  <a:off x="10031688" y="1525176"/>
                  <a:ext cx="136080" cy="179640"/>
                </p14:xfrm>
              </p:contentPart>
            </mc:Choice>
            <mc:Fallback xmlns="">
              <p:pic>
                <p:nvPicPr>
                  <p:cNvPr id="282" name="Ink 281">
                    <a:extLst>
                      <a:ext uri="{FF2B5EF4-FFF2-40B4-BE49-F238E27FC236}">
                        <a16:creationId xmlns:a16="http://schemas.microsoft.com/office/drawing/2014/main" id="{E2FADCA5-8735-4354-9AF6-9BA79E32904C}"/>
                      </a:ext>
                    </a:extLst>
                  </p:cNvPr>
                  <p:cNvPicPr/>
                  <p:nvPr/>
                </p:nvPicPr>
                <p:blipFill>
                  <a:blip r:embed="rId95"/>
                  <a:stretch>
                    <a:fillRect/>
                  </a:stretch>
                </p:blipFill>
                <p:spPr>
                  <a:xfrm>
                    <a:off x="10023048" y="1516176"/>
                    <a:ext cx="153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83" name="Ink 282">
                    <a:extLst>
                      <a:ext uri="{FF2B5EF4-FFF2-40B4-BE49-F238E27FC236}">
                        <a16:creationId xmlns:a16="http://schemas.microsoft.com/office/drawing/2014/main" id="{5648E55E-CB43-40F4-9A56-53E0C69FABEF}"/>
                      </a:ext>
                    </a:extLst>
                  </p14:cNvPr>
                  <p14:cNvContentPartPr/>
                  <p14:nvPr/>
                </p14:nvContentPartPr>
                <p14:xfrm>
                  <a:off x="10195128" y="1550736"/>
                  <a:ext cx="141840" cy="154800"/>
                </p14:xfrm>
              </p:contentPart>
            </mc:Choice>
            <mc:Fallback xmlns="">
              <p:pic>
                <p:nvPicPr>
                  <p:cNvPr id="283" name="Ink 282">
                    <a:extLst>
                      <a:ext uri="{FF2B5EF4-FFF2-40B4-BE49-F238E27FC236}">
                        <a16:creationId xmlns:a16="http://schemas.microsoft.com/office/drawing/2014/main" id="{5648E55E-CB43-40F4-9A56-53E0C69FABEF}"/>
                      </a:ext>
                    </a:extLst>
                  </p:cNvPr>
                  <p:cNvPicPr/>
                  <p:nvPr/>
                </p:nvPicPr>
                <p:blipFill>
                  <a:blip r:embed="rId97"/>
                  <a:stretch>
                    <a:fillRect/>
                  </a:stretch>
                </p:blipFill>
                <p:spPr>
                  <a:xfrm>
                    <a:off x="10186128" y="1542096"/>
                    <a:ext cx="159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4" name="Ink 283">
                    <a:extLst>
                      <a:ext uri="{FF2B5EF4-FFF2-40B4-BE49-F238E27FC236}">
                        <a16:creationId xmlns:a16="http://schemas.microsoft.com/office/drawing/2014/main" id="{EC57D82D-6BF8-49C7-A545-9A6ED12EC05B}"/>
                      </a:ext>
                    </a:extLst>
                  </p14:cNvPr>
                  <p14:cNvContentPartPr/>
                  <p14:nvPr/>
                </p14:nvContentPartPr>
                <p14:xfrm>
                  <a:off x="10205568" y="1499976"/>
                  <a:ext cx="335520" cy="191520"/>
                </p14:xfrm>
              </p:contentPart>
            </mc:Choice>
            <mc:Fallback xmlns="">
              <p:pic>
                <p:nvPicPr>
                  <p:cNvPr id="284" name="Ink 283">
                    <a:extLst>
                      <a:ext uri="{FF2B5EF4-FFF2-40B4-BE49-F238E27FC236}">
                        <a16:creationId xmlns:a16="http://schemas.microsoft.com/office/drawing/2014/main" id="{EC57D82D-6BF8-49C7-A545-9A6ED12EC05B}"/>
                      </a:ext>
                    </a:extLst>
                  </p:cNvPr>
                  <p:cNvPicPr/>
                  <p:nvPr/>
                </p:nvPicPr>
                <p:blipFill>
                  <a:blip r:embed="rId99"/>
                  <a:stretch>
                    <a:fillRect/>
                  </a:stretch>
                </p:blipFill>
                <p:spPr>
                  <a:xfrm>
                    <a:off x="10196928" y="1491336"/>
                    <a:ext cx="353160" cy="209160"/>
                  </a:xfrm>
                  <a:prstGeom prst="rect">
                    <a:avLst/>
                  </a:prstGeom>
                </p:spPr>
              </p:pic>
            </mc:Fallback>
          </mc:AlternateContent>
        </p:grpSp>
        <p:grpSp>
          <p:nvGrpSpPr>
            <p:cNvPr id="342" name="Group 341">
              <a:extLst>
                <a:ext uri="{FF2B5EF4-FFF2-40B4-BE49-F238E27FC236}">
                  <a16:creationId xmlns:a16="http://schemas.microsoft.com/office/drawing/2014/main" id="{CE3698D9-BDD2-46FE-B744-3A5E0A447DCF}"/>
                </a:ext>
              </a:extLst>
            </p:cNvPr>
            <p:cNvGrpSpPr/>
            <p:nvPr/>
          </p:nvGrpSpPr>
          <p:grpSpPr>
            <a:xfrm>
              <a:off x="8441928" y="1876176"/>
              <a:ext cx="3387960" cy="870480"/>
              <a:chOff x="8441928" y="1876176"/>
              <a:chExt cx="3387960" cy="870480"/>
            </a:xfrm>
          </p:grpSpPr>
          <mc:AlternateContent xmlns:mc="http://schemas.openxmlformats.org/markup-compatibility/2006" xmlns:p14="http://schemas.microsoft.com/office/powerpoint/2010/main">
            <mc:Choice Requires="p14">
              <p:contentPart p14:bwMode="auto" r:id="rId100">
                <p14:nvContentPartPr>
                  <p14:cNvPr id="286" name="Ink 285">
                    <a:extLst>
                      <a:ext uri="{FF2B5EF4-FFF2-40B4-BE49-F238E27FC236}">
                        <a16:creationId xmlns:a16="http://schemas.microsoft.com/office/drawing/2014/main" id="{21DB2FC5-3A51-4E1C-9FAB-1B1817580B81}"/>
                      </a:ext>
                    </a:extLst>
                  </p14:cNvPr>
                  <p14:cNvContentPartPr/>
                  <p14:nvPr/>
                </p14:nvContentPartPr>
                <p14:xfrm>
                  <a:off x="8441928" y="1904616"/>
                  <a:ext cx="182880" cy="145800"/>
                </p14:xfrm>
              </p:contentPart>
            </mc:Choice>
            <mc:Fallback xmlns="">
              <p:pic>
                <p:nvPicPr>
                  <p:cNvPr id="286" name="Ink 285">
                    <a:extLst>
                      <a:ext uri="{FF2B5EF4-FFF2-40B4-BE49-F238E27FC236}">
                        <a16:creationId xmlns:a16="http://schemas.microsoft.com/office/drawing/2014/main" id="{21DB2FC5-3A51-4E1C-9FAB-1B1817580B81}"/>
                      </a:ext>
                    </a:extLst>
                  </p:cNvPr>
                  <p:cNvPicPr/>
                  <p:nvPr/>
                </p:nvPicPr>
                <p:blipFill>
                  <a:blip r:embed="rId101"/>
                  <a:stretch>
                    <a:fillRect/>
                  </a:stretch>
                </p:blipFill>
                <p:spPr>
                  <a:xfrm>
                    <a:off x="8433288" y="1895616"/>
                    <a:ext cx="200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7" name="Ink 286">
                    <a:extLst>
                      <a:ext uri="{FF2B5EF4-FFF2-40B4-BE49-F238E27FC236}">
                        <a16:creationId xmlns:a16="http://schemas.microsoft.com/office/drawing/2014/main" id="{6ED2F2B6-A170-4F9E-8468-5D653C31F22C}"/>
                      </a:ext>
                    </a:extLst>
                  </p14:cNvPr>
                  <p14:cNvContentPartPr/>
                  <p14:nvPr/>
                </p14:nvContentPartPr>
                <p14:xfrm>
                  <a:off x="8632008" y="1900656"/>
                  <a:ext cx="156240" cy="134640"/>
                </p14:xfrm>
              </p:contentPart>
            </mc:Choice>
            <mc:Fallback xmlns="">
              <p:pic>
                <p:nvPicPr>
                  <p:cNvPr id="287" name="Ink 286">
                    <a:extLst>
                      <a:ext uri="{FF2B5EF4-FFF2-40B4-BE49-F238E27FC236}">
                        <a16:creationId xmlns:a16="http://schemas.microsoft.com/office/drawing/2014/main" id="{6ED2F2B6-A170-4F9E-8468-5D653C31F22C}"/>
                      </a:ext>
                    </a:extLst>
                  </p:cNvPr>
                  <p:cNvPicPr/>
                  <p:nvPr/>
                </p:nvPicPr>
                <p:blipFill>
                  <a:blip r:embed="rId103"/>
                  <a:stretch>
                    <a:fillRect/>
                  </a:stretch>
                </p:blipFill>
                <p:spPr>
                  <a:xfrm>
                    <a:off x="8623368" y="1892016"/>
                    <a:ext cx="173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8" name="Ink 287">
                    <a:extLst>
                      <a:ext uri="{FF2B5EF4-FFF2-40B4-BE49-F238E27FC236}">
                        <a16:creationId xmlns:a16="http://schemas.microsoft.com/office/drawing/2014/main" id="{A657AD3B-81A1-4C3B-A4DF-54403D5CFAF4}"/>
                      </a:ext>
                    </a:extLst>
                  </p14:cNvPr>
                  <p14:cNvContentPartPr/>
                  <p14:nvPr/>
                </p14:nvContentPartPr>
                <p14:xfrm>
                  <a:off x="8838648" y="1910016"/>
                  <a:ext cx="141480" cy="124200"/>
                </p14:xfrm>
              </p:contentPart>
            </mc:Choice>
            <mc:Fallback xmlns="">
              <p:pic>
                <p:nvPicPr>
                  <p:cNvPr id="288" name="Ink 287">
                    <a:extLst>
                      <a:ext uri="{FF2B5EF4-FFF2-40B4-BE49-F238E27FC236}">
                        <a16:creationId xmlns:a16="http://schemas.microsoft.com/office/drawing/2014/main" id="{A657AD3B-81A1-4C3B-A4DF-54403D5CFAF4}"/>
                      </a:ext>
                    </a:extLst>
                  </p:cNvPr>
                  <p:cNvPicPr/>
                  <p:nvPr/>
                </p:nvPicPr>
                <p:blipFill>
                  <a:blip r:embed="rId105"/>
                  <a:stretch>
                    <a:fillRect/>
                  </a:stretch>
                </p:blipFill>
                <p:spPr>
                  <a:xfrm>
                    <a:off x="8829648" y="1901016"/>
                    <a:ext cx="159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90" name="Ink 289">
                    <a:extLst>
                      <a:ext uri="{FF2B5EF4-FFF2-40B4-BE49-F238E27FC236}">
                        <a16:creationId xmlns:a16="http://schemas.microsoft.com/office/drawing/2014/main" id="{0861E24B-2457-41F1-83A3-EABA731DBB0E}"/>
                      </a:ext>
                    </a:extLst>
                  </p14:cNvPr>
                  <p14:cNvContentPartPr/>
                  <p14:nvPr/>
                </p14:nvContentPartPr>
                <p14:xfrm>
                  <a:off x="8835408" y="1891296"/>
                  <a:ext cx="325440" cy="137160"/>
                </p14:xfrm>
              </p:contentPart>
            </mc:Choice>
            <mc:Fallback xmlns="">
              <p:pic>
                <p:nvPicPr>
                  <p:cNvPr id="290" name="Ink 289">
                    <a:extLst>
                      <a:ext uri="{FF2B5EF4-FFF2-40B4-BE49-F238E27FC236}">
                        <a16:creationId xmlns:a16="http://schemas.microsoft.com/office/drawing/2014/main" id="{0861E24B-2457-41F1-83A3-EABA731DBB0E}"/>
                      </a:ext>
                    </a:extLst>
                  </p:cNvPr>
                  <p:cNvPicPr/>
                  <p:nvPr/>
                </p:nvPicPr>
                <p:blipFill>
                  <a:blip r:embed="rId107"/>
                  <a:stretch>
                    <a:fillRect/>
                  </a:stretch>
                </p:blipFill>
                <p:spPr>
                  <a:xfrm>
                    <a:off x="8826408" y="1882296"/>
                    <a:ext cx="343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92" name="Ink 291">
                    <a:extLst>
                      <a:ext uri="{FF2B5EF4-FFF2-40B4-BE49-F238E27FC236}">
                        <a16:creationId xmlns:a16="http://schemas.microsoft.com/office/drawing/2014/main" id="{ACC1FE82-42D1-4633-92CA-20B188664B36}"/>
                      </a:ext>
                    </a:extLst>
                  </p14:cNvPr>
                  <p14:cNvContentPartPr/>
                  <p14:nvPr/>
                </p14:nvContentPartPr>
                <p14:xfrm>
                  <a:off x="9344808" y="1983456"/>
                  <a:ext cx="136800" cy="8640"/>
                </p14:xfrm>
              </p:contentPart>
            </mc:Choice>
            <mc:Fallback xmlns="">
              <p:pic>
                <p:nvPicPr>
                  <p:cNvPr id="292" name="Ink 291">
                    <a:extLst>
                      <a:ext uri="{FF2B5EF4-FFF2-40B4-BE49-F238E27FC236}">
                        <a16:creationId xmlns:a16="http://schemas.microsoft.com/office/drawing/2014/main" id="{ACC1FE82-42D1-4633-92CA-20B188664B36}"/>
                      </a:ext>
                    </a:extLst>
                  </p:cNvPr>
                  <p:cNvPicPr/>
                  <p:nvPr/>
                </p:nvPicPr>
                <p:blipFill>
                  <a:blip r:embed="rId109"/>
                  <a:stretch>
                    <a:fillRect/>
                  </a:stretch>
                </p:blipFill>
                <p:spPr>
                  <a:xfrm>
                    <a:off x="9336168" y="1974456"/>
                    <a:ext cx="154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93" name="Ink 292">
                    <a:extLst>
                      <a:ext uri="{FF2B5EF4-FFF2-40B4-BE49-F238E27FC236}">
                        <a16:creationId xmlns:a16="http://schemas.microsoft.com/office/drawing/2014/main" id="{F7A85489-1D32-45F6-A7D8-272C6CD1A1BA}"/>
                      </a:ext>
                    </a:extLst>
                  </p14:cNvPr>
                  <p14:cNvContentPartPr/>
                  <p14:nvPr/>
                </p14:nvContentPartPr>
                <p14:xfrm>
                  <a:off x="9394128" y="1926936"/>
                  <a:ext cx="7920" cy="106920"/>
                </p14:xfrm>
              </p:contentPart>
            </mc:Choice>
            <mc:Fallback xmlns="">
              <p:pic>
                <p:nvPicPr>
                  <p:cNvPr id="293" name="Ink 292">
                    <a:extLst>
                      <a:ext uri="{FF2B5EF4-FFF2-40B4-BE49-F238E27FC236}">
                        <a16:creationId xmlns:a16="http://schemas.microsoft.com/office/drawing/2014/main" id="{F7A85489-1D32-45F6-A7D8-272C6CD1A1BA}"/>
                      </a:ext>
                    </a:extLst>
                  </p:cNvPr>
                  <p:cNvPicPr/>
                  <p:nvPr/>
                </p:nvPicPr>
                <p:blipFill>
                  <a:blip r:embed="rId111"/>
                  <a:stretch>
                    <a:fillRect/>
                  </a:stretch>
                </p:blipFill>
                <p:spPr>
                  <a:xfrm>
                    <a:off x="9385128" y="1918296"/>
                    <a:ext cx="25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95" name="Ink 294">
                    <a:extLst>
                      <a:ext uri="{FF2B5EF4-FFF2-40B4-BE49-F238E27FC236}">
                        <a16:creationId xmlns:a16="http://schemas.microsoft.com/office/drawing/2014/main" id="{E4A5602B-6F87-4694-855D-7CC5046D401F}"/>
                      </a:ext>
                    </a:extLst>
                  </p14:cNvPr>
                  <p14:cNvContentPartPr/>
                  <p14:nvPr/>
                </p14:nvContentPartPr>
                <p14:xfrm>
                  <a:off x="9681408" y="1898496"/>
                  <a:ext cx="125640" cy="9360"/>
                </p14:xfrm>
              </p:contentPart>
            </mc:Choice>
            <mc:Fallback xmlns="">
              <p:pic>
                <p:nvPicPr>
                  <p:cNvPr id="295" name="Ink 294">
                    <a:extLst>
                      <a:ext uri="{FF2B5EF4-FFF2-40B4-BE49-F238E27FC236}">
                        <a16:creationId xmlns:a16="http://schemas.microsoft.com/office/drawing/2014/main" id="{E4A5602B-6F87-4694-855D-7CC5046D401F}"/>
                      </a:ext>
                    </a:extLst>
                  </p:cNvPr>
                  <p:cNvPicPr/>
                  <p:nvPr/>
                </p:nvPicPr>
                <p:blipFill>
                  <a:blip r:embed="rId113"/>
                  <a:stretch>
                    <a:fillRect/>
                  </a:stretch>
                </p:blipFill>
                <p:spPr>
                  <a:xfrm>
                    <a:off x="9672768" y="1889496"/>
                    <a:ext cx="143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96" name="Ink 295">
                    <a:extLst>
                      <a:ext uri="{FF2B5EF4-FFF2-40B4-BE49-F238E27FC236}">
                        <a16:creationId xmlns:a16="http://schemas.microsoft.com/office/drawing/2014/main" id="{5385F298-7DE9-42DE-9252-01C5EDC8B7FC}"/>
                      </a:ext>
                    </a:extLst>
                  </p14:cNvPr>
                  <p14:cNvContentPartPr/>
                  <p14:nvPr/>
                </p14:nvContentPartPr>
                <p14:xfrm>
                  <a:off x="9660888" y="1904256"/>
                  <a:ext cx="92880" cy="133560"/>
                </p14:xfrm>
              </p:contentPart>
            </mc:Choice>
            <mc:Fallback xmlns="">
              <p:pic>
                <p:nvPicPr>
                  <p:cNvPr id="296" name="Ink 295">
                    <a:extLst>
                      <a:ext uri="{FF2B5EF4-FFF2-40B4-BE49-F238E27FC236}">
                        <a16:creationId xmlns:a16="http://schemas.microsoft.com/office/drawing/2014/main" id="{5385F298-7DE9-42DE-9252-01C5EDC8B7FC}"/>
                      </a:ext>
                    </a:extLst>
                  </p:cNvPr>
                  <p:cNvPicPr/>
                  <p:nvPr/>
                </p:nvPicPr>
                <p:blipFill>
                  <a:blip r:embed="rId115"/>
                  <a:stretch>
                    <a:fillRect/>
                  </a:stretch>
                </p:blipFill>
                <p:spPr>
                  <a:xfrm>
                    <a:off x="9652248" y="1895616"/>
                    <a:ext cx="110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7" name="Ink 296">
                    <a:extLst>
                      <a:ext uri="{FF2B5EF4-FFF2-40B4-BE49-F238E27FC236}">
                        <a16:creationId xmlns:a16="http://schemas.microsoft.com/office/drawing/2014/main" id="{8FA890BD-F8AA-4787-A9DF-39397D44C21E}"/>
                      </a:ext>
                    </a:extLst>
                  </p14:cNvPr>
                  <p14:cNvContentPartPr/>
                  <p14:nvPr/>
                </p14:nvContentPartPr>
                <p14:xfrm>
                  <a:off x="9592128" y="1963656"/>
                  <a:ext cx="158040" cy="18720"/>
                </p14:xfrm>
              </p:contentPart>
            </mc:Choice>
            <mc:Fallback xmlns="">
              <p:pic>
                <p:nvPicPr>
                  <p:cNvPr id="297" name="Ink 296">
                    <a:extLst>
                      <a:ext uri="{FF2B5EF4-FFF2-40B4-BE49-F238E27FC236}">
                        <a16:creationId xmlns:a16="http://schemas.microsoft.com/office/drawing/2014/main" id="{8FA890BD-F8AA-4787-A9DF-39397D44C21E}"/>
                      </a:ext>
                    </a:extLst>
                  </p:cNvPr>
                  <p:cNvPicPr/>
                  <p:nvPr/>
                </p:nvPicPr>
                <p:blipFill>
                  <a:blip r:embed="rId117"/>
                  <a:stretch>
                    <a:fillRect/>
                  </a:stretch>
                </p:blipFill>
                <p:spPr>
                  <a:xfrm>
                    <a:off x="9583128" y="1955016"/>
                    <a:ext cx="175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98" name="Ink 297">
                    <a:extLst>
                      <a:ext uri="{FF2B5EF4-FFF2-40B4-BE49-F238E27FC236}">
                        <a16:creationId xmlns:a16="http://schemas.microsoft.com/office/drawing/2014/main" id="{29347C78-3942-45BC-8E2B-1AB8CB4AB6F3}"/>
                      </a:ext>
                    </a:extLst>
                  </p14:cNvPr>
                  <p14:cNvContentPartPr/>
                  <p14:nvPr/>
                </p14:nvContentPartPr>
                <p14:xfrm>
                  <a:off x="9811368" y="1950336"/>
                  <a:ext cx="209160" cy="268200"/>
                </p14:xfrm>
              </p:contentPart>
            </mc:Choice>
            <mc:Fallback xmlns="">
              <p:pic>
                <p:nvPicPr>
                  <p:cNvPr id="298" name="Ink 297">
                    <a:extLst>
                      <a:ext uri="{FF2B5EF4-FFF2-40B4-BE49-F238E27FC236}">
                        <a16:creationId xmlns:a16="http://schemas.microsoft.com/office/drawing/2014/main" id="{29347C78-3942-45BC-8E2B-1AB8CB4AB6F3}"/>
                      </a:ext>
                    </a:extLst>
                  </p:cNvPr>
                  <p:cNvPicPr/>
                  <p:nvPr/>
                </p:nvPicPr>
                <p:blipFill>
                  <a:blip r:embed="rId119"/>
                  <a:stretch>
                    <a:fillRect/>
                  </a:stretch>
                </p:blipFill>
                <p:spPr>
                  <a:xfrm>
                    <a:off x="9802728" y="1941696"/>
                    <a:ext cx="2268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9" name="Ink 298">
                    <a:extLst>
                      <a:ext uri="{FF2B5EF4-FFF2-40B4-BE49-F238E27FC236}">
                        <a16:creationId xmlns:a16="http://schemas.microsoft.com/office/drawing/2014/main" id="{A403732F-5DFC-4EBA-8C8B-14F790E1DA20}"/>
                      </a:ext>
                    </a:extLst>
                  </p14:cNvPr>
                  <p14:cNvContentPartPr/>
                  <p14:nvPr/>
                </p14:nvContentPartPr>
                <p14:xfrm>
                  <a:off x="10039968" y="1876176"/>
                  <a:ext cx="297720" cy="153720"/>
                </p14:xfrm>
              </p:contentPart>
            </mc:Choice>
            <mc:Fallback xmlns="">
              <p:pic>
                <p:nvPicPr>
                  <p:cNvPr id="299" name="Ink 298">
                    <a:extLst>
                      <a:ext uri="{FF2B5EF4-FFF2-40B4-BE49-F238E27FC236}">
                        <a16:creationId xmlns:a16="http://schemas.microsoft.com/office/drawing/2014/main" id="{A403732F-5DFC-4EBA-8C8B-14F790E1DA20}"/>
                      </a:ext>
                    </a:extLst>
                  </p:cNvPr>
                  <p:cNvPicPr/>
                  <p:nvPr/>
                </p:nvPicPr>
                <p:blipFill>
                  <a:blip r:embed="rId121"/>
                  <a:stretch>
                    <a:fillRect/>
                  </a:stretch>
                </p:blipFill>
                <p:spPr>
                  <a:xfrm>
                    <a:off x="10031328" y="1867176"/>
                    <a:ext cx="315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00" name="Ink 299">
                    <a:extLst>
                      <a:ext uri="{FF2B5EF4-FFF2-40B4-BE49-F238E27FC236}">
                        <a16:creationId xmlns:a16="http://schemas.microsoft.com/office/drawing/2014/main" id="{6F81A8DB-F1FE-4EBB-A73F-8000BD5F2E18}"/>
                      </a:ext>
                    </a:extLst>
                  </p14:cNvPr>
                  <p14:cNvContentPartPr/>
                  <p14:nvPr/>
                </p14:nvContentPartPr>
                <p14:xfrm>
                  <a:off x="10372248" y="1952136"/>
                  <a:ext cx="96480" cy="67320"/>
                </p14:xfrm>
              </p:contentPart>
            </mc:Choice>
            <mc:Fallback xmlns="">
              <p:pic>
                <p:nvPicPr>
                  <p:cNvPr id="300" name="Ink 299">
                    <a:extLst>
                      <a:ext uri="{FF2B5EF4-FFF2-40B4-BE49-F238E27FC236}">
                        <a16:creationId xmlns:a16="http://schemas.microsoft.com/office/drawing/2014/main" id="{6F81A8DB-F1FE-4EBB-A73F-8000BD5F2E18}"/>
                      </a:ext>
                    </a:extLst>
                  </p:cNvPr>
                  <p:cNvPicPr/>
                  <p:nvPr/>
                </p:nvPicPr>
                <p:blipFill>
                  <a:blip r:embed="rId123"/>
                  <a:stretch>
                    <a:fillRect/>
                  </a:stretch>
                </p:blipFill>
                <p:spPr>
                  <a:xfrm>
                    <a:off x="10363608" y="1943136"/>
                    <a:ext cx="114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01" name="Ink 300">
                    <a:extLst>
                      <a:ext uri="{FF2B5EF4-FFF2-40B4-BE49-F238E27FC236}">
                        <a16:creationId xmlns:a16="http://schemas.microsoft.com/office/drawing/2014/main" id="{6174F0EA-9D99-4659-83B9-CE67C6A72D62}"/>
                      </a:ext>
                    </a:extLst>
                  </p14:cNvPr>
                  <p14:cNvContentPartPr/>
                  <p14:nvPr/>
                </p14:nvContentPartPr>
                <p14:xfrm>
                  <a:off x="10504008" y="1917936"/>
                  <a:ext cx="231840" cy="111960"/>
                </p14:xfrm>
              </p:contentPart>
            </mc:Choice>
            <mc:Fallback xmlns="">
              <p:pic>
                <p:nvPicPr>
                  <p:cNvPr id="301" name="Ink 300">
                    <a:extLst>
                      <a:ext uri="{FF2B5EF4-FFF2-40B4-BE49-F238E27FC236}">
                        <a16:creationId xmlns:a16="http://schemas.microsoft.com/office/drawing/2014/main" id="{6174F0EA-9D99-4659-83B9-CE67C6A72D62}"/>
                      </a:ext>
                    </a:extLst>
                  </p:cNvPr>
                  <p:cNvPicPr/>
                  <p:nvPr/>
                </p:nvPicPr>
                <p:blipFill>
                  <a:blip r:embed="rId125"/>
                  <a:stretch>
                    <a:fillRect/>
                  </a:stretch>
                </p:blipFill>
                <p:spPr>
                  <a:xfrm>
                    <a:off x="10495008" y="1908936"/>
                    <a:ext cx="249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03" name="Ink 302">
                    <a:extLst>
                      <a:ext uri="{FF2B5EF4-FFF2-40B4-BE49-F238E27FC236}">
                        <a16:creationId xmlns:a16="http://schemas.microsoft.com/office/drawing/2014/main" id="{93AB33A9-E6F2-4F5B-BB82-980F44E65253}"/>
                      </a:ext>
                    </a:extLst>
                  </p14:cNvPr>
                  <p14:cNvContentPartPr/>
                  <p14:nvPr/>
                </p14:nvContentPartPr>
                <p14:xfrm>
                  <a:off x="8487648" y="2126016"/>
                  <a:ext cx="119520" cy="207360"/>
                </p14:xfrm>
              </p:contentPart>
            </mc:Choice>
            <mc:Fallback xmlns="">
              <p:pic>
                <p:nvPicPr>
                  <p:cNvPr id="303" name="Ink 302">
                    <a:extLst>
                      <a:ext uri="{FF2B5EF4-FFF2-40B4-BE49-F238E27FC236}">
                        <a16:creationId xmlns:a16="http://schemas.microsoft.com/office/drawing/2014/main" id="{93AB33A9-E6F2-4F5B-BB82-980F44E65253}"/>
                      </a:ext>
                    </a:extLst>
                  </p:cNvPr>
                  <p:cNvPicPr/>
                  <p:nvPr/>
                </p:nvPicPr>
                <p:blipFill>
                  <a:blip r:embed="rId127"/>
                  <a:stretch>
                    <a:fillRect/>
                  </a:stretch>
                </p:blipFill>
                <p:spPr>
                  <a:xfrm>
                    <a:off x="8479008" y="2117376"/>
                    <a:ext cx="1371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04" name="Ink 303">
                    <a:extLst>
                      <a:ext uri="{FF2B5EF4-FFF2-40B4-BE49-F238E27FC236}">
                        <a16:creationId xmlns:a16="http://schemas.microsoft.com/office/drawing/2014/main" id="{7C450A70-BA8A-4ED7-BC12-70DB2D3EF0E1}"/>
                      </a:ext>
                    </a:extLst>
                  </p14:cNvPr>
                  <p14:cNvContentPartPr/>
                  <p14:nvPr/>
                </p14:nvContentPartPr>
                <p14:xfrm>
                  <a:off x="8650728" y="2160936"/>
                  <a:ext cx="107640" cy="137520"/>
                </p14:xfrm>
              </p:contentPart>
            </mc:Choice>
            <mc:Fallback xmlns="">
              <p:pic>
                <p:nvPicPr>
                  <p:cNvPr id="304" name="Ink 303">
                    <a:extLst>
                      <a:ext uri="{FF2B5EF4-FFF2-40B4-BE49-F238E27FC236}">
                        <a16:creationId xmlns:a16="http://schemas.microsoft.com/office/drawing/2014/main" id="{7C450A70-BA8A-4ED7-BC12-70DB2D3EF0E1}"/>
                      </a:ext>
                    </a:extLst>
                  </p:cNvPr>
                  <p:cNvPicPr/>
                  <p:nvPr/>
                </p:nvPicPr>
                <p:blipFill>
                  <a:blip r:embed="rId129"/>
                  <a:stretch>
                    <a:fillRect/>
                  </a:stretch>
                </p:blipFill>
                <p:spPr>
                  <a:xfrm>
                    <a:off x="8642088" y="2152296"/>
                    <a:ext cx="125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05" name="Ink 304">
                    <a:extLst>
                      <a:ext uri="{FF2B5EF4-FFF2-40B4-BE49-F238E27FC236}">
                        <a16:creationId xmlns:a16="http://schemas.microsoft.com/office/drawing/2014/main" id="{6B10B781-6D0F-48E5-B4C7-C9820869B716}"/>
                      </a:ext>
                    </a:extLst>
                  </p14:cNvPr>
                  <p14:cNvContentPartPr/>
                  <p14:nvPr/>
                </p14:nvContentPartPr>
                <p14:xfrm>
                  <a:off x="8807688" y="2163816"/>
                  <a:ext cx="72720" cy="143280"/>
                </p14:xfrm>
              </p:contentPart>
            </mc:Choice>
            <mc:Fallback xmlns="">
              <p:pic>
                <p:nvPicPr>
                  <p:cNvPr id="305" name="Ink 304">
                    <a:extLst>
                      <a:ext uri="{FF2B5EF4-FFF2-40B4-BE49-F238E27FC236}">
                        <a16:creationId xmlns:a16="http://schemas.microsoft.com/office/drawing/2014/main" id="{6B10B781-6D0F-48E5-B4C7-C9820869B716}"/>
                      </a:ext>
                    </a:extLst>
                  </p:cNvPr>
                  <p:cNvPicPr/>
                  <p:nvPr/>
                </p:nvPicPr>
                <p:blipFill>
                  <a:blip r:embed="rId131"/>
                  <a:stretch>
                    <a:fillRect/>
                  </a:stretch>
                </p:blipFill>
                <p:spPr>
                  <a:xfrm>
                    <a:off x="8799048" y="2155176"/>
                    <a:ext cx="90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06" name="Ink 305">
                    <a:extLst>
                      <a:ext uri="{FF2B5EF4-FFF2-40B4-BE49-F238E27FC236}">
                        <a16:creationId xmlns:a16="http://schemas.microsoft.com/office/drawing/2014/main" id="{27EE9ABF-8CF3-47BE-9F30-AC8179E1DAFB}"/>
                      </a:ext>
                    </a:extLst>
                  </p14:cNvPr>
                  <p14:cNvContentPartPr/>
                  <p14:nvPr/>
                </p14:nvContentPartPr>
                <p14:xfrm>
                  <a:off x="8904528" y="2104056"/>
                  <a:ext cx="105840" cy="257760"/>
                </p14:xfrm>
              </p:contentPart>
            </mc:Choice>
            <mc:Fallback xmlns="">
              <p:pic>
                <p:nvPicPr>
                  <p:cNvPr id="306" name="Ink 305">
                    <a:extLst>
                      <a:ext uri="{FF2B5EF4-FFF2-40B4-BE49-F238E27FC236}">
                        <a16:creationId xmlns:a16="http://schemas.microsoft.com/office/drawing/2014/main" id="{27EE9ABF-8CF3-47BE-9F30-AC8179E1DAFB}"/>
                      </a:ext>
                    </a:extLst>
                  </p:cNvPr>
                  <p:cNvPicPr/>
                  <p:nvPr/>
                </p:nvPicPr>
                <p:blipFill>
                  <a:blip r:embed="rId133"/>
                  <a:stretch>
                    <a:fillRect/>
                  </a:stretch>
                </p:blipFill>
                <p:spPr>
                  <a:xfrm>
                    <a:off x="8895528" y="2095416"/>
                    <a:ext cx="123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07" name="Ink 306">
                    <a:extLst>
                      <a:ext uri="{FF2B5EF4-FFF2-40B4-BE49-F238E27FC236}">
                        <a16:creationId xmlns:a16="http://schemas.microsoft.com/office/drawing/2014/main" id="{77D355C2-2086-4812-BF58-09192D13FE6C}"/>
                      </a:ext>
                    </a:extLst>
                  </p14:cNvPr>
                  <p14:cNvContentPartPr/>
                  <p14:nvPr/>
                </p14:nvContentPartPr>
                <p14:xfrm>
                  <a:off x="9684288" y="2114496"/>
                  <a:ext cx="57600" cy="249120"/>
                </p14:xfrm>
              </p:contentPart>
            </mc:Choice>
            <mc:Fallback xmlns="">
              <p:pic>
                <p:nvPicPr>
                  <p:cNvPr id="307" name="Ink 306">
                    <a:extLst>
                      <a:ext uri="{FF2B5EF4-FFF2-40B4-BE49-F238E27FC236}">
                        <a16:creationId xmlns:a16="http://schemas.microsoft.com/office/drawing/2014/main" id="{77D355C2-2086-4812-BF58-09192D13FE6C}"/>
                      </a:ext>
                    </a:extLst>
                  </p:cNvPr>
                  <p:cNvPicPr/>
                  <p:nvPr/>
                </p:nvPicPr>
                <p:blipFill>
                  <a:blip r:embed="rId135"/>
                  <a:stretch>
                    <a:fillRect/>
                  </a:stretch>
                </p:blipFill>
                <p:spPr>
                  <a:xfrm>
                    <a:off x="9675648" y="2105496"/>
                    <a:ext cx="752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08" name="Ink 307">
                    <a:extLst>
                      <a:ext uri="{FF2B5EF4-FFF2-40B4-BE49-F238E27FC236}">
                        <a16:creationId xmlns:a16="http://schemas.microsoft.com/office/drawing/2014/main" id="{08D80AD9-9807-47A9-BF04-AE71E2C3C9E6}"/>
                      </a:ext>
                    </a:extLst>
                  </p14:cNvPr>
                  <p14:cNvContentPartPr/>
                  <p14:nvPr/>
                </p14:nvContentPartPr>
                <p14:xfrm>
                  <a:off x="9775368" y="2145096"/>
                  <a:ext cx="129240" cy="141840"/>
                </p14:xfrm>
              </p:contentPart>
            </mc:Choice>
            <mc:Fallback xmlns="">
              <p:pic>
                <p:nvPicPr>
                  <p:cNvPr id="308" name="Ink 307">
                    <a:extLst>
                      <a:ext uri="{FF2B5EF4-FFF2-40B4-BE49-F238E27FC236}">
                        <a16:creationId xmlns:a16="http://schemas.microsoft.com/office/drawing/2014/main" id="{08D80AD9-9807-47A9-BF04-AE71E2C3C9E6}"/>
                      </a:ext>
                    </a:extLst>
                  </p:cNvPr>
                  <p:cNvPicPr/>
                  <p:nvPr/>
                </p:nvPicPr>
                <p:blipFill>
                  <a:blip r:embed="rId137"/>
                  <a:stretch>
                    <a:fillRect/>
                  </a:stretch>
                </p:blipFill>
                <p:spPr>
                  <a:xfrm>
                    <a:off x="9766728" y="2136096"/>
                    <a:ext cx="146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09" name="Ink 308">
                    <a:extLst>
                      <a:ext uri="{FF2B5EF4-FFF2-40B4-BE49-F238E27FC236}">
                        <a16:creationId xmlns:a16="http://schemas.microsoft.com/office/drawing/2014/main" id="{7F6DD98A-BA0B-4D19-9411-42B4CB638A70}"/>
                      </a:ext>
                    </a:extLst>
                  </p14:cNvPr>
                  <p14:cNvContentPartPr/>
                  <p14:nvPr/>
                </p14:nvContentPartPr>
                <p14:xfrm>
                  <a:off x="10009008" y="2183256"/>
                  <a:ext cx="93960" cy="85320"/>
                </p14:xfrm>
              </p:contentPart>
            </mc:Choice>
            <mc:Fallback xmlns="">
              <p:pic>
                <p:nvPicPr>
                  <p:cNvPr id="309" name="Ink 308">
                    <a:extLst>
                      <a:ext uri="{FF2B5EF4-FFF2-40B4-BE49-F238E27FC236}">
                        <a16:creationId xmlns:a16="http://schemas.microsoft.com/office/drawing/2014/main" id="{7F6DD98A-BA0B-4D19-9411-42B4CB638A70}"/>
                      </a:ext>
                    </a:extLst>
                  </p:cNvPr>
                  <p:cNvPicPr/>
                  <p:nvPr/>
                </p:nvPicPr>
                <p:blipFill>
                  <a:blip r:embed="rId139"/>
                  <a:stretch>
                    <a:fillRect/>
                  </a:stretch>
                </p:blipFill>
                <p:spPr>
                  <a:xfrm>
                    <a:off x="10000008" y="2174256"/>
                    <a:ext cx="11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10" name="Ink 309">
                    <a:extLst>
                      <a:ext uri="{FF2B5EF4-FFF2-40B4-BE49-F238E27FC236}">
                        <a16:creationId xmlns:a16="http://schemas.microsoft.com/office/drawing/2014/main" id="{F7CFEBFB-02F7-4E90-A3DB-E3CB7BA3674E}"/>
                      </a:ext>
                    </a:extLst>
                  </p14:cNvPr>
                  <p14:cNvContentPartPr/>
                  <p14:nvPr/>
                </p14:nvContentPartPr>
                <p14:xfrm>
                  <a:off x="10096848" y="2198376"/>
                  <a:ext cx="7560" cy="118800"/>
                </p14:xfrm>
              </p:contentPart>
            </mc:Choice>
            <mc:Fallback xmlns="">
              <p:pic>
                <p:nvPicPr>
                  <p:cNvPr id="310" name="Ink 309">
                    <a:extLst>
                      <a:ext uri="{FF2B5EF4-FFF2-40B4-BE49-F238E27FC236}">
                        <a16:creationId xmlns:a16="http://schemas.microsoft.com/office/drawing/2014/main" id="{F7CFEBFB-02F7-4E90-A3DB-E3CB7BA3674E}"/>
                      </a:ext>
                    </a:extLst>
                  </p:cNvPr>
                  <p:cNvPicPr/>
                  <p:nvPr/>
                </p:nvPicPr>
                <p:blipFill>
                  <a:blip r:embed="rId141"/>
                  <a:stretch>
                    <a:fillRect/>
                  </a:stretch>
                </p:blipFill>
                <p:spPr>
                  <a:xfrm>
                    <a:off x="10087848" y="2189736"/>
                    <a:ext cx="25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11" name="Ink 310">
                    <a:extLst>
                      <a:ext uri="{FF2B5EF4-FFF2-40B4-BE49-F238E27FC236}">
                        <a16:creationId xmlns:a16="http://schemas.microsoft.com/office/drawing/2014/main" id="{4597297D-6931-4CD5-9FC0-75B3E6C0F745}"/>
                      </a:ext>
                    </a:extLst>
                  </p14:cNvPr>
                  <p14:cNvContentPartPr/>
                  <p14:nvPr/>
                </p14:nvContentPartPr>
                <p14:xfrm>
                  <a:off x="10164888" y="2083536"/>
                  <a:ext cx="91440" cy="261720"/>
                </p14:xfrm>
              </p:contentPart>
            </mc:Choice>
            <mc:Fallback xmlns="">
              <p:pic>
                <p:nvPicPr>
                  <p:cNvPr id="311" name="Ink 310">
                    <a:extLst>
                      <a:ext uri="{FF2B5EF4-FFF2-40B4-BE49-F238E27FC236}">
                        <a16:creationId xmlns:a16="http://schemas.microsoft.com/office/drawing/2014/main" id="{4597297D-6931-4CD5-9FC0-75B3E6C0F745}"/>
                      </a:ext>
                    </a:extLst>
                  </p:cNvPr>
                  <p:cNvPicPr/>
                  <p:nvPr/>
                </p:nvPicPr>
                <p:blipFill>
                  <a:blip r:embed="rId143"/>
                  <a:stretch>
                    <a:fillRect/>
                  </a:stretch>
                </p:blipFill>
                <p:spPr>
                  <a:xfrm>
                    <a:off x="10156248" y="2074896"/>
                    <a:ext cx="1090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13" name="Ink 312">
                    <a:extLst>
                      <a:ext uri="{FF2B5EF4-FFF2-40B4-BE49-F238E27FC236}">
                        <a16:creationId xmlns:a16="http://schemas.microsoft.com/office/drawing/2014/main" id="{55A56241-E5B0-4DE1-8DD8-F8281A8BAE5B}"/>
                      </a:ext>
                    </a:extLst>
                  </p14:cNvPr>
                  <p14:cNvContentPartPr/>
                  <p14:nvPr/>
                </p14:nvContentPartPr>
                <p14:xfrm>
                  <a:off x="10869768" y="1973736"/>
                  <a:ext cx="330480" cy="23760"/>
                </p14:xfrm>
              </p:contentPart>
            </mc:Choice>
            <mc:Fallback xmlns="">
              <p:pic>
                <p:nvPicPr>
                  <p:cNvPr id="313" name="Ink 312">
                    <a:extLst>
                      <a:ext uri="{FF2B5EF4-FFF2-40B4-BE49-F238E27FC236}">
                        <a16:creationId xmlns:a16="http://schemas.microsoft.com/office/drawing/2014/main" id="{55A56241-E5B0-4DE1-8DD8-F8281A8BAE5B}"/>
                      </a:ext>
                    </a:extLst>
                  </p:cNvPr>
                  <p:cNvPicPr/>
                  <p:nvPr/>
                </p:nvPicPr>
                <p:blipFill>
                  <a:blip r:embed="rId145"/>
                  <a:stretch>
                    <a:fillRect/>
                  </a:stretch>
                </p:blipFill>
                <p:spPr>
                  <a:xfrm>
                    <a:off x="10860768" y="1965096"/>
                    <a:ext cx="348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14" name="Ink 313">
                    <a:extLst>
                      <a:ext uri="{FF2B5EF4-FFF2-40B4-BE49-F238E27FC236}">
                        <a16:creationId xmlns:a16="http://schemas.microsoft.com/office/drawing/2014/main" id="{CB526CE1-A04E-4D74-A434-053E20BD5C6E}"/>
                      </a:ext>
                    </a:extLst>
                  </p14:cNvPr>
                  <p14:cNvContentPartPr/>
                  <p14:nvPr/>
                </p14:nvContentPartPr>
                <p14:xfrm>
                  <a:off x="11206008" y="1904256"/>
                  <a:ext cx="190440" cy="132840"/>
                </p14:xfrm>
              </p:contentPart>
            </mc:Choice>
            <mc:Fallback xmlns="">
              <p:pic>
                <p:nvPicPr>
                  <p:cNvPr id="314" name="Ink 313">
                    <a:extLst>
                      <a:ext uri="{FF2B5EF4-FFF2-40B4-BE49-F238E27FC236}">
                        <a16:creationId xmlns:a16="http://schemas.microsoft.com/office/drawing/2014/main" id="{CB526CE1-A04E-4D74-A434-053E20BD5C6E}"/>
                      </a:ext>
                    </a:extLst>
                  </p:cNvPr>
                  <p:cNvPicPr/>
                  <p:nvPr/>
                </p:nvPicPr>
                <p:blipFill>
                  <a:blip r:embed="rId147"/>
                  <a:stretch>
                    <a:fillRect/>
                  </a:stretch>
                </p:blipFill>
                <p:spPr>
                  <a:xfrm>
                    <a:off x="11197368" y="1895616"/>
                    <a:ext cx="208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16" name="Ink 315">
                    <a:extLst>
                      <a:ext uri="{FF2B5EF4-FFF2-40B4-BE49-F238E27FC236}">
                        <a16:creationId xmlns:a16="http://schemas.microsoft.com/office/drawing/2014/main" id="{81974BFA-EBC5-4FB6-A98E-09DBED7FB3B2}"/>
                      </a:ext>
                    </a:extLst>
                  </p14:cNvPr>
                  <p14:cNvContentPartPr/>
                  <p14:nvPr/>
                </p14:nvContentPartPr>
                <p14:xfrm>
                  <a:off x="8606808" y="2579256"/>
                  <a:ext cx="237960" cy="112320"/>
                </p14:xfrm>
              </p:contentPart>
            </mc:Choice>
            <mc:Fallback xmlns="">
              <p:pic>
                <p:nvPicPr>
                  <p:cNvPr id="316" name="Ink 315">
                    <a:extLst>
                      <a:ext uri="{FF2B5EF4-FFF2-40B4-BE49-F238E27FC236}">
                        <a16:creationId xmlns:a16="http://schemas.microsoft.com/office/drawing/2014/main" id="{81974BFA-EBC5-4FB6-A98E-09DBED7FB3B2}"/>
                      </a:ext>
                    </a:extLst>
                  </p:cNvPr>
                  <p:cNvPicPr/>
                  <p:nvPr/>
                </p:nvPicPr>
                <p:blipFill>
                  <a:blip r:embed="rId149"/>
                  <a:stretch>
                    <a:fillRect/>
                  </a:stretch>
                </p:blipFill>
                <p:spPr>
                  <a:xfrm>
                    <a:off x="8597808" y="2570256"/>
                    <a:ext cx="25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17" name="Ink 316">
                    <a:extLst>
                      <a:ext uri="{FF2B5EF4-FFF2-40B4-BE49-F238E27FC236}">
                        <a16:creationId xmlns:a16="http://schemas.microsoft.com/office/drawing/2014/main" id="{7054C1AA-6972-4B77-BFD1-2D38900E7C3F}"/>
                      </a:ext>
                    </a:extLst>
                  </p14:cNvPr>
                  <p14:cNvContentPartPr/>
                  <p14:nvPr/>
                </p14:nvContentPartPr>
                <p14:xfrm>
                  <a:off x="8845128" y="2520936"/>
                  <a:ext cx="229320" cy="157680"/>
                </p14:xfrm>
              </p:contentPart>
            </mc:Choice>
            <mc:Fallback xmlns="">
              <p:pic>
                <p:nvPicPr>
                  <p:cNvPr id="317" name="Ink 316">
                    <a:extLst>
                      <a:ext uri="{FF2B5EF4-FFF2-40B4-BE49-F238E27FC236}">
                        <a16:creationId xmlns:a16="http://schemas.microsoft.com/office/drawing/2014/main" id="{7054C1AA-6972-4B77-BFD1-2D38900E7C3F}"/>
                      </a:ext>
                    </a:extLst>
                  </p:cNvPr>
                  <p:cNvPicPr/>
                  <p:nvPr/>
                </p:nvPicPr>
                <p:blipFill>
                  <a:blip r:embed="rId151"/>
                  <a:stretch>
                    <a:fillRect/>
                  </a:stretch>
                </p:blipFill>
                <p:spPr>
                  <a:xfrm>
                    <a:off x="8836488" y="2512296"/>
                    <a:ext cx="246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18" name="Ink 317">
                    <a:extLst>
                      <a:ext uri="{FF2B5EF4-FFF2-40B4-BE49-F238E27FC236}">
                        <a16:creationId xmlns:a16="http://schemas.microsoft.com/office/drawing/2014/main" id="{DEC21FBA-C11A-4674-9272-968DFE5B8045}"/>
                      </a:ext>
                    </a:extLst>
                  </p14:cNvPr>
                  <p14:cNvContentPartPr/>
                  <p14:nvPr/>
                </p14:nvContentPartPr>
                <p14:xfrm>
                  <a:off x="9128088" y="2453616"/>
                  <a:ext cx="391320" cy="293040"/>
                </p14:xfrm>
              </p:contentPart>
            </mc:Choice>
            <mc:Fallback xmlns="">
              <p:pic>
                <p:nvPicPr>
                  <p:cNvPr id="318" name="Ink 317">
                    <a:extLst>
                      <a:ext uri="{FF2B5EF4-FFF2-40B4-BE49-F238E27FC236}">
                        <a16:creationId xmlns:a16="http://schemas.microsoft.com/office/drawing/2014/main" id="{DEC21FBA-C11A-4674-9272-968DFE5B8045}"/>
                      </a:ext>
                    </a:extLst>
                  </p:cNvPr>
                  <p:cNvPicPr/>
                  <p:nvPr/>
                </p:nvPicPr>
                <p:blipFill>
                  <a:blip r:embed="rId153"/>
                  <a:stretch>
                    <a:fillRect/>
                  </a:stretch>
                </p:blipFill>
                <p:spPr>
                  <a:xfrm>
                    <a:off x="9119088" y="2444976"/>
                    <a:ext cx="4089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19" name="Ink 318">
                    <a:extLst>
                      <a:ext uri="{FF2B5EF4-FFF2-40B4-BE49-F238E27FC236}">
                        <a16:creationId xmlns:a16="http://schemas.microsoft.com/office/drawing/2014/main" id="{B7B913A7-28D8-4B15-A91E-ACC6E4E9C8B9}"/>
                      </a:ext>
                    </a:extLst>
                  </p14:cNvPr>
                  <p14:cNvContentPartPr/>
                  <p14:nvPr/>
                </p14:nvContentPartPr>
                <p14:xfrm>
                  <a:off x="9538128" y="2474136"/>
                  <a:ext cx="436680" cy="144000"/>
                </p14:xfrm>
              </p:contentPart>
            </mc:Choice>
            <mc:Fallback xmlns="">
              <p:pic>
                <p:nvPicPr>
                  <p:cNvPr id="319" name="Ink 318">
                    <a:extLst>
                      <a:ext uri="{FF2B5EF4-FFF2-40B4-BE49-F238E27FC236}">
                        <a16:creationId xmlns:a16="http://schemas.microsoft.com/office/drawing/2014/main" id="{B7B913A7-28D8-4B15-A91E-ACC6E4E9C8B9}"/>
                      </a:ext>
                    </a:extLst>
                  </p:cNvPr>
                  <p:cNvPicPr/>
                  <p:nvPr/>
                </p:nvPicPr>
                <p:blipFill>
                  <a:blip r:embed="rId155"/>
                  <a:stretch>
                    <a:fillRect/>
                  </a:stretch>
                </p:blipFill>
                <p:spPr>
                  <a:xfrm>
                    <a:off x="9529128" y="2465496"/>
                    <a:ext cx="454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0" name="Ink 319">
                    <a:extLst>
                      <a:ext uri="{FF2B5EF4-FFF2-40B4-BE49-F238E27FC236}">
                        <a16:creationId xmlns:a16="http://schemas.microsoft.com/office/drawing/2014/main" id="{192EEBDE-0FA0-4F18-8FCD-D23A93EDD2F0}"/>
                      </a:ext>
                    </a:extLst>
                  </p14:cNvPr>
                  <p14:cNvContentPartPr/>
                  <p14:nvPr/>
                </p14:nvContentPartPr>
                <p14:xfrm>
                  <a:off x="10000008" y="2500776"/>
                  <a:ext cx="193680" cy="111600"/>
                </p14:xfrm>
              </p:contentPart>
            </mc:Choice>
            <mc:Fallback xmlns="">
              <p:pic>
                <p:nvPicPr>
                  <p:cNvPr id="320" name="Ink 319">
                    <a:extLst>
                      <a:ext uri="{FF2B5EF4-FFF2-40B4-BE49-F238E27FC236}">
                        <a16:creationId xmlns:a16="http://schemas.microsoft.com/office/drawing/2014/main" id="{192EEBDE-0FA0-4F18-8FCD-D23A93EDD2F0}"/>
                      </a:ext>
                    </a:extLst>
                  </p:cNvPr>
                  <p:cNvPicPr/>
                  <p:nvPr/>
                </p:nvPicPr>
                <p:blipFill>
                  <a:blip r:embed="rId157"/>
                  <a:stretch>
                    <a:fillRect/>
                  </a:stretch>
                </p:blipFill>
                <p:spPr>
                  <a:xfrm>
                    <a:off x="9991368" y="2492136"/>
                    <a:ext cx="211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22" name="Ink 321">
                    <a:extLst>
                      <a:ext uri="{FF2B5EF4-FFF2-40B4-BE49-F238E27FC236}">
                        <a16:creationId xmlns:a16="http://schemas.microsoft.com/office/drawing/2014/main" id="{CDA70D08-144D-46AD-B49C-959DA2429118}"/>
                      </a:ext>
                    </a:extLst>
                  </p14:cNvPr>
                  <p14:cNvContentPartPr/>
                  <p14:nvPr/>
                </p14:nvContentPartPr>
                <p14:xfrm>
                  <a:off x="9471888" y="2510856"/>
                  <a:ext cx="143280" cy="3240"/>
                </p14:xfrm>
              </p:contentPart>
            </mc:Choice>
            <mc:Fallback xmlns="">
              <p:pic>
                <p:nvPicPr>
                  <p:cNvPr id="322" name="Ink 321">
                    <a:extLst>
                      <a:ext uri="{FF2B5EF4-FFF2-40B4-BE49-F238E27FC236}">
                        <a16:creationId xmlns:a16="http://schemas.microsoft.com/office/drawing/2014/main" id="{CDA70D08-144D-46AD-B49C-959DA2429118}"/>
                      </a:ext>
                    </a:extLst>
                  </p:cNvPr>
                  <p:cNvPicPr/>
                  <p:nvPr/>
                </p:nvPicPr>
                <p:blipFill>
                  <a:blip r:embed="rId159"/>
                  <a:stretch>
                    <a:fillRect/>
                  </a:stretch>
                </p:blipFill>
                <p:spPr>
                  <a:xfrm>
                    <a:off x="9462888" y="2501856"/>
                    <a:ext cx="160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29" name="Ink 328">
                    <a:extLst>
                      <a:ext uri="{FF2B5EF4-FFF2-40B4-BE49-F238E27FC236}">
                        <a16:creationId xmlns:a16="http://schemas.microsoft.com/office/drawing/2014/main" id="{FB29133A-4E59-4E29-BF6F-B47EC4E3502F}"/>
                      </a:ext>
                    </a:extLst>
                  </p14:cNvPr>
                  <p14:cNvContentPartPr/>
                  <p14:nvPr/>
                </p14:nvContentPartPr>
                <p14:xfrm>
                  <a:off x="10264248" y="2471256"/>
                  <a:ext cx="95400" cy="119160"/>
                </p14:xfrm>
              </p:contentPart>
            </mc:Choice>
            <mc:Fallback xmlns="">
              <p:pic>
                <p:nvPicPr>
                  <p:cNvPr id="329" name="Ink 328">
                    <a:extLst>
                      <a:ext uri="{FF2B5EF4-FFF2-40B4-BE49-F238E27FC236}">
                        <a16:creationId xmlns:a16="http://schemas.microsoft.com/office/drawing/2014/main" id="{FB29133A-4E59-4E29-BF6F-B47EC4E3502F}"/>
                      </a:ext>
                    </a:extLst>
                  </p:cNvPr>
                  <p:cNvPicPr/>
                  <p:nvPr/>
                </p:nvPicPr>
                <p:blipFill>
                  <a:blip r:embed="rId161"/>
                  <a:stretch>
                    <a:fillRect/>
                  </a:stretch>
                </p:blipFill>
                <p:spPr>
                  <a:xfrm>
                    <a:off x="10255248" y="2462256"/>
                    <a:ext cx="113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30" name="Ink 329">
                    <a:extLst>
                      <a:ext uri="{FF2B5EF4-FFF2-40B4-BE49-F238E27FC236}">
                        <a16:creationId xmlns:a16="http://schemas.microsoft.com/office/drawing/2014/main" id="{F7AD05C4-D8E0-4D1F-AEBE-40EBA516E199}"/>
                      </a:ext>
                    </a:extLst>
                  </p14:cNvPr>
                  <p14:cNvContentPartPr/>
                  <p14:nvPr/>
                </p14:nvContentPartPr>
                <p14:xfrm>
                  <a:off x="10393488" y="2582496"/>
                  <a:ext cx="8640" cy="5400"/>
                </p14:xfrm>
              </p:contentPart>
            </mc:Choice>
            <mc:Fallback xmlns="">
              <p:pic>
                <p:nvPicPr>
                  <p:cNvPr id="330" name="Ink 329">
                    <a:extLst>
                      <a:ext uri="{FF2B5EF4-FFF2-40B4-BE49-F238E27FC236}">
                        <a16:creationId xmlns:a16="http://schemas.microsoft.com/office/drawing/2014/main" id="{F7AD05C4-D8E0-4D1F-AEBE-40EBA516E199}"/>
                      </a:ext>
                    </a:extLst>
                  </p:cNvPr>
                  <p:cNvPicPr/>
                  <p:nvPr/>
                </p:nvPicPr>
                <p:blipFill>
                  <a:blip r:embed="rId163"/>
                  <a:stretch>
                    <a:fillRect/>
                  </a:stretch>
                </p:blipFill>
                <p:spPr>
                  <a:xfrm>
                    <a:off x="10384488" y="2573496"/>
                    <a:ext cx="26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31" name="Ink 330">
                    <a:extLst>
                      <a:ext uri="{FF2B5EF4-FFF2-40B4-BE49-F238E27FC236}">
                        <a16:creationId xmlns:a16="http://schemas.microsoft.com/office/drawing/2014/main" id="{41BC2E7A-26F1-4526-9247-D647D7179266}"/>
                      </a:ext>
                    </a:extLst>
                  </p14:cNvPr>
                  <p14:cNvContentPartPr/>
                  <p14:nvPr/>
                </p14:nvContentPartPr>
                <p14:xfrm>
                  <a:off x="10447128" y="2469456"/>
                  <a:ext cx="154080" cy="127800"/>
                </p14:xfrm>
              </p:contentPart>
            </mc:Choice>
            <mc:Fallback xmlns="">
              <p:pic>
                <p:nvPicPr>
                  <p:cNvPr id="331" name="Ink 330">
                    <a:extLst>
                      <a:ext uri="{FF2B5EF4-FFF2-40B4-BE49-F238E27FC236}">
                        <a16:creationId xmlns:a16="http://schemas.microsoft.com/office/drawing/2014/main" id="{41BC2E7A-26F1-4526-9247-D647D7179266}"/>
                      </a:ext>
                    </a:extLst>
                  </p:cNvPr>
                  <p:cNvPicPr/>
                  <p:nvPr/>
                </p:nvPicPr>
                <p:blipFill>
                  <a:blip r:embed="rId165"/>
                  <a:stretch>
                    <a:fillRect/>
                  </a:stretch>
                </p:blipFill>
                <p:spPr>
                  <a:xfrm>
                    <a:off x="10438128" y="2460816"/>
                    <a:ext cx="171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32" name="Ink 331">
                    <a:extLst>
                      <a:ext uri="{FF2B5EF4-FFF2-40B4-BE49-F238E27FC236}">
                        <a16:creationId xmlns:a16="http://schemas.microsoft.com/office/drawing/2014/main" id="{11967B8B-0D81-4B92-B377-230DE2276199}"/>
                      </a:ext>
                    </a:extLst>
                  </p14:cNvPr>
                  <p14:cNvContentPartPr/>
                  <p14:nvPr/>
                </p14:nvContentPartPr>
                <p14:xfrm>
                  <a:off x="10633968" y="2426616"/>
                  <a:ext cx="6120" cy="141480"/>
                </p14:xfrm>
              </p:contentPart>
            </mc:Choice>
            <mc:Fallback xmlns="">
              <p:pic>
                <p:nvPicPr>
                  <p:cNvPr id="332" name="Ink 331">
                    <a:extLst>
                      <a:ext uri="{FF2B5EF4-FFF2-40B4-BE49-F238E27FC236}">
                        <a16:creationId xmlns:a16="http://schemas.microsoft.com/office/drawing/2014/main" id="{11967B8B-0D81-4B92-B377-230DE2276199}"/>
                      </a:ext>
                    </a:extLst>
                  </p:cNvPr>
                  <p:cNvPicPr/>
                  <p:nvPr/>
                </p:nvPicPr>
                <p:blipFill>
                  <a:blip r:embed="rId167"/>
                  <a:stretch>
                    <a:fillRect/>
                  </a:stretch>
                </p:blipFill>
                <p:spPr>
                  <a:xfrm>
                    <a:off x="10624968" y="2417976"/>
                    <a:ext cx="23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33" name="Ink 332">
                    <a:extLst>
                      <a:ext uri="{FF2B5EF4-FFF2-40B4-BE49-F238E27FC236}">
                        <a16:creationId xmlns:a16="http://schemas.microsoft.com/office/drawing/2014/main" id="{469ADBF0-ACC7-49DD-AF7F-30B35215CC40}"/>
                      </a:ext>
                    </a:extLst>
                  </p14:cNvPr>
                  <p14:cNvContentPartPr/>
                  <p14:nvPr/>
                </p14:nvContentPartPr>
                <p14:xfrm>
                  <a:off x="10620288" y="2513376"/>
                  <a:ext cx="158400" cy="89640"/>
                </p14:xfrm>
              </p:contentPart>
            </mc:Choice>
            <mc:Fallback xmlns="">
              <p:pic>
                <p:nvPicPr>
                  <p:cNvPr id="333" name="Ink 332">
                    <a:extLst>
                      <a:ext uri="{FF2B5EF4-FFF2-40B4-BE49-F238E27FC236}">
                        <a16:creationId xmlns:a16="http://schemas.microsoft.com/office/drawing/2014/main" id="{469ADBF0-ACC7-49DD-AF7F-30B35215CC40}"/>
                      </a:ext>
                    </a:extLst>
                  </p:cNvPr>
                  <p:cNvPicPr/>
                  <p:nvPr/>
                </p:nvPicPr>
                <p:blipFill>
                  <a:blip r:embed="rId169"/>
                  <a:stretch>
                    <a:fillRect/>
                  </a:stretch>
                </p:blipFill>
                <p:spPr>
                  <a:xfrm>
                    <a:off x="10611288" y="2504736"/>
                    <a:ext cx="176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34" name="Ink 333">
                    <a:extLst>
                      <a:ext uri="{FF2B5EF4-FFF2-40B4-BE49-F238E27FC236}">
                        <a16:creationId xmlns:a16="http://schemas.microsoft.com/office/drawing/2014/main" id="{8BD81C46-D61D-44B0-A89E-38E888B50DA3}"/>
                      </a:ext>
                    </a:extLst>
                  </p14:cNvPr>
                  <p14:cNvContentPartPr/>
                  <p14:nvPr/>
                </p14:nvContentPartPr>
                <p14:xfrm>
                  <a:off x="10769688" y="2451456"/>
                  <a:ext cx="9360" cy="6120"/>
                </p14:xfrm>
              </p:contentPart>
            </mc:Choice>
            <mc:Fallback xmlns="">
              <p:pic>
                <p:nvPicPr>
                  <p:cNvPr id="334" name="Ink 333">
                    <a:extLst>
                      <a:ext uri="{FF2B5EF4-FFF2-40B4-BE49-F238E27FC236}">
                        <a16:creationId xmlns:a16="http://schemas.microsoft.com/office/drawing/2014/main" id="{8BD81C46-D61D-44B0-A89E-38E888B50DA3}"/>
                      </a:ext>
                    </a:extLst>
                  </p:cNvPr>
                  <p:cNvPicPr/>
                  <p:nvPr/>
                </p:nvPicPr>
                <p:blipFill>
                  <a:blip r:embed="rId171"/>
                  <a:stretch>
                    <a:fillRect/>
                  </a:stretch>
                </p:blipFill>
                <p:spPr>
                  <a:xfrm>
                    <a:off x="10761048" y="2442816"/>
                    <a:ext cx="2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35" name="Ink 334">
                    <a:extLst>
                      <a:ext uri="{FF2B5EF4-FFF2-40B4-BE49-F238E27FC236}">
                        <a16:creationId xmlns:a16="http://schemas.microsoft.com/office/drawing/2014/main" id="{7333F77F-20A6-4389-BCFF-B0D2AC9660BF}"/>
                      </a:ext>
                    </a:extLst>
                  </p14:cNvPr>
                  <p14:cNvContentPartPr/>
                  <p14:nvPr/>
                </p14:nvContentPartPr>
                <p14:xfrm>
                  <a:off x="10829808" y="2482056"/>
                  <a:ext cx="72720" cy="106200"/>
                </p14:xfrm>
              </p:contentPart>
            </mc:Choice>
            <mc:Fallback xmlns="">
              <p:pic>
                <p:nvPicPr>
                  <p:cNvPr id="335" name="Ink 334">
                    <a:extLst>
                      <a:ext uri="{FF2B5EF4-FFF2-40B4-BE49-F238E27FC236}">
                        <a16:creationId xmlns:a16="http://schemas.microsoft.com/office/drawing/2014/main" id="{7333F77F-20A6-4389-BCFF-B0D2AC9660BF}"/>
                      </a:ext>
                    </a:extLst>
                  </p:cNvPr>
                  <p:cNvPicPr/>
                  <p:nvPr/>
                </p:nvPicPr>
                <p:blipFill>
                  <a:blip r:embed="rId173"/>
                  <a:stretch>
                    <a:fillRect/>
                  </a:stretch>
                </p:blipFill>
                <p:spPr>
                  <a:xfrm>
                    <a:off x="10821168" y="2473056"/>
                    <a:ext cx="90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36" name="Ink 335">
                    <a:extLst>
                      <a:ext uri="{FF2B5EF4-FFF2-40B4-BE49-F238E27FC236}">
                        <a16:creationId xmlns:a16="http://schemas.microsoft.com/office/drawing/2014/main" id="{66127EBA-D238-433E-AE39-3C9F479ADF64}"/>
                      </a:ext>
                    </a:extLst>
                  </p14:cNvPr>
                  <p14:cNvContentPartPr/>
                  <p14:nvPr/>
                </p14:nvContentPartPr>
                <p14:xfrm>
                  <a:off x="11060928" y="2428416"/>
                  <a:ext cx="132840" cy="140760"/>
                </p14:xfrm>
              </p:contentPart>
            </mc:Choice>
            <mc:Fallback xmlns="">
              <p:pic>
                <p:nvPicPr>
                  <p:cNvPr id="336" name="Ink 335">
                    <a:extLst>
                      <a:ext uri="{FF2B5EF4-FFF2-40B4-BE49-F238E27FC236}">
                        <a16:creationId xmlns:a16="http://schemas.microsoft.com/office/drawing/2014/main" id="{66127EBA-D238-433E-AE39-3C9F479ADF64}"/>
                      </a:ext>
                    </a:extLst>
                  </p:cNvPr>
                  <p:cNvPicPr/>
                  <p:nvPr/>
                </p:nvPicPr>
                <p:blipFill>
                  <a:blip r:embed="rId175"/>
                  <a:stretch>
                    <a:fillRect/>
                  </a:stretch>
                </p:blipFill>
                <p:spPr>
                  <a:xfrm>
                    <a:off x="11052288" y="2419416"/>
                    <a:ext cx="150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37" name="Ink 336">
                    <a:extLst>
                      <a:ext uri="{FF2B5EF4-FFF2-40B4-BE49-F238E27FC236}">
                        <a16:creationId xmlns:a16="http://schemas.microsoft.com/office/drawing/2014/main" id="{EEF280A0-13C1-4CA2-AB13-322E449D9854}"/>
                      </a:ext>
                    </a:extLst>
                  </p14:cNvPr>
                  <p14:cNvContentPartPr/>
                  <p14:nvPr/>
                </p14:nvContentPartPr>
                <p14:xfrm>
                  <a:off x="11311488" y="2395296"/>
                  <a:ext cx="86760" cy="190440"/>
                </p14:xfrm>
              </p:contentPart>
            </mc:Choice>
            <mc:Fallback xmlns="">
              <p:pic>
                <p:nvPicPr>
                  <p:cNvPr id="337" name="Ink 336">
                    <a:extLst>
                      <a:ext uri="{FF2B5EF4-FFF2-40B4-BE49-F238E27FC236}">
                        <a16:creationId xmlns:a16="http://schemas.microsoft.com/office/drawing/2014/main" id="{EEF280A0-13C1-4CA2-AB13-322E449D9854}"/>
                      </a:ext>
                    </a:extLst>
                  </p:cNvPr>
                  <p:cNvPicPr/>
                  <p:nvPr/>
                </p:nvPicPr>
                <p:blipFill>
                  <a:blip r:embed="rId177"/>
                  <a:stretch>
                    <a:fillRect/>
                  </a:stretch>
                </p:blipFill>
                <p:spPr>
                  <a:xfrm>
                    <a:off x="11302488" y="2386296"/>
                    <a:ext cx="104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38" name="Ink 337">
                    <a:extLst>
                      <a:ext uri="{FF2B5EF4-FFF2-40B4-BE49-F238E27FC236}">
                        <a16:creationId xmlns:a16="http://schemas.microsoft.com/office/drawing/2014/main" id="{AE0BC723-C441-4660-9DA0-2922AFCF0915}"/>
                      </a:ext>
                    </a:extLst>
                  </p14:cNvPr>
                  <p14:cNvContentPartPr/>
                  <p14:nvPr/>
                </p14:nvContentPartPr>
                <p14:xfrm>
                  <a:off x="11456208" y="2426616"/>
                  <a:ext cx="110160" cy="129960"/>
                </p14:xfrm>
              </p:contentPart>
            </mc:Choice>
            <mc:Fallback xmlns="">
              <p:pic>
                <p:nvPicPr>
                  <p:cNvPr id="338" name="Ink 337">
                    <a:extLst>
                      <a:ext uri="{FF2B5EF4-FFF2-40B4-BE49-F238E27FC236}">
                        <a16:creationId xmlns:a16="http://schemas.microsoft.com/office/drawing/2014/main" id="{AE0BC723-C441-4660-9DA0-2922AFCF0915}"/>
                      </a:ext>
                    </a:extLst>
                  </p:cNvPr>
                  <p:cNvPicPr/>
                  <p:nvPr/>
                </p:nvPicPr>
                <p:blipFill>
                  <a:blip r:embed="rId179"/>
                  <a:stretch>
                    <a:fillRect/>
                  </a:stretch>
                </p:blipFill>
                <p:spPr>
                  <a:xfrm>
                    <a:off x="11447568" y="2417976"/>
                    <a:ext cx="127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39" name="Ink 338">
                    <a:extLst>
                      <a:ext uri="{FF2B5EF4-FFF2-40B4-BE49-F238E27FC236}">
                        <a16:creationId xmlns:a16="http://schemas.microsoft.com/office/drawing/2014/main" id="{91552C13-AD1C-4F54-9991-7F8B531CEC68}"/>
                      </a:ext>
                    </a:extLst>
                  </p14:cNvPr>
                  <p14:cNvContentPartPr/>
                  <p14:nvPr/>
                </p14:nvContentPartPr>
                <p14:xfrm>
                  <a:off x="11590488" y="2456496"/>
                  <a:ext cx="68760" cy="126720"/>
                </p14:xfrm>
              </p:contentPart>
            </mc:Choice>
            <mc:Fallback xmlns="">
              <p:pic>
                <p:nvPicPr>
                  <p:cNvPr id="339" name="Ink 338">
                    <a:extLst>
                      <a:ext uri="{FF2B5EF4-FFF2-40B4-BE49-F238E27FC236}">
                        <a16:creationId xmlns:a16="http://schemas.microsoft.com/office/drawing/2014/main" id="{91552C13-AD1C-4F54-9991-7F8B531CEC68}"/>
                      </a:ext>
                    </a:extLst>
                  </p:cNvPr>
                  <p:cNvPicPr/>
                  <p:nvPr/>
                </p:nvPicPr>
                <p:blipFill>
                  <a:blip r:embed="rId181"/>
                  <a:stretch>
                    <a:fillRect/>
                  </a:stretch>
                </p:blipFill>
                <p:spPr>
                  <a:xfrm>
                    <a:off x="11581848" y="2447856"/>
                    <a:ext cx="86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40" name="Ink 339">
                    <a:extLst>
                      <a:ext uri="{FF2B5EF4-FFF2-40B4-BE49-F238E27FC236}">
                        <a16:creationId xmlns:a16="http://schemas.microsoft.com/office/drawing/2014/main" id="{834E3CCA-9C23-4176-8C17-E6F836DFA35C}"/>
                      </a:ext>
                    </a:extLst>
                  </p14:cNvPr>
                  <p14:cNvContentPartPr/>
                  <p14:nvPr/>
                </p14:nvContentPartPr>
                <p14:xfrm>
                  <a:off x="11568528" y="2513016"/>
                  <a:ext cx="149760" cy="20880"/>
                </p14:xfrm>
              </p:contentPart>
            </mc:Choice>
            <mc:Fallback xmlns="">
              <p:pic>
                <p:nvPicPr>
                  <p:cNvPr id="340" name="Ink 339">
                    <a:extLst>
                      <a:ext uri="{FF2B5EF4-FFF2-40B4-BE49-F238E27FC236}">
                        <a16:creationId xmlns:a16="http://schemas.microsoft.com/office/drawing/2014/main" id="{834E3CCA-9C23-4176-8C17-E6F836DFA35C}"/>
                      </a:ext>
                    </a:extLst>
                  </p:cNvPr>
                  <p:cNvPicPr/>
                  <p:nvPr/>
                </p:nvPicPr>
                <p:blipFill>
                  <a:blip r:embed="rId183"/>
                  <a:stretch>
                    <a:fillRect/>
                  </a:stretch>
                </p:blipFill>
                <p:spPr>
                  <a:xfrm>
                    <a:off x="11559888" y="2504016"/>
                    <a:ext cx="167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41" name="Ink 340">
                    <a:extLst>
                      <a:ext uri="{FF2B5EF4-FFF2-40B4-BE49-F238E27FC236}">
                        <a16:creationId xmlns:a16="http://schemas.microsoft.com/office/drawing/2014/main" id="{FD27BC3C-E01F-4852-97BA-F741F227E141}"/>
                      </a:ext>
                    </a:extLst>
                  </p14:cNvPr>
                  <p14:cNvContentPartPr/>
                  <p14:nvPr/>
                </p14:nvContentPartPr>
                <p14:xfrm>
                  <a:off x="11702088" y="2338776"/>
                  <a:ext cx="127800" cy="246960"/>
                </p14:xfrm>
              </p:contentPart>
            </mc:Choice>
            <mc:Fallback xmlns="">
              <p:pic>
                <p:nvPicPr>
                  <p:cNvPr id="341" name="Ink 340">
                    <a:extLst>
                      <a:ext uri="{FF2B5EF4-FFF2-40B4-BE49-F238E27FC236}">
                        <a16:creationId xmlns:a16="http://schemas.microsoft.com/office/drawing/2014/main" id="{FD27BC3C-E01F-4852-97BA-F741F227E141}"/>
                      </a:ext>
                    </a:extLst>
                  </p:cNvPr>
                  <p:cNvPicPr/>
                  <p:nvPr/>
                </p:nvPicPr>
                <p:blipFill>
                  <a:blip r:embed="rId185"/>
                  <a:stretch>
                    <a:fillRect/>
                  </a:stretch>
                </p:blipFill>
                <p:spPr>
                  <a:xfrm>
                    <a:off x="11693088" y="2330136"/>
                    <a:ext cx="145440" cy="264600"/>
                  </a:xfrm>
                  <a:prstGeom prst="rect">
                    <a:avLst/>
                  </a:prstGeom>
                </p:spPr>
              </p:pic>
            </mc:Fallback>
          </mc:AlternateContent>
        </p:grpSp>
      </p:grpSp>
      <p:grpSp>
        <p:nvGrpSpPr>
          <p:cNvPr id="515" name="Group 514">
            <a:extLst>
              <a:ext uri="{FF2B5EF4-FFF2-40B4-BE49-F238E27FC236}">
                <a16:creationId xmlns:a16="http://schemas.microsoft.com/office/drawing/2014/main" id="{E61EE2FA-31D4-4370-B843-C73C2F8CF0E5}"/>
              </a:ext>
            </a:extLst>
          </p:cNvPr>
          <p:cNvGrpSpPr/>
          <p:nvPr/>
        </p:nvGrpSpPr>
        <p:grpSpPr>
          <a:xfrm>
            <a:off x="8128008" y="1672974"/>
            <a:ext cx="3213720" cy="826200"/>
            <a:chOff x="8215128" y="2852136"/>
            <a:chExt cx="3213720" cy="826200"/>
          </a:xfrm>
        </p:grpSpPr>
        <mc:AlternateContent xmlns:mc="http://schemas.openxmlformats.org/markup-compatibility/2006" xmlns:p14="http://schemas.microsoft.com/office/powerpoint/2010/main">
          <mc:Choice Requires="p14">
            <p:contentPart p14:bwMode="auto" r:id="rId186">
              <p14:nvContentPartPr>
                <p14:cNvPr id="380" name="Ink 379">
                  <a:extLst>
                    <a:ext uri="{FF2B5EF4-FFF2-40B4-BE49-F238E27FC236}">
                      <a16:creationId xmlns:a16="http://schemas.microsoft.com/office/drawing/2014/main" id="{CAC96A68-6D3C-4746-A3AF-FF6F1F501789}"/>
                    </a:ext>
                  </a:extLst>
                </p14:cNvPr>
                <p14:cNvContentPartPr/>
                <p14:nvPr/>
              </p14:nvContentPartPr>
              <p14:xfrm>
                <a:off x="8215128" y="3026376"/>
                <a:ext cx="139320" cy="21600"/>
              </p14:xfrm>
            </p:contentPart>
          </mc:Choice>
          <mc:Fallback xmlns="">
            <p:pic>
              <p:nvPicPr>
                <p:cNvPr id="380" name="Ink 379">
                  <a:extLst>
                    <a:ext uri="{FF2B5EF4-FFF2-40B4-BE49-F238E27FC236}">
                      <a16:creationId xmlns:a16="http://schemas.microsoft.com/office/drawing/2014/main" id="{CAC96A68-6D3C-4746-A3AF-FF6F1F501789}"/>
                    </a:ext>
                  </a:extLst>
                </p:cNvPr>
                <p:cNvPicPr/>
                <p:nvPr/>
              </p:nvPicPr>
              <p:blipFill>
                <a:blip r:embed="rId187"/>
                <a:stretch>
                  <a:fillRect/>
                </a:stretch>
              </p:blipFill>
              <p:spPr>
                <a:xfrm>
                  <a:off x="8206488" y="3017736"/>
                  <a:ext cx="156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98" name="Ink 397">
                  <a:extLst>
                    <a:ext uri="{FF2B5EF4-FFF2-40B4-BE49-F238E27FC236}">
                      <a16:creationId xmlns:a16="http://schemas.microsoft.com/office/drawing/2014/main" id="{84AEF4C2-EB2F-4972-B0A1-6F5780CAC937}"/>
                    </a:ext>
                  </a:extLst>
                </p14:cNvPr>
                <p14:cNvContentPartPr/>
                <p14:nvPr/>
              </p14:nvContentPartPr>
              <p14:xfrm>
                <a:off x="10890648" y="2928816"/>
                <a:ext cx="442800" cy="122040"/>
              </p14:xfrm>
            </p:contentPart>
          </mc:Choice>
          <mc:Fallback xmlns="">
            <p:pic>
              <p:nvPicPr>
                <p:cNvPr id="398" name="Ink 397">
                  <a:extLst>
                    <a:ext uri="{FF2B5EF4-FFF2-40B4-BE49-F238E27FC236}">
                      <a16:creationId xmlns:a16="http://schemas.microsoft.com/office/drawing/2014/main" id="{84AEF4C2-EB2F-4972-B0A1-6F5780CAC937}"/>
                    </a:ext>
                  </a:extLst>
                </p:cNvPr>
                <p:cNvPicPr/>
                <p:nvPr/>
              </p:nvPicPr>
              <p:blipFill>
                <a:blip r:embed="rId189"/>
                <a:stretch>
                  <a:fillRect/>
                </a:stretch>
              </p:blipFill>
              <p:spPr>
                <a:xfrm>
                  <a:off x="10882008" y="2920176"/>
                  <a:ext cx="460440" cy="139680"/>
                </a:xfrm>
                <a:prstGeom prst="rect">
                  <a:avLst/>
                </a:prstGeom>
              </p:spPr>
            </p:pic>
          </mc:Fallback>
        </mc:AlternateContent>
        <p:grpSp>
          <p:nvGrpSpPr>
            <p:cNvPr id="424" name="Group 423">
              <a:extLst>
                <a:ext uri="{FF2B5EF4-FFF2-40B4-BE49-F238E27FC236}">
                  <a16:creationId xmlns:a16="http://schemas.microsoft.com/office/drawing/2014/main" id="{2EFB8CF8-7ACD-4752-A129-F7D493C94EB8}"/>
                </a:ext>
              </a:extLst>
            </p:cNvPr>
            <p:cNvGrpSpPr/>
            <p:nvPr/>
          </p:nvGrpSpPr>
          <p:grpSpPr>
            <a:xfrm>
              <a:off x="8476128" y="2852136"/>
              <a:ext cx="2952720" cy="826200"/>
              <a:chOff x="8476128" y="2852136"/>
              <a:chExt cx="2952720" cy="826200"/>
            </a:xfrm>
          </p:grpSpPr>
          <mc:AlternateContent xmlns:mc="http://schemas.openxmlformats.org/markup-compatibility/2006" xmlns:p14="http://schemas.microsoft.com/office/powerpoint/2010/main">
            <mc:Choice Requires="p14">
              <p:contentPart p14:bwMode="auto" r:id="rId190">
                <p14:nvContentPartPr>
                  <p14:cNvPr id="381" name="Ink 380">
                    <a:extLst>
                      <a:ext uri="{FF2B5EF4-FFF2-40B4-BE49-F238E27FC236}">
                        <a16:creationId xmlns:a16="http://schemas.microsoft.com/office/drawing/2014/main" id="{204F3BC2-4035-493C-A0EB-D470968A86A6}"/>
                      </a:ext>
                    </a:extLst>
                  </p14:cNvPr>
                  <p14:cNvContentPartPr/>
                  <p14:nvPr/>
                </p14:nvContentPartPr>
                <p14:xfrm>
                  <a:off x="8476128" y="2952216"/>
                  <a:ext cx="141840" cy="145800"/>
                </p14:xfrm>
              </p:contentPart>
            </mc:Choice>
            <mc:Fallback xmlns="">
              <p:pic>
                <p:nvPicPr>
                  <p:cNvPr id="381" name="Ink 380">
                    <a:extLst>
                      <a:ext uri="{FF2B5EF4-FFF2-40B4-BE49-F238E27FC236}">
                        <a16:creationId xmlns:a16="http://schemas.microsoft.com/office/drawing/2014/main" id="{204F3BC2-4035-493C-A0EB-D470968A86A6}"/>
                      </a:ext>
                    </a:extLst>
                  </p:cNvPr>
                  <p:cNvPicPr/>
                  <p:nvPr/>
                </p:nvPicPr>
                <p:blipFill>
                  <a:blip r:embed="rId191"/>
                  <a:stretch>
                    <a:fillRect/>
                  </a:stretch>
                </p:blipFill>
                <p:spPr>
                  <a:xfrm>
                    <a:off x="8467128" y="2943216"/>
                    <a:ext cx="159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82" name="Ink 381">
                    <a:extLst>
                      <a:ext uri="{FF2B5EF4-FFF2-40B4-BE49-F238E27FC236}">
                        <a16:creationId xmlns:a16="http://schemas.microsoft.com/office/drawing/2014/main" id="{C7416DBE-364B-43BB-A37D-8FD2E136BF49}"/>
                      </a:ext>
                    </a:extLst>
                  </p14:cNvPr>
                  <p14:cNvContentPartPr/>
                  <p14:nvPr/>
                </p14:nvContentPartPr>
                <p14:xfrm>
                  <a:off x="8769528" y="2923056"/>
                  <a:ext cx="117360" cy="185040"/>
                </p14:xfrm>
              </p:contentPart>
            </mc:Choice>
            <mc:Fallback xmlns="">
              <p:pic>
                <p:nvPicPr>
                  <p:cNvPr id="382" name="Ink 381">
                    <a:extLst>
                      <a:ext uri="{FF2B5EF4-FFF2-40B4-BE49-F238E27FC236}">
                        <a16:creationId xmlns:a16="http://schemas.microsoft.com/office/drawing/2014/main" id="{C7416DBE-364B-43BB-A37D-8FD2E136BF49}"/>
                      </a:ext>
                    </a:extLst>
                  </p:cNvPr>
                  <p:cNvPicPr/>
                  <p:nvPr/>
                </p:nvPicPr>
                <p:blipFill>
                  <a:blip r:embed="rId193"/>
                  <a:stretch>
                    <a:fillRect/>
                  </a:stretch>
                </p:blipFill>
                <p:spPr>
                  <a:xfrm>
                    <a:off x="8760888" y="2914056"/>
                    <a:ext cx="135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83" name="Ink 382">
                    <a:extLst>
                      <a:ext uri="{FF2B5EF4-FFF2-40B4-BE49-F238E27FC236}">
                        <a16:creationId xmlns:a16="http://schemas.microsoft.com/office/drawing/2014/main" id="{F8821029-1601-49F4-9847-7950FAFAB403}"/>
                      </a:ext>
                    </a:extLst>
                  </p14:cNvPr>
                  <p14:cNvContentPartPr/>
                  <p14:nvPr/>
                </p14:nvContentPartPr>
                <p14:xfrm>
                  <a:off x="8960328" y="2973816"/>
                  <a:ext cx="100800" cy="113760"/>
                </p14:xfrm>
              </p:contentPart>
            </mc:Choice>
            <mc:Fallback xmlns="">
              <p:pic>
                <p:nvPicPr>
                  <p:cNvPr id="383" name="Ink 382">
                    <a:extLst>
                      <a:ext uri="{FF2B5EF4-FFF2-40B4-BE49-F238E27FC236}">
                        <a16:creationId xmlns:a16="http://schemas.microsoft.com/office/drawing/2014/main" id="{F8821029-1601-49F4-9847-7950FAFAB403}"/>
                      </a:ext>
                    </a:extLst>
                  </p:cNvPr>
                  <p:cNvPicPr/>
                  <p:nvPr/>
                </p:nvPicPr>
                <p:blipFill>
                  <a:blip r:embed="rId195"/>
                  <a:stretch>
                    <a:fillRect/>
                  </a:stretch>
                </p:blipFill>
                <p:spPr>
                  <a:xfrm>
                    <a:off x="8951688" y="2965176"/>
                    <a:ext cx="11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84" name="Ink 383">
                    <a:extLst>
                      <a:ext uri="{FF2B5EF4-FFF2-40B4-BE49-F238E27FC236}">
                        <a16:creationId xmlns:a16="http://schemas.microsoft.com/office/drawing/2014/main" id="{1C7A083A-7FCA-4668-8D4F-2347872C1E2E}"/>
                      </a:ext>
                    </a:extLst>
                  </p14:cNvPr>
                  <p14:cNvContentPartPr/>
                  <p14:nvPr/>
                </p14:nvContentPartPr>
                <p14:xfrm>
                  <a:off x="8925408" y="2960856"/>
                  <a:ext cx="318240" cy="144360"/>
                </p14:xfrm>
              </p:contentPart>
            </mc:Choice>
            <mc:Fallback xmlns="">
              <p:pic>
                <p:nvPicPr>
                  <p:cNvPr id="384" name="Ink 383">
                    <a:extLst>
                      <a:ext uri="{FF2B5EF4-FFF2-40B4-BE49-F238E27FC236}">
                        <a16:creationId xmlns:a16="http://schemas.microsoft.com/office/drawing/2014/main" id="{1C7A083A-7FCA-4668-8D4F-2347872C1E2E}"/>
                      </a:ext>
                    </a:extLst>
                  </p:cNvPr>
                  <p:cNvPicPr/>
                  <p:nvPr/>
                </p:nvPicPr>
                <p:blipFill>
                  <a:blip r:embed="rId197"/>
                  <a:stretch>
                    <a:fillRect/>
                  </a:stretch>
                </p:blipFill>
                <p:spPr>
                  <a:xfrm>
                    <a:off x="8916768" y="2952216"/>
                    <a:ext cx="335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86" name="Ink 385">
                    <a:extLst>
                      <a:ext uri="{FF2B5EF4-FFF2-40B4-BE49-F238E27FC236}">
                        <a16:creationId xmlns:a16="http://schemas.microsoft.com/office/drawing/2014/main" id="{108C10AF-E5C4-4B23-ABCA-3643090E290A}"/>
                      </a:ext>
                    </a:extLst>
                  </p14:cNvPr>
                  <p14:cNvContentPartPr/>
                  <p14:nvPr/>
                </p14:nvContentPartPr>
                <p14:xfrm>
                  <a:off x="9309888" y="3047616"/>
                  <a:ext cx="183240" cy="12240"/>
                </p14:xfrm>
              </p:contentPart>
            </mc:Choice>
            <mc:Fallback xmlns="">
              <p:pic>
                <p:nvPicPr>
                  <p:cNvPr id="386" name="Ink 385">
                    <a:extLst>
                      <a:ext uri="{FF2B5EF4-FFF2-40B4-BE49-F238E27FC236}">
                        <a16:creationId xmlns:a16="http://schemas.microsoft.com/office/drawing/2014/main" id="{108C10AF-E5C4-4B23-ABCA-3643090E290A}"/>
                      </a:ext>
                    </a:extLst>
                  </p:cNvPr>
                  <p:cNvPicPr/>
                  <p:nvPr/>
                </p:nvPicPr>
                <p:blipFill>
                  <a:blip r:embed="rId199"/>
                  <a:stretch>
                    <a:fillRect/>
                  </a:stretch>
                </p:blipFill>
                <p:spPr>
                  <a:xfrm>
                    <a:off x="9301248" y="3038976"/>
                    <a:ext cx="200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87" name="Ink 386">
                    <a:extLst>
                      <a:ext uri="{FF2B5EF4-FFF2-40B4-BE49-F238E27FC236}">
                        <a16:creationId xmlns:a16="http://schemas.microsoft.com/office/drawing/2014/main" id="{05F45125-5188-4B37-90DE-73939188A1FB}"/>
                      </a:ext>
                    </a:extLst>
                  </p14:cNvPr>
                  <p14:cNvContentPartPr/>
                  <p14:nvPr/>
                </p14:nvContentPartPr>
                <p14:xfrm>
                  <a:off x="9400248" y="2983896"/>
                  <a:ext cx="19800" cy="88200"/>
                </p14:xfrm>
              </p:contentPart>
            </mc:Choice>
            <mc:Fallback xmlns="">
              <p:pic>
                <p:nvPicPr>
                  <p:cNvPr id="387" name="Ink 386">
                    <a:extLst>
                      <a:ext uri="{FF2B5EF4-FFF2-40B4-BE49-F238E27FC236}">
                        <a16:creationId xmlns:a16="http://schemas.microsoft.com/office/drawing/2014/main" id="{05F45125-5188-4B37-90DE-73939188A1FB}"/>
                      </a:ext>
                    </a:extLst>
                  </p:cNvPr>
                  <p:cNvPicPr/>
                  <p:nvPr/>
                </p:nvPicPr>
                <p:blipFill>
                  <a:blip r:embed="rId201"/>
                  <a:stretch>
                    <a:fillRect/>
                  </a:stretch>
                </p:blipFill>
                <p:spPr>
                  <a:xfrm>
                    <a:off x="9391248" y="2975256"/>
                    <a:ext cx="37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88" name="Ink 387">
                    <a:extLst>
                      <a:ext uri="{FF2B5EF4-FFF2-40B4-BE49-F238E27FC236}">
                        <a16:creationId xmlns:a16="http://schemas.microsoft.com/office/drawing/2014/main" id="{C5A8CAA0-EC9D-4F12-A705-F22DE5CD8758}"/>
                      </a:ext>
                    </a:extLst>
                  </p14:cNvPr>
                  <p14:cNvContentPartPr/>
                  <p14:nvPr/>
                </p14:nvContentPartPr>
                <p14:xfrm>
                  <a:off x="9561888" y="2917656"/>
                  <a:ext cx="118080" cy="138960"/>
                </p14:xfrm>
              </p:contentPart>
            </mc:Choice>
            <mc:Fallback xmlns="">
              <p:pic>
                <p:nvPicPr>
                  <p:cNvPr id="388" name="Ink 387">
                    <a:extLst>
                      <a:ext uri="{FF2B5EF4-FFF2-40B4-BE49-F238E27FC236}">
                        <a16:creationId xmlns:a16="http://schemas.microsoft.com/office/drawing/2014/main" id="{C5A8CAA0-EC9D-4F12-A705-F22DE5CD8758}"/>
                      </a:ext>
                    </a:extLst>
                  </p:cNvPr>
                  <p:cNvPicPr/>
                  <p:nvPr/>
                </p:nvPicPr>
                <p:blipFill>
                  <a:blip r:embed="rId203"/>
                  <a:stretch>
                    <a:fillRect/>
                  </a:stretch>
                </p:blipFill>
                <p:spPr>
                  <a:xfrm>
                    <a:off x="9553248" y="2908656"/>
                    <a:ext cx="135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89" name="Ink 388">
                    <a:extLst>
                      <a:ext uri="{FF2B5EF4-FFF2-40B4-BE49-F238E27FC236}">
                        <a16:creationId xmlns:a16="http://schemas.microsoft.com/office/drawing/2014/main" id="{EE97D86A-831B-42E0-A740-C97CB428C423}"/>
                      </a:ext>
                    </a:extLst>
                  </p14:cNvPr>
                  <p14:cNvContentPartPr/>
                  <p14:nvPr/>
                </p14:nvContentPartPr>
                <p14:xfrm>
                  <a:off x="9552888" y="2954736"/>
                  <a:ext cx="242640" cy="103320"/>
                </p14:xfrm>
              </p:contentPart>
            </mc:Choice>
            <mc:Fallback xmlns="">
              <p:pic>
                <p:nvPicPr>
                  <p:cNvPr id="389" name="Ink 388">
                    <a:extLst>
                      <a:ext uri="{FF2B5EF4-FFF2-40B4-BE49-F238E27FC236}">
                        <a16:creationId xmlns:a16="http://schemas.microsoft.com/office/drawing/2014/main" id="{EE97D86A-831B-42E0-A740-C97CB428C423}"/>
                      </a:ext>
                    </a:extLst>
                  </p:cNvPr>
                  <p:cNvPicPr/>
                  <p:nvPr/>
                </p:nvPicPr>
                <p:blipFill>
                  <a:blip r:embed="rId205"/>
                  <a:stretch>
                    <a:fillRect/>
                  </a:stretch>
                </p:blipFill>
                <p:spPr>
                  <a:xfrm>
                    <a:off x="9544248" y="2946096"/>
                    <a:ext cx="260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90" name="Ink 389">
                    <a:extLst>
                      <a:ext uri="{FF2B5EF4-FFF2-40B4-BE49-F238E27FC236}">
                        <a16:creationId xmlns:a16="http://schemas.microsoft.com/office/drawing/2014/main" id="{DACAE600-9DDD-4AC1-AA61-F51364F6E3D4}"/>
                      </a:ext>
                    </a:extLst>
                  </p14:cNvPr>
                  <p14:cNvContentPartPr/>
                  <p14:nvPr/>
                </p14:nvContentPartPr>
                <p14:xfrm>
                  <a:off x="9847008" y="2981016"/>
                  <a:ext cx="109440" cy="87480"/>
                </p14:xfrm>
              </p:contentPart>
            </mc:Choice>
            <mc:Fallback xmlns="">
              <p:pic>
                <p:nvPicPr>
                  <p:cNvPr id="390" name="Ink 389">
                    <a:extLst>
                      <a:ext uri="{FF2B5EF4-FFF2-40B4-BE49-F238E27FC236}">
                        <a16:creationId xmlns:a16="http://schemas.microsoft.com/office/drawing/2014/main" id="{DACAE600-9DDD-4AC1-AA61-F51364F6E3D4}"/>
                      </a:ext>
                    </a:extLst>
                  </p:cNvPr>
                  <p:cNvPicPr/>
                  <p:nvPr/>
                </p:nvPicPr>
                <p:blipFill>
                  <a:blip r:embed="rId207"/>
                  <a:stretch>
                    <a:fillRect/>
                  </a:stretch>
                </p:blipFill>
                <p:spPr>
                  <a:xfrm>
                    <a:off x="9838368" y="2972016"/>
                    <a:ext cx="127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91" name="Ink 390">
                    <a:extLst>
                      <a:ext uri="{FF2B5EF4-FFF2-40B4-BE49-F238E27FC236}">
                        <a16:creationId xmlns:a16="http://schemas.microsoft.com/office/drawing/2014/main" id="{A361007D-6380-4936-89A8-65194715290E}"/>
                      </a:ext>
                    </a:extLst>
                  </p14:cNvPr>
                  <p14:cNvContentPartPr/>
                  <p14:nvPr/>
                </p14:nvContentPartPr>
                <p14:xfrm>
                  <a:off x="9946368" y="2906496"/>
                  <a:ext cx="177840" cy="128880"/>
                </p14:xfrm>
              </p:contentPart>
            </mc:Choice>
            <mc:Fallback xmlns="">
              <p:pic>
                <p:nvPicPr>
                  <p:cNvPr id="391" name="Ink 390">
                    <a:extLst>
                      <a:ext uri="{FF2B5EF4-FFF2-40B4-BE49-F238E27FC236}">
                        <a16:creationId xmlns:a16="http://schemas.microsoft.com/office/drawing/2014/main" id="{A361007D-6380-4936-89A8-65194715290E}"/>
                      </a:ext>
                    </a:extLst>
                  </p:cNvPr>
                  <p:cNvPicPr/>
                  <p:nvPr/>
                </p:nvPicPr>
                <p:blipFill>
                  <a:blip r:embed="rId209"/>
                  <a:stretch>
                    <a:fillRect/>
                  </a:stretch>
                </p:blipFill>
                <p:spPr>
                  <a:xfrm>
                    <a:off x="9937728" y="2897856"/>
                    <a:ext cx="195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92" name="Ink 391">
                    <a:extLst>
                      <a:ext uri="{FF2B5EF4-FFF2-40B4-BE49-F238E27FC236}">
                        <a16:creationId xmlns:a16="http://schemas.microsoft.com/office/drawing/2014/main" id="{99C2B6C3-BFA6-45F9-81C0-E41D695447FB}"/>
                      </a:ext>
                    </a:extLst>
                  </p14:cNvPr>
                  <p14:cNvContentPartPr/>
                  <p14:nvPr/>
                </p14:nvContentPartPr>
                <p14:xfrm>
                  <a:off x="10141488" y="2948616"/>
                  <a:ext cx="205200" cy="90000"/>
                </p14:xfrm>
              </p:contentPart>
            </mc:Choice>
            <mc:Fallback xmlns="">
              <p:pic>
                <p:nvPicPr>
                  <p:cNvPr id="392" name="Ink 391">
                    <a:extLst>
                      <a:ext uri="{FF2B5EF4-FFF2-40B4-BE49-F238E27FC236}">
                        <a16:creationId xmlns:a16="http://schemas.microsoft.com/office/drawing/2014/main" id="{99C2B6C3-BFA6-45F9-81C0-E41D695447FB}"/>
                      </a:ext>
                    </a:extLst>
                  </p:cNvPr>
                  <p:cNvPicPr/>
                  <p:nvPr/>
                </p:nvPicPr>
                <p:blipFill>
                  <a:blip r:embed="rId211"/>
                  <a:stretch>
                    <a:fillRect/>
                  </a:stretch>
                </p:blipFill>
                <p:spPr>
                  <a:xfrm>
                    <a:off x="10132848" y="2939616"/>
                    <a:ext cx="222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93" name="Ink 392">
                    <a:extLst>
                      <a:ext uri="{FF2B5EF4-FFF2-40B4-BE49-F238E27FC236}">
                        <a16:creationId xmlns:a16="http://schemas.microsoft.com/office/drawing/2014/main" id="{4C9675BF-87EC-4D2A-860D-D23C0CE032B7}"/>
                      </a:ext>
                    </a:extLst>
                  </p14:cNvPr>
                  <p14:cNvContentPartPr/>
                  <p14:nvPr/>
                </p14:nvContentPartPr>
                <p14:xfrm>
                  <a:off x="10417248" y="2882016"/>
                  <a:ext cx="108360" cy="158760"/>
                </p14:xfrm>
              </p:contentPart>
            </mc:Choice>
            <mc:Fallback xmlns="">
              <p:pic>
                <p:nvPicPr>
                  <p:cNvPr id="393" name="Ink 392">
                    <a:extLst>
                      <a:ext uri="{FF2B5EF4-FFF2-40B4-BE49-F238E27FC236}">
                        <a16:creationId xmlns:a16="http://schemas.microsoft.com/office/drawing/2014/main" id="{4C9675BF-87EC-4D2A-860D-D23C0CE032B7}"/>
                      </a:ext>
                    </a:extLst>
                  </p:cNvPr>
                  <p:cNvPicPr/>
                  <p:nvPr/>
                </p:nvPicPr>
                <p:blipFill>
                  <a:blip r:embed="rId213"/>
                  <a:stretch>
                    <a:fillRect/>
                  </a:stretch>
                </p:blipFill>
                <p:spPr>
                  <a:xfrm>
                    <a:off x="10408248" y="2873016"/>
                    <a:ext cx="126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94" name="Ink 393">
                    <a:extLst>
                      <a:ext uri="{FF2B5EF4-FFF2-40B4-BE49-F238E27FC236}">
                        <a16:creationId xmlns:a16="http://schemas.microsoft.com/office/drawing/2014/main" id="{23AB8280-74B8-4851-8491-E99CD6B14D5D}"/>
                      </a:ext>
                    </a:extLst>
                  </p14:cNvPr>
                  <p14:cNvContentPartPr/>
                  <p14:nvPr/>
                </p14:nvContentPartPr>
                <p14:xfrm>
                  <a:off x="10612008" y="2852136"/>
                  <a:ext cx="148320" cy="153360"/>
                </p14:xfrm>
              </p:contentPart>
            </mc:Choice>
            <mc:Fallback xmlns="">
              <p:pic>
                <p:nvPicPr>
                  <p:cNvPr id="394" name="Ink 393">
                    <a:extLst>
                      <a:ext uri="{FF2B5EF4-FFF2-40B4-BE49-F238E27FC236}">
                        <a16:creationId xmlns:a16="http://schemas.microsoft.com/office/drawing/2014/main" id="{23AB8280-74B8-4851-8491-E99CD6B14D5D}"/>
                      </a:ext>
                    </a:extLst>
                  </p:cNvPr>
                  <p:cNvPicPr/>
                  <p:nvPr/>
                </p:nvPicPr>
                <p:blipFill>
                  <a:blip r:embed="rId215"/>
                  <a:stretch>
                    <a:fillRect/>
                  </a:stretch>
                </p:blipFill>
                <p:spPr>
                  <a:xfrm>
                    <a:off x="10603368" y="2843136"/>
                    <a:ext cx="165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6" name="Ink 395">
                    <a:extLst>
                      <a:ext uri="{FF2B5EF4-FFF2-40B4-BE49-F238E27FC236}">
                        <a16:creationId xmlns:a16="http://schemas.microsoft.com/office/drawing/2014/main" id="{D600DCF6-33C1-4197-9674-D34E58A01A59}"/>
                      </a:ext>
                    </a:extLst>
                  </p14:cNvPr>
                  <p14:cNvContentPartPr/>
                  <p14:nvPr/>
                </p14:nvContentPartPr>
                <p14:xfrm>
                  <a:off x="9964008" y="2897856"/>
                  <a:ext cx="132120" cy="20160"/>
                </p14:xfrm>
              </p:contentPart>
            </mc:Choice>
            <mc:Fallback xmlns="">
              <p:pic>
                <p:nvPicPr>
                  <p:cNvPr id="396" name="Ink 395">
                    <a:extLst>
                      <a:ext uri="{FF2B5EF4-FFF2-40B4-BE49-F238E27FC236}">
                        <a16:creationId xmlns:a16="http://schemas.microsoft.com/office/drawing/2014/main" id="{D600DCF6-33C1-4197-9674-D34E58A01A59}"/>
                      </a:ext>
                    </a:extLst>
                  </p:cNvPr>
                  <p:cNvPicPr/>
                  <p:nvPr/>
                </p:nvPicPr>
                <p:blipFill>
                  <a:blip r:embed="rId217"/>
                  <a:stretch>
                    <a:fillRect/>
                  </a:stretch>
                </p:blipFill>
                <p:spPr>
                  <a:xfrm>
                    <a:off x="9955368" y="2888856"/>
                    <a:ext cx="149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99" name="Ink 398">
                    <a:extLst>
                      <a:ext uri="{FF2B5EF4-FFF2-40B4-BE49-F238E27FC236}">
                        <a16:creationId xmlns:a16="http://schemas.microsoft.com/office/drawing/2014/main" id="{C3E51D66-CB7E-4C4B-9464-2D514E1FFF83}"/>
                      </a:ext>
                    </a:extLst>
                  </p14:cNvPr>
                  <p14:cNvContentPartPr/>
                  <p14:nvPr/>
                </p14:nvContentPartPr>
                <p14:xfrm>
                  <a:off x="8786448" y="3317616"/>
                  <a:ext cx="120240" cy="90720"/>
                </p14:xfrm>
              </p:contentPart>
            </mc:Choice>
            <mc:Fallback xmlns="">
              <p:pic>
                <p:nvPicPr>
                  <p:cNvPr id="399" name="Ink 398">
                    <a:extLst>
                      <a:ext uri="{FF2B5EF4-FFF2-40B4-BE49-F238E27FC236}">
                        <a16:creationId xmlns:a16="http://schemas.microsoft.com/office/drawing/2014/main" id="{C3E51D66-CB7E-4C4B-9464-2D514E1FFF83}"/>
                      </a:ext>
                    </a:extLst>
                  </p:cNvPr>
                  <p:cNvPicPr/>
                  <p:nvPr/>
                </p:nvPicPr>
                <p:blipFill>
                  <a:blip r:embed="rId219"/>
                  <a:stretch>
                    <a:fillRect/>
                  </a:stretch>
                </p:blipFill>
                <p:spPr>
                  <a:xfrm>
                    <a:off x="8777448" y="3308616"/>
                    <a:ext cx="137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00" name="Ink 399">
                    <a:extLst>
                      <a:ext uri="{FF2B5EF4-FFF2-40B4-BE49-F238E27FC236}">
                        <a16:creationId xmlns:a16="http://schemas.microsoft.com/office/drawing/2014/main" id="{4F6EB269-6E06-47DE-9928-58C4CE91B85D}"/>
                      </a:ext>
                    </a:extLst>
                  </p14:cNvPr>
                  <p14:cNvContentPartPr/>
                  <p14:nvPr/>
                </p14:nvContentPartPr>
                <p14:xfrm>
                  <a:off x="8912448" y="3311136"/>
                  <a:ext cx="94680" cy="96840"/>
                </p14:xfrm>
              </p:contentPart>
            </mc:Choice>
            <mc:Fallback xmlns="">
              <p:pic>
                <p:nvPicPr>
                  <p:cNvPr id="400" name="Ink 399">
                    <a:extLst>
                      <a:ext uri="{FF2B5EF4-FFF2-40B4-BE49-F238E27FC236}">
                        <a16:creationId xmlns:a16="http://schemas.microsoft.com/office/drawing/2014/main" id="{4F6EB269-6E06-47DE-9928-58C4CE91B85D}"/>
                      </a:ext>
                    </a:extLst>
                  </p:cNvPr>
                  <p:cNvPicPr/>
                  <p:nvPr/>
                </p:nvPicPr>
                <p:blipFill>
                  <a:blip r:embed="rId221"/>
                  <a:stretch>
                    <a:fillRect/>
                  </a:stretch>
                </p:blipFill>
                <p:spPr>
                  <a:xfrm>
                    <a:off x="8903808" y="3302136"/>
                    <a:ext cx="112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01" name="Ink 400">
                    <a:extLst>
                      <a:ext uri="{FF2B5EF4-FFF2-40B4-BE49-F238E27FC236}">
                        <a16:creationId xmlns:a16="http://schemas.microsoft.com/office/drawing/2014/main" id="{B562BC82-8FF4-406A-9008-94B56A33871B}"/>
                      </a:ext>
                    </a:extLst>
                  </p14:cNvPr>
                  <p14:cNvContentPartPr/>
                  <p14:nvPr/>
                </p14:nvContentPartPr>
                <p14:xfrm>
                  <a:off x="9033768" y="3306816"/>
                  <a:ext cx="92880" cy="260280"/>
                </p14:xfrm>
              </p:contentPart>
            </mc:Choice>
            <mc:Fallback xmlns="">
              <p:pic>
                <p:nvPicPr>
                  <p:cNvPr id="401" name="Ink 400">
                    <a:extLst>
                      <a:ext uri="{FF2B5EF4-FFF2-40B4-BE49-F238E27FC236}">
                        <a16:creationId xmlns:a16="http://schemas.microsoft.com/office/drawing/2014/main" id="{B562BC82-8FF4-406A-9008-94B56A33871B}"/>
                      </a:ext>
                    </a:extLst>
                  </p:cNvPr>
                  <p:cNvPicPr/>
                  <p:nvPr/>
                </p:nvPicPr>
                <p:blipFill>
                  <a:blip r:embed="rId223"/>
                  <a:stretch>
                    <a:fillRect/>
                  </a:stretch>
                </p:blipFill>
                <p:spPr>
                  <a:xfrm>
                    <a:off x="9024768" y="3297816"/>
                    <a:ext cx="110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02" name="Ink 401">
                    <a:extLst>
                      <a:ext uri="{FF2B5EF4-FFF2-40B4-BE49-F238E27FC236}">
                        <a16:creationId xmlns:a16="http://schemas.microsoft.com/office/drawing/2014/main" id="{FE145ADC-9175-4BA3-9FDF-793FAD2B8A25}"/>
                      </a:ext>
                    </a:extLst>
                  </p14:cNvPr>
                  <p14:cNvContentPartPr/>
                  <p14:nvPr/>
                </p14:nvContentPartPr>
                <p14:xfrm>
                  <a:off x="9154008" y="3224016"/>
                  <a:ext cx="103320" cy="120600"/>
                </p14:xfrm>
              </p:contentPart>
            </mc:Choice>
            <mc:Fallback xmlns="">
              <p:pic>
                <p:nvPicPr>
                  <p:cNvPr id="402" name="Ink 401">
                    <a:extLst>
                      <a:ext uri="{FF2B5EF4-FFF2-40B4-BE49-F238E27FC236}">
                        <a16:creationId xmlns:a16="http://schemas.microsoft.com/office/drawing/2014/main" id="{FE145ADC-9175-4BA3-9FDF-793FAD2B8A25}"/>
                      </a:ext>
                    </a:extLst>
                  </p:cNvPr>
                  <p:cNvPicPr/>
                  <p:nvPr/>
                </p:nvPicPr>
                <p:blipFill>
                  <a:blip r:embed="rId225"/>
                  <a:stretch>
                    <a:fillRect/>
                  </a:stretch>
                </p:blipFill>
                <p:spPr>
                  <a:xfrm>
                    <a:off x="9145368" y="3215016"/>
                    <a:ext cx="120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03" name="Ink 402">
                    <a:extLst>
                      <a:ext uri="{FF2B5EF4-FFF2-40B4-BE49-F238E27FC236}">
                        <a16:creationId xmlns:a16="http://schemas.microsoft.com/office/drawing/2014/main" id="{1C2BDCBB-72A5-4294-8DAF-73ED00345538}"/>
                      </a:ext>
                    </a:extLst>
                  </p14:cNvPr>
                  <p14:cNvContentPartPr/>
                  <p14:nvPr/>
                </p14:nvContentPartPr>
                <p14:xfrm>
                  <a:off x="9233568" y="3213576"/>
                  <a:ext cx="160560" cy="163440"/>
                </p14:xfrm>
              </p:contentPart>
            </mc:Choice>
            <mc:Fallback xmlns="">
              <p:pic>
                <p:nvPicPr>
                  <p:cNvPr id="403" name="Ink 402">
                    <a:extLst>
                      <a:ext uri="{FF2B5EF4-FFF2-40B4-BE49-F238E27FC236}">
                        <a16:creationId xmlns:a16="http://schemas.microsoft.com/office/drawing/2014/main" id="{1C2BDCBB-72A5-4294-8DAF-73ED00345538}"/>
                      </a:ext>
                    </a:extLst>
                  </p:cNvPr>
                  <p:cNvPicPr/>
                  <p:nvPr/>
                </p:nvPicPr>
                <p:blipFill>
                  <a:blip r:embed="rId227"/>
                  <a:stretch>
                    <a:fillRect/>
                  </a:stretch>
                </p:blipFill>
                <p:spPr>
                  <a:xfrm>
                    <a:off x="9224568" y="3204936"/>
                    <a:ext cx="178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04" name="Ink 403">
                    <a:extLst>
                      <a:ext uri="{FF2B5EF4-FFF2-40B4-BE49-F238E27FC236}">
                        <a16:creationId xmlns:a16="http://schemas.microsoft.com/office/drawing/2014/main" id="{E0E04C78-A46B-41C7-BAEC-1BE1D91D3F49}"/>
                      </a:ext>
                    </a:extLst>
                  </p14:cNvPr>
                  <p14:cNvContentPartPr/>
                  <p14:nvPr/>
                </p14:nvContentPartPr>
                <p14:xfrm>
                  <a:off x="9415008" y="3294936"/>
                  <a:ext cx="95040" cy="74520"/>
                </p14:xfrm>
              </p:contentPart>
            </mc:Choice>
            <mc:Fallback xmlns="">
              <p:pic>
                <p:nvPicPr>
                  <p:cNvPr id="404" name="Ink 403">
                    <a:extLst>
                      <a:ext uri="{FF2B5EF4-FFF2-40B4-BE49-F238E27FC236}">
                        <a16:creationId xmlns:a16="http://schemas.microsoft.com/office/drawing/2014/main" id="{E0E04C78-A46B-41C7-BAEC-1BE1D91D3F49}"/>
                      </a:ext>
                    </a:extLst>
                  </p:cNvPr>
                  <p:cNvPicPr/>
                  <p:nvPr/>
                </p:nvPicPr>
                <p:blipFill>
                  <a:blip r:embed="rId229"/>
                  <a:stretch>
                    <a:fillRect/>
                  </a:stretch>
                </p:blipFill>
                <p:spPr>
                  <a:xfrm>
                    <a:off x="9406008" y="3285936"/>
                    <a:ext cx="112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06" name="Ink 405">
                    <a:extLst>
                      <a:ext uri="{FF2B5EF4-FFF2-40B4-BE49-F238E27FC236}">
                        <a16:creationId xmlns:a16="http://schemas.microsoft.com/office/drawing/2014/main" id="{B88B19B2-284C-49D2-AD1C-84A847C5D57C}"/>
                      </a:ext>
                    </a:extLst>
                  </p14:cNvPr>
                  <p14:cNvContentPartPr/>
                  <p14:nvPr/>
                </p14:nvContentPartPr>
                <p14:xfrm>
                  <a:off x="9553968" y="3280896"/>
                  <a:ext cx="268200" cy="108360"/>
                </p14:xfrm>
              </p:contentPart>
            </mc:Choice>
            <mc:Fallback xmlns="">
              <p:pic>
                <p:nvPicPr>
                  <p:cNvPr id="406" name="Ink 405">
                    <a:extLst>
                      <a:ext uri="{FF2B5EF4-FFF2-40B4-BE49-F238E27FC236}">
                        <a16:creationId xmlns:a16="http://schemas.microsoft.com/office/drawing/2014/main" id="{B88B19B2-284C-49D2-AD1C-84A847C5D57C}"/>
                      </a:ext>
                    </a:extLst>
                  </p:cNvPr>
                  <p:cNvPicPr/>
                  <p:nvPr/>
                </p:nvPicPr>
                <p:blipFill>
                  <a:blip r:embed="rId231"/>
                  <a:stretch>
                    <a:fillRect/>
                  </a:stretch>
                </p:blipFill>
                <p:spPr>
                  <a:xfrm>
                    <a:off x="9544968" y="3272256"/>
                    <a:ext cx="285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08" name="Ink 407">
                    <a:extLst>
                      <a:ext uri="{FF2B5EF4-FFF2-40B4-BE49-F238E27FC236}">
                        <a16:creationId xmlns:a16="http://schemas.microsoft.com/office/drawing/2014/main" id="{84B2D54A-86B1-45F7-97DD-9D8305131480}"/>
                      </a:ext>
                    </a:extLst>
                  </p14:cNvPr>
                  <p14:cNvContentPartPr/>
                  <p14:nvPr/>
                </p14:nvContentPartPr>
                <p14:xfrm>
                  <a:off x="9930888" y="3317616"/>
                  <a:ext cx="154800" cy="3240"/>
                </p14:xfrm>
              </p:contentPart>
            </mc:Choice>
            <mc:Fallback xmlns="">
              <p:pic>
                <p:nvPicPr>
                  <p:cNvPr id="408" name="Ink 407">
                    <a:extLst>
                      <a:ext uri="{FF2B5EF4-FFF2-40B4-BE49-F238E27FC236}">
                        <a16:creationId xmlns:a16="http://schemas.microsoft.com/office/drawing/2014/main" id="{84B2D54A-86B1-45F7-97DD-9D8305131480}"/>
                      </a:ext>
                    </a:extLst>
                  </p:cNvPr>
                  <p:cNvPicPr/>
                  <p:nvPr/>
                </p:nvPicPr>
                <p:blipFill>
                  <a:blip r:embed="rId233"/>
                  <a:stretch>
                    <a:fillRect/>
                  </a:stretch>
                </p:blipFill>
                <p:spPr>
                  <a:xfrm>
                    <a:off x="9922248" y="3308616"/>
                    <a:ext cx="172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09" name="Ink 408">
                    <a:extLst>
                      <a:ext uri="{FF2B5EF4-FFF2-40B4-BE49-F238E27FC236}">
                        <a16:creationId xmlns:a16="http://schemas.microsoft.com/office/drawing/2014/main" id="{AC53C6ED-DBB1-44E5-B177-747B9B1C1575}"/>
                      </a:ext>
                    </a:extLst>
                  </p14:cNvPr>
                  <p14:cNvContentPartPr/>
                  <p14:nvPr/>
                </p14:nvContentPartPr>
                <p14:xfrm>
                  <a:off x="10010448" y="3243816"/>
                  <a:ext cx="38520" cy="101160"/>
                </p14:xfrm>
              </p:contentPart>
            </mc:Choice>
            <mc:Fallback xmlns="">
              <p:pic>
                <p:nvPicPr>
                  <p:cNvPr id="409" name="Ink 408">
                    <a:extLst>
                      <a:ext uri="{FF2B5EF4-FFF2-40B4-BE49-F238E27FC236}">
                        <a16:creationId xmlns:a16="http://schemas.microsoft.com/office/drawing/2014/main" id="{AC53C6ED-DBB1-44E5-B177-747B9B1C1575}"/>
                      </a:ext>
                    </a:extLst>
                  </p:cNvPr>
                  <p:cNvPicPr/>
                  <p:nvPr/>
                </p:nvPicPr>
                <p:blipFill>
                  <a:blip r:embed="rId235"/>
                  <a:stretch>
                    <a:fillRect/>
                  </a:stretch>
                </p:blipFill>
                <p:spPr>
                  <a:xfrm>
                    <a:off x="10001808" y="3234816"/>
                    <a:ext cx="56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11" name="Ink 410">
                    <a:extLst>
                      <a:ext uri="{FF2B5EF4-FFF2-40B4-BE49-F238E27FC236}">
                        <a16:creationId xmlns:a16="http://schemas.microsoft.com/office/drawing/2014/main" id="{15841DD9-AB29-4321-ABED-5FC1893E0A76}"/>
                      </a:ext>
                    </a:extLst>
                  </p14:cNvPr>
                  <p14:cNvContentPartPr/>
                  <p14:nvPr/>
                </p14:nvContentPartPr>
                <p14:xfrm>
                  <a:off x="10187928" y="3152736"/>
                  <a:ext cx="927360" cy="314280"/>
                </p14:xfrm>
              </p:contentPart>
            </mc:Choice>
            <mc:Fallback xmlns="">
              <p:pic>
                <p:nvPicPr>
                  <p:cNvPr id="411" name="Ink 410">
                    <a:extLst>
                      <a:ext uri="{FF2B5EF4-FFF2-40B4-BE49-F238E27FC236}">
                        <a16:creationId xmlns:a16="http://schemas.microsoft.com/office/drawing/2014/main" id="{15841DD9-AB29-4321-ABED-5FC1893E0A76}"/>
                      </a:ext>
                    </a:extLst>
                  </p:cNvPr>
                  <p:cNvPicPr/>
                  <p:nvPr/>
                </p:nvPicPr>
                <p:blipFill>
                  <a:blip r:embed="rId237"/>
                  <a:stretch>
                    <a:fillRect/>
                  </a:stretch>
                </p:blipFill>
                <p:spPr>
                  <a:xfrm>
                    <a:off x="10178928" y="3143736"/>
                    <a:ext cx="9450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12" name="Ink 411">
                    <a:extLst>
                      <a:ext uri="{FF2B5EF4-FFF2-40B4-BE49-F238E27FC236}">
                        <a16:creationId xmlns:a16="http://schemas.microsoft.com/office/drawing/2014/main" id="{D0AF65E1-24A6-4A10-AC63-CA1FBC5B2671}"/>
                      </a:ext>
                    </a:extLst>
                  </p14:cNvPr>
                  <p14:cNvContentPartPr/>
                  <p14:nvPr/>
                </p14:nvContentPartPr>
                <p14:xfrm>
                  <a:off x="11167128" y="3213936"/>
                  <a:ext cx="261720" cy="114120"/>
                </p14:xfrm>
              </p:contentPart>
            </mc:Choice>
            <mc:Fallback xmlns="">
              <p:pic>
                <p:nvPicPr>
                  <p:cNvPr id="412" name="Ink 411">
                    <a:extLst>
                      <a:ext uri="{FF2B5EF4-FFF2-40B4-BE49-F238E27FC236}">
                        <a16:creationId xmlns:a16="http://schemas.microsoft.com/office/drawing/2014/main" id="{D0AF65E1-24A6-4A10-AC63-CA1FBC5B2671}"/>
                      </a:ext>
                    </a:extLst>
                  </p:cNvPr>
                  <p:cNvPicPr/>
                  <p:nvPr/>
                </p:nvPicPr>
                <p:blipFill>
                  <a:blip r:embed="rId239"/>
                  <a:stretch>
                    <a:fillRect/>
                  </a:stretch>
                </p:blipFill>
                <p:spPr>
                  <a:xfrm>
                    <a:off x="11158488" y="3205296"/>
                    <a:ext cx="279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14" name="Ink 413">
                    <a:extLst>
                      <a:ext uri="{FF2B5EF4-FFF2-40B4-BE49-F238E27FC236}">
                        <a16:creationId xmlns:a16="http://schemas.microsoft.com/office/drawing/2014/main" id="{7852A024-7A5D-456C-BE99-740A1E0438BF}"/>
                      </a:ext>
                    </a:extLst>
                  </p14:cNvPr>
                  <p14:cNvContentPartPr/>
                  <p14:nvPr/>
                </p14:nvContentPartPr>
                <p14:xfrm>
                  <a:off x="10605528" y="3419136"/>
                  <a:ext cx="81720" cy="158400"/>
                </p14:xfrm>
              </p:contentPart>
            </mc:Choice>
            <mc:Fallback xmlns="">
              <p:pic>
                <p:nvPicPr>
                  <p:cNvPr id="414" name="Ink 413">
                    <a:extLst>
                      <a:ext uri="{FF2B5EF4-FFF2-40B4-BE49-F238E27FC236}">
                        <a16:creationId xmlns:a16="http://schemas.microsoft.com/office/drawing/2014/main" id="{7852A024-7A5D-456C-BE99-740A1E0438BF}"/>
                      </a:ext>
                    </a:extLst>
                  </p:cNvPr>
                  <p:cNvPicPr/>
                  <p:nvPr/>
                </p:nvPicPr>
                <p:blipFill>
                  <a:blip r:embed="rId241"/>
                  <a:stretch>
                    <a:fillRect/>
                  </a:stretch>
                </p:blipFill>
                <p:spPr>
                  <a:xfrm>
                    <a:off x="10596528" y="3410496"/>
                    <a:ext cx="99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15" name="Ink 414">
                    <a:extLst>
                      <a:ext uri="{FF2B5EF4-FFF2-40B4-BE49-F238E27FC236}">
                        <a16:creationId xmlns:a16="http://schemas.microsoft.com/office/drawing/2014/main" id="{67AB4F8F-9FFF-498A-AD26-606624C0DBC6}"/>
                      </a:ext>
                    </a:extLst>
                  </p14:cNvPr>
                  <p14:cNvContentPartPr/>
                  <p14:nvPr/>
                </p14:nvContentPartPr>
                <p14:xfrm>
                  <a:off x="10776528" y="3432816"/>
                  <a:ext cx="104760" cy="118080"/>
                </p14:xfrm>
              </p:contentPart>
            </mc:Choice>
            <mc:Fallback xmlns="">
              <p:pic>
                <p:nvPicPr>
                  <p:cNvPr id="415" name="Ink 414">
                    <a:extLst>
                      <a:ext uri="{FF2B5EF4-FFF2-40B4-BE49-F238E27FC236}">
                        <a16:creationId xmlns:a16="http://schemas.microsoft.com/office/drawing/2014/main" id="{67AB4F8F-9FFF-498A-AD26-606624C0DBC6}"/>
                      </a:ext>
                    </a:extLst>
                  </p:cNvPr>
                  <p:cNvPicPr/>
                  <p:nvPr/>
                </p:nvPicPr>
                <p:blipFill>
                  <a:blip r:embed="rId243"/>
                  <a:stretch>
                    <a:fillRect/>
                  </a:stretch>
                </p:blipFill>
                <p:spPr>
                  <a:xfrm>
                    <a:off x="10767888" y="3424176"/>
                    <a:ext cx="122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16" name="Ink 415">
                    <a:extLst>
                      <a:ext uri="{FF2B5EF4-FFF2-40B4-BE49-F238E27FC236}">
                        <a16:creationId xmlns:a16="http://schemas.microsoft.com/office/drawing/2014/main" id="{5D618C68-3CA2-4225-AB5F-DF297ADF1EAB}"/>
                      </a:ext>
                    </a:extLst>
                  </p14:cNvPr>
                  <p14:cNvContentPartPr/>
                  <p14:nvPr/>
                </p14:nvContentPartPr>
                <p14:xfrm>
                  <a:off x="10951128" y="3449376"/>
                  <a:ext cx="112680" cy="124200"/>
                </p14:xfrm>
              </p:contentPart>
            </mc:Choice>
            <mc:Fallback xmlns="">
              <p:pic>
                <p:nvPicPr>
                  <p:cNvPr id="416" name="Ink 415">
                    <a:extLst>
                      <a:ext uri="{FF2B5EF4-FFF2-40B4-BE49-F238E27FC236}">
                        <a16:creationId xmlns:a16="http://schemas.microsoft.com/office/drawing/2014/main" id="{5D618C68-3CA2-4225-AB5F-DF297ADF1EAB}"/>
                      </a:ext>
                    </a:extLst>
                  </p:cNvPr>
                  <p:cNvPicPr/>
                  <p:nvPr/>
                </p:nvPicPr>
                <p:blipFill>
                  <a:blip r:embed="rId245"/>
                  <a:stretch>
                    <a:fillRect/>
                  </a:stretch>
                </p:blipFill>
                <p:spPr>
                  <a:xfrm>
                    <a:off x="10942128" y="3440376"/>
                    <a:ext cx="130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17" name="Ink 416">
                    <a:extLst>
                      <a:ext uri="{FF2B5EF4-FFF2-40B4-BE49-F238E27FC236}">
                        <a16:creationId xmlns:a16="http://schemas.microsoft.com/office/drawing/2014/main" id="{85D7D3A1-7E13-4DC6-9676-449273DB0D1A}"/>
                      </a:ext>
                    </a:extLst>
                  </p14:cNvPr>
                  <p14:cNvContentPartPr/>
                  <p14:nvPr/>
                </p14:nvContentPartPr>
                <p14:xfrm>
                  <a:off x="11145888" y="3348216"/>
                  <a:ext cx="113760" cy="252720"/>
                </p14:xfrm>
              </p:contentPart>
            </mc:Choice>
            <mc:Fallback xmlns="">
              <p:pic>
                <p:nvPicPr>
                  <p:cNvPr id="417" name="Ink 416">
                    <a:extLst>
                      <a:ext uri="{FF2B5EF4-FFF2-40B4-BE49-F238E27FC236}">
                        <a16:creationId xmlns:a16="http://schemas.microsoft.com/office/drawing/2014/main" id="{85D7D3A1-7E13-4DC6-9676-449273DB0D1A}"/>
                      </a:ext>
                    </a:extLst>
                  </p:cNvPr>
                  <p:cNvPicPr/>
                  <p:nvPr/>
                </p:nvPicPr>
                <p:blipFill>
                  <a:blip r:embed="rId247"/>
                  <a:stretch>
                    <a:fillRect/>
                  </a:stretch>
                </p:blipFill>
                <p:spPr>
                  <a:xfrm>
                    <a:off x="11137248" y="3339576"/>
                    <a:ext cx="1314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19" name="Ink 418">
                    <a:extLst>
                      <a:ext uri="{FF2B5EF4-FFF2-40B4-BE49-F238E27FC236}">
                        <a16:creationId xmlns:a16="http://schemas.microsoft.com/office/drawing/2014/main" id="{87AA170C-D952-47D0-B8A6-FEA506B215F3}"/>
                      </a:ext>
                    </a:extLst>
                  </p14:cNvPr>
                  <p14:cNvContentPartPr/>
                  <p14:nvPr/>
                </p14:nvContentPartPr>
                <p14:xfrm>
                  <a:off x="9159768" y="3512016"/>
                  <a:ext cx="84240" cy="133200"/>
                </p14:xfrm>
              </p:contentPart>
            </mc:Choice>
            <mc:Fallback xmlns="">
              <p:pic>
                <p:nvPicPr>
                  <p:cNvPr id="419" name="Ink 418">
                    <a:extLst>
                      <a:ext uri="{FF2B5EF4-FFF2-40B4-BE49-F238E27FC236}">
                        <a16:creationId xmlns:a16="http://schemas.microsoft.com/office/drawing/2014/main" id="{87AA170C-D952-47D0-B8A6-FEA506B215F3}"/>
                      </a:ext>
                    </a:extLst>
                  </p:cNvPr>
                  <p:cNvPicPr/>
                  <p:nvPr/>
                </p:nvPicPr>
                <p:blipFill>
                  <a:blip r:embed="rId249"/>
                  <a:stretch>
                    <a:fillRect/>
                  </a:stretch>
                </p:blipFill>
                <p:spPr>
                  <a:xfrm>
                    <a:off x="9150768" y="3503016"/>
                    <a:ext cx="101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20" name="Ink 419">
                    <a:extLst>
                      <a:ext uri="{FF2B5EF4-FFF2-40B4-BE49-F238E27FC236}">
                        <a16:creationId xmlns:a16="http://schemas.microsoft.com/office/drawing/2014/main" id="{261B0C60-D581-4F56-8722-F81C8BDDE8F9}"/>
                      </a:ext>
                    </a:extLst>
                  </p14:cNvPr>
                  <p14:cNvContentPartPr/>
                  <p14:nvPr/>
                </p14:nvContentPartPr>
                <p14:xfrm>
                  <a:off x="9312408" y="3512376"/>
                  <a:ext cx="119880" cy="117000"/>
                </p14:xfrm>
              </p:contentPart>
            </mc:Choice>
            <mc:Fallback xmlns="">
              <p:pic>
                <p:nvPicPr>
                  <p:cNvPr id="420" name="Ink 419">
                    <a:extLst>
                      <a:ext uri="{FF2B5EF4-FFF2-40B4-BE49-F238E27FC236}">
                        <a16:creationId xmlns:a16="http://schemas.microsoft.com/office/drawing/2014/main" id="{261B0C60-D581-4F56-8722-F81C8BDDE8F9}"/>
                      </a:ext>
                    </a:extLst>
                  </p:cNvPr>
                  <p:cNvPicPr/>
                  <p:nvPr/>
                </p:nvPicPr>
                <p:blipFill>
                  <a:blip r:embed="rId251"/>
                  <a:stretch>
                    <a:fillRect/>
                  </a:stretch>
                </p:blipFill>
                <p:spPr>
                  <a:xfrm>
                    <a:off x="9303408" y="3503376"/>
                    <a:ext cx="137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21" name="Ink 420">
                    <a:extLst>
                      <a:ext uri="{FF2B5EF4-FFF2-40B4-BE49-F238E27FC236}">
                        <a16:creationId xmlns:a16="http://schemas.microsoft.com/office/drawing/2014/main" id="{87000C63-1720-441B-8A15-0AF4D4017876}"/>
                      </a:ext>
                    </a:extLst>
                  </p14:cNvPr>
                  <p14:cNvContentPartPr/>
                  <p14:nvPr/>
                </p14:nvContentPartPr>
                <p14:xfrm>
                  <a:off x="9483048" y="3538656"/>
                  <a:ext cx="94680" cy="81000"/>
                </p14:xfrm>
              </p:contentPart>
            </mc:Choice>
            <mc:Fallback xmlns="">
              <p:pic>
                <p:nvPicPr>
                  <p:cNvPr id="421" name="Ink 420">
                    <a:extLst>
                      <a:ext uri="{FF2B5EF4-FFF2-40B4-BE49-F238E27FC236}">
                        <a16:creationId xmlns:a16="http://schemas.microsoft.com/office/drawing/2014/main" id="{87000C63-1720-441B-8A15-0AF4D4017876}"/>
                      </a:ext>
                    </a:extLst>
                  </p:cNvPr>
                  <p:cNvPicPr/>
                  <p:nvPr/>
                </p:nvPicPr>
                <p:blipFill>
                  <a:blip r:embed="rId253"/>
                  <a:stretch>
                    <a:fillRect/>
                  </a:stretch>
                </p:blipFill>
                <p:spPr>
                  <a:xfrm>
                    <a:off x="9474408" y="3529656"/>
                    <a:ext cx="112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22" name="Ink 421">
                    <a:extLst>
                      <a:ext uri="{FF2B5EF4-FFF2-40B4-BE49-F238E27FC236}">
                        <a16:creationId xmlns:a16="http://schemas.microsoft.com/office/drawing/2014/main" id="{3CAF7CDC-AB49-42F5-9859-6E32049B2D51}"/>
                      </a:ext>
                    </a:extLst>
                  </p14:cNvPr>
                  <p14:cNvContentPartPr/>
                  <p14:nvPr/>
                </p14:nvContentPartPr>
                <p14:xfrm>
                  <a:off x="9541728" y="3540096"/>
                  <a:ext cx="10080" cy="84600"/>
                </p14:xfrm>
              </p:contentPart>
            </mc:Choice>
            <mc:Fallback xmlns="">
              <p:pic>
                <p:nvPicPr>
                  <p:cNvPr id="422" name="Ink 421">
                    <a:extLst>
                      <a:ext uri="{FF2B5EF4-FFF2-40B4-BE49-F238E27FC236}">
                        <a16:creationId xmlns:a16="http://schemas.microsoft.com/office/drawing/2014/main" id="{3CAF7CDC-AB49-42F5-9859-6E32049B2D51}"/>
                      </a:ext>
                    </a:extLst>
                  </p:cNvPr>
                  <p:cNvPicPr/>
                  <p:nvPr/>
                </p:nvPicPr>
                <p:blipFill>
                  <a:blip r:embed="rId255"/>
                  <a:stretch>
                    <a:fillRect/>
                  </a:stretch>
                </p:blipFill>
                <p:spPr>
                  <a:xfrm>
                    <a:off x="9532728" y="3531096"/>
                    <a:ext cx="2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23" name="Ink 422">
                    <a:extLst>
                      <a:ext uri="{FF2B5EF4-FFF2-40B4-BE49-F238E27FC236}">
                        <a16:creationId xmlns:a16="http://schemas.microsoft.com/office/drawing/2014/main" id="{D7FD11CE-856F-4585-94FC-A5F7DBEF7BEE}"/>
                      </a:ext>
                    </a:extLst>
                  </p14:cNvPr>
                  <p14:cNvContentPartPr/>
                  <p14:nvPr/>
                </p14:nvContentPartPr>
                <p14:xfrm>
                  <a:off x="9577368" y="3434616"/>
                  <a:ext cx="121320" cy="243720"/>
                </p14:xfrm>
              </p:contentPart>
            </mc:Choice>
            <mc:Fallback xmlns="">
              <p:pic>
                <p:nvPicPr>
                  <p:cNvPr id="423" name="Ink 422">
                    <a:extLst>
                      <a:ext uri="{FF2B5EF4-FFF2-40B4-BE49-F238E27FC236}">
                        <a16:creationId xmlns:a16="http://schemas.microsoft.com/office/drawing/2014/main" id="{D7FD11CE-856F-4585-94FC-A5F7DBEF7BEE}"/>
                      </a:ext>
                    </a:extLst>
                  </p:cNvPr>
                  <p:cNvPicPr/>
                  <p:nvPr/>
                </p:nvPicPr>
                <p:blipFill>
                  <a:blip r:embed="rId257"/>
                  <a:stretch>
                    <a:fillRect/>
                  </a:stretch>
                </p:blipFill>
                <p:spPr>
                  <a:xfrm>
                    <a:off x="9568728" y="3425976"/>
                    <a:ext cx="138960" cy="261360"/>
                  </a:xfrm>
                  <a:prstGeom prst="rect">
                    <a:avLst/>
                  </a:prstGeom>
                </p:spPr>
              </p:pic>
            </mc:Fallback>
          </mc:AlternateContent>
        </p:grpSp>
      </p:grpSp>
      <p:grpSp>
        <p:nvGrpSpPr>
          <p:cNvPr id="429" name="Group 428">
            <a:extLst>
              <a:ext uri="{FF2B5EF4-FFF2-40B4-BE49-F238E27FC236}">
                <a16:creationId xmlns:a16="http://schemas.microsoft.com/office/drawing/2014/main" id="{17CC88AE-31CF-403C-9FF8-E9B88598A9A3}"/>
              </a:ext>
            </a:extLst>
          </p:cNvPr>
          <p:cNvGrpSpPr/>
          <p:nvPr/>
        </p:nvGrpSpPr>
        <p:grpSpPr>
          <a:xfrm>
            <a:off x="10742436" y="1489194"/>
            <a:ext cx="358200" cy="259920"/>
            <a:chOff x="10862568" y="2698776"/>
            <a:chExt cx="358200" cy="259920"/>
          </a:xfrm>
        </p:grpSpPr>
        <mc:AlternateContent xmlns:mc="http://schemas.openxmlformats.org/markup-compatibility/2006" xmlns:p14="http://schemas.microsoft.com/office/powerpoint/2010/main">
          <mc:Choice Requires="p14">
            <p:contentPart p14:bwMode="auto" r:id="rId258">
              <p14:nvContentPartPr>
                <p14:cNvPr id="425" name="Ink 424">
                  <a:extLst>
                    <a:ext uri="{FF2B5EF4-FFF2-40B4-BE49-F238E27FC236}">
                      <a16:creationId xmlns:a16="http://schemas.microsoft.com/office/drawing/2014/main" id="{D601F436-E466-4F4A-882F-75A8A92A5FC7}"/>
                    </a:ext>
                  </a:extLst>
                </p14:cNvPr>
                <p14:cNvContentPartPr/>
                <p14:nvPr/>
              </p14:nvContentPartPr>
              <p14:xfrm>
                <a:off x="10862568" y="2795616"/>
                <a:ext cx="45000" cy="158400"/>
              </p14:xfrm>
            </p:contentPart>
          </mc:Choice>
          <mc:Fallback xmlns="">
            <p:pic>
              <p:nvPicPr>
                <p:cNvPr id="425" name="Ink 424">
                  <a:extLst>
                    <a:ext uri="{FF2B5EF4-FFF2-40B4-BE49-F238E27FC236}">
                      <a16:creationId xmlns:a16="http://schemas.microsoft.com/office/drawing/2014/main" id="{D601F436-E466-4F4A-882F-75A8A92A5FC7}"/>
                    </a:ext>
                  </a:extLst>
                </p:cNvPr>
                <p:cNvPicPr/>
                <p:nvPr/>
              </p:nvPicPr>
              <p:blipFill>
                <a:blip r:embed="rId259"/>
                <a:stretch>
                  <a:fillRect/>
                </a:stretch>
              </p:blipFill>
              <p:spPr>
                <a:xfrm>
                  <a:off x="10853568" y="2786616"/>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26" name="Ink 425">
                  <a:extLst>
                    <a:ext uri="{FF2B5EF4-FFF2-40B4-BE49-F238E27FC236}">
                      <a16:creationId xmlns:a16="http://schemas.microsoft.com/office/drawing/2014/main" id="{1EAD9141-F5B9-49AD-86BC-D27A7AEB63FE}"/>
                    </a:ext>
                  </a:extLst>
                </p14:cNvPr>
                <p14:cNvContentPartPr/>
                <p14:nvPr/>
              </p14:nvContentPartPr>
              <p14:xfrm>
                <a:off x="10959768" y="2776536"/>
                <a:ext cx="105120" cy="141840"/>
              </p14:xfrm>
            </p:contentPart>
          </mc:Choice>
          <mc:Fallback xmlns="">
            <p:pic>
              <p:nvPicPr>
                <p:cNvPr id="426" name="Ink 425">
                  <a:extLst>
                    <a:ext uri="{FF2B5EF4-FFF2-40B4-BE49-F238E27FC236}">
                      <a16:creationId xmlns:a16="http://schemas.microsoft.com/office/drawing/2014/main" id="{1EAD9141-F5B9-49AD-86BC-D27A7AEB63FE}"/>
                    </a:ext>
                  </a:extLst>
                </p:cNvPr>
                <p:cNvPicPr/>
                <p:nvPr/>
              </p:nvPicPr>
              <p:blipFill>
                <a:blip r:embed="rId261"/>
                <a:stretch>
                  <a:fillRect/>
                </a:stretch>
              </p:blipFill>
              <p:spPr>
                <a:xfrm>
                  <a:off x="10951128" y="2767896"/>
                  <a:ext cx="122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27" name="Ink 426">
                  <a:extLst>
                    <a:ext uri="{FF2B5EF4-FFF2-40B4-BE49-F238E27FC236}">
                      <a16:creationId xmlns:a16="http://schemas.microsoft.com/office/drawing/2014/main" id="{06B6E0B2-E1B9-4163-90FB-44261A66E9A2}"/>
                    </a:ext>
                  </a:extLst>
                </p14:cNvPr>
                <p14:cNvContentPartPr/>
                <p14:nvPr/>
              </p14:nvContentPartPr>
              <p14:xfrm>
                <a:off x="11061288" y="2803536"/>
                <a:ext cx="60480" cy="101520"/>
              </p14:xfrm>
            </p:contentPart>
          </mc:Choice>
          <mc:Fallback xmlns="">
            <p:pic>
              <p:nvPicPr>
                <p:cNvPr id="427" name="Ink 426">
                  <a:extLst>
                    <a:ext uri="{FF2B5EF4-FFF2-40B4-BE49-F238E27FC236}">
                      <a16:creationId xmlns:a16="http://schemas.microsoft.com/office/drawing/2014/main" id="{06B6E0B2-E1B9-4163-90FB-44261A66E9A2}"/>
                    </a:ext>
                  </a:extLst>
                </p:cNvPr>
                <p:cNvPicPr/>
                <p:nvPr/>
              </p:nvPicPr>
              <p:blipFill>
                <a:blip r:embed="rId263"/>
                <a:stretch>
                  <a:fillRect/>
                </a:stretch>
              </p:blipFill>
              <p:spPr>
                <a:xfrm>
                  <a:off x="11052648" y="2794536"/>
                  <a:ext cx="78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28" name="Ink 427">
                  <a:extLst>
                    <a:ext uri="{FF2B5EF4-FFF2-40B4-BE49-F238E27FC236}">
                      <a16:creationId xmlns:a16="http://schemas.microsoft.com/office/drawing/2014/main" id="{667E296D-DD8F-46BE-9EDF-E62A69646F0A}"/>
                    </a:ext>
                  </a:extLst>
                </p14:cNvPr>
                <p14:cNvContentPartPr/>
                <p14:nvPr/>
              </p14:nvContentPartPr>
              <p14:xfrm>
                <a:off x="11151648" y="2698776"/>
                <a:ext cx="69120" cy="259920"/>
              </p14:xfrm>
            </p:contentPart>
          </mc:Choice>
          <mc:Fallback xmlns="">
            <p:pic>
              <p:nvPicPr>
                <p:cNvPr id="428" name="Ink 427">
                  <a:extLst>
                    <a:ext uri="{FF2B5EF4-FFF2-40B4-BE49-F238E27FC236}">
                      <a16:creationId xmlns:a16="http://schemas.microsoft.com/office/drawing/2014/main" id="{667E296D-DD8F-46BE-9EDF-E62A69646F0A}"/>
                    </a:ext>
                  </a:extLst>
                </p:cNvPr>
                <p:cNvPicPr/>
                <p:nvPr/>
              </p:nvPicPr>
              <p:blipFill>
                <a:blip r:embed="rId265"/>
                <a:stretch>
                  <a:fillRect/>
                </a:stretch>
              </p:blipFill>
              <p:spPr>
                <a:xfrm>
                  <a:off x="11143008" y="2690136"/>
                  <a:ext cx="86760" cy="277560"/>
                </a:xfrm>
                <a:prstGeom prst="rect">
                  <a:avLst/>
                </a:prstGeom>
              </p:spPr>
            </p:pic>
          </mc:Fallback>
        </mc:AlternateContent>
      </p:grpSp>
      <p:grpSp>
        <p:nvGrpSpPr>
          <p:cNvPr id="516" name="Group 515">
            <a:extLst>
              <a:ext uri="{FF2B5EF4-FFF2-40B4-BE49-F238E27FC236}">
                <a16:creationId xmlns:a16="http://schemas.microsoft.com/office/drawing/2014/main" id="{F92D5CF2-169B-4631-B87F-3BBD4802925B}"/>
              </a:ext>
            </a:extLst>
          </p:cNvPr>
          <p:cNvGrpSpPr/>
          <p:nvPr/>
        </p:nvGrpSpPr>
        <p:grpSpPr>
          <a:xfrm>
            <a:off x="8106048" y="747216"/>
            <a:ext cx="3257280" cy="608040"/>
            <a:chOff x="8807688" y="3792456"/>
            <a:chExt cx="3257280" cy="608040"/>
          </a:xfrm>
        </p:grpSpPr>
        <mc:AlternateContent xmlns:mc="http://schemas.openxmlformats.org/markup-compatibility/2006" xmlns:p14="http://schemas.microsoft.com/office/powerpoint/2010/main">
          <mc:Choice Requires="p14">
            <p:contentPart p14:bwMode="auto" r:id="rId266">
              <p14:nvContentPartPr>
                <p14:cNvPr id="437" name="Ink 436">
                  <a:extLst>
                    <a:ext uri="{FF2B5EF4-FFF2-40B4-BE49-F238E27FC236}">
                      <a16:creationId xmlns:a16="http://schemas.microsoft.com/office/drawing/2014/main" id="{9DD67BE4-1BCD-4680-9209-250E8ADD9F6C}"/>
                    </a:ext>
                  </a:extLst>
                </p14:cNvPr>
                <p14:cNvContentPartPr/>
                <p14:nvPr/>
              </p14:nvContentPartPr>
              <p14:xfrm>
                <a:off x="8807688" y="4097736"/>
                <a:ext cx="210960" cy="21240"/>
              </p14:xfrm>
            </p:contentPart>
          </mc:Choice>
          <mc:Fallback xmlns="">
            <p:pic>
              <p:nvPicPr>
                <p:cNvPr id="437" name="Ink 436">
                  <a:extLst>
                    <a:ext uri="{FF2B5EF4-FFF2-40B4-BE49-F238E27FC236}">
                      <a16:creationId xmlns:a16="http://schemas.microsoft.com/office/drawing/2014/main" id="{9DD67BE4-1BCD-4680-9209-250E8ADD9F6C}"/>
                    </a:ext>
                  </a:extLst>
                </p:cNvPr>
                <p:cNvPicPr/>
                <p:nvPr/>
              </p:nvPicPr>
              <p:blipFill>
                <a:blip r:embed="rId267"/>
                <a:stretch>
                  <a:fillRect/>
                </a:stretch>
              </p:blipFill>
              <p:spPr>
                <a:xfrm>
                  <a:off x="8799048" y="4089096"/>
                  <a:ext cx="228600" cy="38880"/>
                </a:xfrm>
                <a:prstGeom prst="rect">
                  <a:avLst/>
                </a:prstGeom>
              </p:spPr>
            </p:pic>
          </mc:Fallback>
        </mc:AlternateContent>
        <p:grpSp>
          <p:nvGrpSpPr>
            <p:cNvPr id="442" name="Group 441">
              <a:extLst>
                <a:ext uri="{FF2B5EF4-FFF2-40B4-BE49-F238E27FC236}">
                  <a16:creationId xmlns:a16="http://schemas.microsoft.com/office/drawing/2014/main" id="{846D0264-CA7A-445B-AFC7-9AE10A19A0C2}"/>
                </a:ext>
              </a:extLst>
            </p:cNvPr>
            <p:cNvGrpSpPr/>
            <p:nvPr/>
          </p:nvGrpSpPr>
          <p:grpSpPr>
            <a:xfrm>
              <a:off x="9166968" y="3906216"/>
              <a:ext cx="756360" cy="209160"/>
              <a:chOff x="9166968" y="3906216"/>
              <a:chExt cx="756360" cy="209160"/>
            </a:xfrm>
          </p:grpSpPr>
          <mc:AlternateContent xmlns:mc="http://schemas.openxmlformats.org/markup-compatibility/2006" xmlns:p14="http://schemas.microsoft.com/office/powerpoint/2010/main">
            <mc:Choice Requires="p14">
              <p:contentPart p14:bwMode="auto" r:id="rId268">
                <p14:nvContentPartPr>
                  <p14:cNvPr id="438" name="Ink 437">
                    <a:extLst>
                      <a:ext uri="{FF2B5EF4-FFF2-40B4-BE49-F238E27FC236}">
                        <a16:creationId xmlns:a16="http://schemas.microsoft.com/office/drawing/2014/main" id="{9C7CDBF7-9FC1-4255-B945-7F6DF351B901}"/>
                      </a:ext>
                    </a:extLst>
                  </p14:cNvPr>
                  <p14:cNvContentPartPr/>
                  <p14:nvPr/>
                </p14:nvContentPartPr>
                <p14:xfrm>
                  <a:off x="9166968" y="3906216"/>
                  <a:ext cx="185040" cy="209160"/>
                </p14:xfrm>
              </p:contentPart>
            </mc:Choice>
            <mc:Fallback xmlns="">
              <p:pic>
                <p:nvPicPr>
                  <p:cNvPr id="438" name="Ink 437">
                    <a:extLst>
                      <a:ext uri="{FF2B5EF4-FFF2-40B4-BE49-F238E27FC236}">
                        <a16:creationId xmlns:a16="http://schemas.microsoft.com/office/drawing/2014/main" id="{9C7CDBF7-9FC1-4255-B945-7F6DF351B901}"/>
                      </a:ext>
                    </a:extLst>
                  </p:cNvPr>
                  <p:cNvPicPr/>
                  <p:nvPr/>
                </p:nvPicPr>
                <p:blipFill>
                  <a:blip r:embed="rId269"/>
                  <a:stretch>
                    <a:fillRect/>
                  </a:stretch>
                </p:blipFill>
                <p:spPr>
                  <a:xfrm>
                    <a:off x="9157968" y="3897576"/>
                    <a:ext cx="202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39" name="Ink 438">
                    <a:extLst>
                      <a:ext uri="{FF2B5EF4-FFF2-40B4-BE49-F238E27FC236}">
                        <a16:creationId xmlns:a16="http://schemas.microsoft.com/office/drawing/2014/main" id="{5482297F-C10D-4CDB-A851-C2F8C0D6DCF1}"/>
                      </a:ext>
                    </a:extLst>
                  </p14:cNvPr>
                  <p14:cNvContentPartPr/>
                  <p14:nvPr/>
                </p14:nvContentPartPr>
                <p14:xfrm>
                  <a:off x="9453528" y="3938616"/>
                  <a:ext cx="114480" cy="162000"/>
                </p14:xfrm>
              </p:contentPart>
            </mc:Choice>
            <mc:Fallback xmlns="">
              <p:pic>
                <p:nvPicPr>
                  <p:cNvPr id="439" name="Ink 438">
                    <a:extLst>
                      <a:ext uri="{FF2B5EF4-FFF2-40B4-BE49-F238E27FC236}">
                        <a16:creationId xmlns:a16="http://schemas.microsoft.com/office/drawing/2014/main" id="{5482297F-C10D-4CDB-A851-C2F8C0D6DCF1}"/>
                      </a:ext>
                    </a:extLst>
                  </p:cNvPr>
                  <p:cNvPicPr/>
                  <p:nvPr/>
                </p:nvPicPr>
                <p:blipFill>
                  <a:blip r:embed="rId271"/>
                  <a:stretch>
                    <a:fillRect/>
                  </a:stretch>
                </p:blipFill>
                <p:spPr>
                  <a:xfrm>
                    <a:off x="9444888" y="3929976"/>
                    <a:ext cx="132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40" name="Ink 439">
                    <a:extLst>
                      <a:ext uri="{FF2B5EF4-FFF2-40B4-BE49-F238E27FC236}">
                        <a16:creationId xmlns:a16="http://schemas.microsoft.com/office/drawing/2014/main" id="{C9447508-547D-4687-92C6-908761CF1EBF}"/>
                      </a:ext>
                    </a:extLst>
                  </p14:cNvPr>
                  <p14:cNvContentPartPr/>
                  <p14:nvPr/>
                </p14:nvContentPartPr>
                <p14:xfrm>
                  <a:off x="9598608" y="3971376"/>
                  <a:ext cx="106200" cy="106560"/>
                </p14:xfrm>
              </p:contentPart>
            </mc:Choice>
            <mc:Fallback xmlns="">
              <p:pic>
                <p:nvPicPr>
                  <p:cNvPr id="440" name="Ink 439">
                    <a:extLst>
                      <a:ext uri="{FF2B5EF4-FFF2-40B4-BE49-F238E27FC236}">
                        <a16:creationId xmlns:a16="http://schemas.microsoft.com/office/drawing/2014/main" id="{C9447508-547D-4687-92C6-908761CF1EBF}"/>
                      </a:ext>
                    </a:extLst>
                  </p:cNvPr>
                  <p:cNvPicPr/>
                  <p:nvPr/>
                </p:nvPicPr>
                <p:blipFill>
                  <a:blip r:embed="rId273"/>
                  <a:stretch>
                    <a:fillRect/>
                  </a:stretch>
                </p:blipFill>
                <p:spPr>
                  <a:xfrm>
                    <a:off x="9589608" y="3962376"/>
                    <a:ext cx="12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41" name="Ink 440">
                    <a:extLst>
                      <a:ext uri="{FF2B5EF4-FFF2-40B4-BE49-F238E27FC236}">
                        <a16:creationId xmlns:a16="http://schemas.microsoft.com/office/drawing/2014/main" id="{6DB0D868-AFE8-4FE2-AA32-8BED1F80ADE5}"/>
                      </a:ext>
                    </a:extLst>
                  </p14:cNvPr>
                  <p14:cNvContentPartPr/>
                  <p14:nvPr/>
                </p14:nvContentPartPr>
                <p14:xfrm>
                  <a:off x="9574848" y="3925296"/>
                  <a:ext cx="348480" cy="181800"/>
                </p14:xfrm>
              </p:contentPart>
            </mc:Choice>
            <mc:Fallback xmlns="">
              <p:pic>
                <p:nvPicPr>
                  <p:cNvPr id="441" name="Ink 440">
                    <a:extLst>
                      <a:ext uri="{FF2B5EF4-FFF2-40B4-BE49-F238E27FC236}">
                        <a16:creationId xmlns:a16="http://schemas.microsoft.com/office/drawing/2014/main" id="{6DB0D868-AFE8-4FE2-AA32-8BED1F80ADE5}"/>
                      </a:ext>
                    </a:extLst>
                  </p:cNvPr>
                  <p:cNvPicPr/>
                  <p:nvPr/>
                </p:nvPicPr>
                <p:blipFill>
                  <a:blip r:embed="rId275"/>
                  <a:stretch>
                    <a:fillRect/>
                  </a:stretch>
                </p:blipFill>
                <p:spPr>
                  <a:xfrm>
                    <a:off x="9565848" y="3916656"/>
                    <a:ext cx="366120" cy="199440"/>
                  </a:xfrm>
                  <a:prstGeom prst="rect">
                    <a:avLst/>
                  </a:prstGeom>
                </p:spPr>
              </p:pic>
            </mc:Fallback>
          </mc:AlternateContent>
        </p:grpSp>
        <p:grpSp>
          <p:nvGrpSpPr>
            <p:cNvPr id="450" name="Group 449">
              <a:extLst>
                <a:ext uri="{FF2B5EF4-FFF2-40B4-BE49-F238E27FC236}">
                  <a16:creationId xmlns:a16="http://schemas.microsoft.com/office/drawing/2014/main" id="{C73A2161-3C52-406D-AEFA-06B85F8FA071}"/>
                </a:ext>
              </a:extLst>
            </p:cNvPr>
            <p:cNvGrpSpPr/>
            <p:nvPr/>
          </p:nvGrpSpPr>
          <p:grpSpPr>
            <a:xfrm>
              <a:off x="10003968" y="3850776"/>
              <a:ext cx="1366200" cy="325800"/>
              <a:chOff x="10003968" y="3850776"/>
              <a:chExt cx="1366200" cy="325800"/>
            </a:xfrm>
          </p:grpSpPr>
          <mc:AlternateContent xmlns:mc="http://schemas.openxmlformats.org/markup-compatibility/2006" xmlns:p14="http://schemas.microsoft.com/office/powerpoint/2010/main">
            <mc:Choice Requires="p14">
              <p:contentPart p14:bwMode="auto" r:id="rId276">
                <p14:nvContentPartPr>
                  <p14:cNvPr id="443" name="Ink 442">
                    <a:extLst>
                      <a:ext uri="{FF2B5EF4-FFF2-40B4-BE49-F238E27FC236}">
                        <a16:creationId xmlns:a16="http://schemas.microsoft.com/office/drawing/2014/main" id="{252D75CA-FA0E-406A-B408-DD75D7C307DE}"/>
                      </a:ext>
                    </a:extLst>
                  </p14:cNvPr>
                  <p14:cNvContentPartPr/>
                  <p14:nvPr/>
                </p14:nvContentPartPr>
                <p14:xfrm>
                  <a:off x="10003968" y="4068936"/>
                  <a:ext cx="265320" cy="28800"/>
                </p14:xfrm>
              </p:contentPart>
            </mc:Choice>
            <mc:Fallback xmlns="">
              <p:pic>
                <p:nvPicPr>
                  <p:cNvPr id="443" name="Ink 442">
                    <a:extLst>
                      <a:ext uri="{FF2B5EF4-FFF2-40B4-BE49-F238E27FC236}">
                        <a16:creationId xmlns:a16="http://schemas.microsoft.com/office/drawing/2014/main" id="{252D75CA-FA0E-406A-B408-DD75D7C307DE}"/>
                      </a:ext>
                    </a:extLst>
                  </p:cNvPr>
                  <p:cNvPicPr/>
                  <p:nvPr/>
                </p:nvPicPr>
                <p:blipFill>
                  <a:blip r:embed="rId277"/>
                  <a:stretch>
                    <a:fillRect/>
                  </a:stretch>
                </p:blipFill>
                <p:spPr>
                  <a:xfrm>
                    <a:off x="9995328" y="4059936"/>
                    <a:ext cx="282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44" name="Ink 443">
                    <a:extLst>
                      <a:ext uri="{FF2B5EF4-FFF2-40B4-BE49-F238E27FC236}">
                        <a16:creationId xmlns:a16="http://schemas.microsoft.com/office/drawing/2014/main" id="{43FC4936-FB13-4CE0-8C52-4E472B2F5956}"/>
                      </a:ext>
                    </a:extLst>
                  </p14:cNvPr>
                  <p14:cNvContentPartPr/>
                  <p14:nvPr/>
                </p14:nvContentPartPr>
                <p14:xfrm>
                  <a:off x="10268208" y="4019256"/>
                  <a:ext cx="179280" cy="157320"/>
                </p14:xfrm>
              </p:contentPart>
            </mc:Choice>
            <mc:Fallback xmlns="">
              <p:pic>
                <p:nvPicPr>
                  <p:cNvPr id="444" name="Ink 443">
                    <a:extLst>
                      <a:ext uri="{FF2B5EF4-FFF2-40B4-BE49-F238E27FC236}">
                        <a16:creationId xmlns:a16="http://schemas.microsoft.com/office/drawing/2014/main" id="{43FC4936-FB13-4CE0-8C52-4E472B2F5956}"/>
                      </a:ext>
                    </a:extLst>
                  </p:cNvPr>
                  <p:cNvPicPr/>
                  <p:nvPr/>
                </p:nvPicPr>
                <p:blipFill>
                  <a:blip r:embed="rId279"/>
                  <a:stretch>
                    <a:fillRect/>
                  </a:stretch>
                </p:blipFill>
                <p:spPr>
                  <a:xfrm>
                    <a:off x="10259568" y="4010616"/>
                    <a:ext cx="196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45" name="Ink 444">
                    <a:extLst>
                      <a:ext uri="{FF2B5EF4-FFF2-40B4-BE49-F238E27FC236}">
                        <a16:creationId xmlns:a16="http://schemas.microsoft.com/office/drawing/2014/main" id="{0462FE68-6A37-4F00-8857-6010047760DA}"/>
                      </a:ext>
                    </a:extLst>
                  </p14:cNvPr>
                  <p14:cNvContentPartPr/>
                  <p14:nvPr/>
                </p14:nvContentPartPr>
                <p14:xfrm>
                  <a:off x="10501848" y="3866976"/>
                  <a:ext cx="141120" cy="200880"/>
                </p14:xfrm>
              </p:contentPart>
            </mc:Choice>
            <mc:Fallback xmlns="">
              <p:pic>
                <p:nvPicPr>
                  <p:cNvPr id="445" name="Ink 444">
                    <a:extLst>
                      <a:ext uri="{FF2B5EF4-FFF2-40B4-BE49-F238E27FC236}">
                        <a16:creationId xmlns:a16="http://schemas.microsoft.com/office/drawing/2014/main" id="{0462FE68-6A37-4F00-8857-6010047760DA}"/>
                      </a:ext>
                    </a:extLst>
                  </p:cNvPr>
                  <p:cNvPicPr/>
                  <p:nvPr/>
                </p:nvPicPr>
                <p:blipFill>
                  <a:blip r:embed="rId281"/>
                  <a:stretch>
                    <a:fillRect/>
                  </a:stretch>
                </p:blipFill>
                <p:spPr>
                  <a:xfrm>
                    <a:off x="10493208" y="3857976"/>
                    <a:ext cx="158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46" name="Ink 445">
                    <a:extLst>
                      <a:ext uri="{FF2B5EF4-FFF2-40B4-BE49-F238E27FC236}">
                        <a16:creationId xmlns:a16="http://schemas.microsoft.com/office/drawing/2014/main" id="{426C5966-F730-4E41-82E2-4A09EB33090D}"/>
                      </a:ext>
                    </a:extLst>
                  </p14:cNvPr>
                  <p14:cNvContentPartPr/>
                  <p14:nvPr/>
                </p14:nvContentPartPr>
                <p14:xfrm>
                  <a:off x="10469088" y="3934296"/>
                  <a:ext cx="288000" cy="103680"/>
                </p14:xfrm>
              </p:contentPart>
            </mc:Choice>
            <mc:Fallback xmlns="">
              <p:pic>
                <p:nvPicPr>
                  <p:cNvPr id="446" name="Ink 445">
                    <a:extLst>
                      <a:ext uri="{FF2B5EF4-FFF2-40B4-BE49-F238E27FC236}">
                        <a16:creationId xmlns:a16="http://schemas.microsoft.com/office/drawing/2014/main" id="{426C5966-F730-4E41-82E2-4A09EB33090D}"/>
                      </a:ext>
                    </a:extLst>
                  </p:cNvPr>
                  <p:cNvPicPr/>
                  <p:nvPr/>
                </p:nvPicPr>
                <p:blipFill>
                  <a:blip r:embed="rId283"/>
                  <a:stretch>
                    <a:fillRect/>
                  </a:stretch>
                </p:blipFill>
                <p:spPr>
                  <a:xfrm>
                    <a:off x="10460088" y="3925296"/>
                    <a:ext cx="305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47" name="Ink 446">
                    <a:extLst>
                      <a:ext uri="{FF2B5EF4-FFF2-40B4-BE49-F238E27FC236}">
                        <a16:creationId xmlns:a16="http://schemas.microsoft.com/office/drawing/2014/main" id="{CEA0C320-0393-45E5-9F23-49C9908D91E4}"/>
                      </a:ext>
                    </a:extLst>
                  </p14:cNvPr>
                  <p14:cNvContentPartPr/>
                  <p14:nvPr/>
                </p14:nvContentPartPr>
                <p14:xfrm>
                  <a:off x="10794888" y="3860136"/>
                  <a:ext cx="307800" cy="181800"/>
                </p14:xfrm>
              </p:contentPart>
            </mc:Choice>
            <mc:Fallback xmlns="">
              <p:pic>
                <p:nvPicPr>
                  <p:cNvPr id="447" name="Ink 446">
                    <a:extLst>
                      <a:ext uri="{FF2B5EF4-FFF2-40B4-BE49-F238E27FC236}">
                        <a16:creationId xmlns:a16="http://schemas.microsoft.com/office/drawing/2014/main" id="{CEA0C320-0393-45E5-9F23-49C9908D91E4}"/>
                      </a:ext>
                    </a:extLst>
                  </p:cNvPr>
                  <p:cNvPicPr/>
                  <p:nvPr/>
                </p:nvPicPr>
                <p:blipFill>
                  <a:blip r:embed="rId285"/>
                  <a:stretch>
                    <a:fillRect/>
                  </a:stretch>
                </p:blipFill>
                <p:spPr>
                  <a:xfrm>
                    <a:off x="10785888" y="3851136"/>
                    <a:ext cx="325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48" name="Ink 447">
                    <a:extLst>
                      <a:ext uri="{FF2B5EF4-FFF2-40B4-BE49-F238E27FC236}">
                        <a16:creationId xmlns:a16="http://schemas.microsoft.com/office/drawing/2014/main" id="{841CB4C5-AC2E-4693-8102-86AE2EA7071E}"/>
                      </a:ext>
                    </a:extLst>
                  </p14:cNvPr>
                  <p14:cNvContentPartPr/>
                  <p14:nvPr/>
                </p14:nvContentPartPr>
                <p14:xfrm>
                  <a:off x="11128248" y="3926736"/>
                  <a:ext cx="241920" cy="113760"/>
                </p14:xfrm>
              </p:contentPart>
            </mc:Choice>
            <mc:Fallback xmlns="">
              <p:pic>
                <p:nvPicPr>
                  <p:cNvPr id="448" name="Ink 447">
                    <a:extLst>
                      <a:ext uri="{FF2B5EF4-FFF2-40B4-BE49-F238E27FC236}">
                        <a16:creationId xmlns:a16="http://schemas.microsoft.com/office/drawing/2014/main" id="{841CB4C5-AC2E-4693-8102-86AE2EA7071E}"/>
                      </a:ext>
                    </a:extLst>
                  </p:cNvPr>
                  <p:cNvPicPr/>
                  <p:nvPr/>
                </p:nvPicPr>
                <p:blipFill>
                  <a:blip r:embed="rId287"/>
                  <a:stretch>
                    <a:fillRect/>
                  </a:stretch>
                </p:blipFill>
                <p:spPr>
                  <a:xfrm>
                    <a:off x="11119248" y="3918096"/>
                    <a:ext cx="259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49" name="Ink 448">
                    <a:extLst>
                      <a:ext uri="{FF2B5EF4-FFF2-40B4-BE49-F238E27FC236}">
                        <a16:creationId xmlns:a16="http://schemas.microsoft.com/office/drawing/2014/main" id="{41F0F885-A724-45E9-BACC-A4D626BDDFC7}"/>
                      </a:ext>
                    </a:extLst>
                  </p14:cNvPr>
                  <p14:cNvContentPartPr/>
                  <p14:nvPr/>
                </p14:nvContentPartPr>
                <p14:xfrm>
                  <a:off x="10773648" y="3850776"/>
                  <a:ext cx="160560" cy="21600"/>
                </p14:xfrm>
              </p:contentPart>
            </mc:Choice>
            <mc:Fallback xmlns="">
              <p:pic>
                <p:nvPicPr>
                  <p:cNvPr id="449" name="Ink 448">
                    <a:extLst>
                      <a:ext uri="{FF2B5EF4-FFF2-40B4-BE49-F238E27FC236}">
                        <a16:creationId xmlns:a16="http://schemas.microsoft.com/office/drawing/2014/main" id="{41F0F885-A724-45E9-BACC-A4D626BDDFC7}"/>
                      </a:ext>
                    </a:extLst>
                  </p:cNvPr>
                  <p:cNvPicPr/>
                  <p:nvPr/>
                </p:nvPicPr>
                <p:blipFill>
                  <a:blip r:embed="rId289"/>
                  <a:stretch>
                    <a:fillRect/>
                  </a:stretch>
                </p:blipFill>
                <p:spPr>
                  <a:xfrm>
                    <a:off x="10765008" y="3842136"/>
                    <a:ext cx="178200" cy="39240"/>
                  </a:xfrm>
                  <a:prstGeom prst="rect">
                    <a:avLst/>
                  </a:prstGeom>
                </p:spPr>
              </p:pic>
            </mc:Fallback>
          </mc:AlternateContent>
        </p:grpSp>
        <p:grpSp>
          <p:nvGrpSpPr>
            <p:cNvPr id="458" name="Group 457">
              <a:extLst>
                <a:ext uri="{FF2B5EF4-FFF2-40B4-BE49-F238E27FC236}">
                  <a16:creationId xmlns:a16="http://schemas.microsoft.com/office/drawing/2014/main" id="{87B4A177-5361-4AC5-9B2F-7265FBAA1C1D}"/>
                </a:ext>
              </a:extLst>
            </p:cNvPr>
            <p:cNvGrpSpPr/>
            <p:nvPr/>
          </p:nvGrpSpPr>
          <p:grpSpPr>
            <a:xfrm>
              <a:off x="11388168" y="3792456"/>
              <a:ext cx="676800" cy="293040"/>
              <a:chOff x="11388168" y="3792456"/>
              <a:chExt cx="676800" cy="293040"/>
            </a:xfrm>
          </p:grpSpPr>
          <mc:AlternateContent xmlns:mc="http://schemas.openxmlformats.org/markup-compatibility/2006" xmlns:p14="http://schemas.microsoft.com/office/powerpoint/2010/main">
            <mc:Choice Requires="p14">
              <p:contentPart p14:bwMode="auto" r:id="rId290">
                <p14:nvContentPartPr>
                  <p14:cNvPr id="451" name="Ink 450">
                    <a:extLst>
                      <a:ext uri="{FF2B5EF4-FFF2-40B4-BE49-F238E27FC236}">
                        <a16:creationId xmlns:a16="http://schemas.microsoft.com/office/drawing/2014/main" id="{DA78CF21-360B-4AF0-A782-9E2D29D814A1}"/>
                      </a:ext>
                    </a:extLst>
                  </p14:cNvPr>
                  <p14:cNvContentPartPr/>
                  <p14:nvPr/>
                </p14:nvContentPartPr>
                <p14:xfrm>
                  <a:off x="11419488" y="3833856"/>
                  <a:ext cx="15480" cy="147960"/>
                </p14:xfrm>
              </p:contentPart>
            </mc:Choice>
            <mc:Fallback xmlns="">
              <p:pic>
                <p:nvPicPr>
                  <p:cNvPr id="451" name="Ink 450">
                    <a:extLst>
                      <a:ext uri="{FF2B5EF4-FFF2-40B4-BE49-F238E27FC236}">
                        <a16:creationId xmlns:a16="http://schemas.microsoft.com/office/drawing/2014/main" id="{DA78CF21-360B-4AF0-A782-9E2D29D814A1}"/>
                      </a:ext>
                    </a:extLst>
                  </p:cNvPr>
                  <p:cNvPicPr/>
                  <p:nvPr/>
                </p:nvPicPr>
                <p:blipFill>
                  <a:blip r:embed="rId291"/>
                  <a:stretch>
                    <a:fillRect/>
                  </a:stretch>
                </p:blipFill>
                <p:spPr>
                  <a:xfrm>
                    <a:off x="11410488" y="3825216"/>
                    <a:ext cx="33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52" name="Ink 451">
                    <a:extLst>
                      <a:ext uri="{FF2B5EF4-FFF2-40B4-BE49-F238E27FC236}">
                        <a16:creationId xmlns:a16="http://schemas.microsoft.com/office/drawing/2014/main" id="{C719A25B-ADC3-45DA-AFF9-5993B618070D}"/>
                      </a:ext>
                    </a:extLst>
                  </p14:cNvPr>
                  <p14:cNvContentPartPr/>
                  <p14:nvPr/>
                </p14:nvContentPartPr>
                <p14:xfrm>
                  <a:off x="11388168" y="3911976"/>
                  <a:ext cx="152280" cy="141120"/>
                </p14:xfrm>
              </p:contentPart>
            </mc:Choice>
            <mc:Fallback xmlns="">
              <p:pic>
                <p:nvPicPr>
                  <p:cNvPr id="452" name="Ink 451">
                    <a:extLst>
                      <a:ext uri="{FF2B5EF4-FFF2-40B4-BE49-F238E27FC236}">
                        <a16:creationId xmlns:a16="http://schemas.microsoft.com/office/drawing/2014/main" id="{C719A25B-ADC3-45DA-AFF9-5993B618070D}"/>
                      </a:ext>
                    </a:extLst>
                  </p:cNvPr>
                  <p:cNvPicPr/>
                  <p:nvPr/>
                </p:nvPicPr>
                <p:blipFill>
                  <a:blip r:embed="rId293"/>
                  <a:stretch>
                    <a:fillRect/>
                  </a:stretch>
                </p:blipFill>
                <p:spPr>
                  <a:xfrm>
                    <a:off x="11379528" y="3903336"/>
                    <a:ext cx="169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53" name="Ink 452">
                    <a:extLst>
                      <a:ext uri="{FF2B5EF4-FFF2-40B4-BE49-F238E27FC236}">
                        <a16:creationId xmlns:a16="http://schemas.microsoft.com/office/drawing/2014/main" id="{67CD1F74-6598-4CFB-9E38-4260AA687FFB}"/>
                      </a:ext>
                    </a:extLst>
                  </p14:cNvPr>
                  <p14:cNvContentPartPr/>
                  <p14:nvPr/>
                </p14:nvContentPartPr>
                <p14:xfrm>
                  <a:off x="11542608" y="3896856"/>
                  <a:ext cx="16560" cy="23760"/>
                </p14:xfrm>
              </p:contentPart>
            </mc:Choice>
            <mc:Fallback xmlns="">
              <p:pic>
                <p:nvPicPr>
                  <p:cNvPr id="453" name="Ink 452">
                    <a:extLst>
                      <a:ext uri="{FF2B5EF4-FFF2-40B4-BE49-F238E27FC236}">
                        <a16:creationId xmlns:a16="http://schemas.microsoft.com/office/drawing/2014/main" id="{67CD1F74-6598-4CFB-9E38-4260AA687FFB}"/>
                      </a:ext>
                    </a:extLst>
                  </p:cNvPr>
                  <p:cNvPicPr/>
                  <p:nvPr/>
                </p:nvPicPr>
                <p:blipFill>
                  <a:blip r:embed="rId295"/>
                  <a:stretch>
                    <a:fillRect/>
                  </a:stretch>
                </p:blipFill>
                <p:spPr>
                  <a:xfrm>
                    <a:off x="11533968" y="3888216"/>
                    <a:ext cx="34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54" name="Ink 453">
                    <a:extLst>
                      <a:ext uri="{FF2B5EF4-FFF2-40B4-BE49-F238E27FC236}">
                        <a16:creationId xmlns:a16="http://schemas.microsoft.com/office/drawing/2014/main" id="{DF231910-3052-4BBE-8243-44161809DFE1}"/>
                      </a:ext>
                    </a:extLst>
                  </p14:cNvPr>
                  <p14:cNvContentPartPr/>
                  <p14:nvPr/>
                </p14:nvContentPartPr>
                <p14:xfrm>
                  <a:off x="11593368" y="3904776"/>
                  <a:ext cx="86040" cy="155160"/>
                </p14:xfrm>
              </p:contentPart>
            </mc:Choice>
            <mc:Fallback xmlns="">
              <p:pic>
                <p:nvPicPr>
                  <p:cNvPr id="454" name="Ink 453">
                    <a:extLst>
                      <a:ext uri="{FF2B5EF4-FFF2-40B4-BE49-F238E27FC236}">
                        <a16:creationId xmlns:a16="http://schemas.microsoft.com/office/drawing/2014/main" id="{DF231910-3052-4BBE-8243-44161809DFE1}"/>
                      </a:ext>
                    </a:extLst>
                  </p:cNvPr>
                  <p:cNvPicPr/>
                  <p:nvPr/>
                </p:nvPicPr>
                <p:blipFill>
                  <a:blip r:embed="rId297"/>
                  <a:stretch>
                    <a:fillRect/>
                  </a:stretch>
                </p:blipFill>
                <p:spPr>
                  <a:xfrm>
                    <a:off x="11584368" y="3896136"/>
                    <a:ext cx="103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55" name="Ink 454">
                    <a:extLst>
                      <a:ext uri="{FF2B5EF4-FFF2-40B4-BE49-F238E27FC236}">
                        <a16:creationId xmlns:a16="http://schemas.microsoft.com/office/drawing/2014/main" id="{1A19B13B-9840-4013-8D5E-DF609044B2BA}"/>
                      </a:ext>
                    </a:extLst>
                  </p14:cNvPr>
                  <p14:cNvContentPartPr/>
                  <p14:nvPr/>
                </p14:nvContentPartPr>
                <p14:xfrm>
                  <a:off x="11713248" y="4026456"/>
                  <a:ext cx="72720" cy="6120"/>
                </p14:xfrm>
              </p:contentPart>
            </mc:Choice>
            <mc:Fallback xmlns="">
              <p:pic>
                <p:nvPicPr>
                  <p:cNvPr id="455" name="Ink 454">
                    <a:extLst>
                      <a:ext uri="{FF2B5EF4-FFF2-40B4-BE49-F238E27FC236}">
                        <a16:creationId xmlns:a16="http://schemas.microsoft.com/office/drawing/2014/main" id="{1A19B13B-9840-4013-8D5E-DF609044B2BA}"/>
                      </a:ext>
                    </a:extLst>
                  </p:cNvPr>
                  <p:cNvPicPr/>
                  <p:nvPr/>
                </p:nvPicPr>
                <p:blipFill>
                  <a:blip r:embed="rId299"/>
                  <a:stretch>
                    <a:fillRect/>
                  </a:stretch>
                </p:blipFill>
                <p:spPr>
                  <a:xfrm>
                    <a:off x="11704608" y="4017456"/>
                    <a:ext cx="90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56" name="Ink 455">
                    <a:extLst>
                      <a:ext uri="{FF2B5EF4-FFF2-40B4-BE49-F238E27FC236}">
                        <a16:creationId xmlns:a16="http://schemas.microsoft.com/office/drawing/2014/main" id="{14556EF6-7C0F-4E61-A5AB-05BFD243996C}"/>
                      </a:ext>
                    </a:extLst>
                  </p14:cNvPr>
                  <p14:cNvContentPartPr/>
                  <p14:nvPr/>
                </p14:nvContentPartPr>
                <p14:xfrm>
                  <a:off x="11850048" y="3855456"/>
                  <a:ext cx="121320" cy="191520"/>
                </p14:xfrm>
              </p:contentPart>
            </mc:Choice>
            <mc:Fallback xmlns="">
              <p:pic>
                <p:nvPicPr>
                  <p:cNvPr id="456" name="Ink 455">
                    <a:extLst>
                      <a:ext uri="{FF2B5EF4-FFF2-40B4-BE49-F238E27FC236}">
                        <a16:creationId xmlns:a16="http://schemas.microsoft.com/office/drawing/2014/main" id="{14556EF6-7C0F-4E61-A5AB-05BFD243996C}"/>
                      </a:ext>
                    </a:extLst>
                  </p:cNvPr>
                  <p:cNvPicPr/>
                  <p:nvPr/>
                </p:nvPicPr>
                <p:blipFill>
                  <a:blip r:embed="rId301"/>
                  <a:stretch>
                    <a:fillRect/>
                  </a:stretch>
                </p:blipFill>
                <p:spPr>
                  <a:xfrm>
                    <a:off x="11841048" y="3846816"/>
                    <a:ext cx="138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57" name="Ink 456">
                    <a:extLst>
                      <a:ext uri="{FF2B5EF4-FFF2-40B4-BE49-F238E27FC236}">
                        <a16:creationId xmlns:a16="http://schemas.microsoft.com/office/drawing/2014/main" id="{3FBF45A5-3C90-4D93-98D8-A17D8435395A}"/>
                      </a:ext>
                    </a:extLst>
                  </p14:cNvPr>
                  <p14:cNvContentPartPr/>
                  <p14:nvPr/>
                </p14:nvContentPartPr>
                <p14:xfrm>
                  <a:off x="11805048" y="3792456"/>
                  <a:ext cx="259920" cy="293040"/>
                </p14:xfrm>
              </p:contentPart>
            </mc:Choice>
            <mc:Fallback xmlns="">
              <p:pic>
                <p:nvPicPr>
                  <p:cNvPr id="457" name="Ink 456">
                    <a:extLst>
                      <a:ext uri="{FF2B5EF4-FFF2-40B4-BE49-F238E27FC236}">
                        <a16:creationId xmlns:a16="http://schemas.microsoft.com/office/drawing/2014/main" id="{3FBF45A5-3C90-4D93-98D8-A17D8435395A}"/>
                      </a:ext>
                    </a:extLst>
                  </p:cNvPr>
                  <p:cNvPicPr/>
                  <p:nvPr/>
                </p:nvPicPr>
                <p:blipFill>
                  <a:blip r:embed="rId303"/>
                  <a:stretch>
                    <a:fillRect/>
                  </a:stretch>
                </p:blipFill>
                <p:spPr>
                  <a:xfrm>
                    <a:off x="11796408" y="3783456"/>
                    <a:ext cx="277560" cy="310680"/>
                  </a:xfrm>
                  <a:prstGeom prst="rect">
                    <a:avLst/>
                  </a:prstGeom>
                </p:spPr>
              </p:pic>
            </mc:Fallback>
          </mc:AlternateContent>
        </p:grpSp>
        <p:grpSp>
          <p:nvGrpSpPr>
            <p:cNvPr id="463" name="Group 462">
              <a:extLst>
                <a:ext uri="{FF2B5EF4-FFF2-40B4-BE49-F238E27FC236}">
                  <a16:creationId xmlns:a16="http://schemas.microsoft.com/office/drawing/2014/main" id="{D0C74A4D-0DB8-468D-8DAC-10EF938E3CB2}"/>
                </a:ext>
              </a:extLst>
            </p:cNvPr>
            <p:cNvGrpSpPr/>
            <p:nvPr/>
          </p:nvGrpSpPr>
          <p:grpSpPr>
            <a:xfrm>
              <a:off x="11014488" y="4142736"/>
              <a:ext cx="581760" cy="257760"/>
              <a:chOff x="11014488" y="4142736"/>
              <a:chExt cx="581760" cy="257760"/>
            </a:xfrm>
          </p:grpSpPr>
          <mc:AlternateContent xmlns:mc="http://schemas.openxmlformats.org/markup-compatibility/2006" xmlns:p14="http://schemas.microsoft.com/office/powerpoint/2010/main">
            <mc:Choice Requires="p14">
              <p:contentPart p14:bwMode="auto" r:id="rId304">
                <p14:nvContentPartPr>
                  <p14:cNvPr id="459" name="Ink 458">
                    <a:extLst>
                      <a:ext uri="{FF2B5EF4-FFF2-40B4-BE49-F238E27FC236}">
                        <a16:creationId xmlns:a16="http://schemas.microsoft.com/office/drawing/2014/main" id="{27F17D66-6545-4859-93AA-CB7C56B7B28E}"/>
                      </a:ext>
                    </a:extLst>
                  </p14:cNvPr>
                  <p14:cNvContentPartPr/>
                  <p14:nvPr/>
                </p14:nvContentPartPr>
                <p14:xfrm>
                  <a:off x="11014488" y="4180896"/>
                  <a:ext cx="106920" cy="189000"/>
                </p14:xfrm>
              </p:contentPart>
            </mc:Choice>
            <mc:Fallback xmlns="">
              <p:pic>
                <p:nvPicPr>
                  <p:cNvPr id="459" name="Ink 458">
                    <a:extLst>
                      <a:ext uri="{FF2B5EF4-FFF2-40B4-BE49-F238E27FC236}">
                        <a16:creationId xmlns:a16="http://schemas.microsoft.com/office/drawing/2014/main" id="{27F17D66-6545-4859-93AA-CB7C56B7B28E}"/>
                      </a:ext>
                    </a:extLst>
                  </p:cNvPr>
                  <p:cNvPicPr/>
                  <p:nvPr/>
                </p:nvPicPr>
                <p:blipFill>
                  <a:blip r:embed="rId305"/>
                  <a:stretch>
                    <a:fillRect/>
                  </a:stretch>
                </p:blipFill>
                <p:spPr>
                  <a:xfrm>
                    <a:off x="11005488" y="4171896"/>
                    <a:ext cx="124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60" name="Ink 459">
                    <a:extLst>
                      <a:ext uri="{FF2B5EF4-FFF2-40B4-BE49-F238E27FC236}">
                        <a16:creationId xmlns:a16="http://schemas.microsoft.com/office/drawing/2014/main" id="{5FBDC495-5A66-43D8-8803-A47213513BC2}"/>
                      </a:ext>
                    </a:extLst>
                  </p14:cNvPr>
                  <p14:cNvContentPartPr/>
                  <p14:nvPr/>
                </p14:nvContentPartPr>
                <p14:xfrm>
                  <a:off x="11151648" y="4199976"/>
                  <a:ext cx="141840" cy="155160"/>
                </p14:xfrm>
              </p:contentPart>
            </mc:Choice>
            <mc:Fallback xmlns="">
              <p:pic>
                <p:nvPicPr>
                  <p:cNvPr id="460" name="Ink 459">
                    <a:extLst>
                      <a:ext uri="{FF2B5EF4-FFF2-40B4-BE49-F238E27FC236}">
                        <a16:creationId xmlns:a16="http://schemas.microsoft.com/office/drawing/2014/main" id="{5FBDC495-5A66-43D8-8803-A47213513BC2}"/>
                      </a:ext>
                    </a:extLst>
                  </p:cNvPr>
                  <p:cNvPicPr/>
                  <p:nvPr/>
                </p:nvPicPr>
                <p:blipFill>
                  <a:blip r:embed="rId307"/>
                  <a:stretch>
                    <a:fillRect/>
                  </a:stretch>
                </p:blipFill>
                <p:spPr>
                  <a:xfrm>
                    <a:off x="11143008" y="4191336"/>
                    <a:ext cx="159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61" name="Ink 460">
                    <a:extLst>
                      <a:ext uri="{FF2B5EF4-FFF2-40B4-BE49-F238E27FC236}">
                        <a16:creationId xmlns:a16="http://schemas.microsoft.com/office/drawing/2014/main" id="{FD211C62-DC34-4834-B47A-A9C454599FB5}"/>
                      </a:ext>
                    </a:extLst>
                  </p14:cNvPr>
                  <p14:cNvContentPartPr/>
                  <p14:nvPr/>
                </p14:nvContentPartPr>
                <p14:xfrm>
                  <a:off x="11339568" y="4253256"/>
                  <a:ext cx="100800" cy="105120"/>
                </p14:xfrm>
              </p:contentPart>
            </mc:Choice>
            <mc:Fallback xmlns="">
              <p:pic>
                <p:nvPicPr>
                  <p:cNvPr id="461" name="Ink 460">
                    <a:extLst>
                      <a:ext uri="{FF2B5EF4-FFF2-40B4-BE49-F238E27FC236}">
                        <a16:creationId xmlns:a16="http://schemas.microsoft.com/office/drawing/2014/main" id="{FD211C62-DC34-4834-B47A-A9C454599FB5}"/>
                      </a:ext>
                    </a:extLst>
                  </p:cNvPr>
                  <p:cNvPicPr/>
                  <p:nvPr/>
                </p:nvPicPr>
                <p:blipFill>
                  <a:blip r:embed="rId309"/>
                  <a:stretch>
                    <a:fillRect/>
                  </a:stretch>
                </p:blipFill>
                <p:spPr>
                  <a:xfrm>
                    <a:off x="11330928" y="4244256"/>
                    <a:ext cx="118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62" name="Ink 461">
                    <a:extLst>
                      <a:ext uri="{FF2B5EF4-FFF2-40B4-BE49-F238E27FC236}">
                        <a16:creationId xmlns:a16="http://schemas.microsoft.com/office/drawing/2014/main" id="{7EDDD2E2-D36D-467D-952F-27227E49E008}"/>
                      </a:ext>
                    </a:extLst>
                  </p14:cNvPr>
                  <p14:cNvContentPartPr/>
                  <p14:nvPr/>
                </p14:nvContentPartPr>
                <p14:xfrm>
                  <a:off x="11463048" y="4142736"/>
                  <a:ext cx="133200" cy="257760"/>
                </p14:xfrm>
              </p:contentPart>
            </mc:Choice>
            <mc:Fallback xmlns="">
              <p:pic>
                <p:nvPicPr>
                  <p:cNvPr id="462" name="Ink 461">
                    <a:extLst>
                      <a:ext uri="{FF2B5EF4-FFF2-40B4-BE49-F238E27FC236}">
                        <a16:creationId xmlns:a16="http://schemas.microsoft.com/office/drawing/2014/main" id="{7EDDD2E2-D36D-467D-952F-27227E49E008}"/>
                      </a:ext>
                    </a:extLst>
                  </p:cNvPr>
                  <p:cNvPicPr/>
                  <p:nvPr/>
                </p:nvPicPr>
                <p:blipFill>
                  <a:blip r:embed="rId311"/>
                  <a:stretch>
                    <a:fillRect/>
                  </a:stretch>
                </p:blipFill>
                <p:spPr>
                  <a:xfrm>
                    <a:off x="11454048" y="4133736"/>
                    <a:ext cx="150840" cy="275400"/>
                  </a:xfrm>
                  <a:prstGeom prst="rect">
                    <a:avLst/>
                  </a:prstGeom>
                </p:spPr>
              </p:pic>
            </mc:Fallback>
          </mc:AlternateContent>
        </p:grpSp>
      </p:grpSp>
      <p:grpSp>
        <p:nvGrpSpPr>
          <p:cNvPr id="517" name="Group 516">
            <a:extLst>
              <a:ext uri="{FF2B5EF4-FFF2-40B4-BE49-F238E27FC236}">
                <a16:creationId xmlns:a16="http://schemas.microsoft.com/office/drawing/2014/main" id="{DB7DDC65-D444-4138-ABA5-130E3C7EDD7F}"/>
              </a:ext>
            </a:extLst>
          </p:cNvPr>
          <p:cNvGrpSpPr/>
          <p:nvPr/>
        </p:nvGrpSpPr>
        <p:grpSpPr>
          <a:xfrm>
            <a:off x="79776" y="318456"/>
            <a:ext cx="8539920" cy="5947560"/>
            <a:chOff x="610128" y="318456"/>
            <a:chExt cx="8539920" cy="5947560"/>
          </a:xfrm>
        </p:grpSpPr>
        <p:grpSp>
          <p:nvGrpSpPr>
            <p:cNvPr id="9" name="Group 8">
              <a:extLst>
                <a:ext uri="{FF2B5EF4-FFF2-40B4-BE49-F238E27FC236}">
                  <a16:creationId xmlns:a16="http://schemas.microsoft.com/office/drawing/2014/main" id="{1DF6024D-4DF1-4924-B0C9-D608CBB81487}"/>
                </a:ext>
              </a:extLst>
            </p:cNvPr>
            <p:cNvGrpSpPr/>
            <p:nvPr/>
          </p:nvGrpSpPr>
          <p:grpSpPr>
            <a:xfrm>
              <a:off x="4451328" y="621576"/>
              <a:ext cx="662760" cy="250200"/>
              <a:chOff x="4451328" y="621576"/>
              <a:chExt cx="662760" cy="250200"/>
            </a:xfrm>
          </p:grpSpPr>
          <mc:AlternateContent xmlns:mc="http://schemas.openxmlformats.org/markup-compatibility/2006" xmlns:p14="http://schemas.microsoft.com/office/powerpoint/2010/main">
            <mc:Choice Requires="p14">
              <p:contentPart p14:bwMode="auto" r:id="rId312">
                <p14:nvContentPartPr>
                  <p14:cNvPr id="2" name="Ink 1">
                    <a:extLst>
                      <a:ext uri="{FF2B5EF4-FFF2-40B4-BE49-F238E27FC236}">
                        <a16:creationId xmlns:a16="http://schemas.microsoft.com/office/drawing/2014/main" id="{53E091FA-FEF2-40BB-B2AB-3CABC5E9948A}"/>
                      </a:ext>
                    </a:extLst>
                  </p14:cNvPr>
                  <p14:cNvContentPartPr/>
                  <p14:nvPr/>
                </p14:nvContentPartPr>
                <p14:xfrm>
                  <a:off x="4476528" y="658656"/>
                  <a:ext cx="10080" cy="204840"/>
                </p14:xfrm>
              </p:contentPart>
            </mc:Choice>
            <mc:Fallback xmlns="">
              <p:pic>
                <p:nvPicPr>
                  <p:cNvPr id="2" name="Ink 1">
                    <a:extLst>
                      <a:ext uri="{FF2B5EF4-FFF2-40B4-BE49-F238E27FC236}">
                        <a16:creationId xmlns:a16="http://schemas.microsoft.com/office/drawing/2014/main" id="{53E091FA-FEF2-40BB-B2AB-3CABC5E9948A}"/>
                      </a:ext>
                    </a:extLst>
                  </p:cNvPr>
                  <p:cNvPicPr/>
                  <p:nvPr/>
                </p:nvPicPr>
                <p:blipFill>
                  <a:blip r:embed="rId313"/>
                  <a:stretch>
                    <a:fillRect/>
                  </a:stretch>
                </p:blipFill>
                <p:spPr>
                  <a:xfrm>
                    <a:off x="4467888" y="649656"/>
                    <a:ext cx="27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 name="Ink 2">
                    <a:extLst>
                      <a:ext uri="{FF2B5EF4-FFF2-40B4-BE49-F238E27FC236}">
                        <a16:creationId xmlns:a16="http://schemas.microsoft.com/office/drawing/2014/main" id="{8A881E2F-E678-47B6-9135-87CD14A6521C}"/>
                      </a:ext>
                    </a:extLst>
                  </p14:cNvPr>
                  <p14:cNvContentPartPr/>
                  <p14:nvPr/>
                </p14:nvContentPartPr>
                <p14:xfrm>
                  <a:off x="4451328" y="621576"/>
                  <a:ext cx="158760" cy="241200"/>
                </p14:xfrm>
              </p:contentPart>
            </mc:Choice>
            <mc:Fallback xmlns="">
              <p:pic>
                <p:nvPicPr>
                  <p:cNvPr id="3" name="Ink 2">
                    <a:extLst>
                      <a:ext uri="{FF2B5EF4-FFF2-40B4-BE49-F238E27FC236}">
                        <a16:creationId xmlns:a16="http://schemas.microsoft.com/office/drawing/2014/main" id="{8A881E2F-E678-47B6-9135-87CD14A6521C}"/>
                      </a:ext>
                    </a:extLst>
                  </p:cNvPr>
                  <p:cNvPicPr/>
                  <p:nvPr/>
                </p:nvPicPr>
                <p:blipFill>
                  <a:blip r:embed="rId315"/>
                  <a:stretch>
                    <a:fillRect/>
                  </a:stretch>
                </p:blipFill>
                <p:spPr>
                  <a:xfrm>
                    <a:off x="4442328" y="612936"/>
                    <a:ext cx="176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 name="Ink 3">
                    <a:extLst>
                      <a:ext uri="{FF2B5EF4-FFF2-40B4-BE49-F238E27FC236}">
                        <a16:creationId xmlns:a16="http://schemas.microsoft.com/office/drawing/2014/main" id="{372FE520-7FDF-48F8-9D78-60E1CC9400F2}"/>
                      </a:ext>
                    </a:extLst>
                  </p14:cNvPr>
                  <p14:cNvContentPartPr/>
                  <p14:nvPr/>
                </p14:nvContentPartPr>
                <p14:xfrm>
                  <a:off x="4612968" y="750816"/>
                  <a:ext cx="100440" cy="120960"/>
                </p14:xfrm>
              </p:contentPart>
            </mc:Choice>
            <mc:Fallback xmlns="">
              <p:pic>
                <p:nvPicPr>
                  <p:cNvPr id="4" name="Ink 3">
                    <a:extLst>
                      <a:ext uri="{FF2B5EF4-FFF2-40B4-BE49-F238E27FC236}">
                        <a16:creationId xmlns:a16="http://schemas.microsoft.com/office/drawing/2014/main" id="{372FE520-7FDF-48F8-9D78-60E1CC9400F2}"/>
                      </a:ext>
                    </a:extLst>
                  </p:cNvPr>
                  <p:cNvPicPr/>
                  <p:nvPr/>
                </p:nvPicPr>
                <p:blipFill>
                  <a:blip r:embed="rId317"/>
                  <a:stretch>
                    <a:fillRect/>
                  </a:stretch>
                </p:blipFill>
                <p:spPr>
                  <a:xfrm>
                    <a:off x="4604328" y="742176"/>
                    <a:ext cx="118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 name="Ink 4">
                    <a:extLst>
                      <a:ext uri="{FF2B5EF4-FFF2-40B4-BE49-F238E27FC236}">
                        <a16:creationId xmlns:a16="http://schemas.microsoft.com/office/drawing/2014/main" id="{09CEDD1C-1C9D-479F-9148-2EF3DC23620B}"/>
                      </a:ext>
                    </a:extLst>
                  </p14:cNvPr>
                  <p14:cNvContentPartPr/>
                  <p14:nvPr/>
                </p14:nvContentPartPr>
                <p14:xfrm>
                  <a:off x="4791888" y="677016"/>
                  <a:ext cx="24840" cy="147240"/>
                </p14:xfrm>
              </p:contentPart>
            </mc:Choice>
            <mc:Fallback xmlns="">
              <p:pic>
                <p:nvPicPr>
                  <p:cNvPr id="5" name="Ink 4">
                    <a:extLst>
                      <a:ext uri="{FF2B5EF4-FFF2-40B4-BE49-F238E27FC236}">
                        <a16:creationId xmlns:a16="http://schemas.microsoft.com/office/drawing/2014/main" id="{09CEDD1C-1C9D-479F-9148-2EF3DC23620B}"/>
                      </a:ext>
                    </a:extLst>
                  </p:cNvPr>
                  <p:cNvPicPr/>
                  <p:nvPr/>
                </p:nvPicPr>
                <p:blipFill>
                  <a:blip r:embed="rId319"/>
                  <a:stretch>
                    <a:fillRect/>
                  </a:stretch>
                </p:blipFill>
                <p:spPr>
                  <a:xfrm>
                    <a:off x="4782888" y="668016"/>
                    <a:ext cx="42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 name="Ink 5">
                    <a:extLst>
                      <a:ext uri="{FF2B5EF4-FFF2-40B4-BE49-F238E27FC236}">
                        <a16:creationId xmlns:a16="http://schemas.microsoft.com/office/drawing/2014/main" id="{E547C477-BDB3-431A-BA37-D081CE4CA48E}"/>
                      </a:ext>
                    </a:extLst>
                  </p14:cNvPr>
                  <p14:cNvContentPartPr/>
                  <p14:nvPr/>
                </p14:nvContentPartPr>
                <p14:xfrm>
                  <a:off x="4760928" y="653976"/>
                  <a:ext cx="186840" cy="203400"/>
                </p14:xfrm>
              </p:contentPart>
            </mc:Choice>
            <mc:Fallback xmlns="">
              <p:pic>
                <p:nvPicPr>
                  <p:cNvPr id="6" name="Ink 5">
                    <a:extLst>
                      <a:ext uri="{FF2B5EF4-FFF2-40B4-BE49-F238E27FC236}">
                        <a16:creationId xmlns:a16="http://schemas.microsoft.com/office/drawing/2014/main" id="{E547C477-BDB3-431A-BA37-D081CE4CA48E}"/>
                      </a:ext>
                    </a:extLst>
                  </p:cNvPr>
                  <p:cNvPicPr/>
                  <p:nvPr/>
                </p:nvPicPr>
                <p:blipFill>
                  <a:blip r:embed="rId321"/>
                  <a:stretch>
                    <a:fillRect/>
                  </a:stretch>
                </p:blipFill>
                <p:spPr>
                  <a:xfrm>
                    <a:off x="4752288" y="645336"/>
                    <a:ext cx="204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 name="Ink 6">
                    <a:extLst>
                      <a:ext uri="{FF2B5EF4-FFF2-40B4-BE49-F238E27FC236}">
                        <a16:creationId xmlns:a16="http://schemas.microsoft.com/office/drawing/2014/main" id="{779D8105-4C0E-4620-AD8D-17FDC4E258F4}"/>
                      </a:ext>
                    </a:extLst>
                  </p14:cNvPr>
                  <p14:cNvContentPartPr/>
                  <p14:nvPr/>
                </p14:nvContentPartPr>
                <p14:xfrm>
                  <a:off x="4988448" y="710496"/>
                  <a:ext cx="26280" cy="141480"/>
                </p14:xfrm>
              </p:contentPart>
            </mc:Choice>
            <mc:Fallback xmlns="">
              <p:pic>
                <p:nvPicPr>
                  <p:cNvPr id="7" name="Ink 6">
                    <a:extLst>
                      <a:ext uri="{FF2B5EF4-FFF2-40B4-BE49-F238E27FC236}">
                        <a16:creationId xmlns:a16="http://schemas.microsoft.com/office/drawing/2014/main" id="{779D8105-4C0E-4620-AD8D-17FDC4E258F4}"/>
                      </a:ext>
                    </a:extLst>
                  </p:cNvPr>
                  <p:cNvPicPr/>
                  <p:nvPr/>
                </p:nvPicPr>
                <p:blipFill>
                  <a:blip r:embed="rId323"/>
                  <a:stretch>
                    <a:fillRect/>
                  </a:stretch>
                </p:blipFill>
                <p:spPr>
                  <a:xfrm>
                    <a:off x="4979808" y="701856"/>
                    <a:ext cx="43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8" name="Ink 7">
                    <a:extLst>
                      <a:ext uri="{FF2B5EF4-FFF2-40B4-BE49-F238E27FC236}">
                        <a16:creationId xmlns:a16="http://schemas.microsoft.com/office/drawing/2014/main" id="{83C04FE6-8340-4438-BBA3-08BFA73DD7E1}"/>
                      </a:ext>
                    </a:extLst>
                  </p14:cNvPr>
                  <p14:cNvContentPartPr/>
                  <p14:nvPr/>
                </p14:nvContentPartPr>
                <p14:xfrm>
                  <a:off x="4962528" y="656856"/>
                  <a:ext cx="151560" cy="117720"/>
                </p14:xfrm>
              </p:contentPart>
            </mc:Choice>
            <mc:Fallback xmlns="">
              <p:pic>
                <p:nvPicPr>
                  <p:cNvPr id="8" name="Ink 7">
                    <a:extLst>
                      <a:ext uri="{FF2B5EF4-FFF2-40B4-BE49-F238E27FC236}">
                        <a16:creationId xmlns:a16="http://schemas.microsoft.com/office/drawing/2014/main" id="{83C04FE6-8340-4438-BBA3-08BFA73DD7E1}"/>
                      </a:ext>
                    </a:extLst>
                  </p:cNvPr>
                  <p:cNvPicPr/>
                  <p:nvPr/>
                </p:nvPicPr>
                <p:blipFill>
                  <a:blip r:embed="rId325"/>
                  <a:stretch>
                    <a:fillRect/>
                  </a:stretch>
                </p:blipFill>
                <p:spPr>
                  <a:xfrm>
                    <a:off x="4953528" y="648216"/>
                    <a:ext cx="169200" cy="135360"/>
                  </a:xfrm>
                  <a:prstGeom prst="rect">
                    <a:avLst/>
                  </a:prstGeom>
                </p:spPr>
              </p:pic>
            </mc:Fallback>
          </mc:AlternateContent>
        </p:grpSp>
        <p:grpSp>
          <p:nvGrpSpPr>
            <p:cNvPr id="12" name="Group 11">
              <a:extLst>
                <a:ext uri="{FF2B5EF4-FFF2-40B4-BE49-F238E27FC236}">
                  <a16:creationId xmlns:a16="http://schemas.microsoft.com/office/drawing/2014/main" id="{930C2DDC-9608-46E6-903A-300E09B1D675}"/>
                </a:ext>
              </a:extLst>
            </p:cNvPr>
            <p:cNvGrpSpPr/>
            <p:nvPr/>
          </p:nvGrpSpPr>
          <p:grpSpPr>
            <a:xfrm>
              <a:off x="5424048" y="843696"/>
              <a:ext cx="1185840" cy="434160"/>
              <a:chOff x="5424048" y="843696"/>
              <a:chExt cx="1185840" cy="434160"/>
            </a:xfrm>
          </p:grpSpPr>
          <mc:AlternateContent xmlns:mc="http://schemas.openxmlformats.org/markup-compatibility/2006" xmlns:p14="http://schemas.microsoft.com/office/powerpoint/2010/main">
            <mc:Choice Requires="p14">
              <p:contentPart p14:bwMode="auto" r:id="rId326">
                <p14:nvContentPartPr>
                  <p14:cNvPr id="10" name="Ink 9">
                    <a:extLst>
                      <a:ext uri="{FF2B5EF4-FFF2-40B4-BE49-F238E27FC236}">
                        <a16:creationId xmlns:a16="http://schemas.microsoft.com/office/drawing/2014/main" id="{DFF10D30-444C-4599-A952-294CB2148E0D}"/>
                      </a:ext>
                    </a:extLst>
                  </p14:cNvPr>
                  <p14:cNvContentPartPr/>
                  <p14:nvPr/>
                </p14:nvContentPartPr>
                <p14:xfrm>
                  <a:off x="5424048" y="843696"/>
                  <a:ext cx="1083240" cy="351360"/>
                </p14:xfrm>
              </p:contentPart>
            </mc:Choice>
            <mc:Fallback xmlns="">
              <p:pic>
                <p:nvPicPr>
                  <p:cNvPr id="10" name="Ink 9">
                    <a:extLst>
                      <a:ext uri="{FF2B5EF4-FFF2-40B4-BE49-F238E27FC236}">
                        <a16:creationId xmlns:a16="http://schemas.microsoft.com/office/drawing/2014/main" id="{DFF10D30-444C-4599-A952-294CB2148E0D}"/>
                      </a:ext>
                    </a:extLst>
                  </p:cNvPr>
                  <p:cNvPicPr/>
                  <p:nvPr/>
                </p:nvPicPr>
                <p:blipFill>
                  <a:blip r:embed="rId327"/>
                  <a:stretch>
                    <a:fillRect/>
                  </a:stretch>
                </p:blipFill>
                <p:spPr>
                  <a:xfrm>
                    <a:off x="5415408" y="835056"/>
                    <a:ext cx="11008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1" name="Ink 10">
                    <a:extLst>
                      <a:ext uri="{FF2B5EF4-FFF2-40B4-BE49-F238E27FC236}">
                        <a16:creationId xmlns:a16="http://schemas.microsoft.com/office/drawing/2014/main" id="{BF3D39CA-E455-4A83-B5FF-4EE28D78E487}"/>
                      </a:ext>
                    </a:extLst>
                  </p14:cNvPr>
                  <p14:cNvContentPartPr/>
                  <p14:nvPr/>
                </p14:nvContentPartPr>
                <p14:xfrm>
                  <a:off x="6474888" y="1155816"/>
                  <a:ext cx="135000" cy="122040"/>
                </p14:xfrm>
              </p:contentPart>
            </mc:Choice>
            <mc:Fallback xmlns="">
              <p:pic>
                <p:nvPicPr>
                  <p:cNvPr id="11" name="Ink 10">
                    <a:extLst>
                      <a:ext uri="{FF2B5EF4-FFF2-40B4-BE49-F238E27FC236}">
                        <a16:creationId xmlns:a16="http://schemas.microsoft.com/office/drawing/2014/main" id="{BF3D39CA-E455-4A83-B5FF-4EE28D78E487}"/>
                      </a:ext>
                    </a:extLst>
                  </p:cNvPr>
                  <p:cNvPicPr/>
                  <p:nvPr/>
                </p:nvPicPr>
                <p:blipFill>
                  <a:blip r:embed="rId329"/>
                  <a:stretch>
                    <a:fillRect/>
                  </a:stretch>
                </p:blipFill>
                <p:spPr>
                  <a:xfrm>
                    <a:off x="6466248" y="1146816"/>
                    <a:ext cx="15264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68" name="Ink 67">
                  <a:extLst>
                    <a:ext uri="{FF2B5EF4-FFF2-40B4-BE49-F238E27FC236}">
                      <a16:creationId xmlns:a16="http://schemas.microsoft.com/office/drawing/2014/main" id="{B08630EB-B485-420D-8BD4-3C3E8629D1BB}"/>
                    </a:ext>
                  </a:extLst>
                </p14:cNvPr>
                <p14:cNvContentPartPr/>
                <p14:nvPr/>
              </p14:nvContentPartPr>
              <p14:xfrm>
                <a:off x="1227168" y="3428856"/>
                <a:ext cx="137520" cy="160560"/>
              </p14:xfrm>
            </p:contentPart>
          </mc:Choice>
          <mc:Fallback xmlns="">
            <p:pic>
              <p:nvPicPr>
                <p:cNvPr id="68" name="Ink 67">
                  <a:extLst>
                    <a:ext uri="{FF2B5EF4-FFF2-40B4-BE49-F238E27FC236}">
                      <a16:creationId xmlns:a16="http://schemas.microsoft.com/office/drawing/2014/main" id="{B08630EB-B485-420D-8BD4-3C3E8629D1BB}"/>
                    </a:ext>
                  </a:extLst>
                </p:cNvPr>
                <p:cNvPicPr/>
                <p:nvPr/>
              </p:nvPicPr>
              <p:blipFill>
                <a:blip r:embed="rId331"/>
                <a:stretch>
                  <a:fillRect/>
                </a:stretch>
              </p:blipFill>
              <p:spPr>
                <a:xfrm>
                  <a:off x="1218168" y="3419856"/>
                  <a:ext cx="155160" cy="178200"/>
                </a:xfrm>
                <a:prstGeom prst="rect">
                  <a:avLst/>
                </a:prstGeom>
              </p:spPr>
            </p:pic>
          </mc:Fallback>
        </mc:AlternateContent>
        <p:grpSp>
          <p:nvGrpSpPr>
            <p:cNvPr id="90" name="Group 89">
              <a:extLst>
                <a:ext uri="{FF2B5EF4-FFF2-40B4-BE49-F238E27FC236}">
                  <a16:creationId xmlns:a16="http://schemas.microsoft.com/office/drawing/2014/main" id="{3C27F48A-83B9-465C-B547-18B4661D0B60}"/>
                </a:ext>
              </a:extLst>
            </p:cNvPr>
            <p:cNvGrpSpPr/>
            <p:nvPr/>
          </p:nvGrpSpPr>
          <p:grpSpPr>
            <a:xfrm>
              <a:off x="1848168" y="831456"/>
              <a:ext cx="2153160" cy="930600"/>
              <a:chOff x="1848168" y="831456"/>
              <a:chExt cx="2153160" cy="930600"/>
            </a:xfrm>
          </p:grpSpPr>
          <mc:AlternateContent xmlns:mc="http://schemas.openxmlformats.org/markup-compatibility/2006" xmlns:p14="http://schemas.microsoft.com/office/powerpoint/2010/main">
            <mc:Choice Requires="p14">
              <p:contentPart p14:bwMode="auto" r:id="rId332">
                <p14:nvContentPartPr>
                  <p14:cNvPr id="88" name="Ink 87">
                    <a:extLst>
                      <a:ext uri="{FF2B5EF4-FFF2-40B4-BE49-F238E27FC236}">
                        <a16:creationId xmlns:a16="http://schemas.microsoft.com/office/drawing/2014/main" id="{65FEE0A0-D73D-4C75-8B2F-32DEC1845393}"/>
                      </a:ext>
                    </a:extLst>
                  </p14:cNvPr>
                  <p14:cNvContentPartPr/>
                  <p14:nvPr/>
                </p14:nvContentPartPr>
                <p14:xfrm>
                  <a:off x="1848168" y="891936"/>
                  <a:ext cx="1946880" cy="870120"/>
                </p14:xfrm>
              </p:contentPart>
            </mc:Choice>
            <mc:Fallback xmlns="">
              <p:pic>
                <p:nvPicPr>
                  <p:cNvPr id="88" name="Ink 87">
                    <a:extLst>
                      <a:ext uri="{FF2B5EF4-FFF2-40B4-BE49-F238E27FC236}">
                        <a16:creationId xmlns:a16="http://schemas.microsoft.com/office/drawing/2014/main" id="{65FEE0A0-D73D-4C75-8B2F-32DEC1845393}"/>
                      </a:ext>
                    </a:extLst>
                  </p:cNvPr>
                  <p:cNvPicPr/>
                  <p:nvPr/>
                </p:nvPicPr>
                <p:blipFill>
                  <a:blip r:embed="rId333"/>
                  <a:stretch>
                    <a:fillRect/>
                  </a:stretch>
                </p:blipFill>
                <p:spPr>
                  <a:xfrm>
                    <a:off x="1839168" y="883296"/>
                    <a:ext cx="196452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89" name="Ink 88">
                    <a:extLst>
                      <a:ext uri="{FF2B5EF4-FFF2-40B4-BE49-F238E27FC236}">
                        <a16:creationId xmlns:a16="http://schemas.microsoft.com/office/drawing/2014/main" id="{5E05F004-59E4-45BD-A457-227F36C7EFD1}"/>
                      </a:ext>
                    </a:extLst>
                  </p14:cNvPr>
                  <p14:cNvContentPartPr/>
                  <p14:nvPr/>
                </p14:nvContentPartPr>
                <p14:xfrm>
                  <a:off x="3764448" y="831456"/>
                  <a:ext cx="236880" cy="145800"/>
                </p14:xfrm>
              </p:contentPart>
            </mc:Choice>
            <mc:Fallback xmlns="">
              <p:pic>
                <p:nvPicPr>
                  <p:cNvPr id="89" name="Ink 88">
                    <a:extLst>
                      <a:ext uri="{FF2B5EF4-FFF2-40B4-BE49-F238E27FC236}">
                        <a16:creationId xmlns:a16="http://schemas.microsoft.com/office/drawing/2014/main" id="{5E05F004-59E4-45BD-A457-227F36C7EFD1}"/>
                      </a:ext>
                    </a:extLst>
                  </p:cNvPr>
                  <p:cNvPicPr/>
                  <p:nvPr/>
                </p:nvPicPr>
                <p:blipFill>
                  <a:blip r:embed="rId335"/>
                  <a:stretch>
                    <a:fillRect/>
                  </a:stretch>
                </p:blipFill>
                <p:spPr>
                  <a:xfrm>
                    <a:off x="3755808" y="822456"/>
                    <a:ext cx="254520" cy="163440"/>
                  </a:xfrm>
                  <a:prstGeom prst="rect">
                    <a:avLst/>
                  </a:prstGeom>
                </p:spPr>
              </p:pic>
            </mc:Fallback>
          </mc:AlternateContent>
        </p:grpSp>
        <p:grpSp>
          <p:nvGrpSpPr>
            <p:cNvPr id="94" name="Group 93">
              <a:extLst>
                <a:ext uri="{FF2B5EF4-FFF2-40B4-BE49-F238E27FC236}">
                  <a16:creationId xmlns:a16="http://schemas.microsoft.com/office/drawing/2014/main" id="{7AD0F1F6-48D7-4F2D-8CC1-1DA4DB1AE172}"/>
                </a:ext>
              </a:extLst>
            </p:cNvPr>
            <p:cNvGrpSpPr/>
            <p:nvPr/>
          </p:nvGrpSpPr>
          <p:grpSpPr>
            <a:xfrm>
              <a:off x="5728608" y="318456"/>
              <a:ext cx="393120" cy="559800"/>
              <a:chOff x="5728608" y="318456"/>
              <a:chExt cx="393120" cy="559800"/>
            </a:xfrm>
          </p:grpSpPr>
          <mc:AlternateContent xmlns:mc="http://schemas.openxmlformats.org/markup-compatibility/2006" xmlns:p14="http://schemas.microsoft.com/office/powerpoint/2010/main">
            <mc:Choice Requires="p14">
              <p:contentPart p14:bwMode="auto" r:id="rId336">
                <p14:nvContentPartPr>
                  <p14:cNvPr id="91" name="Ink 90">
                    <a:extLst>
                      <a:ext uri="{FF2B5EF4-FFF2-40B4-BE49-F238E27FC236}">
                        <a16:creationId xmlns:a16="http://schemas.microsoft.com/office/drawing/2014/main" id="{2A5657CC-AB21-4B1C-B8E1-A92F1869A796}"/>
                      </a:ext>
                    </a:extLst>
                  </p14:cNvPr>
                  <p14:cNvContentPartPr/>
                  <p14:nvPr/>
                </p14:nvContentPartPr>
                <p14:xfrm>
                  <a:off x="5847768" y="595656"/>
                  <a:ext cx="104400" cy="282600"/>
                </p14:xfrm>
              </p:contentPart>
            </mc:Choice>
            <mc:Fallback xmlns="">
              <p:pic>
                <p:nvPicPr>
                  <p:cNvPr id="91" name="Ink 90">
                    <a:extLst>
                      <a:ext uri="{FF2B5EF4-FFF2-40B4-BE49-F238E27FC236}">
                        <a16:creationId xmlns:a16="http://schemas.microsoft.com/office/drawing/2014/main" id="{2A5657CC-AB21-4B1C-B8E1-A92F1869A796}"/>
                      </a:ext>
                    </a:extLst>
                  </p:cNvPr>
                  <p:cNvPicPr/>
                  <p:nvPr/>
                </p:nvPicPr>
                <p:blipFill>
                  <a:blip r:embed="rId337"/>
                  <a:stretch>
                    <a:fillRect/>
                  </a:stretch>
                </p:blipFill>
                <p:spPr>
                  <a:xfrm>
                    <a:off x="5838768" y="587016"/>
                    <a:ext cx="122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2" name="Ink 91">
                    <a:extLst>
                      <a:ext uri="{FF2B5EF4-FFF2-40B4-BE49-F238E27FC236}">
                        <a16:creationId xmlns:a16="http://schemas.microsoft.com/office/drawing/2014/main" id="{2A7E9C63-0F70-4FF5-AE90-0BED5D80CD57}"/>
                      </a:ext>
                    </a:extLst>
                  </p14:cNvPr>
                  <p14:cNvContentPartPr/>
                  <p14:nvPr/>
                </p14:nvContentPartPr>
                <p14:xfrm>
                  <a:off x="5728608" y="318456"/>
                  <a:ext cx="245160" cy="159480"/>
                </p14:xfrm>
              </p:contentPart>
            </mc:Choice>
            <mc:Fallback xmlns="">
              <p:pic>
                <p:nvPicPr>
                  <p:cNvPr id="92" name="Ink 91">
                    <a:extLst>
                      <a:ext uri="{FF2B5EF4-FFF2-40B4-BE49-F238E27FC236}">
                        <a16:creationId xmlns:a16="http://schemas.microsoft.com/office/drawing/2014/main" id="{2A7E9C63-0F70-4FF5-AE90-0BED5D80CD57}"/>
                      </a:ext>
                    </a:extLst>
                  </p:cNvPr>
                  <p:cNvPicPr/>
                  <p:nvPr/>
                </p:nvPicPr>
                <p:blipFill>
                  <a:blip r:embed="rId339"/>
                  <a:stretch>
                    <a:fillRect/>
                  </a:stretch>
                </p:blipFill>
                <p:spPr>
                  <a:xfrm>
                    <a:off x="5719968" y="309816"/>
                    <a:ext cx="262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3" name="Ink 92">
                    <a:extLst>
                      <a:ext uri="{FF2B5EF4-FFF2-40B4-BE49-F238E27FC236}">
                        <a16:creationId xmlns:a16="http://schemas.microsoft.com/office/drawing/2014/main" id="{167515FB-8F59-4EEE-BADD-57FE45AF5715}"/>
                      </a:ext>
                    </a:extLst>
                  </p14:cNvPr>
                  <p14:cNvContentPartPr/>
                  <p14:nvPr/>
                </p14:nvContentPartPr>
                <p14:xfrm>
                  <a:off x="6010848" y="365616"/>
                  <a:ext cx="110880" cy="142200"/>
                </p14:xfrm>
              </p:contentPart>
            </mc:Choice>
            <mc:Fallback xmlns="">
              <p:pic>
                <p:nvPicPr>
                  <p:cNvPr id="93" name="Ink 92">
                    <a:extLst>
                      <a:ext uri="{FF2B5EF4-FFF2-40B4-BE49-F238E27FC236}">
                        <a16:creationId xmlns:a16="http://schemas.microsoft.com/office/drawing/2014/main" id="{167515FB-8F59-4EEE-BADD-57FE45AF5715}"/>
                      </a:ext>
                    </a:extLst>
                  </p:cNvPr>
                  <p:cNvPicPr/>
                  <p:nvPr/>
                </p:nvPicPr>
                <p:blipFill>
                  <a:blip r:embed="rId341"/>
                  <a:stretch>
                    <a:fillRect/>
                  </a:stretch>
                </p:blipFill>
                <p:spPr>
                  <a:xfrm>
                    <a:off x="6002208" y="356616"/>
                    <a:ext cx="12852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2">
              <p14:nvContentPartPr>
                <p14:cNvPr id="125" name="Ink 124">
                  <a:extLst>
                    <a:ext uri="{FF2B5EF4-FFF2-40B4-BE49-F238E27FC236}">
                      <a16:creationId xmlns:a16="http://schemas.microsoft.com/office/drawing/2014/main" id="{FB2C1E80-C3B4-4726-841B-600C6DC52488}"/>
                    </a:ext>
                  </a:extLst>
                </p14:cNvPr>
                <p14:cNvContentPartPr/>
                <p14:nvPr/>
              </p14:nvContentPartPr>
              <p14:xfrm>
                <a:off x="7997328" y="6041736"/>
                <a:ext cx="135360" cy="95040"/>
              </p14:xfrm>
            </p:contentPart>
          </mc:Choice>
          <mc:Fallback xmlns="">
            <p:pic>
              <p:nvPicPr>
                <p:cNvPr id="125" name="Ink 124">
                  <a:extLst>
                    <a:ext uri="{FF2B5EF4-FFF2-40B4-BE49-F238E27FC236}">
                      <a16:creationId xmlns:a16="http://schemas.microsoft.com/office/drawing/2014/main" id="{FB2C1E80-C3B4-4726-841B-600C6DC52488}"/>
                    </a:ext>
                  </a:extLst>
                </p:cNvPr>
                <p:cNvPicPr/>
                <p:nvPr/>
              </p:nvPicPr>
              <p:blipFill>
                <a:blip r:embed="rId343"/>
                <a:stretch>
                  <a:fillRect/>
                </a:stretch>
              </p:blipFill>
              <p:spPr>
                <a:xfrm>
                  <a:off x="7988688" y="6032736"/>
                  <a:ext cx="153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26" name="Ink 125">
                  <a:extLst>
                    <a:ext uri="{FF2B5EF4-FFF2-40B4-BE49-F238E27FC236}">
                      <a16:creationId xmlns:a16="http://schemas.microsoft.com/office/drawing/2014/main" id="{60D7DE33-2680-41BC-AB5B-6F005556C2B0}"/>
                    </a:ext>
                  </a:extLst>
                </p14:cNvPr>
                <p14:cNvContentPartPr/>
                <p14:nvPr/>
              </p14:nvContentPartPr>
              <p14:xfrm>
                <a:off x="8132328" y="6052176"/>
                <a:ext cx="109440" cy="76680"/>
              </p14:xfrm>
            </p:contentPart>
          </mc:Choice>
          <mc:Fallback xmlns="">
            <p:pic>
              <p:nvPicPr>
                <p:cNvPr id="126" name="Ink 125">
                  <a:extLst>
                    <a:ext uri="{FF2B5EF4-FFF2-40B4-BE49-F238E27FC236}">
                      <a16:creationId xmlns:a16="http://schemas.microsoft.com/office/drawing/2014/main" id="{60D7DE33-2680-41BC-AB5B-6F005556C2B0}"/>
                    </a:ext>
                  </a:extLst>
                </p:cNvPr>
                <p:cNvPicPr/>
                <p:nvPr/>
              </p:nvPicPr>
              <p:blipFill>
                <a:blip r:embed="rId345"/>
                <a:stretch>
                  <a:fillRect/>
                </a:stretch>
              </p:blipFill>
              <p:spPr>
                <a:xfrm>
                  <a:off x="8123328" y="6043536"/>
                  <a:ext cx="127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27" name="Ink 126">
                  <a:extLst>
                    <a:ext uri="{FF2B5EF4-FFF2-40B4-BE49-F238E27FC236}">
                      <a16:creationId xmlns:a16="http://schemas.microsoft.com/office/drawing/2014/main" id="{70B4BC98-AA78-4D8E-A55B-FEB5F5A9A6E0}"/>
                    </a:ext>
                  </a:extLst>
                </p14:cNvPr>
                <p14:cNvContentPartPr/>
                <p14:nvPr/>
              </p14:nvContentPartPr>
              <p14:xfrm>
                <a:off x="8151768" y="6052536"/>
                <a:ext cx="83160" cy="52920"/>
              </p14:xfrm>
            </p:contentPart>
          </mc:Choice>
          <mc:Fallback xmlns="">
            <p:pic>
              <p:nvPicPr>
                <p:cNvPr id="127" name="Ink 126">
                  <a:extLst>
                    <a:ext uri="{FF2B5EF4-FFF2-40B4-BE49-F238E27FC236}">
                      <a16:creationId xmlns:a16="http://schemas.microsoft.com/office/drawing/2014/main" id="{70B4BC98-AA78-4D8E-A55B-FEB5F5A9A6E0}"/>
                    </a:ext>
                  </a:extLst>
                </p:cNvPr>
                <p:cNvPicPr/>
                <p:nvPr/>
              </p:nvPicPr>
              <p:blipFill>
                <a:blip r:embed="rId347"/>
                <a:stretch>
                  <a:fillRect/>
                </a:stretch>
              </p:blipFill>
              <p:spPr>
                <a:xfrm>
                  <a:off x="8143128" y="6043896"/>
                  <a:ext cx="100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28" name="Ink 127">
                  <a:extLst>
                    <a:ext uri="{FF2B5EF4-FFF2-40B4-BE49-F238E27FC236}">
                      <a16:creationId xmlns:a16="http://schemas.microsoft.com/office/drawing/2014/main" id="{906BA53F-E668-4908-81FF-B40F6F184801}"/>
                    </a:ext>
                  </a:extLst>
                </p14:cNvPr>
                <p14:cNvContentPartPr/>
                <p14:nvPr/>
              </p14:nvContentPartPr>
              <p14:xfrm>
                <a:off x="8234568" y="6032736"/>
                <a:ext cx="114480" cy="233280"/>
              </p14:xfrm>
            </p:contentPart>
          </mc:Choice>
          <mc:Fallback xmlns="">
            <p:pic>
              <p:nvPicPr>
                <p:cNvPr id="128" name="Ink 127">
                  <a:extLst>
                    <a:ext uri="{FF2B5EF4-FFF2-40B4-BE49-F238E27FC236}">
                      <a16:creationId xmlns:a16="http://schemas.microsoft.com/office/drawing/2014/main" id="{906BA53F-E668-4908-81FF-B40F6F184801}"/>
                    </a:ext>
                  </a:extLst>
                </p:cNvPr>
                <p:cNvPicPr/>
                <p:nvPr/>
              </p:nvPicPr>
              <p:blipFill>
                <a:blip r:embed="rId349"/>
                <a:stretch>
                  <a:fillRect/>
                </a:stretch>
              </p:blipFill>
              <p:spPr>
                <a:xfrm>
                  <a:off x="8225928" y="6024096"/>
                  <a:ext cx="1321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29" name="Ink 128">
                  <a:extLst>
                    <a:ext uri="{FF2B5EF4-FFF2-40B4-BE49-F238E27FC236}">
                      <a16:creationId xmlns:a16="http://schemas.microsoft.com/office/drawing/2014/main" id="{0E0BBE58-A1B3-4347-BAA5-D67D59005A4C}"/>
                    </a:ext>
                  </a:extLst>
                </p14:cNvPr>
                <p14:cNvContentPartPr/>
                <p14:nvPr/>
              </p14:nvContentPartPr>
              <p14:xfrm>
                <a:off x="8346168" y="6031296"/>
                <a:ext cx="224280" cy="92160"/>
              </p14:xfrm>
            </p:contentPart>
          </mc:Choice>
          <mc:Fallback xmlns="">
            <p:pic>
              <p:nvPicPr>
                <p:cNvPr id="129" name="Ink 128">
                  <a:extLst>
                    <a:ext uri="{FF2B5EF4-FFF2-40B4-BE49-F238E27FC236}">
                      <a16:creationId xmlns:a16="http://schemas.microsoft.com/office/drawing/2014/main" id="{0E0BBE58-A1B3-4347-BAA5-D67D59005A4C}"/>
                    </a:ext>
                  </a:extLst>
                </p:cNvPr>
                <p:cNvPicPr/>
                <p:nvPr/>
              </p:nvPicPr>
              <p:blipFill>
                <a:blip r:embed="rId351"/>
                <a:stretch>
                  <a:fillRect/>
                </a:stretch>
              </p:blipFill>
              <p:spPr>
                <a:xfrm>
                  <a:off x="8337168" y="6022656"/>
                  <a:ext cx="241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0" name="Ink 129">
                  <a:extLst>
                    <a:ext uri="{FF2B5EF4-FFF2-40B4-BE49-F238E27FC236}">
                      <a16:creationId xmlns:a16="http://schemas.microsoft.com/office/drawing/2014/main" id="{7262355A-C81B-413E-A792-656FE8F7D23B}"/>
                    </a:ext>
                  </a:extLst>
                </p14:cNvPr>
                <p14:cNvContentPartPr/>
                <p14:nvPr/>
              </p14:nvContentPartPr>
              <p14:xfrm>
                <a:off x="8597088" y="5953896"/>
                <a:ext cx="30600" cy="122400"/>
              </p14:xfrm>
            </p:contentPart>
          </mc:Choice>
          <mc:Fallback xmlns="">
            <p:pic>
              <p:nvPicPr>
                <p:cNvPr id="130" name="Ink 129">
                  <a:extLst>
                    <a:ext uri="{FF2B5EF4-FFF2-40B4-BE49-F238E27FC236}">
                      <a16:creationId xmlns:a16="http://schemas.microsoft.com/office/drawing/2014/main" id="{7262355A-C81B-413E-A792-656FE8F7D23B}"/>
                    </a:ext>
                  </a:extLst>
                </p:cNvPr>
                <p:cNvPicPr/>
                <p:nvPr/>
              </p:nvPicPr>
              <p:blipFill>
                <a:blip r:embed="rId353"/>
                <a:stretch>
                  <a:fillRect/>
                </a:stretch>
              </p:blipFill>
              <p:spPr>
                <a:xfrm>
                  <a:off x="8588448" y="5944896"/>
                  <a:ext cx="48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1" name="Ink 130">
                  <a:extLst>
                    <a:ext uri="{FF2B5EF4-FFF2-40B4-BE49-F238E27FC236}">
                      <a16:creationId xmlns:a16="http://schemas.microsoft.com/office/drawing/2014/main" id="{CF3BF986-6D62-401F-AA6F-BA14B39AD381}"/>
                    </a:ext>
                  </a:extLst>
                </p14:cNvPr>
                <p14:cNvContentPartPr/>
                <p14:nvPr/>
              </p14:nvContentPartPr>
              <p14:xfrm>
                <a:off x="8583408" y="6008616"/>
                <a:ext cx="96120" cy="6840"/>
              </p14:xfrm>
            </p:contentPart>
          </mc:Choice>
          <mc:Fallback xmlns="">
            <p:pic>
              <p:nvPicPr>
                <p:cNvPr id="131" name="Ink 130">
                  <a:extLst>
                    <a:ext uri="{FF2B5EF4-FFF2-40B4-BE49-F238E27FC236}">
                      <a16:creationId xmlns:a16="http://schemas.microsoft.com/office/drawing/2014/main" id="{CF3BF986-6D62-401F-AA6F-BA14B39AD381}"/>
                    </a:ext>
                  </a:extLst>
                </p:cNvPr>
                <p:cNvPicPr/>
                <p:nvPr/>
              </p:nvPicPr>
              <p:blipFill>
                <a:blip r:embed="rId355"/>
                <a:stretch>
                  <a:fillRect/>
                </a:stretch>
              </p:blipFill>
              <p:spPr>
                <a:xfrm>
                  <a:off x="8574408" y="5999976"/>
                  <a:ext cx="113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2" name="Ink 131">
                  <a:extLst>
                    <a:ext uri="{FF2B5EF4-FFF2-40B4-BE49-F238E27FC236}">
                      <a16:creationId xmlns:a16="http://schemas.microsoft.com/office/drawing/2014/main" id="{255D9DC7-045A-42E9-9775-BC61E45A80F6}"/>
                    </a:ext>
                  </a:extLst>
                </p14:cNvPr>
                <p14:cNvContentPartPr/>
                <p14:nvPr/>
              </p14:nvContentPartPr>
              <p14:xfrm>
                <a:off x="8693928" y="5934456"/>
                <a:ext cx="310680" cy="158040"/>
              </p14:xfrm>
            </p:contentPart>
          </mc:Choice>
          <mc:Fallback xmlns="">
            <p:pic>
              <p:nvPicPr>
                <p:cNvPr id="132" name="Ink 131">
                  <a:extLst>
                    <a:ext uri="{FF2B5EF4-FFF2-40B4-BE49-F238E27FC236}">
                      <a16:creationId xmlns:a16="http://schemas.microsoft.com/office/drawing/2014/main" id="{255D9DC7-045A-42E9-9775-BC61E45A80F6}"/>
                    </a:ext>
                  </a:extLst>
                </p:cNvPr>
                <p:cNvPicPr/>
                <p:nvPr/>
              </p:nvPicPr>
              <p:blipFill>
                <a:blip r:embed="rId357"/>
                <a:stretch>
                  <a:fillRect/>
                </a:stretch>
              </p:blipFill>
              <p:spPr>
                <a:xfrm>
                  <a:off x="8685288" y="5925456"/>
                  <a:ext cx="328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3" name="Ink 132">
                  <a:extLst>
                    <a:ext uri="{FF2B5EF4-FFF2-40B4-BE49-F238E27FC236}">
                      <a16:creationId xmlns:a16="http://schemas.microsoft.com/office/drawing/2014/main" id="{3B88EC00-DDF6-4453-B49D-86D630A02BAB}"/>
                    </a:ext>
                  </a:extLst>
                </p14:cNvPr>
                <p14:cNvContentPartPr/>
                <p14:nvPr/>
              </p14:nvContentPartPr>
              <p14:xfrm>
                <a:off x="8898048" y="5997096"/>
                <a:ext cx="82440" cy="9000"/>
              </p14:xfrm>
            </p:contentPart>
          </mc:Choice>
          <mc:Fallback xmlns="">
            <p:pic>
              <p:nvPicPr>
                <p:cNvPr id="133" name="Ink 132">
                  <a:extLst>
                    <a:ext uri="{FF2B5EF4-FFF2-40B4-BE49-F238E27FC236}">
                      <a16:creationId xmlns:a16="http://schemas.microsoft.com/office/drawing/2014/main" id="{3B88EC00-DDF6-4453-B49D-86D630A02BAB}"/>
                    </a:ext>
                  </a:extLst>
                </p:cNvPr>
                <p:cNvPicPr/>
                <p:nvPr/>
              </p:nvPicPr>
              <p:blipFill>
                <a:blip r:embed="rId359"/>
                <a:stretch>
                  <a:fillRect/>
                </a:stretch>
              </p:blipFill>
              <p:spPr>
                <a:xfrm>
                  <a:off x="8889048" y="5988096"/>
                  <a:ext cx="10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4" name="Ink 133">
                  <a:extLst>
                    <a:ext uri="{FF2B5EF4-FFF2-40B4-BE49-F238E27FC236}">
                      <a16:creationId xmlns:a16="http://schemas.microsoft.com/office/drawing/2014/main" id="{70CFBB3F-30C5-477C-88B9-5AA30D81468C}"/>
                    </a:ext>
                  </a:extLst>
                </p14:cNvPr>
                <p14:cNvContentPartPr/>
                <p14:nvPr/>
              </p14:nvContentPartPr>
              <p14:xfrm>
                <a:off x="9062928" y="5902056"/>
                <a:ext cx="87120" cy="74160"/>
              </p14:xfrm>
            </p:contentPart>
          </mc:Choice>
          <mc:Fallback xmlns="">
            <p:pic>
              <p:nvPicPr>
                <p:cNvPr id="134" name="Ink 133">
                  <a:extLst>
                    <a:ext uri="{FF2B5EF4-FFF2-40B4-BE49-F238E27FC236}">
                      <a16:creationId xmlns:a16="http://schemas.microsoft.com/office/drawing/2014/main" id="{70CFBB3F-30C5-477C-88B9-5AA30D81468C}"/>
                    </a:ext>
                  </a:extLst>
                </p:cNvPr>
                <p:cNvPicPr/>
                <p:nvPr/>
              </p:nvPicPr>
              <p:blipFill>
                <a:blip r:embed="rId361"/>
                <a:stretch>
                  <a:fillRect/>
                </a:stretch>
              </p:blipFill>
              <p:spPr>
                <a:xfrm>
                  <a:off x="9053928" y="5893056"/>
                  <a:ext cx="104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 name="Ink 12">
                  <a:extLst>
                    <a:ext uri="{FF2B5EF4-FFF2-40B4-BE49-F238E27FC236}">
                      <a16:creationId xmlns:a16="http://schemas.microsoft.com/office/drawing/2014/main" id="{A290606E-CCA6-4990-A278-4BFECAEE210C}"/>
                    </a:ext>
                  </a:extLst>
                </p14:cNvPr>
                <p14:cNvContentPartPr/>
                <p14:nvPr/>
              </p14:nvContentPartPr>
              <p14:xfrm>
                <a:off x="6726888" y="1547496"/>
                <a:ext cx="19080" cy="171360"/>
              </p14:xfrm>
            </p:contentPart>
          </mc:Choice>
          <mc:Fallback xmlns="">
            <p:pic>
              <p:nvPicPr>
                <p:cNvPr id="13" name="Ink 12">
                  <a:extLst>
                    <a:ext uri="{FF2B5EF4-FFF2-40B4-BE49-F238E27FC236}">
                      <a16:creationId xmlns:a16="http://schemas.microsoft.com/office/drawing/2014/main" id="{A290606E-CCA6-4990-A278-4BFECAEE210C}"/>
                    </a:ext>
                  </a:extLst>
                </p:cNvPr>
                <p:cNvPicPr/>
                <p:nvPr/>
              </p:nvPicPr>
              <p:blipFill>
                <a:blip r:embed="rId363"/>
                <a:stretch>
                  <a:fillRect/>
                </a:stretch>
              </p:blipFill>
              <p:spPr>
                <a:xfrm>
                  <a:off x="6718248" y="1538496"/>
                  <a:ext cx="36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 name="Ink 13">
                  <a:extLst>
                    <a:ext uri="{FF2B5EF4-FFF2-40B4-BE49-F238E27FC236}">
                      <a16:creationId xmlns:a16="http://schemas.microsoft.com/office/drawing/2014/main" id="{CCA53E01-C096-40B6-8632-34E7ECCFD4FA}"/>
                    </a:ext>
                  </a:extLst>
                </p14:cNvPr>
                <p14:cNvContentPartPr/>
                <p14:nvPr/>
              </p14:nvContentPartPr>
              <p14:xfrm>
                <a:off x="6693768" y="1497816"/>
                <a:ext cx="192960" cy="122040"/>
              </p14:xfrm>
            </p:contentPart>
          </mc:Choice>
          <mc:Fallback xmlns="">
            <p:pic>
              <p:nvPicPr>
                <p:cNvPr id="14" name="Ink 13">
                  <a:extLst>
                    <a:ext uri="{FF2B5EF4-FFF2-40B4-BE49-F238E27FC236}">
                      <a16:creationId xmlns:a16="http://schemas.microsoft.com/office/drawing/2014/main" id="{CCA53E01-C096-40B6-8632-34E7ECCFD4FA}"/>
                    </a:ext>
                  </a:extLst>
                </p:cNvPr>
                <p:cNvPicPr/>
                <p:nvPr/>
              </p:nvPicPr>
              <p:blipFill>
                <a:blip r:embed="rId365"/>
                <a:stretch>
                  <a:fillRect/>
                </a:stretch>
              </p:blipFill>
              <p:spPr>
                <a:xfrm>
                  <a:off x="6684768" y="1489176"/>
                  <a:ext cx="210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5" name="Ink 14">
                  <a:extLst>
                    <a:ext uri="{FF2B5EF4-FFF2-40B4-BE49-F238E27FC236}">
                      <a16:creationId xmlns:a16="http://schemas.microsoft.com/office/drawing/2014/main" id="{7CB64D29-8D76-482C-9404-596F1C2DFF9A}"/>
                    </a:ext>
                  </a:extLst>
                </p14:cNvPr>
                <p14:cNvContentPartPr/>
                <p14:nvPr/>
              </p14:nvContentPartPr>
              <p14:xfrm>
                <a:off x="6912288" y="1537776"/>
                <a:ext cx="203760" cy="213840"/>
              </p14:xfrm>
            </p:contentPart>
          </mc:Choice>
          <mc:Fallback xmlns="">
            <p:pic>
              <p:nvPicPr>
                <p:cNvPr id="15" name="Ink 14">
                  <a:extLst>
                    <a:ext uri="{FF2B5EF4-FFF2-40B4-BE49-F238E27FC236}">
                      <a16:creationId xmlns:a16="http://schemas.microsoft.com/office/drawing/2014/main" id="{7CB64D29-8D76-482C-9404-596F1C2DFF9A}"/>
                    </a:ext>
                  </a:extLst>
                </p:cNvPr>
                <p:cNvPicPr/>
                <p:nvPr/>
              </p:nvPicPr>
              <p:blipFill>
                <a:blip r:embed="rId367"/>
                <a:stretch>
                  <a:fillRect/>
                </a:stretch>
              </p:blipFill>
              <p:spPr>
                <a:xfrm>
                  <a:off x="6903288" y="1528776"/>
                  <a:ext cx="221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 name="Ink 15">
                  <a:extLst>
                    <a:ext uri="{FF2B5EF4-FFF2-40B4-BE49-F238E27FC236}">
                      <a16:creationId xmlns:a16="http://schemas.microsoft.com/office/drawing/2014/main" id="{54174D3C-AB87-4B42-AFE5-349E526D0D58}"/>
                    </a:ext>
                  </a:extLst>
                </p14:cNvPr>
                <p14:cNvContentPartPr/>
                <p14:nvPr/>
              </p14:nvContentPartPr>
              <p14:xfrm>
                <a:off x="7157088" y="1557216"/>
                <a:ext cx="182880" cy="174240"/>
              </p14:xfrm>
            </p:contentPart>
          </mc:Choice>
          <mc:Fallback xmlns="">
            <p:pic>
              <p:nvPicPr>
                <p:cNvPr id="16" name="Ink 15">
                  <a:extLst>
                    <a:ext uri="{FF2B5EF4-FFF2-40B4-BE49-F238E27FC236}">
                      <a16:creationId xmlns:a16="http://schemas.microsoft.com/office/drawing/2014/main" id="{54174D3C-AB87-4B42-AFE5-349E526D0D58}"/>
                    </a:ext>
                  </a:extLst>
                </p:cNvPr>
                <p:cNvPicPr/>
                <p:nvPr/>
              </p:nvPicPr>
              <p:blipFill>
                <a:blip r:embed="rId369"/>
                <a:stretch>
                  <a:fillRect/>
                </a:stretch>
              </p:blipFill>
              <p:spPr>
                <a:xfrm>
                  <a:off x="7148088" y="1548216"/>
                  <a:ext cx="2005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 name="Ink 16">
                  <a:extLst>
                    <a:ext uri="{FF2B5EF4-FFF2-40B4-BE49-F238E27FC236}">
                      <a16:creationId xmlns:a16="http://schemas.microsoft.com/office/drawing/2014/main" id="{B8EB5503-E717-4554-9C2B-A785317AE62A}"/>
                    </a:ext>
                  </a:extLst>
                </p14:cNvPr>
                <p14:cNvContentPartPr/>
                <p14:nvPr/>
              </p14:nvContentPartPr>
              <p14:xfrm>
                <a:off x="7177968" y="1662336"/>
                <a:ext cx="136800" cy="10440"/>
              </p14:xfrm>
            </p:contentPart>
          </mc:Choice>
          <mc:Fallback xmlns="">
            <p:pic>
              <p:nvPicPr>
                <p:cNvPr id="17" name="Ink 16">
                  <a:extLst>
                    <a:ext uri="{FF2B5EF4-FFF2-40B4-BE49-F238E27FC236}">
                      <a16:creationId xmlns:a16="http://schemas.microsoft.com/office/drawing/2014/main" id="{B8EB5503-E717-4554-9C2B-A785317AE62A}"/>
                    </a:ext>
                  </a:extLst>
                </p:cNvPr>
                <p:cNvPicPr/>
                <p:nvPr/>
              </p:nvPicPr>
              <p:blipFill>
                <a:blip r:embed="rId371"/>
                <a:stretch>
                  <a:fillRect/>
                </a:stretch>
              </p:blipFill>
              <p:spPr>
                <a:xfrm>
                  <a:off x="7169328" y="1653336"/>
                  <a:ext cx="154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9" name="Ink 18">
                  <a:extLst>
                    <a:ext uri="{FF2B5EF4-FFF2-40B4-BE49-F238E27FC236}">
                      <a16:creationId xmlns:a16="http://schemas.microsoft.com/office/drawing/2014/main" id="{30A2ECE1-667C-40C0-A33F-D6AF3FD3A425}"/>
                    </a:ext>
                  </a:extLst>
                </p14:cNvPr>
                <p14:cNvContentPartPr/>
                <p14:nvPr/>
              </p14:nvContentPartPr>
              <p14:xfrm>
                <a:off x="7250328" y="1938096"/>
                <a:ext cx="153000" cy="1197000"/>
              </p14:xfrm>
            </p:contentPart>
          </mc:Choice>
          <mc:Fallback xmlns="">
            <p:pic>
              <p:nvPicPr>
                <p:cNvPr id="19" name="Ink 18">
                  <a:extLst>
                    <a:ext uri="{FF2B5EF4-FFF2-40B4-BE49-F238E27FC236}">
                      <a16:creationId xmlns:a16="http://schemas.microsoft.com/office/drawing/2014/main" id="{30A2ECE1-667C-40C0-A33F-D6AF3FD3A425}"/>
                    </a:ext>
                  </a:extLst>
                </p:cNvPr>
                <p:cNvPicPr/>
                <p:nvPr/>
              </p:nvPicPr>
              <p:blipFill>
                <a:blip r:embed="rId373"/>
                <a:stretch>
                  <a:fillRect/>
                </a:stretch>
              </p:blipFill>
              <p:spPr>
                <a:xfrm>
                  <a:off x="7241328" y="1929096"/>
                  <a:ext cx="170640" cy="1214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 name="Ink 19">
                  <a:extLst>
                    <a:ext uri="{FF2B5EF4-FFF2-40B4-BE49-F238E27FC236}">
                      <a16:creationId xmlns:a16="http://schemas.microsoft.com/office/drawing/2014/main" id="{40B3FE05-857C-427D-B0D2-DBF62D5764E9}"/>
                    </a:ext>
                  </a:extLst>
                </p14:cNvPr>
                <p14:cNvContentPartPr/>
                <p14:nvPr/>
              </p14:nvContentPartPr>
              <p14:xfrm>
                <a:off x="7194168" y="2966616"/>
                <a:ext cx="166680" cy="174240"/>
              </p14:xfrm>
            </p:contentPart>
          </mc:Choice>
          <mc:Fallback xmlns="">
            <p:pic>
              <p:nvPicPr>
                <p:cNvPr id="20" name="Ink 19">
                  <a:extLst>
                    <a:ext uri="{FF2B5EF4-FFF2-40B4-BE49-F238E27FC236}">
                      <a16:creationId xmlns:a16="http://schemas.microsoft.com/office/drawing/2014/main" id="{40B3FE05-857C-427D-B0D2-DBF62D5764E9}"/>
                    </a:ext>
                  </a:extLst>
                </p:cNvPr>
                <p:cNvPicPr/>
                <p:nvPr/>
              </p:nvPicPr>
              <p:blipFill>
                <a:blip r:embed="rId375"/>
                <a:stretch>
                  <a:fillRect/>
                </a:stretch>
              </p:blipFill>
              <p:spPr>
                <a:xfrm>
                  <a:off x="7185528" y="2957976"/>
                  <a:ext cx="184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 name="Ink 21">
                  <a:extLst>
                    <a:ext uri="{FF2B5EF4-FFF2-40B4-BE49-F238E27FC236}">
                      <a16:creationId xmlns:a16="http://schemas.microsoft.com/office/drawing/2014/main" id="{3EAA90AE-F752-46DF-9A2E-351B4E98B99A}"/>
                    </a:ext>
                  </a:extLst>
                </p14:cNvPr>
                <p14:cNvContentPartPr/>
                <p14:nvPr/>
              </p14:nvContentPartPr>
              <p14:xfrm>
                <a:off x="6918768" y="3373056"/>
                <a:ext cx="147600" cy="242280"/>
              </p14:xfrm>
            </p:contentPart>
          </mc:Choice>
          <mc:Fallback xmlns="">
            <p:pic>
              <p:nvPicPr>
                <p:cNvPr id="22" name="Ink 21">
                  <a:extLst>
                    <a:ext uri="{FF2B5EF4-FFF2-40B4-BE49-F238E27FC236}">
                      <a16:creationId xmlns:a16="http://schemas.microsoft.com/office/drawing/2014/main" id="{3EAA90AE-F752-46DF-9A2E-351B4E98B99A}"/>
                    </a:ext>
                  </a:extLst>
                </p:cNvPr>
                <p:cNvPicPr/>
                <p:nvPr/>
              </p:nvPicPr>
              <p:blipFill>
                <a:blip r:embed="rId377"/>
                <a:stretch>
                  <a:fillRect/>
                </a:stretch>
              </p:blipFill>
              <p:spPr>
                <a:xfrm>
                  <a:off x="6910128" y="3364416"/>
                  <a:ext cx="1652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 name="Ink 22">
                  <a:extLst>
                    <a:ext uri="{FF2B5EF4-FFF2-40B4-BE49-F238E27FC236}">
                      <a16:creationId xmlns:a16="http://schemas.microsoft.com/office/drawing/2014/main" id="{8577E5CB-D551-41D2-AEF4-0EBEF19F2105}"/>
                    </a:ext>
                  </a:extLst>
                </p14:cNvPr>
                <p14:cNvContentPartPr/>
                <p14:nvPr/>
              </p14:nvContentPartPr>
              <p14:xfrm>
                <a:off x="7087968" y="3405816"/>
                <a:ext cx="124920" cy="189360"/>
              </p14:xfrm>
            </p:contentPart>
          </mc:Choice>
          <mc:Fallback xmlns="">
            <p:pic>
              <p:nvPicPr>
                <p:cNvPr id="23" name="Ink 22">
                  <a:extLst>
                    <a:ext uri="{FF2B5EF4-FFF2-40B4-BE49-F238E27FC236}">
                      <a16:creationId xmlns:a16="http://schemas.microsoft.com/office/drawing/2014/main" id="{8577E5CB-D551-41D2-AEF4-0EBEF19F2105}"/>
                    </a:ext>
                  </a:extLst>
                </p:cNvPr>
                <p:cNvPicPr/>
                <p:nvPr/>
              </p:nvPicPr>
              <p:blipFill>
                <a:blip r:embed="rId379"/>
                <a:stretch>
                  <a:fillRect/>
                </a:stretch>
              </p:blipFill>
              <p:spPr>
                <a:xfrm>
                  <a:off x="7078968" y="3397176"/>
                  <a:ext cx="142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 name="Ink 23">
                  <a:extLst>
                    <a:ext uri="{FF2B5EF4-FFF2-40B4-BE49-F238E27FC236}">
                      <a16:creationId xmlns:a16="http://schemas.microsoft.com/office/drawing/2014/main" id="{CA753B97-26BB-4C57-B034-C36FAA35ABA6}"/>
                    </a:ext>
                  </a:extLst>
                </p14:cNvPr>
                <p14:cNvContentPartPr/>
                <p14:nvPr/>
              </p14:nvContentPartPr>
              <p14:xfrm>
                <a:off x="7249968" y="3409056"/>
                <a:ext cx="164160" cy="207720"/>
              </p14:xfrm>
            </p:contentPart>
          </mc:Choice>
          <mc:Fallback xmlns="">
            <p:pic>
              <p:nvPicPr>
                <p:cNvPr id="24" name="Ink 23">
                  <a:extLst>
                    <a:ext uri="{FF2B5EF4-FFF2-40B4-BE49-F238E27FC236}">
                      <a16:creationId xmlns:a16="http://schemas.microsoft.com/office/drawing/2014/main" id="{CA753B97-26BB-4C57-B034-C36FAA35ABA6}"/>
                    </a:ext>
                  </a:extLst>
                </p:cNvPr>
                <p:cNvPicPr/>
                <p:nvPr/>
              </p:nvPicPr>
              <p:blipFill>
                <a:blip r:embed="rId381"/>
                <a:stretch>
                  <a:fillRect/>
                </a:stretch>
              </p:blipFill>
              <p:spPr>
                <a:xfrm>
                  <a:off x="7241328" y="3400056"/>
                  <a:ext cx="181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 name="Ink 24">
                  <a:extLst>
                    <a:ext uri="{FF2B5EF4-FFF2-40B4-BE49-F238E27FC236}">
                      <a16:creationId xmlns:a16="http://schemas.microsoft.com/office/drawing/2014/main" id="{AF602F4A-C4D8-49CC-8E71-A846692CF470}"/>
                    </a:ext>
                  </a:extLst>
                </p14:cNvPr>
                <p14:cNvContentPartPr/>
                <p14:nvPr/>
              </p14:nvContentPartPr>
              <p14:xfrm>
                <a:off x="7440768" y="3403296"/>
                <a:ext cx="194400" cy="187560"/>
              </p14:xfrm>
            </p:contentPart>
          </mc:Choice>
          <mc:Fallback xmlns="">
            <p:pic>
              <p:nvPicPr>
                <p:cNvPr id="25" name="Ink 24">
                  <a:extLst>
                    <a:ext uri="{FF2B5EF4-FFF2-40B4-BE49-F238E27FC236}">
                      <a16:creationId xmlns:a16="http://schemas.microsoft.com/office/drawing/2014/main" id="{AF602F4A-C4D8-49CC-8E71-A846692CF470}"/>
                    </a:ext>
                  </a:extLst>
                </p:cNvPr>
                <p:cNvPicPr/>
                <p:nvPr/>
              </p:nvPicPr>
              <p:blipFill>
                <a:blip r:embed="rId383"/>
                <a:stretch>
                  <a:fillRect/>
                </a:stretch>
              </p:blipFill>
              <p:spPr>
                <a:xfrm>
                  <a:off x="7431768" y="3394296"/>
                  <a:ext cx="212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 name="Ink 25">
                  <a:extLst>
                    <a:ext uri="{FF2B5EF4-FFF2-40B4-BE49-F238E27FC236}">
                      <a16:creationId xmlns:a16="http://schemas.microsoft.com/office/drawing/2014/main" id="{330B0EA0-E3DC-4415-8C88-52F0BD13CB74}"/>
                    </a:ext>
                  </a:extLst>
                </p14:cNvPr>
                <p14:cNvContentPartPr/>
                <p14:nvPr/>
              </p14:nvContentPartPr>
              <p14:xfrm>
                <a:off x="7469208" y="3518136"/>
                <a:ext cx="124560" cy="6840"/>
              </p14:xfrm>
            </p:contentPart>
          </mc:Choice>
          <mc:Fallback xmlns="">
            <p:pic>
              <p:nvPicPr>
                <p:cNvPr id="26" name="Ink 25">
                  <a:extLst>
                    <a:ext uri="{FF2B5EF4-FFF2-40B4-BE49-F238E27FC236}">
                      <a16:creationId xmlns:a16="http://schemas.microsoft.com/office/drawing/2014/main" id="{330B0EA0-E3DC-4415-8C88-52F0BD13CB74}"/>
                    </a:ext>
                  </a:extLst>
                </p:cNvPr>
                <p:cNvPicPr/>
                <p:nvPr/>
              </p:nvPicPr>
              <p:blipFill>
                <a:blip r:embed="rId385"/>
                <a:stretch>
                  <a:fillRect/>
                </a:stretch>
              </p:blipFill>
              <p:spPr>
                <a:xfrm>
                  <a:off x="7460208" y="3509136"/>
                  <a:ext cx="142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1" name="Ink 30">
                  <a:extLst>
                    <a:ext uri="{FF2B5EF4-FFF2-40B4-BE49-F238E27FC236}">
                      <a16:creationId xmlns:a16="http://schemas.microsoft.com/office/drawing/2014/main" id="{4066F241-11F6-46CE-B213-F12E39D2D8FF}"/>
                    </a:ext>
                  </a:extLst>
                </p14:cNvPr>
                <p14:cNvContentPartPr/>
                <p14:nvPr/>
              </p14:nvContentPartPr>
              <p14:xfrm>
                <a:off x="6092928" y="4861296"/>
                <a:ext cx="153000" cy="187560"/>
              </p14:xfrm>
            </p:contentPart>
          </mc:Choice>
          <mc:Fallback xmlns="">
            <p:pic>
              <p:nvPicPr>
                <p:cNvPr id="31" name="Ink 30">
                  <a:extLst>
                    <a:ext uri="{FF2B5EF4-FFF2-40B4-BE49-F238E27FC236}">
                      <a16:creationId xmlns:a16="http://schemas.microsoft.com/office/drawing/2014/main" id="{4066F241-11F6-46CE-B213-F12E39D2D8FF}"/>
                    </a:ext>
                  </a:extLst>
                </p:cNvPr>
                <p:cNvPicPr/>
                <p:nvPr/>
              </p:nvPicPr>
              <p:blipFill>
                <a:blip r:embed="rId387"/>
                <a:stretch>
                  <a:fillRect/>
                </a:stretch>
              </p:blipFill>
              <p:spPr>
                <a:xfrm>
                  <a:off x="6084288" y="4852296"/>
                  <a:ext cx="170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2" name="Ink 31">
                  <a:extLst>
                    <a:ext uri="{FF2B5EF4-FFF2-40B4-BE49-F238E27FC236}">
                      <a16:creationId xmlns:a16="http://schemas.microsoft.com/office/drawing/2014/main" id="{31FB6EC8-EF34-404D-8619-007602188694}"/>
                    </a:ext>
                  </a:extLst>
                </p14:cNvPr>
                <p14:cNvContentPartPr/>
                <p14:nvPr/>
              </p14:nvContentPartPr>
              <p14:xfrm>
                <a:off x="6295608" y="4905216"/>
                <a:ext cx="147600" cy="128880"/>
              </p14:xfrm>
            </p:contentPart>
          </mc:Choice>
          <mc:Fallback xmlns="">
            <p:pic>
              <p:nvPicPr>
                <p:cNvPr id="32" name="Ink 31">
                  <a:extLst>
                    <a:ext uri="{FF2B5EF4-FFF2-40B4-BE49-F238E27FC236}">
                      <a16:creationId xmlns:a16="http://schemas.microsoft.com/office/drawing/2014/main" id="{31FB6EC8-EF34-404D-8619-007602188694}"/>
                    </a:ext>
                  </a:extLst>
                </p:cNvPr>
                <p:cNvPicPr/>
                <p:nvPr/>
              </p:nvPicPr>
              <p:blipFill>
                <a:blip r:embed="rId389"/>
                <a:stretch>
                  <a:fillRect/>
                </a:stretch>
              </p:blipFill>
              <p:spPr>
                <a:xfrm>
                  <a:off x="6286608" y="4896576"/>
                  <a:ext cx="165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3" name="Ink 32">
                  <a:extLst>
                    <a:ext uri="{FF2B5EF4-FFF2-40B4-BE49-F238E27FC236}">
                      <a16:creationId xmlns:a16="http://schemas.microsoft.com/office/drawing/2014/main" id="{2EB6ADC3-6AE3-484A-A902-9A5179C86189}"/>
                    </a:ext>
                  </a:extLst>
                </p14:cNvPr>
                <p14:cNvContentPartPr/>
                <p14:nvPr/>
              </p14:nvContentPartPr>
              <p14:xfrm>
                <a:off x="6271128" y="4847976"/>
                <a:ext cx="340560" cy="198000"/>
              </p14:xfrm>
            </p:contentPart>
          </mc:Choice>
          <mc:Fallback xmlns="">
            <p:pic>
              <p:nvPicPr>
                <p:cNvPr id="33" name="Ink 32">
                  <a:extLst>
                    <a:ext uri="{FF2B5EF4-FFF2-40B4-BE49-F238E27FC236}">
                      <a16:creationId xmlns:a16="http://schemas.microsoft.com/office/drawing/2014/main" id="{2EB6ADC3-6AE3-484A-A902-9A5179C86189}"/>
                    </a:ext>
                  </a:extLst>
                </p:cNvPr>
                <p:cNvPicPr/>
                <p:nvPr/>
              </p:nvPicPr>
              <p:blipFill>
                <a:blip r:embed="rId391"/>
                <a:stretch>
                  <a:fillRect/>
                </a:stretch>
              </p:blipFill>
              <p:spPr>
                <a:xfrm>
                  <a:off x="6262128" y="4839336"/>
                  <a:ext cx="358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5" name="Ink 44">
                  <a:extLst>
                    <a:ext uri="{FF2B5EF4-FFF2-40B4-BE49-F238E27FC236}">
                      <a16:creationId xmlns:a16="http://schemas.microsoft.com/office/drawing/2014/main" id="{F0F899A3-3D95-4CF2-8064-730BDACDA85F}"/>
                    </a:ext>
                  </a:extLst>
                </p14:cNvPr>
                <p14:cNvContentPartPr/>
                <p14:nvPr/>
              </p14:nvContentPartPr>
              <p14:xfrm>
                <a:off x="3650688" y="5493096"/>
                <a:ext cx="13320" cy="162360"/>
              </p14:xfrm>
            </p:contentPart>
          </mc:Choice>
          <mc:Fallback xmlns="">
            <p:pic>
              <p:nvPicPr>
                <p:cNvPr id="45" name="Ink 44">
                  <a:extLst>
                    <a:ext uri="{FF2B5EF4-FFF2-40B4-BE49-F238E27FC236}">
                      <a16:creationId xmlns:a16="http://schemas.microsoft.com/office/drawing/2014/main" id="{F0F899A3-3D95-4CF2-8064-730BDACDA85F}"/>
                    </a:ext>
                  </a:extLst>
                </p:cNvPr>
                <p:cNvPicPr/>
                <p:nvPr/>
              </p:nvPicPr>
              <p:blipFill>
                <a:blip r:embed="rId393"/>
                <a:stretch>
                  <a:fillRect/>
                </a:stretch>
              </p:blipFill>
              <p:spPr>
                <a:xfrm>
                  <a:off x="3641688" y="5484096"/>
                  <a:ext cx="30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6" name="Ink 45">
                  <a:extLst>
                    <a:ext uri="{FF2B5EF4-FFF2-40B4-BE49-F238E27FC236}">
                      <a16:creationId xmlns:a16="http://schemas.microsoft.com/office/drawing/2014/main" id="{A3ECEDC7-344A-4837-9C47-ECA73E5693BC}"/>
                    </a:ext>
                  </a:extLst>
                </p14:cNvPr>
                <p14:cNvContentPartPr/>
                <p14:nvPr/>
              </p14:nvContentPartPr>
              <p14:xfrm>
                <a:off x="3639168" y="5575896"/>
                <a:ext cx="198720" cy="126000"/>
              </p14:xfrm>
            </p:contentPart>
          </mc:Choice>
          <mc:Fallback xmlns="">
            <p:pic>
              <p:nvPicPr>
                <p:cNvPr id="46" name="Ink 45">
                  <a:extLst>
                    <a:ext uri="{FF2B5EF4-FFF2-40B4-BE49-F238E27FC236}">
                      <a16:creationId xmlns:a16="http://schemas.microsoft.com/office/drawing/2014/main" id="{A3ECEDC7-344A-4837-9C47-ECA73E5693BC}"/>
                    </a:ext>
                  </a:extLst>
                </p:cNvPr>
                <p:cNvPicPr/>
                <p:nvPr/>
              </p:nvPicPr>
              <p:blipFill>
                <a:blip r:embed="rId395"/>
                <a:stretch>
                  <a:fillRect/>
                </a:stretch>
              </p:blipFill>
              <p:spPr>
                <a:xfrm>
                  <a:off x="3630528" y="5566896"/>
                  <a:ext cx="216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 name="Ink 46">
                  <a:extLst>
                    <a:ext uri="{FF2B5EF4-FFF2-40B4-BE49-F238E27FC236}">
                      <a16:creationId xmlns:a16="http://schemas.microsoft.com/office/drawing/2014/main" id="{FC098E8A-57B7-495E-9B06-46A114414036}"/>
                    </a:ext>
                  </a:extLst>
                </p14:cNvPr>
                <p14:cNvContentPartPr/>
                <p14:nvPr/>
              </p14:nvContentPartPr>
              <p14:xfrm>
                <a:off x="3797928" y="5533056"/>
                <a:ext cx="360" cy="360"/>
              </p14:xfrm>
            </p:contentPart>
          </mc:Choice>
          <mc:Fallback xmlns="">
            <p:pic>
              <p:nvPicPr>
                <p:cNvPr id="47" name="Ink 46">
                  <a:extLst>
                    <a:ext uri="{FF2B5EF4-FFF2-40B4-BE49-F238E27FC236}">
                      <a16:creationId xmlns:a16="http://schemas.microsoft.com/office/drawing/2014/main" id="{FC098E8A-57B7-495E-9B06-46A114414036}"/>
                    </a:ext>
                  </a:extLst>
                </p:cNvPr>
                <p:cNvPicPr/>
                <p:nvPr/>
              </p:nvPicPr>
              <p:blipFill>
                <a:blip r:embed="rId397"/>
                <a:stretch>
                  <a:fillRect/>
                </a:stretch>
              </p:blipFill>
              <p:spPr>
                <a:xfrm>
                  <a:off x="3788928" y="55244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 name="Ink 47">
                  <a:extLst>
                    <a:ext uri="{FF2B5EF4-FFF2-40B4-BE49-F238E27FC236}">
                      <a16:creationId xmlns:a16="http://schemas.microsoft.com/office/drawing/2014/main" id="{37EE697A-79B9-4208-91F2-54C08AE76B04}"/>
                    </a:ext>
                  </a:extLst>
                </p14:cNvPr>
                <p14:cNvContentPartPr/>
                <p14:nvPr/>
              </p14:nvContentPartPr>
              <p14:xfrm>
                <a:off x="3852648" y="5576256"/>
                <a:ext cx="90720" cy="101520"/>
              </p14:xfrm>
            </p:contentPart>
          </mc:Choice>
          <mc:Fallback xmlns="">
            <p:pic>
              <p:nvPicPr>
                <p:cNvPr id="48" name="Ink 47">
                  <a:extLst>
                    <a:ext uri="{FF2B5EF4-FFF2-40B4-BE49-F238E27FC236}">
                      <a16:creationId xmlns:a16="http://schemas.microsoft.com/office/drawing/2014/main" id="{37EE697A-79B9-4208-91F2-54C08AE76B04}"/>
                    </a:ext>
                  </a:extLst>
                </p:cNvPr>
                <p:cNvPicPr/>
                <p:nvPr/>
              </p:nvPicPr>
              <p:blipFill>
                <a:blip r:embed="rId399"/>
                <a:stretch>
                  <a:fillRect/>
                </a:stretch>
              </p:blipFill>
              <p:spPr>
                <a:xfrm>
                  <a:off x="3844008" y="5567256"/>
                  <a:ext cx="108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9" name="Ink 48">
                  <a:extLst>
                    <a:ext uri="{FF2B5EF4-FFF2-40B4-BE49-F238E27FC236}">
                      <a16:creationId xmlns:a16="http://schemas.microsoft.com/office/drawing/2014/main" id="{E4791A10-4EBF-474F-AC9B-5EFE2DBD6A1E}"/>
                    </a:ext>
                  </a:extLst>
                </p14:cNvPr>
                <p14:cNvContentPartPr/>
                <p14:nvPr/>
              </p14:nvContentPartPr>
              <p14:xfrm>
                <a:off x="3999528" y="5645016"/>
                <a:ext cx="76680" cy="15840"/>
              </p14:xfrm>
            </p:contentPart>
          </mc:Choice>
          <mc:Fallback xmlns="">
            <p:pic>
              <p:nvPicPr>
                <p:cNvPr id="49" name="Ink 48">
                  <a:extLst>
                    <a:ext uri="{FF2B5EF4-FFF2-40B4-BE49-F238E27FC236}">
                      <a16:creationId xmlns:a16="http://schemas.microsoft.com/office/drawing/2014/main" id="{E4791A10-4EBF-474F-AC9B-5EFE2DBD6A1E}"/>
                    </a:ext>
                  </a:extLst>
                </p:cNvPr>
                <p:cNvPicPr/>
                <p:nvPr/>
              </p:nvPicPr>
              <p:blipFill>
                <a:blip r:embed="rId401"/>
                <a:stretch>
                  <a:fillRect/>
                </a:stretch>
              </p:blipFill>
              <p:spPr>
                <a:xfrm>
                  <a:off x="3990528" y="5636376"/>
                  <a:ext cx="94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0" name="Ink 49">
                  <a:extLst>
                    <a:ext uri="{FF2B5EF4-FFF2-40B4-BE49-F238E27FC236}">
                      <a16:creationId xmlns:a16="http://schemas.microsoft.com/office/drawing/2014/main" id="{6871D529-3F2C-4861-B9CE-9542BA05BC4D}"/>
                    </a:ext>
                  </a:extLst>
                </p14:cNvPr>
                <p14:cNvContentPartPr/>
                <p14:nvPr/>
              </p14:nvContentPartPr>
              <p14:xfrm>
                <a:off x="4200048" y="5451696"/>
                <a:ext cx="139320" cy="171000"/>
              </p14:xfrm>
            </p:contentPart>
          </mc:Choice>
          <mc:Fallback xmlns="">
            <p:pic>
              <p:nvPicPr>
                <p:cNvPr id="50" name="Ink 49">
                  <a:extLst>
                    <a:ext uri="{FF2B5EF4-FFF2-40B4-BE49-F238E27FC236}">
                      <a16:creationId xmlns:a16="http://schemas.microsoft.com/office/drawing/2014/main" id="{6871D529-3F2C-4861-B9CE-9542BA05BC4D}"/>
                    </a:ext>
                  </a:extLst>
                </p:cNvPr>
                <p:cNvPicPr/>
                <p:nvPr/>
              </p:nvPicPr>
              <p:blipFill>
                <a:blip r:embed="rId403"/>
                <a:stretch>
                  <a:fillRect/>
                </a:stretch>
              </p:blipFill>
              <p:spPr>
                <a:xfrm>
                  <a:off x="4191408" y="5443056"/>
                  <a:ext cx="156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5" name="Ink 34">
                  <a:extLst>
                    <a:ext uri="{FF2B5EF4-FFF2-40B4-BE49-F238E27FC236}">
                      <a16:creationId xmlns:a16="http://schemas.microsoft.com/office/drawing/2014/main" id="{A6382FB0-E639-46B0-9492-E26D33AA34D6}"/>
                    </a:ext>
                  </a:extLst>
                </p14:cNvPr>
                <p14:cNvContentPartPr/>
                <p14:nvPr/>
              </p14:nvContentPartPr>
              <p14:xfrm>
                <a:off x="4845168" y="5011776"/>
                <a:ext cx="1094040" cy="235080"/>
              </p14:xfrm>
            </p:contentPart>
          </mc:Choice>
          <mc:Fallback xmlns="">
            <p:pic>
              <p:nvPicPr>
                <p:cNvPr id="35" name="Ink 34">
                  <a:extLst>
                    <a:ext uri="{FF2B5EF4-FFF2-40B4-BE49-F238E27FC236}">
                      <a16:creationId xmlns:a16="http://schemas.microsoft.com/office/drawing/2014/main" id="{A6382FB0-E639-46B0-9492-E26D33AA34D6}"/>
                    </a:ext>
                  </a:extLst>
                </p:cNvPr>
                <p:cNvPicPr/>
                <p:nvPr/>
              </p:nvPicPr>
              <p:blipFill>
                <a:blip r:embed="rId405"/>
                <a:stretch>
                  <a:fillRect/>
                </a:stretch>
              </p:blipFill>
              <p:spPr>
                <a:xfrm>
                  <a:off x="4836168" y="5002776"/>
                  <a:ext cx="11116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6" name="Ink 35">
                  <a:extLst>
                    <a:ext uri="{FF2B5EF4-FFF2-40B4-BE49-F238E27FC236}">
                      <a16:creationId xmlns:a16="http://schemas.microsoft.com/office/drawing/2014/main" id="{80A2DB83-A618-4F0E-9D3A-E302A506E32D}"/>
                    </a:ext>
                  </a:extLst>
                </p14:cNvPr>
                <p14:cNvContentPartPr/>
                <p14:nvPr/>
              </p14:nvContentPartPr>
              <p14:xfrm>
                <a:off x="4744008" y="5176296"/>
                <a:ext cx="130320" cy="160560"/>
              </p14:xfrm>
            </p:contentPart>
          </mc:Choice>
          <mc:Fallback xmlns="">
            <p:pic>
              <p:nvPicPr>
                <p:cNvPr id="36" name="Ink 35">
                  <a:extLst>
                    <a:ext uri="{FF2B5EF4-FFF2-40B4-BE49-F238E27FC236}">
                      <a16:creationId xmlns:a16="http://schemas.microsoft.com/office/drawing/2014/main" id="{80A2DB83-A618-4F0E-9D3A-E302A506E32D}"/>
                    </a:ext>
                  </a:extLst>
                </p:cNvPr>
                <p:cNvPicPr/>
                <p:nvPr/>
              </p:nvPicPr>
              <p:blipFill>
                <a:blip r:embed="rId407"/>
                <a:stretch>
                  <a:fillRect/>
                </a:stretch>
              </p:blipFill>
              <p:spPr>
                <a:xfrm>
                  <a:off x="4735008" y="5167296"/>
                  <a:ext cx="147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8" name="Ink 37">
                  <a:extLst>
                    <a:ext uri="{FF2B5EF4-FFF2-40B4-BE49-F238E27FC236}">
                      <a16:creationId xmlns:a16="http://schemas.microsoft.com/office/drawing/2014/main" id="{540543D2-1872-4C53-B17F-28AD63F68AC9}"/>
                    </a:ext>
                  </a:extLst>
                </p14:cNvPr>
                <p14:cNvContentPartPr/>
                <p14:nvPr/>
              </p14:nvContentPartPr>
              <p14:xfrm>
                <a:off x="3655728" y="5117976"/>
                <a:ext cx="118440" cy="180720"/>
              </p14:xfrm>
            </p:contentPart>
          </mc:Choice>
          <mc:Fallback xmlns="">
            <p:pic>
              <p:nvPicPr>
                <p:cNvPr id="38" name="Ink 37">
                  <a:extLst>
                    <a:ext uri="{FF2B5EF4-FFF2-40B4-BE49-F238E27FC236}">
                      <a16:creationId xmlns:a16="http://schemas.microsoft.com/office/drawing/2014/main" id="{540543D2-1872-4C53-B17F-28AD63F68AC9}"/>
                    </a:ext>
                  </a:extLst>
                </p:cNvPr>
                <p:cNvPicPr/>
                <p:nvPr/>
              </p:nvPicPr>
              <p:blipFill>
                <a:blip r:embed="rId409"/>
                <a:stretch>
                  <a:fillRect/>
                </a:stretch>
              </p:blipFill>
              <p:spPr>
                <a:xfrm>
                  <a:off x="3646728" y="5109336"/>
                  <a:ext cx="136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 name="Ink 38">
                  <a:extLst>
                    <a:ext uri="{FF2B5EF4-FFF2-40B4-BE49-F238E27FC236}">
                      <a16:creationId xmlns:a16="http://schemas.microsoft.com/office/drawing/2014/main" id="{7F871101-5E78-434F-92AE-C9ED16F17A72}"/>
                    </a:ext>
                  </a:extLst>
                </p14:cNvPr>
                <p14:cNvContentPartPr/>
                <p14:nvPr/>
              </p14:nvContentPartPr>
              <p14:xfrm>
                <a:off x="3612528" y="5194656"/>
                <a:ext cx="194400" cy="167040"/>
              </p14:xfrm>
            </p:contentPart>
          </mc:Choice>
          <mc:Fallback xmlns="">
            <p:pic>
              <p:nvPicPr>
                <p:cNvPr id="39" name="Ink 38">
                  <a:extLst>
                    <a:ext uri="{FF2B5EF4-FFF2-40B4-BE49-F238E27FC236}">
                      <a16:creationId xmlns:a16="http://schemas.microsoft.com/office/drawing/2014/main" id="{7F871101-5E78-434F-92AE-C9ED16F17A72}"/>
                    </a:ext>
                  </a:extLst>
                </p:cNvPr>
                <p:cNvPicPr/>
                <p:nvPr/>
              </p:nvPicPr>
              <p:blipFill>
                <a:blip r:embed="rId411"/>
                <a:stretch>
                  <a:fillRect/>
                </a:stretch>
              </p:blipFill>
              <p:spPr>
                <a:xfrm>
                  <a:off x="3603528" y="5185656"/>
                  <a:ext cx="212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0" name="Ink 39">
                  <a:extLst>
                    <a:ext uri="{FF2B5EF4-FFF2-40B4-BE49-F238E27FC236}">
                      <a16:creationId xmlns:a16="http://schemas.microsoft.com/office/drawing/2014/main" id="{6FA094A7-2012-438D-B4DC-36B59CE9C6D3}"/>
                    </a:ext>
                  </a:extLst>
                </p14:cNvPr>
                <p14:cNvContentPartPr/>
                <p14:nvPr/>
              </p14:nvContentPartPr>
              <p14:xfrm>
                <a:off x="3826368" y="5237856"/>
                <a:ext cx="110160" cy="106200"/>
              </p14:xfrm>
            </p:contentPart>
          </mc:Choice>
          <mc:Fallback xmlns="">
            <p:pic>
              <p:nvPicPr>
                <p:cNvPr id="40" name="Ink 39">
                  <a:extLst>
                    <a:ext uri="{FF2B5EF4-FFF2-40B4-BE49-F238E27FC236}">
                      <a16:creationId xmlns:a16="http://schemas.microsoft.com/office/drawing/2014/main" id="{6FA094A7-2012-438D-B4DC-36B59CE9C6D3}"/>
                    </a:ext>
                  </a:extLst>
                </p:cNvPr>
                <p:cNvPicPr/>
                <p:nvPr/>
              </p:nvPicPr>
              <p:blipFill>
                <a:blip r:embed="rId413"/>
                <a:stretch>
                  <a:fillRect/>
                </a:stretch>
              </p:blipFill>
              <p:spPr>
                <a:xfrm>
                  <a:off x="3817368" y="5229216"/>
                  <a:ext cx="127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1" name="Ink 40">
                  <a:extLst>
                    <a:ext uri="{FF2B5EF4-FFF2-40B4-BE49-F238E27FC236}">
                      <a16:creationId xmlns:a16="http://schemas.microsoft.com/office/drawing/2014/main" id="{6EEE2C88-70FA-49D4-BAD2-DD396C1C7332}"/>
                    </a:ext>
                  </a:extLst>
                </p14:cNvPr>
                <p14:cNvContentPartPr/>
                <p14:nvPr/>
              </p14:nvContentPartPr>
              <p14:xfrm>
                <a:off x="3990168" y="5120136"/>
                <a:ext cx="119160" cy="183960"/>
              </p14:xfrm>
            </p:contentPart>
          </mc:Choice>
          <mc:Fallback xmlns="">
            <p:pic>
              <p:nvPicPr>
                <p:cNvPr id="41" name="Ink 40">
                  <a:extLst>
                    <a:ext uri="{FF2B5EF4-FFF2-40B4-BE49-F238E27FC236}">
                      <a16:creationId xmlns:a16="http://schemas.microsoft.com/office/drawing/2014/main" id="{6EEE2C88-70FA-49D4-BAD2-DD396C1C7332}"/>
                    </a:ext>
                  </a:extLst>
                </p:cNvPr>
                <p:cNvPicPr/>
                <p:nvPr/>
              </p:nvPicPr>
              <p:blipFill>
                <a:blip r:embed="rId415"/>
                <a:stretch>
                  <a:fillRect/>
                </a:stretch>
              </p:blipFill>
              <p:spPr>
                <a:xfrm>
                  <a:off x="3981528" y="5111136"/>
                  <a:ext cx="136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2" name="Ink 41">
                  <a:extLst>
                    <a:ext uri="{FF2B5EF4-FFF2-40B4-BE49-F238E27FC236}">
                      <a16:creationId xmlns:a16="http://schemas.microsoft.com/office/drawing/2014/main" id="{D04935AC-1C35-41A4-B6D5-EB8388838475}"/>
                    </a:ext>
                  </a:extLst>
                </p14:cNvPr>
                <p14:cNvContentPartPr/>
                <p14:nvPr/>
              </p14:nvContentPartPr>
              <p14:xfrm>
                <a:off x="4061808" y="5227416"/>
                <a:ext cx="65520" cy="6840"/>
              </p14:xfrm>
            </p:contentPart>
          </mc:Choice>
          <mc:Fallback xmlns="">
            <p:pic>
              <p:nvPicPr>
                <p:cNvPr id="42" name="Ink 41">
                  <a:extLst>
                    <a:ext uri="{FF2B5EF4-FFF2-40B4-BE49-F238E27FC236}">
                      <a16:creationId xmlns:a16="http://schemas.microsoft.com/office/drawing/2014/main" id="{D04935AC-1C35-41A4-B6D5-EB8388838475}"/>
                    </a:ext>
                  </a:extLst>
                </p:cNvPr>
                <p:cNvPicPr/>
                <p:nvPr/>
              </p:nvPicPr>
              <p:blipFill>
                <a:blip r:embed="rId417"/>
                <a:stretch>
                  <a:fillRect/>
                </a:stretch>
              </p:blipFill>
              <p:spPr>
                <a:xfrm>
                  <a:off x="4053168" y="5218776"/>
                  <a:ext cx="83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3" name="Ink 42">
                  <a:extLst>
                    <a:ext uri="{FF2B5EF4-FFF2-40B4-BE49-F238E27FC236}">
                      <a16:creationId xmlns:a16="http://schemas.microsoft.com/office/drawing/2014/main" id="{61781897-7635-4AEE-B34B-AEEBECBA037B}"/>
                    </a:ext>
                  </a:extLst>
                </p14:cNvPr>
                <p14:cNvContentPartPr/>
                <p14:nvPr/>
              </p14:nvContentPartPr>
              <p14:xfrm>
                <a:off x="4156128" y="5206536"/>
                <a:ext cx="141120" cy="84960"/>
              </p14:xfrm>
            </p:contentPart>
          </mc:Choice>
          <mc:Fallback xmlns="">
            <p:pic>
              <p:nvPicPr>
                <p:cNvPr id="43" name="Ink 42">
                  <a:extLst>
                    <a:ext uri="{FF2B5EF4-FFF2-40B4-BE49-F238E27FC236}">
                      <a16:creationId xmlns:a16="http://schemas.microsoft.com/office/drawing/2014/main" id="{61781897-7635-4AEE-B34B-AEEBECBA037B}"/>
                    </a:ext>
                  </a:extLst>
                </p:cNvPr>
                <p:cNvPicPr/>
                <p:nvPr/>
              </p:nvPicPr>
              <p:blipFill>
                <a:blip r:embed="rId419"/>
                <a:stretch>
                  <a:fillRect/>
                </a:stretch>
              </p:blipFill>
              <p:spPr>
                <a:xfrm>
                  <a:off x="4147488" y="5197536"/>
                  <a:ext cx="158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4" name="Ink 43">
                  <a:extLst>
                    <a:ext uri="{FF2B5EF4-FFF2-40B4-BE49-F238E27FC236}">
                      <a16:creationId xmlns:a16="http://schemas.microsoft.com/office/drawing/2014/main" id="{BFE24C2A-C87C-4079-B729-DAE68291E442}"/>
                    </a:ext>
                  </a:extLst>
                </p14:cNvPr>
                <p14:cNvContentPartPr/>
                <p14:nvPr/>
              </p14:nvContentPartPr>
              <p14:xfrm>
                <a:off x="4320648" y="5160816"/>
                <a:ext cx="288720" cy="154440"/>
              </p14:xfrm>
            </p:contentPart>
          </mc:Choice>
          <mc:Fallback xmlns="">
            <p:pic>
              <p:nvPicPr>
                <p:cNvPr id="44" name="Ink 43">
                  <a:extLst>
                    <a:ext uri="{FF2B5EF4-FFF2-40B4-BE49-F238E27FC236}">
                      <a16:creationId xmlns:a16="http://schemas.microsoft.com/office/drawing/2014/main" id="{BFE24C2A-C87C-4079-B729-DAE68291E442}"/>
                    </a:ext>
                  </a:extLst>
                </p:cNvPr>
                <p:cNvPicPr/>
                <p:nvPr/>
              </p:nvPicPr>
              <p:blipFill>
                <a:blip r:embed="rId421"/>
                <a:stretch>
                  <a:fillRect/>
                </a:stretch>
              </p:blipFill>
              <p:spPr>
                <a:xfrm>
                  <a:off x="4312008" y="5152176"/>
                  <a:ext cx="306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52" name="Ink 51">
                  <a:extLst>
                    <a:ext uri="{FF2B5EF4-FFF2-40B4-BE49-F238E27FC236}">
                      <a16:creationId xmlns:a16="http://schemas.microsoft.com/office/drawing/2014/main" id="{345CC99D-43BB-447D-967F-49BAA1DE01D9}"/>
                    </a:ext>
                  </a:extLst>
                </p14:cNvPr>
                <p14:cNvContentPartPr/>
                <p14:nvPr/>
              </p14:nvContentPartPr>
              <p14:xfrm>
                <a:off x="2616768" y="4934016"/>
                <a:ext cx="856440" cy="300960"/>
              </p14:xfrm>
            </p:contentPart>
          </mc:Choice>
          <mc:Fallback xmlns="">
            <p:pic>
              <p:nvPicPr>
                <p:cNvPr id="52" name="Ink 51">
                  <a:extLst>
                    <a:ext uri="{FF2B5EF4-FFF2-40B4-BE49-F238E27FC236}">
                      <a16:creationId xmlns:a16="http://schemas.microsoft.com/office/drawing/2014/main" id="{345CC99D-43BB-447D-967F-49BAA1DE01D9}"/>
                    </a:ext>
                  </a:extLst>
                </p:cNvPr>
                <p:cNvPicPr/>
                <p:nvPr/>
              </p:nvPicPr>
              <p:blipFill>
                <a:blip r:embed="rId423"/>
                <a:stretch>
                  <a:fillRect/>
                </a:stretch>
              </p:blipFill>
              <p:spPr>
                <a:xfrm>
                  <a:off x="2608128" y="4925376"/>
                  <a:ext cx="8740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53" name="Ink 52">
                  <a:extLst>
                    <a:ext uri="{FF2B5EF4-FFF2-40B4-BE49-F238E27FC236}">
                      <a16:creationId xmlns:a16="http://schemas.microsoft.com/office/drawing/2014/main" id="{D72A9C3A-A9C4-4B5B-AF80-75DA3A6A628E}"/>
                    </a:ext>
                  </a:extLst>
                </p14:cNvPr>
                <p14:cNvContentPartPr/>
                <p14:nvPr/>
              </p14:nvContentPartPr>
              <p14:xfrm>
                <a:off x="2578608" y="4882536"/>
                <a:ext cx="143280" cy="110520"/>
              </p14:xfrm>
            </p:contentPart>
          </mc:Choice>
          <mc:Fallback xmlns="">
            <p:pic>
              <p:nvPicPr>
                <p:cNvPr id="53" name="Ink 52">
                  <a:extLst>
                    <a:ext uri="{FF2B5EF4-FFF2-40B4-BE49-F238E27FC236}">
                      <a16:creationId xmlns:a16="http://schemas.microsoft.com/office/drawing/2014/main" id="{D72A9C3A-A9C4-4B5B-AF80-75DA3A6A628E}"/>
                    </a:ext>
                  </a:extLst>
                </p:cNvPr>
                <p:cNvPicPr/>
                <p:nvPr/>
              </p:nvPicPr>
              <p:blipFill>
                <a:blip r:embed="rId425"/>
                <a:stretch>
                  <a:fillRect/>
                </a:stretch>
              </p:blipFill>
              <p:spPr>
                <a:xfrm>
                  <a:off x="2569968" y="4873536"/>
                  <a:ext cx="160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55" name="Ink 54">
                  <a:extLst>
                    <a:ext uri="{FF2B5EF4-FFF2-40B4-BE49-F238E27FC236}">
                      <a16:creationId xmlns:a16="http://schemas.microsoft.com/office/drawing/2014/main" id="{8B590398-F300-44B2-8C82-A61A81E9EB3D}"/>
                    </a:ext>
                  </a:extLst>
                </p14:cNvPr>
                <p14:cNvContentPartPr/>
                <p14:nvPr/>
              </p14:nvContentPartPr>
              <p14:xfrm>
                <a:off x="1921248" y="4630536"/>
                <a:ext cx="169560" cy="172440"/>
              </p14:xfrm>
            </p:contentPart>
          </mc:Choice>
          <mc:Fallback xmlns="">
            <p:pic>
              <p:nvPicPr>
                <p:cNvPr id="55" name="Ink 54">
                  <a:extLst>
                    <a:ext uri="{FF2B5EF4-FFF2-40B4-BE49-F238E27FC236}">
                      <a16:creationId xmlns:a16="http://schemas.microsoft.com/office/drawing/2014/main" id="{8B590398-F300-44B2-8C82-A61A81E9EB3D}"/>
                    </a:ext>
                  </a:extLst>
                </p:cNvPr>
                <p:cNvPicPr/>
                <p:nvPr/>
              </p:nvPicPr>
              <p:blipFill>
                <a:blip r:embed="rId427"/>
                <a:stretch>
                  <a:fillRect/>
                </a:stretch>
              </p:blipFill>
              <p:spPr>
                <a:xfrm>
                  <a:off x="1912248" y="4621896"/>
                  <a:ext cx="187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56" name="Ink 55">
                  <a:extLst>
                    <a:ext uri="{FF2B5EF4-FFF2-40B4-BE49-F238E27FC236}">
                      <a16:creationId xmlns:a16="http://schemas.microsoft.com/office/drawing/2014/main" id="{1B602DAA-4AE3-4879-BE30-A41A8B6B9801}"/>
                    </a:ext>
                  </a:extLst>
                </p14:cNvPr>
                <p14:cNvContentPartPr/>
                <p14:nvPr/>
              </p14:nvContentPartPr>
              <p14:xfrm>
                <a:off x="1910448" y="4687776"/>
                <a:ext cx="243000" cy="100080"/>
              </p14:xfrm>
            </p:contentPart>
          </mc:Choice>
          <mc:Fallback xmlns="">
            <p:pic>
              <p:nvPicPr>
                <p:cNvPr id="56" name="Ink 55">
                  <a:extLst>
                    <a:ext uri="{FF2B5EF4-FFF2-40B4-BE49-F238E27FC236}">
                      <a16:creationId xmlns:a16="http://schemas.microsoft.com/office/drawing/2014/main" id="{1B602DAA-4AE3-4879-BE30-A41A8B6B9801}"/>
                    </a:ext>
                  </a:extLst>
                </p:cNvPr>
                <p:cNvPicPr/>
                <p:nvPr/>
              </p:nvPicPr>
              <p:blipFill>
                <a:blip r:embed="rId429"/>
                <a:stretch>
                  <a:fillRect/>
                </a:stretch>
              </p:blipFill>
              <p:spPr>
                <a:xfrm>
                  <a:off x="1901808" y="4678776"/>
                  <a:ext cx="260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7" name="Ink 56">
                  <a:extLst>
                    <a:ext uri="{FF2B5EF4-FFF2-40B4-BE49-F238E27FC236}">
                      <a16:creationId xmlns:a16="http://schemas.microsoft.com/office/drawing/2014/main" id="{31F12FA5-7D00-4526-AA15-C17681041DE5}"/>
                    </a:ext>
                  </a:extLst>
                </p14:cNvPr>
                <p14:cNvContentPartPr/>
                <p14:nvPr/>
              </p14:nvContentPartPr>
              <p14:xfrm>
                <a:off x="2210688" y="4729176"/>
                <a:ext cx="125280" cy="85680"/>
              </p14:xfrm>
            </p:contentPart>
          </mc:Choice>
          <mc:Fallback xmlns="">
            <p:pic>
              <p:nvPicPr>
                <p:cNvPr id="57" name="Ink 56">
                  <a:extLst>
                    <a:ext uri="{FF2B5EF4-FFF2-40B4-BE49-F238E27FC236}">
                      <a16:creationId xmlns:a16="http://schemas.microsoft.com/office/drawing/2014/main" id="{31F12FA5-7D00-4526-AA15-C17681041DE5}"/>
                    </a:ext>
                  </a:extLst>
                </p:cNvPr>
                <p:cNvPicPr/>
                <p:nvPr/>
              </p:nvPicPr>
              <p:blipFill>
                <a:blip r:embed="rId431"/>
                <a:stretch>
                  <a:fillRect/>
                </a:stretch>
              </p:blipFill>
              <p:spPr>
                <a:xfrm>
                  <a:off x="2202048" y="4720536"/>
                  <a:ext cx="142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58" name="Ink 57">
                  <a:extLst>
                    <a:ext uri="{FF2B5EF4-FFF2-40B4-BE49-F238E27FC236}">
                      <a16:creationId xmlns:a16="http://schemas.microsoft.com/office/drawing/2014/main" id="{F8337A71-B694-4636-971A-CF1DDE29A745}"/>
                    </a:ext>
                  </a:extLst>
                </p14:cNvPr>
                <p14:cNvContentPartPr/>
                <p14:nvPr/>
              </p14:nvContentPartPr>
              <p14:xfrm>
                <a:off x="2338128" y="4651776"/>
                <a:ext cx="14040" cy="127800"/>
              </p14:xfrm>
            </p:contentPart>
          </mc:Choice>
          <mc:Fallback xmlns="">
            <p:pic>
              <p:nvPicPr>
                <p:cNvPr id="58" name="Ink 57">
                  <a:extLst>
                    <a:ext uri="{FF2B5EF4-FFF2-40B4-BE49-F238E27FC236}">
                      <a16:creationId xmlns:a16="http://schemas.microsoft.com/office/drawing/2014/main" id="{F8337A71-B694-4636-971A-CF1DDE29A745}"/>
                    </a:ext>
                  </a:extLst>
                </p:cNvPr>
                <p:cNvPicPr/>
                <p:nvPr/>
              </p:nvPicPr>
              <p:blipFill>
                <a:blip r:embed="rId433"/>
                <a:stretch>
                  <a:fillRect/>
                </a:stretch>
              </p:blipFill>
              <p:spPr>
                <a:xfrm>
                  <a:off x="2329128" y="4643136"/>
                  <a:ext cx="31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59" name="Ink 58">
                  <a:extLst>
                    <a:ext uri="{FF2B5EF4-FFF2-40B4-BE49-F238E27FC236}">
                      <a16:creationId xmlns:a16="http://schemas.microsoft.com/office/drawing/2014/main" id="{4948CAA7-EACA-4306-B710-0E7955204DE6}"/>
                    </a:ext>
                  </a:extLst>
                </p14:cNvPr>
                <p14:cNvContentPartPr/>
                <p14:nvPr/>
              </p14:nvContentPartPr>
              <p14:xfrm>
                <a:off x="2335608" y="4687056"/>
                <a:ext cx="198720" cy="82080"/>
              </p14:xfrm>
            </p:contentPart>
          </mc:Choice>
          <mc:Fallback xmlns="">
            <p:pic>
              <p:nvPicPr>
                <p:cNvPr id="59" name="Ink 58">
                  <a:extLst>
                    <a:ext uri="{FF2B5EF4-FFF2-40B4-BE49-F238E27FC236}">
                      <a16:creationId xmlns:a16="http://schemas.microsoft.com/office/drawing/2014/main" id="{4948CAA7-EACA-4306-B710-0E7955204DE6}"/>
                    </a:ext>
                  </a:extLst>
                </p:cNvPr>
                <p:cNvPicPr/>
                <p:nvPr/>
              </p:nvPicPr>
              <p:blipFill>
                <a:blip r:embed="rId435"/>
                <a:stretch>
                  <a:fillRect/>
                </a:stretch>
              </p:blipFill>
              <p:spPr>
                <a:xfrm>
                  <a:off x="2326968" y="4678056"/>
                  <a:ext cx="216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60" name="Ink 59">
                  <a:extLst>
                    <a:ext uri="{FF2B5EF4-FFF2-40B4-BE49-F238E27FC236}">
                      <a16:creationId xmlns:a16="http://schemas.microsoft.com/office/drawing/2014/main" id="{E943A041-3462-450F-8060-A69FFAD2B34C}"/>
                    </a:ext>
                  </a:extLst>
                </p14:cNvPr>
                <p14:cNvContentPartPr/>
                <p14:nvPr/>
              </p14:nvContentPartPr>
              <p14:xfrm>
                <a:off x="2539008" y="4671936"/>
                <a:ext cx="183960" cy="117360"/>
              </p14:xfrm>
            </p:contentPart>
          </mc:Choice>
          <mc:Fallback xmlns="">
            <p:pic>
              <p:nvPicPr>
                <p:cNvPr id="60" name="Ink 59">
                  <a:extLst>
                    <a:ext uri="{FF2B5EF4-FFF2-40B4-BE49-F238E27FC236}">
                      <a16:creationId xmlns:a16="http://schemas.microsoft.com/office/drawing/2014/main" id="{E943A041-3462-450F-8060-A69FFAD2B34C}"/>
                    </a:ext>
                  </a:extLst>
                </p:cNvPr>
                <p:cNvPicPr/>
                <p:nvPr/>
              </p:nvPicPr>
              <p:blipFill>
                <a:blip r:embed="rId437"/>
                <a:stretch>
                  <a:fillRect/>
                </a:stretch>
              </p:blipFill>
              <p:spPr>
                <a:xfrm>
                  <a:off x="2530368" y="4662936"/>
                  <a:ext cx="201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61" name="Ink 60">
                  <a:extLst>
                    <a:ext uri="{FF2B5EF4-FFF2-40B4-BE49-F238E27FC236}">
                      <a16:creationId xmlns:a16="http://schemas.microsoft.com/office/drawing/2014/main" id="{5E7A9D77-6765-4560-B0AE-8D179790B65C}"/>
                    </a:ext>
                  </a:extLst>
                </p14:cNvPr>
                <p14:cNvContentPartPr/>
                <p14:nvPr/>
              </p14:nvContentPartPr>
              <p14:xfrm>
                <a:off x="2846808" y="4629456"/>
                <a:ext cx="115200" cy="144000"/>
              </p14:xfrm>
            </p:contentPart>
          </mc:Choice>
          <mc:Fallback xmlns="">
            <p:pic>
              <p:nvPicPr>
                <p:cNvPr id="61" name="Ink 60">
                  <a:extLst>
                    <a:ext uri="{FF2B5EF4-FFF2-40B4-BE49-F238E27FC236}">
                      <a16:creationId xmlns:a16="http://schemas.microsoft.com/office/drawing/2014/main" id="{5E7A9D77-6765-4560-B0AE-8D179790B65C}"/>
                    </a:ext>
                  </a:extLst>
                </p:cNvPr>
                <p:cNvPicPr/>
                <p:nvPr/>
              </p:nvPicPr>
              <p:blipFill>
                <a:blip r:embed="rId439"/>
                <a:stretch>
                  <a:fillRect/>
                </a:stretch>
              </p:blipFill>
              <p:spPr>
                <a:xfrm>
                  <a:off x="2837808" y="4620816"/>
                  <a:ext cx="132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62" name="Ink 61">
                  <a:extLst>
                    <a:ext uri="{FF2B5EF4-FFF2-40B4-BE49-F238E27FC236}">
                      <a16:creationId xmlns:a16="http://schemas.microsoft.com/office/drawing/2014/main" id="{A5F0FAFC-305F-41F9-8335-140E3151A71D}"/>
                    </a:ext>
                  </a:extLst>
                </p14:cNvPr>
                <p14:cNvContentPartPr/>
                <p14:nvPr/>
              </p14:nvContentPartPr>
              <p14:xfrm>
                <a:off x="3045168" y="4730976"/>
                <a:ext cx="38520" cy="3960"/>
              </p14:xfrm>
            </p:contentPart>
          </mc:Choice>
          <mc:Fallback xmlns="">
            <p:pic>
              <p:nvPicPr>
                <p:cNvPr id="62" name="Ink 61">
                  <a:extLst>
                    <a:ext uri="{FF2B5EF4-FFF2-40B4-BE49-F238E27FC236}">
                      <a16:creationId xmlns:a16="http://schemas.microsoft.com/office/drawing/2014/main" id="{A5F0FAFC-305F-41F9-8335-140E3151A71D}"/>
                    </a:ext>
                  </a:extLst>
                </p:cNvPr>
                <p:cNvPicPr/>
                <p:nvPr/>
              </p:nvPicPr>
              <p:blipFill>
                <a:blip r:embed="rId441"/>
                <a:stretch>
                  <a:fillRect/>
                </a:stretch>
              </p:blipFill>
              <p:spPr>
                <a:xfrm>
                  <a:off x="3036528" y="4721976"/>
                  <a:ext cx="56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63" name="Ink 62">
                  <a:extLst>
                    <a:ext uri="{FF2B5EF4-FFF2-40B4-BE49-F238E27FC236}">
                      <a16:creationId xmlns:a16="http://schemas.microsoft.com/office/drawing/2014/main" id="{F47FFFB1-D6C4-4E26-B8CB-7C7C5019BC1C}"/>
                    </a:ext>
                  </a:extLst>
                </p14:cNvPr>
                <p14:cNvContentPartPr/>
                <p14:nvPr/>
              </p14:nvContentPartPr>
              <p14:xfrm>
                <a:off x="3205728" y="4613976"/>
                <a:ext cx="115200" cy="156600"/>
              </p14:xfrm>
            </p:contentPart>
          </mc:Choice>
          <mc:Fallback xmlns="">
            <p:pic>
              <p:nvPicPr>
                <p:cNvPr id="63" name="Ink 62">
                  <a:extLst>
                    <a:ext uri="{FF2B5EF4-FFF2-40B4-BE49-F238E27FC236}">
                      <a16:creationId xmlns:a16="http://schemas.microsoft.com/office/drawing/2014/main" id="{F47FFFB1-D6C4-4E26-B8CB-7C7C5019BC1C}"/>
                    </a:ext>
                  </a:extLst>
                </p:cNvPr>
                <p:cNvPicPr/>
                <p:nvPr/>
              </p:nvPicPr>
              <p:blipFill>
                <a:blip r:embed="rId443"/>
                <a:stretch>
                  <a:fillRect/>
                </a:stretch>
              </p:blipFill>
              <p:spPr>
                <a:xfrm>
                  <a:off x="3196728" y="4604976"/>
                  <a:ext cx="132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69" name="Ink 68">
                  <a:extLst>
                    <a:ext uri="{FF2B5EF4-FFF2-40B4-BE49-F238E27FC236}">
                      <a16:creationId xmlns:a16="http://schemas.microsoft.com/office/drawing/2014/main" id="{6234ADF5-34F8-43BB-9CA5-9D80EA4773F8}"/>
                    </a:ext>
                  </a:extLst>
                </p14:cNvPr>
                <p14:cNvContentPartPr/>
                <p14:nvPr/>
              </p14:nvContentPartPr>
              <p14:xfrm>
                <a:off x="1428408" y="3352536"/>
                <a:ext cx="878400" cy="370080"/>
              </p14:xfrm>
            </p:contentPart>
          </mc:Choice>
          <mc:Fallback xmlns="">
            <p:pic>
              <p:nvPicPr>
                <p:cNvPr id="69" name="Ink 68">
                  <a:extLst>
                    <a:ext uri="{FF2B5EF4-FFF2-40B4-BE49-F238E27FC236}">
                      <a16:creationId xmlns:a16="http://schemas.microsoft.com/office/drawing/2014/main" id="{6234ADF5-34F8-43BB-9CA5-9D80EA4773F8}"/>
                    </a:ext>
                  </a:extLst>
                </p:cNvPr>
                <p:cNvPicPr/>
                <p:nvPr/>
              </p:nvPicPr>
              <p:blipFill>
                <a:blip r:embed="rId445"/>
                <a:stretch>
                  <a:fillRect/>
                </a:stretch>
              </p:blipFill>
              <p:spPr>
                <a:xfrm>
                  <a:off x="1419768" y="3343896"/>
                  <a:ext cx="8960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1" name="Ink 70">
                  <a:extLst>
                    <a:ext uri="{FF2B5EF4-FFF2-40B4-BE49-F238E27FC236}">
                      <a16:creationId xmlns:a16="http://schemas.microsoft.com/office/drawing/2014/main" id="{DDED995A-9D98-47E8-992E-2EAC70F49B9F}"/>
                    </a:ext>
                  </a:extLst>
                </p14:cNvPr>
                <p14:cNvContentPartPr/>
                <p14:nvPr/>
              </p14:nvContentPartPr>
              <p14:xfrm>
                <a:off x="2382768" y="3313296"/>
                <a:ext cx="120600" cy="186840"/>
              </p14:xfrm>
            </p:contentPart>
          </mc:Choice>
          <mc:Fallback xmlns="">
            <p:pic>
              <p:nvPicPr>
                <p:cNvPr id="71" name="Ink 70">
                  <a:extLst>
                    <a:ext uri="{FF2B5EF4-FFF2-40B4-BE49-F238E27FC236}">
                      <a16:creationId xmlns:a16="http://schemas.microsoft.com/office/drawing/2014/main" id="{DDED995A-9D98-47E8-992E-2EAC70F49B9F}"/>
                    </a:ext>
                  </a:extLst>
                </p:cNvPr>
                <p:cNvPicPr/>
                <p:nvPr/>
              </p:nvPicPr>
              <p:blipFill>
                <a:blip r:embed="rId447"/>
                <a:stretch>
                  <a:fillRect/>
                </a:stretch>
              </p:blipFill>
              <p:spPr>
                <a:xfrm>
                  <a:off x="2374128" y="3304296"/>
                  <a:ext cx="138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2" name="Ink 71">
                  <a:extLst>
                    <a:ext uri="{FF2B5EF4-FFF2-40B4-BE49-F238E27FC236}">
                      <a16:creationId xmlns:a16="http://schemas.microsoft.com/office/drawing/2014/main" id="{236BC196-4988-4148-8DE5-0004CDE01739}"/>
                    </a:ext>
                  </a:extLst>
                </p14:cNvPr>
                <p14:cNvContentPartPr/>
                <p14:nvPr/>
              </p14:nvContentPartPr>
              <p14:xfrm>
                <a:off x="2573928" y="3494016"/>
                <a:ext cx="51480" cy="360"/>
              </p14:xfrm>
            </p:contentPart>
          </mc:Choice>
          <mc:Fallback xmlns="">
            <p:pic>
              <p:nvPicPr>
                <p:cNvPr id="72" name="Ink 71">
                  <a:extLst>
                    <a:ext uri="{FF2B5EF4-FFF2-40B4-BE49-F238E27FC236}">
                      <a16:creationId xmlns:a16="http://schemas.microsoft.com/office/drawing/2014/main" id="{236BC196-4988-4148-8DE5-0004CDE01739}"/>
                    </a:ext>
                  </a:extLst>
                </p:cNvPr>
                <p:cNvPicPr/>
                <p:nvPr/>
              </p:nvPicPr>
              <p:blipFill>
                <a:blip r:embed="rId449"/>
                <a:stretch>
                  <a:fillRect/>
                </a:stretch>
              </p:blipFill>
              <p:spPr>
                <a:xfrm>
                  <a:off x="2564928" y="3485016"/>
                  <a:ext cx="69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3" name="Ink 72">
                  <a:extLst>
                    <a:ext uri="{FF2B5EF4-FFF2-40B4-BE49-F238E27FC236}">
                      <a16:creationId xmlns:a16="http://schemas.microsoft.com/office/drawing/2014/main" id="{CB1E715E-9EA5-4DB7-AF20-41423B153FFD}"/>
                    </a:ext>
                  </a:extLst>
                </p14:cNvPr>
                <p14:cNvContentPartPr/>
                <p14:nvPr/>
              </p14:nvContentPartPr>
              <p14:xfrm>
                <a:off x="2701728" y="3320856"/>
                <a:ext cx="123840" cy="158400"/>
              </p14:xfrm>
            </p:contentPart>
          </mc:Choice>
          <mc:Fallback xmlns="">
            <p:pic>
              <p:nvPicPr>
                <p:cNvPr id="73" name="Ink 72">
                  <a:extLst>
                    <a:ext uri="{FF2B5EF4-FFF2-40B4-BE49-F238E27FC236}">
                      <a16:creationId xmlns:a16="http://schemas.microsoft.com/office/drawing/2014/main" id="{CB1E715E-9EA5-4DB7-AF20-41423B153FFD}"/>
                    </a:ext>
                  </a:extLst>
                </p:cNvPr>
                <p:cNvPicPr/>
                <p:nvPr/>
              </p:nvPicPr>
              <p:blipFill>
                <a:blip r:embed="rId451"/>
                <a:stretch>
                  <a:fillRect/>
                </a:stretch>
              </p:blipFill>
              <p:spPr>
                <a:xfrm>
                  <a:off x="2692728" y="3312216"/>
                  <a:ext cx="141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5" name="Ink 74">
                  <a:extLst>
                    <a:ext uri="{FF2B5EF4-FFF2-40B4-BE49-F238E27FC236}">
                      <a16:creationId xmlns:a16="http://schemas.microsoft.com/office/drawing/2014/main" id="{0903328F-F0CC-4DF3-99DA-EB1EF75789B7}"/>
                    </a:ext>
                  </a:extLst>
                </p14:cNvPr>
                <p14:cNvContentPartPr/>
                <p14:nvPr/>
              </p14:nvContentPartPr>
              <p14:xfrm>
                <a:off x="1538568" y="2377656"/>
                <a:ext cx="78840" cy="802080"/>
              </p14:xfrm>
            </p:contentPart>
          </mc:Choice>
          <mc:Fallback xmlns="">
            <p:pic>
              <p:nvPicPr>
                <p:cNvPr id="75" name="Ink 74">
                  <a:extLst>
                    <a:ext uri="{FF2B5EF4-FFF2-40B4-BE49-F238E27FC236}">
                      <a16:creationId xmlns:a16="http://schemas.microsoft.com/office/drawing/2014/main" id="{0903328F-F0CC-4DF3-99DA-EB1EF75789B7}"/>
                    </a:ext>
                  </a:extLst>
                </p:cNvPr>
                <p:cNvPicPr/>
                <p:nvPr/>
              </p:nvPicPr>
              <p:blipFill>
                <a:blip r:embed="rId453"/>
                <a:stretch>
                  <a:fillRect/>
                </a:stretch>
              </p:blipFill>
              <p:spPr>
                <a:xfrm>
                  <a:off x="1529928" y="2369016"/>
                  <a:ext cx="9648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6" name="Ink 75">
                  <a:extLst>
                    <a:ext uri="{FF2B5EF4-FFF2-40B4-BE49-F238E27FC236}">
                      <a16:creationId xmlns:a16="http://schemas.microsoft.com/office/drawing/2014/main" id="{4AA44BA3-0C2E-4C2A-A781-7F94E5101B7D}"/>
                    </a:ext>
                  </a:extLst>
                </p14:cNvPr>
                <p14:cNvContentPartPr/>
                <p14:nvPr/>
              </p14:nvContentPartPr>
              <p14:xfrm>
                <a:off x="1484928" y="2382696"/>
                <a:ext cx="191880" cy="129600"/>
              </p14:xfrm>
            </p:contentPart>
          </mc:Choice>
          <mc:Fallback xmlns="">
            <p:pic>
              <p:nvPicPr>
                <p:cNvPr id="76" name="Ink 75">
                  <a:extLst>
                    <a:ext uri="{FF2B5EF4-FFF2-40B4-BE49-F238E27FC236}">
                      <a16:creationId xmlns:a16="http://schemas.microsoft.com/office/drawing/2014/main" id="{4AA44BA3-0C2E-4C2A-A781-7F94E5101B7D}"/>
                    </a:ext>
                  </a:extLst>
                </p:cNvPr>
                <p:cNvPicPr/>
                <p:nvPr/>
              </p:nvPicPr>
              <p:blipFill>
                <a:blip r:embed="rId455"/>
                <a:stretch>
                  <a:fillRect/>
                </a:stretch>
              </p:blipFill>
              <p:spPr>
                <a:xfrm>
                  <a:off x="1476288" y="2373696"/>
                  <a:ext cx="209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8" name="Ink 77">
                  <a:extLst>
                    <a:ext uri="{FF2B5EF4-FFF2-40B4-BE49-F238E27FC236}">
                      <a16:creationId xmlns:a16="http://schemas.microsoft.com/office/drawing/2014/main" id="{D2924061-11E3-4CE3-A51E-C83C21985A85}"/>
                    </a:ext>
                  </a:extLst>
                </p14:cNvPr>
                <p14:cNvContentPartPr/>
                <p14:nvPr/>
              </p14:nvContentPartPr>
              <p14:xfrm>
                <a:off x="1200168" y="2105496"/>
                <a:ext cx="204480" cy="162720"/>
              </p14:xfrm>
            </p:contentPart>
          </mc:Choice>
          <mc:Fallback xmlns="">
            <p:pic>
              <p:nvPicPr>
                <p:cNvPr id="78" name="Ink 77">
                  <a:extLst>
                    <a:ext uri="{FF2B5EF4-FFF2-40B4-BE49-F238E27FC236}">
                      <a16:creationId xmlns:a16="http://schemas.microsoft.com/office/drawing/2014/main" id="{D2924061-11E3-4CE3-A51E-C83C21985A85}"/>
                    </a:ext>
                  </a:extLst>
                </p:cNvPr>
                <p:cNvPicPr/>
                <p:nvPr/>
              </p:nvPicPr>
              <p:blipFill>
                <a:blip r:embed="rId457"/>
                <a:stretch>
                  <a:fillRect/>
                </a:stretch>
              </p:blipFill>
              <p:spPr>
                <a:xfrm>
                  <a:off x="1191168" y="2096496"/>
                  <a:ext cx="222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9" name="Ink 78">
                  <a:extLst>
                    <a:ext uri="{FF2B5EF4-FFF2-40B4-BE49-F238E27FC236}">
                      <a16:creationId xmlns:a16="http://schemas.microsoft.com/office/drawing/2014/main" id="{13B1DD76-CB63-42BC-8FED-3DE1DECBF7D6}"/>
                    </a:ext>
                  </a:extLst>
                </p14:cNvPr>
                <p14:cNvContentPartPr/>
                <p14:nvPr/>
              </p14:nvContentPartPr>
              <p14:xfrm>
                <a:off x="1394568" y="2086416"/>
                <a:ext cx="360" cy="360"/>
              </p14:xfrm>
            </p:contentPart>
          </mc:Choice>
          <mc:Fallback xmlns="">
            <p:pic>
              <p:nvPicPr>
                <p:cNvPr id="79" name="Ink 78">
                  <a:extLst>
                    <a:ext uri="{FF2B5EF4-FFF2-40B4-BE49-F238E27FC236}">
                      <a16:creationId xmlns:a16="http://schemas.microsoft.com/office/drawing/2014/main" id="{13B1DD76-CB63-42BC-8FED-3DE1DECBF7D6}"/>
                    </a:ext>
                  </a:extLst>
                </p:cNvPr>
                <p:cNvPicPr/>
                <p:nvPr/>
              </p:nvPicPr>
              <p:blipFill>
                <a:blip r:embed="rId397"/>
                <a:stretch>
                  <a:fillRect/>
                </a:stretch>
              </p:blipFill>
              <p:spPr>
                <a:xfrm>
                  <a:off x="1385568" y="20777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80" name="Ink 79">
                  <a:extLst>
                    <a:ext uri="{FF2B5EF4-FFF2-40B4-BE49-F238E27FC236}">
                      <a16:creationId xmlns:a16="http://schemas.microsoft.com/office/drawing/2014/main" id="{521FC918-7C60-4EAE-AAA7-F09B570E78F2}"/>
                    </a:ext>
                  </a:extLst>
                </p14:cNvPr>
                <p14:cNvContentPartPr/>
                <p14:nvPr/>
              </p14:nvContentPartPr>
              <p14:xfrm>
                <a:off x="1453968" y="2049336"/>
                <a:ext cx="197280" cy="198000"/>
              </p14:xfrm>
            </p:contentPart>
          </mc:Choice>
          <mc:Fallback xmlns="">
            <p:pic>
              <p:nvPicPr>
                <p:cNvPr id="80" name="Ink 79">
                  <a:extLst>
                    <a:ext uri="{FF2B5EF4-FFF2-40B4-BE49-F238E27FC236}">
                      <a16:creationId xmlns:a16="http://schemas.microsoft.com/office/drawing/2014/main" id="{521FC918-7C60-4EAE-AAA7-F09B570E78F2}"/>
                    </a:ext>
                  </a:extLst>
                </p:cNvPr>
                <p:cNvPicPr/>
                <p:nvPr/>
              </p:nvPicPr>
              <p:blipFill>
                <a:blip r:embed="rId460"/>
                <a:stretch>
                  <a:fillRect/>
                </a:stretch>
              </p:blipFill>
              <p:spPr>
                <a:xfrm>
                  <a:off x="1444968" y="2040336"/>
                  <a:ext cx="214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81" name="Ink 80">
                  <a:extLst>
                    <a:ext uri="{FF2B5EF4-FFF2-40B4-BE49-F238E27FC236}">
                      <a16:creationId xmlns:a16="http://schemas.microsoft.com/office/drawing/2014/main" id="{AC44F383-E485-4021-B04B-EB5AAD38AE0B}"/>
                    </a:ext>
                  </a:extLst>
                </p14:cNvPr>
                <p14:cNvContentPartPr/>
                <p14:nvPr/>
              </p14:nvContentPartPr>
              <p14:xfrm>
                <a:off x="1713168" y="2057256"/>
                <a:ext cx="153000" cy="161280"/>
              </p14:xfrm>
            </p:contentPart>
          </mc:Choice>
          <mc:Fallback xmlns="">
            <p:pic>
              <p:nvPicPr>
                <p:cNvPr id="81" name="Ink 80">
                  <a:extLst>
                    <a:ext uri="{FF2B5EF4-FFF2-40B4-BE49-F238E27FC236}">
                      <a16:creationId xmlns:a16="http://schemas.microsoft.com/office/drawing/2014/main" id="{AC44F383-E485-4021-B04B-EB5AAD38AE0B}"/>
                    </a:ext>
                  </a:extLst>
                </p:cNvPr>
                <p:cNvPicPr/>
                <p:nvPr/>
              </p:nvPicPr>
              <p:blipFill>
                <a:blip r:embed="rId462"/>
                <a:stretch>
                  <a:fillRect/>
                </a:stretch>
              </p:blipFill>
              <p:spPr>
                <a:xfrm>
                  <a:off x="1704168" y="2048616"/>
                  <a:ext cx="170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82" name="Ink 81">
                  <a:extLst>
                    <a:ext uri="{FF2B5EF4-FFF2-40B4-BE49-F238E27FC236}">
                      <a16:creationId xmlns:a16="http://schemas.microsoft.com/office/drawing/2014/main" id="{17736876-EE49-48BD-B8DE-9BD718C3ABC3}"/>
                    </a:ext>
                  </a:extLst>
                </p14:cNvPr>
                <p14:cNvContentPartPr/>
                <p14:nvPr/>
              </p14:nvContentPartPr>
              <p14:xfrm>
                <a:off x="1956888" y="2111976"/>
                <a:ext cx="360" cy="360"/>
              </p14:xfrm>
            </p:contentPart>
          </mc:Choice>
          <mc:Fallback xmlns="">
            <p:pic>
              <p:nvPicPr>
                <p:cNvPr id="82" name="Ink 81">
                  <a:extLst>
                    <a:ext uri="{FF2B5EF4-FFF2-40B4-BE49-F238E27FC236}">
                      <a16:creationId xmlns:a16="http://schemas.microsoft.com/office/drawing/2014/main" id="{17736876-EE49-48BD-B8DE-9BD718C3ABC3}"/>
                    </a:ext>
                  </a:extLst>
                </p:cNvPr>
                <p:cNvPicPr/>
                <p:nvPr/>
              </p:nvPicPr>
              <p:blipFill>
                <a:blip r:embed="rId397"/>
                <a:stretch>
                  <a:fillRect/>
                </a:stretch>
              </p:blipFill>
              <p:spPr>
                <a:xfrm>
                  <a:off x="1948248" y="21033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83" name="Ink 82">
                  <a:extLst>
                    <a:ext uri="{FF2B5EF4-FFF2-40B4-BE49-F238E27FC236}">
                      <a16:creationId xmlns:a16="http://schemas.microsoft.com/office/drawing/2014/main" id="{5C76B795-22A4-47B8-9326-33EA1B7ED686}"/>
                    </a:ext>
                  </a:extLst>
                </p14:cNvPr>
                <p14:cNvContentPartPr/>
                <p14:nvPr/>
              </p14:nvContentPartPr>
              <p14:xfrm>
                <a:off x="1900008" y="2111976"/>
                <a:ext cx="192960" cy="134280"/>
              </p14:xfrm>
            </p:contentPart>
          </mc:Choice>
          <mc:Fallback xmlns="">
            <p:pic>
              <p:nvPicPr>
                <p:cNvPr id="83" name="Ink 82">
                  <a:extLst>
                    <a:ext uri="{FF2B5EF4-FFF2-40B4-BE49-F238E27FC236}">
                      <a16:creationId xmlns:a16="http://schemas.microsoft.com/office/drawing/2014/main" id="{5C76B795-22A4-47B8-9326-33EA1B7ED686}"/>
                    </a:ext>
                  </a:extLst>
                </p:cNvPr>
                <p:cNvPicPr/>
                <p:nvPr/>
              </p:nvPicPr>
              <p:blipFill>
                <a:blip r:embed="rId465"/>
                <a:stretch>
                  <a:fillRect/>
                </a:stretch>
              </p:blipFill>
              <p:spPr>
                <a:xfrm>
                  <a:off x="1891368" y="2103336"/>
                  <a:ext cx="210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84" name="Ink 83">
                  <a:extLst>
                    <a:ext uri="{FF2B5EF4-FFF2-40B4-BE49-F238E27FC236}">
                      <a16:creationId xmlns:a16="http://schemas.microsoft.com/office/drawing/2014/main" id="{05F5B019-2084-4BC9-87E0-E69BE1AEE57B}"/>
                    </a:ext>
                  </a:extLst>
                </p14:cNvPr>
                <p14:cNvContentPartPr/>
                <p14:nvPr/>
              </p14:nvContentPartPr>
              <p14:xfrm>
                <a:off x="2272248" y="2042496"/>
                <a:ext cx="149400" cy="152640"/>
              </p14:xfrm>
            </p:contentPart>
          </mc:Choice>
          <mc:Fallback xmlns="">
            <p:pic>
              <p:nvPicPr>
                <p:cNvPr id="84" name="Ink 83">
                  <a:extLst>
                    <a:ext uri="{FF2B5EF4-FFF2-40B4-BE49-F238E27FC236}">
                      <a16:creationId xmlns:a16="http://schemas.microsoft.com/office/drawing/2014/main" id="{05F5B019-2084-4BC9-87E0-E69BE1AEE57B}"/>
                    </a:ext>
                  </a:extLst>
                </p:cNvPr>
                <p:cNvPicPr/>
                <p:nvPr/>
              </p:nvPicPr>
              <p:blipFill>
                <a:blip r:embed="rId467"/>
                <a:stretch>
                  <a:fillRect/>
                </a:stretch>
              </p:blipFill>
              <p:spPr>
                <a:xfrm>
                  <a:off x="2263608" y="2033496"/>
                  <a:ext cx="167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85" name="Ink 84">
                  <a:extLst>
                    <a:ext uri="{FF2B5EF4-FFF2-40B4-BE49-F238E27FC236}">
                      <a16:creationId xmlns:a16="http://schemas.microsoft.com/office/drawing/2014/main" id="{A6C754C4-F404-4FAC-AB1D-565450257C3A}"/>
                    </a:ext>
                  </a:extLst>
                </p14:cNvPr>
                <p14:cNvContentPartPr/>
                <p14:nvPr/>
              </p14:nvContentPartPr>
              <p14:xfrm>
                <a:off x="2429928" y="2174256"/>
                <a:ext cx="118080" cy="4680"/>
              </p14:xfrm>
            </p:contentPart>
          </mc:Choice>
          <mc:Fallback xmlns="">
            <p:pic>
              <p:nvPicPr>
                <p:cNvPr id="85" name="Ink 84">
                  <a:extLst>
                    <a:ext uri="{FF2B5EF4-FFF2-40B4-BE49-F238E27FC236}">
                      <a16:creationId xmlns:a16="http://schemas.microsoft.com/office/drawing/2014/main" id="{A6C754C4-F404-4FAC-AB1D-565450257C3A}"/>
                    </a:ext>
                  </a:extLst>
                </p:cNvPr>
                <p:cNvPicPr/>
                <p:nvPr/>
              </p:nvPicPr>
              <p:blipFill>
                <a:blip r:embed="rId469"/>
                <a:stretch>
                  <a:fillRect/>
                </a:stretch>
              </p:blipFill>
              <p:spPr>
                <a:xfrm>
                  <a:off x="2421288" y="2165616"/>
                  <a:ext cx="135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86" name="Ink 85">
                  <a:extLst>
                    <a:ext uri="{FF2B5EF4-FFF2-40B4-BE49-F238E27FC236}">
                      <a16:creationId xmlns:a16="http://schemas.microsoft.com/office/drawing/2014/main" id="{C9C563BA-43E9-468E-BB54-A1D0854F5F7B}"/>
                    </a:ext>
                  </a:extLst>
                </p14:cNvPr>
                <p14:cNvContentPartPr/>
                <p14:nvPr/>
              </p14:nvContentPartPr>
              <p14:xfrm>
                <a:off x="2620728" y="2037096"/>
                <a:ext cx="162000" cy="164160"/>
              </p14:xfrm>
            </p:contentPart>
          </mc:Choice>
          <mc:Fallback xmlns="">
            <p:pic>
              <p:nvPicPr>
                <p:cNvPr id="86" name="Ink 85">
                  <a:extLst>
                    <a:ext uri="{FF2B5EF4-FFF2-40B4-BE49-F238E27FC236}">
                      <a16:creationId xmlns:a16="http://schemas.microsoft.com/office/drawing/2014/main" id="{C9C563BA-43E9-468E-BB54-A1D0854F5F7B}"/>
                    </a:ext>
                  </a:extLst>
                </p:cNvPr>
                <p:cNvPicPr/>
                <p:nvPr/>
              </p:nvPicPr>
              <p:blipFill>
                <a:blip r:embed="rId471"/>
                <a:stretch>
                  <a:fillRect/>
                </a:stretch>
              </p:blipFill>
              <p:spPr>
                <a:xfrm>
                  <a:off x="2612088" y="2028096"/>
                  <a:ext cx="179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 name="Ink 27">
                  <a:extLst>
                    <a:ext uri="{FF2B5EF4-FFF2-40B4-BE49-F238E27FC236}">
                      <a16:creationId xmlns:a16="http://schemas.microsoft.com/office/drawing/2014/main" id="{19159386-A882-4E16-8542-4CBC9129A27E}"/>
                    </a:ext>
                  </a:extLst>
                </p14:cNvPr>
                <p14:cNvContentPartPr/>
                <p14:nvPr/>
              </p14:nvContentPartPr>
              <p14:xfrm>
                <a:off x="6794568" y="3937896"/>
                <a:ext cx="432000" cy="661320"/>
              </p14:xfrm>
            </p:contentPart>
          </mc:Choice>
          <mc:Fallback xmlns="">
            <p:pic>
              <p:nvPicPr>
                <p:cNvPr id="28" name="Ink 27">
                  <a:extLst>
                    <a:ext uri="{FF2B5EF4-FFF2-40B4-BE49-F238E27FC236}">
                      <a16:creationId xmlns:a16="http://schemas.microsoft.com/office/drawing/2014/main" id="{19159386-A882-4E16-8542-4CBC9129A27E}"/>
                    </a:ext>
                  </a:extLst>
                </p:cNvPr>
                <p:cNvPicPr/>
                <p:nvPr/>
              </p:nvPicPr>
              <p:blipFill>
                <a:blip r:embed="rId473"/>
                <a:stretch>
                  <a:fillRect/>
                </a:stretch>
              </p:blipFill>
              <p:spPr>
                <a:xfrm>
                  <a:off x="6785568" y="3928896"/>
                  <a:ext cx="44964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 name="Ink 28">
                  <a:extLst>
                    <a:ext uri="{FF2B5EF4-FFF2-40B4-BE49-F238E27FC236}">
                      <a16:creationId xmlns:a16="http://schemas.microsoft.com/office/drawing/2014/main" id="{595C8D44-ED3C-4E69-98E3-5ABCADA884D3}"/>
                    </a:ext>
                  </a:extLst>
                </p14:cNvPr>
                <p14:cNvContentPartPr/>
                <p14:nvPr/>
              </p14:nvContentPartPr>
              <p14:xfrm>
                <a:off x="6711408" y="4487256"/>
                <a:ext cx="191520" cy="186840"/>
              </p14:xfrm>
            </p:contentPart>
          </mc:Choice>
          <mc:Fallback xmlns="">
            <p:pic>
              <p:nvPicPr>
                <p:cNvPr id="29" name="Ink 28">
                  <a:extLst>
                    <a:ext uri="{FF2B5EF4-FFF2-40B4-BE49-F238E27FC236}">
                      <a16:creationId xmlns:a16="http://schemas.microsoft.com/office/drawing/2014/main" id="{595C8D44-ED3C-4E69-98E3-5ABCADA884D3}"/>
                    </a:ext>
                  </a:extLst>
                </p:cNvPr>
                <p:cNvPicPr/>
                <p:nvPr/>
              </p:nvPicPr>
              <p:blipFill>
                <a:blip r:embed="rId475"/>
                <a:stretch>
                  <a:fillRect/>
                </a:stretch>
              </p:blipFill>
              <p:spPr>
                <a:xfrm>
                  <a:off x="6702768" y="4478256"/>
                  <a:ext cx="209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95" name="Ink 94">
                  <a:extLst>
                    <a:ext uri="{FF2B5EF4-FFF2-40B4-BE49-F238E27FC236}">
                      <a16:creationId xmlns:a16="http://schemas.microsoft.com/office/drawing/2014/main" id="{95D02907-D019-4E45-9691-CD08916F7C63}"/>
                    </a:ext>
                  </a:extLst>
                </p14:cNvPr>
                <p14:cNvContentPartPr/>
                <p14:nvPr/>
              </p14:nvContentPartPr>
              <p14:xfrm>
                <a:off x="7130808" y="4086216"/>
                <a:ext cx="406800" cy="350640"/>
              </p14:xfrm>
            </p:contentPart>
          </mc:Choice>
          <mc:Fallback xmlns="">
            <p:pic>
              <p:nvPicPr>
                <p:cNvPr id="95" name="Ink 94">
                  <a:extLst>
                    <a:ext uri="{FF2B5EF4-FFF2-40B4-BE49-F238E27FC236}">
                      <a16:creationId xmlns:a16="http://schemas.microsoft.com/office/drawing/2014/main" id="{95D02907-D019-4E45-9691-CD08916F7C63}"/>
                    </a:ext>
                  </a:extLst>
                </p:cNvPr>
                <p:cNvPicPr/>
                <p:nvPr/>
              </p:nvPicPr>
              <p:blipFill>
                <a:blip r:embed="rId477"/>
                <a:stretch>
                  <a:fillRect/>
                </a:stretch>
              </p:blipFill>
              <p:spPr>
                <a:xfrm>
                  <a:off x="7122168" y="4077576"/>
                  <a:ext cx="4244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96" name="Ink 95">
                  <a:extLst>
                    <a:ext uri="{FF2B5EF4-FFF2-40B4-BE49-F238E27FC236}">
                      <a16:creationId xmlns:a16="http://schemas.microsoft.com/office/drawing/2014/main" id="{87DEEAB4-41B3-4C6A-AADB-5BC72F8D7982}"/>
                    </a:ext>
                  </a:extLst>
                </p14:cNvPr>
                <p14:cNvContentPartPr/>
                <p14:nvPr/>
              </p14:nvContentPartPr>
              <p14:xfrm>
                <a:off x="7489008" y="4365216"/>
                <a:ext cx="179280" cy="129240"/>
              </p14:xfrm>
            </p:contentPart>
          </mc:Choice>
          <mc:Fallback xmlns="">
            <p:pic>
              <p:nvPicPr>
                <p:cNvPr id="96" name="Ink 95">
                  <a:extLst>
                    <a:ext uri="{FF2B5EF4-FFF2-40B4-BE49-F238E27FC236}">
                      <a16:creationId xmlns:a16="http://schemas.microsoft.com/office/drawing/2014/main" id="{87DEEAB4-41B3-4C6A-AADB-5BC72F8D7982}"/>
                    </a:ext>
                  </a:extLst>
                </p:cNvPr>
                <p:cNvPicPr/>
                <p:nvPr/>
              </p:nvPicPr>
              <p:blipFill>
                <a:blip r:embed="rId479"/>
                <a:stretch>
                  <a:fillRect/>
                </a:stretch>
              </p:blipFill>
              <p:spPr>
                <a:xfrm>
                  <a:off x="7480008" y="4356216"/>
                  <a:ext cx="196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98" name="Ink 97">
                  <a:extLst>
                    <a:ext uri="{FF2B5EF4-FFF2-40B4-BE49-F238E27FC236}">
                      <a16:creationId xmlns:a16="http://schemas.microsoft.com/office/drawing/2014/main" id="{0A990C0B-B367-42DC-9A91-B3796BCABE59}"/>
                    </a:ext>
                  </a:extLst>
                </p14:cNvPr>
                <p14:cNvContentPartPr/>
                <p14:nvPr/>
              </p14:nvContentPartPr>
              <p14:xfrm>
                <a:off x="7683048" y="3828096"/>
                <a:ext cx="125280" cy="135360"/>
              </p14:xfrm>
            </p:contentPart>
          </mc:Choice>
          <mc:Fallback xmlns="">
            <p:pic>
              <p:nvPicPr>
                <p:cNvPr id="98" name="Ink 97">
                  <a:extLst>
                    <a:ext uri="{FF2B5EF4-FFF2-40B4-BE49-F238E27FC236}">
                      <a16:creationId xmlns:a16="http://schemas.microsoft.com/office/drawing/2014/main" id="{0A990C0B-B367-42DC-9A91-B3796BCABE59}"/>
                    </a:ext>
                  </a:extLst>
                </p:cNvPr>
                <p:cNvPicPr/>
                <p:nvPr/>
              </p:nvPicPr>
              <p:blipFill>
                <a:blip r:embed="rId481"/>
                <a:stretch>
                  <a:fillRect/>
                </a:stretch>
              </p:blipFill>
              <p:spPr>
                <a:xfrm>
                  <a:off x="7674048" y="3819456"/>
                  <a:ext cx="142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99" name="Ink 98">
                  <a:extLst>
                    <a:ext uri="{FF2B5EF4-FFF2-40B4-BE49-F238E27FC236}">
                      <a16:creationId xmlns:a16="http://schemas.microsoft.com/office/drawing/2014/main" id="{A0AA4E68-B09C-400E-9366-D21E9E48134E}"/>
                    </a:ext>
                  </a:extLst>
                </p14:cNvPr>
                <p14:cNvContentPartPr/>
                <p14:nvPr/>
              </p14:nvContentPartPr>
              <p14:xfrm>
                <a:off x="7882128" y="3830616"/>
                <a:ext cx="120240" cy="111960"/>
              </p14:xfrm>
            </p:contentPart>
          </mc:Choice>
          <mc:Fallback xmlns="">
            <p:pic>
              <p:nvPicPr>
                <p:cNvPr id="99" name="Ink 98">
                  <a:extLst>
                    <a:ext uri="{FF2B5EF4-FFF2-40B4-BE49-F238E27FC236}">
                      <a16:creationId xmlns:a16="http://schemas.microsoft.com/office/drawing/2014/main" id="{A0AA4E68-B09C-400E-9366-D21E9E48134E}"/>
                    </a:ext>
                  </a:extLst>
                </p:cNvPr>
                <p:cNvPicPr/>
                <p:nvPr/>
              </p:nvPicPr>
              <p:blipFill>
                <a:blip r:embed="rId483"/>
                <a:stretch>
                  <a:fillRect/>
                </a:stretch>
              </p:blipFill>
              <p:spPr>
                <a:xfrm>
                  <a:off x="7873128" y="3821616"/>
                  <a:ext cx="137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00" name="Ink 99">
                  <a:extLst>
                    <a:ext uri="{FF2B5EF4-FFF2-40B4-BE49-F238E27FC236}">
                      <a16:creationId xmlns:a16="http://schemas.microsoft.com/office/drawing/2014/main" id="{B403F13F-C8E8-4F45-A24D-D4988E639833}"/>
                    </a:ext>
                  </a:extLst>
                </p14:cNvPr>
                <p14:cNvContentPartPr/>
                <p14:nvPr/>
              </p14:nvContentPartPr>
              <p14:xfrm>
                <a:off x="7886088" y="3882456"/>
                <a:ext cx="128880" cy="23760"/>
              </p14:xfrm>
            </p:contentPart>
          </mc:Choice>
          <mc:Fallback xmlns="">
            <p:pic>
              <p:nvPicPr>
                <p:cNvPr id="100" name="Ink 99">
                  <a:extLst>
                    <a:ext uri="{FF2B5EF4-FFF2-40B4-BE49-F238E27FC236}">
                      <a16:creationId xmlns:a16="http://schemas.microsoft.com/office/drawing/2014/main" id="{B403F13F-C8E8-4F45-A24D-D4988E639833}"/>
                    </a:ext>
                  </a:extLst>
                </p:cNvPr>
                <p:cNvPicPr/>
                <p:nvPr/>
              </p:nvPicPr>
              <p:blipFill>
                <a:blip r:embed="rId485"/>
                <a:stretch>
                  <a:fillRect/>
                </a:stretch>
              </p:blipFill>
              <p:spPr>
                <a:xfrm>
                  <a:off x="7877088" y="3873456"/>
                  <a:ext cx="146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01" name="Ink 100">
                  <a:extLst>
                    <a:ext uri="{FF2B5EF4-FFF2-40B4-BE49-F238E27FC236}">
                      <a16:creationId xmlns:a16="http://schemas.microsoft.com/office/drawing/2014/main" id="{C8A68AA8-A067-49CE-B3D7-1B6B85E4684D}"/>
                    </a:ext>
                  </a:extLst>
                </p14:cNvPr>
                <p14:cNvContentPartPr/>
                <p14:nvPr/>
              </p14:nvContentPartPr>
              <p14:xfrm>
                <a:off x="8041248" y="3852216"/>
                <a:ext cx="23040" cy="72360"/>
              </p14:xfrm>
            </p:contentPart>
          </mc:Choice>
          <mc:Fallback xmlns="">
            <p:pic>
              <p:nvPicPr>
                <p:cNvPr id="101" name="Ink 100">
                  <a:extLst>
                    <a:ext uri="{FF2B5EF4-FFF2-40B4-BE49-F238E27FC236}">
                      <a16:creationId xmlns:a16="http://schemas.microsoft.com/office/drawing/2014/main" id="{C8A68AA8-A067-49CE-B3D7-1B6B85E4684D}"/>
                    </a:ext>
                  </a:extLst>
                </p:cNvPr>
                <p:cNvPicPr/>
                <p:nvPr/>
              </p:nvPicPr>
              <p:blipFill>
                <a:blip r:embed="rId487"/>
                <a:stretch>
                  <a:fillRect/>
                </a:stretch>
              </p:blipFill>
              <p:spPr>
                <a:xfrm>
                  <a:off x="8032608" y="3843576"/>
                  <a:ext cx="4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02" name="Ink 101">
                  <a:extLst>
                    <a:ext uri="{FF2B5EF4-FFF2-40B4-BE49-F238E27FC236}">
                      <a16:creationId xmlns:a16="http://schemas.microsoft.com/office/drawing/2014/main" id="{F7675E3B-9C6D-4029-BD4A-E5146A156A4A}"/>
                    </a:ext>
                  </a:extLst>
                </p14:cNvPr>
                <p14:cNvContentPartPr/>
                <p14:nvPr/>
              </p14:nvContentPartPr>
              <p14:xfrm>
                <a:off x="8038728" y="3806856"/>
                <a:ext cx="134640" cy="130680"/>
              </p14:xfrm>
            </p:contentPart>
          </mc:Choice>
          <mc:Fallback xmlns="">
            <p:pic>
              <p:nvPicPr>
                <p:cNvPr id="102" name="Ink 101">
                  <a:extLst>
                    <a:ext uri="{FF2B5EF4-FFF2-40B4-BE49-F238E27FC236}">
                      <a16:creationId xmlns:a16="http://schemas.microsoft.com/office/drawing/2014/main" id="{F7675E3B-9C6D-4029-BD4A-E5146A156A4A}"/>
                    </a:ext>
                  </a:extLst>
                </p:cNvPr>
                <p:cNvPicPr/>
                <p:nvPr/>
              </p:nvPicPr>
              <p:blipFill>
                <a:blip r:embed="rId489"/>
                <a:stretch>
                  <a:fillRect/>
                </a:stretch>
              </p:blipFill>
              <p:spPr>
                <a:xfrm>
                  <a:off x="8030088" y="3798216"/>
                  <a:ext cx="152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03" name="Ink 102">
                  <a:extLst>
                    <a:ext uri="{FF2B5EF4-FFF2-40B4-BE49-F238E27FC236}">
                      <a16:creationId xmlns:a16="http://schemas.microsoft.com/office/drawing/2014/main" id="{6545360C-A405-4E2E-AEF6-B0320510E089}"/>
                    </a:ext>
                  </a:extLst>
                </p14:cNvPr>
                <p14:cNvContentPartPr/>
                <p14:nvPr/>
              </p14:nvContentPartPr>
              <p14:xfrm>
                <a:off x="8199648" y="3787776"/>
                <a:ext cx="105120" cy="137160"/>
              </p14:xfrm>
            </p:contentPart>
          </mc:Choice>
          <mc:Fallback xmlns="">
            <p:pic>
              <p:nvPicPr>
                <p:cNvPr id="103" name="Ink 102">
                  <a:extLst>
                    <a:ext uri="{FF2B5EF4-FFF2-40B4-BE49-F238E27FC236}">
                      <a16:creationId xmlns:a16="http://schemas.microsoft.com/office/drawing/2014/main" id="{6545360C-A405-4E2E-AEF6-B0320510E089}"/>
                    </a:ext>
                  </a:extLst>
                </p:cNvPr>
                <p:cNvPicPr/>
                <p:nvPr/>
              </p:nvPicPr>
              <p:blipFill>
                <a:blip r:embed="rId491"/>
                <a:stretch>
                  <a:fillRect/>
                </a:stretch>
              </p:blipFill>
              <p:spPr>
                <a:xfrm>
                  <a:off x="8191008" y="3779136"/>
                  <a:ext cx="122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04" name="Ink 103">
                  <a:extLst>
                    <a:ext uri="{FF2B5EF4-FFF2-40B4-BE49-F238E27FC236}">
                      <a16:creationId xmlns:a16="http://schemas.microsoft.com/office/drawing/2014/main" id="{0963851E-C595-4A00-9092-3A078EF30A2C}"/>
                    </a:ext>
                  </a:extLst>
                </p14:cNvPr>
                <p14:cNvContentPartPr/>
                <p14:nvPr/>
              </p14:nvContentPartPr>
              <p14:xfrm>
                <a:off x="8367048" y="3757896"/>
                <a:ext cx="153000" cy="151200"/>
              </p14:xfrm>
            </p:contentPart>
          </mc:Choice>
          <mc:Fallback xmlns="">
            <p:pic>
              <p:nvPicPr>
                <p:cNvPr id="104" name="Ink 103">
                  <a:extLst>
                    <a:ext uri="{FF2B5EF4-FFF2-40B4-BE49-F238E27FC236}">
                      <a16:creationId xmlns:a16="http://schemas.microsoft.com/office/drawing/2014/main" id="{0963851E-C595-4A00-9092-3A078EF30A2C}"/>
                    </a:ext>
                  </a:extLst>
                </p:cNvPr>
                <p:cNvPicPr/>
                <p:nvPr/>
              </p:nvPicPr>
              <p:blipFill>
                <a:blip r:embed="rId493"/>
                <a:stretch>
                  <a:fillRect/>
                </a:stretch>
              </p:blipFill>
              <p:spPr>
                <a:xfrm>
                  <a:off x="8358408" y="3749256"/>
                  <a:ext cx="170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06" name="Ink 105">
                  <a:extLst>
                    <a:ext uri="{FF2B5EF4-FFF2-40B4-BE49-F238E27FC236}">
                      <a16:creationId xmlns:a16="http://schemas.microsoft.com/office/drawing/2014/main" id="{9CD450B5-1027-4B85-946A-CBE6724DADD8}"/>
                    </a:ext>
                  </a:extLst>
                </p14:cNvPr>
                <p14:cNvContentPartPr/>
                <p14:nvPr/>
              </p14:nvContentPartPr>
              <p14:xfrm>
                <a:off x="7775568" y="4387896"/>
                <a:ext cx="122040" cy="141480"/>
              </p14:xfrm>
            </p:contentPart>
          </mc:Choice>
          <mc:Fallback xmlns="">
            <p:pic>
              <p:nvPicPr>
                <p:cNvPr id="106" name="Ink 105">
                  <a:extLst>
                    <a:ext uri="{FF2B5EF4-FFF2-40B4-BE49-F238E27FC236}">
                      <a16:creationId xmlns:a16="http://schemas.microsoft.com/office/drawing/2014/main" id="{9CD450B5-1027-4B85-946A-CBE6724DADD8}"/>
                    </a:ext>
                  </a:extLst>
                </p:cNvPr>
                <p:cNvPicPr/>
                <p:nvPr/>
              </p:nvPicPr>
              <p:blipFill>
                <a:blip r:embed="rId495"/>
                <a:stretch>
                  <a:fillRect/>
                </a:stretch>
              </p:blipFill>
              <p:spPr>
                <a:xfrm>
                  <a:off x="7766568" y="4378896"/>
                  <a:ext cx="139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07" name="Ink 106">
                  <a:extLst>
                    <a:ext uri="{FF2B5EF4-FFF2-40B4-BE49-F238E27FC236}">
                      <a16:creationId xmlns:a16="http://schemas.microsoft.com/office/drawing/2014/main" id="{C1A8CF1F-2A69-4628-B00C-721276010087}"/>
                    </a:ext>
                  </a:extLst>
                </p14:cNvPr>
                <p14:cNvContentPartPr/>
                <p14:nvPr/>
              </p14:nvContentPartPr>
              <p14:xfrm>
                <a:off x="7955928" y="4404456"/>
                <a:ext cx="97560" cy="112680"/>
              </p14:xfrm>
            </p:contentPart>
          </mc:Choice>
          <mc:Fallback xmlns="">
            <p:pic>
              <p:nvPicPr>
                <p:cNvPr id="107" name="Ink 106">
                  <a:extLst>
                    <a:ext uri="{FF2B5EF4-FFF2-40B4-BE49-F238E27FC236}">
                      <a16:creationId xmlns:a16="http://schemas.microsoft.com/office/drawing/2014/main" id="{C1A8CF1F-2A69-4628-B00C-721276010087}"/>
                    </a:ext>
                  </a:extLst>
                </p:cNvPr>
                <p:cNvPicPr/>
                <p:nvPr/>
              </p:nvPicPr>
              <p:blipFill>
                <a:blip r:embed="rId497"/>
                <a:stretch>
                  <a:fillRect/>
                </a:stretch>
              </p:blipFill>
              <p:spPr>
                <a:xfrm>
                  <a:off x="7946928" y="4395816"/>
                  <a:ext cx="115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08" name="Ink 107">
                  <a:extLst>
                    <a:ext uri="{FF2B5EF4-FFF2-40B4-BE49-F238E27FC236}">
                      <a16:creationId xmlns:a16="http://schemas.microsoft.com/office/drawing/2014/main" id="{0975B53C-DDB8-48DD-8795-26F180B6DE05}"/>
                    </a:ext>
                  </a:extLst>
                </p14:cNvPr>
                <p14:cNvContentPartPr/>
                <p14:nvPr/>
              </p14:nvContentPartPr>
              <p14:xfrm>
                <a:off x="7933248" y="4370256"/>
                <a:ext cx="302760" cy="118080"/>
              </p14:xfrm>
            </p:contentPart>
          </mc:Choice>
          <mc:Fallback xmlns="">
            <p:pic>
              <p:nvPicPr>
                <p:cNvPr id="108" name="Ink 107">
                  <a:extLst>
                    <a:ext uri="{FF2B5EF4-FFF2-40B4-BE49-F238E27FC236}">
                      <a16:creationId xmlns:a16="http://schemas.microsoft.com/office/drawing/2014/main" id="{0975B53C-DDB8-48DD-8795-26F180B6DE05}"/>
                    </a:ext>
                  </a:extLst>
                </p:cNvPr>
                <p:cNvPicPr/>
                <p:nvPr/>
              </p:nvPicPr>
              <p:blipFill>
                <a:blip r:embed="rId499"/>
                <a:stretch>
                  <a:fillRect/>
                </a:stretch>
              </p:blipFill>
              <p:spPr>
                <a:xfrm>
                  <a:off x="7924248" y="4361256"/>
                  <a:ext cx="320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10" name="Ink 109">
                  <a:extLst>
                    <a:ext uri="{FF2B5EF4-FFF2-40B4-BE49-F238E27FC236}">
                      <a16:creationId xmlns:a16="http://schemas.microsoft.com/office/drawing/2014/main" id="{337C65F3-CE54-4EFD-835B-883CB7781955}"/>
                    </a:ext>
                  </a:extLst>
                </p14:cNvPr>
                <p14:cNvContentPartPr/>
                <p14:nvPr/>
              </p14:nvContentPartPr>
              <p14:xfrm>
                <a:off x="8273808" y="4340016"/>
                <a:ext cx="129600" cy="158400"/>
              </p14:xfrm>
            </p:contentPart>
          </mc:Choice>
          <mc:Fallback xmlns="">
            <p:pic>
              <p:nvPicPr>
                <p:cNvPr id="110" name="Ink 109">
                  <a:extLst>
                    <a:ext uri="{FF2B5EF4-FFF2-40B4-BE49-F238E27FC236}">
                      <a16:creationId xmlns:a16="http://schemas.microsoft.com/office/drawing/2014/main" id="{337C65F3-CE54-4EFD-835B-883CB7781955}"/>
                    </a:ext>
                  </a:extLst>
                </p:cNvPr>
                <p:cNvPicPr/>
                <p:nvPr/>
              </p:nvPicPr>
              <p:blipFill>
                <a:blip r:embed="rId501"/>
                <a:stretch>
                  <a:fillRect/>
                </a:stretch>
              </p:blipFill>
              <p:spPr>
                <a:xfrm>
                  <a:off x="8264808" y="4331376"/>
                  <a:ext cx="147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12" name="Ink 111">
                  <a:extLst>
                    <a:ext uri="{FF2B5EF4-FFF2-40B4-BE49-F238E27FC236}">
                      <a16:creationId xmlns:a16="http://schemas.microsoft.com/office/drawing/2014/main" id="{81F3F0FF-AEAA-4FAA-A40F-D8EC7B4956CC}"/>
                    </a:ext>
                  </a:extLst>
                </p14:cNvPr>
                <p14:cNvContentPartPr/>
                <p14:nvPr/>
              </p14:nvContentPartPr>
              <p14:xfrm>
                <a:off x="8485848" y="4400136"/>
                <a:ext cx="144360" cy="5760"/>
              </p14:xfrm>
            </p:contentPart>
          </mc:Choice>
          <mc:Fallback xmlns="">
            <p:pic>
              <p:nvPicPr>
                <p:cNvPr id="112" name="Ink 111">
                  <a:extLst>
                    <a:ext uri="{FF2B5EF4-FFF2-40B4-BE49-F238E27FC236}">
                      <a16:creationId xmlns:a16="http://schemas.microsoft.com/office/drawing/2014/main" id="{81F3F0FF-AEAA-4FAA-A40F-D8EC7B4956CC}"/>
                    </a:ext>
                  </a:extLst>
                </p:cNvPr>
                <p:cNvPicPr/>
                <p:nvPr/>
              </p:nvPicPr>
              <p:blipFill>
                <a:blip r:embed="rId503"/>
                <a:stretch>
                  <a:fillRect/>
                </a:stretch>
              </p:blipFill>
              <p:spPr>
                <a:xfrm>
                  <a:off x="8476848" y="4391496"/>
                  <a:ext cx="162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13" name="Ink 112">
                  <a:extLst>
                    <a:ext uri="{FF2B5EF4-FFF2-40B4-BE49-F238E27FC236}">
                      <a16:creationId xmlns:a16="http://schemas.microsoft.com/office/drawing/2014/main" id="{8CB9CFCB-ABF4-4778-B18D-6E6C4A9703C3}"/>
                    </a:ext>
                  </a:extLst>
                </p14:cNvPr>
                <p14:cNvContentPartPr/>
                <p14:nvPr/>
              </p14:nvContentPartPr>
              <p14:xfrm>
                <a:off x="8571528" y="4315176"/>
                <a:ext cx="5760" cy="127800"/>
              </p14:xfrm>
            </p:contentPart>
          </mc:Choice>
          <mc:Fallback xmlns="">
            <p:pic>
              <p:nvPicPr>
                <p:cNvPr id="113" name="Ink 112">
                  <a:extLst>
                    <a:ext uri="{FF2B5EF4-FFF2-40B4-BE49-F238E27FC236}">
                      <a16:creationId xmlns:a16="http://schemas.microsoft.com/office/drawing/2014/main" id="{8CB9CFCB-ABF4-4778-B18D-6E6C4A9703C3}"/>
                    </a:ext>
                  </a:extLst>
                </p:cNvPr>
                <p:cNvPicPr/>
                <p:nvPr/>
              </p:nvPicPr>
              <p:blipFill>
                <a:blip r:embed="rId505"/>
                <a:stretch>
                  <a:fillRect/>
                </a:stretch>
              </p:blipFill>
              <p:spPr>
                <a:xfrm>
                  <a:off x="8562888" y="4306536"/>
                  <a:ext cx="23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15" name="Ink 114">
                  <a:extLst>
                    <a:ext uri="{FF2B5EF4-FFF2-40B4-BE49-F238E27FC236}">
                      <a16:creationId xmlns:a16="http://schemas.microsoft.com/office/drawing/2014/main" id="{2B83B040-546E-4260-8AEF-D97F62E3AC86}"/>
                    </a:ext>
                  </a:extLst>
                </p14:cNvPr>
                <p14:cNvContentPartPr/>
                <p14:nvPr/>
              </p14:nvContentPartPr>
              <p14:xfrm>
                <a:off x="6726168" y="5164416"/>
                <a:ext cx="779400" cy="81720"/>
              </p14:xfrm>
            </p:contentPart>
          </mc:Choice>
          <mc:Fallback xmlns="">
            <p:pic>
              <p:nvPicPr>
                <p:cNvPr id="115" name="Ink 114">
                  <a:extLst>
                    <a:ext uri="{FF2B5EF4-FFF2-40B4-BE49-F238E27FC236}">
                      <a16:creationId xmlns:a16="http://schemas.microsoft.com/office/drawing/2014/main" id="{2B83B040-546E-4260-8AEF-D97F62E3AC86}"/>
                    </a:ext>
                  </a:extLst>
                </p:cNvPr>
                <p:cNvPicPr/>
                <p:nvPr/>
              </p:nvPicPr>
              <p:blipFill>
                <a:blip r:embed="rId507"/>
                <a:stretch>
                  <a:fillRect/>
                </a:stretch>
              </p:blipFill>
              <p:spPr>
                <a:xfrm>
                  <a:off x="6717528" y="5155776"/>
                  <a:ext cx="79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16" name="Ink 115">
                  <a:extLst>
                    <a:ext uri="{FF2B5EF4-FFF2-40B4-BE49-F238E27FC236}">
                      <a16:creationId xmlns:a16="http://schemas.microsoft.com/office/drawing/2014/main" id="{85EBDC09-F391-4B1E-A7F5-99568FA3C9D5}"/>
                    </a:ext>
                  </a:extLst>
                </p14:cNvPr>
                <p14:cNvContentPartPr/>
                <p14:nvPr/>
              </p14:nvContentPartPr>
              <p14:xfrm>
                <a:off x="7521768" y="5184216"/>
                <a:ext cx="160920" cy="142200"/>
              </p14:xfrm>
            </p:contentPart>
          </mc:Choice>
          <mc:Fallback xmlns="">
            <p:pic>
              <p:nvPicPr>
                <p:cNvPr id="116" name="Ink 115">
                  <a:extLst>
                    <a:ext uri="{FF2B5EF4-FFF2-40B4-BE49-F238E27FC236}">
                      <a16:creationId xmlns:a16="http://schemas.microsoft.com/office/drawing/2014/main" id="{85EBDC09-F391-4B1E-A7F5-99568FA3C9D5}"/>
                    </a:ext>
                  </a:extLst>
                </p:cNvPr>
                <p:cNvPicPr/>
                <p:nvPr/>
              </p:nvPicPr>
              <p:blipFill>
                <a:blip r:embed="rId509"/>
                <a:stretch>
                  <a:fillRect/>
                </a:stretch>
              </p:blipFill>
              <p:spPr>
                <a:xfrm>
                  <a:off x="7513128" y="5175576"/>
                  <a:ext cx="178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18" name="Ink 117">
                  <a:extLst>
                    <a:ext uri="{FF2B5EF4-FFF2-40B4-BE49-F238E27FC236}">
                      <a16:creationId xmlns:a16="http://schemas.microsoft.com/office/drawing/2014/main" id="{A6C0C12B-B6BD-4057-BB58-BC861D6575DB}"/>
                    </a:ext>
                  </a:extLst>
                </p14:cNvPr>
                <p14:cNvContentPartPr/>
                <p14:nvPr/>
              </p14:nvContentPartPr>
              <p14:xfrm>
                <a:off x="8041608" y="5090976"/>
                <a:ext cx="141480" cy="189000"/>
              </p14:xfrm>
            </p:contentPart>
          </mc:Choice>
          <mc:Fallback xmlns="">
            <p:pic>
              <p:nvPicPr>
                <p:cNvPr id="118" name="Ink 117">
                  <a:extLst>
                    <a:ext uri="{FF2B5EF4-FFF2-40B4-BE49-F238E27FC236}">
                      <a16:creationId xmlns:a16="http://schemas.microsoft.com/office/drawing/2014/main" id="{A6C0C12B-B6BD-4057-BB58-BC861D6575DB}"/>
                    </a:ext>
                  </a:extLst>
                </p:cNvPr>
                <p:cNvPicPr/>
                <p:nvPr/>
              </p:nvPicPr>
              <p:blipFill>
                <a:blip r:embed="rId511"/>
                <a:stretch>
                  <a:fillRect/>
                </a:stretch>
              </p:blipFill>
              <p:spPr>
                <a:xfrm>
                  <a:off x="8032968" y="5082336"/>
                  <a:ext cx="159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19" name="Ink 118">
                  <a:extLst>
                    <a:ext uri="{FF2B5EF4-FFF2-40B4-BE49-F238E27FC236}">
                      <a16:creationId xmlns:a16="http://schemas.microsoft.com/office/drawing/2014/main" id="{6924A5A7-E757-4364-AAD8-F20DC6B95AAD}"/>
                    </a:ext>
                  </a:extLst>
                </p14:cNvPr>
                <p14:cNvContentPartPr/>
                <p14:nvPr/>
              </p14:nvContentPartPr>
              <p14:xfrm>
                <a:off x="8220888" y="5101776"/>
                <a:ext cx="138240" cy="136440"/>
              </p14:xfrm>
            </p:contentPart>
          </mc:Choice>
          <mc:Fallback xmlns="">
            <p:pic>
              <p:nvPicPr>
                <p:cNvPr id="119" name="Ink 118">
                  <a:extLst>
                    <a:ext uri="{FF2B5EF4-FFF2-40B4-BE49-F238E27FC236}">
                      <a16:creationId xmlns:a16="http://schemas.microsoft.com/office/drawing/2014/main" id="{6924A5A7-E757-4364-AAD8-F20DC6B95AAD}"/>
                    </a:ext>
                  </a:extLst>
                </p:cNvPr>
                <p:cNvPicPr/>
                <p:nvPr/>
              </p:nvPicPr>
              <p:blipFill>
                <a:blip r:embed="rId513"/>
                <a:stretch>
                  <a:fillRect/>
                </a:stretch>
              </p:blipFill>
              <p:spPr>
                <a:xfrm>
                  <a:off x="8211888" y="5092776"/>
                  <a:ext cx="155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20" name="Ink 119">
                  <a:extLst>
                    <a:ext uri="{FF2B5EF4-FFF2-40B4-BE49-F238E27FC236}">
                      <a16:creationId xmlns:a16="http://schemas.microsoft.com/office/drawing/2014/main" id="{04204DC6-D116-4C1B-8C16-57C6AC1BFFD5}"/>
                    </a:ext>
                  </a:extLst>
                </p14:cNvPr>
                <p14:cNvContentPartPr/>
                <p14:nvPr/>
              </p14:nvContentPartPr>
              <p14:xfrm>
                <a:off x="8222688" y="5156496"/>
                <a:ext cx="141840" cy="31680"/>
              </p14:xfrm>
            </p:contentPart>
          </mc:Choice>
          <mc:Fallback xmlns="">
            <p:pic>
              <p:nvPicPr>
                <p:cNvPr id="120" name="Ink 119">
                  <a:extLst>
                    <a:ext uri="{FF2B5EF4-FFF2-40B4-BE49-F238E27FC236}">
                      <a16:creationId xmlns:a16="http://schemas.microsoft.com/office/drawing/2014/main" id="{04204DC6-D116-4C1B-8C16-57C6AC1BFFD5}"/>
                    </a:ext>
                  </a:extLst>
                </p:cNvPr>
                <p:cNvPicPr/>
                <p:nvPr/>
              </p:nvPicPr>
              <p:blipFill>
                <a:blip r:embed="rId515"/>
                <a:stretch>
                  <a:fillRect/>
                </a:stretch>
              </p:blipFill>
              <p:spPr>
                <a:xfrm>
                  <a:off x="8213688" y="5147856"/>
                  <a:ext cx="159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21" name="Ink 120">
                  <a:extLst>
                    <a:ext uri="{FF2B5EF4-FFF2-40B4-BE49-F238E27FC236}">
                      <a16:creationId xmlns:a16="http://schemas.microsoft.com/office/drawing/2014/main" id="{E0147059-6FA1-4F13-BF4F-DBA4AA79CB2B}"/>
                    </a:ext>
                  </a:extLst>
                </p14:cNvPr>
                <p14:cNvContentPartPr/>
                <p14:nvPr/>
              </p14:nvContentPartPr>
              <p14:xfrm>
                <a:off x="8397288" y="5079096"/>
                <a:ext cx="158760" cy="185760"/>
              </p14:xfrm>
            </p:contentPart>
          </mc:Choice>
          <mc:Fallback xmlns="">
            <p:pic>
              <p:nvPicPr>
                <p:cNvPr id="121" name="Ink 120">
                  <a:extLst>
                    <a:ext uri="{FF2B5EF4-FFF2-40B4-BE49-F238E27FC236}">
                      <a16:creationId xmlns:a16="http://schemas.microsoft.com/office/drawing/2014/main" id="{E0147059-6FA1-4F13-BF4F-DBA4AA79CB2B}"/>
                    </a:ext>
                  </a:extLst>
                </p:cNvPr>
                <p:cNvPicPr/>
                <p:nvPr/>
              </p:nvPicPr>
              <p:blipFill>
                <a:blip r:embed="rId517"/>
                <a:stretch>
                  <a:fillRect/>
                </a:stretch>
              </p:blipFill>
              <p:spPr>
                <a:xfrm>
                  <a:off x="8388288" y="5070096"/>
                  <a:ext cx="176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23" name="Ink 122">
                  <a:extLst>
                    <a:ext uri="{FF2B5EF4-FFF2-40B4-BE49-F238E27FC236}">
                      <a16:creationId xmlns:a16="http://schemas.microsoft.com/office/drawing/2014/main" id="{F5FF8BCC-4ABF-4F2C-A8C6-0EBD3D218CA8}"/>
                    </a:ext>
                  </a:extLst>
                </p14:cNvPr>
                <p14:cNvContentPartPr/>
                <p14:nvPr/>
              </p14:nvContentPartPr>
              <p14:xfrm>
                <a:off x="8293968" y="5467176"/>
                <a:ext cx="20880" cy="218160"/>
              </p14:xfrm>
            </p:contentPart>
          </mc:Choice>
          <mc:Fallback xmlns="">
            <p:pic>
              <p:nvPicPr>
                <p:cNvPr id="123" name="Ink 122">
                  <a:extLst>
                    <a:ext uri="{FF2B5EF4-FFF2-40B4-BE49-F238E27FC236}">
                      <a16:creationId xmlns:a16="http://schemas.microsoft.com/office/drawing/2014/main" id="{F5FF8BCC-4ABF-4F2C-A8C6-0EBD3D218CA8}"/>
                    </a:ext>
                  </a:extLst>
                </p:cNvPr>
                <p:cNvPicPr/>
                <p:nvPr/>
              </p:nvPicPr>
              <p:blipFill>
                <a:blip r:embed="rId519"/>
                <a:stretch>
                  <a:fillRect/>
                </a:stretch>
              </p:blipFill>
              <p:spPr>
                <a:xfrm>
                  <a:off x="8285328" y="5458176"/>
                  <a:ext cx="38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24" name="Ink 123">
                  <a:extLst>
                    <a:ext uri="{FF2B5EF4-FFF2-40B4-BE49-F238E27FC236}">
                      <a16:creationId xmlns:a16="http://schemas.microsoft.com/office/drawing/2014/main" id="{591AC43D-C9BA-4845-AAEF-9AAF330C001B}"/>
                    </a:ext>
                  </a:extLst>
                </p14:cNvPr>
                <p14:cNvContentPartPr/>
                <p14:nvPr/>
              </p14:nvContentPartPr>
              <p14:xfrm>
                <a:off x="8251848" y="5651856"/>
                <a:ext cx="170280" cy="167760"/>
              </p14:xfrm>
            </p:contentPart>
          </mc:Choice>
          <mc:Fallback xmlns="">
            <p:pic>
              <p:nvPicPr>
                <p:cNvPr id="124" name="Ink 123">
                  <a:extLst>
                    <a:ext uri="{FF2B5EF4-FFF2-40B4-BE49-F238E27FC236}">
                      <a16:creationId xmlns:a16="http://schemas.microsoft.com/office/drawing/2014/main" id="{591AC43D-C9BA-4845-AAEF-9AAF330C001B}"/>
                    </a:ext>
                  </a:extLst>
                </p:cNvPr>
                <p:cNvPicPr/>
                <p:nvPr/>
              </p:nvPicPr>
              <p:blipFill>
                <a:blip r:embed="rId521"/>
                <a:stretch>
                  <a:fillRect/>
                </a:stretch>
              </p:blipFill>
              <p:spPr>
                <a:xfrm>
                  <a:off x="8242848" y="5642856"/>
                  <a:ext cx="187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36" name="Ink 135">
                  <a:extLst>
                    <a:ext uri="{FF2B5EF4-FFF2-40B4-BE49-F238E27FC236}">
                      <a16:creationId xmlns:a16="http://schemas.microsoft.com/office/drawing/2014/main" id="{F3846FE1-E17D-4EAF-ADD5-8B3BD9DC4E8F}"/>
                    </a:ext>
                  </a:extLst>
                </p14:cNvPr>
                <p14:cNvContentPartPr/>
                <p14:nvPr/>
              </p14:nvContentPartPr>
              <p14:xfrm>
                <a:off x="5559048" y="4251096"/>
                <a:ext cx="462960" cy="464760"/>
              </p14:xfrm>
            </p:contentPart>
          </mc:Choice>
          <mc:Fallback xmlns="">
            <p:pic>
              <p:nvPicPr>
                <p:cNvPr id="136" name="Ink 135">
                  <a:extLst>
                    <a:ext uri="{FF2B5EF4-FFF2-40B4-BE49-F238E27FC236}">
                      <a16:creationId xmlns:a16="http://schemas.microsoft.com/office/drawing/2014/main" id="{F3846FE1-E17D-4EAF-ADD5-8B3BD9DC4E8F}"/>
                    </a:ext>
                  </a:extLst>
                </p:cNvPr>
                <p:cNvPicPr/>
                <p:nvPr/>
              </p:nvPicPr>
              <p:blipFill>
                <a:blip r:embed="rId523"/>
                <a:stretch>
                  <a:fillRect/>
                </a:stretch>
              </p:blipFill>
              <p:spPr>
                <a:xfrm>
                  <a:off x="5550408" y="4242096"/>
                  <a:ext cx="48060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37" name="Ink 136">
                  <a:extLst>
                    <a:ext uri="{FF2B5EF4-FFF2-40B4-BE49-F238E27FC236}">
                      <a16:creationId xmlns:a16="http://schemas.microsoft.com/office/drawing/2014/main" id="{7C231944-C9C0-43F5-8108-4367E6C543BF}"/>
                    </a:ext>
                  </a:extLst>
                </p14:cNvPr>
                <p14:cNvContentPartPr/>
                <p14:nvPr/>
              </p14:nvContentPartPr>
              <p14:xfrm>
                <a:off x="5341968" y="3946536"/>
                <a:ext cx="19080" cy="161280"/>
              </p14:xfrm>
            </p:contentPart>
          </mc:Choice>
          <mc:Fallback xmlns="">
            <p:pic>
              <p:nvPicPr>
                <p:cNvPr id="137" name="Ink 136">
                  <a:extLst>
                    <a:ext uri="{FF2B5EF4-FFF2-40B4-BE49-F238E27FC236}">
                      <a16:creationId xmlns:a16="http://schemas.microsoft.com/office/drawing/2014/main" id="{7C231944-C9C0-43F5-8108-4367E6C543BF}"/>
                    </a:ext>
                  </a:extLst>
                </p:cNvPr>
                <p:cNvPicPr/>
                <p:nvPr/>
              </p:nvPicPr>
              <p:blipFill>
                <a:blip r:embed="rId525"/>
                <a:stretch>
                  <a:fillRect/>
                </a:stretch>
              </p:blipFill>
              <p:spPr>
                <a:xfrm>
                  <a:off x="5333328" y="3937896"/>
                  <a:ext cx="36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38" name="Ink 137">
                  <a:extLst>
                    <a:ext uri="{FF2B5EF4-FFF2-40B4-BE49-F238E27FC236}">
                      <a16:creationId xmlns:a16="http://schemas.microsoft.com/office/drawing/2014/main" id="{A4C8A4C1-F3F2-4953-9B2D-B3568975F49B}"/>
                    </a:ext>
                  </a:extLst>
                </p14:cNvPr>
                <p14:cNvContentPartPr/>
                <p14:nvPr/>
              </p14:nvContentPartPr>
              <p14:xfrm>
                <a:off x="5292648" y="3938616"/>
                <a:ext cx="170280" cy="214920"/>
              </p14:xfrm>
            </p:contentPart>
          </mc:Choice>
          <mc:Fallback xmlns="">
            <p:pic>
              <p:nvPicPr>
                <p:cNvPr id="138" name="Ink 137">
                  <a:extLst>
                    <a:ext uri="{FF2B5EF4-FFF2-40B4-BE49-F238E27FC236}">
                      <a16:creationId xmlns:a16="http://schemas.microsoft.com/office/drawing/2014/main" id="{A4C8A4C1-F3F2-4953-9B2D-B3568975F49B}"/>
                    </a:ext>
                  </a:extLst>
                </p:cNvPr>
                <p:cNvPicPr/>
                <p:nvPr/>
              </p:nvPicPr>
              <p:blipFill>
                <a:blip r:embed="rId527"/>
                <a:stretch>
                  <a:fillRect/>
                </a:stretch>
              </p:blipFill>
              <p:spPr>
                <a:xfrm>
                  <a:off x="5283648" y="3929616"/>
                  <a:ext cx="1879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39" name="Ink 138">
                  <a:extLst>
                    <a:ext uri="{FF2B5EF4-FFF2-40B4-BE49-F238E27FC236}">
                      <a16:creationId xmlns:a16="http://schemas.microsoft.com/office/drawing/2014/main" id="{5565E7E5-1BB8-4131-9617-72ED7D9DB448}"/>
                    </a:ext>
                  </a:extLst>
                </p14:cNvPr>
                <p14:cNvContentPartPr/>
                <p14:nvPr/>
              </p14:nvContentPartPr>
              <p14:xfrm>
                <a:off x="5453568" y="3942216"/>
                <a:ext cx="31320" cy="127440"/>
              </p14:xfrm>
            </p:contentPart>
          </mc:Choice>
          <mc:Fallback xmlns="">
            <p:pic>
              <p:nvPicPr>
                <p:cNvPr id="139" name="Ink 138">
                  <a:extLst>
                    <a:ext uri="{FF2B5EF4-FFF2-40B4-BE49-F238E27FC236}">
                      <a16:creationId xmlns:a16="http://schemas.microsoft.com/office/drawing/2014/main" id="{5565E7E5-1BB8-4131-9617-72ED7D9DB448}"/>
                    </a:ext>
                  </a:extLst>
                </p:cNvPr>
                <p:cNvPicPr/>
                <p:nvPr/>
              </p:nvPicPr>
              <p:blipFill>
                <a:blip r:embed="rId529"/>
                <a:stretch>
                  <a:fillRect/>
                </a:stretch>
              </p:blipFill>
              <p:spPr>
                <a:xfrm>
                  <a:off x="5444568" y="3933576"/>
                  <a:ext cx="48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0" name="Ink 139">
                  <a:extLst>
                    <a:ext uri="{FF2B5EF4-FFF2-40B4-BE49-F238E27FC236}">
                      <a16:creationId xmlns:a16="http://schemas.microsoft.com/office/drawing/2014/main" id="{A43E73EF-9C9F-4425-8B58-05BD3DC82B60}"/>
                    </a:ext>
                  </a:extLst>
                </p14:cNvPr>
                <p14:cNvContentPartPr/>
                <p14:nvPr/>
              </p14:nvContentPartPr>
              <p14:xfrm>
                <a:off x="5465448" y="3942216"/>
                <a:ext cx="100440" cy="77760"/>
              </p14:xfrm>
            </p:contentPart>
          </mc:Choice>
          <mc:Fallback xmlns="">
            <p:pic>
              <p:nvPicPr>
                <p:cNvPr id="140" name="Ink 139">
                  <a:extLst>
                    <a:ext uri="{FF2B5EF4-FFF2-40B4-BE49-F238E27FC236}">
                      <a16:creationId xmlns:a16="http://schemas.microsoft.com/office/drawing/2014/main" id="{A43E73EF-9C9F-4425-8B58-05BD3DC82B60}"/>
                    </a:ext>
                  </a:extLst>
                </p:cNvPr>
                <p:cNvPicPr/>
                <p:nvPr/>
              </p:nvPicPr>
              <p:blipFill>
                <a:blip r:embed="rId531"/>
                <a:stretch>
                  <a:fillRect/>
                </a:stretch>
              </p:blipFill>
              <p:spPr>
                <a:xfrm>
                  <a:off x="5456808" y="3933576"/>
                  <a:ext cx="118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41" name="Ink 140">
                  <a:extLst>
                    <a:ext uri="{FF2B5EF4-FFF2-40B4-BE49-F238E27FC236}">
                      <a16:creationId xmlns:a16="http://schemas.microsoft.com/office/drawing/2014/main" id="{D9FC6FC1-5F1B-454B-9D9D-B9DA37CDBB98}"/>
                    </a:ext>
                  </a:extLst>
                </p14:cNvPr>
                <p14:cNvContentPartPr/>
                <p14:nvPr/>
              </p14:nvContentPartPr>
              <p14:xfrm>
                <a:off x="5546808" y="3882456"/>
                <a:ext cx="39960" cy="177840"/>
              </p14:xfrm>
            </p:contentPart>
          </mc:Choice>
          <mc:Fallback xmlns="">
            <p:pic>
              <p:nvPicPr>
                <p:cNvPr id="141" name="Ink 140">
                  <a:extLst>
                    <a:ext uri="{FF2B5EF4-FFF2-40B4-BE49-F238E27FC236}">
                      <a16:creationId xmlns:a16="http://schemas.microsoft.com/office/drawing/2014/main" id="{D9FC6FC1-5F1B-454B-9D9D-B9DA37CDBB98}"/>
                    </a:ext>
                  </a:extLst>
                </p:cNvPr>
                <p:cNvPicPr/>
                <p:nvPr/>
              </p:nvPicPr>
              <p:blipFill>
                <a:blip r:embed="rId533"/>
                <a:stretch>
                  <a:fillRect/>
                </a:stretch>
              </p:blipFill>
              <p:spPr>
                <a:xfrm>
                  <a:off x="5538168" y="3873456"/>
                  <a:ext cx="57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42" name="Ink 141">
                  <a:extLst>
                    <a:ext uri="{FF2B5EF4-FFF2-40B4-BE49-F238E27FC236}">
                      <a16:creationId xmlns:a16="http://schemas.microsoft.com/office/drawing/2014/main" id="{C455CA5F-CB0B-444F-B104-014FF057EE40}"/>
                    </a:ext>
                  </a:extLst>
                </p14:cNvPr>
                <p14:cNvContentPartPr/>
                <p14:nvPr/>
              </p14:nvContentPartPr>
              <p14:xfrm>
                <a:off x="5641848" y="3918816"/>
                <a:ext cx="137160" cy="137880"/>
              </p14:xfrm>
            </p:contentPart>
          </mc:Choice>
          <mc:Fallback xmlns="">
            <p:pic>
              <p:nvPicPr>
                <p:cNvPr id="142" name="Ink 141">
                  <a:extLst>
                    <a:ext uri="{FF2B5EF4-FFF2-40B4-BE49-F238E27FC236}">
                      <a16:creationId xmlns:a16="http://schemas.microsoft.com/office/drawing/2014/main" id="{C455CA5F-CB0B-444F-B104-014FF057EE40}"/>
                    </a:ext>
                  </a:extLst>
                </p:cNvPr>
                <p:cNvPicPr/>
                <p:nvPr/>
              </p:nvPicPr>
              <p:blipFill>
                <a:blip r:embed="rId535"/>
                <a:stretch>
                  <a:fillRect/>
                </a:stretch>
              </p:blipFill>
              <p:spPr>
                <a:xfrm>
                  <a:off x="5633208" y="3909816"/>
                  <a:ext cx="15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43" name="Ink 142">
                  <a:extLst>
                    <a:ext uri="{FF2B5EF4-FFF2-40B4-BE49-F238E27FC236}">
                      <a16:creationId xmlns:a16="http://schemas.microsoft.com/office/drawing/2014/main" id="{D17C963E-F17E-4ED6-9B7B-4AB5979551DE}"/>
                    </a:ext>
                  </a:extLst>
                </p14:cNvPr>
                <p14:cNvContentPartPr/>
                <p14:nvPr/>
              </p14:nvContentPartPr>
              <p14:xfrm>
                <a:off x="5646168" y="3899736"/>
                <a:ext cx="281520" cy="184320"/>
              </p14:xfrm>
            </p:contentPart>
          </mc:Choice>
          <mc:Fallback xmlns="">
            <p:pic>
              <p:nvPicPr>
                <p:cNvPr id="143" name="Ink 142">
                  <a:extLst>
                    <a:ext uri="{FF2B5EF4-FFF2-40B4-BE49-F238E27FC236}">
                      <a16:creationId xmlns:a16="http://schemas.microsoft.com/office/drawing/2014/main" id="{D17C963E-F17E-4ED6-9B7B-4AB5979551DE}"/>
                    </a:ext>
                  </a:extLst>
                </p:cNvPr>
                <p:cNvPicPr/>
                <p:nvPr/>
              </p:nvPicPr>
              <p:blipFill>
                <a:blip r:embed="rId537"/>
                <a:stretch>
                  <a:fillRect/>
                </a:stretch>
              </p:blipFill>
              <p:spPr>
                <a:xfrm>
                  <a:off x="5637168" y="3890736"/>
                  <a:ext cx="299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77" name="Ink 176">
                  <a:extLst>
                    <a:ext uri="{FF2B5EF4-FFF2-40B4-BE49-F238E27FC236}">
                      <a16:creationId xmlns:a16="http://schemas.microsoft.com/office/drawing/2014/main" id="{E9907FE3-EB12-4A57-BF60-BFD6E085E32D}"/>
                    </a:ext>
                  </a:extLst>
                </p14:cNvPr>
                <p14:cNvContentPartPr/>
                <p14:nvPr/>
              </p14:nvContentPartPr>
              <p14:xfrm>
                <a:off x="4974768" y="2511576"/>
                <a:ext cx="5400" cy="150840"/>
              </p14:xfrm>
            </p:contentPart>
          </mc:Choice>
          <mc:Fallback xmlns="">
            <p:pic>
              <p:nvPicPr>
                <p:cNvPr id="177" name="Ink 176">
                  <a:extLst>
                    <a:ext uri="{FF2B5EF4-FFF2-40B4-BE49-F238E27FC236}">
                      <a16:creationId xmlns:a16="http://schemas.microsoft.com/office/drawing/2014/main" id="{E9907FE3-EB12-4A57-BF60-BFD6E085E32D}"/>
                    </a:ext>
                  </a:extLst>
                </p:cNvPr>
                <p:cNvPicPr/>
                <p:nvPr/>
              </p:nvPicPr>
              <p:blipFill>
                <a:blip r:embed="rId539"/>
                <a:stretch>
                  <a:fillRect/>
                </a:stretch>
              </p:blipFill>
              <p:spPr>
                <a:xfrm>
                  <a:off x="4965768" y="2502936"/>
                  <a:ext cx="23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8" name="Ink 177">
                  <a:extLst>
                    <a:ext uri="{FF2B5EF4-FFF2-40B4-BE49-F238E27FC236}">
                      <a16:creationId xmlns:a16="http://schemas.microsoft.com/office/drawing/2014/main" id="{BB5C769E-D3FB-4873-8847-68FBC3773545}"/>
                    </a:ext>
                  </a:extLst>
                </p14:cNvPr>
                <p14:cNvContentPartPr/>
                <p14:nvPr/>
              </p14:nvContentPartPr>
              <p14:xfrm>
                <a:off x="4942008" y="2390256"/>
                <a:ext cx="153000" cy="145800"/>
              </p14:xfrm>
            </p:contentPart>
          </mc:Choice>
          <mc:Fallback xmlns="">
            <p:pic>
              <p:nvPicPr>
                <p:cNvPr id="178" name="Ink 177">
                  <a:extLst>
                    <a:ext uri="{FF2B5EF4-FFF2-40B4-BE49-F238E27FC236}">
                      <a16:creationId xmlns:a16="http://schemas.microsoft.com/office/drawing/2014/main" id="{BB5C769E-D3FB-4873-8847-68FBC3773545}"/>
                    </a:ext>
                  </a:extLst>
                </p:cNvPr>
                <p:cNvPicPr/>
                <p:nvPr/>
              </p:nvPicPr>
              <p:blipFill>
                <a:blip r:embed="rId541"/>
                <a:stretch>
                  <a:fillRect/>
                </a:stretch>
              </p:blipFill>
              <p:spPr>
                <a:xfrm>
                  <a:off x="4933368" y="2381256"/>
                  <a:ext cx="170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80" name="Ink 179">
                  <a:extLst>
                    <a:ext uri="{FF2B5EF4-FFF2-40B4-BE49-F238E27FC236}">
                      <a16:creationId xmlns:a16="http://schemas.microsoft.com/office/drawing/2014/main" id="{BC37C3FC-2F85-4599-8BE9-62EEBC72D5EC}"/>
                    </a:ext>
                  </a:extLst>
                </p14:cNvPr>
                <p14:cNvContentPartPr/>
                <p14:nvPr/>
              </p14:nvContentPartPr>
              <p14:xfrm>
                <a:off x="4591728" y="2231136"/>
                <a:ext cx="264600" cy="137880"/>
              </p14:xfrm>
            </p:contentPart>
          </mc:Choice>
          <mc:Fallback xmlns="">
            <p:pic>
              <p:nvPicPr>
                <p:cNvPr id="180" name="Ink 179">
                  <a:extLst>
                    <a:ext uri="{FF2B5EF4-FFF2-40B4-BE49-F238E27FC236}">
                      <a16:creationId xmlns:a16="http://schemas.microsoft.com/office/drawing/2014/main" id="{BC37C3FC-2F85-4599-8BE9-62EEBC72D5EC}"/>
                    </a:ext>
                  </a:extLst>
                </p:cNvPr>
                <p:cNvPicPr/>
                <p:nvPr/>
              </p:nvPicPr>
              <p:blipFill>
                <a:blip r:embed="rId543"/>
                <a:stretch>
                  <a:fillRect/>
                </a:stretch>
              </p:blipFill>
              <p:spPr>
                <a:xfrm>
                  <a:off x="4583088" y="2222496"/>
                  <a:ext cx="282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81" name="Ink 180">
                  <a:extLst>
                    <a:ext uri="{FF2B5EF4-FFF2-40B4-BE49-F238E27FC236}">
                      <a16:creationId xmlns:a16="http://schemas.microsoft.com/office/drawing/2014/main" id="{A7A5BC7E-BA61-4D24-8307-6CFF88F0EB2B}"/>
                    </a:ext>
                  </a:extLst>
                </p14:cNvPr>
                <p14:cNvContentPartPr/>
                <p14:nvPr/>
              </p14:nvContentPartPr>
              <p14:xfrm>
                <a:off x="4840128" y="2160936"/>
                <a:ext cx="207000" cy="159120"/>
              </p14:xfrm>
            </p:contentPart>
          </mc:Choice>
          <mc:Fallback xmlns="">
            <p:pic>
              <p:nvPicPr>
                <p:cNvPr id="181" name="Ink 180">
                  <a:extLst>
                    <a:ext uri="{FF2B5EF4-FFF2-40B4-BE49-F238E27FC236}">
                      <a16:creationId xmlns:a16="http://schemas.microsoft.com/office/drawing/2014/main" id="{A7A5BC7E-BA61-4D24-8307-6CFF88F0EB2B}"/>
                    </a:ext>
                  </a:extLst>
                </p:cNvPr>
                <p:cNvPicPr/>
                <p:nvPr/>
              </p:nvPicPr>
              <p:blipFill>
                <a:blip r:embed="rId545"/>
                <a:stretch>
                  <a:fillRect/>
                </a:stretch>
              </p:blipFill>
              <p:spPr>
                <a:xfrm>
                  <a:off x="4831488" y="2151936"/>
                  <a:ext cx="224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82" name="Ink 181">
                  <a:extLst>
                    <a:ext uri="{FF2B5EF4-FFF2-40B4-BE49-F238E27FC236}">
                      <a16:creationId xmlns:a16="http://schemas.microsoft.com/office/drawing/2014/main" id="{262257F3-2161-456F-A358-585FAF8168FD}"/>
                    </a:ext>
                  </a:extLst>
                </p14:cNvPr>
                <p14:cNvContentPartPr/>
                <p14:nvPr/>
              </p14:nvContentPartPr>
              <p14:xfrm>
                <a:off x="5073048" y="2089656"/>
                <a:ext cx="284040" cy="330120"/>
              </p14:xfrm>
            </p:contentPart>
          </mc:Choice>
          <mc:Fallback xmlns="">
            <p:pic>
              <p:nvPicPr>
                <p:cNvPr id="182" name="Ink 181">
                  <a:extLst>
                    <a:ext uri="{FF2B5EF4-FFF2-40B4-BE49-F238E27FC236}">
                      <a16:creationId xmlns:a16="http://schemas.microsoft.com/office/drawing/2014/main" id="{262257F3-2161-456F-A358-585FAF8168FD}"/>
                    </a:ext>
                  </a:extLst>
                </p:cNvPr>
                <p:cNvPicPr/>
                <p:nvPr/>
              </p:nvPicPr>
              <p:blipFill>
                <a:blip r:embed="rId547"/>
                <a:stretch>
                  <a:fillRect/>
                </a:stretch>
              </p:blipFill>
              <p:spPr>
                <a:xfrm>
                  <a:off x="5064048" y="2080656"/>
                  <a:ext cx="3016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83" name="Ink 182">
                  <a:extLst>
                    <a:ext uri="{FF2B5EF4-FFF2-40B4-BE49-F238E27FC236}">
                      <a16:creationId xmlns:a16="http://schemas.microsoft.com/office/drawing/2014/main" id="{891B6E3C-DBDF-45A3-AFAF-0EFCF1D9E867}"/>
                    </a:ext>
                  </a:extLst>
                </p14:cNvPr>
                <p14:cNvContentPartPr/>
                <p14:nvPr/>
              </p14:nvContentPartPr>
              <p14:xfrm>
                <a:off x="5349528" y="2138256"/>
                <a:ext cx="138600" cy="86760"/>
              </p14:xfrm>
            </p:contentPart>
          </mc:Choice>
          <mc:Fallback xmlns="">
            <p:pic>
              <p:nvPicPr>
                <p:cNvPr id="183" name="Ink 182">
                  <a:extLst>
                    <a:ext uri="{FF2B5EF4-FFF2-40B4-BE49-F238E27FC236}">
                      <a16:creationId xmlns:a16="http://schemas.microsoft.com/office/drawing/2014/main" id="{891B6E3C-DBDF-45A3-AFAF-0EFCF1D9E867}"/>
                    </a:ext>
                  </a:extLst>
                </p:cNvPr>
                <p:cNvPicPr/>
                <p:nvPr/>
              </p:nvPicPr>
              <p:blipFill>
                <a:blip r:embed="rId549"/>
                <a:stretch>
                  <a:fillRect/>
                </a:stretch>
              </p:blipFill>
              <p:spPr>
                <a:xfrm>
                  <a:off x="5340528" y="2129256"/>
                  <a:ext cx="156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84" name="Ink 183">
                  <a:extLst>
                    <a:ext uri="{FF2B5EF4-FFF2-40B4-BE49-F238E27FC236}">
                      <a16:creationId xmlns:a16="http://schemas.microsoft.com/office/drawing/2014/main" id="{952AC6E4-F1FB-4F9B-B346-64C82B2F7EC6}"/>
                    </a:ext>
                  </a:extLst>
                </p14:cNvPr>
                <p14:cNvContentPartPr/>
                <p14:nvPr/>
              </p14:nvContentPartPr>
              <p14:xfrm>
                <a:off x="5467248" y="2084976"/>
                <a:ext cx="191520" cy="140040"/>
              </p14:xfrm>
            </p:contentPart>
          </mc:Choice>
          <mc:Fallback xmlns="">
            <p:pic>
              <p:nvPicPr>
                <p:cNvPr id="184" name="Ink 183">
                  <a:extLst>
                    <a:ext uri="{FF2B5EF4-FFF2-40B4-BE49-F238E27FC236}">
                      <a16:creationId xmlns:a16="http://schemas.microsoft.com/office/drawing/2014/main" id="{952AC6E4-F1FB-4F9B-B346-64C82B2F7EC6}"/>
                    </a:ext>
                  </a:extLst>
                </p:cNvPr>
                <p:cNvPicPr/>
                <p:nvPr/>
              </p:nvPicPr>
              <p:blipFill>
                <a:blip r:embed="rId551"/>
                <a:stretch>
                  <a:fillRect/>
                </a:stretch>
              </p:blipFill>
              <p:spPr>
                <a:xfrm>
                  <a:off x="5458248" y="2076336"/>
                  <a:ext cx="209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85" name="Ink 184">
                  <a:extLst>
                    <a:ext uri="{FF2B5EF4-FFF2-40B4-BE49-F238E27FC236}">
                      <a16:creationId xmlns:a16="http://schemas.microsoft.com/office/drawing/2014/main" id="{7FDF5E19-2D97-44BD-BD35-3CD3D99D298B}"/>
                    </a:ext>
                  </a:extLst>
                </p14:cNvPr>
                <p14:cNvContentPartPr/>
                <p14:nvPr/>
              </p14:nvContentPartPr>
              <p14:xfrm>
                <a:off x="5453568" y="2121696"/>
                <a:ext cx="104400" cy="3960"/>
              </p14:xfrm>
            </p:contentPart>
          </mc:Choice>
          <mc:Fallback xmlns="">
            <p:pic>
              <p:nvPicPr>
                <p:cNvPr id="185" name="Ink 184">
                  <a:extLst>
                    <a:ext uri="{FF2B5EF4-FFF2-40B4-BE49-F238E27FC236}">
                      <a16:creationId xmlns:a16="http://schemas.microsoft.com/office/drawing/2014/main" id="{7FDF5E19-2D97-44BD-BD35-3CD3D99D298B}"/>
                    </a:ext>
                  </a:extLst>
                </p:cNvPr>
                <p:cNvPicPr/>
                <p:nvPr/>
              </p:nvPicPr>
              <p:blipFill>
                <a:blip r:embed="rId553"/>
                <a:stretch>
                  <a:fillRect/>
                </a:stretch>
              </p:blipFill>
              <p:spPr>
                <a:xfrm>
                  <a:off x="5444568" y="2112696"/>
                  <a:ext cx="122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86" name="Ink 185">
                  <a:extLst>
                    <a:ext uri="{FF2B5EF4-FFF2-40B4-BE49-F238E27FC236}">
                      <a16:creationId xmlns:a16="http://schemas.microsoft.com/office/drawing/2014/main" id="{0AAC91E4-9B2E-47CB-BCFB-F0C09165092E}"/>
                    </a:ext>
                  </a:extLst>
                </p14:cNvPr>
                <p14:cNvContentPartPr/>
                <p14:nvPr/>
              </p14:nvContentPartPr>
              <p14:xfrm>
                <a:off x="5676048" y="2021616"/>
                <a:ext cx="192240" cy="206640"/>
              </p14:xfrm>
            </p:contentPart>
          </mc:Choice>
          <mc:Fallback xmlns="">
            <p:pic>
              <p:nvPicPr>
                <p:cNvPr id="186" name="Ink 185">
                  <a:extLst>
                    <a:ext uri="{FF2B5EF4-FFF2-40B4-BE49-F238E27FC236}">
                      <a16:creationId xmlns:a16="http://schemas.microsoft.com/office/drawing/2014/main" id="{0AAC91E4-9B2E-47CB-BCFB-F0C09165092E}"/>
                    </a:ext>
                  </a:extLst>
                </p:cNvPr>
                <p:cNvPicPr/>
                <p:nvPr/>
              </p:nvPicPr>
              <p:blipFill>
                <a:blip r:embed="rId555"/>
                <a:stretch>
                  <a:fillRect/>
                </a:stretch>
              </p:blipFill>
              <p:spPr>
                <a:xfrm>
                  <a:off x="5667408" y="2012616"/>
                  <a:ext cx="2098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87" name="Ink 186">
                  <a:extLst>
                    <a:ext uri="{FF2B5EF4-FFF2-40B4-BE49-F238E27FC236}">
                      <a16:creationId xmlns:a16="http://schemas.microsoft.com/office/drawing/2014/main" id="{C28397D2-C1F2-4A74-A77C-15C68ED159DC}"/>
                    </a:ext>
                  </a:extLst>
                </p14:cNvPr>
                <p14:cNvContentPartPr/>
                <p14:nvPr/>
              </p14:nvContentPartPr>
              <p14:xfrm>
                <a:off x="5906808" y="2123496"/>
                <a:ext cx="179640" cy="102240"/>
              </p14:xfrm>
            </p:contentPart>
          </mc:Choice>
          <mc:Fallback xmlns="">
            <p:pic>
              <p:nvPicPr>
                <p:cNvPr id="187" name="Ink 186">
                  <a:extLst>
                    <a:ext uri="{FF2B5EF4-FFF2-40B4-BE49-F238E27FC236}">
                      <a16:creationId xmlns:a16="http://schemas.microsoft.com/office/drawing/2014/main" id="{C28397D2-C1F2-4A74-A77C-15C68ED159DC}"/>
                    </a:ext>
                  </a:extLst>
                </p:cNvPr>
                <p:cNvPicPr/>
                <p:nvPr/>
              </p:nvPicPr>
              <p:blipFill>
                <a:blip r:embed="rId557"/>
                <a:stretch>
                  <a:fillRect/>
                </a:stretch>
              </p:blipFill>
              <p:spPr>
                <a:xfrm>
                  <a:off x="5898168" y="2114856"/>
                  <a:ext cx="19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89" name="Ink 188">
                  <a:extLst>
                    <a:ext uri="{FF2B5EF4-FFF2-40B4-BE49-F238E27FC236}">
                      <a16:creationId xmlns:a16="http://schemas.microsoft.com/office/drawing/2014/main" id="{A76FA9A3-2B50-45E5-B2D5-038E0ED88945}"/>
                    </a:ext>
                  </a:extLst>
                </p14:cNvPr>
                <p14:cNvContentPartPr/>
                <p14:nvPr/>
              </p14:nvContentPartPr>
              <p14:xfrm>
                <a:off x="6171768" y="2054376"/>
                <a:ext cx="108360" cy="172080"/>
              </p14:xfrm>
            </p:contentPart>
          </mc:Choice>
          <mc:Fallback xmlns="">
            <p:pic>
              <p:nvPicPr>
                <p:cNvPr id="189" name="Ink 188">
                  <a:extLst>
                    <a:ext uri="{FF2B5EF4-FFF2-40B4-BE49-F238E27FC236}">
                      <a16:creationId xmlns:a16="http://schemas.microsoft.com/office/drawing/2014/main" id="{A76FA9A3-2B50-45E5-B2D5-038E0ED88945}"/>
                    </a:ext>
                  </a:extLst>
                </p:cNvPr>
                <p:cNvPicPr/>
                <p:nvPr/>
              </p:nvPicPr>
              <p:blipFill>
                <a:blip r:embed="rId559"/>
                <a:stretch>
                  <a:fillRect/>
                </a:stretch>
              </p:blipFill>
              <p:spPr>
                <a:xfrm>
                  <a:off x="6163128" y="2045376"/>
                  <a:ext cx="126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90" name="Ink 189">
                  <a:extLst>
                    <a:ext uri="{FF2B5EF4-FFF2-40B4-BE49-F238E27FC236}">
                      <a16:creationId xmlns:a16="http://schemas.microsoft.com/office/drawing/2014/main" id="{D0CB9741-F643-4BC9-80CA-9CA3D1BB6BF6}"/>
                    </a:ext>
                  </a:extLst>
                </p14:cNvPr>
                <p14:cNvContentPartPr/>
                <p14:nvPr/>
              </p14:nvContentPartPr>
              <p14:xfrm>
                <a:off x="6184008" y="2148696"/>
                <a:ext cx="133560" cy="10440"/>
              </p14:xfrm>
            </p:contentPart>
          </mc:Choice>
          <mc:Fallback xmlns="">
            <p:pic>
              <p:nvPicPr>
                <p:cNvPr id="190" name="Ink 189">
                  <a:extLst>
                    <a:ext uri="{FF2B5EF4-FFF2-40B4-BE49-F238E27FC236}">
                      <a16:creationId xmlns:a16="http://schemas.microsoft.com/office/drawing/2014/main" id="{D0CB9741-F643-4BC9-80CA-9CA3D1BB6BF6}"/>
                    </a:ext>
                  </a:extLst>
                </p:cNvPr>
                <p:cNvPicPr/>
                <p:nvPr/>
              </p:nvPicPr>
              <p:blipFill>
                <a:blip r:embed="rId561"/>
                <a:stretch>
                  <a:fillRect/>
                </a:stretch>
              </p:blipFill>
              <p:spPr>
                <a:xfrm>
                  <a:off x="6175368" y="2140056"/>
                  <a:ext cx="151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91" name="Ink 190">
                  <a:extLst>
                    <a:ext uri="{FF2B5EF4-FFF2-40B4-BE49-F238E27FC236}">
                      <a16:creationId xmlns:a16="http://schemas.microsoft.com/office/drawing/2014/main" id="{EAFBC30A-71BC-4BEE-9C6E-7C6C70A662AB}"/>
                    </a:ext>
                  </a:extLst>
                </p14:cNvPr>
                <p14:cNvContentPartPr/>
                <p14:nvPr/>
              </p14:nvContentPartPr>
              <p14:xfrm>
                <a:off x="6421968" y="2012616"/>
                <a:ext cx="136800" cy="169560"/>
              </p14:xfrm>
            </p:contentPart>
          </mc:Choice>
          <mc:Fallback xmlns="">
            <p:pic>
              <p:nvPicPr>
                <p:cNvPr id="191" name="Ink 190">
                  <a:extLst>
                    <a:ext uri="{FF2B5EF4-FFF2-40B4-BE49-F238E27FC236}">
                      <a16:creationId xmlns:a16="http://schemas.microsoft.com/office/drawing/2014/main" id="{EAFBC30A-71BC-4BEE-9C6E-7C6C70A662AB}"/>
                    </a:ext>
                  </a:extLst>
                </p:cNvPr>
                <p:cNvPicPr/>
                <p:nvPr/>
              </p:nvPicPr>
              <p:blipFill>
                <a:blip r:embed="rId563"/>
                <a:stretch>
                  <a:fillRect/>
                </a:stretch>
              </p:blipFill>
              <p:spPr>
                <a:xfrm>
                  <a:off x="6413328" y="2003616"/>
                  <a:ext cx="154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93" name="Ink 192">
                  <a:extLst>
                    <a:ext uri="{FF2B5EF4-FFF2-40B4-BE49-F238E27FC236}">
                      <a16:creationId xmlns:a16="http://schemas.microsoft.com/office/drawing/2014/main" id="{533A6481-8DCC-4917-BF98-CA8C36CE51F3}"/>
                    </a:ext>
                  </a:extLst>
                </p14:cNvPr>
                <p14:cNvContentPartPr/>
                <p14:nvPr/>
              </p14:nvContentPartPr>
              <p14:xfrm>
                <a:off x="4208688" y="1957176"/>
                <a:ext cx="348840" cy="79200"/>
              </p14:xfrm>
            </p:contentPart>
          </mc:Choice>
          <mc:Fallback xmlns="">
            <p:pic>
              <p:nvPicPr>
                <p:cNvPr id="193" name="Ink 192">
                  <a:extLst>
                    <a:ext uri="{FF2B5EF4-FFF2-40B4-BE49-F238E27FC236}">
                      <a16:creationId xmlns:a16="http://schemas.microsoft.com/office/drawing/2014/main" id="{533A6481-8DCC-4917-BF98-CA8C36CE51F3}"/>
                    </a:ext>
                  </a:extLst>
                </p:cNvPr>
                <p:cNvPicPr/>
                <p:nvPr/>
              </p:nvPicPr>
              <p:blipFill>
                <a:blip r:embed="rId565"/>
                <a:stretch>
                  <a:fillRect/>
                </a:stretch>
              </p:blipFill>
              <p:spPr>
                <a:xfrm>
                  <a:off x="4199688" y="1948176"/>
                  <a:ext cx="366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94" name="Ink 193">
                  <a:extLst>
                    <a:ext uri="{FF2B5EF4-FFF2-40B4-BE49-F238E27FC236}">
                      <a16:creationId xmlns:a16="http://schemas.microsoft.com/office/drawing/2014/main" id="{46F37321-9457-4743-9FA2-5D85E07EDE3F}"/>
                    </a:ext>
                  </a:extLst>
                </p14:cNvPr>
                <p14:cNvContentPartPr/>
                <p14:nvPr/>
              </p14:nvContentPartPr>
              <p14:xfrm>
                <a:off x="4139208" y="1917576"/>
                <a:ext cx="173520" cy="107640"/>
              </p14:xfrm>
            </p:contentPart>
          </mc:Choice>
          <mc:Fallback xmlns="">
            <p:pic>
              <p:nvPicPr>
                <p:cNvPr id="194" name="Ink 193">
                  <a:extLst>
                    <a:ext uri="{FF2B5EF4-FFF2-40B4-BE49-F238E27FC236}">
                      <a16:creationId xmlns:a16="http://schemas.microsoft.com/office/drawing/2014/main" id="{46F37321-9457-4743-9FA2-5D85E07EDE3F}"/>
                    </a:ext>
                  </a:extLst>
                </p:cNvPr>
                <p:cNvPicPr/>
                <p:nvPr/>
              </p:nvPicPr>
              <p:blipFill>
                <a:blip r:embed="rId567"/>
                <a:stretch>
                  <a:fillRect/>
                </a:stretch>
              </p:blipFill>
              <p:spPr>
                <a:xfrm>
                  <a:off x="4130208" y="1908936"/>
                  <a:ext cx="191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96" name="Ink 195">
                  <a:extLst>
                    <a:ext uri="{FF2B5EF4-FFF2-40B4-BE49-F238E27FC236}">
                      <a16:creationId xmlns:a16="http://schemas.microsoft.com/office/drawing/2014/main" id="{171E19B7-0531-41AB-B5E4-FE8890C05456}"/>
                    </a:ext>
                  </a:extLst>
                </p14:cNvPr>
                <p14:cNvContentPartPr/>
                <p14:nvPr/>
              </p14:nvContentPartPr>
              <p14:xfrm>
                <a:off x="3657888" y="1566216"/>
                <a:ext cx="198000" cy="189720"/>
              </p14:xfrm>
            </p:contentPart>
          </mc:Choice>
          <mc:Fallback xmlns="">
            <p:pic>
              <p:nvPicPr>
                <p:cNvPr id="196" name="Ink 195">
                  <a:extLst>
                    <a:ext uri="{FF2B5EF4-FFF2-40B4-BE49-F238E27FC236}">
                      <a16:creationId xmlns:a16="http://schemas.microsoft.com/office/drawing/2014/main" id="{171E19B7-0531-41AB-B5E4-FE8890C05456}"/>
                    </a:ext>
                  </a:extLst>
                </p:cNvPr>
                <p:cNvPicPr/>
                <p:nvPr/>
              </p:nvPicPr>
              <p:blipFill>
                <a:blip r:embed="rId569"/>
                <a:stretch>
                  <a:fillRect/>
                </a:stretch>
              </p:blipFill>
              <p:spPr>
                <a:xfrm>
                  <a:off x="3649248" y="1557576"/>
                  <a:ext cx="215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97" name="Ink 196">
                  <a:extLst>
                    <a:ext uri="{FF2B5EF4-FFF2-40B4-BE49-F238E27FC236}">
                      <a16:creationId xmlns:a16="http://schemas.microsoft.com/office/drawing/2014/main" id="{C79DEA6F-9E2C-4D5B-B0F0-354C4E91227D}"/>
                    </a:ext>
                  </a:extLst>
                </p14:cNvPr>
                <p14:cNvContentPartPr/>
                <p14:nvPr/>
              </p14:nvContentPartPr>
              <p14:xfrm>
                <a:off x="3836808" y="1599336"/>
                <a:ext cx="360" cy="360"/>
              </p14:xfrm>
            </p:contentPart>
          </mc:Choice>
          <mc:Fallback xmlns="">
            <p:pic>
              <p:nvPicPr>
                <p:cNvPr id="197" name="Ink 196">
                  <a:extLst>
                    <a:ext uri="{FF2B5EF4-FFF2-40B4-BE49-F238E27FC236}">
                      <a16:creationId xmlns:a16="http://schemas.microsoft.com/office/drawing/2014/main" id="{C79DEA6F-9E2C-4D5B-B0F0-354C4E91227D}"/>
                    </a:ext>
                  </a:extLst>
                </p:cNvPr>
                <p:cNvPicPr/>
                <p:nvPr/>
              </p:nvPicPr>
              <p:blipFill>
                <a:blip r:embed="rId397"/>
                <a:stretch>
                  <a:fillRect/>
                </a:stretch>
              </p:blipFill>
              <p:spPr>
                <a:xfrm>
                  <a:off x="3828168" y="15906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98" name="Ink 197">
                  <a:extLst>
                    <a:ext uri="{FF2B5EF4-FFF2-40B4-BE49-F238E27FC236}">
                      <a16:creationId xmlns:a16="http://schemas.microsoft.com/office/drawing/2014/main" id="{256FC9F3-A8F8-4D86-9C65-6C7DDB2713F8}"/>
                    </a:ext>
                  </a:extLst>
                </p14:cNvPr>
                <p14:cNvContentPartPr/>
                <p14:nvPr/>
              </p14:nvContentPartPr>
              <p14:xfrm>
                <a:off x="3882528" y="1540656"/>
                <a:ext cx="193320" cy="193320"/>
              </p14:xfrm>
            </p:contentPart>
          </mc:Choice>
          <mc:Fallback xmlns="">
            <p:pic>
              <p:nvPicPr>
                <p:cNvPr id="198" name="Ink 197">
                  <a:extLst>
                    <a:ext uri="{FF2B5EF4-FFF2-40B4-BE49-F238E27FC236}">
                      <a16:creationId xmlns:a16="http://schemas.microsoft.com/office/drawing/2014/main" id="{256FC9F3-A8F8-4D86-9C65-6C7DDB2713F8}"/>
                    </a:ext>
                  </a:extLst>
                </p:cNvPr>
                <p:cNvPicPr/>
                <p:nvPr/>
              </p:nvPicPr>
              <p:blipFill>
                <a:blip r:embed="rId572"/>
                <a:stretch>
                  <a:fillRect/>
                </a:stretch>
              </p:blipFill>
              <p:spPr>
                <a:xfrm>
                  <a:off x="3873528" y="1532016"/>
                  <a:ext cx="2109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99" name="Ink 198">
                  <a:extLst>
                    <a:ext uri="{FF2B5EF4-FFF2-40B4-BE49-F238E27FC236}">
                      <a16:creationId xmlns:a16="http://schemas.microsoft.com/office/drawing/2014/main" id="{861CE571-809B-4626-A52A-7625B4868EFF}"/>
                    </a:ext>
                  </a:extLst>
                </p14:cNvPr>
                <p14:cNvContentPartPr/>
                <p14:nvPr/>
              </p14:nvContentPartPr>
              <p14:xfrm>
                <a:off x="4104288" y="1601496"/>
                <a:ext cx="149760" cy="125280"/>
              </p14:xfrm>
            </p:contentPart>
          </mc:Choice>
          <mc:Fallback xmlns="">
            <p:pic>
              <p:nvPicPr>
                <p:cNvPr id="199" name="Ink 198">
                  <a:extLst>
                    <a:ext uri="{FF2B5EF4-FFF2-40B4-BE49-F238E27FC236}">
                      <a16:creationId xmlns:a16="http://schemas.microsoft.com/office/drawing/2014/main" id="{861CE571-809B-4626-A52A-7625B4868EFF}"/>
                    </a:ext>
                  </a:extLst>
                </p:cNvPr>
                <p:cNvPicPr/>
                <p:nvPr/>
              </p:nvPicPr>
              <p:blipFill>
                <a:blip r:embed="rId574"/>
                <a:stretch>
                  <a:fillRect/>
                </a:stretch>
              </p:blipFill>
              <p:spPr>
                <a:xfrm>
                  <a:off x="4095648" y="1592496"/>
                  <a:ext cx="167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00" name="Ink 199">
                  <a:extLst>
                    <a:ext uri="{FF2B5EF4-FFF2-40B4-BE49-F238E27FC236}">
                      <a16:creationId xmlns:a16="http://schemas.microsoft.com/office/drawing/2014/main" id="{1EA2ECE5-2CC5-432A-A3C6-430D7FF9BF1B}"/>
                    </a:ext>
                  </a:extLst>
                </p14:cNvPr>
                <p14:cNvContentPartPr/>
                <p14:nvPr/>
              </p14:nvContentPartPr>
              <p14:xfrm>
                <a:off x="4320288" y="1536336"/>
                <a:ext cx="191880" cy="172800"/>
              </p14:xfrm>
            </p:contentPart>
          </mc:Choice>
          <mc:Fallback xmlns="">
            <p:pic>
              <p:nvPicPr>
                <p:cNvPr id="200" name="Ink 199">
                  <a:extLst>
                    <a:ext uri="{FF2B5EF4-FFF2-40B4-BE49-F238E27FC236}">
                      <a16:creationId xmlns:a16="http://schemas.microsoft.com/office/drawing/2014/main" id="{1EA2ECE5-2CC5-432A-A3C6-430D7FF9BF1B}"/>
                    </a:ext>
                  </a:extLst>
                </p:cNvPr>
                <p:cNvPicPr/>
                <p:nvPr/>
              </p:nvPicPr>
              <p:blipFill>
                <a:blip r:embed="rId576"/>
                <a:stretch>
                  <a:fillRect/>
                </a:stretch>
              </p:blipFill>
              <p:spPr>
                <a:xfrm>
                  <a:off x="4311648" y="1527696"/>
                  <a:ext cx="209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01" name="Ink 200">
                  <a:extLst>
                    <a:ext uri="{FF2B5EF4-FFF2-40B4-BE49-F238E27FC236}">
                      <a16:creationId xmlns:a16="http://schemas.microsoft.com/office/drawing/2014/main" id="{DB81088C-C7D4-4FFA-9B03-2CEF25BF61D0}"/>
                    </a:ext>
                  </a:extLst>
                </p14:cNvPr>
                <p14:cNvContentPartPr/>
                <p14:nvPr/>
              </p14:nvContentPartPr>
              <p14:xfrm>
                <a:off x="4489488" y="1677096"/>
                <a:ext cx="43560" cy="360"/>
              </p14:xfrm>
            </p:contentPart>
          </mc:Choice>
          <mc:Fallback xmlns="">
            <p:pic>
              <p:nvPicPr>
                <p:cNvPr id="201" name="Ink 200">
                  <a:extLst>
                    <a:ext uri="{FF2B5EF4-FFF2-40B4-BE49-F238E27FC236}">
                      <a16:creationId xmlns:a16="http://schemas.microsoft.com/office/drawing/2014/main" id="{DB81088C-C7D4-4FFA-9B03-2CEF25BF61D0}"/>
                    </a:ext>
                  </a:extLst>
                </p:cNvPr>
                <p:cNvPicPr/>
                <p:nvPr/>
              </p:nvPicPr>
              <p:blipFill>
                <a:blip r:embed="rId578"/>
                <a:stretch>
                  <a:fillRect/>
                </a:stretch>
              </p:blipFill>
              <p:spPr>
                <a:xfrm>
                  <a:off x="4480848" y="1668096"/>
                  <a:ext cx="6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02" name="Ink 201">
                  <a:extLst>
                    <a:ext uri="{FF2B5EF4-FFF2-40B4-BE49-F238E27FC236}">
                      <a16:creationId xmlns:a16="http://schemas.microsoft.com/office/drawing/2014/main" id="{A14FF665-FB97-45B8-90CF-6326559102A8}"/>
                    </a:ext>
                  </a:extLst>
                </p14:cNvPr>
                <p14:cNvContentPartPr/>
                <p14:nvPr/>
              </p14:nvContentPartPr>
              <p14:xfrm>
                <a:off x="4623768" y="1539936"/>
                <a:ext cx="144000" cy="137160"/>
              </p14:xfrm>
            </p:contentPart>
          </mc:Choice>
          <mc:Fallback xmlns="">
            <p:pic>
              <p:nvPicPr>
                <p:cNvPr id="202" name="Ink 201">
                  <a:extLst>
                    <a:ext uri="{FF2B5EF4-FFF2-40B4-BE49-F238E27FC236}">
                      <a16:creationId xmlns:a16="http://schemas.microsoft.com/office/drawing/2014/main" id="{A14FF665-FB97-45B8-90CF-6326559102A8}"/>
                    </a:ext>
                  </a:extLst>
                </p:cNvPr>
                <p:cNvPicPr/>
                <p:nvPr/>
              </p:nvPicPr>
              <p:blipFill>
                <a:blip r:embed="rId580"/>
                <a:stretch>
                  <a:fillRect/>
                </a:stretch>
              </p:blipFill>
              <p:spPr>
                <a:xfrm>
                  <a:off x="4614768" y="1530936"/>
                  <a:ext cx="161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04" name="Ink 203">
                  <a:extLst>
                    <a:ext uri="{FF2B5EF4-FFF2-40B4-BE49-F238E27FC236}">
                      <a16:creationId xmlns:a16="http://schemas.microsoft.com/office/drawing/2014/main" id="{9F97738B-3A52-471A-8AB3-27912C73BACB}"/>
                    </a:ext>
                  </a:extLst>
                </p14:cNvPr>
                <p14:cNvContentPartPr/>
                <p14:nvPr/>
              </p14:nvContentPartPr>
              <p14:xfrm>
                <a:off x="2889288" y="1692216"/>
                <a:ext cx="592200" cy="265320"/>
              </p14:xfrm>
            </p:contentPart>
          </mc:Choice>
          <mc:Fallback xmlns="">
            <p:pic>
              <p:nvPicPr>
                <p:cNvPr id="204" name="Ink 203">
                  <a:extLst>
                    <a:ext uri="{FF2B5EF4-FFF2-40B4-BE49-F238E27FC236}">
                      <a16:creationId xmlns:a16="http://schemas.microsoft.com/office/drawing/2014/main" id="{9F97738B-3A52-471A-8AB3-27912C73BACB}"/>
                    </a:ext>
                  </a:extLst>
                </p:cNvPr>
                <p:cNvPicPr/>
                <p:nvPr/>
              </p:nvPicPr>
              <p:blipFill>
                <a:blip r:embed="rId582"/>
                <a:stretch>
                  <a:fillRect/>
                </a:stretch>
              </p:blipFill>
              <p:spPr>
                <a:xfrm>
                  <a:off x="2880288" y="1683576"/>
                  <a:ext cx="6098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05" name="Ink 204">
                  <a:extLst>
                    <a:ext uri="{FF2B5EF4-FFF2-40B4-BE49-F238E27FC236}">
                      <a16:creationId xmlns:a16="http://schemas.microsoft.com/office/drawing/2014/main" id="{7D2EC3D2-0554-43DE-9626-F1740DAA3472}"/>
                    </a:ext>
                  </a:extLst>
                </p14:cNvPr>
                <p14:cNvContentPartPr/>
                <p14:nvPr/>
              </p14:nvContentPartPr>
              <p14:xfrm>
                <a:off x="2856168" y="1879416"/>
                <a:ext cx="114840" cy="129240"/>
              </p14:xfrm>
            </p:contentPart>
          </mc:Choice>
          <mc:Fallback xmlns="">
            <p:pic>
              <p:nvPicPr>
                <p:cNvPr id="205" name="Ink 204">
                  <a:extLst>
                    <a:ext uri="{FF2B5EF4-FFF2-40B4-BE49-F238E27FC236}">
                      <a16:creationId xmlns:a16="http://schemas.microsoft.com/office/drawing/2014/main" id="{7D2EC3D2-0554-43DE-9626-F1740DAA3472}"/>
                    </a:ext>
                  </a:extLst>
                </p:cNvPr>
                <p:cNvPicPr/>
                <p:nvPr/>
              </p:nvPicPr>
              <p:blipFill>
                <a:blip r:embed="rId584"/>
                <a:stretch>
                  <a:fillRect/>
                </a:stretch>
              </p:blipFill>
              <p:spPr>
                <a:xfrm>
                  <a:off x="2847528" y="1870776"/>
                  <a:ext cx="132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07" name="Ink 206">
                  <a:extLst>
                    <a:ext uri="{FF2B5EF4-FFF2-40B4-BE49-F238E27FC236}">
                      <a16:creationId xmlns:a16="http://schemas.microsoft.com/office/drawing/2014/main" id="{60FD5157-BF89-4675-BBEF-C2146005429E}"/>
                    </a:ext>
                  </a:extLst>
                </p14:cNvPr>
                <p14:cNvContentPartPr/>
                <p14:nvPr/>
              </p14:nvContentPartPr>
              <p14:xfrm>
                <a:off x="2103048" y="2018376"/>
                <a:ext cx="2273040" cy="1229400"/>
              </p14:xfrm>
            </p:contentPart>
          </mc:Choice>
          <mc:Fallback xmlns="">
            <p:pic>
              <p:nvPicPr>
                <p:cNvPr id="207" name="Ink 206">
                  <a:extLst>
                    <a:ext uri="{FF2B5EF4-FFF2-40B4-BE49-F238E27FC236}">
                      <a16:creationId xmlns:a16="http://schemas.microsoft.com/office/drawing/2014/main" id="{60FD5157-BF89-4675-BBEF-C2146005429E}"/>
                    </a:ext>
                  </a:extLst>
                </p:cNvPr>
                <p:cNvPicPr/>
                <p:nvPr/>
              </p:nvPicPr>
              <p:blipFill>
                <a:blip r:embed="rId586"/>
                <a:stretch>
                  <a:fillRect/>
                </a:stretch>
              </p:blipFill>
              <p:spPr>
                <a:xfrm>
                  <a:off x="2094408" y="2009736"/>
                  <a:ext cx="229068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08" name="Ink 207">
                  <a:extLst>
                    <a:ext uri="{FF2B5EF4-FFF2-40B4-BE49-F238E27FC236}">
                      <a16:creationId xmlns:a16="http://schemas.microsoft.com/office/drawing/2014/main" id="{EF722C24-0C8C-4A3E-B704-2472468F4102}"/>
                    </a:ext>
                  </a:extLst>
                </p14:cNvPr>
                <p14:cNvContentPartPr/>
                <p14:nvPr/>
              </p14:nvContentPartPr>
              <p14:xfrm>
                <a:off x="2092608" y="3126816"/>
                <a:ext cx="205560" cy="121320"/>
              </p14:xfrm>
            </p:contentPart>
          </mc:Choice>
          <mc:Fallback xmlns="">
            <p:pic>
              <p:nvPicPr>
                <p:cNvPr id="208" name="Ink 207">
                  <a:extLst>
                    <a:ext uri="{FF2B5EF4-FFF2-40B4-BE49-F238E27FC236}">
                      <a16:creationId xmlns:a16="http://schemas.microsoft.com/office/drawing/2014/main" id="{EF722C24-0C8C-4A3E-B704-2472468F4102}"/>
                    </a:ext>
                  </a:extLst>
                </p:cNvPr>
                <p:cNvPicPr/>
                <p:nvPr/>
              </p:nvPicPr>
              <p:blipFill>
                <a:blip r:embed="rId588"/>
                <a:stretch>
                  <a:fillRect/>
                </a:stretch>
              </p:blipFill>
              <p:spPr>
                <a:xfrm>
                  <a:off x="2083968" y="3117816"/>
                  <a:ext cx="223200" cy="138960"/>
                </a:xfrm>
                <a:prstGeom prst="rect">
                  <a:avLst/>
                </a:prstGeom>
              </p:spPr>
            </p:pic>
          </mc:Fallback>
        </mc:AlternateContent>
        <p:grpSp>
          <p:nvGrpSpPr>
            <p:cNvPr id="244" name="Group 243">
              <a:extLst>
                <a:ext uri="{FF2B5EF4-FFF2-40B4-BE49-F238E27FC236}">
                  <a16:creationId xmlns:a16="http://schemas.microsoft.com/office/drawing/2014/main" id="{5611D131-7FC1-4980-A75B-4017555A1E65}"/>
                </a:ext>
              </a:extLst>
            </p:cNvPr>
            <p:cNvGrpSpPr/>
            <p:nvPr/>
          </p:nvGrpSpPr>
          <p:grpSpPr>
            <a:xfrm>
              <a:off x="4461048" y="1544616"/>
              <a:ext cx="1191600" cy="444960"/>
              <a:chOff x="4461048" y="1544616"/>
              <a:chExt cx="1191600" cy="444960"/>
            </a:xfrm>
          </p:grpSpPr>
          <mc:AlternateContent xmlns:mc="http://schemas.openxmlformats.org/markup-compatibility/2006" xmlns:p14="http://schemas.microsoft.com/office/powerpoint/2010/main">
            <mc:Choice Requires="p14">
              <p:contentPart p14:bwMode="auto" r:id="rId589">
                <p14:nvContentPartPr>
                  <p14:cNvPr id="210" name="Ink 209">
                    <a:extLst>
                      <a:ext uri="{FF2B5EF4-FFF2-40B4-BE49-F238E27FC236}">
                        <a16:creationId xmlns:a16="http://schemas.microsoft.com/office/drawing/2014/main" id="{9EA23E83-5EEB-4F54-9CC4-CD688C74FDB3}"/>
                      </a:ext>
                    </a:extLst>
                  </p14:cNvPr>
                  <p14:cNvContentPartPr/>
                  <p14:nvPr/>
                </p14:nvContentPartPr>
                <p14:xfrm>
                  <a:off x="4461048" y="1849536"/>
                  <a:ext cx="303480" cy="140040"/>
                </p14:xfrm>
              </p:contentPart>
            </mc:Choice>
            <mc:Fallback xmlns="">
              <p:pic>
                <p:nvPicPr>
                  <p:cNvPr id="210" name="Ink 209">
                    <a:extLst>
                      <a:ext uri="{FF2B5EF4-FFF2-40B4-BE49-F238E27FC236}">
                        <a16:creationId xmlns:a16="http://schemas.microsoft.com/office/drawing/2014/main" id="{9EA23E83-5EEB-4F54-9CC4-CD688C74FDB3}"/>
                      </a:ext>
                    </a:extLst>
                  </p:cNvPr>
                  <p:cNvPicPr/>
                  <p:nvPr/>
                </p:nvPicPr>
                <p:blipFill>
                  <a:blip r:embed="rId590"/>
                  <a:stretch>
                    <a:fillRect/>
                  </a:stretch>
                </p:blipFill>
                <p:spPr>
                  <a:xfrm>
                    <a:off x="4452048" y="1840896"/>
                    <a:ext cx="321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11" name="Ink 210">
                    <a:extLst>
                      <a:ext uri="{FF2B5EF4-FFF2-40B4-BE49-F238E27FC236}">
                        <a16:creationId xmlns:a16="http://schemas.microsoft.com/office/drawing/2014/main" id="{49EC20B0-234C-461E-9792-46FDFA51C595}"/>
                      </a:ext>
                    </a:extLst>
                  </p14:cNvPr>
                  <p14:cNvContentPartPr/>
                  <p14:nvPr/>
                </p14:nvContentPartPr>
                <p14:xfrm>
                  <a:off x="4926888" y="1780056"/>
                  <a:ext cx="145800" cy="22320"/>
                </p14:xfrm>
              </p:contentPart>
            </mc:Choice>
            <mc:Fallback xmlns="">
              <p:pic>
                <p:nvPicPr>
                  <p:cNvPr id="211" name="Ink 210">
                    <a:extLst>
                      <a:ext uri="{FF2B5EF4-FFF2-40B4-BE49-F238E27FC236}">
                        <a16:creationId xmlns:a16="http://schemas.microsoft.com/office/drawing/2014/main" id="{49EC20B0-234C-461E-9792-46FDFA51C595}"/>
                      </a:ext>
                    </a:extLst>
                  </p:cNvPr>
                  <p:cNvPicPr/>
                  <p:nvPr/>
                </p:nvPicPr>
                <p:blipFill>
                  <a:blip r:embed="rId592"/>
                  <a:stretch>
                    <a:fillRect/>
                  </a:stretch>
                </p:blipFill>
                <p:spPr>
                  <a:xfrm>
                    <a:off x="4917888" y="1771416"/>
                    <a:ext cx="163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12" name="Ink 211">
                    <a:extLst>
                      <a:ext uri="{FF2B5EF4-FFF2-40B4-BE49-F238E27FC236}">
                        <a16:creationId xmlns:a16="http://schemas.microsoft.com/office/drawing/2014/main" id="{6B7829D0-54A6-4AE7-B984-37088250FC20}"/>
                      </a:ext>
                    </a:extLst>
                  </p14:cNvPr>
                  <p14:cNvContentPartPr/>
                  <p14:nvPr/>
                </p14:nvContentPartPr>
                <p14:xfrm>
                  <a:off x="4988088" y="1731096"/>
                  <a:ext cx="16200" cy="112320"/>
                </p14:xfrm>
              </p:contentPart>
            </mc:Choice>
            <mc:Fallback xmlns="">
              <p:pic>
                <p:nvPicPr>
                  <p:cNvPr id="212" name="Ink 211">
                    <a:extLst>
                      <a:ext uri="{FF2B5EF4-FFF2-40B4-BE49-F238E27FC236}">
                        <a16:creationId xmlns:a16="http://schemas.microsoft.com/office/drawing/2014/main" id="{6B7829D0-54A6-4AE7-B984-37088250FC20}"/>
                      </a:ext>
                    </a:extLst>
                  </p:cNvPr>
                  <p:cNvPicPr/>
                  <p:nvPr/>
                </p:nvPicPr>
                <p:blipFill>
                  <a:blip r:embed="rId594"/>
                  <a:stretch>
                    <a:fillRect/>
                  </a:stretch>
                </p:blipFill>
                <p:spPr>
                  <a:xfrm>
                    <a:off x="4979088" y="1722096"/>
                    <a:ext cx="33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13" name="Ink 212">
                    <a:extLst>
                      <a:ext uri="{FF2B5EF4-FFF2-40B4-BE49-F238E27FC236}">
                        <a16:creationId xmlns:a16="http://schemas.microsoft.com/office/drawing/2014/main" id="{94FF6F30-C800-4A7B-B580-4F2BBBEA1092}"/>
                      </a:ext>
                    </a:extLst>
                  </p14:cNvPr>
                  <p14:cNvContentPartPr/>
                  <p14:nvPr/>
                </p14:nvContentPartPr>
                <p14:xfrm>
                  <a:off x="5169528" y="1676376"/>
                  <a:ext cx="93600" cy="140760"/>
                </p14:xfrm>
              </p:contentPart>
            </mc:Choice>
            <mc:Fallback xmlns="">
              <p:pic>
                <p:nvPicPr>
                  <p:cNvPr id="213" name="Ink 212">
                    <a:extLst>
                      <a:ext uri="{FF2B5EF4-FFF2-40B4-BE49-F238E27FC236}">
                        <a16:creationId xmlns:a16="http://schemas.microsoft.com/office/drawing/2014/main" id="{94FF6F30-C800-4A7B-B580-4F2BBBEA1092}"/>
                      </a:ext>
                    </a:extLst>
                  </p:cNvPr>
                  <p:cNvPicPr/>
                  <p:nvPr/>
                </p:nvPicPr>
                <p:blipFill>
                  <a:blip r:embed="rId596"/>
                  <a:stretch>
                    <a:fillRect/>
                  </a:stretch>
                </p:blipFill>
                <p:spPr>
                  <a:xfrm>
                    <a:off x="5160528" y="1667376"/>
                    <a:ext cx="111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14" name="Ink 213">
                    <a:extLst>
                      <a:ext uri="{FF2B5EF4-FFF2-40B4-BE49-F238E27FC236}">
                        <a16:creationId xmlns:a16="http://schemas.microsoft.com/office/drawing/2014/main" id="{DF96515E-2288-465D-BC0C-051518F95A52}"/>
                      </a:ext>
                    </a:extLst>
                  </p14:cNvPr>
                  <p14:cNvContentPartPr/>
                  <p14:nvPr/>
                </p14:nvContentPartPr>
                <p14:xfrm>
                  <a:off x="5292648" y="1701576"/>
                  <a:ext cx="94680" cy="95760"/>
                </p14:xfrm>
              </p:contentPart>
            </mc:Choice>
            <mc:Fallback xmlns="">
              <p:pic>
                <p:nvPicPr>
                  <p:cNvPr id="214" name="Ink 213">
                    <a:extLst>
                      <a:ext uri="{FF2B5EF4-FFF2-40B4-BE49-F238E27FC236}">
                        <a16:creationId xmlns:a16="http://schemas.microsoft.com/office/drawing/2014/main" id="{DF96515E-2288-465D-BC0C-051518F95A52}"/>
                      </a:ext>
                    </a:extLst>
                  </p:cNvPr>
                  <p:cNvPicPr/>
                  <p:nvPr/>
                </p:nvPicPr>
                <p:blipFill>
                  <a:blip r:embed="rId598"/>
                  <a:stretch>
                    <a:fillRect/>
                  </a:stretch>
                </p:blipFill>
                <p:spPr>
                  <a:xfrm>
                    <a:off x="5283648" y="1692576"/>
                    <a:ext cx="112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15" name="Ink 214">
                    <a:extLst>
                      <a:ext uri="{FF2B5EF4-FFF2-40B4-BE49-F238E27FC236}">
                        <a16:creationId xmlns:a16="http://schemas.microsoft.com/office/drawing/2014/main" id="{EA227327-F0C7-4180-9FC2-E9585FF19A60}"/>
                      </a:ext>
                    </a:extLst>
                  </p14:cNvPr>
                  <p14:cNvContentPartPr/>
                  <p14:nvPr/>
                </p14:nvContentPartPr>
                <p14:xfrm>
                  <a:off x="5265648" y="1752336"/>
                  <a:ext cx="100440" cy="14400"/>
                </p14:xfrm>
              </p:contentPart>
            </mc:Choice>
            <mc:Fallback xmlns="">
              <p:pic>
                <p:nvPicPr>
                  <p:cNvPr id="215" name="Ink 214">
                    <a:extLst>
                      <a:ext uri="{FF2B5EF4-FFF2-40B4-BE49-F238E27FC236}">
                        <a16:creationId xmlns:a16="http://schemas.microsoft.com/office/drawing/2014/main" id="{EA227327-F0C7-4180-9FC2-E9585FF19A60}"/>
                      </a:ext>
                    </a:extLst>
                  </p:cNvPr>
                  <p:cNvPicPr/>
                  <p:nvPr/>
                </p:nvPicPr>
                <p:blipFill>
                  <a:blip r:embed="rId600"/>
                  <a:stretch>
                    <a:fillRect/>
                  </a:stretch>
                </p:blipFill>
                <p:spPr>
                  <a:xfrm>
                    <a:off x="5257008" y="1743336"/>
                    <a:ext cx="118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16" name="Ink 215">
                    <a:extLst>
                      <a:ext uri="{FF2B5EF4-FFF2-40B4-BE49-F238E27FC236}">
                        <a16:creationId xmlns:a16="http://schemas.microsoft.com/office/drawing/2014/main" id="{8B1EC3F2-6419-4596-B831-F4AC33225FC6}"/>
                      </a:ext>
                    </a:extLst>
                  </p14:cNvPr>
                  <p14:cNvContentPartPr/>
                  <p14:nvPr/>
                </p14:nvContentPartPr>
                <p14:xfrm>
                  <a:off x="5415768" y="1675296"/>
                  <a:ext cx="122760" cy="129600"/>
                </p14:xfrm>
              </p:contentPart>
            </mc:Choice>
            <mc:Fallback xmlns="">
              <p:pic>
                <p:nvPicPr>
                  <p:cNvPr id="216" name="Ink 215">
                    <a:extLst>
                      <a:ext uri="{FF2B5EF4-FFF2-40B4-BE49-F238E27FC236}">
                        <a16:creationId xmlns:a16="http://schemas.microsoft.com/office/drawing/2014/main" id="{8B1EC3F2-6419-4596-B831-F4AC33225FC6}"/>
                      </a:ext>
                    </a:extLst>
                  </p:cNvPr>
                  <p:cNvPicPr/>
                  <p:nvPr/>
                </p:nvPicPr>
                <p:blipFill>
                  <a:blip r:embed="rId602"/>
                  <a:stretch>
                    <a:fillRect/>
                  </a:stretch>
                </p:blipFill>
                <p:spPr>
                  <a:xfrm>
                    <a:off x="5407128" y="1666656"/>
                    <a:ext cx="140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42" name="Ink 241">
                    <a:extLst>
                      <a:ext uri="{FF2B5EF4-FFF2-40B4-BE49-F238E27FC236}">
                        <a16:creationId xmlns:a16="http://schemas.microsoft.com/office/drawing/2014/main" id="{D484E4A4-94FA-4E19-B303-5AB9D080E1D9}"/>
                      </a:ext>
                    </a:extLst>
                  </p14:cNvPr>
                  <p14:cNvContentPartPr/>
                  <p14:nvPr/>
                </p14:nvContentPartPr>
                <p14:xfrm>
                  <a:off x="4874688" y="1544616"/>
                  <a:ext cx="777960" cy="338040"/>
                </p14:xfrm>
              </p:contentPart>
            </mc:Choice>
            <mc:Fallback xmlns="">
              <p:pic>
                <p:nvPicPr>
                  <p:cNvPr id="242" name="Ink 241">
                    <a:extLst>
                      <a:ext uri="{FF2B5EF4-FFF2-40B4-BE49-F238E27FC236}">
                        <a16:creationId xmlns:a16="http://schemas.microsoft.com/office/drawing/2014/main" id="{D484E4A4-94FA-4E19-B303-5AB9D080E1D9}"/>
                      </a:ext>
                    </a:extLst>
                  </p:cNvPr>
                  <p:cNvPicPr/>
                  <p:nvPr/>
                </p:nvPicPr>
                <p:blipFill>
                  <a:blip r:embed="rId604"/>
                  <a:stretch>
                    <a:fillRect/>
                  </a:stretch>
                </p:blipFill>
                <p:spPr>
                  <a:xfrm>
                    <a:off x="4866048" y="1535616"/>
                    <a:ext cx="7956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43" name="Ink 242">
                    <a:extLst>
                      <a:ext uri="{FF2B5EF4-FFF2-40B4-BE49-F238E27FC236}">
                        <a16:creationId xmlns:a16="http://schemas.microsoft.com/office/drawing/2014/main" id="{05012218-973F-4841-A783-61B4F17D6794}"/>
                      </a:ext>
                    </a:extLst>
                  </p14:cNvPr>
                  <p14:cNvContentPartPr/>
                  <p14:nvPr/>
                </p14:nvContentPartPr>
                <p14:xfrm>
                  <a:off x="4997448" y="1883376"/>
                  <a:ext cx="636120" cy="73080"/>
                </p14:xfrm>
              </p:contentPart>
            </mc:Choice>
            <mc:Fallback xmlns="">
              <p:pic>
                <p:nvPicPr>
                  <p:cNvPr id="243" name="Ink 242">
                    <a:extLst>
                      <a:ext uri="{FF2B5EF4-FFF2-40B4-BE49-F238E27FC236}">
                        <a16:creationId xmlns:a16="http://schemas.microsoft.com/office/drawing/2014/main" id="{05012218-973F-4841-A783-61B4F17D6794}"/>
                      </a:ext>
                    </a:extLst>
                  </p:cNvPr>
                  <p:cNvPicPr/>
                  <p:nvPr/>
                </p:nvPicPr>
                <p:blipFill>
                  <a:blip r:embed="rId606"/>
                  <a:stretch>
                    <a:fillRect/>
                  </a:stretch>
                </p:blipFill>
                <p:spPr>
                  <a:xfrm>
                    <a:off x="4988808" y="1874736"/>
                    <a:ext cx="65376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7">
              <p14:nvContentPartPr>
                <p14:cNvPr id="245" name="Ink 244">
                  <a:extLst>
                    <a:ext uri="{FF2B5EF4-FFF2-40B4-BE49-F238E27FC236}">
                      <a16:creationId xmlns:a16="http://schemas.microsoft.com/office/drawing/2014/main" id="{7B6AD07B-479B-41E6-8FF7-6353722275E6}"/>
                    </a:ext>
                  </a:extLst>
                </p14:cNvPr>
                <p14:cNvContentPartPr/>
                <p14:nvPr/>
              </p14:nvContentPartPr>
              <p14:xfrm>
                <a:off x="7856928" y="4951656"/>
                <a:ext cx="874080" cy="464760"/>
              </p14:xfrm>
            </p:contentPart>
          </mc:Choice>
          <mc:Fallback xmlns="">
            <p:pic>
              <p:nvPicPr>
                <p:cNvPr id="245" name="Ink 244">
                  <a:extLst>
                    <a:ext uri="{FF2B5EF4-FFF2-40B4-BE49-F238E27FC236}">
                      <a16:creationId xmlns:a16="http://schemas.microsoft.com/office/drawing/2014/main" id="{7B6AD07B-479B-41E6-8FF7-6353722275E6}"/>
                    </a:ext>
                  </a:extLst>
                </p:cNvPr>
                <p:cNvPicPr/>
                <p:nvPr/>
              </p:nvPicPr>
              <p:blipFill>
                <a:blip r:embed="rId608"/>
                <a:stretch>
                  <a:fillRect/>
                </a:stretch>
              </p:blipFill>
              <p:spPr>
                <a:xfrm>
                  <a:off x="7847928" y="4943016"/>
                  <a:ext cx="8917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46" name="Ink 245">
                  <a:extLst>
                    <a:ext uri="{FF2B5EF4-FFF2-40B4-BE49-F238E27FC236}">
                      <a16:creationId xmlns:a16="http://schemas.microsoft.com/office/drawing/2014/main" id="{7FA176A2-B299-4038-BA33-1D6DB515C79F}"/>
                    </a:ext>
                  </a:extLst>
                </p14:cNvPr>
                <p14:cNvContentPartPr/>
                <p14:nvPr/>
              </p14:nvContentPartPr>
              <p14:xfrm>
                <a:off x="8040528" y="6124176"/>
                <a:ext cx="1031760" cy="127080"/>
              </p14:xfrm>
            </p:contentPart>
          </mc:Choice>
          <mc:Fallback xmlns="">
            <p:pic>
              <p:nvPicPr>
                <p:cNvPr id="246" name="Ink 245">
                  <a:extLst>
                    <a:ext uri="{FF2B5EF4-FFF2-40B4-BE49-F238E27FC236}">
                      <a16:creationId xmlns:a16="http://schemas.microsoft.com/office/drawing/2014/main" id="{7FA176A2-B299-4038-BA33-1D6DB515C79F}"/>
                    </a:ext>
                  </a:extLst>
                </p:cNvPr>
                <p:cNvPicPr/>
                <p:nvPr/>
              </p:nvPicPr>
              <p:blipFill>
                <a:blip r:embed="rId610"/>
                <a:stretch>
                  <a:fillRect/>
                </a:stretch>
              </p:blipFill>
              <p:spPr>
                <a:xfrm>
                  <a:off x="8031528" y="6115536"/>
                  <a:ext cx="1049400" cy="144720"/>
                </a:xfrm>
                <a:prstGeom prst="rect">
                  <a:avLst/>
                </a:prstGeom>
              </p:spPr>
            </p:pic>
          </mc:Fallback>
        </mc:AlternateContent>
        <p:grpSp>
          <p:nvGrpSpPr>
            <p:cNvPr id="266" name="Group 265">
              <a:extLst>
                <a:ext uri="{FF2B5EF4-FFF2-40B4-BE49-F238E27FC236}">
                  <a16:creationId xmlns:a16="http://schemas.microsoft.com/office/drawing/2014/main" id="{D7B6C0BB-B8BD-419A-921A-026447943E45}"/>
                </a:ext>
              </a:extLst>
            </p:cNvPr>
            <p:cNvGrpSpPr/>
            <p:nvPr/>
          </p:nvGrpSpPr>
          <p:grpSpPr>
            <a:xfrm>
              <a:off x="5984928" y="4805856"/>
              <a:ext cx="707400" cy="384840"/>
              <a:chOff x="5984928" y="4805856"/>
              <a:chExt cx="707400" cy="384840"/>
            </a:xfrm>
          </p:grpSpPr>
          <mc:AlternateContent xmlns:mc="http://schemas.openxmlformats.org/markup-compatibility/2006" xmlns:p14="http://schemas.microsoft.com/office/powerpoint/2010/main">
            <mc:Choice Requires="p14">
              <p:contentPart p14:bwMode="auto" r:id="rId611">
                <p14:nvContentPartPr>
                  <p14:cNvPr id="264" name="Ink 263">
                    <a:extLst>
                      <a:ext uri="{FF2B5EF4-FFF2-40B4-BE49-F238E27FC236}">
                        <a16:creationId xmlns:a16="http://schemas.microsoft.com/office/drawing/2014/main" id="{3B488DC1-D50F-414F-B7F5-80AACE279B3F}"/>
                      </a:ext>
                    </a:extLst>
                  </p14:cNvPr>
                  <p14:cNvContentPartPr/>
                  <p14:nvPr/>
                </p14:nvContentPartPr>
                <p14:xfrm>
                  <a:off x="5984928" y="4805856"/>
                  <a:ext cx="707400" cy="329760"/>
                </p14:xfrm>
              </p:contentPart>
            </mc:Choice>
            <mc:Fallback xmlns="">
              <p:pic>
                <p:nvPicPr>
                  <p:cNvPr id="264" name="Ink 263">
                    <a:extLst>
                      <a:ext uri="{FF2B5EF4-FFF2-40B4-BE49-F238E27FC236}">
                        <a16:creationId xmlns:a16="http://schemas.microsoft.com/office/drawing/2014/main" id="{3B488DC1-D50F-414F-B7F5-80AACE279B3F}"/>
                      </a:ext>
                    </a:extLst>
                  </p:cNvPr>
                  <p:cNvPicPr/>
                  <p:nvPr/>
                </p:nvPicPr>
                <p:blipFill>
                  <a:blip r:embed="rId612"/>
                  <a:stretch>
                    <a:fillRect/>
                  </a:stretch>
                </p:blipFill>
                <p:spPr>
                  <a:xfrm>
                    <a:off x="5976288" y="4797216"/>
                    <a:ext cx="7250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65" name="Ink 264">
                    <a:extLst>
                      <a:ext uri="{FF2B5EF4-FFF2-40B4-BE49-F238E27FC236}">
                        <a16:creationId xmlns:a16="http://schemas.microsoft.com/office/drawing/2014/main" id="{F45CD889-D15B-4808-9AFB-4C8B8E5E47C0}"/>
                      </a:ext>
                    </a:extLst>
                  </p14:cNvPr>
                  <p14:cNvContentPartPr/>
                  <p14:nvPr/>
                </p14:nvContentPartPr>
                <p14:xfrm>
                  <a:off x="6042528" y="5116536"/>
                  <a:ext cx="608760" cy="74160"/>
                </p14:xfrm>
              </p:contentPart>
            </mc:Choice>
            <mc:Fallback xmlns="">
              <p:pic>
                <p:nvPicPr>
                  <p:cNvPr id="265" name="Ink 264">
                    <a:extLst>
                      <a:ext uri="{FF2B5EF4-FFF2-40B4-BE49-F238E27FC236}">
                        <a16:creationId xmlns:a16="http://schemas.microsoft.com/office/drawing/2014/main" id="{F45CD889-D15B-4808-9AFB-4C8B8E5E47C0}"/>
                      </a:ext>
                    </a:extLst>
                  </p:cNvPr>
                  <p:cNvPicPr/>
                  <p:nvPr/>
                </p:nvPicPr>
                <p:blipFill>
                  <a:blip r:embed="rId614"/>
                  <a:stretch>
                    <a:fillRect/>
                  </a:stretch>
                </p:blipFill>
                <p:spPr>
                  <a:xfrm>
                    <a:off x="6033888" y="5107536"/>
                    <a:ext cx="626400" cy="91800"/>
                  </a:xfrm>
                  <a:prstGeom prst="rect">
                    <a:avLst/>
                  </a:prstGeom>
                </p:spPr>
              </p:pic>
            </mc:Fallback>
          </mc:AlternateContent>
        </p:grpSp>
        <p:grpSp>
          <p:nvGrpSpPr>
            <p:cNvPr id="269" name="Group 268">
              <a:extLst>
                <a:ext uri="{FF2B5EF4-FFF2-40B4-BE49-F238E27FC236}">
                  <a16:creationId xmlns:a16="http://schemas.microsoft.com/office/drawing/2014/main" id="{1F707C74-65D6-4E06-90FD-795466D48491}"/>
                </a:ext>
              </a:extLst>
            </p:cNvPr>
            <p:cNvGrpSpPr/>
            <p:nvPr/>
          </p:nvGrpSpPr>
          <p:grpSpPr>
            <a:xfrm>
              <a:off x="5276088" y="4154976"/>
              <a:ext cx="661680" cy="244080"/>
              <a:chOff x="5276088" y="4154976"/>
              <a:chExt cx="661680" cy="244080"/>
            </a:xfrm>
          </p:grpSpPr>
          <mc:AlternateContent xmlns:mc="http://schemas.openxmlformats.org/markup-compatibility/2006" xmlns:p14="http://schemas.microsoft.com/office/powerpoint/2010/main">
            <mc:Choice Requires="p14">
              <p:contentPart p14:bwMode="auto" r:id="rId615">
                <p14:nvContentPartPr>
                  <p14:cNvPr id="267" name="Ink 266">
                    <a:extLst>
                      <a:ext uri="{FF2B5EF4-FFF2-40B4-BE49-F238E27FC236}">
                        <a16:creationId xmlns:a16="http://schemas.microsoft.com/office/drawing/2014/main" id="{D1D89472-C29E-4147-A6B6-0EB51E183C88}"/>
                      </a:ext>
                    </a:extLst>
                  </p14:cNvPr>
                  <p14:cNvContentPartPr/>
                  <p14:nvPr/>
                </p14:nvContentPartPr>
                <p14:xfrm>
                  <a:off x="5538888" y="4276656"/>
                  <a:ext cx="244080" cy="122400"/>
                </p14:xfrm>
              </p:contentPart>
            </mc:Choice>
            <mc:Fallback xmlns="">
              <p:pic>
                <p:nvPicPr>
                  <p:cNvPr id="267" name="Ink 266">
                    <a:extLst>
                      <a:ext uri="{FF2B5EF4-FFF2-40B4-BE49-F238E27FC236}">
                        <a16:creationId xmlns:a16="http://schemas.microsoft.com/office/drawing/2014/main" id="{D1D89472-C29E-4147-A6B6-0EB51E183C88}"/>
                      </a:ext>
                    </a:extLst>
                  </p:cNvPr>
                  <p:cNvPicPr/>
                  <p:nvPr/>
                </p:nvPicPr>
                <p:blipFill>
                  <a:blip r:embed="rId616"/>
                  <a:stretch>
                    <a:fillRect/>
                  </a:stretch>
                </p:blipFill>
                <p:spPr>
                  <a:xfrm>
                    <a:off x="5530248" y="4267656"/>
                    <a:ext cx="261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68" name="Ink 267">
                    <a:extLst>
                      <a:ext uri="{FF2B5EF4-FFF2-40B4-BE49-F238E27FC236}">
                        <a16:creationId xmlns:a16="http://schemas.microsoft.com/office/drawing/2014/main" id="{EA1B74DB-20DD-4AEA-A825-A67B1E612914}"/>
                      </a:ext>
                    </a:extLst>
                  </p14:cNvPr>
                  <p14:cNvContentPartPr/>
                  <p14:nvPr/>
                </p14:nvContentPartPr>
                <p14:xfrm>
                  <a:off x="5276088" y="4154976"/>
                  <a:ext cx="661680" cy="86040"/>
                </p14:xfrm>
              </p:contentPart>
            </mc:Choice>
            <mc:Fallback xmlns="">
              <p:pic>
                <p:nvPicPr>
                  <p:cNvPr id="268" name="Ink 267">
                    <a:extLst>
                      <a:ext uri="{FF2B5EF4-FFF2-40B4-BE49-F238E27FC236}">
                        <a16:creationId xmlns:a16="http://schemas.microsoft.com/office/drawing/2014/main" id="{EA1B74DB-20DD-4AEA-A825-A67B1E612914}"/>
                      </a:ext>
                    </a:extLst>
                  </p:cNvPr>
                  <p:cNvPicPr/>
                  <p:nvPr/>
                </p:nvPicPr>
                <p:blipFill>
                  <a:blip r:embed="rId618"/>
                  <a:stretch>
                    <a:fillRect/>
                  </a:stretch>
                </p:blipFill>
                <p:spPr>
                  <a:xfrm>
                    <a:off x="5267448" y="4146336"/>
                    <a:ext cx="679320" cy="103680"/>
                  </a:xfrm>
                  <a:prstGeom prst="rect">
                    <a:avLst/>
                  </a:prstGeom>
                </p:spPr>
              </p:pic>
            </mc:Fallback>
          </mc:AlternateContent>
        </p:grpSp>
        <p:grpSp>
          <p:nvGrpSpPr>
            <p:cNvPr id="369" name="Group 368">
              <a:extLst>
                <a:ext uri="{FF2B5EF4-FFF2-40B4-BE49-F238E27FC236}">
                  <a16:creationId xmlns:a16="http://schemas.microsoft.com/office/drawing/2014/main" id="{845D2B7A-2582-4810-A8E1-3DB0253BF2DC}"/>
                </a:ext>
              </a:extLst>
            </p:cNvPr>
            <p:cNvGrpSpPr/>
            <p:nvPr/>
          </p:nvGrpSpPr>
          <p:grpSpPr>
            <a:xfrm>
              <a:off x="1669248" y="3644136"/>
              <a:ext cx="2217240" cy="721440"/>
              <a:chOff x="1669248" y="3644136"/>
              <a:chExt cx="2217240" cy="721440"/>
            </a:xfrm>
          </p:grpSpPr>
          <mc:AlternateContent xmlns:mc="http://schemas.openxmlformats.org/markup-compatibility/2006" xmlns:p14="http://schemas.microsoft.com/office/powerpoint/2010/main">
            <mc:Choice Requires="p14">
              <p:contentPart p14:bwMode="auto" r:id="rId619">
                <p14:nvContentPartPr>
                  <p14:cNvPr id="65" name="Ink 64">
                    <a:extLst>
                      <a:ext uri="{FF2B5EF4-FFF2-40B4-BE49-F238E27FC236}">
                        <a16:creationId xmlns:a16="http://schemas.microsoft.com/office/drawing/2014/main" id="{367D3DE5-6655-48CA-A61C-D84074F4173B}"/>
                      </a:ext>
                    </a:extLst>
                  </p14:cNvPr>
                  <p14:cNvContentPartPr/>
                  <p14:nvPr/>
                </p14:nvContentPartPr>
                <p14:xfrm>
                  <a:off x="1781568" y="3732336"/>
                  <a:ext cx="129960" cy="633240"/>
                </p14:xfrm>
              </p:contentPart>
            </mc:Choice>
            <mc:Fallback xmlns="">
              <p:pic>
                <p:nvPicPr>
                  <p:cNvPr id="65" name="Ink 64">
                    <a:extLst>
                      <a:ext uri="{FF2B5EF4-FFF2-40B4-BE49-F238E27FC236}">
                        <a16:creationId xmlns:a16="http://schemas.microsoft.com/office/drawing/2014/main" id="{367D3DE5-6655-48CA-A61C-D84074F4173B}"/>
                      </a:ext>
                    </a:extLst>
                  </p:cNvPr>
                  <p:cNvPicPr/>
                  <p:nvPr/>
                </p:nvPicPr>
                <p:blipFill>
                  <a:blip r:embed="rId620"/>
                  <a:stretch>
                    <a:fillRect/>
                  </a:stretch>
                </p:blipFill>
                <p:spPr>
                  <a:xfrm>
                    <a:off x="1772928" y="3723696"/>
                    <a:ext cx="14760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66" name="Ink 65">
                    <a:extLst>
                      <a:ext uri="{FF2B5EF4-FFF2-40B4-BE49-F238E27FC236}">
                        <a16:creationId xmlns:a16="http://schemas.microsoft.com/office/drawing/2014/main" id="{3C3D5495-0CFF-4089-B21E-204D80D85185}"/>
                      </a:ext>
                    </a:extLst>
                  </p14:cNvPr>
                  <p14:cNvContentPartPr/>
                  <p14:nvPr/>
                </p14:nvContentPartPr>
                <p14:xfrm>
                  <a:off x="1669248" y="3712176"/>
                  <a:ext cx="233280" cy="104760"/>
                </p14:xfrm>
              </p:contentPart>
            </mc:Choice>
            <mc:Fallback xmlns="">
              <p:pic>
                <p:nvPicPr>
                  <p:cNvPr id="66" name="Ink 65">
                    <a:extLst>
                      <a:ext uri="{FF2B5EF4-FFF2-40B4-BE49-F238E27FC236}">
                        <a16:creationId xmlns:a16="http://schemas.microsoft.com/office/drawing/2014/main" id="{3C3D5495-0CFF-4089-B21E-204D80D85185}"/>
                      </a:ext>
                    </a:extLst>
                  </p:cNvPr>
                  <p:cNvPicPr/>
                  <p:nvPr/>
                </p:nvPicPr>
                <p:blipFill>
                  <a:blip r:embed="rId622"/>
                  <a:stretch>
                    <a:fillRect/>
                  </a:stretch>
                </p:blipFill>
                <p:spPr>
                  <a:xfrm>
                    <a:off x="1660248" y="3703176"/>
                    <a:ext cx="250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3" name="Ink 342">
                    <a:extLst>
                      <a:ext uri="{FF2B5EF4-FFF2-40B4-BE49-F238E27FC236}">
                        <a16:creationId xmlns:a16="http://schemas.microsoft.com/office/drawing/2014/main" id="{C6159F5B-8E85-4BE1-A044-8B3E9EB19F20}"/>
                      </a:ext>
                    </a:extLst>
                  </p14:cNvPr>
                  <p14:cNvContentPartPr/>
                  <p14:nvPr/>
                </p14:nvContentPartPr>
                <p14:xfrm>
                  <a:off x="1834848" y="3937176"/>
                  <a:ext cx="403920" cy="295560"/>
                </p14:xfrm>
              </p:contentPart>
            </mc:Choice>
            <mc:Fallback xmlns="">
              <p:pic>
                <p:nvPicPr>
                  <p:cNvPr id="343" name="Ink 342">
                    <a:extLst>
                      <a:ext uri="{FF2B5EF4-FFF2-40B4-BE49-F238E27FC236}">
                        <a16:creationId xmlns:a16="http://schemas.microsoft.com/office/drawing/2014/main" id="{C6159F5B-8E85-4BE1-A044-8B3E9EB19F20}"/>
                      </a:ext>
                    </a:extLst>
                  </p:cNvPr>
                  <p:cNvPicPr/>
                  <p:nvPr/>
                </p:nvPicPr>
                <p:blipFill>
                  <a:blip r:embed="rId624"/>
                  <a:stretch>
                    <a:fillRect/>
                  </a:stretch>
                </p:blipFill>
                <p:spPr>
                  <a:xfrm>
                    <a:off x="1825848" y="3928536"/>
                    <a:ext cx="4215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44" name="Ink 343">
                    <a:extLst>
                      <a:ext uri="{FF2B5EF4-FFF2-40B4-BE49-F238E27FC236}">
                        <a16:creationId xmlns:a16="http://schemas.microsoft.com/office/drawing/2014/main" id="{0203DAB2-9FAE-4A63-99AC-4DA10E88365D}"/>
                      </a:ext>
                    </a:extLst>
                  </p14:cNvPr>
                  <p14:cNvContentPartPr/>
                  <p14:nvPr/>
                </p14:nvContentPartPr>
                <p14:xfrm>
                  <a:off x="2208168" y="3886056"/>
                  <a:ext cx="152640" cy="105120"/>
                </p14:xfrm>
              </p:contentPart>
            </mc:Choice>
            <mc:Fallback xmlns="">
              <p:pic>
                <p:nvPicPr>
                  <p:cNvPr id="344" name="Ink 343">
                    <a:extLst>
                      <a:ext uri="{FF2B5EF4-FFF2-40B4-BE49-F238E27FC236}">
                        <a16:creationId xmlns:a16="http://schemas.microsoft.com/office/drawing/2014/main" id="{0203DAB2-9FAE-4A63-99AC-4DA10E88365D}"/>
                      </a:ext>
                    </a:extLst>
                  </p:cNvPr>
                  <p:cNvPicPr/>
                  <p:nvPr/>
                </p:nvPicPr>
                <p:blipFill>
                  <a:blip r:embed="rId626"/>
                  <a:stretch>
                    <a:fillRect/>
                  </a:stretch>
                </p:blipFill>
                <p:spPr>
                  <a:xfrm>
                    <a:off x="2199168" y="3877056"/>
                    <a:ext cx="170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46" name="Ink 345">
                    <a:extLst>
                      <a:ext uri="{FF2B5EF4-FFF2-40B4-BE49-F238E27FC236}">
                        <a16:creationId xmlns:a16="http://schemas.microsoft.com/office/drawing/2014/main" id="{D28B5B18-EB0C-4FFC-8081-EA4C58B2554C}"/>
                      </a:ext>
                    </a:extLst>
                  </p14:cNvPr>
                  <p14:cNvContentPartPr/>
                  <p14:nvPr/>
                </p14:nvContentPartPr>
                <p14:xfrm>
                  <a:off x="2490048" y="3701736"/>
                  <a:ext cx="118080" cy="45000"/>
                </p14:xfrm>
              </p:contentPart>
            </mc:Choice>
            <mc:Fallback xmlns="">
              <p:pic>
                <p:nvPicPr>
                  <p:cNvPr id="346" name="Ink 345">
                    <a:extLst>
                      <a:ext uri="{FF2B5EF4-FFF2-40B4-BE49-F238E27FC236}">
                        <a16:creationId xmlns:a16="http://schemas.microsoft.com/office/drawing/2014/main" id="{D28B5B18-EB0C-4FFC-8081-EA4C58B2554C}"/>
                      </a:ext>
                    </a:extLst>
                  </p:cNvPr>
                  <p:cNvPicPr/>
                  <p:nvPr/>
                </p:nvPicPr>
                <p:blipFill>
                  <a:blip r:embed="rId628"/>
                  <a:stretch>
                    <a:fillRect/>
                  </a:stretch>
                </p:blipFill>
                <p:spPr>
                  <a:xfrm>
                    <a:off x="2481408" y="3692736"/>
                    <a:ext cx="135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47" name="Ink 346">
                    <a:extLst>
                      <a:ext uri="{FF2B5EF4-FFF2-40B4-BE49-F238E27FC236}">
                        <a16:creationId xmlns:a16="http://schemas.microsoft.com/office/drawing/2014/main" id="{0BDDF057-F121-4F1B-835A-D85B99DC5160}"/>
                      </a:ext>
                    </a:extLst>
                  </p14:cNvPr>
                  <p14:cNvContentPartPr/>
                  <p14:nvPr/>
                </p14:nvContentPartPr>
                <p14:xfrm>
                  <a:off x="2480688" y="3747816"/>
                  <a:ext cx="119160" cy="170640"/>
                </p14:xfrm>
              </p:contentPart>
            </mc:Choice>
            <mc:Fallback xmlns="">
              <p:pic>
                <p:nvPicPr>
                  <p:cNvPr id="347" name="Ink 346">
                    <a:extLst>
                      <a:ext uri="{FF2B5EF4-FFF2-40B4-BE49-F238E27FC236}">
                        <a16:creationId xmlns:a16="http://schemas.microsoft.com/office/drawing/2014/main" id="{0BDDF057-F121-4F1B-835A-D85B99DC5160}"/>
                      </a:ext>
                    </a:extLst>
                  </p:cNvPr>
                  <p:cNvPicPr/>
                  <p:nvPr/>
                </p:nvPicPr>
                <p:blipFill>
                  <a:blip r:embed="rId630"/>
                  <a:stretch>
                    <a:fillRect/>
                  </a:stretch>
                </p:blipFill>
                <p:spPr>
                  <a:xfrm>
                    <a:off x="2472048" y="3738816"/>
                    <a:ext cx="136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57" name="Ink 356">
                    <a:extLst>
                      <a:ext uri="{FF2B5EF4-FFF2-40B4-BE49-F238E27FC236}">
                        <a16:creationId xmlns:a16="http://schemas.microsoft.com/office/drawing/2014/main" id="{92AFE9E7-EC71-4BC2-AF6D-457DE8F1B774}"/>
                      </a:ext>
                    </a:extLst>
                  </p14:cNvPr>
                  <p14:cNvContentPartPr/>
                  <p14:nvPr/>
                </p14:nvContentPartPr>
                <p14:xfrm>
                  <a:off x="2493288" y="3806856"/>
                  <a:ext cx="115920" cy="29880"/>
                </p14:xfrm>
              </p:contentPart>
            </mc:Choice>
            <mc:Fallback xmlns="">
              <p:pic>
                <p:nvPicPr>
                  <p:cNvPr id="357" name="Ink 356">
                    <a:extLst>
                      <a:ext uri="{FF2B5EF4-FFF2-40B4-BE49-F238E27FC236}">
                        <a16:creationId xmlns:a16="http://schemas.microsoft.com/office/drawing/2014/main" id="{92AFE9E7-EC71-4BC2-AF6D-457DE8F1B774}"/>
                      </a:ext>
                    </a:extLst>
                  </p:cNvPr>
                  <p:cNvPicPr/>
                  <p:nvPr/>
                </p:nvPicPr>
                <p:blipFill>
                  <a:blip r:embed="rId632"/>
                  <a:stretch>
                    <a:fillRect/>
                  </a:stretch>
                </p:blipFill>
                <p:spPr>
                  <a:xfrm>
                    <a:off x="2484648" y="3797856"/>
                    <a:ext cx="133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58" name="Ink 357">
                    <a:extLst>
                      <a:ext uri="{FF2B5EF4-FFF2-40B4-BE49-F238E27FC236}">
                        <a16:creationId xmlns:a16="http://schemas.microsoft.com/office/drawing/2014/main" id="{D63D3D57-0819-4230-9EBE-B829D543E9F6}"/>
                      </a:ext>
                    </a:extLst>
                  </p14:cNvPr>
                  <p14:cNvContentPartPr/>
                  <p14:nvPr/>
                </p14:nvContentPartPr>
                <p14:xfrm>
                  <a:off x="2646288" y="3828816"/>
                  <a:ext cx="70200" cy="73440"/>
                </p14:xfrm>
              </p:contentPart>
            </mc:Choice>
            <mc:Fallback xmlns="">
              <p:pic>
                <p:nvPicPr>
                  <p:cNvPr id="358" name="Ink 357">
                    <a:extLst>
                      <a:ext uri="{FF2B5EF4-FFF2-40B4-BE49-F238E27FC236}">
                        <a16:creationId xmlns:a16="http://schemas.microsoft.com/office/drawing/2014/main" id="{D63D3D57-0819-4230-9EBE-B829D543E9F6}"/>
                      </a:ext>
                    </a:extLst>
                  </p:cNvPr>
                  <p:cNvPicPr/>
                  <p:nvPr/>
                </p:nvPicPr>
                <p:blipFill>
                  <a:blip r:embed="rId634"/>
                  <a:stretch>
                    <a:fillRect/>
                  </a:stretch>
                </p:blipFill>
                <p:spPr>
                  <a:xfrm>
                    <a:off x="2637288" y="3820176"/>
                    <a:ext cx="87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59" name="Ink 358">
                    <a:extLst>
                      <a:ext uri="{FF2B5EF4-FFF2-40B4-BE49-F238E27FC236}">
                        <a16:creationId xmlns:a16="http://schemas.microsoft.com/office/drawing/2014/main" id="{8E1DEEDB-4DC1-4A31-9E6A-5EF465127226}"/>
                      </a:ext>
                    </a:extLst>
                  </p14:cNvPr>
                  <p14:cNvContentPartPr/>
                  <p14:nvPr/>
                </p14:nvContentPartPr>
                <p14:xfrm>
                  <a:off x="2760048" y="3827376"/>
                  <a:ext cx="104760" cy="211320"/>
                </p14:xfrm>
              </p:contentPart>
            </mc:Choice>
            <mc:Fallback xmlns="">
              <p:pic>
                <p:nvPicPr>
                  <p:cNvPr id="359" name="Ink 358">
                    <a:extLst>
                      <a:ext uri="{FF2B5EF4-FFF2-40B4-BE49-F238E27FC236}">
                        <a16:creationId xmlns:a16="http://schemas.microsoft.com/office/drawing/2014/main" id="{8E1DEEDB-4DC1-4A31-9E6A-5EF465127226}"/>
                      </a:ext>
                    </a:extLst>
                  </p:cNvPr>
                  <p:cNvPicPr/>
                  <p:nvPr/>
                </p:nvPicPr>
                <p:blipFill>
                  <a:blip r:embed="rId636"/>
                  <a:stretch>
                    <a:fillRect/>
                  </a:stretch>
                </p:blipFill>
                <p:spPr>
                  <a:xfrm>
                    <a:off x="2751048" y="3818736"/>
                    <a:ext cx="122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0" name="Ink 359">
                    <a:extLst>
                      <a:ext uri="{FF2B5EF4-FFF2-40B4-BE49-F238E27FC236}">
                        <a16:creationId xmlns:a16="http://schemas.microsoft.com/office/drawing/2014/main" id="{446A0404-0867-4B53-961C-EC5589C0305E}"/>
                      </a:ext>
                    </a:extLst>
                  </p14:cNvPr>
                  <p14:cNvContentPartPr/>
                  <p14:nvPr/>
                </p14:nvContentPartPr>
                <p14:xfrm>
                  <a:off x="2889288" y="3736656"/>
                  <a:ext cx="30600" cy="145080"/>
                </p14:xfrm>
              </p:contentPart>
            </mc:Choice>
            <mc:Fallback xmlns="">
              <p:pic>
                <p:nvPicPr>
                  <p:cNvPr id="360" name="Ink 359">
                    <a:extLst>
                      <a:ext uri="{FF2B5EF4-FFF2-40B4-BE49-F238E27FC236}">
                        <a16:creationId xmlns:a16="http://schemas.microsoft.com/office/drawing/2014/main" id="{446A0404-0867-4B53-961C-EC5589C0305E}"/>
                      </a:ext>
                    </a:extLst>
                  </p:cNvPr>
                  <p:cNvPicPr/>
                  <p:nvPr/>
                </p:nvPicPr>
                <p:blipFill>
                  <a:blip r:embed="rId638"/>
                  <a:stretch>
                    <a:fillRect/>
                  </a:stretch>
                </p:blipFill>
                <p:spPr>
                  <a:xfrm>
                    <a:off x="2880288" y="3728016"/>
                    <a:ext cx="48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61" name="Ink 360">
                    <a:extLst>
                      <a:ext uri="{FF2B5EF4-FFF2-40B4-BE49-F238E27FC236}">
                        <a16:creationId xmlns:a16="http://schemas.microsoft.com/office/drawing/2014/main" id="{E45653B2-5098-48E8-BE87-CC3445817D91}"/>
                      </a:ext>
                    </a:extLst>
                  </p14:cNvPr>
                  <p14:cNvContentPartPr/>
                  <p14:nvPr/>
                </p14:nvContentPartPr>
                <p14:xfrm>
                  <a:off x="2897928" y="3796776"/>
                  <a:ext cx="101880" cy="43560"/>
                </p14:xfrm>
              </p:contentPart>
            </mc:Choice>
            <mc:Fallback xmlns="">
              <p:pic>
                <p:nvPicPr>
                  <p:cNvPr id="361" name="Ink 360">
                    <a:extLst>
                      <a:ext uri="{FF2B5EF4-FFF2-40B4-BE49-F238E27FC236}">
                        <a16:creationId xmlns:a16="http://schemas.microsoft.com/office/drawing/2014/main" id="{E45653B2-5098-48E8-BE87-CC3445817D91}"/>
                      </a:ext>
                    </a:extLst>
                  </p:cNvPr>
                  <p:cNvPicPr/>
                  <p:nvPr/>
                </p:nvPicPr>
                <p:blipFill>
                  <a:blip r:embed="rId640"/>
                  <a:stretch>
                    <a:fillRect/>
                  </a:stretch>
                </p:blipFill>
                <p:spPr>
                  <a:xfrm>
                    <a:off x="2889288" y="3787776"/>
                    <a:ext cx="119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2" name="Ink 361">
                    <a:extLst>
                      <a:ext uri="{FF2B5EF4-FFF2-40B4-BE49-F238E27FC236}">
                        <a16:creationId xmlns:a16="http://schemas.microsoft.com/office/drawing/2014/main" id="{F9F68BE0-90D1-4852-9D7C-14CB4A30D19C}"/>
                      </a:ext>
                    </a:extLst>
                  </p14:cNvPr>
                  <p14:cNvContentPartPr/>
                  <p14:nvPr/>
                </p14:nvContentPartPr>
                <p14:xfrm>
                  <a:off x="2977488" y="3698856"/>
                  <a:ext cx="78840" cy="162000"/>
                </p14:xfrm>
              </p:contentPart>
            </mc:Choice>
            <mc:Fallback xmlns="">
              <p:pic>
                <p:nvPicPr>
                  <p:cNvPr id="362" name="Ink 361">
                    <a:extLst>
                      <a:ext uri="{FF2B5EF4-FFF2-40B4-BE49-F238E27FC236}">
                        <a16:creationId xmlns:a16="http://schemas.microsoft.com/office/drawing/2014/main" id="{F9F68BE0-90D1-4852-9D7C-14CB4A30D19C}"/>
                      </a:ext>
                    </a:extLst>
                  </p:cNvPr>
                  <p:cNvPicPr/>
                  <p:nvPr/>
                </p:nvPicPr>
                <p:blipFill>
                  <a:blip r:embed="rId642"/>
                  <a:stretch>
                    <a:fillRect/>
                  </a:stretch>
                </p:blipFill>
                <p:spPr>
                  <a:xfrm>
                    <a:off x="2968488" y="3689856"/>
                    <a:ext cx="96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3" name="Ink 362">
                    <a:extLst>
                      <a:ext uri="{FF2B5EF4-FFF2-40B4-BE49-F238E27FC236}">
                        <a16:creationId xmlns:a16="http://schemas.microsoft.com/office/drawing/2014/main" id="{88295379-4ADC-432C-9D04-8892A91EE53D}"/>
                      </a:ext>
                    </a:extLst>
                  </p14:cNvPr>
                  <p14:cNvContentPartPr/>
                  <p14:nvPr/>
                </p14:nvContentPartPr>
                <p14:xfrm>
                  <a:off x="3093048" y="3782016"/>
                  <a:ext cx="70200" cy="74160"/>
                </p14:xfrm>
              </p:contentPart>
            </mc:Choice>
            <mc:Fallback xmlns="">
              <p:pic>
                <p:nvPicPr>
                  <p:cNvPr id="363" name="Ink 362">
                    <a:extLst>
                      <a:ext uri="{FF2B5EF4-FFF2-40B4-BE49-F238E27FC236}">
                        <a16:creationId xmlns:a16="http://schemas.microsoft.com/office/drawing/2014/main" id="{88295379-4ADC-432C-9D04-8892A91EE53D}"/>
                      </a:ext>
                    </a:extLst>
                  </p:cNvPr>
                  <p:cNvPicPr/>
                  <p:nvPr/>
                </p:nvPicPr>
                <p:blipFill>
                  <a:blip r:embed="rId644"/>
                  <a:stretch>
                    <a:fillRect/>
                  </a:stretch>
                </p:blipFill>
                <p:spPr>
                  <a:xfrm>
                    <a:off x="3084408" y="3773376"/>
                    <a:ext cx="87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4" name="Ink 363">
                    <a:extLst>
                      <a:ext uri="{FF2B5EF4-FFF2-40B4-BE49-F238E27FC236}">
                        <a16:creationId xmlns:a16="http://schemas.microsoft.com/office/drawing/2014/main" id="{E1F83649-61E5-45E4-BF14-2AA453EEA0A9}"/>
                      </a:ext>
                    </a:extLst>
                  </p14:cNvPr>
                  <p14:cNvContentPartPr/>
                  <p14:nvPr/>
                </p14:nvContentPartPr>
                <p14:xfrm>
                  <a:off x="3189168" y="3770136"/>
                  <a:ext cx="89640" cy="77040"/>
                </p14:xfrm>
              </p:contentPart>
            </mc:Choice>
            <mc:Fallback xmlns="">
              <p:pic>
                <p:nvPicPr>
                  <p:cNvPr id="364" name="Ink 363">
                    <a:extLst>
                      <a:ext uri="{FF2B5EF4-FFF2-40B4-BE49-F238E27FC236}">
                        <a16:creationId xmlns:a16="http://schemas.microsoft.com/office/drawing/2014/main" id="{E1F83649-61E5-45E4-BF14-2AA453EEA0A9}"/>
                      </a:ext>
                    </a:extLst>
                  </p:cNvPr>
                  <p:cNvPicPr/>
                  <p:nvPr/>
                </p:nvPicPr>
                <p:blipFill>
                  <a:blip r:embed="rId646"/>
                  <a:stretch>
                    <a:fillRect/>
                  </a:stretch>
                </p:blipFill>
                <p:spPr>
                  <a:xfrm>
                    <a:off x="3180168" y="3761136"/>
                    <a:ext cx="107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5" name="Ink 364">
                    <a:extLst>
                      <a:ext uri="{FF2B5EF4-FFF2-40B4-BE49-F238E27FC236}">
                        <a16:creationId xmlns:a16="http://schemas.microsoft.com/office/drawing/2014/main" id="{0ED0CFB6-3813-4DD9-ADD7-9BB6061389CD}"/>
                      </a:ext>
                    </a:extLst>
                  </p14:cNvPr>
                  <p14:cNvContentPartPr/>
                  <p14:nvPr/>
                </p14:nvContentPartPr>
                <p14:xfrm>
                  <a:off x="3331728" y="3739176"/>
                  <a:ext cx="221040" cy="89640"/>
                </p14:xfrm>
              </p:contentPart>
            </mc:Choice>
            <mc:Fallback xmlns="">
              <p:pic>
                <p:nvPicPr>
                  <p:cNvPr id="365" name="Ink 364">
                    <a:extLst>
                      <a:ext uri="{FF2B5EF4-FFF2-40B4-BE49-F238E27FC236}">
                        <a16:creationId xmlns:a16="http://schemas.microsoft.com/office/drawing/2014/main" id="{0ED0CFB6-3813-4DD9-ADD7-9BB6061389CD}"/>
                      </a:ext>
                    </a:extLst>
                  </p:cNvPr>
                  <p:cNvPicPr/>
                  <p:nvPr/>
                </p:nvPicPr>
                <p:blipFill>
                  <a:blip r:embed="rId648"/>
                  <a:stretch>
                    <a:fillRect/>
                  </a:stretch>
                </p:blipFill>
                <p:spPr>
                  <a:xfrm>
                    <a:off x="3323088" y="3730536"/>
                    <a:ext cx="238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7" name="Ink 366">
                    <a:extLst>
                      <a:ext uri="{FF2B5EF4-FFF2-40B4-BE49-F238E27FC236}">
                        <a16:creationId xmlns:a16="http://schemas.microsoft.com/office/drawing/2014/main" id="{AEBCD494-F803-4425-9555-514FE700238D}"/>
                      </a:ext>
                    </a:extLst>
                  </p14:cNvPr>
                  <p14:cNvContentPartPr/>
                  <p14:nvPr/>
                </p14:nvContentPartPr>
                <p14:xfrm>
                  <a:off x="3606768" y="3762936"/>
                  <a:ext cx="81720" cy="6840"/>
                </p14:xfrm>
              </p:contentPart>
            </mc:Choice>
            <mc:Fallback xmlns="">
              <p:pic>
                <p:nvPicPr>
                  <p:cNvPr id="367" name="Ink 366">
                    <a:extLst>
                      <a:ext uri="{FF2B5EF4-FFF2-40B4-BE49-F238E27FC236}">
                        <a16:creationId xmlns:a16="http://schemas.microsoft.com/office/drawing/2014/main" id="{AEBCD494-F803-4425-9555-514FE700238D}"/>
                      </a:ext>
                    </a:extLst>
                  </p:cNvPr>
                  <p:cNvPicPr/>
                  <p:nvPr/>
                </p:nvPicPr>
                <p:blipFill>
                  <a:blip r:embed="rId650"/>
                  <a:stretch>
                    <a:fillRect/>
                  </a:stretch>
                </p:blipFill>
                <p:spPr>
                  <a:xfrm>
                    <a:off x="3598128" y="3754296"/>
                    <a:ext cx="99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68" name="Ink 367">
                    <a:extLst>
                      <a:ext uri="{FF2B5EF4-FFF2-40B4-BE49-F238E27FC236}">
                        <a16:creationId xmlns:a16="http://schemas.microsoft.com/office/drawing/2014/main" id="{0D01A002-A6EF-473F-B666-FBA346A2F8B3}"/>
                      </a:ext>
                    </a:extLst>
                  </p14:cNvPr>
                  <p14:cNvContentPartPr/>
                  <p14:nvPr/>
                </p14:nvContentPartPr>
                <p14:xfrm>
                  <a:off x="3763008" y="3644136"/>
                  <a:ext cx="123480" cy="134280"/>
                </p14:xfrm>
              </p:contentPart>
            </mc:Choice>
            <mc:Fallback xmlns="">
              <p:pic>
                <p:nvPicPr>
                  <p:cNvPr id="368" name="Ink 367">
                    <a:extLst>
                      <a:ext uri="{FF2B5EF4-FFF2-40B4-BE49-F238E27FC236}">
                        <a16:creationId xmlns:a16="http://schemas.microsoft.com/office/drawing/2014/main" id="{0D01A002-A6EF-473F-B666-FBA346A2F8B3}"/>
                      </a:ext>
                    </a:extLst>
                  </p:cNvPr>
                  <p:cNvPicPr/>
                  <p:nvPr/>
                </p:nvPicPr>
                <p:blipFill>
                  <a:blip r:embed="rId652"/>
                  <a:stretch>
                    <a:fillRect/>
                  </a:stretch>
                </p:blipFill>
                <p:spPr>
                  <a:xfrm>
                    <a:off x="3754008" y="3635496"/>
                    <a:ext cx="141120" cy="151920"/>
                  </a:xfrm>
                  <a:prstGeom prst="rect">
                    <a:avLst/>
                  </a:prstGeom>
                </p:spPr>
              </p:pic>
            </mc:Fallback>
          </mc:AlternateContent>
        </p:grpSp>
        <p:grpSp>
          <p:nvGrpSpPr>
            <p:cNvPr id="371" name="Group 370">
              <a:extLst>
                <a:ext uri="{FF2B5EF4-FFF2-40B4-BE49-F238E27FC236}">
                  <a16:creationId xmlns:a16="http://schemas.microsoft.com/office/drawing/2014/main" id="{86E05916-C676-416A-9288-23D15F55715C}"/>
                </a:ext>
              </a:extLst>
            </p:cNvPr>
            <p:cNvGrpSpPr/>
            <p:nvPr/>
          </p:nvGrpSpPr>
          <p:grpSpPr>
            <a:xfrm>
              <a:off x="4031208" y="2788056"/>
              <a:ext cx="2048400" cy="984240"/>
              <a:chOff x="4031208" y="2788056"/>
              <a:chExt cx="2048400" cy="984240"/>
            </a:xfrm>
          </p:grpSpPr>
          <mc:AlternateContent xmlns:mc="http://schemas.openxmlformats.org/markup-compatibility/2006" xmlns:p14="http://schemas.microsoft.com/office/powerpoint/2010/main">
            <mc:Choice Requires="p14">
              <p:contentPart p14:bwMode="auto" r:id="rId653">
                <p14:nvContentPartPr>
                  <p14:cNvPr id="145" name="Ink 144">
                    <a:extLst>
                      <a:ext uri="{FF2B5EF4-FFF2-40B4-BE49-F238E27FC236}">
                        <a16:creationId xmlns:a16="http://schemas.microsoft.com/office/drawing/2014/main" id="{D91F51CE-DAF9-4057-B59C-9F068BA99F6D}"/>
                      </a:ext>
                    </a:extLst>
                  </p14:cNvPr>
                  <p14:cNvContentPartPr/>
                  <p14:nvPr/>
                </p14:nvContentPartPr>
                <p14:xfrm>
                  <a:off x="5137128" y="3482496"/>
                  <a:ext cx="167040" cy="269280"/>
                </p14:xfrm>
              </p:contentPart>
            </mc:Choice>
            <mc:Fallback xmlns="">
              <p:pic>
                <p:nvPicPr>
                  <p:cNvPr id="145" name="Ink 144">
                    <a:extLst>
                      <a:ext uri="{FF2B5EF4-FFF2-40B4-BE49-F238E27FC236}">
                        <a16:creationId xmlns:a16="http://schemas.microsoft.com/office/drawing/2014/main" id="{D91F51CE-DAF9-4057-B59C-9F068BA99F6D}"/>
                      </a:ext>
                    </a:extLst>
                  </p:cNvPr>
                  <p:cNvPicPr/>
                  <p:nvPr/>
                </p:nvPicPr>
                <p:blipFill>
                  <a:blip r:embed="rId654"/>
                  <a:stretch>
                    <a:fillRect/>
                  </a:stretch>
                </p:blipFill>
                <p:spPr>
                  <a:xfrm>
                    <a:off x="5128488" y="3473856"/>
                    <a:ext cx="184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46" name="Ink 145">
                    <a:extLst>
                      <a:ext uri="{FF2B5EF4-FFF2-40B4-BE49-F238E27FC236}">
                        <a16:creationId xmlns:a16="http://schemas.microsoft.com/office/drawing/2014/main" id="{5429FEAC-D126-4229-965F-F8646A754D00}"/>
                      </a:ext>
                    </a:extLst>
                  </p14:cNvPr>
                  <p14:cNvContentPartPr/>
                  <p14:nvPr/>
                </p14:nvContentPartPr>
                <p14:xfrm>
                  <a:off x="5036328" y="3331656"/>
                  <a:ext cx="167400" cy="153360"/>
                </p14:xfrm>
              </p:contentPart>
            </mc:Choice>
            <mc:Fallback xmlns="">
              <p:pic>
                <p:nvPicPr>
                  <p:cNvPr id="146" name="Ink 145">
                    <a:extLst>
                      <a:ext uri="{FF2B5EF4-FFF2-40B4-BE49-F238E27FC236}">
                        <a16:creationId xmlns:a16="http://schemas.microsoft.com/office/drawing/2014/main" id="{5429FEAC-D126-4229-965F-F8646A754D00}"/>
                      </a:ext>
                    </a:extLst>
                  </p:cNvPr>
                  <p:cNvPicPr/>
                  <p:nvPr/>
                </p:nvPicPr>
                <p:blipFill>
                  <a:blip r:embed="rId656"/>
                  <a:stretch>
                    <a:fillRect/>
                  </a:stretch>
                </p:blipFill>
                <p:spPr>
                  <a:xfrm>
                    <a:off x="5027688" y="3322656"/>
                    <a:ext cx="185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57" name="Ink 156">
                    <a:extLst>
                      <a:ext uri="{FF2B5EF4-FFF2-40B4-BE49-F238E27FC236}">
                        <a16:creationId xmlns:a16="http://schemas.microsoft.com/office/drawing/2014/main" id="{6A0CB1C1-AB8E-4331-ABC2-1CA4F4E27743}"/>
                      </a:ext>
                    </a:extLst>
                  </p14:cNvPr>
                  <p14:cNvContentPartPr/>
                  <p14:nvPr/>
                </p14:nvContentPartPr>
                <p14:xfrm>
                  <a:off x="4476528" y="2933496"/>
                  <a:ext cx="234360" cy="154080"/>
                </p14:xfrm>
              </p:contentPart>
            </mc:Choice>
            <mc:Fallback xmlns="">
              <p:pic>
                <p:nvPicPr>
                  <p:cNvPr id="157" name="Ink 156">
                    <a:extLst>
                      <a:ext uri="{FF2B5EF4-FFF2-40B4-BE49-F238E27FC236}">
                        <a16:creationId xmlns:a16="http://schemas.microsoft.com/office/drawing/2014/main" id="{6A0CB1C1-AB8E-4331-ABC2-1CA4F4E27743}"/>
                      </a:ext>
                    </a:extLst>
                  </p:cNvPr>
                  <p:cNvPicPr/>
                  <p:nvPr/>
                </p:nvPicPr>
                <p:blipFill>
                  <a:blip r:embed="rId658"/>
                  <a:stretch>
                    <a:fillRect/>
                  </a:stretch>
                </p:blipFill>
                <p:spPr>
                  <a:xfrm>
                    <a:off x="4467528" y="2924496"/>
                    <a:ext cx="252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58" name="Ink 157">
                    <a:extLst>
                      <a:ext uri="{FF2B5EF4-FFF2-40B4-BE49-F238E27FC236}">
                        <a16:creationId xmlns:a16="http://schemas.microsoft.com/office/drawing/2014/main" id="{BD1EAEA1-68DD-42E5-9206-9A67F46F7C50}"/>
                      </a:ext>
                    </a:extLst>
                  </p14:cNvPr>
                  <p14:cNvContentPartPr/>
                  <p14:nvPr/>
                </p14:nvContentPartPr>
                <p14:xfrm>
                  <a:off x="4726728" y="2884896"/>
                  <a:ext cx="208800" cy="163440"/>
                </p14:xfrm>
              </p:contentPart>
            </mc:Choice>
            <mc:Fallback xmlns="">
              <p:pic>
                <p:nvPicPr>
                  <p:cNvPr id="158" name="Ink 157">
                    <a:extLst>
                      <a:ext uri="{FF2B5EF4-FFF2-40B4-BE49-F238E27FC236}">
                        <a16:creationId xmlns:a16="http://schemas.microsoft.com/office/drawing/2014/main" id="{BD1EAEA1-68DD-42E5-9206-9A67F46F7C50}"/>
                      </a:ext>
                    </a:extLst>
                  </p:cNvPr>
                  <p:cNvPicPr/>
                  <p:nvPr/>
                </p:nvPicPr>
                <p:blipFill>
                  <a:blip r:embed="rId660"/>
                  <a:stretch>
                    <a:fillRect/>
                  </a:stretch>
                </p:blipFill>
                <p:spPr>
                  <a:xfrm>
                    <a:off x="4718088" y="2876256"/>
                    <a:ext cx="226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59" name="Ink 158">
                    <a:extLst>
                      <a:ext uri="{FF2B5EF4-FFF2-40B4-BE49-F238E27FC236}">
                        <a16:creationId xmlns:a16="http://schemas.microsoft.com/office/drawing/2014/main" id="{CF6457DD-9494-46CF-B9F6-9CA568483F95}"/>
                      </a:ext>
                    </a:extLst>
                  </p14:cNvPr>
                  <p14:cNvContentPartPr/>
                  <p14:nvPr/>
                </p14:nvContentPartPr>
                <p14:xfrm>
                  <a:off x="4960008" y="2788056"/>
                  <a:ext cx="328680" cy="329040"/>
                </p14:xfrm>
              </p:contentPart>
            </mc:Choice>
            <mc:Fallback xmlns="">
              <p:pic>
                <p:nvPicPr>
                  <p:cNvPr id="159" name="Ink 158">
                    <a:extLst>
                      <a:ext uri="{FF2B5EF4-FFF2-40B4-BE49-F238E27FC236}">
                        <a16:creationId xmlns:a16="http://schemas.microsoft.com/office/drawing/2014/main" id="{CF6457DD-9494-46CF-B9F6-9CA568483F95}"/>
                      </a:ext>
                    </a:extLst>
                  </p:cNvPr>
                  <p:cNvPicPr/>
                  <p:nvPr/>
                </p:nvPicPr>
                <p:blipFill>
                  <a:blip r:embed="rId662"/>
                  <a:stretch>
                    <a:fillRect/>
                  </a:stretch>
                </p:blipFill>
                <p:spPr>
                  <a:xfrm>
                    <a:off x="4951368" y="2779056"/>
                    <a:ext cx="3463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0" name="Ink 159">
                    <a:extLst>
                      <a:ext uri="{FF2B5EF4-FFF2-40B4-BE49-F238E27FC236}">
                        <a16:creationId xmlns:a16="http://schemas.microsoft.com/office/drawing/2014/main" id="{871C6FAE-C85C-4097-989F-1734A328765E}"/>
                      </a:ext>
                    </a:extLst>
                  </p14:cNvPr>
                  <p14:cNvContentPartPr/>
                  <p14:nvPr/>
                </p14:nvContentPartPr>
                <p14:xfrm>
                  <a:off x="5320008" y="2806776"/>
                  <a:ext cx="470160" cy="180360"/>
                </p14:xfrm>
              </p:contentPart>
            </mc:Choice>
            <mc:Fallback xmlns="">
              <p:pic>
                <p:nvPicPr>
                  <p:cNvPr id="160" name="Ink 159">
                    <a:extLst>
                      <a:ext uri="{FF2B5EF4-FFF2-40B4-BE49-F238E27FC236}">
                        <a16:creationId xmlns:a16="http://schemas.microsoft.com/office/drawing/2014/main" id="{871C6FAE-C85C-4097-989F-1734A328765E}"/>
                      </a:ext>
                    </a:extLst>
                  </p:cNvPr>
                  <p:cNvPicPr/>
                  <p:nvPr/>
                </p:nvPicPr>
                <p:blipFill>
                  <a:blip r:embed="rId664"/>
                  <a:stretch>
                    <a:fillRect/>
                  </a:stretch>
                </p:blipFill>
                <p:spPr>
                  <a:xfrm>
                    <a:off x="5311368" y="2798136"/>
                    <a:ext cx="487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1" name="Ink 160">
                    <a:extLst>
                      <a:ext uri="{FF2B5EF4-FFF2-40B4-BE49-F238E27FC236}">
                        <a16:creationId xmlns:a16="http://schemas.microsoft.com/office/drawing/2014/main" id="{E6BB1D69-94EA-4EFB-8874-1B718EFDDED6}"/>
                      </a:ext>
                    </a:extLst>
                  </p14:cNvPr>
                  <p14:cNvContentPartPr/>
                  <p14:nvPr/>
                </p14:nvContentPartPr>
                <p14:xfrm>
                  <a:off x="5802048" y="2869776"/>
                  <a:ext cx="277560" cy="102240"/>
                </p14:xfrm>
              </p:contentPart>
            </mc:Choice>
            <mc:Fallback xmlns="">
              <p:pic>
                <p:nvPicPr>
                  <p:cNvPr id="161" name="Ink 160">
                    <a:extLst>
                      <a:ext uri="{FF2B5EF4-FFF2-40B4-BE49-F238E27FC236}">
                        <a16:creationId xmlns:a16="http://schemas.microsoft.com/office/drawing/2014/main" id="{E6BB1D69-94EA-4EFB-8874-1B718EFDDED6}"/>
                      </a:ext>
                    </a:extLst>
                  </p:cNvPr>
                  <p:cNvPicPr/>
                  <p:nvPr/>
                </p:nvPicPr>
                <p:blipFill>
                  <a:blip r:embed="rId666"/>
                  <a:stretch>
                    <a:fillRect/>
                  </a:stretch>
                </p:blipFill>
                <p:spPr>
                  <a:xfrm>
                    <a:off x="5793408" y="2860776"/>
                    <a:ext cx="295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3" name="Ink 162">
                    <a:extLst>
                      <a:ext uri="{FF2B5EF4-FFF2-40B4-BE49-F238E27FC236}">
                        <a16:creationId xmlns:a16="http://schemas.microsoft.com/office/drawing/2014/main" id="{8FA5F2CF-9D91-44A9-8935-87D665F29B4D}"/>
                      </a:ext>
                    </a:extLst>
                  </p14:cNvPr>
                  <p14:cNvContentPartPr/>
                  <p14:nvPr/>
                </p14:nvContentPartPr>
                <p14:xfrm>
                  <a:off x="5283648" y="2826216"/>
                  <a:ext cx="193680" cy="37080"/>
                </p14:xfrm>
              </p:contentPart>
            </mc:Choice>
            <mc:Fallback xmlns="">
              <p:pic>
                <p:nvPicPr>
                  <p:cNvPr id="163" name="Ink 162">
                    <a:extLst>
                      <a:ext uri="{FF2B5EF4-FFF2-40B4-BE49-F238E27FC236}">
                        <a16:creationId xmlns:a16="http://schemas.microsoft.com/office/drawing/2014/main" id="{8FA5F2CF-9D91-44A9-8935-87D665F29B4D}"/>
                      </a:ext>
                    </a:extLst>
                  </p:cNvPr>
                  <p:cNvPicPr/>
                  <p:nvPr/>
                </p:nvPicPr>
                <p:blipFill>
                  <a:blip r:embed="rId668"/>
                  <a:stretch>
                    <a:fillRect/>
                  </a:stretch>
                </p:blipFill>
                <p:spPr>
                  <a:xfrm>
                    <a:off x="5274648" y="2817216"/>
                    <a:ext cx="211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5" name="Ink 164">
                    <a:extLst>
                      <a:ext uri="{FF2B5EF4-FFF2-40B4-BE49-F238E27FC236}">
                        <a16:creationId xmlns:a16="http://schemas.microsoft.com/office/drawing/2014/main" id="{DBB3890F-5F56-4FD8-8332-4D6B56E6A213}"/>
                      </a:ext>
                    </a:extLst>
                  </p14:cNvPr>
                  <p14:cNvContentPartPr/>
                  <p14:nvPr/>
                </p14:nvContentPartPr>
                <p14:xfrm>
                  <a:off x="4570848" y="3178656"/>
                  <a:ext cx="114840" cy="123120"/>
                </p14:xfrm>
              </p:contentPart>
            </mc:Choice>
            <mc:Fallback xmlns="">
              <p:pic>
                <p:nvPicPr>
                  <p:cNvPr id="165" name="Ink 164">
                    <a:extLst>
                      <a:ext uri="{FF2B5EF4-FFF2-40B4-BE49-F238E27FC236}">
                        <a16:creationId xmlns:a16="http://schemas.microsoft.com/office/drawing/2014/main" id="{DBB3890F-5F56-4FD8-8332-4D6B56E6A213}"/>
                      </a:ext>
                    </a:extLst>
                  </p:cNvPr>
                  <p:cNvPicPr/>
                  <p:nvPr/>
                </p:nvPicPr>
                <p:blipFill>
                  <a:blip r:embed="rId670"/>
                  <a:stretch>
                    <a:fillRect/>
                  </a:stretch>
                </p:blipFill>
                <p:spPr>
                  <a:xfrm>
                    <a:off x="4561848" y="3170016"/>
                    <a:ext cx="132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6" name="Ink 165">
                    <a:extLst>
                      <a:ext uri="{FF2B5EF4-FFF2-40B4-BE49-F238E27FC236}">
                        <a16:creationId xmlns:a16="http://schemas.microsoft.com/office/drawing/2014/main" id="{D14155D3-B5FB-4246-8784-EE83F007CB30}"/>
                      </a:ext>
                    </a:extLst>
                  </p14:cNvPr>
                  <p14:cNvContentPartPr/>
                  <p14:nvPr/>
                </p14:nvContentPartPr>
                <p14:xfrm>
                  <a:off x="4763448" y="3267936"/>
                  <a:ext cx="2880" cy="360"/>
                </p14:xfrm>
              </p:contentPart>
            </mc:Choice>
            <mc:Fallback xmlns="">
              <p:pic>
                <p:nvPicPr>
                  <p:cNvPr id="166" name="Ink 165">
                    <a:extLst>
                      <a:ext uri="{FF2B5EF4-FFF2-40B4-BE49-F238E27FC236}">
                        <a16:creationId xmlns:a16="http://schemas.microsoft.com/office/drawing/2014/main" id="{D14155D3-B5FB-4246-8784-EE83F007CB30}"/>
                      </a:ext>
                    </a:extLst>
                  </p:cNvPr>
                  <p:cNvPicPr/>
                  <p:nvPr/>
                </p:nvPicPr>
                <p:blipFill>
                  <a:blip r:embed="rId672"/>
                  <a:stretch>
                    <a:fillRect/>
                  </a:stretch>
                </p:blipFill>
                <p:spPr>
                  <a:xfrm>
                    <a:off x="4754448" y="325893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7" name="Ink 166">
                    <a:extLst>
                      <a:ext uri="{FF2B5EF4-FFF2-40B4-BE49-F238E27FC236}">
                        <a16:creationId xmlns:a16="http://schemas.microsoft.com/office/drawing/2014/main" id="{624B0646-191B-4DD9-A724-9EDC5829998B}"/>
                      </a:ext>
                    </a:extLst>
                  </p14:cNvPr>
                  <p14:cNvContentPartPr/>
                  <p14:nvPr/>
                </p14:nvContentPartPr>
                <p14:xfrm>
                  <a:off x="4793328" y="3139776"/>
                  <a:ext cx="93960" cy="134280"/>
                </p14:xfrm>
              </p:contentPart>
            </mc:Choice>
            <mc:Fallback xmlns="">
              <p:pic>
                <p:nvPicPr>
                  <p:cNvPr id="167" name="Ink 166">
                    <a:extLst>
                      <a:ext uri="{FF2B5EF4-FFF2-40B4-BE49-F238E27FC236}">
                        <a16:creationId xmlns:a16="http://schemas.microsoft.com/office/drawing/2014/main" id="{624B0646-191B-4DD9-A724-9EDC5829998B}"/>
                      </a:ext>
                    </a:extLst>
                  </p:cNvPr>
                  <p:cNvPicPr/>
                  <p:nvPr/>
                </p:nvPicPr>
                <p:blipFill>
                  <a:blip r:embed="rId674"/>
                  <a:stretch>
                    <a:fillRect/>
                  </a:stretch>
                </p:blipFill>
                <p:spPr>
                  <a:xfrm>
                    <a:off x="4784688" y="3131136"/>
                    <a:ext cx="111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8" name="Ink 167">
                    <a:extLst>
                      <a:ext uri="{FF2B5EF4-FFF2-40B4-BE49-F238E27FC236}">
                        <a16:creationId xmlns:a16="http://schemas.microsoft.com/office/drawing/2014/main" id="{BD315B70-D088-435A-AEC3-0AF046B2B805}"/>
                      </a:ext>
                    </a:extLst>
                  </p14:cNvPr>
                  <p14:cNvContentPartPr/>
                  <p14:nvPr/>
                </p14:nvContentPartPr>
                <p14:xfrm>
                  <a:off x="4828248" y="3212856"/>
                  <a:ext cx="100080" cy="3600"/>
                </p14:xfrm>
              </p:contentPart>
            </mc:Choice>
            <mc:Fallback xmlns="">
              <p:pic>
                <p:nvPicPr>
                  <p:cNvPr id="168" name="Ink 167">
                    <a:extLst>
                      <a:ext uri="{FF2B5EF4-FFF2-40B4-BE49-F238E27FC236}">
                        <a16:creationId xmlns:a16="http://schemas.microsoft.com/office/drawing/2014/main" id="{BD315B70-D088-435A-AEC3-0AF046B2B805}"/>
                      </a:ext>
                    </a:extLst>
                  </p:cNvPr>
                  <p:cNvPicPr/>
                  <p:nvPr/>
                </p:nvPicPr>
                <p:blipFill>
                  <a:blip r:embed="rId676"/>
                  <a:stretch>
                    <a:fillRect/>
                  </a:stretch>
                </p:blipFill>
                <p:spPr>
                  <a:xfrm>
                    <a:off x="4819608" y="3203856"/>
                    <a:ext cx="117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70" name="Ink 169">
                    <a:extLst>
                      <a:ext uri="{FF2B5EF4-FFF2-40B4-BE49-F238E27FC236}">
                        <a16:creationId xmlns:a16="http://schemas.microsoft.com/office/drawing/2014/main" id="{4A9F9C3F-4ADF-44C8-A4B5-067D02A5E966}"/>
                      </a:ext>
                    </a:extLst>
                  </p14:cNvPr>
                  <p14:cNvContentPartPr/>
                  <p14:nvPr/>
                </p14:nvContentPartPr>
                <p14:xfrm>
                  <a:off x="5046408" y="3117816"/>
                  <a:ext cx="34560" cy="104040"/>
                </p14:xfrm>
              </p:contentPart>
            </mc:Choice>
            <mc:Fallback xmlns="">
              <p:pic>
                <p:nvPicPr>
                  <p:cNvPr id="170" name="Ink 169">
                    <a:extLst>
                      <a:ext uri="{FF2B5EF4-FFF2-40B4-BE49-F238E27FC236}">
                        <a16:creationId xmlns:a16="http://schemas.microsoft.com/office/drawing/2014/main" id="{4A9F9C3F-4ADF-44C8-A4B5-067D02A5E966}"/>
                      </a:ext>
                    </a:extLst>
                  </p:cNvPr>
                  <p:cNvPicPr/>
                  <p:nvPr/>
                </p:nvPicPr>
                <p:blipFill>
                  <a:blip r:embed="rId678"/>
                  <a:stretch>
                    <a:fillRect/>
                  </a:stretch>
                </p:blipFill>
                <p:spPr>
                  <a:xfrm>
                    <a:off x="5037408" y="3109176"/>
                    <a:ext cx="52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71" name="Ink 170">
                    <a:extLst>
                      <a:ext uri="{FF2B5EF4-FFF2-40B4-BE49-F238E27FC236}">
                        <a16:creationId xmlns:a16="http://schemas.microsoft.com/office/drawing/2014/main" id="{8674449D-C012-4C66-A4AE-AFDD06263F82}"/>
                      </a:ext>
                    </a:extLst>
                  </p14:cNvPr>
                  <p14:cNvContentPartPr/>
                  <p14:nvPr/>
                </p14:nvContentPartPr>
                <p14:xfrm>
                  <a:off x="5034888" y="3177936"/>
                  <a:ext cx="143280" cy="100440"/>
                </p14:xfrm>
              </p:contentPart>
            </mc:Choice>
            <mc:Fallback xmlns="">
              <p:pic>
                <p:nvPicPr>
                  <p:cNvPr id="171" name="Ink 170">
                    <a:extLst>
                      <a:ext uri="{FF2B5EF4-FFF2-40B4-BE49-F238E27FC236}">
                        <a16:creationId xmlns:a16="http://schemas.microsoft.com/office/drawing/2014/main" id="{8674449D-C012-4C66-A4AE-AFDD06263F82}"/>
                      </a:ext>
                    </a:extLst>
                  </p:cNvPr>
                  <p:cNvPicPr/>
                  <p:nvPr/>
                </p:nvPicPr>
                <p:blipFill>
                  <a:blip r:embed="rId680"/>
                  <a:stretch>
                    <a:fillRect/>
                  </a:stretch>
                </p:blipFill>
                <p:spPr>
                  <a:xfrm>
                    <a:off x="5025888" y="3169296"/>
                    <a:ext cx="160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72" name="Ink 171">
                    <a:extLst>
                      <a:ext uri="{FF2B5EF4-FFF2-40B4-BE49-F238E27FC236}">
                        <a16:creationId xmlns:a16="http://schemas.microsoft.com/office/drawing/2014/main" id="{81A3A410-42B2-46A3-BBC7-DD60998C4575}"/>
                      </a:ext>
                    </a:extLst>
                  </p14:cNvPr>
                  <p14:cNvContentPartPr/>
                  <p14:nvPr/>
                </p14:nvContentPartPr>
                <p14:xfrm>
                  <a:off x="5154408" y="3154536"/>
                  <a:ext cx="24840" cy="360"/>
                </p14:xfrm>
              </p:contentPart>
            </mc:Choice>
            <mc:Fallback xmlns="">
              <p:pic>
                <p:nvPicPr>
                  <p:cNvPr id="172" name="Ink 171">
                    <a:extLst>
                      <a:ext uri="{FF2B5EF4-FFF2-40B4-BE49-F238E27FC236}">
                        <a16:creationId xmlns:a16="http://schemas.microsoft.com/office/drawing/2014/main" id="{81A3A410-42B2-46A3-BBC7-DD60998C4575}"/>
                      </a:ext>
                    </a:extLst>
                  </p:cNvPr>
                  <p:cNvPicPr/>
                  <p:nvPr/>
                </p:nvPicPr>
                <p:blipFill>
                  <a:blip r:embed="rId682"/>
                  <a:stretch>
                    <a:fillRect/>
                  </a:stretch>
                </p:blipFill>
                <p:spPr>
                  <a:xfrm>
                    <a:off x="5145408" y="3145536"/>
                    <a:ext cx="4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73" name="Ink 172">
                    <a:extLst>
                      <a:ext uri="{FF2B5EF4-FFF2-40B4-BE49-F238E27FC236}">
                        <a16:creationId xmlns:a16="http://schemas.microsoft.com/office/drawing/2014/main" id="{16FE1F66-4514-44BD-ADE3-541D50D0CB77}"/>
                      </a:ext>
                    </a:extLst>
                  </p14:cNvPr>
                  <p14:cNvContentPartPr/>
                  <p14:nvPr/>
                </p14:nvContentPartPr>
                <p14:xfrm>
                  <a:off x="5220288" y="3164616"/>
                  <a:ext cx="73440" cy="92520"/>
                </p14:xfrm>
              </p:contentPart>
            </mc:Choice>
            <mc:Fallback xmlns="">
              <p:pic>
                <p:nvPicPr>
                  <p:cNvPr id="173" name="Ink 172">
                    <a:extLst>
                      <a:ext uri="{FF2B5EF4-FFF2-40B4-BE49-F238E27FC236}">
                        <a16:creationId xmlns:a16="http://schemas.microsoft.com/office/drawing/2014/main" id="{16FE1F66-4514-44BD-ADE3-541D50D0CB77}"/>
                      </a:ext>
                    </a:extLst>
                  </p:cNvPr>
                  <p:cNvPicPr/>
                  <p:nvPr/>
                </p:nvPicPr>
                <p:blipFill>
                  <a:blip r:embed="rId684"/>
                  <a:stretch>
                    <a:fillRect/>
                  </a:stretch>
                </p:blipFill>
                <p:spPr>
                  <a:xfrm>
                    <a:off x="5211648" y="3155616"/>
                    <a:ext cx="91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74" name="Ink 173">
                    <a:extLst>
                      <a:ext uri="{FF2B5EF4-FFF2-40B4-BE49-F238E27FC236}">
                        <a16:creationId xmlns:a16="http://schemas.microsoft.com/office/drawing/2014/main" id="{1FA1277A-4884-40EE-8552-C9E7B490E298}"/>
                      </a:ext>
                    </a:extLst>
                  </p14:cNvPr>
                  <p14:cNvContentPartPr/>
                  <p14:nvPr/>
                </p14:nvContentPartPr>
                <p14:xfrm>
                  <a:off x="5381208" y="3225456"/>
                  <a:ext cx="69480" cy="7560"/>
                </p14:xfrm>
              </p:contentPart>
            </mc:Choice>
            <mc:Fallback xmlns="">
              <p:pic>
                <p:nvPicPr>
                  <p:cNvPr id="174" name="Ink 173">
                    <a:extLst>
                      <a:ext uri="{FF2B5EF4-FFF2-40B4-BE49-F238E27FC236}">
                        <a16:creationId xmlns:a16="http://schemas.microsoft.com/office/drawing/2014/main" id="{1FA1277A-4884-40EE-8552-C9E7B490E298}"/>
                      </a:ext>
                    </a:extLst>
                  </p:cNvPr>
                  <p:cNvPicPr/>
                  <p:nvPr/>
                </p:nvPicPr>
                <p:blipFill>
                  <a:blip r:embed="rId686"/>
                  <a:stretch>
                    <a:fillRect/>
                  </a:stretch>
                </p:blipFill>
                <p:spPr>
                  <a:xfrm>
                    <a:off x="5372208" y="3216456"/>
                    <a:ext cx="87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75" name="Ink 174">
                    <a:extLst>
                      <a:ext uri="{FF2B5EF4-FFF2-40B4-BE49-F238E27FC236}">
                        <a16:creationId xmlns:a16="http://schemas.microsoft.com/office/drawing/2014/main" id="{2373AD6B-409B-4DBC-A65A-7466F59B568F}"/>
                      </a:ext>
                    </a:extLst>
                  </p14:cNvPr>
                  <p14:cNvContentPartPr/>
                  <p14:nvPr/>
                </p14:nvContentPartPr>
                <p14:xfrm>
                  <a:off x="5523768" y="3090816"/>
                  <a:ext cx="120960" cy="117720"/>
                </p14:xfrm>
              </p:contentPart>
            </mc:Choice>
            <mc:Fallback xmlns="">
              <p:pic>
                <p:nvPicPr>
                  <p:cNvPr id="175" name="Ink 174">
                    <a:extLst>
                      <a:ext uri="{FF2B5EF4-FFF2-40B4-BE49-F238E27FC236}">
                        <a16:creationId xmlns:a16="http://schemas.microsoft.com/office/drawing/2014/main" id="{2373AD6B-409B-4DBC-A65A-7466F59B568F}"/>
                      </a:ext>
                    </a:extLst>
                  </p:cNvPr>
                  <p:cNvPicPr/>
                  <p:nvPr/>
                </p:nvPicPr>
                <p:blipFill>
                  <a:blip r:embed="rId688"/>
                  <a:stretch>
                    <a:fillRect/>
                  </a:stretch>
                </p:blipFill>
                <p:spPr>
                  <a:xfrm>
                    <a:off x="5515128" y="3082176"/>
                    <a:ext cx="138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70" name="Ink 369">
                    <a:extLst>
                      <a:ext uri="{FF2B5EF4-FFF2-40B4-BE49-F238E27FC236}">
                        <a16:creationId xmlns:a16="http://schemas.microsoft.com/office/drawing/2014/main" id="{ADC4D089-4713-4D04-8F41-0743DC44A385}"/>
                      </a:ext>
                    </a:extLst>
                  </p14:cNvPr>
                  <p14:cNvContentPartPr/>
                  <p14:nvPr/>
                </p14:nvContentPartPr>
                <p14:xfrm>
                  <a:off x="4031208" y="3542256"/>
                  <a:ext cx="1101600" cy="230040"/>
                </p14:xfrm>
              </p:contentPart>
            </mc:Choice>
            <mc:Fallback xmlns="">
              <p:pic>
                <p:nvPicPr>
                  <p:cNvPr id="370" name="Ink 369">
                    <a:extLst>
                      <a:ext uri="{FF2B5EF4-FFF2-40B4-BE49-F238E27FC236}">
                        <a16:creationId xmlns:a16="http://schemas.microsoft.com/office/drawing/2014/main" id="{ADC4D089-4713-4D04-8F41-0743DC44A385}"/>
                      </a:ext>
                    </a:extLst>
                  </p:cNvPr>
                  <p:cNvPicPr/>
                  <p:nvPr/>
                </p:nvPicPr>
                <p:blipFill>
                  <a:blip r:embed="rId690"/>
                  <a:stretch>
                    <a:fillRect/>
                  </a:stretch>
                </p:blipFill>
                <p:spPr>
                  <a:xfrm>
                    <a:off x="4022208" y="3533256"/>
                    <a:ext cx="1119240" cy="247680"/>
                  </a:xfrm>
                  <a:prstGeom prst="rect">
                    <a:avLst/>
                  </a:prstGeom>
                </p:spPr>
              </p:pic>
            </mc:Fallback>
          </mc:AlternateContent>
        </p:grpSp>
        <p:grpSp>
          <p:nvGrpSpPr>
            <p:cNvPr id="379" name="Group 378">
              <a:extLst>
                <a:ext uri="{FF2B5EF4-FFF2-40B4-BE49-F238E27FC236}">
                  <a16:creationId xmlns:a16="http://schemas.microsoft.com/office/drawing/2014/main" id="{02C211EB-D208-4533-ABA9-E85B692A3368}"/>
                </a:ext>
              </a:extLst>
            </p:cNvPr>
            <p:cNvGrpSpPr/>
            <p:nvPr/>
          </p:nvGrpSpPr>
          <p:grpSpPr>
            <a:xfrm>
              <a:off x="901008" y="4254696"/>
              <a:ext cx="932760" cy="435600"/>
              <a:chOff x="901008" y="4254696"/>
              <a:chExt cx="932760" cy="435600"/>
            </a:xfrm>
          </p:grpSpPr>
          <mc:AlternateContent xmlns:mc="http://schemas.openxmlformats.org/markup-compatibility/2006" xmlns:p14="http://schemas.microsoft.com/office/powerpoint/2010/main">
            <mc:Choice Requires="p14">
              <p:contentPart p14:bwMode="auto" r:id="rId691">
                <p14:nvContentPartPr>
                  <p14:cNvPr id="372" name="Ink 371">
                    <a:extLst>
                      <a:ext uri="{FF2B5EF4-FFF2-40B4-BE49-F238E27FC236}">
                        <a16:creationId xmlns:a16="http://schemas.microsoft.com/office/drawing/2014/main" id="{4EA28FE6-F912-4F59-9AC2-18D06C77BDAF}"/>
                      </a:ext>
                    </a:extLst>
                  </p14:cNvPr>
                  <p14:cNvContentPartPr/>
                  <p14:nvPr/>
                </p14:nvContentPartPr>
                <p14:xfrm>
                  <a:off x="1610568" y="4254696"/>
                  <a:ext cx="223200" cy="227160"/>
                </p14:xfrm>
              </p:contentPart>
            </mc:Choice>
            <mc:Fallback xmlns="">
              <p:pic>
                <p:nvPicPr>
                  <p:cNvPr id="372" name="Ink 371">
                    <a:extLst>
                      <a:ext uri="{FF2B5EF4-FFF2-40B4-BE49-F238E27FC236}">
                        <a16:creationId xmlns:a16="http://schemas.microsoft.com/office/drawing/2014/main" id="{4EA28FE6-F912-4F59-9AC2-18D06C77BDAF}"/>
                      </a:ext>
                    </a:extLst>
                  </p:cNvPr>
                  <p:cNvPicPr/>
                  <p:nvPr/>
                </p:nvPicPr>
                <p:blipFill>
                  <a:blip r:embed="rId692"/>
                  <a:stretch>
                    <a:fillRect/>
                  </a:stretch>
                </p:blipFill>
                <p:spPr>
                  <a:xfrm>
                    <a:off x="1601928" y="4245696"/>
                    <a:ext cx="240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73" name="Ink 372">
                    <a:extLst>
                      <a:ext uri="{FF2B5EF4-FFF2-40B4-BE49-F238E27FC236}">
                        <a16:creationId xmlns:a16="http://schemas.microsoft.com/office/drawing/2014/main" id="{8C708623-BF80-44DF-8441-892337203494}"/>
                      </a:ext>
                    </a:extLst>
                  </p14:cNvPr>
                  <p14:cNvContentPartPr/>
                  <p14:nvPr/>
                </p14:nvContentPartPr>
                <p14:xfrm>
                  <a:off x="1063008" y="4405536"/>
                  <a:ext cx="156960" cy="154080"/>
                </p14:xfrm>
              </p:contentPart>
            </mc:Choice>
            <mc:Fallback xmlns="">
              <p:pic>
                <p:nvPicPr>
                  <p:cNvPr id="373" name="Ink 372">
                    <a:extLst>
                      <a:ext uri="{FF2B5EF4-FFF2-40B4-BE49-F238E27FC236}">
                        <a16:creationId xmlns:a16="http://schemas.microsoft.com/office/drawing/2014/main" id="{8C708623-BF80-44DF-8441-892337203494}"/>
                      </a:ext>
                    </a:extLst>
                  </p:cNvPr>
                  <p:cNvPicPr/>
                  <p:nvPr/>
                </p:nvPicPr>
                <p:blipFill>
                  <a:blip r:embed="rId694"/>
                  <a:stretch>
                    <a:fillRect/>
                  </a:stretch>
                </p:blipFill>
                <p:spPr>
                  <a:xfrm>
                    <a:off x="1054368" y="4396536"/>
                    <a:ext cx="174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74" name="Ink 373">
                    <a:extLst>
                      <a:ext uri="{FF2B5EF4-FFF2-40B4-BE49-F238E27FC236}">
                        <a16:creationId xmlns:a16="http://schemas.microsoft.com/office/drawing/2014/main" id="{54AD5EDC-DD5B-42E3-9370-3DDEAAD84BCD}"/>
                      </a:ext>
                    </a:extLst>
                  </p14:cNvPr>
                  <p14:cNvContentPartPr/>
                  <p14:nvPr/>
                </p14:nvContentPartPr>
                <p14:xfrm>
                  <a:off x="1202328" y="4440456"/>
                  <a:ext cx="105480" cy="102600"/>
                </p14:xfrm>
              </p:contentPart>
            </mc:Choice>
            <mc:Fallback xmlns="">
              <p:pic>
                <p:nvPicPr>
                  <p:cNvPr id="374" name="Ink 373">
                    <a:extLst>
                      <a:ext uri="{FF2B5EF4-FFF2-40B4-BE49-F238E27FC236}">
                        <a16:creationId xmlns:a16="http://schemas.microsoft.com/office/drawing/2014/main" id="{54AD5EDC-DD5B-42E3-9370-3DDEAAD84BCD}"/>
                      </a:ext>
                    </a:extLst>
                  </p:cNvPr>
                  <p:cNvPicPr/>
                  <p:nvPr/>
                </p:nvPicPr>
                <p:blipFill>
                  <a:blip r:embed="rId696"/>
                  <a:stretch>
                    <a:fillRect/>
                  </a:stretch>
                </p:blipFill>
                <p:spPr>
                  <a:xfrm>
                    <a:off x="1193688" y="4431456"/>
                    <a:ext cx="12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75" name="Ink 374">
                    <a:extLst>
                      <a:ext uri="{FF2B5EF4-FFF2-40B4-BE49-F238E27FC236}">
                        <a16:creationId xmlns:a16="http://schemas.microsoft.com/office/drawing/2014/main" id="{F242CF23-3BD6-4BD9-BD6E-4B62AD47DF86}"/>
                      </a:ext>
                    </a:extLst>
                  </p14:cNvPr>
                  <p14:cNvContentPartPr/>
                  <p14:nvPr/>
                </p14:nvContentPartPr>
                <p14:xfrm>
                  <a:off x="1192968" y="4401576"/>
                  <a:ext cx="262080" cy="129960"/>
                </p14:xfrm>
              </p:contentPart>
            </mc:Choice>
            <mc:Fallback xmlns="">
              <p:pic>
                <p:nvPicPr>
                  <p:cNvPr id="375" name="Ink 374">
                    <a:extLst>
                      <a:ext uri="{FF2B5EF4-FFF2-40B4-BE49-F238E27FC236}">
                        <a16:creationId xmlns:a16="http://schemas.microsoft.com/office/drawing/2014/main" id="{F242CF23-3BD6-4BD9-BD6E-4B62AD47DF86}"/>
                      </a:ext>
                    </a:extLst>
                  </p:cNvPr>
                  <p:cNvPicPr/>
                  <p:nvPr/>
                </p:nvPicPr>
                <p:blipFill>
                  <a:blip r:embed="rId698"/>
                  <a:stretch>
                    <a:fillRect/>
                  </a:stretch>
                </p:blipFill>
                <p:spPr>
                  <a:xfrm>
                    <a:off x="1183968" y="4392936"/>
                    <a:ext cx="279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77" name="Ink 376">
                    <a:extLst>
                      <a:ext uri="{FF2B5EF4-FFF2-40B4-BE49-F238E27FC236}">
                        <a16:creationId xmlns:a16="http://schemas.microsoft.com/office/drawing/2014/main" id="{55AA437E-1022-4B02-BB7A-D73BDF5AD5A6}"/>
                      </a:ext>
                    </a:extLst>
                  </p14:cNvPr>
                  <p14:cNvContentPartPr/>
                  <p14:nvPr/>
                </p14:nvContentPartPr>
                <p14:xfrm>
                  <a:off x="901008" y="4271976"/>
                  <a:ext cx="653760" cy="378360"/>
                </p14:xfrm>
              </p:contentPart>
            </mc:Choice>
            <mc:Fallback xmlns="">
              <p:pic>
                <p:nvPicPr>
                  <p:cNvPr id="377" name="Ink 376">
                    <a:extLst>
                      <a:ext uri="{FF2B5EF4-FFF2-40B4-BE49-F238E27FC236}">
                        <a16:creationId xmlns:a16="http://schemas.microsoft.com/office/drawing/2014/main" id="{55AA437E-1022-4B02-BB7A-D73BDF5AD5A6}"/>
                      </a:ext>
                    </a:extLst>
                  </p:cNvPr>
                  <p:cNvPicPr/>
                  <p:nvPr/>
                </p:nvPicPr>
                <p:blipFill>
                  <a:blip r:embed="rId700"/>
                  <a:stretch>
                    <a:fillRect/>
                  </a:stretch>
                </p:blipFill>
                <p:spPr>
                  <a:xfrm>
                    <a:off x="892368" y="4262976"/>
                    <a:ext cx="6714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78" name="Ink 377">
                    <a:extLst>
                      <a:ext uri="{FF2B5EF4-FFF2-40B4-BE49-F238E27FC236}">
                        <a16:creationId xmlns:a16="http://schemas.microsoft.com/office/drawing/2014/main" id="{ED817101-2A83-472A-AE2C-FAFA34691E4C}"/>
                      </a:ext>
                    </a:extLst>
                  </p14:cNvPr>
                  <p14:cNvContentPartPr/>
                  <p14:nvPr/>
                </p14:nvContentPartPr>
                <p14:xfrm>
                  <a:off x="942768" y="4637016"/>
                  <a:ext cx="571320" cy="53280"/>
                </p14:xfrm>
              </p:contentPart>
            </mc:Choice>
            <mc:Fallback xmlns="">
              <p:pic>
                <p:nvPicPr>
                  <p:cNvPr id="378" name="Ink 377">
                    <a:extLst>
                      <a:ext uri="{FF2B5EF4-FFF2-40B4-BE49-F238E27FC236}">
                        <a16:creationId xmlns:a16="http://schemas.microsoft.com/office/drawing/2014/main" id="{ED817101-2A83-472A-AE2C-FAFA34691E4C}"/>
                      </a:ext>
                    </a:extLst>
                  </p:cNvPr>
                  <p:cNvPicPr/>
                  <p:nvPr/>
                </p:nvPicPr>
                <p:blipFill>
                  <a:blip r:embed="rId702"/>
                  <a:stretch>
                    <a:fillRect/>
                  </a:stretch>
                </p:blipFill>
                <p:spPr>
                  <a:xfrm>
                    <a:off x="933768" y="4628376"/>
                    <a:ext cx="588960" cy="70920"/>
                  </a:xfrm>
                  <a:prstGeom prst="rect">
                    <a:avLst/>
                  </a:prstGeom>
                </p:spPr>
              </p:pic>
            </mc:Fallback>
          </mc:AlternateContent>
        </p:grpSp>
        <p:grpSp>
          <p:nvGrpSpPr>
            <p:cNvPr id="435" name="Group 434">
              <a:extLst>
                <a:ext uri="{FF2B5EF4-FFF2-40B4-BE49-F238E27FC236}">
                  <a16:creationId xmlns:a16="http://schemas.microsoft.com/office/drawing/2014/main" id="{EA0473F3-6E6B-4B9B-9690-302447C569E5}"/>
                </a:ext>
              </a:extLst>
            </p:cNvPr>
            <p:cNvGrpSpPr/>
            <p:nvPr/>
          </p:nvGrpSpPr>
          <p:grpSpPr>
            <a:xfrm>
              <a:off x="5358528" y="5184216"/>
              <a:ext cx="676440" cy="775080"/>
              <a:chOff x="5358528" y="5184216"/>
              <a:chExt cx="676440" cy="775080"/>
            </a:xfrm>
          </p:grpSpPr>
          <mc:AlternateContent xmlns:mc="http://schemas.openxmlformats.org/markup-compatibility/2006" xmlns:p14="http://schemas.microsoft.com/office/powerpoint/2010/main">
            <mc:Choice Requires="p14">
              <p:contentPart p14:bwMode="auto" r:id="rId703">
                <p14:nvContentPartPr>
                  <p14:cNvPr id="430" name="Ink 429">
                    <a:extLst>
                      <a:ext uri="{FF2B5EF4-FFF2-40B4-BE49-F238E27FC236}">
                        <a16:creationId xmlns:a16="http://schemas.microsoft.com/office/drawing/2014/main" id="{50006DF2-0739-4A74-80C8-728A43FD7FB8}"/>
                      </a:ext>
                    </a:extLst>
                  </p14:cNvPr>
                  <p14:cNvContentPartPr/>
                  <p14:nvPr/>
                </p14:nvContentPartPr>
                <p14:xfrm>
                  <a:off x="5394168" y="5184216"/>
                  <a:ext cx="205200" cy="321480"/>
                </p14:xfrm>
              </p:contentPart>
            </mc:Choice>
            <mc:Fallback xmlns="">
              <p:pic>
                <p:nvPicPr>
                  <p:cNvPr id="430" name="Ink 429">
                    <a:extLst>
                      <a:ext uri="{FF2B5EF4-FFF2-40B4-BE49-F238E27FC236}">
                        <a16:creationId xmlns:a16="http://schemas.microsoft.com/office/drawing/2014/main" id="{50006DF2-0739-4A74-80C8-728A43FD7FB8}"/>
                      </a:ext>
                    </a:extLst>
                  </p:cNvPr>
                  <p:cNvPicPr/>
                  <p:nvPr/>
                </p:nvPicPr>
                <p:blipFill>
                  <a:blip r:embed="rId704"/>
                  <a:stretch>
                    <a:fillRect/>
                  </a:stretch>
                </p:blipFill>
                <p:spPr>
                  <a:xfrm>
                    <a:off x="5385528" y="5175576"/>
                    <a:ext cx="2228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1" name="Ink 430">
                    <a:extLst>
                      <a:ext uri="{FF2B5EF4-FFF2-40B4-BE49-F238E27FC236}">
                        <a16:creationId xmlns:a16="http://schemas.microsoft.com/office/drawing/2014/main" id="{4D0D35B9-C06C-4EC7-B6C5-B48A51A0DA0E}"/>
                      </a:ext>
                    </a:extLst>
                  </p14:cNvPr>
                  <p14:cNvContentPartPr/>
                  <p14:nvPr/>
                </p14:nvContentPartPr>
                <p14:xfrm>
                  <a:off x="5505408" y="5607576"/>
                  <a:ext cx="128880" cy="212400"/>
                </p14:xfrm>
              </p:contentPart>
            </mc:Choice>
            <mc:Fallback xmlns="">
              <p:pic>
                <p:nvPicPr>
                  <p:cNvPr id="431" name="Ink 430">
                    <a:extLst>
                      <a:ext uri="{FF2B5EF4-FFF2-40B4-BE49-F238E27FC236}">
                        <a16:creationId xmlns:a16="http://schemas.microsoft.com/office/drawing/2014/main" id="{4D0D35B9-C06C-4EC7-B6C5-B48A51A0DA0E}"/>
                      </a:ext>
                    </a:extLst>
                  </p:cNvPr>
                  <p:cNvPicPr/>
                  <p:nvPr/>
                </p:nvPicPr>
                <p:blipFill>
                  <a:blip r:embed="rId706"/>
                  <a:stretch>
                    <a:fillRect/>
                  </a:stretch>
                </p:blipFill>
                <p:spPr>
                  <a:xfrm>
                    <a:off x="5496408" y="5598576"/>
                    <a:ext cx="146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2" name="Ink 431">
                    <a:extLst>
                      <a:ext uri="{FF2B5EF4-FFF2-40B4-BE49-F238E27FC236}">
                        <a16:creationId xmlns:a16="http://schemas.microsoft.com/office/drawing/2014/main" id="{21E175F8-2C6F-4E5F-A00D-2151F9EFCCEC}"/>
                      </a:ext>
                    </a:extLst>
                  </p14:cNvPr>
                  <p14:cNvContentPartPr/>
                  <p14:nvPr/>
                </p14:nvContentPartPr>
                <p14:xfrm>
                  <a:off x="5665968" y="5631696"/>
                  <a:ext cx="105480" cy="136800"/>
                </p14:xfrm>
              </p:contentPart>
            </mc:Choice>
            <mc:Fallback xmlns="">
              <p:pic>
                <p:nvPicPr>
                  <p:cNvPr id="432" name="Ink 431">
                    <a:extLst>
                      <a:ext uri="{FF2B5EF4-FFF2-40B4-BE49-F238E27FC236}">
                        <a16:creationId xmlns:a16="http://schemas.microsoft.com/office/drawing/2014/main" id="{21E175F8-2C6F-4E5F-A00D-2151F9EFCCEC}"/>
                      </a:ext>
                    </a:extLst>
                  </p:cNvPr>
                  <p:cNvPicPr/>
                  <p:nvPr/>
                </p:nvPicPr>
                <p:blipFill>
                  <a:blip r:embed="rId708"/>
                  <a:stretch>
                    <a:fillRect/>
                  </a:stretch>
                </p:blipFill>
                <p:spPr>
                  <a:xfrm>
                    <a:off x="5657328" y="5623056"/>
                    <a:ext cx="123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3" name="Ink 432">
                    <a:extLst>
                      <a:ext uri="{FF2B5EF4-FFF2-40B4-BE49-F238E27FC236}">
                        <a16:creationId xmlns:a16="http://schemas.microsoft.com/office/drawing/2014/main" id="{1F59BFFB-39DA-4429-A3DE-2F04991DEF80}"/>
                      </a:ext>
                    </a:extLst>
                  </p14:cNvPr>
                  <p14:cNvContentPartPr/>
                  <p14:nvPr/>
                </p14:nvContentPartPr>
                <p14:xfrm>
                  <a:off x="5626368" y="5611176"/>
                  <a:ext cx="300960" cy="179640"/>
                </p14:xfrm>
              </p:contentPart>
            </mc:Choice>
            <mc:Fallback xmlns="">
              <p:pic>
                <p:nvPicPr>
                  <p:cNvPr id="433" name="Ink 432">
                    <a:extLst>
                      <a:ext uri="{FF2B5EF4-FFF2-40B4-BE49-F238E27FC236}">
                        <a16:creationId xmlns:a16="http://schemas.microsoft.com/office/drawing/2014/main" id="{1F59BFFB-39DA-4429-A3DE-2F04991DEF80}"/>
                      </a:ext>
                    </a:extLst>
                  </p:cNvPr>
                  <p:cNvPicPr/>
                  <p:nvPr/>
                </p:nvPicPr>
                <p:blipFill>
                  <a:blip r:embed="rId710"/>
                  <a:stretch>
                    <a:fillRect/>
                  </a:stretch>
                </p:blipFill>
                <p:spPr>
                  <a:xfrm>
                    <a:off x="5617728" y="5602176"/>
                    <a:ext cx="318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4" name="Ink 433">
                    <a:extLst>
                      <a:ext uri="{FF2B5EF4-FFF2-40B4-BE49-F238E27FC236}">
                        <a16:creationId xmlns:a16="http://schemas.microsoft.com/office/drawing/2014/main" id="{5CB6313E-0179-4FB8-BDAA-731156AEB26F}"/>
                      </a:ext>
                    </a:extLst>
                  </p14:cNvPr>
                  <p14:cNvContentPartPr/>
                  <p14:nvPr/>
                </p14:nvContentPartPr>
                <p14:xfrm>
                  <a:off x="5358528" y="5494536"/>
                  <a:ext cx="676440" cy="464760"/>
                </p14:xfrm>
              </p:contentPart>
            </mc:Choice>
            <mc:Fallback xmlns="">
              <p:pic>
                <p:nvPicPr>
                  <p:cNvPr id="434" name="Ink 433">
                    <a:extLst>
                      <a:ext uri="{FF2B5EF4-FFF2-40B4-BE49-F238E27FC236}">
                        <a16:creationId xmlns:a16="http://schemas.microsoft.com/office/drawing/2014/main" id="{5CB6313E-0179-4FB8-BDAA-731156AEB26F}"/>
                      </a:ext>
                    </a:extLst>
                  </p:cNvPr>
                  <p:cNvPicPr/>
                  <p:nvPr/>
                </p:nvPicPr>
                <p:blipFill>
                  <a:blip r:embed="rId712"/>
                  <a:stretch>
                    <a:fillRect/>
                  </a:stretch>
                </p:blipFill>
                <p:spPr>
                  <a:xfrm>
                    <a:off x="5349528" y="5485896"/>
                    <a:ext cx="694080" cy="48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3">
              <p14:nvContentPartPr>
                <p14:cNvPr id="436" name="Ink 435">
                  <a:extLst>
                    <a:ext uri="{FF2B5EF4-FFF2-40B4-BE49-F238E27FC236}">
                      <a16:creationId xmlns:a16="http://schemas.microsoft.com/office/drawing/2014/main" id="{94767A85-851F-46F8-B50C-CCEE6668CC89}"/>
                    </a:ext>
                  </a:extLst>
                </p14:cNvPr>
                <p14:cNvContentPartPr/>
                <p14:nvPr/>
              </p14:nvContentPartPr>
              <p14:xfrm>
                <a:off x="5881608" y="4757256"/>
                <a:ext cx="931320" cy="495360"/>
              </p14:xfrm>
            </p:contentPart>
          </mc:Choice>
          <mc:Fallback xmlns="">
            <p:pic>
              <p:nvPicPr>
                <p:cNvPr id="436" name="Ink 435">
                  <a:extLst>
                    <a:ext uri="{FF2B5EF4-FFF2-40B4-BE49-F238E27FC236}">
                      <a16:creationId xmlns:a16="http://schemas.microsoft.com/office/drawing/2014/main" id="{94767A85-851F-46F8-B50C-CCEE6668CC89}"/>
                    </a:ext>
                  </a:extLst>
                </p:cNvPr>
                <p:cNvPicPr/>
                <p:nvPr/>
              </p:nvPicPr>
              <p:blipFill>
                <a:blip r:embed="rId714"/>
                <a:stretch>
                  <a:fillRect/>
                </a:stretch>
              </p:blipFill>
              <p:spPr>
                <a:xfrm>
                  <a:off x="5872968" y="4748256"/>
                  <a:ext cx="948960" cy="513000"/>
                </a:xfrm>
                <a:prstGeom prst="rect">
                  <a:avLst/>
                </a:prstGeom>
              </p:spPr>
            </p:pic>
          </mc:Fallback>
        </mc:AlternateContent>
        <p:grpSp>
          <p:nvGrpSpPr>
            <p:cNvPr id="472" name="Group 471">
              <a:extLst>
                <a:ext uri="{FF2B5EF4-FFF2-40B4-BE49-F238E27FC236}">
                  <a16:creationId xmlns:a16="http://schemas.microsoft.com/office/drawing/2014/main" id="{E0D9052A-7C49-4AA7-A3EC-0EB132CBF07C}"/>
                </a:ext>
              </a:extLst>
            </p:cNvPr>
            <p:cNvGrpSpPr/>
            <p:nvPr/>
          </p:nvGrpSpPr>
          <p:grpSpPr>
            <a:xfrm>
              <a:off x="1633608" y="882576"/>
              <a:ext cx="1175760" cy="365400"/>
              <a:chOff x="1633608" y="882576"/>
              <a:chExt cx="1175760" cy="365400"/>
            </a:xfrm>
          </p:grpSpPr>
          <mc:AlternateContent xmlns:mc="http://schemas.openxmlformats.org/markup-compatibility/2006" xmlns:p14="http://schemas.microsoft.com/office/powerpoint/2010/main">
            <mc:Choice Requires="p14">
              <p:contentPart p14:bwMode="auto" r:id="rId715">
                <p14:nvContentPartPr>
                  <p14:cNvPr id="464" name="Ink 463">
                    <a:extLst>
                      <a:ext uri="{FF2B5EF4-FFF2-40B4-BE49-F238E27FC236}">
                        <a16:creationId xmlns:a16="http://schemas.microsoft.com/office/drawing/2014/main" id="{815E5705-B532-4F05-8685-5BDAAB54AA07}"/>
                      </a:ext>
                    </a:extLst>
                  </p14:cNvPr>
                  <p14:cNvContentPartPr/>
                  <p14:nvPr/>
                </p14:nvContentPartPr>
                <p14:xfrm>
                  <a:off x="2207088" y="882576"/>
                  <a:ext cx="602280" cy="365400"/>
                </p14:xfrm>
              </p:contentPart>
            </mc:Choice>
            <mc:Fallback xmlns="">
              <p:pic>
                <p:nvPicPr>
                  <p:cNvPr id="464" name="Ink 463">
                    <a:extLst>
                      <a:ext uri="{FF2B5EF4-FFF2-40B4-BE49-F238E27FC236}">
                        <a16:creationId xmlns:a16="http://schemas.microsoft.com/office/drawing/2014/main" id="{815E5705-B532-4F05-8685-5BDAAB54AA07}"/>
                      </a:ext>
                    </a:extLst>
                  </p:cNvPr>
                  <p:cNvPicPr/>
                  <p:nvPr/>
                </p:nvPicPr>
                <p:blipFill>
                  <a:blip r:embed="rId716"/>
                  <a:stretch>
                    <a:fillRect/>
                  </a:stretch>
                </p:blipFill>
                <p:spPr>
                  <a:xfrm>
                    <a:off x="2198448" y="873936"/>
                    <a:ext cx="6199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5" name="Ink 464">
                    <a:extLst>
                      <a:ext uri="{FF2B5EF4-FFF2-40B4-BE49-F238E27FC236}">
                        <a16:creationId xmlns:a16="http://schemas.microsoft.com/office/drawing/2014/main" id="{28CDD752-1B1C-44C8-B61B-9DF131E54AEE}"/>
                      </a:ext>
                    </a:extLst>
                  </p14:cNvPr>
                  <p14:cNvContentPartPr/>
                  <p14:nvPr/>
                </p14:nvContentPartPr>
                <p14:xfrm>
                  <a:off x="1633608" y="1005336"/>
                  <a:ext cx="149760" cy="186480"/>
                </p14:xfrm>
              </p:contentPart>
            </mc:Choice>
            <mc:Fallback xmlns="">
              <p:pic>
                <p:nvPicPr>
                  <p:cNvPr id="465" name="Ink 464">
                    <a:extLst>
                      <a:ext uri="{FF2B5EF4-FFF2-40B4-BE49-F238E27FC236}">
                        <a16:creationId xmlns:a16="http://schemas.microsoft.com/office/drawing/2014/main" id="{28CDD752-1B1C-44C8-B61B-9DF131E54AEE}"/>
                      </a:ext>
                    </a:extLst>
                  </p:cNvPr>
                  <p:cNvPicPr/>
                  <p:nvPr/>
                </p:nvPicPr>
                <p:blipFill>
                  <a:blip r:embed="rId718"/>
                  <a:stretch>
                    <a:fillRect/>
                  </a:stretch>
                </p:blipFill>
                <p:spPr>
                  <a:xfrm>
                    <a:off x="1624608" y="996696"/>
                    <a:ext cx="167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6" name="Ink 465">
                    <a:extLst>
                      <a:ext uri="{FF2B5EF4-FFF2-40B4-BE49-F238E27FC236}">
                        <a16:creationId xmlns:a16="http://schemas.microsoft.com/office/drawing/2014/main" id="{B1BC65E4-ECD2-4BD9-8B8D-05C971393069}"/>
                      </a:ext>
                    </a:extLst>
                  </p14:cNvPr>
                  <p14:cNvContentPartPr/>
                  <p14:nvPr/>
                </p14:nvContentPartPr>
                <p14:xfrm>
                  <a:off x="1641528" y="1054296"/>
                  <a:ext cx="234360" cy="109080"/>
                </p14:xfrm>
              </p:contentPart>
            </mc:Choice>
            <mc:Fallback xmlns="">
              <p:pic>
                <p:nvPicPr>
                  <p:cNvPr id="466" name="Ink 465">
                    <a:extLst>
                      <a:ext uri="{FF2B5EF4-FFF2-40B4-BE49-F238E27FC236}">
                        <a16:creationId xmlns:a16="http://schemas.microsoft.com/office/drawing/2014/main" id="{B1BC65E4-ECD2-4BD9-8B8D-05C971393069}"/>
                      </a:ext>
                    </a:extLst>
                  </p:cNvPr>
                  <p:cNvPicPr/>
                  <p:nvPr/>
                </p:nvPicPr>
                <p:blipFill>
                  <a:blip r:embed="rId720"/>
                  <a:stretch>
                    <a:fillRect/>
                  </a:stretch>
                </p:blipFill>
                <p:spPr>
                  <a:xfrm>
                    <a:off x="1632888" y="1045296"/>
                    <a:ext cx="25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7" name="Ink 466">
                    <a:extLst>
                      <a:ext uri="{FF2B5EF4-FFF2-40B4-BE49-F238E27FC236}">
                        <a16:creationId xmlns:a16="http://schemas.microsoft.com/office/drawing/2014/main" id="{4EF9D1F8-77A5-4E3F-B6AC-2177846A3792}"/>
                      </a:ext>
                    </a:extLst>
                  </p14:cNvPr>
                  <p14:cNvContentPartPr/>
                  <p14:nvPr/>
                </p14:nvContentPartPr>
                <p14:xfrm>
                  <a:off x="1732608" y="958176"/>
                  <a:ext cx="329760" cy="186480"/>
                </p14:xfrm>
              </p:contentPart>
            </mc:Choice>
            <mc:Fallback xmlns="">
              <p:pic>
                <p:nvPicPr>
                  <p:cNvPr id="467" name="Ink 466">
                    <a:extLst>
                      <a:ext uri="{FF2B5EF4-FFF2-40B4-BE49-F238E27FC236}">
                        <a16:creationId xmlns:a16="http://schemas.microsoft.com/office/drawing/2014/main" id="{4EF9D1F8-77A5-4E3F-B6AC-2177846A3792}"/>
                      </a:ext>
                    </a:extLst>
                  </p:cNvPr>
                  <p:cNvPicPr/>
                  <p:nvPr/>
                </p:nvPicPr>
                <p:blipFill>
                  <a:blip r:embed="rId722"/>
                  <a:stretch>
                    <a:fillRect/>
                  </a:stretch>
                </p:blipFill>
                <p:spPr>
                  <a:xfrm>
                    <a:off x="1723608" y="949536"/>
                    <a:ext cx="347400" cy="204120"/>
                  </a:xfrm>
                  <a:prstGeom prst="rect">
                    <a:avLst/>
                  </a:prstGeom>
                </p:spPr>
              </p:pic>
            </mc:Fallback>
          </mc:AlternateContent>
        </p:grpSp>
        <p:grpSp>
          <p:nvGrpSpPr>
            <p:cNvPr id="471" name="Group 470">
              <a:extLst>
                <a:ext uri="{FF2B5EF4-FFF2-40B4-BE49-F238E27FC236}">
                  <a16:creationId xmlns:a16="http://schemas.microsoft.com/office/drawing/2014/main" id="{688CE5A0-68FB-4A5C-9EEE-4B4391B10607}"/>
                </a:ext>
              </a:extLst>
            </p:cNvPr>
            <p:cNvGrpSpPr/>
            <p:nvPr/>
          </p:nvGrpSpPr>
          <p:grpSpPr>
            <a:xfrm>
              <a:off x="2603808" y="560736"/>
              <a:ext cx="460440" cy="216000"/>
              <a:chOff x="2603808" y="560736"/>
              <a:chExt cx="460440" cy="216000"/>
            </a:xfrm>
          </p:grpSpPr>
          <mc:AlternateContent xmlns:mc="http://schemas.openxmlformats.org/markup-compatibility/2006" xmlns:p14="http://schemas.microsoft.com/office/powerpoint/2010/main">
            <mc:Choice Requires="p14">
              <p:contentPart p14:bwMode="auto" r:id="rId723">
                <p14:nvContentPartPr>
                  <p14:cNvPr id="468" name="Ink 467">
                    <a:extLst>
                      <a:ext uri="{FF2B5EF4-FFF2-40B4-BE49-F238E27FC236}">
                        <a16:creationId xmlns:a16="http://schemas.microsoft.com/office/drawing/2014/main" id="{ABBD37CD-846C-4FE6-B31C-919DF99E11B4}"/>
                      </a:ext>
                    </a:extLst>
                  </p14:cNvPr>
                  <p14:cNvContentPartPr/>
                  <p14:nvPr/>
                </p14:nvContentPartPr>
                <p14:xfrm>
                  <a:off x="2614248" y="635256"/>
                  <a:ext cx="126720" cy="141480"/>
                </p14:xfrm>
              </p:contentPart>
            </mc:Choice>
            <mc:Fallback xmlns="">
              <p:pic>
                <p:nvPicPr>
                  <p:cNvPr id="468" name="Ink 467">
                    <a:extLst>
                      <a:ext uri="{FF2B5EF4-FFF2-40B4-BE49-F238E27FC236}">
                        <a16:creationId xmlns:a16="http://schemas.microsoft.com/office/drawing/2014/main" id="{ABBD37CD-846C-4FE6-B31C-919DF99E11B4}"/>
                      </a:ext>
                    </a:extLst>
                  </p:cNvPr>
                  <p:cNvPicPr/>
                  <p:nvPr/>
                </p:nvPicPr>
                <p:blipFill>
                  <a:blip r:embed="rId724"/>
                  <a:stretch>
                    <a:fillRect/>
                  </a:stretch>
                </p:blipFill>
                <p:spPr>
                  <a:xfrm>
                    <a:off x="2605248" y="626616"/>
                    <a:ext cx="144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9" name="Ink 468">
                    <a:extLst>
                      <a:ext uri="{FF2B5EF4-FFF2-40B4-BE49-F238E27FC236}">
                        <a16:creationId xmlns:a16="http://schemas.microsoft.com/office/drawing/2014/main" id="{5D19A7AE-A69F-4CCD-A61E-E406A794A5C9}"/>
                      </a:ext>
                    </a:extLst>
                  </p14:cNvPr>
                  <p14:cNvContentPartPr/>
                  <p14:nvPr/>
                </p14:nvContentPartPr>
                <p14:xfrm>
                  <a:off x="2603808" y="631296"/>
                  <a:ext cx="291960" cy="145440"/>
                </p14:xfrm>
              </p:contentPart>
            </mc:Choice>
            <mc:Fallback xmlns="">
              <p:pic>
                <p:nvPicPr>
                  <p:cNvPr id="469" name="Ink 468">
                    <a:extLst>
                      <a:ext uri="{FF2B5EF4-FFF2-40B4-BE49-F238E27FC236}">
                        <a16:creationId xmlns:a16="http://schemas.microsoft.com/office/drawing/2014/main" id="{5D19A7AE-A69F-4CCD-A61E-E406A794A5C9}"/>
                      </a:ext>
                    </a:extLst>
                  </p:cNvPr>
                  <p:cNvPicPr/>
                  <p:nvPr/>
                </p:nvPicPr>
                <p:blipFill>
                  <a:blip r:embed="rId726"/>
                  <a:stretch>
                    <a:fillRect/>
                  </a:stretch>
                </p:blipFill>
                <p:spPr>
                  <a:xfrm>
                    <a:off x="2594808" y="622656"/>
                    <a:ext cx="309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70" name="Ink 469">
                    <a:extLst>
                      <a:ext uri="{FF2B5EF4-FFF2-40B4-BE49-F238E27FC236}">
                        <a16:creationId xmlns:a16="http://schemas.microsoft.com/office/drawing/2014/main" id="{42F75F99-7A0B-4362-8B11-FAD6FFD1D94A}"/>
                      </a:ext>
                    </a:extLst>
                  </p14:cNvPr>
                  <p14:cNvContentPartPr/>
                  <p14:nvPr/>
                </p14:nvContentPartPr>
                <p14:xfrm>
                  <a:off x="2897928" y="560736"/>
                  <a:ext cx="166320" cy="204480"/>
                </p14:xfrm>
              </p:contentPart>
            </mc:Choice>
            <mc:Fallback xmlns="">
              <p:pic>
                <p:nvPicPr>
                  <p:cNvPr id="470" name="Ink 469">
                    <a:extLst>
                      <a:ext uri="{FF2B5EF4-FFF2-40B4-BE49-F238E27FC236}">
                        <a16:creationId xmlns:a16="http://schemas.microsoft.com/office/drawing/2014/main" id="{42F75F99-7A0B-4362-8B11-FAD6FFD1D94A}"/>
                      </a:ext>
                    </a:extLst>
                  </p:cNvPr>
                  <p:cNvPicPr/>
                  <p:nvPr/>
                </p:nvPicPr>
                <p:blipFill>
                  <a:blip r:embed="rId728"/>
                  <a:stretch>
                    <a:fillRect/>
                  </a:stretch>
                </p:blipFill>
                <p:spPr>
                  <a:xfrm>
                    <a:off x="2889288" y="551736"/>
                    <a:ext cx="183960" cy="222120"/>
                  </a:xfrm>
                  <a:prstGeom prst="rect">
                    <a:avLst/>
                  </a:prstGeom>
                </p:spPr>
              </p:pic>
            </mc:Fallback>
          </mc:AlternateContent>
        </p:grpSp>
        <p:grpSp>
          <p:nvGrpSpPr>
            <p:cNvPr id="475" name="Group 474">
              <a:extLst>
                <a:ext uri="{FF2B5EF4-FFF2-40B4-BE49-F238E27FC236}">
                  <a16:creationId xmlns:a16="http://schemas.microsoft.com/office/drawing/2014/main" id="{5F4F9E59-3249-4F7F-8082-61D5C960C391}"/>
                </a:ext>
              </a:extLst>
            </p:cNvPr>
            <p:cNvGrpSpPr/>
            <p:nvPr/>
          </p:nvGrpSpPr>
          <p:grpSpPr>
            <a:xfrm>
              <a:off x="4618368" y="943776"/>
              <a:ext cx="315360" cy="138960"/>
              <a:chOff x="4618368" y="943776"/>
              <a:chExt cx="315360" cy="138960"/>
            </a:xfrm>
          </p:grpSpPr>
          <mc:AlternateContent xmlns:mc="http://schemas.openxmlformats.org/markup-compatibility/2006" xmlns:p14="http://schemas.microsoft.com/office/powerpoint/2010/main">
            <mc:Choice Requires="p14">
              <p:contentPart p14:bwMode="auto" r:id="rId729">
                <p14:nvContentPartPr>
                  <p14:cNvPr id="473" name="Ink 472">
                    <a:extLst>
                      <a:ext uri="{FF2B5EF4-FFF2-40B4-BE49-F238E27FC236}">
                        <a16:creationId xmlns:a16="http://schemas.microsoft.com/office/drawing/2014/main" id="{6CF3B8A2-A391-49E8-A200-0BF9FE6BEC2C}"/>
                      </a:ext>
                    </a:extLst>
                  </p14:cNvPr>
                  <p14:cNvContentPartPr/>
                  <p14:nvPr/>
                </p14:nvContentPartPr>
                <p14:xfrm>
                  <a:off x="4618368" y="943776"/>
                  <a:ext cx="157680" cy="122400"/>
                </p14:xfrm>
              </p:contentPart>
            </mc:Choice>
            <mc:Fallback xmlns="">
              <p:pic>
                <p:nvPicPr>
                  <p:cNvPr id="473" name="Ink 472">
                    <a:extLst>
                      <a:ext uri="{FF2B5EF4-FFF2-40B4-BE49-F238E27FC236}">
                        <a16:creationId xmlns:a16="http://schemas.microsoft.com/office/drawing/2014/main" id="{6CF3B8A2-A391-49E8-A200-0BF9FE6BEC2C}"/>
                      </a:ext>
                    </a:extLst>
                  </p:cNvPr>
                  <p:cNvPicPr/>
                  <p:nvPr/>
                </p:nvPicPr>
                <p:blipFill>
                  <a:blip r:embed="rId730"/>
                  <a:stretch>
                    <a:fillRect/>
                  </a:stretch>
                </p:blipFill>
                <p:spPr>
                  <a:xfrm>
                    <a:off x="4609728" y="934776"/>
                    <a:ext cx="175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74" name="Ink 473">
                    <a:extLst>
                      <a:ext uri="{FF2B5EF4-FFF2-40B4-BE49-F238E27FC236}">
                        <a16:creationId xmlns:a16="http://schemas.microsoft.com/office/drawing/2014/main" id="{B52B2F51-DD53-45C4-BAF1-B0742B361807}"/>
                      </a:ext>
                    </a:extLst>
                  </p14:cNvPr>
                  <p14:cNvContentPartPr/>
                  <p14:nvPr/>
                </p14:nvContentPartPr>
                <p14:xfrm>
                  <a:off x="4827528" y="952416"/>
                  <a:ext cx="106200" cy="130320"/>
                </p14:xfrm>
              </p:contentPart>
            </mc:Choice>
            <mc:Fallback xmlns="">
              <p:pic>
                <p:nvPicPr>
                  <p:cNvPr id="474" name="Ink 473">
                    <a:extLst>
                      <a:ext uri="{FF2B5EF4-FFF2-40B4-BE49-F238E27FC236}">
                        <a16:creationId xmlns:a16="http://schemas.microsoft.com/office/drawing/2014/main" id="{B52B2F51-DD53-45C4-BAF1-B0742B361807}"/>
                      </a:ext>
                    </a:extLst>
                  </p:cNvPr>
                  <p:cNvPicPr/>
                  <p:nvPr/>
                </p:nvPicPr>
                <p:blipFill>
                  <a:blip r:embed="rId732"/>
                  <a:stretch>
                    <a:fillRect/>
                  </a:stretch>
                </p:blipFill>
                <p:spPr>
                  <a:xfrm>
                    <a:off x="4818528" y="943416"/>
                    <a:ext cx="123840" cy="147960"/>
                  </a:xfrm>
                  <a:prstGeom prst="rect">
                    <a:avLst/>
                  </a:prstGeom>
                </p:spPr>
              </p:pic>
            </mc:Fallback>
          </mc:AlternateContent>
        </p:grpSp>
        <p:grpSp>
          <p:nvGrpSpPr>
            <p:cNvPr id="478" name="Group 477">
              <a:extLst>
                <a:ext uri="{FF2B5EF4-FFF2-40B4-BE49-F238E27FC236}">
                  <a16:creationId xmlns:a16="http://schemas.microsoft.com/office/drawing/2014/main" id="{B131DF93-3D96-4927-8CF9-63DA025AF45F}"/>
                </a:ext>
              </a:extLst>
            </p:cNvPr>
            <p:cNvGrpSpPr/>
            <p:nvPr/>
          </p:nvGrpSpPr>
          <p:grpSpPr>
            <a:xfrm>
              <a:off x="6834888" y="1805256"/>
              <a:ext cx="300960" cy="187200"/>
              <a:chOff x="6834888" y="1805256"/>
              <a:chExt cx="300960" cy="187200"/>
            </a:xfrm>
          </p:grpSpPr>
          <mc:AlternateContent xmlns:mc="http://schemas.openxmlformats.org/markup-compatibility/2006" xmlns:p14="http://schemas.microsoft.com/office/powerpoint/2010/main">
            <mc:Choice Requires="p14">
              <p:contentPart p14:bwMode="auto" r:id="rId733">
                <p14:nvContentPartPr>
                  <p14:cNvPr id="476" name="Ink 475">
                    <a:extLst>
                      <a:ext uri="{FF2B5EF4-FFF2-40B4-BE49-F238E27FC236}">
                        <a16:creationId xmlns:a16="http://schemas.microsoft.com/office/drawing/2014/main" id="{6D081CF1-DE07-45BE-92F2-2B4A304DA4AE}"/>
                      </a:ext>
                    </a:extLst>
                  </p14:cNvPr>
                  <p14:cNvContentPartPr/>
                  <p14:nvPr/>
                </p14:nvContentPartPr>
                <p14:xfrm>
                  <a:off x="6834888" y="1805256"/>
                  <a:ext cx="146160" cy="141480"/>
                </p14:xfrm>
              </p:contentPart>
            </mc:Choice>
            <mc:Fallback xmlns="">
              <p:pic>
                <p:nvPicPr>
                  <p:cNvPr id="476" name="Ink 475">
                    <a:extLst>
                      <a:ext uri="{FF2B5EF4-FFF2-40B4-BE49-F238E27FC236}">
                        <a16:creationId xmlns:a16="http://schemas.microsoft.com/office/drawing/2014/main" id="{6D081CF1-DE07-45BE-92F2-2B4A304DA4AE}"/>
                      </a:ext>
                    </a:extLst>
                  </p:cNvPr>
                  <p:cNvPicPr/>
                  <p:nvPr/>
                </p:nvPicPr>
                <p:blipFill>
                  <a:blip r:embed="rId734"/>
                  <a:stretch>
                    <a:fillRect/>
                  </a:stretch>
                </p:blipFill>
                <p:spPr>
                  <a:xfrm>
                    <a:off x="6826248" y="1796616"/>
                    <a:ext cx="163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7" name="Ink 476">
                    <a:extLst>
                      <a:ext uri="{FF2B5EF4-FFF2-40B4-BE49-F238E27FC236}">
                        <a16:creationId xmlns:a16="http://schemas.microsoft.com/office/drawing/2014/main" id="{95B0D055-C09A-459C-8E7E-BCF37B6B93EA}"/>
                      </a:ext>
                    </a:extLst>
                  </p14:cNvPr>
                  <p14:cNvContentPartPr/>
                  <p14:nvPr/>
                </p14:nvContentPartPr>
                <p14:xfrm>
                  <a:off x="7029288" y="1843056"/>
                  <a:ext cx="106560" cy="149400"/>
                </p14:xfrm>
              </p:contentPart>
            </mc:Choice>
            <mc:Fallback xmlns="">
              <p:pic>
                <p:nvPicPr>
                  <p:cNvPr id="477" name="Ink 476">
                    <a:extLst>
                      <a:ext uri="{FF2B5EF4-FFF2-40B4-BE49-F238E27FC236}">
                        <a16:creationId xmlns:a16="http://schemas.microsoft.com/office/drawing/2014/main" id="{95B0D055-C09A-459C-8E7E-BCF37B6B93EA}"/>
                      </a:ext>
                    </a:extLst>
                  </p:cNvPr>
                  <p:cNvPicPr/>
                  <p:nvPr/>
                </p:nvPicPr>
                <p:blipFill>
                  <a:blip r:embed="rId736"/>
                  <a:stretch>
                    <a:fillRect/>
                  </a:stretch>
                </p:blipFill>
                <p:spPr>
                  <a:xfrm>
                    <a:off x="7020648" y="1834056"/>
                    <a:ext cx="124200" cy="167040"/>
                  </a:xfrm>
                  <a:prstGeom prst="rect">
                    <a:avLst/>
                  </a:prstGeom>
                </p:spPr>
              </p:pic>
            </mc:Fallback>
          </mc:AlternateContent>
        </p:grpSp>
        <p:grpSp>
          <p:nvGrpSpPr>
            <p:cNvPr id="481" name="Group 480">
              <a:extLst>
                <a:ext uri="{FF2B5EF4-FFF2-40B4-BE49-F238E27FC236}">
                  <a16:creationId xmlns:a16="http://schemas.microsoft.com/office/drawing/2014/main" id="{FBA5FE0F-ABE7-4139-8A14-E3B9952DA229}"/>
                </a:ext>
              </a:extLst>
            </p:cNvPr>
            <p:cNvGrpSpPr/>
            <p:nvPr/>
          </p:nvGrpSpPr>
          <p:grpSpPr>
            <a:xfrm>
              <a:off x="6902208" y="3731256"/>
              <a:ext cx="350280" cy="126720"/>
              <a:chOff x="6902208" y="3731256"/>
              <a:chExt cx="350280" cy="126720"/>
            </a:xfrm>
          </p:grpSpPr>
          <mc:AlternateContent xmlns:mc="http://schemas.openxmlformats.org/markup-compatibility/2006" xmlns:p14="http://schemas.microsoft.com/office/powerpoint/2010/main">
            <mc:Choice Requires="p14">
              <p:contentPart p14:bwMode="auto" r:id="rId737">
                <p14:nvContentPartPr>
                  <p14:cNvPr id="479" name="Ink 478">
                    <a:extLst>
                      <a:ext uri="{FF2B5EF4-FFF2-40B4-BE49-F238E27FC236}">
                        <a16:creationId xmlns:a16="http://schemas.microsoft.com/office/drawing/2014/main" id="{5A41C339-FE14-4330-B90A-105083149CFE}"/>
                      </a:ext>
                    </a:extLst>
                  </p14:cNvPr>
                  <p14:cNvContentPartPr/>
                  <p14:nvPr/>
                </p14:nvContentPartPr>
                <p14:xfrm>
                  <a:off x="6902208" y="3731256"/>
                  <a:ext cx="156600" cy="112320"/>
                </p14:xfrm>
              </p:contentPart>
            </mc:Choice>
            <mc:Fallback xmlns="">
              <p:pic>
                <p:nvPicPr>
                  <p:cNvPr id="479" name="Ink 478">
                    <a:extLst>
                      <a:ext uri="{FF2B5EF4-FFF2-40B4-BE49-F238E27FC236}">
                        <a16:creationId xmlns:a16="http://schemas.microsoft.com/office/drawing/2014/main" id="{5A41C339-FE14-4330-B90A-105083149CFE}"/>
                      </a:ext>
                    </a:extLst>
                  </p:cNvPr>
                  <p:cNvPicPr/>
                  <p:nvPr/>
                </p:nvPicPr>
                <p:blipFill>
                  <a:blip r:embed="rId738"/>
                  <a:stretch>
                    <a:fillRect/>
                  </a:stretch>
                </p:blipFill>
                <p:spPr>
                  <a:xfrm>
                    <a:off x="6893568" y="3722256"/>
                    <a:ext cx="174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80" name="Ink 479">
                    <a:extLst>
                      <a:ext uri="{FF2B5EF4-FFF2-40B4-BE49-F238E27FC236}">
                        <a16:creationId xmlns:a16="http://schemas.microsoft.com/office/drawing/2014/main" id="{4539BC45-3AF9-42D3-8774-03DCD7492DE8}"/>
                      </a:ext>
                    </a:extLst>
                  </p14:cNvPr>
                  <p14:cNvContentPartPr/>
                  <p14:nvPr/>
                </p14:nvContentPartPr>
                <p14:xfrm>
                  <a:off x="7153848" y="3731976"/>
                  <a:ext cx="98640" cy="126000"/>
                </p14:xfrm>
              </p:contentPart>
            </mc:Choice>
            <mc:Fallback xmlns="">
              <p:pic>
                <p:nvPicPr>
                  <p:cNvPr id="480" name="Ink 479">
                    <a:extLst>
                      <a:ext uri="{FF2B5EF4-FFF2-40B4-BE49-F238E27FC236}">
                        <a16:creationId xmlns:a16="http://schemas.microsoft.com/office/drawing/2014/main" id="{4539BC45-3AF9-42D3-8774-03DCD7492DE8}"/>
                      </a:ext>
                    </a:extLst>
                  </p:cNvPr>
                  <p:cNvPicPr/>
                  <p:nvPr/>
                </p:nvPicPr>
                <p:blipFill>
                  <a:blip r:embed="rId740"/>
                  <a:stretch>
                    <a:fillRect/>
                  </a:stretch>
                </p:blipFill>
                <p:spPr>
                  <a:xfrm>
                    <a:off x="7144848" y="3723336"/>
                    <a:ext cx="116280" cy="143640"/>
                  </a:xfrm>
                  <a:prstGeom prst="rect">
                    <a:avLst/>
                  </a:prstGeom>
                </p:spPr>
              </p:pic>
            </mc:Fallback>
          </mc:AlternateContent>
        </p:grpSp>
        <p:grpSp>
          <p:nvGrpSpPr>
            <p:cNvPr id="484" name="Group 483">
              <a:extLst>
                <a:ext uri="{FF2B5EF4-FFF2-40B4-BE49-F238E27FC236}">
                  <a16:creationId xmlns:a16="http://schemas.microsoft.com/office/drawing/2014/main" id="{E12AE337-36EF-4F78-BA0E-00A6B3879A8F}"/>
                </a:ext>
              </a:extLst>
            </p:cNvPr>
            <p:cNvGrpSpPr/>
            <p:nvPr/>
          </p:nvGrpSpPr>
          <p:grpSpPr>
            <a:xfrm>
              <a:off x="6195168" y="5401656"/>
              <a:ext cx="337680" cy="213120"/>
              <a:chOff x="6195168" y="5401656"/>
              <a:chExt cx="337680" cy="213120"/>
            </a:xfrm>
          </p:grpSpPr>
          <mc:AlternateContent xmlns:mc="http://schemas.openxmlformats.org/markup-compatibility/2006" xmlns:p14="http://schemas.microsoft.com/office/powerpoint/2010/main">
            <mc:Choice Requires="p14">
              <p:contentPart p14:bwMode="auto" r:id="rId741">
                <p14:nvContentPartPr>
                  <p14:cNvPr id="482" name="Ink 481">
                    <a:extLst>
                      <a:ext uri="{FF2B5EF4-FFF2-40B4-BE49-F238E27FC236}">
                        <a16:creationId xmlns:a16="http://schemas.microsoft.com/office/drawing/2014/main" id="{77B55C85-302C-42E4-9633-B99E1C771151}"/>
                      </a:ext>
                    </a:extLst>
                  </p14:cNvPr>
                  <p14:cNvContentPartPr/>
                  <p14:nvPr/>
                </p14:nvContentPartPr>
                <p14:xfrm>
                  <a:off x="6195168" y="5401656"/>
                  <a:ext cx="145440" cy="146160"/>
                </p14:xfrm>
              </p:contentPart>
            </mc:Choice>
            <mc:Fallback xmlns="">
              <p:pic>
                <p:nvPicPr>
                  <p:cNvPr id="482" name="Ink 481">
                    <a:extLst>
                      <a:ext uri="{FF2B5EF4-FFF2-40B4-BE49-F238E27FC236}">
                        <a16:creationId xmlns:a16="http://schemas.microsoft.com/office/drawing/2014/main" id="{77B55C85-302C-42E4-9633-B99E1C771151}"/>
                      </a:ext>
                    </a:extLst>
                  </p:cNvPr>
                  <p:cNvPicPr/>
                  <p:nvPr/>
                </p:nvPicPr>
                <p:blipFill>
                  <a:blip r:embed="rId742"/>
                  <a:stretch>
                    <a:fillRect/>
                  </a:stretch>
                </p:blipFill>
                <p:spPr>
                  <a:xfrm>
                    <a:off x="6186168" y="5392656"/>
                    <a:ext cx="163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83" name="Ink 482">
                    <a:extLst>
                      <a:ext uri="{FF2B5EF4-FFF2-40B4-BE49-F238E27FC236}">
                        <a16:creationId xmlns:a16="http://schemas.microsoft.com/office/drawing/2014/main" id="{87178C65-F7E5-48E4-BAC8-A2FDE53E4F7D}"/>
                      </a:ext>
                    </a:extLst>
                  </p14:cNvPr>
                  <p14:cNvContentPartPr/>
                  <p14:nvPr/>
                </p14:nvContentPartPr>
                <p14:xfrm>
                  <a:off x="6403608" y="5454216"/>
                  <a:ext cx="129240" cy="160560"/>
                </p14:xfrm>
              </p:contentPart>
            </mc:Choice>
            <mc:Fallback xmlns="">
              <p:pic>
                <p:nvPicPr>
                  <p:cNvPr id="483" name="Ink 482">
                    <a:extLst>
                      <a:ext uri="{FF2B5EF4-FFF2-40B4-BE49-F238E27FC236}">
                        <a16:creationId xmlns:a16="http://schemas.microsoft.com/office/drawing/2014/main" id="{87178C65-F7E5-48E4-BAC8-A2FDE53E4F7D}"/>
                      </a:ext>
                    </a:extLst>
                  </p:cNvPr>
                  <p:cNvPicPr/>
                  <p:nvPr/>
                </p:nvPicPr>
                <p:blipFill>
                  <a:blip r:embed="rId744"/>
                  <a:stretch>
                    <a:fillRect/>
                  </a:stretch>
                </p:blipFill>
                <p:spPr>
                  <a:xfrm>
                    <a:off x="6394608" y="5445576"/>
                    <a:ext cx="146880" cy="178200"/>
                  </a:xfrm>
                  <a:prstGeom prst="rect">
                    <a:avLst/>
                  </a:prstGeom>
                </p:spPr>
              </p:pic>
            </mc:Fallback>
          </mc:AlternateContent>
        </p:grpSp>
        <p:grpSp>
          <p:nvGrpSpPr>
            <p:cNvPr id="487" name="Group 486">
              <a:extLst>
                <a:ext uri="{FF2B5EF4-FFF2-40B4-BE49-F238E27FC236}">
                  <a16:creationId xmlns:a16="http://schemas.microsoft.com/office/drawing/2014/main" id="{BB8D1B35-DE49-4362-B26D-C9F3619F0B81}"/>
                </a:ext>
              </a:extLst>
            </p:cNvPr>
            <p:cNvGrpSpPr/>
            <p:nvPr/>
          </p:nvGrpSpPr>
          <p:grpSpPr>
            <a:xfrm>
              <a:off x="3703968" y="5897376"/>
              <a:ext cx="380880" cy="152640"/>
              <a:chOff x="3703968" y="5897376"/>
              <a:chExt cx="380880" cy="152640"/>
            </a:xfrm>
          </p:grpSpPr>
          <mc:AlternateContent xmlns:mc="http://schemas.openxmlformats.org/markup-compatibility/2006" xmlns:p14="http://schemas.microsoft.com/office/powerpoint/2010/main">
            <mc:Choice Requires="p14">
              <p:contentPart p14:bwMode="auto" r:id="rId745">
                <p14:nvContentPartPr>
                  <p14:cNvPr id="485" name="Ink 484">
                    <a:extLst>
                      <a:ext uri="{FF2B5EF4-FFF2-40B4-BE49-F238E27FC236}">
                        <a16:creationId xmlns:a16="http://schemas.microsoft.com/office/drawing/2014/main" id="{EDE3889A-9EE2-44A3-BD56-54879EB7489D}"/>
                      </a:ext>
                    </a:extLst>
                  </p14:cNvPr>
                  <p14:cNvContentPartPr/>
                  <p14:nvPr/>
                </p14:nvContentPartPr>
                <p14:xfrm>
                  <a:off x="3703968" y="5897376"/>
                  <a:ext cx="163440" cy="137160"/>
                </p14:xfrm>
              </p:contentPart>
            </mc:Choice>
            <mc:Fallback xmlns="">
              <p:pic>
                <p:nvPicPr>
                  <p:cNvPr id="485" name="Ink 484">
                    <a:extLst>
                      <a:ext uri="{FF2B5EF4-FFF2-40B4-BE49-F238E27FC236}">
                        <a16:creationId xmlns:a16="http://schemas.microsoft.com/office/drawing/2014/main" id="{EDE3889A-9EE2-44A3-BD56-54879EB7489D}"/>
                      </a:ext>
                    </a:extLst>
                  </p:cNvPr>
                  <p:cNvPicPr/>
                  <p:nvPr/>
                </p:nvPicPr>
                <p:blipFill>
                  <a:blip r:embed="rId746"/>
                  <a:stretch>
                    <a:fillRect/>
                  </a:stretch>
                </p:blipFill>
                <p:spPr>
                  <a:xfrm>
                    <a:off x="3694968" y="5888736"/>
                    <a:ext cx="181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6" name="Ink 485">
                    <a:extLst>
                      <a:ext uri="{FF2B5EF4-FFF2-40B4-BE49-F238E27FC236}">
                        <a16:creationId xmlns:a16="http://schemas.microsoft.com/office/drawing/2014/main" id="{7AE88EA7-833E-4B08-87FF-3FBF6E38C8C1}"/>
                      </a:ext>
                    </a:extLst>
                  </p14:cNvPr>
                  <p14:cNvContentPartPr/>
                  <p14:nvPr/>
                </p14:nvContentPartPr>
                <p14:xfrm>
                  <a:off x="3981888" y="5907456"/>
                  <a:ext cx="102960" cy="142560"/>
                </p14:xfrm>
              </p:contentPart>
            </mc:Choice>
            <mc:Fallback xmlns="">
              <p:pic>
                <p:nvPicPr>
                  <p:cNvPr id="486" name="Ink 485">
                    <a:extLst>
                      <a:ext uri="{FF2B5EF4-FFF2-40B4-BE49-F238E27FC236}">
                        <a16:creationId xmlns:a16="http://schemas.microsoft.com/office/drawing/2014/main" id="{7AE88EA7-833E-4B08-87FF-3FBF6E38C8C1}"/>
                      </a:ext>
                    </a:extLst>
                  </p:cNvPr>
                  <p:cNvPicPr/>
                  <p:nvPr/>
                </p:nvPicPr>
                <p:blipFill>
                  <a:blip r:embed="rId748"/>
                  <a:stretch>
                    <a:fillRect/>
                  </a:stretch>
                </p:blipFill>
                <p:spPr>
                  <a:xfrm>
                    <a:off x="3972888" y="5898456"/>
                    <a:ext cx="120600" cy="160200"/>
                  </a:xfrm>
                  <a:prstGeom prst="rect">
                    <a:avLst/>
                  </a:prstGeom>
                </p:spPr>
              </p:pic>
            </mc:Fallback>
          </mc:AlternateContent>
        </p:grpSp>
        <p:grpSp>
          <p:nvGrpSpPr>
            <p:cNvPr id="490" name="Group 489">
              <a:extLst>
                <a:ext uri="{FF2B5EF4-FFF2-40B4-BE49-F238E27FC236}">
                  <a16:creationId xmlns:a16="http://schemas.microsoft.com/office/drawing/2014/main" id="{C72ABC45-DFB8-40A0-89D1-702E0F927D11}"/>
                </a:ext>
              </a:extLst>
            </p:cNvPr>
            <p:cNvGrpSpPr/>
            <p:nvPr/>
          </p:nvGrpSpPr>
          <p:grpSpPr>
            <a:xfrm>
              <a:off x="1972008" y="4908816"/>
              <a:ext cx="384480" cy="185400"/>
              <a:chOff x="1972008" y="4908816"/>
              <a:chExt cx="384480" cy="185400"/>
            </a:xfrm>
          </p:grpSpPr>
          <mc:AlternateContent xmlns:mc="http://schemas.openxmlformats.org/markup-compatibility/2006" xmlns:p14="http://schemas.microsoft.com/office/powerpoint/2010/main">
            <mc:Choice Requires="p14">
              <p:contentPart p14:bwMode="auto" r:id="rId749">
                <p14:nvContentPartPr>
                  <p14:cNvPr id="488" name="Ink 487">
                    <a:extLst>
                      <a:ext uri="{FF2B5EF4-FFF2-40B4-BE49-F238E27FC236}">
                        <a16:creationId xmlns:a16="http://schemas.microsoft.com/office/drawing/2014/main" id="{23E0D6F7-F960-4B1D-A06C-68E3BC42EF90}"/>
                      </a:ext>
                    </a:extLst>
                  </p14:cNvPr>
                  <p14:cNvContentPartPr/>
                  <p14:nvPr/>
                </p14:nvContentPartPr>
                <p14:xfrm>
                  <a:off x="1972008" y="4908816"/>
                  <a:ext cx="163080" cy="135720"/>
                </p14:xfrm>
              </p:contentPart>
            </mc:Choice>
            <mc:Fallback xmlns="">
              <p:pic>
                <p:nvPicPr>
                  <p:cNvPr id="488" name="Ink 487">
                    <a:extLst>
                      <a:ext uri="{FF2B5EF4-FFF2-40B4-BE49-F238E27FC236}">
                        <a16:creationId xmlns:a16="http://schemas.microsoft.com/office/drawing/2014/main" id="{23E0D6F7-F960-4B1D-A06C-68E3BC42EF90}"/>
                      </a:ext>
                    </a:extLst>
                  </p:cNvPr>
                  <p:cNvPicPr/>
                  <p:nvPr/>
                </p:nvPicPr>
                <p:blipFill>
                  <a:blip r:embed="rId750"/>
                  <a:stretch>
                    <a:fillRect/>
                  </a:stretch>
                </p:blipFill>
                <p:spPr>
                  <a:xfrm>
                    <a:off x="1963368" y="4900176"/>
                    <a:ext cx="180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9" name="Ink 488">
                    <a:extLst>
                      <a:ext uri="{FF2B5EF4-FFF2-40B4-BE49-F238E27FC236}">
                        <a16:creationId xmlns:a16="http://schemas.microsoft.com/office/drawing/2014/main" id="{29453A0D-5EFD-47BA-9D21-45B4220191C4}"/>
                      </a:ext>
                    </a:extLst>
                  </p14:cNvPr>
                  <p14:cNvContentPartPr/>
                  <p14:nvPr/>
                </p14:nvContentPartPr>
                <p14:xfrm>
                  <a:off x="2222208" y="4946976"/>
                  <a:ext cx="134280" cy="147240"/>
                </p14:xfrm>
              </p:contentPart>
            </mc:Choice>
            <mc:Fallback xmlns="">
              <p:pic>
                <p:nvPicPr>
                  <p:cNvPr id="489" name="Ink 488">
                    <a:extLst>
                      <a:ext uri="{FF2B5EF4-FFF2-40B4-BE49-F238E27FC236}">
                        <a16:creationId xmlns:a16="http://schemas.microsoft.com/office/drawing/2014/main" id="{29453A0D-5EFD-47BA-9D21-45B4220191C4}"/>
                      </a:ext>
                    </a:extLst>
                  </p:cNvPr>
                  <p:cNvPicPr/>
                  <p:nvPr/>
                </p:nvPicPr>
                <p:blipFill>
                  <a:blip r:embed="rId752"/>
                  <a:stretch>
                    <a:fillRect/>
                  </a:stretch>
                </p:blipFill>
                <p:spPr>
                  <a:xfrm>
                    <a:off x="2213568" y="4937976"/>
                    <a:ext cx="151920" cy="164880"/>
                  </a:xfrm>
                  <a:prstGeom prst="rect">
                    <a:avLst/>
                  </a:prstGeom>
                </p:spPr>
              </p:pic>
            </mc:Fallback>
          </mc:AlternateContent>
        </p:grpSp>
        <p:grpSp>
          <p:nvGrpSpPr>
            <p:cNvPr id="493" name="Group 492">
              <a:extLst>
                <a:ext uri="{FF2B5EF4-FFF2-40B4-BE49-F238E27FC236}">
                  <a16:creationId xmlns:a16="http://schemas.microsoft.com/office/drawing/2014/main" id="{69230AFC-EF48-43FB-BA4A-1730617CDEFA}"/>
                </a:ext>
              </a:extLst>
            </p:cNvPr>
            <p:cNvGrpSpPr/>
            <p:nvPr/>
          </p:nvGrpSpPr>
          <p:grpSpPr>
            <a:xfrm>
              <a:off x="610128" y="3493656"/>
              <a:ext cx="327240" cy="185760"/>
              <a:chOff x="610128" y="3493656"/>
              <a:chExt cx="327240" cy="185760"/>
            </a:xfrm>
          </p:grpSpPr>
          <mc:AlternateContent xmlns:mc="http://schemas.openxmlformats.org/markup-compatibility/2006" xmlns:p14="http://schemas.microsoft.com/office/powerpoint/2010/main">
            <mc:Choice Requires="p14">
              <p:contentPart p14:bwMode="auto" r:id="rId753">
                <p14:nvContentPartPr>
                  <p14:cNvPr id="491" name="Ink 490">
                    <a:extLst>
                      <a:ext uri="{FF2B5EF4-FFF2-40B4-BE49-F238E27FC236}">
                        <a16:creationId xmlns:a16="http://schemas.microsoft.com/office/drawing/2014/main" id="{70714D4A-DF79-472F-85A3-C172FD311E28}"/>
                      </a:ext>
                    </a:extLst>
                  </p14:cNvPr>
                  <p14:cNvContentPartPr/>
                  <p14:nvPr/>
                </p14:nvContentPartPr>
                <p14:xfrm>
                  <a:off x="610128" y="3493656"/>
                  <a:ext cx="167040" cy="169560"/>
                </p14:xfrm>
              </p:contentPart>
            </mc:Choice>
            <mc:Fallback xmlns="">
              <p:pic>
                <p:nvPicPr>
                  <p:cNvPr id="491" name="Ink 490">
                    <a:extLst>
                      <a:ext uri="{FF2B5EF4-FFF2-40B4-BE49-F238E27FC236}">
                        <a16:creationId xmlns:a16="http://schemas.microsoft.com/office/drawing/2014/main" id="{70714D4A-DF79-472F-85A3-C172FD311E28}"/>
                      </a:ext>
                    </a:extLst>
                  </p:cNvPr>
                  <p:cNvPicPr/>
                  <p:nvPr/>
                </p:nvPicPr>
                <p:blipFill>
                  <a:blip r:embed="rId754"/>
                  <a:stretch>
                    <a:fillRect/>
                  </a:stretch>
                </p:blipFill>
                <p:spPr>
                  <a:xfrm>
                    <a:off x="601128" y="3484656"/>
                    <a:ext cx="184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92" name="Ink 491">
                    <a:extLst>
                      <a:ext uri="{FF2B5EF4-FFF2-40B4-BE49-F238E27FC236}">
                        <a16:creationId xmlns:a16="http://schemas.microsoft.com/office/drawing/2014/main" id="{E167771A-2224-4C1B-9587-3E61660B8917}"/>
                      </a:ext>
                    </a:extLst>
                  </p14:cNvPr>
                  <p14:cNvContentPartPr/>
                  <p14:nvPr/>
                </p14:nvContentPartPr>
                <p14:xfrm>
                  <a:off x="827568" y="3541896"/>
                  <a:ext cx="109800" cy="137520"/>
                </p14:xfrm>
              </p:contentPart>
            </mc:Choice>
            <mc:Fallback xmlns="">
              <p:pic>
                <p:nvPicPr>
                  <p:cNvPr id="492" name="Ink 491">
                    <a:extLst>
                      <a:ext uri="{FF2B5EF4-FFF2-40B4-BE49-F238E27FC236}">
                        <a16:creationId xmlns:a16="http://schemas.microsoft.com/office/drawing/2014/main" id="{E167771A-2224-4C1B-9587-3E61660B8917}"/>
                      </a:ext>
                    </a:extLst>
                  </p:cNvPr>
                  <p:cNvPicPr/>
                  <p:nvPr/>
                </p:nvPicPr>
                <p:blipFill>
                  <a:blip r:embed="rId756"/>
                  <a:stretch>
                    <a:fillRect/>
                  </a:stretch>
                </p:blipFill>
                <p:spPr>
                  <a:xfrm>
                    <a:off x="818928" y="3533256"/>
                    <a:ext cx="127440" cy="155160"/>
                  </a:xfrm>
                  <a:prstGeom prst="rect">
                    <a:avLst/>
                  </a:prstGeom>
                </p:spPr>
              </p:pic>
            </mc:Fallback>
          </mc:AlternateContent>
        </p:grpSp>
        <p:grpSp>
          <p:nvGrpSpPr>
            <p:cNvPr id="496" name="Group 495">
              <a:extLst>
                <a:ext uri="{FF2B5EF4-FFF2-40B4-BE49-F238E27FC236}">
                  <a16:creationId xmlns:a16="http://schemas.microsoft.com/office/drawing/2014/main" id="{A62130F2-7640-4B00-93FD-F980FD0AB0D5}"/>
                </a:ext>
              </a:extLst>
            </p:cNvPr>
            <p:cNvGrpSpPr/>
            <p:nvPr/>
          </p:nvGrpSpPr>
          <p:grpSpPr>
            <a:xfrm>
              <a:off x="647568" y="2069496"/>
              <a:ext cx="303480" cy="234000"/>
              <a:chOff x="647568" y="2069496"/>
              <a:chExt cx="303480" cy="234000"/>
            </a:xfrm>
          </p:grpSpPr>
          <mc:AlternateContent xmlns:mc="http://schemas.openxmlformats.org/markup-compatibility/2006" xmlns:p14="http://schemas.microsoft.com/office/powerpoint/2010/main">
            <mc:Choice Requires="p14">
              <p:contentPart p14:bwMode="auto" r:id="rId757">
                <p14:nvContentPartPr>
                  <p14:cNvPr id="494" name="Ink 493">
                    <a:extLst>
                      <a:ext uri="{FF2B5EF4-FFF2-40B4-BE49-F238E27FC236}">
                        <a16:creationId xmlns:a16="http://schemas.microsoft.com/office/drawing/2014/main" id="{19D2D463-4394-4E26-9C3D-9520EB9733DD}"/>
                      </a:ext>
                    </a:extLst>
                  </p14:cNvPr>
                  <p14:cNvContentPartPr/>
                  <p14:nvPr/>
                </p14:nvContentPartPr>
                <p14:xfrm>
                  <a:off x="647568" y="2069496"/>
                  <a:ext cx="183240" cy="193680"/>
                </p14:xfrm>
              </p:contentPart>
            </mc:Choice>
            <mc:Fallback xmlns="">
              <p:pic>
                <p:nvPicPr>
                  <p:cNvPr id="494" name="Ink 493">
                    <a:extLst>
                      <a:ext uri="{FF2B5EF4-FFF2-40B4-BE49-F238E27FC236}">
                        <a16:creationId xmlns:a16="http://schemas.microsoft.com/office/drawing/2014/main" id="{19D2D463-4394-4E26-9C3D-9520EB9733DD}"/>
                      </a:ext>
                    </a:extLst>
                  </p:cNvPr>
                  <p:cNvPicPr/>
                  <p:nvPr/>
                </p:nvPicPr>
                <p:blipFill>
                  <a:blip r:embed="rId758"/>
                  <a:stretch>
                    <a:fillRect/>
                  </a:stretch>
                </p:blipFill>
                <p:spPr>
                  <a:xfrm>
                    <a:off x="638928" y="2060856"/>
                    <a:ext cx="200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95" name="Ink 494">
                    <a:extLst>
                      <a:ext uri="{FF2B5EF4-FFF2-40B4-BE49-F238E27FC236}">
                        <a16:creationId xmlns:a16="http://schemas.microsoft.com/office/drawing/2014/main" id="{EF5CBB08-4236-40BF-9F02-63CC2725C830}"/>
                      </a:ext>
                    </a:extLst>
                  </p14:cNvPr>
                  <p14:cNvContentPartPr/>
                  <p14:nvPr/>
                </p14:nvContentPartPr>
                <p14:xfrm>
                  <a:off x="867168" y="2156976"/>
                  <a:ext cx="83880" cy="146520"/>
                </p14:xfrm>
              </p:contentPart>
            </mc:Choice>
            <mc:Fallback xmlns="">
              <p:pic>
                <p:nvPicPr>
                  <p:cNvPr id="495" name="Ink 494">
                    <a:extLst>
                      <a:ext uri="{FF2B5EF4-FFF2-40B4-BE49-F238E27FC236}">
                        <a16:creationId xmlns:a16="http://schemas.microsoft.com/office/drawing/2014/main" id="{EF5CBB08-4236-40BF-9F02-63CC2725C830}"/>
                      </a:ext>
                    </a:extLst>
                  </p:cNvPr>
                  <p:cNvPicPr/>
                  <p:nvPr/>
                </p:nvPicPr>
                <p:blipFill>
                  <a:blip r:embed="rId760"/>
                  <a:stretch>
                    <a:fillRect/>
                  </a:stretch>
                </p:blipFill>
                <p:spPr>
                  <a:xfrm>
                    <a:off x="858168" y="2148336"/>
                    <a:ext cx="101520" cy="164160"/>
                  </a:xfrm>
                  <a:prstGeom prst="rect">
                    <a:avLst/>
                  </a:prstGeom>
                </p:spPr>
              </p:pic>
            </mc:Fallback>
          </mc:AlternateContent>
        </p:grpSp>
        <p:grpSp>
          <p:nvGrpSpPr>
            <p:cNvPr id="499" name="Group 498">
              <a:extLst>
                <a:ext uri="{FF2B5EF4-FFF2-40B4-BE49-F238E27FC236}">
                  <a16:creationId xmlns:a16="http://schemas.microsoft.com/office/drawing/2014/main" id="{54D55EFF-E4EB-4CB2-9BDF-041B46922287}"/>
                </a:ext>
              </a:extLst>
            </p:cNvPr>
            <p:cNvGrpSpPr/>
            <p:nvPr/>
          </p:nvGrpSpPr>
          <p:grpSpPr>
            <a:xfrm>
              <a:off x="3518208" y="1910376"/>
              <a:ext cx="320400" cy="137880"/>
              <a:chOff x="3518208" y="1910376"/>
              <a:chExt cx="320400" cy="137880"/>
            </a:xfrm>
          </p:grpSpPr>
          <mc:AlternateContent xmlns:mc="http://schemas.openxmlformats.org/markup-compatibility/2006" xmlns:p14="http://schemas.microsoft.com/office/powerpoint/2010/main">
            <mc:Choice Requires="p14">
              <p:contentPart p14:bwMode="auto" r:id="rId761">
                <p14:nvContentPartPr>
                  <p14:cNvPr id="497" name="Ink 496">
                    <a:extLst>
                      <a:ext uri="{FF2B5EF4-FFF2-40B4-BE49-F238E27FC236}">
                        <a16:creationId xmlns:a16="http://schemas.microsoft.com/office/drawing/2014/main" id="{F8EE1B50-2E49-4B80-B482-37DA03AAE6F2}"/>
                      </a:ext>
                    </a:extLst>
                  </p14:cNvPr>
                  <p14:cNvContentPartPr/>
                  <p14:nvPr/>
                </p14:nvContentPartPr>
                <p14:xfrm>
                  <a:off x="3518208" y="1910376"/>
                  <a:ext cx="178200" cy="129600"/>
                </p14:xfrm>
              </p:contentPart>
            </mc:Choice>
            <mc:Fallback xmlns="">
              <p:pic>
                <p:nvPicPr>
                  <p:cNvPr id="497" name="Ink 496">
                    <a:extLst>
                      <a:ext uri="{FF2B5EF4-FFF2-40B4-BE49-F238E27FC236}">
                        <a16:creationId xmlns:a16="http://schemas.microsoft.com/office/drawing/2014/main" id="{F8EE1B50-2E49-4B80-B482-37DA03AAE6F2}"/>
                      </a:ext>
                    </a:extLst>
                  </p:cNvPr>
                  <p:cNvPicPr/>
                  <p:nvPr/>
                </p:nvPicPr>
                <p:blipFill>
                  <a:blip r:embed="rId762"/>
                  <a:stretch>
                    <a:fillRect/>
                  </a:stretch>
                </p:blipFill>
                <p:spPr>
                  <a:xfrm>
                    <a:off x="3509568" y="1901376"/>
                    <a:ext cx="195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8" name="Ink 497">
                    <a:extLst>
                      <a:ext uri="{FF2B5EF4-FFF2-40B4-BE49-F238E27FC236}">
                        <a16:creationId xmlns:a16="http://schemas.microsoft.com/office/drawing/2014/main" id="{8BE26170-20BD-4EBE-BC0F-3FBF6A642C32}"/>
                      </a:ext>
                    </a:extLst>
                  </p14:cNvPr>
                  <p14:cNvContentPartPr/>
                  <p14:nvPr/>
                </p14:nvContentPartPr>
                <p14:xfrm>
                  <a:off x="3728808" y="1926576"/>
                  <a:ext cx="109800" cy="121680"/>
                </p14:xfrm>
              </p:contentPart>
            </mc:Choice>
            <mc:Fallback xmlns="">
              <p:pic>
                <p:nvPicPr>
                  <p:cNvPr id="498" name="Ink 497">
                    <a:extLst>
                      <a:ext uri="{FF2B5EF4-FFF2-40B4-BE49-F238E27FC236}">
                        <a16:creationId xmlns:a16="http://schemas.microsoft.com/office/drawing/2014/main" id="{8BE26170-20BD-4EBE-BC0F-3FBF6A642C32}"/>
                      </a:ext>
                    </a:extLst>
                  </p:cNvPr>
                  <p:cNvPicPr/>
                  <p:nvPr/>
                </p:nvPicPr>
                <p:blipFill>
                  <a:blip r:embed="rId764"/>
                  <a:stretch>
                    <a:fillRect/>
                  </a:stretch>
                </p:blipFill>
                <p:spPr>
                  <a:xfrm>
                    <a:off x="3719808" y="1917936"/>
                    <a:ext cx="127440" cy="139320"/>
                  </a:xfrm>
                  <a:prstGeom prst="rect">
                    <a:avLst/>
                  </a:prstGeom>
                </p:spPr>
              </p:pic>
            </mc:Fallback>
          </mc:AlternateContent>
        </p:grpSp>
        <p:grpSp>
          <p:nvGrpSpPr>
            <p:cNvPr id="503" name="Group 502">
              <a:extLst>
                <a:ext uri="{FF2B5EF4-FFF2-40B4-BE49-F238E27FC236}">
                  <a16:creationId xmlns:a16="http://schemas.microsoft.com/office/drawing/2014/main" id="{9352CFA6-3FD1-41A0-A0B8-11AC239948AE}"/>
                </a:ext>
              </a:extLst>
            </p:cNvPr>
            <p:cNvGrpSpPr/>
            <p:nvPr/>
          </p:nvGrpSpPr>
          <p:grpSpPr>
            <a:xfrm>
              <a:off x="5611248" y="2375856"/>
              <a:ext cx="339120" cy="157680"/>
              <a:chOff x="5611248" y="2375856"/>
              <a:chExt cx="339120" cy="157680"/>
            </a:xfrm>
          </p:grpSpPr>
          <mc:AlternateContent xmlns:mc="http://schemas.openxmlformats.org/markup-compatibility/2006" xmlns:p14="http://schemas.microsoft.com/office/powerpoint/2010/main">
            <mc:Choice Requires="p14">
              <p:contentPart p14:bwMode="auto" r:id="rId765">
                <p14:nvContentPartPr>
                  <p14:cNvPr id="500" name="Ink 499">
                    <a:extLst>
                      <a:ext uri="{FF2B5EF4-FFF2-40B4-BE49-F238E27FC236}">
                        <a16:creationId xmlns:a16="http://schemas.microsoft.com/office/drawing/2014/main" id="{324C72F4-491B-4A95-8A10-00301C421110}"/>
                      </a:ext>
                    </a:extLst>
                  </p14:cNvPr>
                  <p14:cNvContentPartPr/>
                  <p14:nvPr/>
                </p14:nvContentPartPr>
                <p14:xfrm>
                  <a:off x="5611248" y="2375856"/>
                  <a:ext cx="154800" cy="138240"/>
                </p14:xfrm>
              </p:contentPart>
            </mc:Choice>
            <mc:Fallback xmlns="">
              <p:pic>
                <p:nvPicPr>
                  <p:cNvPr id="500" name="Ink 499">
                    <a:extLst>
                      <a:ext uri="{FF2B5EF4-FFF2-40B4-BE49-F238E27FC236}">
                        <a16:creationId xmlns:a16="http://schemas.microsoft.com/office/drawing/2014/main" id="{324C72F4-491B-4A95-8A10-00301C421110}"/>
                      </a:ext>
                    </a:extLst>
                  </p:cNvPr>
                  <p:cNvPicPr/>
                  <p:nvPr/>
                </p:nvPicPr>
                <p:blipFill>
                  <a:blip r:embed="rId766"/>
                  <a:stretch>
                    <a:fillRect/>
                  </a:stretch>
                </p:blipFill>
                <p:spPr>
                  <a:xfrm>
                    <a:off x="5602248" y="2366856"/>
                    <a:ext cx="172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1" name="Ink 500">
                    <a:extLst>
                      <a:ext uri="{FF2B5EF4-FFF2-40B4-BE49-F238E27FC236}">
                        <a16:creationId xmlns:a16="http://schemas.microsoft.com/office/drawing/2014/main" id="{6F7C06E7-B618-47A0-816F-80910B7F35FA}"/>
                      </a:ext>
                    </a:extLst>
                  </p14:cNvPr>
                  <p14:cNvContentPartPr/>
                  <p14:nvPr/>
                </p14:nvContentPartPr>
                <p14:xfrm>
                  <a:off x="5816088" y="2387736"/>
                  <a:ext cx="63720" cy="145800"/>
                </p14:xfrm>
              </p:contentPart>
            </mc:Choice>
            <mc:Fallback xmlns="">
              <p:pic>
                <p:nvPicPr>
                  <p:cNvPr id="501" name="Ink 500">
                    <a:extLst>
                      <a:ext uri="{FF2B5EF4-FFF2-40B4-BE49-F238E27FC236}">
                        <a16:creationId xmlns:a16="http://schemas.microsoft.com/office/drawing/2014/main" id="{6F7C06E7-B618-47A0-816F-80910B7F35FA}"/>
                      </a:ext>
                    </a:extLst>
                  </p:cNvPr>
                  <p:cNvPicPr/>
                  <p:nvPr/>
                </p:nvPicPr>
                <p:blipFill>
                  <a:blip r:embed="rId768"/>
                  <a:stretch>
                    <a:fillRect/>
                  </a:stretch>
                </p:blipFill>
                <p:spPr>
                  <a:xfrm>
                    <a:off x="5807088" y="2379096"/>
                    <a:ext cx="81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2" name="Ink 501">
                    <a:extLst>
                      <a:ext uri="{FF2B5EF4-FFF2-40B4-BE49-F238E27FC236}">
                        <a16:creationId xmlns:a16="http://schemas.microsoft.com/office/drawing/2014/main" id="{54096B92-9D9C-415F-AD0F-987626489834}"/>
                      </a:ext>
                    </a:extLst>
                  </p14:cNvPr>
                  <p14:cNvContentPartPr/>
                  <p14:nvPr/>
                </p14:nvContentPartPr>
                <p14:xfrm>
                  <a:off x="5792328" y="2462616"/>
                  <a:ext cx="158040" cy="11520"/>
                </p14:xfrm>
              </p:contentPart>
            </mc:Choice>
            <mc:Fallback xmlns="">
              <p:pic>
                <p:nvPicPr>
                  <p:cNvPr id="502" name="Ink 501">
                    <a:extLst>
                      <a:ext uri="{FF2B5EF4-FFF2-40B4-BE49-F238E27FC236}">
                        <a16:creationId xmlns:a16="http://schemas.microsoft.com/office/drawing/2014/main" id="{54096B92-9D9C-415F-AD0F-987626489834}"/>
                      </a:ext>
                    </a:extLst>
                  </p:cNvPr>
                  <p:cNvPicPr/>
                  <p:nvPr/>
                </p:nvPicPr>
                <p:blipFill>
                  <a:blip r:embed="rId770"/>
                  <a:stretch>
                    <a:fillRect/>
                  </a:stretch>
                </p:blipFill>
                <p:spPr>
                  <a:xfrm>
                    <a:off x="5783688" y="2453616"/>
                    <a:ext cx="175680" cy="29160"/>
                  </a:xfrm>
                  <a:prstGeom prst="rect">
                    <a:avLst/>
                  </a:prstGeom>
                </p:spPr>
              </p:pic>
            </mc:Fallback>
          </mc:AlternateContent>
        </p:grpSp>
        <p:grpSp>
          <p:nvGrpSpPr>
            <p:cNvPr id="507" name="Group 506">
              <a:extLst>
                <a:ext uri="{FF2B5EF4-FFF2-40B4-BE49-F238E27FC236}">
                  <a16:creationId xmlns:a16="http://schemas.microsoft.com/office/drawing/2014/main" id="{05BA38B7-213C-4AFC-A1B2-23F6DB486A06}"/>
                </a:ext>
              </a:extLst>
            </p:cNvPr>
            <p:cNvGrpSpPr/>
            <p:nvPr/>
          </p:nvGrpSpPr>
          <p:grpSpPr>
            <a:xfrm>
              <a:off x="5438448" y="3337416"/>
              <a:ext cx="368280" cy="124560"/>
              <a:chOff x="5438448" y="3337416"/>
              <a:chExt cx="368280" cy="124560"/>
            </a:xfrm>
          </p:grpSpPr>
          <mc:AlternateContent xmlns:mc="http://schemas.openxmlformats.org/markup-compatibility/2006" xmlns:p14="http://schemas.microsoft.com/office/powerpoint/2010/main">
            <mc:Choice Requires="p14">
              <p:contentPart p14:bwMode="auto" r:id="rId771">
                <p14:nvContentPartPr>
                  <p14:cNvPr id="504" name="Ink 503">
                    <a:extLst>
                      <a:ext uri="{FF2B5EF4-FFF2-40B4-BE49-F238E27FC236}">
                        <a16:creationId xmlns:a16="http://schemas.microsoft.com/office/drawing/2014/main" id="{8AFA2F02-7535-476A-8274-1D2E4B1E1954}"/>
                      </a:ext>
                    </a:extLst>
                  </p14:cNvPr>
                  <p14:cNvContentPartPr/>
                  <p14:nvPr/>
                </p14:nvContentPartPr>
                <p14:xfrm>
                  <a:off x="5438448" y="3349656"/>
                  <a:ext cx="158400" cy="112320"/>
                </p14:xfrm>
              </p:contentPart>
            </mc:Choice>
            <mc:Fallback xmlns="">
              <p:pic>
                <p:nvPicPr>
                  <p:cNvPr id="504" name="Ink 503">
                    <a:extLst>
                      <a:ext uri="{FF2B5EF4-FFF2-40B4-BE49-F238E27FC236}">
                        <a16:creationId xmlns:a16="http://schemas.microsoft.com/office/drawing/2014/main" id="{8AFA2F02-7535-476A-8274-1D2E4B1E1954}"/>
                      </a:ext>
                    </a:extLst>
                  </p:cNvPr>
                  <p:cNvPicPr/>
                  <p:nvPr/>
                </p:nvPicPr>
                <p:blipFill>
                  <a:blip r:embed="rId772"/>
                  <a:stretch>
                    <a:fillRect/>
                  </a:stretch>
                </p:blipFill>
                <p:spPr>
                  <a:xfrm>
                    <a:off x="5429808" y="3340656"/>
                    <a:ext cx="176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5" name="Ink 504">
                    <a:extLst>
                      <a:ext uri="{FF2B5EF4-FFF2-40B4-BE49-F238E27FC236}">
                        <a16:creationId xmlns:a16="http://schemas.microsoft.com/office/drawing/2014/main" id="{9391500A-36D2-48A4-97DC-19009F70F162}"/>
                      </a:ext>
                    </a:extLst>
                  </p14:cNvPr>
                  <p14:cNvContentPartPr/>
                  <p14:nvPr/>
                </p14:nvContentPartPr>
                <p14:xfrm>
                  <a:off x="5641848" y="3337416"/>
                  <a:ext cx="116280" cy="120240"/>
                </p14:xfrm>
              </p:contentPart>
            </mc:Choice>
            <mc:Fallback xmlns="">
              <p:pic>
                <p:nvPicPr>
                  <p:cNvPr id="505" name="Ink 504">
                    <a:extLst>
                      <a:ext uri="{FF2B5EF4-FFF2-40B4-BE49-F238E27FC236}">
                        <a16:creationId xmlns:a16="http://schemas.microsoft.com/office/drawing/2014/main" id="{9391500A-36D2-48A4-97DC-19009F70F162}"/>
                      </a:ext>
                    </a:extLst>
                  </p:cNvPr>
                  <p:cNvPicPr/>
                  <p:nvPr/>
                </p:nvPicPr>
                <p:blipFill>
                  <a:blip r:embed="rId774"/>
                  <a:stretch>
                    <a:fillRect/>
                  </a:stretch>
                </p:blipFill>
                <p:spPr>
                  <a:xfrm>
                    <a:off x="5633208" y="3328776"/>
                    <a:ext cx="133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6" name="Ink 505">
                    <a:extLst>
                      <a:ext uri="{FF2B5EF4-FFF2-40B4-BE49-F238E27FC236}">
                        <a16:creationId xmlns:a16="http://schemas.microsoft.com/office/drawing/2014/main" id="{92C452C4-FCF8-480D-A018-5F4241C987EF}"/>
                      </a:ext>
                    </a:extLst>
                  </p14:cNvPr>
                  <p14:cNvContentPartPr/>
                  <p14:nvPr/>
                </p14:nvContentPartPr>
                <p14:xfrm>
                  <a:off x="5668128" y="3392856"/>
                  <a:ext cx="138600" cy="28080"/>
                </p14:xfrm>
              </p:contentPart>
            </mc:Choice>
            <mc:Fallback xmlns="">
              <p:pic>
                <p:nvPicPr>
                  <p:cNvPr id="506" name="Ink 505">
                    <a:extLst>
                      <a:ext uri="{FF2B5EF4-FFF2-40B4-BE49-F238E27FC236}">
                        <a16:creationId xmlns:a16="http://schemas.microsoft.com/office/drawing/2014/main" id="{92C452C4-FCF8-480D-A018-5F4241C987EF}"/>
                      </a:ext>
                    </a:extLst>
                  </p:cNvPr>
                  <p:cNvPicPr/>
                  <p:nvPr/>
                </p:nvPicPr>
                <p:blipFill>
                  <a:blip r:embed="rId776"/>
                  <a:stretch>
                    <a:fillRect/>
                  </a:stretch>
                </p:blipFill>
                <p:spPr>
                  <a:xfrm>
                    <a:off x="5659128" y="3384216"/>
                    <a:ext cx="156240" cy="45720"/>
                  </a:xfrm>
                  <a:prstGeom prst="rect">
                    <a:avLst/>
                  </a:prstGeom>
                </p:spPr>
              </p:pic>
            </mc:Fallback>
          </mc:AlternateContent>
        </p:grpSp>
        <p:grpSp>
          <p:nvGrpSpPr>
            <p:cNvPr id="510" name="Group 509">
              <a:extLst>
                <a:ext uri="{FF2B5EF4-FFF2-40B4-BE49-F238E27FC236}">
                  <a16:creationId xmlns:a16="http://schemas.microsoft.com/office/drawing/2014/main" id="{3D0B288F-4D81-4DA9-8534-5B51FE13C282}"/>
                </a:ext>
              </a:extLst>
            </p:cNvPr>
            <p:cNvGrpSpPr/>
            <p:nvPr/>
          </p:nvGrpSpPr>
          <p:grpSpPr>
            <a:xfrm>
              <a:off x="6010848" y="3951576"/>
              <a:ext cx="230400" cy="248040"/>
              <a:chOff x="6010848" y="3951576"/>
              <a:chExt cx="230400" cy="248040"/>
            </a:xfrm>
          </p:grpSpPr>
          <mc:AlternateContent xmlns:mc="http://schemas.openxmlformats.org/markup-compatibility/2006" xmlns:p14="http://schemas.microsoft.com/office/powerpoint/2010/main">
            <mc:Choice Requires="p14">
              <p:contentPart p14:bwMode="auto" r:id="rId777">
                <p14:nvContentPartPr>
                  <p14:cNvPr id="508" name="Ink 507">
                    <a:extLst>
                      <a:ext uri="{FF2B5EF4-FFF2-40B4-BE49-F238E27FC236}">
                        <a16:creationId xmlns:a16="http://schemas.microsoft.com/office/drawing/2014/main" id="{205D6767-A242-44CE-B87F-A8671D27725E}"/>
                      </a:ext>
                    </a:extLst>
                  </p14:cNvPr>
                  <p14:cNvContentPartPr/>
                  <p14:nvPr/>
                </p14:nvContentPartPr>
                <p14:xfrm>
                  <a:off x="6010848" y="3951576"/>
                  <a:ext cx="151560" cy="156240"/>
                </p14:xfrm>
              </p:contentPart>
            </mc:Choice>
            <mc:Fallback xmlns="">
              <p:pic>
                <p:nvPicPr>
                  <p:cNvPr id="508" name="Ink 507">
                    <a:extLst>
                      <a:ext uri="{FF2B5EF4-FFF2-40B4-BE49-F238E27FC236}">
                        <a16:creationId xmlns:a16="http://schemas.microsoft.com/office/drawing/2014/main" id="{205D6767-A242-44CE-B87F-A8671D27725E}"/>
                      </a:ext>
                    </a:extLst>
                  </p:cNvPr>
                  <p:cNvPicPr/>
                  <p:nvPr/>
                </p:nvPicPr>
                <p:blipFill>
                  <a:blip r:embed="rId778"/>
                  <a:stretch>
                    <a:fillRect/>
                  </a:stretch>
                </p:blipFill>
                <p:spPr>
                  <a:xfrm>
                    <a:off x="6002208" y="3942576"/>
                    <a:ext cx="169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9" name="Ink 508">
                    <a:extLst>
                      <a:ext uri="{FF2B5EF4-FFF2-40B4-BE49-F238E27FC236}">
                        <a16:creationId xmlns:a16="http://schemas.microsoft.com/office/drawing/2014/main" id="{EC7E6F19-D31C-43E5-AD21-2F71EAD85E40}"/>
                      </a:ext>
                    </a:extLst>
                  </p14:cNvPr>
                  <p14:cNvContentPartPr/>
                  <p14:nvPr/>
                </p14:nvContentPartPr>
                <p14:xfrm>
                  <a:off x="6145848" y="4038696"/>
                  <a:ext cx="95400" cy="160920"/>
                </p14:xfrm>
              </p:contentPart>
            </mc:Choice>
            <mc:Fallback xmlns="">
              <p:pic>
                <p:nvPicPr>
                  <p:cNvPr id="509" name="Ink 508">
                    <a:extLst>
                      <a:ext uri="{FF2B5EF4-FFF2-40B4-BE49-F238E27FC236}">
                        <a16:creationId xmlns:a16="http://schemas.microsoft.com/office/drawing/2014/main" id="{EC7E6F19-D31C-43E5-AD21-2F71EAD85E40}"/>
                      </a:ext>
                    </a:extLst>
                  </p:cNvPr>
                  <p:cNvPicPr/>
                  <p:nvPr/>
                </p:nvPicPr>
                <p:blipFill>
                  <a:blip r:embed="rId780"/>
                  <a:stretch>
                    <a:fillRect/>
                  </a:stretch>
                </p:blipFill>
                <p:spPr>
                  <a:xfrm>
                    <a:off x="6137208" y="4029696"/>
                    <a:ext cx="11304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1">
              <p14:nvContentPartPr>
                <p14:cNvPr id="511" name="Ink 510">
                  <a:extLst>
                    <a:ext uri="{FF2B5EF4-FFF2-40B4-BE49-F238E27FC236}">
                      <a16:creationId xmlns:a16="http://schemas.microsoft.com/office/drawing/2014/main" id="{89BC6982-F54C-4224-A1F9-A60DCC383994}"/>
                    </a:ext>
                  </a:extLst>
                </p14:cNvPr>
                <p14:cNvContentPartPr/>
                <p14:nvPr/>
              </p14:nvContentPartPr>
              <p14:xfrm>
                <a:off x="1388088" y="817776"/>
                <a:ext cx="827280" cy="533160"/>
              </p14:xfrm>
            </p:contentPart>
          </mc:Choice>
          <mc:Fallback xmlns="">
            <p:pic>
              <p:nvPicPr>
                <p:cNvPr id="511" name="Ink 510">
                  <a:extLst>
                    <a:ext uri="{FF2B5EF4-FFF2-40B4-BE49-F238E27FC236}">
                      <a16:creationId xmlns:a16="http://schemas.microsoft.com/office/drawing/2014/main" id="{89BC6982-F54C-4224-A1F9-A60DCC383994}"/>
                    </a:ext>
                  </a:extLst>
                </p:cNvPr>
                <p:cNvPicPr/>
                <p:nvPr/>
              </p:nvPicPr>
              <p:blipFill>
                <a:blip r:embed="rId782"/>
                <a:stretch>
                  <a:fillRect/>
                </a:stretch>
              </p:blipFill>
              <p:spPr>
                <a:xfrm>
                  <a:off x="1379088" y="808776"/>
                  <a:ext cx="84492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2" name="Ink 511">
                  <a:extLst>
                    <a:ext uri="{FF2B5EF4-FFF2-40B4-BE49-F238E27FC236}">
                      <a16:creationId xmlns:a16="http://schemas.microsoft.com/office/drawing/2014/main" id="{5D4BE76F-DA67-4B4C-96C7-54EBD6CAE1A6}"/>
                    </a:ext>
                  </a:extLst>
                </p14:cNvPr>
                <p14:cNvContentPartPr/>
                <p14:nvPr/>
              </p14:nvContentPartPr>
              <p14:xfrm>
                <a:off x="7531848" y="3567816"/>
                <a:ext cx="1208520" cy="599760"/>
              </p14:xfrm>
            </p:contentPart>
          </mc:Choice>
          <mc:Fallback xmlns="">
            <p:pic>
              <p:nvPicPr>
                <p:cNvPr id="512" name="Ink 511">
                  <a:extLst>
                    <a:ext uri="{FF2B5EF4-FFF2-40B4-BE49-F238E27FC236}">
                      <a16:creationId xmlns:a16="http://schemas.microsoft.com/office/drawing/2014/main" id="{5D4BE76F-DA67-4B4C-96C7-54EBD6CAE1A6}"/>
                    </a:ext>
                  </a:extLst>
                </p:cNvPr>
                <p:cNvPicPr/>
                <p:nvPr/>
              </p:nvPicPr>
              <p:blipFill>
                <a:blip r:embed="rId784"/>
                <a:stretch>
                  <a:fillRect/>
                </a:stretch>
              </p:blipFill>
              <p:spPr>
                <a:xfrm>
                  <a:off x="7523208" y="3559176"/>
                  <a:ext cx="1226160" cy="617400"/>
                </a:xfrm>
                <a:prstGeom prst="rect">
                  <a:avLst/>
                </a:prstGeom>
              </p:spPr>
            </p:pic>
          </mc:Fallback>
        </mc:AlternateContent>
      </p:grpSp>
      <p:grpSp>
        <p:nvGrpSpPr>
          <p:cNvPr id="521" name="Group 520">
            <a:extLst>
              <a:ext uri="{FF2B5EF4-FFF2-40B4-BE49-F238E27FC236}">
                <a16:creationId xmlns:a16="http://schemas.microsoft.com/office/drawing/2014/main" id="{6DE759B7-9A74-41CF-94AB-B0D25DEAF7EF}"/>
              </a:ext>
            </a:extLst>
          </p:cNvPr>
          <p:cNvGrpSpPr/>
          <p:nvPr/>
        </p:nvGrpSpPr>
        <p:grpSpPr>
          <a:xfrm>
            <a:off x="2521008" y="3983256"/>
            <a:ext cx="282960" cy="172800"/>
            <a:chOff x="2521008" y="3983256"/>
            <a:chExt cx="282960" cy="172800"/>
          </a:xfrm>
        </p:grpSpPr>
        <mc:AlternateContent xmlns:mc="http://schemas.openxmlformats.org/markup-compatibility/2006" xmlns:p14="http://schemas.microsoft.com/office/powerpoint/2010/main">
          <mc:Choice Requires="p14">
            <p:contentPart p14:bwMode="auto" r:id="rId785">
              <p14:nvContentPartPr>
                <p14:cNvPr id="518" name="Ink 517">
                  <a:extLst>
                    <a:ext uri="{FF2B5EF4-FFF2-40B4-BE49-F238E27FC236}">
                      <a16:creationId xmlns:a16="http://schemas.microsoft.com/office/drawing/2014/main" id="{FFC34E57-E185-4220-83A6-B03ECF926283}"/>
                    </a:ext>
                  </a:extLst>
                </p14:cNvPr>
                <p14:cNvContentPartPr/>
                <p14:nvPr/>
              </p14:nvContentPartPr>
              <p14:xfrm>
                <a:off x="2521008" y="3983256"/>
                <a:ext cx="158040" cy="143280"/>
              </p14:xfrm>
            </p:contentPart>
          </mc:Choice>
          <mc:Fallback xmlns="">
            <p:pic>
              <p:nvPicPr>
                <p:cNvPr id="518" name="Ink 517">
                  <a:extLst>
                    <a:ext uri="{FF2B5EF4-FFF2-40B4-BE49-F238E27FC236}">
                      <a16:creationId xmlns:a16="http://schemas.microsoft.com/office/drawing/2014/main" id="{FFC34E57-E185-4220-83A6-B03ECF926283}"/>
                    </a:ext>
                  </a:extLst>
                </p:cNvPr>
                <p:cNvPicPr/>
                <p:nvPr/>
              </p:nvPicPr>
              <p:blipFill>
                <a:blip r:embed="rId786"/>
                <a:stretch>
                  <a:fillRect/>
                </a:stretch>
              </p:blipFill>
              <p:spPr>
                <a:xfrm>
                  <a:off x="2512008" y="3974256"/>
                  <a:ext cx="175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19" name="Ink 518">
                  <a:extLst>
                    <a:ext uri="{FF2B5EF4-FFF2-40B4-BE49-F238E27FC236}">
                      <a16:creationId xmlns:a16="http://schemas.microsoft.com/office/drawing/2014/main" id="{65E79584-EE6E-4D3D-9BB1-B1C0C07ACA64}"/>
                    </a:ext>
                  </a:extLst>
                </p14:cNvPr>
                <p14:cNvContentPartPr/>
                <p14:nvPr/>
              </p14:nvContentPartPr>
              <p14:xfrm>
                <a:off x="2729088" y="4000896"/>
                <a:ext cx="74880" cy="110880"/>
              </p14:xfrm>
            </p:contentPart>
          </mc:Choice>
          <mc:Fallback xmlns="">
            <p:pic>
              <p:nvPicPr>
                <p:cNvPr id="519" name="Ink 518">
                  <a:extLst>
                    <a:ext uri="{FF2B5EF4-FFF2-40B4-BE49-F238E27FC236}">
                      <a16:creationId xmlns:a16="http://schemas.microsoft.com/office/drawing/2014/main" id="{65E79584-EE6E-4D3D-9BB1-B1C0C07ACA64}"/>
                    </a:ext>
                  </a:extLst>
                </p:cNvPr>
                <p:cNvPicPr/>
                <p:nvPr/>
              </p:nvPicPr>
              <p:blipFill>
                <a:blip r:embed="rId788"/>
                <a:stretch>
                  <a:fillRect/>
                </a:stretch>
              </p:blipFill>
              <p:spPr>
                <a:xfrm>
                  <a:off x="2720088" y="3991896"/>
                  <a:ext cx="92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20" name="Ink 519">
                  <a:extLst>
                    <a:ext uri="{FF2B5EF4-FFF2-40B4-BE49-F238E27FC236}">
                      <a16:creationId xmlns:a16="http://schemas.microsoft.com/office/drawing/2014/main" id="{B1650AE4-44CD-4F06-A32E-6F49B5470A3B}"/>
                    </a:ext>
                  </a:extLst>
                </p14:cNvPr>
                <p14:cNvContentPartPr/>
                <p14:nvPr/>
              </p14:nvContentPartPr>
              <p14:xfrm>
                <a:off x="2782368" y="4039776"/>
                <a:ext cx="15120" cy="116280"/>
              </p14:xfrm>
            </p:contentPart>
          </mc:Choice>
          <mc:Fallback xmlns="">
            <p:pic>
              <p:nvPicPr>
                <p:cNvPr id="520" name="Ink 519">
                  <a:extLst>
                    <a:ext uri="{FF2B5EF4-FFF2-40B4-BE49-F238E27FC236}">
                      <a16:creationId xmlns:a16="http://schemas.microsoft.com/office/drawing/2014/main" id="{B1650AE4-44CD-4F06-A32E-6F49B5470A3B}"/>
                    </a:ext>
                  </a:extLst>
                </p:cNvPr>
                <p:cNvPicPr/>
                <p:nvPr/>
              </p:nvPicPr>
              <p:blipFill>
                <a:blip r:embed="rId790"/>
                <a:stretch>
                  <a:fillRect/>
                </a:stretch>
              </p:blipFill>
              <p:spPr>
                <a:xfrm>
                  <a:off x="2773728" y="4031136"/>
                  <a:ext cx="3276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1">
            <p14:nvContentPartPr>
              <p14:cNvPr id="524" name="Ink 523">
                <a:extLst>
                  <a:ext uri="{FF2B5EF4-FFF2-40B4-BE49-F238E27FC236}">
                    <a16:creationId xmlns:a16="http://schemas.microsoft.com/office/drawing/2014/main" id="{FBDA6610-CBCC-4264-B908-26406B32F016}"/>
                  </a:ext>
                </a:extLst>
              </p14:cNvPr>
              <p14:cNvContentPartPr/>
              <p14:nvPr/>
            </p14:nvContentPartPr>
            <p14:xfrm>
              <a:off x="726408" y="3628656"/>
              <a:ext cx="1412280" cy="59760"/>
            </p14:xfrm>
          </p:contentPart>
        </mc:Choice>
        <mc:Fallback xmlns="">
          <p:pic>
            <p:nvPicPr>
              <p:cNvPr id="524" name="Ink 523">
                <a:extLst>
                  <a:ext uri="{FF2B5EF4-FFF2-40B4-BE49-F238E27FC236}">
                    <a16:creationId xmlns:a16="http://schemas.microsoft.com/office/drawing/2014/main" id="{FBDA6610-CBCC-4264-B908-26406B32F016}"/>
                  </a:ext>
                </a:extLst>
              </p:cNvPr>
              <p:cNvPicPr/>
              <p:nvPr/>
            </p:nvPicPr>
            <p:blipFill>
              <a:blip r:embed="rId792"/>
              <a:stretch>
                <a:fillRect/>
              </a:stretch>
            </p:blipFill>
            <p:spPr>
              <a:xfrm>
                <a:off x="717408" y="3619656"/>
                <a:ext cx="1429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25" name="Ink 524">
                <a:extLst>
                  <a:ext uri="{FF2B5EF4-FFF2-40B4-BE49-F238E27FC236}">
                    <a16:creationId xmlns:a16="http://schemas.microsoft.com/office/drawing/2014/main" id="{4C325878-C4B3-44E0-85A1-35DB6C0C7DC3}"/>
                  </a:ext>
                </a:extLst>
              </p14:cNvPr>
              <p14:cNvContentPartPr/>
              <p14:nvPr/>
            </p14:nvContentPartPr>
            <p14:xfrm>
              <a:off x="2050488" y="3931056"/>
              <a:ext cx="1191240" cy="50400"/>
            </p14:xfrm>
          </p:contentPart>
        </mc:Choice>
        <mc:Fallback xmlns="">
          <p:pic>
            <p:nvPicPr>
              <p:cNvPr id="525" name="Ink 524">
                <a:extLst>
                  <a:ext uri="{FF2B5EF4-FFF2-40B4-BE49-F238E27FC236}">
                    <a16:creationId xmlns:a16="http://schemas.microsoft.com/office/drawing/2014/main" id="{4C325878-C4B3-44E0-85A1-35DB6C0C7DC3}"/>
                  </a:ext>
                </a:extLst>
              </p:cNvPr>
              <p:cNvPicPr/>
              <p:nvPr/>
            </p:nvPicPr>
            <p:blipFill>
              <a:blip r:embed="rId794"/>
              <a:stretch>
                <a:fillRect/>
              </a:stretch>
            </p:blipFill>
            <p:spPr>
              <a:xfrm>
                <a:off x="2041488" y="3922416"/>
                <a:ext cx="1208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27" name="Ink 526">
                <a:extLst>
                  <a:ext uri="{FF2B5EF4-FFF2-40B4-BE49-F238E27FC236}">
                    <a16:creationId xmlns:a16="http://schemas.microsoft.com/office/drawing/2014/main" id="{99979DA7-345A-4ECC-94F2-D9C542E4FEA0}"/>
                  </a:ext>
                </a:extLst>
              </p14:cNvPr>
              <p14:cNvContentPartPr/>
              <p14:nvPr/>
            </p14:nvContentPartPr>
            <p14:xfrm>
              <a:off x="3142008" y="5386896"/>
              <a:ext cx="886320" cy="55080"/>
            </p14:xfrm>
          </p:contentPart>
        </mc:Choice>
        <mc:Fallback xmlns="">
          <p:pic>
            <p:nvPicPr>
              <p:cNvPr id="527" name="Ink 526">
                <a:extLst>
                  <a:ext uri="{FF2B5EF4-FFF2-40B4-BE49-F238E27FC236}">
                    <a16:creationId xmlns:a16="http://schemas.microsoft.com/office/drawing/2014/main" id="{99979DA7-345A-4ECC-94F2-D9C542E4FEA0}"/>
                  </a:ext>
                </a:extLst>
              </p:cNvPr>
              <p:cNvPicPr/>
              <p:nvPr/>
            </p:nvPicPr>
            <p:blipFill>
              <a:blip r:embed="rId796"/>
              <a:stretch>
                <a:fillRect/>
              </a:stretch>
            </p:blipFill>
            <p:spPr>
              <a:xfrm>
                <a:off x="3133008" y="5378256"/>
                <a:ext cx="903960" cy="72720"/>
              </a:xfrm>
              <a:prstGeom prst="rect">
                <a:avLst/>
              </a:prstGeom>
            </p:spPr>
          </p:pic>
        </mc:Fallback>
      </mc:AlternateContent>
      <p:grpSp>
        <p:nvGrpSpPr>
          <p:cNvPr id="531" name="Group 530">
            <a:extLst>
              <a:ext uri="{FF2B5EF4-FFF2-40B4-BE49-F238E27FC236}">
                <a16:creationId xmlns:a16="http://schemas.microsoft.com/office/drawing/2014/main" id="{D3724DCD-E9B8-4A40-9C5D-9CAA32B90AA6}"/>
              </a:ext>
            </a:extLst>
          </p:cNvPr>
          <p:cNvGrpSpPr/>
          <p:nvPr/>
        </p:nvGrpSpPr>
        <p:grpSpPr>
          <a:xfrm>
            <a:off x="3076128" y="5711256"/>
            <a:ext cx="732600" cy="42120"/>
            <a:chOff x="3076128" y="5711256"/>
            <a:chExt cx="732600" cy="42120"/>
          </a:xfrm>
        </p:grpSpPr>
        <mc:AlternateContent xmlns:mc="http://schemas.openxmlformats.org/markup-compatibility/2006" xmlns:p14="http://schemas.microsoft.com/office/powerpoint/2010/main">
          <mc:Choice Requires="p14">
            <p:contentPart p14:bwMode="auto" r:id="rId797">
              <p14:nvContentPartPr>
                <p14:cNvPr id="528" name="Ink 527">
                  <a:extLst>
                    <a:ext uri="{FF2B5EF4-FFF2-40B4-BE49-F238E27FC236}">
                      <a16:creationId xmlns:a16="http://schemas.microsoft.com/office/drawing/2014/main" id="{1FE10EED-B085-4126-95FE-CE3D35BB092F}"/>
                    </a:ext>
                  </a:extLst>
                </p14:cNvPr>
                <p14:cNvContentPartPr/>
                <p14:nvPr/>
              </p14:nvContentPartPr>
              <p14:xfrm>
                <a:off x="3118248" y="5711256"/>
                <a:ext cx="690480" cy="8280"/>
              </p14:xfrm>
            </p:contentPart>
          </mc:Choice>
          <mc:Fallback xmlns="">
            <p:pic>
              <p:nvPicPr>
                <p:cNvPr id="528" name="Ink 527">
                  <a:extLst>
                    <a:ext uri="{FF2B5EF4-FFF2-40B4-BE49-F238E27FC236}">
                      <a16:creationId xmlns:a16="http://schemas.microsoft.com/office/drawing/2014/main" id="{1FE10EED-B085-4126-95FE-CE3D35BB092F}"/>
                    </a:ext>
                  </a:extLst>
                </p:cNvPr>
                <p:cNvPicPr/>
                <p:nvPr/>
              </p:nvPicPr>
              <p:blipFill>
                <a:blip r:embed="rId798"/>
                <a:stretch>
                  <a:fillRect/>
                </a:stretch>
              </p:blipFill>
              <p:spPr>
                <a:xfrm>
                  <a:off x="3109608" y="5702256"/>
                  <a:ext cx="70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29" name="Ink 528">
                  <a:extLst>
                    <a:ext uri="{FF2B5EF4-FFF2-40B4-BE49-F238E27FC236}">
                      <a16:creationId xmlns:a16="http://schemas.microsoft.com/office/drawing/2014/main" id="{55AB52C5-9908-42F2-8279-BDFBBB7C4356}"/>
                    </a:ext>
                  </a:extLst>
                </p14:cNvPr>
                <p14:cNvContentPartPr/>
                <p14:nvPr/>
              </p14:nvContentPartPr>
              <p14:xfrm>
                <a:off x="3076128" y="5728536"/>
                <a:ext cx="699840" cy="24840"/>
              </p14:xfrm>
            </p:contentPart>
          </mc:Choice>
          <mc:Fallback xmlns="">
            <p:pic>
              <p:nvPicPr>
                <p:cNvPr id="529" name="Ink 528">
                  <a:extLst>
                    <a:ext uri="{FF2B5EF4-FFF2-40B4-BE49-F238E27FC236}">
                      <a16:creationId xmlns:a16="http://schemas.microsoft.com/office/drawing/2014/main" id="{55AB52C5-9908-42F2-8279-BDFBBB7C4356}"/>
                    </a:ext>
                  </a:extLst>
                </p:cNvPr>
                <p:cNvPicPr/>
                <p:nvPr/>
              </p:nvPicPr>
              <p:blipFill>
                <a:blip r:embed="rId800"/>
                <a:stretch>
                  <a:fillRect/>
                </a:stretch>
              </p:blipFill>
              <p:spPr>
                <a:xfrm>
                  <a:off x="3067128" y="5719536"/>
                  <a:ext cx="717480" cy="4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1">
            <p14:nvContentPartPr>
              <p14:cNvPr id="530" name="Ink 529">
                <a:extLst>
                  <a:ext uri="{FF2B5EF4-FFF2-40B4-BE49-F238E27FC236}">
                    <a16:creationId xmlns:a16="http://schemas.microsoft.com/office/drawing/2014/main" id="{86517BB7-D393-496F-9DE4-414797F52CC2}"/>
                  </a:ext>
                </a:extLst>
              </p14:cNvPr>
              <p14:cNvContentPartPr/>
              <p14:nvPr/>
            </p14:nvContentPartPr>
            <p14:xfrm>
              <a:off x="3180168" y="5424336"/>
              <a:ext cx="734760" cy="21240"/>
            </p14:xfrm>
          </p:contentPart>
        </mc:Choice>
        <mc:Fallback xmlns="">
          <p:pic>
            <p:nvPicPr>
              <p:cNvPr id="530" name="Ink 529">
                <a:extLst>
                  <a:ext uri="{FF2B5EF4-FFF2-40B4-BE49-F238E27FC236}">
                    <a16:creationId xmlns:a16="http://schemas.microsoft.com/office/drawing/2014/main" id="{86517BB7-D393-496F-9DE4-414797F52CC2}"/>
                  </a:ext>
                </a:extLst>
              </p:cNvPr>
              <p:cNvPicPr/>
              <p:nvPr/>
            </p:nvPicPr>
            <p:blipFill>
              <a:blip r:embed="rId802"/>
              <a:stretch>
                <a:fillRect/>
              </a:stretch>
            </p:blipFill>
            <p:spPr>
              <a:xfrm>
                <a:off x="3171168" y="5415336"/>
                <a:ext cx="75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33" name="Ink 532">
                <a:extLst>
                  <a:ext uri="{FF2B5EF4-FFF2-40B4-BE49-F238E27FC236}">
                    <a16:creationId xmlns:a16="http://schemas.microsoft.com/office/drawing/2014/main" id="{A3CC3E1F-2F53-4DAB-BE1F-7412F12E3CD2}"/>
                  </a:ext>
                </a:extLst>
              </p14:cNvPr>
              <p14:cNvContentPartPr/>
              <p14:nvPr/>
            </p14:nvContentPartPr>
            <p14:xfrm>
              <a:off x="3180888" y="1797336"/>
              <a:ext cx="924480" cy="24480"/>
            </p14:xfrm>
          </p:contentPart>
        </mc:Choice>
        <mc:Fallback xmlns="">
          <p:pic>
            <p:nvPicPr>
              <p:cNvPr id="533" name="Ink 532">
                <a:extLst>
                  <a:ext uri="{FF2B5EF4-FFF2-40B4-BE49-F238E27FC236}">
                    <a16:creationId xmlns:a16="http://schemas.microsoft.com/office/drawing/2014/main" id="{A3CC3E1F-2F53-4DAB-BE1F-7412F12E3CD2}"/>
                  </a:ext>
                </a:extLst>
              </p:cNvPr>
              <p:cNvPicPr/>
              <p:nvPr/>
            </p:nvPicPr>
            <p:blipFill>
              <a:blip r:embed="rId804"/>
              <a:stretch>
                <a:fillRect/>
              </a:stretch>
            </p:blipFill>
            <p:spPr>
              <a:xfrm>
                <a:off x="3172248" y="1788696"/>
                <a:ext cx="942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34" name="Ink 533">
                <a:extLst>
                  <a:ext uri="{FF2B5EF4-FFF2-40B4-BE49-F238E27FC236}">
                    <a16:creationId xmlns:a16="http://schemas.microsoft.com/office/drawing/2014/main" id="{0320B5A4-1EA7-480D-90F3-F6C35DC6C212}"/>
                  </a:ext>
                </a:extLst>
              </p14:cNvPr>
              <p14:cNvContentPartPr/>
              <p14:nvPr/>
            </p14:nvContentPartPr>
            <p14:xfrm>
              <a:off x="736848" y="3692016"/>
              <a:ext cx="1431720" cy="41760"/>
            </p14:xfrm>
          </p:contentPart>
        </mc:Choice>
        <mc:Fallback xmlns="">
          <p:pic>
            <p:nvPicPr>
              <p:cNvPr id="534" name="Ink 533">
                <a:extLst>
                  <a:ext uri="{FF2B5EF4-FFF2-40B4-BE49-F238E27FC236}">
                    <a16:creationId xmlns:a16="http://schemas.microsoft.com/office/drawing/2014/main" id="{0320B5A4-1EA7-480D-90F3-F6C35DC6C212}"/>
                  </a:ext>
                </a:extLst>
              </p:cNvPr>
              <p:cNvPicPr/>
              <p:nvPr/>
            </p:nvPicPr>
            <p:blipFill>
              <a:blip r:embed="rId806"/>
              <a:stretch>
                <a:fillRect/>
              </a:stretch>
            </p:blipFill>
            <p:spPr>
              <a:xfrm>
                <a:off x="728208" y="3683376"/>
                <a:ext cx="1449360" cy="59400"/>
              </a:xfrm>
              <a:prstGeom prst="rect">
                <a:avLst/>
              </a:prstGeom>
            </p:spPr>
          </p:pic>
        </mc:Fallback>
      </mc:AlternateContent>
      <p:grpSp>
        <p:nvGrpSpPr>
          <p:cNvPr id="70" name="Group 69">
            <a:extLst>
              <a:ext uri="{FF2B5EF4-FFF2-40B4-BE49-F238E27FC236}">
                <a16:creationId xmlns:a16="http://schemas.microsoft.com/office/drawing/2014/main" id="{23ED64A3-A35F-4D77-AFD6-9EEB86EA1A63}"/>
              </a:ext>
            </a:extLst>
          </p:cNvPr>
          <p:cNvGrpSpPr/>
          <p:nvPr/>
        </p:nvGrpSpPr>
        <p:grpSpPr>
          <a:xfrm>
            <a:off x="6849390" y="1958707"/>
            <a:ext cx="1023120" cy="841680"/>
            <a:chOff x="6849390" y="1958707"/>
            <a:chExt cx="1023120" cy="841680"/>
          </a:xfrm>
        </p:grpSpPr>
        <mc:AlternateContent xmlns:mc="http://schemas.openxmlformats.org/markup-compatibility/2006" xmlns:p14="http://schemas.microsoft.com/office/powerpoint/2010/main">
          <mc:Choice Requires="p14">
            <p:contentPart p14:bwMode="auto" r:id="rId807">
              <p14:nvContentPartPr>
                <p14:cNvPr id="18" name="Ink 17">
                  <a:extLst>
                    <a:ext uri="{FF2B5EF4-FFF2-40B4-BE49-F238E27FC236}">
                      <a16:creationId xmlns:a16="http://schemas.microsoft.com/office/drawing/2014/main" id="{4C34AA55-8DD1-462F-985D-5C7AC1ADDF09}"/>
                    </a:ext>
                  </a:extLst>
                </p14:cNvPr>
                <p14:cNvContentPartPr/>
                <p14:nvPr/>
              </p14:nvContentPartPr>
              <p14:xfrm>
                <a:off x="6849390" y="2156347"/>
                <a:ext cx="290520" cy="559440"/>
              </p14:xfrm>
            </p:contentPart>
          </mc:Choice>
          <mc:Fallback xmlns="">
            <p:pic>
              <p:nvPicPr>
                <p:cNvPr id="18" name="Ink 17">
                  <a:extLst>
                    <a:ext uri="{FF2B5EF4-FFF2-40B4-BE49-F238E27FC236}">
                      <a16:creationId xmlns:a16="http://schemas.microsoft.com/office/drawing/2014/main" id="{4C34AA55-8DD1-462F-985D-5C7AC1ADDF09}"/>
                    </a:ext>
                  </a:extLst>
                </p:cNvPr>
                <p:cNvPicPr/>
                <p:nvPr/>
              </p:nvPicPr>
              <p:blipFill>
                <a:blip r:embed="rId808"/>
                <a:stretch>
                  <a:fillRect/>
                </a:stretch>
              </p:blipFill>
              <p:spPr>
                <a:xfrm>
                  <a:off x="6840390" y="2147707"/>
                  <a:ext cx="30816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 name="Ink 20">
                  <a:extLst>
                    <a:ext uri="{FF2B5EF4-FFF2-40B4-BE49-F238E27FC236}">
                      <a16:creationId xmlns:a16="http://schemas.microsoft.com/office/drawing/2014/main" id="{1DA2DD8B-F0EB-4779-ABAA-511E0082F0FA}"/>
                    </a:ext>
                  </a:extLst>
                </p14:cNvPr>
                <p14:cNvContentPartPr/>
                <p14:nvPr/>
              </p14:nvContentPartPr>
              <p14:xfrm>
                <a:off x="7161510" y="2610307"/>
                <a:ext cx="157680" cy="168840"/>
              </p14:xfrm>
            </p:contentPart>
          </mc:Choice>
          <mc:Fallback xmlns="">
            <p:pic>
              <p:nvPicPr>
                <p:cNvPr id="21" name="Ink 20">
                  <a:extLst>
                    <a:ext uri="{FF2B5EF4-FFF2-40B4-BE49-F238E27FC236}">
                      <a16:creationId xmlns:a16="http://schemas.microsoft.com/office/drawing/2014/main" id="{1DA2DD8B-F0EB-4779-ABAA-511E0082F0FA}"/>
                    </a:ext>
                  </a:extLst>
                </p:cNvPr>
                <p:cNvPicPr/>
                <p:nvPr/>
              </p:nvPicPr>
              <p:blipFill>
                <a:blip r:embed="rId810"/>
                <a:stretch>
                  <a:fillRect/>
                </a:stretch>
              </p:blipFill>
              <p:spPr>
                <a:xfrm>
                  <a:off x="7152870" y="2601307"/>
                  <a:ext cx="175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7" name="Ink 26">
                  <a:extLst>
                    <a:ext uri="{FF2B5EF4-FFF2-40B4-BE49-F238E27FC236}">
                      <a16:creationId xmlns:a16="http://schemas.microsoft.com/office/drawing/2014/main" id="{6C781AC7-9C8C-42C6-852A-61436A952919}"/>
                    </a:ext>
                  </a:extLst>
                </p14:cNvPr>
                <p14:cNvContentPartPr/>
                <p14:nvPr/>
              </p14:nvContentPartPr>
              <p14:xfrm>
                <a:off x="7222350" y="2014147"/>
                <a:ext cx="135000" cy="171720"/>
              </p14:xfrm>
            </p:contentPart>
          </mc:Choice>
          <mc:Fallback xmlns="">
            <p:pic>
              <p:nvPicPr>
                <p:cNvPr id="27" name="Ink 26">
                  <a:extLst>
                    <a:ext uri="{FF2B5EF4-FFF2-40B4-BE49-F238E27FC236}">
                      <a16:creationId xmlns:a16="http://schemas.microsoft.com/office/drawing/2014/main" id="{6C781AC7-9C8C-42C6-852A-61436A952919}"/>
                    </a:ext>
                  </a:extLst>
                </p:cNvPr>
                <p:cNvPicPr/>
                <p:nvPr/>
              </p:nvPicPr>
              <p:blipFill>
                <a:blip r:embed="rId812"/>
                <a:stretch>
                  <a:fillRect/>
                </a:stretch>
              </p:blipFill>
              <p:spPr>
                <a:xfrm>
                  <a:off x="7213710" y="2005147"/>
                  <a:ext cx="1526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0" name="Ink 29">
                  <a:extLst>
                    <a:ext uri="{FF2B5EF4-FFF2-40B4-BE49-F238E27FC236}">
                      <a16:creationId xmlns:a16="http://schemas.microsoft.com/office/drawing/2014/main" id="{4DA3CB43-63D5-4D8D-A813-029AD127E02D}"/>
                    </a:ext>
                  </a:extLst>
                </p14:cNvPr>
                <p14:cNvContentPartPr/>
                <p14:nvPr/>
              </p14:nvContentPartPr>
              <p14:xfrm>
                <a:off x="7201830" y="2027467"/>
                <a:ext cx="237240" cy="145080"/>
              </p14:xfrm>
            </p:contentPart>
          </mc:Choice>
          <mc:Fallback xmlns="">
            <p:pic>
              <p:nvPicPr>
                <p:cNvPr id="30" name="Ink 29">
                  <a:extLst>
                    <a:ext uri="{FF2B5EF4-FFF2-40B4-BE49-F238E27FC236}">
                      <a16:creationId xmlns:a16="http://schemas.microsoft.com/office/drawing/2014/main" id="{4DA3CB43-63D5-4D8D-A813-029AD127E02D}"/>
                    </a:ext>
                  </a:extLst>
                </p:cNvPr>
                <p:cNvPicPr/>
                <p:nvPr/>
              </p:nvPicPr>
              <p:blipFill>
                <a:blip r:embed="rId814"/>
                <a:stretch>
                  <a:fillRect/>
                </a:stretch>
              </p:blipFill>
              <p:spPr>
                <a:xfrm>
                  <a:off x="7193190" y="2018467"/>
                  <a:ext cx="254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4" name="Ink 33">
                  <a:extLst>
                    <a:ext uri="{FF2B5EF4-FFF2-40B4-BE49-F238E27FC236}">
                      <a16:creationId xmlns:a16="http://schemas.microsoft.com/office/drawing/2014/main" id="{A698FCF8-46B5-4D57-A91D-D169CE78BDAC}"/>
                    </a:ext>
                  </a:extLst>
                </p14:cNvPr>
                <p14:cNvContentPartPr/>
                <p14:nvPr/>
              </p14:nvContentPartPr>
              <p14:xfrm>
                <a:off x="7362390" y="1958707"/>
                <a:ext cx="290880" cy="196920"/>
              </p14:xfrm>
            </p:contentPart>
          </mc:Choice>
          <mc:Fallback xmlns="">
            <p:pic>
              <p:nvPicPr>
                <p:cNvPr id="34" name="Ink 33">
                  <a:extLst>
                    <a:ext uri="{FF2B5EF4-FFF2-40B4-BE49-F238E27FC236}">
                      <a16:creationId xmlns:a16="http://schemas.microsoft.com/office/drawing/2014/main" id="{A698FCF8-46B5-4D57-A91D-D169CE78BDAC}"/>
                    </a:ext>
                  </a:extLst>
                </p:cNvPr>
                <p:cNvPicPr/>
                <p:nvPr/>
              </p:nvPicPr>
              <p:blipFill>
                <a:blip r:embed="rId816"/>
                <a:stretch>
                  <a:fillRect/>
                </a:stretch>
              </p:blipFill>
              <p:spPr>
                <a:xfrm>
                  <a:off x="7353390" y="1949707"/>
                  <a:ext cx="3085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7" name="Ink 36">
                  <a:extLst>
                    <a:ext uri="{FF2B5EF4-FFF2-40B4-BE49-F238E27FC236}">
                      <a16:creationId xmlns:a16="http://schemas.microsoft.com/office/drawing/2014/main" id="{9B8C6C93-59AE-4662-AED2-65DCB74643EB}"/>
                    </a:ext>
                  </a:extLst>
                </p14:cNvPr>
                <p14:cNvContentPartPr/>
                <p14:nvPr/>
              </p14:nvContentPartPr>
              <p14:xfrm>
                <a:off x="7371390" y="2636587"/>
                <a:ext cx="142560" cy="154800"/>
              </p14:xfrm>
            </p:contentPart>
          </mc:Choice>
          <mc:Fallback xmlns="">
            <p:pic>
              <p:nvPicPr>
                <p:cNvPr id="37" name="Ink 36">
                  <a:extLst>
                    <a:ext uri="{FF2B5EF4-FFF2-40B4-BE49-F238E27FC236}">
                      <a16:creationId xmlns:a16="http://schemas.microsoft.com/office/drawing/2014/main" id="{9B8C6C93-59AE-4662-AED2-65DCB74643EB}"/>
                    </a:ext>
                  </a:extLst>
                </p:cNvPr>
                <p:cNvPicPr/>
                <p:nvPr/>
              </p:nvPicPr>
              <p:blipFill>
                <a:blip r:embed="rId818"/>
                <a:stretch>
                  <a:fillRect/>
                </a:stretch>
              </p:blipFill>
              <p:spPr>
                <a:xfrm>
                  <a:off x="7362390" y="2627947"/>
                  <a:ext cx="160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1" name="Ink 50">
                  <a:extLst>
                    <a:ext uri="{FF2B5EF4-FFF2-40B4-BE49-F238E27FC236}">
                      <a16:creationId xmlns:a16="http://schemas.microsoft.com/office/drawing/2014/main" id="{C5154C1C-B051-4988-95C7-C2878E220445}"/>
                    </a:ext>
                  </a:extLst>
                </p14:cNvPr>
                <p14:cNvContentPartPr/>
                <p14:nvPr/>
              </p14:nvContentPartPr>
              <p14:xfrm>
                <a:off x="7382550" y="2618947"/>
                <a:ext cx="295560" cy="181440"/>
              </p14:xfrm>
            </p:contentPart>
          </mc:Choice>
          <mc:Fallback xmlns="">
            <p:pic>
              <p:nvPicPr>
                <p:cNvPr id="51" name="Ink 50">
                  <a:extLst>
                    <a:ext uri="{FF2B5EF4-FFF2-40B4-BE49-F238E27FC236}">
                      <a16:creationId xmlns:a16="http://schemas.microsoft.com/office/drawing/2014/main" id="{C5154C1C-B051-4988-95C7-C2878E220445}"/>
                    </a:ext>
                  </a:extLst>
                </p:cNvPr>
                <p:cNvPicPr/>
                <p:nvPr/>
              </p:nvPicPr>
              <p:blipFill>
                <a:blip r:embed="rId820"/>
                <a:stretch>
                  <a:fillRect/>
                </a:stretch>
              </p:blipFill>
              <p:spPr>
                <a:xfrm>
                  <a:off x="7373550" y="2610307"/>
                  <a:ext cx="3132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64" name="Ink 63">
                  <a:extLst>
                    <a:ext uri="{FF2B5EF4-FFF2-40B4-BE49-F238E27FC236}">
                      <a16:creationId xmlns:a16="http://schemas.microsoft.com/office/drawing/2014/main" id="{05E472DB-1D2A-4447-8C51-FD0B3A2D04A2}"/>
                    </a:ext>
                  </a:extLst>
                </p14:cNvPr>
                <p14:cNvContentPartPr/>
                <p14:nvPr/>
              </p14:nvContentPartPr>
              <p14:xfrm>
                <a:off x="7683510" y="2602027"/>
                <a:ext cx="150120" cy="195120"/>
              </p14:xfrm>
            </p:contentPart>
          </mc:Choice>
          <mc:Fallback xmlns="">
            <p:pic>
              <p:nvPicPr>
                <p:cNvPr id="64" name="Ink 63">
                  <a:extLst>
                    <a:ext uri="{FF2B5EF4-FFF2-40B4-BE49-F238E27FC236}">
                      <a16:creationId xmlns:a16="http://schemas.microsoft.com/office/drawing/2014/main" id="{05E472DB-1D2A-4447-8C51-FD0B3A2D04A2}"/>
                    </a:ext>
                  </a:extLst>
                </p:cNvPr>
                <p:cNvPicPr/>
                <p:nvPr/>
              </p:nvPicPr>
              <p:blipFill>
                <a:blip r:embed="rId822"/>
                <a:stretch>
                  <a:fillRect/>
                </a:stretch>
              </p:blipFill>
              <p:spPr>
                <a:xfrm>
                  <a:off x="7674870" y="2593387"/>
                  <a:ext cx="167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67" name="Ink 66">
                  <a:extLst>
                    <a:ext uri="{FF2B5EF4-FFF2-40B4-BE49-F238E27FC236}">
                      <a16:creationId xmlns:a16="http://schemas.microsoft.com/office/drawing/2014/main" id="{A511A8DA-A4FC-4AC9-A410-A1DB253669A9}"/>
                    </a:ext>
                  </a:extLst>
                </p14:cNvPr>
                <p14:cNvContentPartPr/>
                <p14:nvPr/>
              </p14:nvContentPartPr>
              <p14:xfrm>
                <a:off x="7872150" y="2687347"/>
                <a:ext cx="360" cy="360"/>
              </p14:xfrm>
            </p:contentPart>
          </mc:Choice>
          <mc:Fallback xmlns="">
            <p:pic>
              <p:nvPicPr>
                <p:cNvPr id="67" name="Ink 66">
                  <a:extLst>
                    <a:ext uri="{FF2B5EF4-FFF2-40B4-BE49-F238E27FC236}">
                      <a16:creationId xmlns:a16="http://schemas.microsoft.com/office/drawing/2014/main" id="{A511A8DA-A4FC-4AC9-A410-A1DB253669A9}"/>
                    </a:ext>
                  </a:extLst>
                </p:cNvPr>
                <p:cNvPicPr/>
                <p:nvPr/>
              </p:nvPicPr>
              <p:blipFill>
                <a:blip r:embed="rId7"/>
                <a:stretch>
                  <a:fillRect/>
                </a:stretch>
              </p:blipFill>
              <p:spPr>
                <a:xfrm>
                  <a:off x="7863510" y="2678347"/>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4">
            <p14:nvContentPartPr>
              <p14:cNvPr id="74" name="Ink 73">
                <a:extLst>
                  <a:ext uri="{FF2B5EF4-FFF2-40B4-BE49-F238E27FC236}">
                    <a16:creationId xmlns:a16="http://schemas.microsoft.com/office/drawing/2014/main" id="{2EA6EE28-EAB3-455D-91EC-6C4341840B48}"/>
                  </a:ext>
                </a:extLst>
              </p14:cNvPr>
              <p14:cNvContentPartPr/>
              <p14:nvPr/>
            </p14:nvContentPartPr>
            <p14:xfrm>
              <a:off x="7086990" y="1752067"/>
              <a:ext cx="748800" cy="556560"/>
            </p14:xfrm>
          </p:contentPart>
        </mc:Choice>
        <mc:Fallback xmlns="">
          <p:pic>
            <p:nvPicPr>
              <p:cNvPr id="74" name="Ink 73">
                <a:extLst>
                  <a:ext uri="{FF2B5EF4-FFF2-40B4-BE49-F238E27FC236}">
                    <a16:creationId xmlns:a16="http://schemas.microsoft.com/office/drawing/2014/main" id="{2EA6EE28-EAB3-455D-91EC-6C4341840B48}"/>
                  </a:ext>
                </a:extLst>
              </p:cNvPr>
              <p:cNvPicPr/>
              <p:nvPr/>
            </p:nvPicPr>
            <p:blipFill>
              <a:blip r:embed="rId825"/>
              <a:stretch>
                <a:fillRect/>
              </a:stretch>
            </p:blipFill>
            <p:spPr>
              <a:xfrm>
                <a:off x="7077990" y="1743427"/>
                <a:ext cx="766440" cy="574200"/>
              </a:xfrm>
              <a:prstGeom prst="rect">
                <a:avLst/>
              </a:prstGeom>
            </p:spPr>
          </p:pic>
        </mc:Fallback>
      </mc:AlternateContent>
    </p:spTree>
    <p:extLst>
      <p:ext uri="{BB962C8B-B14F-4D97-AF65-F5344CB8AC3E}">
        <p14:creationId xmlns:p14="http://schemas.microsoft.com/office/powerpoint/2010/main" val="289537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2.4 Bilan du cycle de Calvin</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4524315"/>
          </a:xfrm>
          <a:prstGeom prst="rect">
            <a:avLst/>
          </a:prstGeom>
          <a:noFill/>
        </p:spPr>
        <p:txBody>
          <a:bodyPr wrap="square" rtlCol="0">
            <a:spAutoFit/>
          </a:bodyPr>
          <a:lstStyle/>
          <a:p>
            <a:pPr marL="285750" indent="-285750">
              <a:buFontTx/>
              <a:buChar char="-"/>
            </a:pPr>
            <a:r>
              <a:rPr lang="en-US"/>
              <a:t>3 CO</a:t>
            </a:r>
            <a:r>
              <a:rPr lang="en-US" baseline="-25000"/>
              <a:t>2</a:t>
            </a:r>
            <a:r>
              <a:rPr lang="en-US"/>
              <a:t> + 3 RuBP + 3 H</a:t>
            </a:r>
            <a:r>
              <a:rPr lang="en-US" baseline="-25000"/>
              <a:t>2</a:t>
            </a:r>
            <a:r>
              <a:rPr lang="en-US"/>
              <a:t>O    </a:t>
            </a:r>
            <a:r>
              <a:rPr lang="en-US">
                <a:sym typeface="Symbol" panose="05050102010706020507" pitchFamily="18" charset="2"/>
              </a:rPr>
              <a:t>    6 PGA + 6 H</a:t>
            </a:r>
            <a:r>
              <a:rPr lang="en-US" baseline="30000">
                <a:sym typeface="Symbol" panose="05050102010706020507" pitchFamily="18" charset="2"/>
              </a:rPr>
              <a:t>+</a:t>
            </a:r>
            <a:r>
              <a:rPr lang="en-US">
                <a:sym typeface="Symbol" panose="05050102010706020507" pitchFamily="18" charset="2"/>
              </a:rPr>
              <a:t> </a:t>
            </a:r>
          </a:p>
          <a:p>
            <a:r>
              <a:rPr lang="en-US">
                <a:sym typeface="Symbol" panose="05050102010706020507" pitchFamily="18" charset="2"/>
              </a:rPr>
              <a:t>3 molecules de </a:t>
            </a:r>
            <a:r>
              <a:rPr lang="en-US"/>
              <a:t>CO</a:t>
            </a:r>
            <a:r>
              <a:rPr lang="en-US" baseline="-25000"/>
              <a:t>2</a:t>
            </a:r>
            <a:r>
              <a:rPr lang="en-US">
                <a:sym typeface="Symbol" panose="05050102010706020507" pitchFamily="18" charset="2"/>
              </a:rPr>
              <a:t> réagissent avec 3 RuBP pour former 6 molecules de PGA, représentent 18 C</a:t>
            </a:r>
          </a:p>
          <a:p>
            <a:endParaRPr lang="en-US">
              <a:sym typeface="Symbol" panose="05050102010706020507" pitchFamily="18" charset="2"/>
            </a:endParaRPr>
          </a:p>
          <a:p>
            <a:pPr marL="285750" indent="-285750">
              <a:buFontTx/>
              <a:buChar char="-"/>
            </a:pPr>
            <a:r>
              <a:rPr lang="en-US">
                <a:sym typeface="Symbol" panose="05050102010706020507" pitchFamily="18" charset="2"/>
              </a:rPr>
              <a:t>6 PGA + 6 NADPH + 6 H</a:t>
            </a:r>
            <a:r>
              <a:rPr lang="en-US" baseline="30000">
                <a:sym typeface="Symbol" panose="05050102010706020507" pitchFamily="18" charset="2"/>
              </a:rPr>
              <a:t>+</a:t>
            </a:r>
            <a:r>
              <a:rPr lang="en-US">
                <a:sym typeface="Symbol" panose="05050102010706020507" pitchFamily="18" charset="2"/>
              </a:rPr>
              <a:t> + 6 ATP    6 trioses-P + 6 NADP</a:t>
            </a:r>
            <a:r>
              <a:rPr lang="en-US" baseline="30000">
                <a:sym typeface="Symbol" panose="05050102010706020507" pitchFamily="18" charset="2"/>
              </a:rPr>
              <a:t>+</a:t>
            </a:r>
            <a:r>
              <a:rPr lang="en-US">
                <a:sym typeface="Symbol" panose="05050102010706020507" pitchFamily="18" charset="2"/>
              </a:rPr>
              <a:t> + 6 ADP + 6 Pi</a:t>
            </a:r>
          </a:p>
          <a:p>
            <a:r>
              <a:rPr lang="en-US">
                <a:sym typeface="Symbol" panose="05050102010706020507" pitchFamily="18" charset="2"/>
              </a:rPr>
              <a:t>La reduction de 6 PGA aboutit à la formation de 6 trioses-P (GAP glyceraldehyde 3 P ou DHAP dihydroxyacetone-P) dont 5 sont utilisés pour la régénération du RuBP soit 15 C. Il reste 3 C incorporés dans un triose-P utilize ultèrieurement pour la biosynthèse d’autres composes organiques: amidon saccharose, acides amines, lipides …</a:t>
            </a:r>
          </a:p>
          <a:p>
            <a:endParaRPr lang="en-US">
              <a:sym typeface="Symbol" panose="05050102010706020507" pitchFamily="18" charset="2"/>
            </a:endParaRPr>
          </a:p>
          <a:p>
            <a:r>
              <a:rPr lang="en-US">
                <a:sym typeface="Symbol" panose="05050102010706020507" pitchFamily="18" charset="2"/>
              </a:rPr>
              <a:t>- 5 trioses-P + 3 ATP       3 RUBP + 3 ADP</a:t>
            </a:r>
          </a:p>
          <a:p>
            <a:r>
              <a:rPr lang="en-US">
                <a:sym typeface="Symbol" panose="05050102010706020507" pitchFamily="18" charset="2"/>
              </a:rPr>
              <a:t>Pour la régénération</a:t>
            </a:r>
          </a:p>
          <a:p>
            <a:endParaRPr lang="en-US">
              <a:sym typeface="Symbol" panose="05050102010706020507" pitchFamily="18" charset="2"/>
            </a:endParaRPr>
          </a:p>
          <a:p>
            <a:r>
              <a:rPr lang="en-US">
                <a:sym typeface="Symbol" panose="05050102010706020507" pitchFamily="18" charset="2"/>
              </a:rPr>
              <a:t>Bilan:</a:t>
            </a:r>
          </a:p>
          <a:p>
            <a:endParaRPr lang="en-US">
              <a:sym typeface="Symbol" panose="05050102010706020507" pitchFamily="18" charset="2"/>
            </a:endParaRPr>
          </a:p>
          <a:p>
            <a:r>
              <a:rPr lang="en-US">
                <a:sym typeface="Symbol" panose="05050102010706020507" pitchFamily="18" charset="2"/>
              </a:rPr>
              <a:t>3 </a:t>
            </a:r>
            <a:r>
              <a:rPr lang="en-US"/>
              <a:t>CO</a:t>
            </a:r>
            <a:r>
              <a:rPr lang="en-US" baseline="-25000"/>
              <a:t>2</a:t>
            </a:r>
            <a:r>
              <a:rPr lang="en-US">
                <a:sym typeface="Symbol" panose="05050102010706020507" pitchFamily="18" charset="2"/>
              </a:rPr>
              <a:t> + 6 NADPH + 3 </a:t>
            </a:r>
            <a:r>
              <a:rPr lang="en-US"/>
              <a:t>H</a:t>
            </a:r>
            <a:r>
              <a:rPr lang="en-US" baseline="-25000"/>
              <a:t>2</a:t>
            </a:r>
            <a:r>
              <a:rPr lang="en-US"/>
              <a:t>O</a:t>
            </a:r>
            <a:r>
              <a:rPr lang="en-US">
                <a:sym typeface="Symbol" panose="05050102010706020507" pitchFamily="18" charset="2"/>
              </a:rPr>
              <a:t> + 9 ATP        1 triose-P + 6 NADP</a:t>
            </a:r>
            <a:r>
              <a:rPr lang="en-US" baseline="30000">
                <a:sym typeface="Symbol" panose="05050102010706020507" pitchFamily="18" charset="2"/>
              </a:rPr>
              <a:t>+</a:t>
            </a:r>
            <a:r>
              <a:rPr lang="en-US">
                <a:sym typeface="Symbol" panose="05050102010706020507" pitchFamily="18" charset="2"/>
              </a:rPr>
              <a:t> + 9 ADP + 9 Pi</a:t>
            </a:r>
          </a:p>
          <a:p>
            <a:endParaRPr lang="en-US">
              <a:sym typeface="Symbol" panose="05050102010706020507" pitchFamily="18" charset="2"/>
            </a:endParaRPr>
          </a:p>
          <a:p>
            <a:r>
              <a:rPr lang="en-US">
                <a:sym typeface="Symbol" panose="05050102010706020507" pitchFamily="18" charset="2"/>
              </a:rPr>
              <a:t>Pour réduire 1 molecule de </a:t>
            </a:r>
            <a:r>
              <a:rPr lang="en-US"/>
              <a:t>CO</a:t>
            </a:r>
            <a:r>
              <a:rPr lang="en-US" baseline="-25000"/>
              <a:t>2</a:t>
            </a:r>
            <a:r>
              <a:rPr lang="en-US">
                <a:sym typeface="Symbol" panose="05050102010706020507" pitchFamily="18" charset="2"/>
              </a:rPr>
              <a:t> il faut donc 2 NADPH et 3 ATP</a:t>
            </a:r>
          </a:p>
        </p:txBody>
      </p:sp>
    </p:spTree>
    <p:extLst>
      <p:ext uri="{BB962C8B-B14F-4D97-AF65-F5344CB8AC3E}">
        <p14:creationId xmlns:p14="http://schemas.microsoft.com/office/powerpoint/2010/main" val="111849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Rounded Corners 346">
            <a:extLst>
              <a:ext uri="{FF2B5EF4-FFF2-40B4-BE49-F238E27FC236}">
                <a16:creationId xmlns:a16="http://schemas.microsoft.com/office/drawing/2014/main" id="{E73DF510-DE3D-460A-8113-23BE3D15B9E5}"/>
              </a:ext>
            </a:extLst>
          </p:cNvPr>
          <p:cNvSpPr/>
          <p:nvPr/>
        </p:nvSpPr>
        <p:spPr>
          <a:xfrm>
            <a:off x="4538444" y="1300294"/>
            <a:ext cx="6753138" cy="29697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Rounded Corners 347">
            <a:extLst>
              <a:ext uri="{FF2B5EF4-FFF2-40B4-BE49-F238E27FC236}">
                <a16:creationId xmlns:a16="http://schemas.microsoft.com/office/drawing/2014/main" id="{933F1D7B-EE39-48A3-AD0C-04744F902DD7}"/>
              </a:ext>
            </a:extLst>
          </p:cNvPr>
          <p:cNvSpPr/>
          <p:nvPr/>
        </p:nvSpPr>
        <p:spPr>
          <a:xfrm>
            <a:off x="287554" y="1301693"/>
            <a:ext cx="4029804" cy="29697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80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 La photorespiration</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646331"/>
          </a:xfrm>
          <a:prstGeom prst="rect">
            <a:avLst/>
          </a:prstGeom>
          <a:noFill/>
        </p:spPr>
        <p:txBody>
          <a:bodyPr wrap="square" rtlCol="0">
            <a:spAutoFit/>
          </a:bodyPr>
          <a:lstStyle/>
          <a:p>
            <a:r>
              <a:rPr lang="en-US">
                <a:sym typeface="Symbol" panose="05050102010706020507" pitchFamily="18" charset="2"/>
              </a:rPr>
              <a:t>C’est quand les plantes à la lumière consomment de l’O2 et produisent du CO2 (different de la respiration mitochondriale)</a:t>
            </a:r>
          </a:p>
          <a:p>
            <a:endParaRPr lang="en-US">
              <a:sym typeface="Symbol" panose="05050102010706020507" pitchFamily="18" charset="2"/>
            </a:endParaRPr>
          </a:p>
        </p:txBody>
      </p:sp>
    </p:spTree>
    <p:extLst>
      <p:ext uri="{BB962C8B-B14F-4D97-AF65-F5344CB8AC3E}">
        <p14:creationId xmlns:p14="http://schemas.microsoft.com/office/powerpoint/2010/main" val="425782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3.1 L’effet oxygène ou effet Warburg</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4247317"/>
          </a:xfrm>
          <a:prstGeom prst="rect">
            <a:avLst/>
          </a:prstGeom>
          <a:noFill/>
        </p:spPr>
        <p:txBody>
          <a:bodyPr wrap="square" rtlCol="0">
            <a:spAutoFit/>
          </a:bodyPr>
          <a:lstStyle/>
          <a:p>
            <a:r>
              <a:rPr lang="en-US">
                <a:sym typeface="Symbol" panose="05050102010706020507" pitchFamily="18" charset="2"/>
              </a:rPr>
              <a:t>Si on élève la concentration en O2: o</a:t>
            </a:r>
            <a:r>
              <a:rPr lang="en-US"/>
              <a:t>bserve une inhibition de l’activité photosynthétique chez les plantes de type C3 et la majorité des algues.</a:t>
            </a: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p:txBody>
      </p:sp>
    </p:spTree>
    <p:extLst>
      <p:ext uri="{BB962C8B-B14F-4D97-AF65-F5344CB8AC3E}">
        <p14:creationId xmlns:p14="http://schemas.microsoft.com/office/powerpoint/2010/main" val="295150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CB5E3-FEC7-42EE-BFFB-10724D86E306}"/>
              </a:ext>
            </a:extLst>
          </p:cNvPr>
          <p:cNvSpPr>
            <a:spLocks noGrp="1"/>
          </p:cNvSpPr>
          <p:nvPr>
            <p:ph type="sldNum" sz="quarter" idx="12"/>
          </p:nvPr>
        </p:nvSpPr>
        <p:spPr/>
        <p:txBody>
          <a:bodyPr/>
          <a:lstStyle/>
          <a:p>
            <a:fld id="{4B325B55-B014-4D9A-9FD8-188EB841F3EF}" type="slidenum">
              <a:rPr lang="en-US" smtClean="0"/>
              <a:t>2</a:t>
            </a:fld>
            <a:endParaRPr lang="en-US"/>
          </a:p>
        </p:txBody>
      </p:sp>
      <p:pic>
        <p:nvPicPr>
          <p:cNvPr id="4" name="Picture 3">
            <a:extLst>
              <a:ext uri="{FF2B5EF4-FFF2-40B4-BE49-F238E27FC236}">
                <a16:creationId xmlns:a16="http://schemas.microsoft.com/office/drawing/2014/main" id="{1D0EEE26-BAC8-4629-B72F-36324DC8ACA8}"/>
              </a:ext>
            </a:extLst>
          </p:cNvPr>
          <p:cNvPicPr>
            <a:picLocks noChangeAspect="1"/>
          </p:cNvPicPr>
          <p:nvPr/>
        </p:nvPicPr>
        <p:blipFill rotWithShape="1">
          <a:blip r:embed="rId2"/>
          <a:srcRect l="7321" t="35238" r="70893" b="22222"/>
          <a:stretch/>
        </p:blipFill>
        <p:spPr>
          <a:xfrm>
            <a:off x="485422" y="832342"/>
            <a:ext cx="3322965" cy="3649814"/>
          </a:xfrm>
          <a:prstGeom prst="rect">
            <a:avLst/>
          </a:prstGeom>
        </p:spPr>
      </p:pic>
      <p:pic>
        <p:nvPicPr>
          <p:cNvPr id="6" name="Picture 5">
            <a:extLst>
              <a:ext uri="{FF2B5EF4-FFF2-40B4-BE49-F238E27FC236}">
                <a16:creationId xmlns:a16="http://schemas.microsoft.com/office/drawing/2014/main" id="{AFF67CA8-A67B-44CE-8A0C-8952101C56D2}"/>
              </a:ext>
            </a:extLst>
          </p:cNvPr>
          <p:cNvPicPr>
            <a:picLocks noChangeAspect="1"/>
          </p:cNvPicPr>
          <p:nvPr/>
        </p:nvPicPr>
        <p:blipFill rotWithShape="1">
          <a:blip r:embed="rId3"/>
          <a:srcRect l="18213" t="22223" r="61608" b="28571"/>
          <a:stretch/>
        </p:blipFill>
        <p:spPr>
          <a:xfrm>
            <a:off x="4223459" y="832342"/>
            <a:ext cx="2460171" cy="3374573"/>
          </a:xfrm>
          <a:prstGeom prst="rect">
            <a:avLst/>
          </a:prstGeom>
        </p:spPr>
      </p:pic>
      <p:sp>
        <p:nvSpPr>
          <p:cNvPr id="7" name="TextBox 6">
            <a:extLst>
              <a:ext uri="{FF2B5EF4-FFF2-40B4-BE49-F238E27FC236}">
                <a16:creationId xmlns:a16="http://schemas.microsoft.com/office/drawing/2014/main" id="{402B163B-16BF-40E1-A7B2-80B3C59F7B60}"/>
              </a:ext>
            </a:extLst>
          </p:cNvPr>
          <p:cNvSpPr txBox="1"/>
          <p:nvPr/>
        </p:nvSpPr>
        <p:spPr>
          <a:xfrm>
            <a:off x="7316814" y="1124125"/>
            <a:ext cx="4664279" cy="1754326"/>
          </a:xfrm>
          <a:prstGeom prst="rect">
            <a:avLst/>
          </a:prstGeom>
          <a:noFill/>
        </p:spPr>
        <p:txBody>
          <a:bodyPr wrap="square" rtlCol="0">
            <a:spAutoFit/>
          </a:bodyPr>
          <a:lstStyle/>
          <a:p>
            <a:r>
              <a:rPr lang="en-US">
                <a:hlinkClick r:id="rId4"/>
              </a:rPr>
              <a:t>https://rnbio.sorbonne-universite.fr/physio_veg_photosynthese_sommaire</a:t>
            </a:r>
            <a:endParaRPr lang="en-US"/>
          </a:p>
          <a:p>
            <a:endParaRPr lang="en-US"/>
          </a:p>
          <a:p>
            <a:r>
              <a:rPr lang="en-US"/>
              <a:t>http://www.snv.jussieu.fr/bmedia/sommaires/pv.htm</a:t>
            </a:r>
          </a:p>
        </p:txBody>
      </p:sp>
      <p:sp>
        <p:nvSpPr>
          <p:cNvPr id="8" name="TextBox 7">
            <a:extLst>
              <a:ext uri="{FF2B5EF4-FFF2-40B4-BE49-F238E27FC236}">
                <a16:creationId xmlns:a16="http://schemas.microsoft.com/office/drawing/2014/main" id="{507696E3-57D0-47F2-9006-283B311DF516}"/>
              </a:ext>
            </a:extLst>
          </p:cNvPr>
          <p:cNvSpPr txBox="1"/>
          <p:nvPr/>
        </p:nvSpPr>
        <p:spPr>
          <a:xfrm>
            <a:off x="285226" y="4836110"/>
            <a:ext cx="11778143" cy="1200329"/>
          </a:xfrm>
          <a:prstGeom prst="rect">
            <a:avLst/>
          </a:prstGeom>
          <a:noFill/>
        </p:spPr>
        <p:txBody>
          <a:bodyPr wrap="square" rtlCol="0">
            <a:spAutoFit/>
          </a:bodyPr>
          <a:lstStyle/>
          <a:p>
            <a:r>
              <a:rPr lang="en-US"/>
              <a:t>Le present support est la propriété de Claudine Baraquet, son utilisation est strictement limitée à l’usage personnel de l’étudiant, inscrit au cours de physiologie végétale (B31) de l’Université de Toulon.</a:t>
            </a:r>
          </a:p>
          <a:p>
            <a:r>
              <a:rPr lang="en-US"/>
              <a:t>Toute diffusion ou reproduction, par tous moyens, totale ou partielle, du texte, des éléments sonores ou vidéos, est strictement interdit sans l’accord expresse de l’auteur Claudine Baraquet.</a:t>
            </a:r>
          </a:p>
        </p:txBody>
      </p:sp>
    </p:spTree>
    <p:extLst>
      <p:ext uri="{BB962C8B-B14F-4D97-AF65-F5344CB8AC3E}">
        <p14:creationId xmlns:p14="http://schemas.microsoft.com/office/powerpoint/2010/main" val="64070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DA530-C682-4F01-B763-40DEB7854918}"/>
              </a:ext>
            </a:extLst>
          </p:cNvPr>
          <p:cNvSpPr txBox="1"/>
          <p:nvPr/>
        </p:nvSpPr>
        <p:spPr>
          <a:xfrm>
            <a:off x="578841" y="478172"/>
            <a:ext cx="10634418" cy="2585323"/>
          </a:xfrm>
          <a:prstGeom prst="rect">
            <a:avLst/>
          </a:prstGeom>
          <a:noFill/>
        </p:spPr>
        <p:txBody>
          <a:bodyPr wrap="square" rtlCol="0">
            <a:spAutoFit/>
          </a:bodyPr>
          <a:lstStyle/>
          <a:p>
            <a:r>
              <a:rPr lang="en-US">
                <a:sym typeface="Symbol" panose="05050102010706020507" pitchFamily="18" charset="2"/>
              </a:rPr>
              <a:t>Chercheurs </a:t>
            </a:r>
            <a:r>
              <a:rPr lang="en-US"/>
              <a:t>b</a:t>
            </a:r>
            <a:r>
              <a:rPr lang="en-US">
                <a:sym typeface="Symbol" panose="05050102010706020507" pitchFamily="18" charset="2"/>
              </a:rPr>
              <a:t>owes, Lorimer Ogren: </a:t>
            </a:r>
          </a:p>
          <a:p>
            <a:r>
              <a:rPr lang="en-US">
                <a:sym typeface="Symbol" panose="05050102010706020507" pitchFamily="18" charset="2"/>
              </a:rPr>
              <a:t>Ru</a:t>
            </a:r>
            <a:r>
              <a:rPr lang="en-US"/>
              <a:t>b</a:t>
            </a:r>
            <a:r>
              <a:rPr lang="en-US">
                <a:sym typeface="Symbol" panose="05050102010706020507" pitchFamily="18" charset="2"/>
              </a:rPr>
              <a:t>isco possède en plus de sa fonction car</a:t>
            </a:r>
            <a:r>
              <a:rPr lang="en-US"/>
              <a:t>b</a:t>
            </a:r>
            <a:r>
              <a:rPr lang="en-US">
                <a:sym typeface="Symbol" panose="05050102010706020507" pitchFamily="18" charset="2"/>
              </a:rPr>
              <a:t>oxylase, une deuxième activité oxygenase = enzyme </a:t>
            </a:r>
            <a:r>
              <a:rPr lang="en-US"/>
              <a:t>b</a:t>
            </a:r>
            <a:r>
              <a:rPr lang="en-US">
                <a:sym typeface="Symbol" panose="05050102010706020507" pitchFamily="18" charset="2"/>
              </a:rPr>
              <a:t>ifonctionnelle.</a:t>
            </a:r>
          </a:p>
          <a:p>
            <a:endParaRPr lang="en-US"/>
          </a:p>
          <a:p>
            <a:r>
              <a:rPr lang="en-US"/>
              <a:t>Les acivités carboxylase et oxygenase de la Rubisco dependent des concentrations en O2 et CO2 et sont compétitives (même site actif) au sites catalytiques de l’enzyme.</a:t>
            </a:r>
          </a:p>
          <a:p>
            <a:endParaRPr lang="en-US"/>
          </a:p>
          <a:p>
            <a:r>
              <a:rPr lang="en-US"/>
              <a:t>Ces deux activités sont antagonistes</a:t>
            </a:r>
          </a:p>
          <a:p>
            <a:endParaRPr lang="en-US"/>
          </a:p>
          <a:p>
            <a:endParaRPr lang="en-US"/>
          </a:p>
        </p:txBody>
      </p:sp>
    </p:spTree>
    <p:extLst>
      <p:ext uri="{BB962C8B-B14F-4D97-AF65-F5344CB8AC3E}">
        <p14:creationId xmlns:p14="http://schemas.microsoft.com/office/powerpoint/2010/main" val="11258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1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26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3.2 La voie du glycolate ou voie de Tolbert</a:t>
            </a:r>
          </a:p>
        </p:txBody>
      </p:sp>
      <p:sp>
        <p:nvSpPr>
          <p:cNvPr id="4" name="TextBox 3">
            <a:extLst>
              <a:ext uri="{FF2B5EF4-FFF2-40B4-BE49-F238E27FC236}">
                <a16:creationId xmlns:a16="http://schemas.microsoft.com/office/drawing/2014/main" id="{6B485F8A-34EA-4DDC-BC54-9DDE98528576}"/>
              </a:ext>
            </a:extLst>
          </p:cNvPr>
          <p:cNvSpPr txBox="1"/>
          <p:nvPr/>
        </p:nvSpPr>
        <p:spPr>
          <a:xfrm>
            <a:off x="343949" y="1413851"/>
            <a:ext cx="11643919" cy="5355312"/>
          </a:xfrm>
          <a:prstGeom prst="rect">
            <a:avLst/>
          </a:prstGeom>
          <a:noFill/>
        </p:spPr>
        <p:txBody>
          <a:bodyPr wrap="square" rtlCol="0">
            <a:spAutoFit/>
          </a:bodyPr>
          <a:lstStyle/>
          <a:p>
            <a:r>
              <a:rPr lang="en-US">
                <a:sym typeface="Symbol" panose="05050102010706020507" pitchFamily="18" charset="2"/>
              </a:rPr>
              <a:t>Méta</a:t>
            </a:r>
            <a:r>
              <a:rPr lang="en-US"/>
              <a:t>bolisme du glycolate fait intervenir de nombreuses reactions localisées dans 3 types d’organites cellulaires:</a:t>
            </a:r>
          </a:p>
          <a:p>
            <a:r>
              <a:rPr lang="en-US"/>
              <a:t> chloroplaste – mitochondrie – peroxysome</a:t>
            </a:r>
          </a:p>
          <a:p>
            <a:r>
              <a:rPr lang="en-US"/>
              <a:t> </a:t>
            </a:r>
          </a:p>
          <a:p>
            <a:r>
              <a:rPr lang="en-US">
                <a:sym typeface="Symbol" panose="05050102010706020507" pitchFamily="18" charset="2"/>
              </a:rPr>
              <a:t>N</a:t>
            </a:r>
            <a:r>
              <a:rPr lang="en-US"/>
              <a:t>b: le peroxysome = organite cellulaire entouré d’une seule membrane, impliqué dans des reactions du catabolisme : l’oxidation des acides gras. Le peroxisome est caractérisé par la presence de catalases.</a:t>
            </a:r>
          </a:p>
          <a:p>
            <a:endParaRPr lang="en-US">
              <a:sym typeface="Symbol" panose="05050102010706020507" pitchFamily="18" charset="2"/>
            </a:endParaRPr>
          </a:p>
          <a:p>
            <a:pPr marL="285750" indent="-285750">
              <a:buFontTx/>
              <a:buChar char="-"/>
            </a:pPr>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p:txBody>
      </p:sp>
    </p:spTree>
    <p:extLst>
      <p:ext uri="{BB962C8B-B14F-4D97-AF65-F5344CB8AC3E}">
        <p14:creationId xmlns:p14="http://schemas.microsoft.com/office/powerpoint/2010/main" val="384562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260983" y="5698342"/>
            <a:ext cx="5609439"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B3B3B"/>
                </a:solidFill>
                <a:effectLst/>
                <a:latin typeface="Verdana" panose="020B0604030504040204" pitchFamily="34" charset="0"/>
              </a:rPr>
              <a:t>  </a:t>
            </a:r>
            <a:br>
              <a:rPr kumimoji="0" lang="en-US" altLang="en-US" sz="26500" b="0" i="0" u="none" strike="noStrike" cap="none" normalizeH="0" baseline="0" dirty="0">
                <a:ln>
                  <a:noFill/>
                </a:ln>
                <a:solidFill>
                  <a:srgbClr val="3B3B3B"/>
                </a:solidFill>
                <a:effectLst/>
                <a:latin typeface="Verdana" panose="020B0604030504040204" pitchFamily="34" charset="0"/>
              </a:rPr>
            </a:br>
            <a:r>
              <a:rPr kumimoji="0" lang="en-US" altLang="en-US" sz="900" b="1" i="1" u="none" strike="noStrike" cap="none" normalizeH="0" baseline="0" dirty="0" err="1">
                <a:ln>
                  <a:noFill/>
                </a:ln>
                <a:solidFill>
                  <a:srgbClr val="3B3B3B"/>
                </a:solidFill>
                <a:effectLst/>
                <a:latin typeface="Verdana" panose="020B0604030504040204" pitchFamily="34" charset="0"/>
              </a:rPr>
              <a:t>Schéma</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général</a:t>
            </a:r>
            <a:r>
              <a:rPr kumimoji="0" lang="en-US" altLang="en-US" sz="900" b="1" i="1" u="none" strike="noStrike" cap="none" normalizeH="0" baseline="0" dirty="0">
                <a:ln>
                  <a:noFill/>
                </a:ln>
                <a:solidFill>
                  <a:srgbClr val="3B3B3B"/>
                </a:solidFill>
                <a:effectLst/>
                <a:latin typeface="Verdana" panose="020B0604030504040204" pitchFamily="34" charset="0"/>
              </a:rPr>
              <a:t> de la photorespiration.</a:t>
            </a:r>
            <a:br>
              <a:rPr kumimoji="0" lang="en-US" altLang="en-US" sz="900" b="0" i="1" u="none" strike="noStrike" cap="none" normalizeH="0" baseline="0" dirty="0">
                <a:ln>
                  <a:noFill/>
                </a:ln>
                <a:solidFill>
                  <a:srgbClr val="3B3B3B"/>
                </a:solidFill>
                <a:effectLst/>
                <a:latin typeface="Verdana" panose="020B0604030504040204" pitchFamily="34" charset="0"/>
              </a:rPr>
            </a:br>
            <a:r>
              <a:rPr kumimoji="0" lang="en-US" altLang="en-US" sz="900" b="0" i="1" u="none" strike="noStrike" cap="none" normalizeH="0" baseline="0" dirty="0">
                <a:ln>
                  <a:noFill/>
                </a:ln>
                <a:solidFill>
                  <a:srgbClr val="3B3B3B"/>
                </a:solidFill>
                <a:effectLst/>
                <a:latin typeface="Verdana" panose="020B0604030504040204" pitchFamily="34" charset="0"/>
              </a:rPr>
              <a:t>Ce </a:t>
            </a:r>
            <a:r>
              <a:rPr kumimoji="0" lang="en-US" altLang="en-US" sz="900" b="0" i="1" u="none" strike="noStrike" cap="none" normalizeH="0" baseline="0" dirty="0" err="1">
                <a:ln>
                  <a:noFill/>
                </a:ln>
                <a:solidFill>
                  <a:srgbClr val="3B3B3B"/>
                </a:solidFill>
                <a:effectLst/>
                <a:latin typeface="Verdana" panose="020B0604030504040204" pitchFamily="34" charset="0"/>
              </a:rPr>
              <a:t>métabolisme</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implique</a:t>
            </a:r>
            <a:r>
              <a:rPr kumimoji="0" lang="en-US" altLang="en-US" sz="900" b="0" i="1" u="none" strike="noStrike" cap="none" normalizeH="0" baseline="0" dirty="0">
                <a:ln>
                  <a:noFill/>
                </a:ln>
                <a:solidFill>
                  <a:srgbClr val="3B3B3B"/>
                </a:solidFill>
                <a:effectLst/>
                <a:latin typeface="Verdana" panose="020B0604030504040204" pitchFamily="34" charset="0"/>
              </a:rPr>
              <a:t> trois </a:t>
            </a:r>
            <a:r>
              <a:rPr kumimoji="0" lang="en-US" altLang="en-US" sz="900" b="0" i="1" u="none" strike="noStrike" cap="none" normalizeH="0" baseline="0" dirty="0" err="1">
                <a:ln>
                  <a:noFill/>
                </a:ln>
                <a:solidFill>
                  <a:srgbClr val="3B3B3B"/>
                </a:solidFill>
                <a:effectLst/>
                <a:latin typeface="Verdana" panose="020B0604030504040204" pitchFamily="34" charset="0"/>
              </a:rPr>
              <a:t>compartiments</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cellulaires</a:t>
            </a:r>
            <a:r>
              <a:rPr kumimoji="0" lang="en-US" altLang="en-US" sz="900" b="0" i="1" u="none" strike="noStrike" cap="none" normalizeH="0" baseline="0" dirty="0">
                <a:ln>
                  <a:noFill/>
                </a:ln>
                <a:solidFill>
                  <a:srgbClr val="3B3B3B"/>
                </a:solidFill>
                <a:effectLst/>
                <a:latin typeface="Verdana" panose="020B0604030504040204" pitchFamily="34" charset="0"/>
              </a:rPr>
              <a:t>, le </a:t>
            </a:r>
            <a:r>
              <a:rPr kumimoji="0" lang="en-US" altLang="en-US" sz="900" b="0" i="1" u="none" strike="noStrike" cap="none" normalizeH="0" baseline="0" dirty="0" err="1">
                <a:ln>
                  <a:noFill/>
                </a:ln>
                <a:solidFill>
                  <a:srgbClr val="3B3B3B"/>
                </a:solidFill>
                <a:effectLst/>
                <a:latin typeface="Verdana" panose="020B0604030504040204" pitchFamily="34" charset="0"/>
              </a:rPr>
              <a:t>chloroplaste</a:t>
            </a:r>
            <a:r>
              <a:rPr kumimoji="0" lang="en-US" altLang="en-US" sz="900" b="0" i="1" u="none" strike="noStrike" cap="none" normalizeH="0" baseline="0" dirty="0">
                <a:ln>
                  <a:noFill/>
                </a:ln>
                <a:solidFill>
                  <a:srgbClr val="3B3B3B"/>
                </a:solidFill>
                <a:effectLst/>
                <a:latin typeface="Verdana" panose="020B0604030504040204" pitchFamily="34" charset="0"/>
              </a:rPr>
              <a:t>, le </a:t>
            </a:r>
            <a:r>
              <a:rPr kumimoji="0" lang="en-US" altLang="en-US" sz="900" b="0" i="1" u="none" strike="noStrike" cap="none" normalizeH="0" baseline="0" dirty="0" err="1">
                <a:ln>
                  <a:noFill/>
                </a:ln>
                <a:solidFill>
                  <a:srgbClr val="3B3B3B"/>
                </a:solidFill>
                <a:effectLst/>
                <a:latin typeface="Verdana" panose="020B0604030504040204" pitchFamily="34" charset="0"/>
              </a:rPr>
              <a:t>peroxysome</a:t>
            </a:r>
            <a:r>
              <a:rPr kumimoji="0" lang="en-US" altLang="en-US" sz="900" b="0" i="1" u="none" strike="noStrike" cap="none" normalizeH="0" baseline="0" dirty="0">
                <a:ln>
                  <a:noFill/>
                </a:ln>
                <a:solidFill>
                  <a:srgbClr val="3B3B3B"/>
                </a:solidFill>
                <a:effectLst/>
                <a:latin typeface="Verdana" panose="020B0604030504040204" pitchFamily="34" charset="0"/>
              </a:rPr>
              <a:t> et la </a:t>
            </a:r>
            <a:r>
              <a:rPr kumimoji="0" lang="en-US" altLang="en-US" sz="900" b="0" i="1" u="none" strike="noStrike" cap="none" normalizeH="0" baseline="0" dirty="0" err="1">
                <a:ln>
                  <a:noFill/>
                </a:ln>
                <a:solidFill>
                  <a:srgbClr val="3B3B3B"/>
                </a:solidFill>
                <a:effectLst/>
                <a:latin typeface="Verdana" panose="020B0604030504040204" pitchFamily="34" charset="0"/>
              </a:rPr>
              <a:t>mitochondrie</a:t>
            </a:r>
            <a:r>
              <a:rPr kumimoji="0" lang="en-US" altLang="en-US" sz="900" b="0" i="1" u="none" strike="noStrike" cap="none" normalizeH="0" baseline="0" dirty="0">
                <a:ln>
                  <a:noFill/>
                </a:ln>
                <a:solidFill>
                  <a:srgbClr val="3B3B3B"/>
                </a:solidFill>
                <a:effectLst/>
                <a:latin typeface="Verdana" panose="020B0604030504040204" pitchFamily="34" charset="0"/>
              </a:rPr>
              <a:t> et de </a:t>
            </a:r>
            <a:r>
              <a:rPr kumimoji="0" lang="en-US" altLang="en-US" sz="900" b="0" i="1" u="none" strike="noStrike" cap="none" normalizeH="0" baseline="0" dirty="0" err="1">
                <a:ln>
                  <a:noFill/>
                </a:ln>
                <a:solidFill>
                  <a:srgbClr val="3B3B3B"/>
                </a:solidFill>
                <a:effectLst/>
                <a:latin typeface="Verdana" panose="020B0604030504040204" pitchFamily="34" charset="0"/>
              </a:rPr>
              <a:t>nombreux</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échanges</a:t>
            </a:r>
            <a:r>
              <a:rPr kumimoji="0" lang="en-US" altLang="en-US" sz="900" b="0" i="1" u="none" strike="noStrike" cap="none" normalizeH="0" baseline="0" dirty="0">
                <a:ln>
                  <a:noFill/>
                </a:ln>
                <a:solidFill>
                  <a:srgbClr val="3B3B3B"/>
                </a:solidFill>
                <a:effectLst/>
                <a:latin typeface="Verdana" panose="020B0604030504040204" pitchFamily="34" charset="0"/>
              </a:rPr>
              <a:t> de </a:t>
            </a:r>
            <a:r>
              <a:rPr kumimoji="0" lang="en-US" altLang="en-US" sz="900" b="0" i="1" u="none" strike="noStrike" cap="none" normalizeH="0" baseline="0" dirty="0" err="1">
                <a:ln>
                  <a:noFill/>
                </a:ln>
                <a:solidFill>
                  <a:srgbClr val="3B3B3B"/>
                </a:solidFill>
                <a:effectLst/>
                <a:latin typeface="Verdana" panose="020B0604030504040204" pitchFamily="34" charset="0"/>
              </a:rPr>
              <a:t>métabolites</a:t>
            </a:r>
            <a:r>
              <a:rPr kumimoji="0" lang="en-US" altLang="en-US" sz="900" b="0" i="1" u="none" strike="noStrike" cap="none" normalizeH="0" baseline="0" dirty="0">
                <a:ln>
                  <a:noFill/>
                </a:ln>
                <a:solidFill>
                  <a:srgbClr val="3B3B3B"/>
                </a:solidFill>
                <a:effectLst/>
                <a:latin typeface="Verdana" panose="020B0604030504040204" pitchFamily="34" charset="0"/>
              </a:rPr>
              <a:t> entre </a:t>
            </a:r>
            <a:r>
              <a:rPr kumimoji="0" lang="en-US" altLang="en-US" sz="900" b="0" i="1" u="none" strike="noStrike" cap="none" normalizeH="0" baseline="0" dirty="0" err="1">
                <a:ln>
                  <a:noFill/>
                </a:ln>
                <a:solidFill>
                  <a:srgbClr val="3B3B3B"/>
                </a:solidFill>
                <a:effectLst/>
                <a:latin typeface="Verdana" panose="020B0604030504040204" pitchFamily="34" charset="0"/>
              </a:rPr>
              <a:t>ces</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compartiments</a:t>
            </a:r>
            <a:r>
              <a:rPr kumimoji="0" lang="en-US" altLang="en-US" sz="900" b="0" i="1" u="none" strike="noStrike" cap="none" normalizeH="0" baseline="0" dirty="0">
                <a:ln>
                  <a:noFill/>
                </a:ln>
                <a:solidFill>
                  <a:srgbClr val="3B3B3B"/>
                </a:solidFill>
                <a:effectLst/>
                <a:latin typeface="Verdana" panose="020B0604030504040204" pitchFamily="34" charset="0"/>
              </a:rPr>
              <a:t>. Au </a:t>
            </a:r>
            <a:r>
              <a:rPr kumimoji="0" lang="en-US" altLang="en-US" sz="900" b="0" i="1" u="none" strike="noStrike" cap="none" normalizeH="0" baseline="0" dirty="0" err="1">
                <a:ln>
                  <a:noFill/>
                </a:ln>
                <a:solidFill>
                  <a:srgbClr val="3B3B3B"/>
                </a:solidFill>
                <a:effectLst/>
                <a:latin typeface="Verdana" panose="020B0604030504040204" pitchFamily="34" charset="0"/>
              </a:rPr>
              <a:t>cours</a:t>
            </a:r>
            <a:r>
              <a:rPr kumimoji="0" lang="en-US" altLang="en-US" sz="900" b="0" i="1" u="none" strike="noStrike" cap="none" normalizeH="0" baseline="0" dirty="0">
                <a:ln>
                  <a:noFill/>
                </a:ln>
                <a:solidFill>
                  <a:srgbClr val="3B3B3B"/>
                </a:solidFill>
                <a:effectLst/>
                <a:latin typeface="Verdana" panose="020B0604030504040204" pitchFamily="34" charset="0"/>
              </a:rPr>
              <a:t> du </a:t>
            </a:r>
            <a:r>
              <a:rPr kumimoji="0" lang="en-US" altLang="en-US" sz="900" b="0" i="1" u="none" strike="noStrike" cap="none" normalizeH="0" baseline="0" dirty="0" err="1">
                <a:ln>
                  <a:noFill/>
                </a:ln>
                <a:solidFill>
                  <a:srgbClr val="3B3B3B"/>
                </a:solidFill>
                <a:effectLst/>
                <a:latin typeface="Verdana" panose="020B0604030504040204" pitchFamily="34" charset="0"/>
              </a:rPr>
              <a:t>déroulement</a:t>
            </a:r>
            <a:r>
              <a:rPr kumimoji="0" lang="en-US" altLang="en-US" sz="900" b="0" i="1" u="none" strike="noStrike" cap="none" normalizeH="0" baseline="0" dirty="0">
                <a:ln>
                  <a:noFill/>
                </a:ln>
                <a:solidFill>
                  <a:srgbClr val="3B3B3B"/>
                </a:solidFill>
                <a:effectLst/>
                <a:latin typeface="Verdana" panose="020B0604030504040204" pitchFamily="34" charset="0"/>
              </a:rPr>
              <a:t> de </a:t>
            </a:r>
            <a:r>
              <a:rPr kumimoji="0" lang="en-US" altLang="en-US" sz="900" b="0" i="1" u="none" strike="noStrike" cap="none" normalizeH="0" baseline="0" dirty="0" err="1">
                <a:ln>
                  <a:noFill/>
                </a:ln>
                <a:solidFill>
                  <a:srgbClr val="3B3B3B"/>
                </a:solidFill>
                <a:effectLst/>
                <a:latin typeface="Verdana" panose="020B0604030504040204" pitchFamily="34" charset="0"/>
              </a:rPr>
              <a:t>ce</a:t>
            </a:r>
            <a:r>
              <a:rPr kumimoji="0" lang="en-US" altLang="en-US" sz="900" b="0" i="1" u="none" strike="noStrike" cap="none" normalizeH="0" baseline="0" dirty="0">
                <a:ln>
                  <a:noFill/>
                </a:ln>
                <a:solidFill>
                  <a:srgbClr val="3B3B3B"/>
                </a:solidFill>
                <a:effectLst/>
                <a:latin typeface="Verdana" panose="020B0604030504040204" pitchFamily="34" charset="0"/>
              </a:rPr>
              <a:t> cycle, </a:t>
            </a:r>
            <a:r>
              <a:rPr kumimoji="0" lang="en-US" altLang="en-US" sz="900" b="0" i="1" u="none" strike="noStrike" cap="none" normalizeH="0" baseline="0" dirty="0" err="1">
                <a:ln>
                  <a:noFill/>
                </a:ln>
                <a:solidFill>
                  <a:srgbClr val="3B3B3B"/>
                </a:solidFill>
                <a:effectLst/>
                <a:latin typeface="Verdana" panose="020B0604030504040204" pitchFamily="34" charset="0"/>
              </a:rPr>
              <a:t>deux</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molécules</a:t>
            </a:r>
            <a:r>
              <a:rPr kumimoji="0" lang="en-US" altLang="en-US" sz="900" b="0" i="1" u="none" strike="noStrike" cap="none" normalizeH="0" baseline="0" dirty="0">
                <a:ln>
                  <a:noFill/>
                </a:ln>
                <a:solidFill>
                  <a:srgbClr val="3B3B3B"/>
                </a:solidFill>
                <a:effectLst/>
                <a:latin typeface="Verdana" panose="020B0604030504040204" pitchFamily="34" charset="0"/>
              </a:rPr>
              <a:t> de glycolate </a:t>
            </a:r>
            <a:r>
              <a:rPr kumimoji="0" lang="en-US" altLang="en-US" sz="900" b="0" i="1" u="none" strike="noStrike" cap="none" normalizeH="0" baseline="0" dirty="0" err="1">
                <a:ln>
                  <a:noFill/>
                </a:ln>
                <a:solidFill>
                  <a:srgbClr val="3B3B3B"/>
                </a:solidFill>
                <a:effectLst/>
                <a:latin typeface="Verdana" panose="020B0604030504040204" pitchFamily="34" charset="0"/>
              </a:rPr>
              <a:t>sont</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métabolisées</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en</a:t>
            </a:r>
            <a:r>
              <a:rPr kumimoji="0" lang="en-US" altLang="en-US" sz="900" b="0" i="1" u="none" strike="noStrike" cap="none" normalizeH="0" baseline="0" dirty="0">
                <a:ln>
                  <a:noFill/>
                </a:ln>
                <a:solidFill>
                  <a:srgbClr val="3B3B3B"/>
                </a:solidFill>
                <a:effectLst/>
                <a:latin typeface="Verdana" panose="020B0604030504040204" pitchFamily="34" charset="0"/>
              </a:rPr>
              <a:t> </a:t>
            </a:r>
            <a:r>
              <a:rPr kumimoji="0" lang="en-US" altLang="en-US" sz="900" b="0" i="1" u="none" strike="noStrike" cap="none" normalizeH="0" baseline="0" dirty="0" err="1">
                <a:ln>
                  <a:noFill/>
                </a:ln>
                <a:solidFill>
                  <a:srgbClr val="3B3B3B"/>
                </a:solidFill>
                <a:effectLst/>
                <a:latin typeface="Verdana" panose="020B0604030504040204" pitchFamily="34" charset="0"/>
              </a:rPr>
              <a:t>phosphoglycérate</a:t>
            </a:r>
            <a:r>
              <a:rPr kumimoji="0" lang="en-US" altLang="en-US" sz="900" b="0" i="1" u="none" strike="noStrike" cap="none" normalizeH="0" baseline="0" dirty="0">
                <a:ln>
                  <a:noFill/>
                </a:ln>
                <a:solidFill>
                  <a:srgbClr val="3B3B3B"/>
                </a:solidFill>
                <a:effectLst/>
                <a:latin typeface="Verdana" panose="020B0604030504040204" pitchFamily="34" charset="0"/>
              </a:rPr>
              <a:t> (PGA) avec </a:t>
            </a:r>
            <a:r>
              <a:rPr kumimoji="0" lang="en-US" altLang="en-US" sz="900" b="0" i="1" u="none" strike="noStrike" cap="none" normalizeH="0" baseline="0" dirty="0" err="1">
                <a:ln>
                  <a:noFill/>
                </a:ln>
                <a:solidFill>
                  <a:srgbClr val="3B3B3B"/>
                </a:solidFill>
                <a:effectLst/>
                <a:latin typeface="Verdana" panose="020B0604030504040204" pitchFamily="34" charset="0"/>
              </a:rPr>
              <a:t>consommation</a:t>
            </a:r>
            <a:r>
              <a:rPr kumimoji="0" lang="en-US" altLang="en-US" sz="900" b="0" i="1" u="none" strike="noStrike" cap="none" normalizeH="0" baseline="0" dirty="0">
                <a:ln>
                  <a:noFill/>
                </a:ln>
                <a:solidFill>
                  <a:srgbClr val="3B3B3B"/>
                </a:solidFill>
                <a:effectLst/>
                <a:latin typeface="Verdana" panose="020B0604030504040204" pitchFamily="34" charset="0"/>
              </a:rPr>
              <a:t> de O</a:t>
            </a:r>
            <a:r>
              <a:rPr kumimoji="0" lang="en-US" altLang="en-US" sz="600" b="0" i="1" u="none" strike="noStrike" cap="none" normalizeH="0" baseline="-30000" dirty="0">
                <a:ln>
                  <a:noFill/>
                </a:ln>
                <a:solidFill>
                  <a:srgbClr val="3B3B3B"/>
                </a:solidFill>
                <a:effectLst/>
                <a:latin typeface="Verdana" panose="020B0604030504040204" pitchFamily="34" charset="0"/>
              </a:rPr>
              <a:t>2</a:t>
            </a:r>
            <a:r>
              <a:rPr kumimoji="0" lang="en-US" altLang="en-US" sz="900" b="0" i="1" u="none" strike="noStrike" cap="none" normalizeH="0" baseline="0" dirty="0">
                <a:ln>
                  <a:noFill/>
                </a:ln>
                <a:solidFill>
                  <a:srgbClr val="3B3B3B"/>
                </a:solidFill>
                <a:effectLst/>
                <a:latin typeface="Verdana" panose="020B0604030504040204" pitchFamily="34" charset="0"/>
              </a:rPr>
              <a:t> et </a:t>
            </a:r>
            <a:r>
              <a:rPr kumimoji="0" lang="en-US" altLang="en-US" sz="900" b="0" i="1" u="none" strike="noStrike" cap="none" normalizeH="0" baseline="0" dirty="0" err="1">
                <a:ln>
                  <a:noFill/>
                </a:ln>
                <a:solidFill>
                  <a:srgbClr val="3B3B3B"/>
                </a:solidFill>
                <a:effectLst/>
                <a:latin typeface="Verdana" panose="020B0604030504040204" pitchFamily="34" charset="0"/>
              </a:rPr>
              <a:t>libération</a:t>
            </a:r>
            <a:r>
              <a:rPr kumimoji="0" lang="en-US" altLang="en-US" sz="900" b="0" i="1" u="none" strike="noStrike" cap="none" normalizeH="0" baseline="0" dirty="0">
                <a:ln>
                  <a:noFill/>
                </a:ln>
                <a:solidFill>
                  <a:srgbClr val="3B3B3B"/>
                </a:solidFill>
                <a:effectLst/>
                <a:latin typeface="Verdana" panose="020B0604030504040204" pitchFamily="34" charset="0"/>
              </a:rPr>
              <a:t> de CO</a:t>
            </a:r>
            <a:r>
              <a:rPr kumimoji="0" lang="en-US" altLang="en-US" sz="600" b="0" i="1" u="none" strike="noStrike" cap="none" normalizeH="0" baseline="-30000" dirty="0">
                <a:ln>
                  <a:noFill/>
                </a:ln>
                <a:solidFill>
                  <a:srgbClr val="3B3B3B"/>
                </a:solidFill>
                <a:effectLst/>
                <a:latin typeface="Verdana" panose="020B0604030504040204" pitchFamily="34" charset="0"/>
              </a:rPr>
              <a:t>2</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rgbClr val="3B3B3B"/>
                </a:solidFill>
                <a:effectLst/>
                <a:latin typeface="Verdana" panose="020B0604030504040204" pitchFamily="34" charset="0"/>
              </a:rPr>
            </a:br>
            <a:endParaRPr kumimoji="0" lang="en-US" altLang="en-US" sz="900" b="0" i="0" u="none" strike="noStrike" cap="none" normalizeH="0" baseline="0" dirty="0">
              <a:ln>
                <a:noFill/>
              </a:ln>
              <a:solidFill>
                <a:srgbClr val="3B3B3B"/>
              </a:solidFill>
              <a:effectLst/>
              <a:latin typeface="Verdana" panose="020B0604030504040204" pitchFamily="34" charset="0"/>
            </a:endParaRPr>
          </a:p>
        </p:txBody>
      </p:sp>
      <p:pic>
        <p:nvPicPr>
          <p:cNvPr id="3074" name="Picture 2" descr="https://rnbio.upmc.fr/sites/default/files/doc/field/image/photorespirat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84" y="85056"/>
            <a:ext cx="5389562" cy="66878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C6B783D-0D33-4FEF-AAF9-3D598B2A7EBE}"/>
                  </a:ext>
                </a:extLst>
              </p14:cNvPr>
              <p14:cNvContentPartPr/>
              <p14:nvPr/>
            </p14:nvContentPartPr>
            <p14:xfrm>
              <a:off x="6242430" y="283627"/>
              <a:ext cx="80280" cy="360"/>
            </p14:xfrm>
          </p:contentPart>
        </mc:Choice>
        <mc:Fallback xmlns="">
          <p:pic>
            <p:nvPicPr>
              <p:cNvPr id="3" name="Ink 2">
                <a:extLst>
                  <a:ext uri="{FF2B5EF4-FFF2-40B4-BE49-F238E27FC236}">
                    <a16:creationId xmlns:a16="http://schemas.microsoft.com/office/drawing/2014/main" id="{9C6B783D-0D33-4FEF-AAF9-3D598B2A7EBE}"/>
                  </a:ext>
                </a:extLst>
              </p:cNvPr>
              <p:cNvPicPr/>
              <p:nvPr/>
            </p:nvPicPr>
            <p:blipFill>
              <a:blip r:embed="rId4"/>
              <a:stretch>
                <a:fillRect/>
              </a:stretch>
            </p:blipFill>
            <p:spPr>
              <a:xfrm>
                <a:off x="6233430" y="274627"/>
                <a:ext cx="97920" cy="18000"/>
              </a:xfrm>
              <a:prstGeom prst="rect">
                <a:avLst/>
              </a:prstGeom>
            </p:spPr>
          </p:pic>
        </mc:Fallback>
      </mc:AlternateContent>
      <p:grpSp>
        <p:nvGrpSpPr>
          <p:cNvPr id="9" name="Group 8">
            <a:extLst>
              <a:ext uri="{FF2B5EF4-FFF2-40B4-BE49-F238E27FC236}">
                <a16:creationId xmlns:a16="http://schemas.microsoft.com/office/drawing/2014/main" id="{7374672E-56A9-4196-A109-75A6CFAB6E74}"/>
              </a:ext>
            </a:extLst>
          </p:cNvPr>
          <p:cNvGrpSpPr/>
          <p:nvPr/>
        </p:nvGrpSpPr>
        <p:grpSpPr>
          <a:xfrm>
            <a:off x="6448710" y="128107"/>
            <a:ext cx="1063800" cy="324000"/>
            <a:chOff x="6448710" y="128107"/>
            <a:chExt cx="1063800" cy="32400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9FB4A11-3499-486A-80D5-44307602836B}"/>
                    </a:ext>
                  </a:extLst>
                </p14:cNvPr>
                <p14:cNvContentPartPr/>
                <p14:nvPr/>
              </p14:nvContentPartPr>
              <p14:xfrm>
                <a:off x="6448710" y="129907"/>
                <a:ext cx="378000" cy="322200"/>
              </p14:xfrm>
            </p:contentPart>
          </mc:Choice>
          <mc:Fallback xmlns="">
            <p:pic>
              <p:nvPicPr>
                <p:cNvPr id="4" name="Ink 3">
                  <a:extLst>
                    <a:ext uri="{FF2B5EF4-FFF2-40B4-BE49-F238E27FC236}">
                      <a16:creationId xmlns:a16="http://schemas.microsoft.com/office/drawing/2014/main" id="{59FB4A11-3499-486A-80D5-44307602836B}"/>
                    </a:ext>
                  </a:extLst>
                </p:cNvPr>
                <p:cNvPicPr/>
                <p:nvPr/>
              </p:nvPicPr>
              <p:blipFill>
                <a:blip r:embed="rId6"/>
                <a:stretch>
                  <a:fillRect/>
                </a:stretch>
              </p:blipFill>
              <p:spPr>
                <a:xfrm>
                  <a:off x="6439710" y="120907"/>
                  <a:ext cx="3956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D736074-C8A6-43D1-B261-8A6688B16097}"/>
                    </a:ext>
                  </a:extLst>
                </p14:cNvPr>
                <p14:cNvContentPartPr/>
                <p14:nvPr/>
              </p14:nvContentPartPr>
              <p14:xfrm>
                <a:off x="6875310" y="130267"/>
                <a:ext cx="277200" cy="185040"/>
              </p14:xfrm>
            </p:contentPart>
          </mc:Choice>
          <mc:Fallback xmlns="">
            <p:pic>
              <p:nvPicPr>
                <p:cNvPr id="5" name="Ink 4">
                  <a:extLst>
                    <a:ext uri="{FF2B5EF4-FFF2-40B4-BE49-F238E27FC236}">
                      <a16:creationId xmlns:a16="http://schemas.microsoft.com/office/drawing/2014/main" id="{3D736074-C8A6-43D1-B261-8A6688B16097}"/>
                    </a:ext>
                  </a:extLst>
                </p:cNvPr>
                <p:cNvPicPr/>
                <p:nvPr/>
              </p:nvPicPr>
              <p:blipFill>
                <a:blip r:embed="rId8"/>
                <a:stretch>
                  <a:fillRect/>
                </a:stretch>
              </p:blipFill>
              <p:spPr>
                <a:xfrm>
                  <a:off x="6866670" y="121627"/>
                  <a:ext cx="294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54527B2A-13B0-411A-9589-F1CFBDCA3BAB}"/>
                    </a:ext>
                  </a:extLst>
                </p14:cNvPr>
                <p14:cNvContentPartPr/>
                <p14:nvPr/>
              </p14:nvContentPartPr>
              <p14:xfrm>
                <a:off x="7167990" y="241867"/>
                <a:ext cx="124200" cy="72360"/>
              </p14:xfrm>
            </p:contentPart>
          </mc:Choice>
          <mc:Fallback xmlns="">
            <p:pic>
              <p:nvPicPr>
                <p:cNvPr id="6" name="Ink 5">
                  <a:extLst>
                    <a:ext uri="{FF2B5EF4-FFF2-40B4-BE49-F238E27FC236}">
                      <a16:creationId xmlns:a16="http://schemas.microsoft.com/office/drawing/2014/main" id="{54527B2A-13B0-411A-9589-F1CFBDCA3BAB}"/>
                    </a:ext>
                  </a:extLst>
                </p:cNvPr>
                <p:cNvPicPr/>
                <p:nvPr/>
              </p:nvPicPr>
              <p:blipFill>
                <a:blip r:embed="rId10"/>
                <a:stretch>
                  <a:fillRect/>
                </a:stretch>
              </p:blipFill>
              <p:spPr>
                <a:xfrm>
                  <a:off x="7159350" y="232867"/>
                  <a:ext cx="141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AD7E410B-FA4A-4274-8D60-D8B4F9A0FD76}"/>
                    </a:ext>
                  </a:extLst>
                </p14:cNvPr>
                <p14:cNvContentPartPr/>
                <p14:nvPr/>
              </p14:nvContentPartPr>
              <p14:xfrm>
                <a:off x="7291470" y="128107"/>
                <a:ext cx="221040" cy="172440"/>
              </p14:xfrm>
            </p:contentPart>
          </mc:Choice>
          <mc:Fallback xmlns="">
            <p:pic>
              <p:nvPicPr>
                <p:cNvPr id="7" name="Ink 6">
                  <a:extLst>
                    <a:ext uri="{FF2B5EF4-FFF2-40B4-BE49-F238E27FC236}">
                      <a16:creationId xmlns:a16="http://schemas.microsoft.com/office/drawing/2014/main" id="{AD7E410B-FA4A-4274-8D60-D8B4F9A0FD76}"/>
                    </a:ext>
                  </a:extLst>
                </p:cNvPr>
                <p:cNvPicPr/>
                <p:nvPr/>
              </p:nvPicPr>
              <p:blipFill>
                <a:blip r:embed="rId12"/>
                <a:stretch>
                  <a:fillRect/>
                </a:stretch>
              </p:blipFill>
              <p:spPr>
                <a:xfrm>
                  <a:off x="7282470" y="119467"/>
                  <a:ext cx="238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6BEB95CD-9A3B-42B6-8F2B-466BD7694838}"/>
                    </a:ext>
                  </a:extLst>
                </p14:cNvPr>
                <p14:cNvContentPartPr/>
                <p14:nvPr/>
              </p14:nvContentPartPr>
              <p14:xfrm>
                <a:off x="7269150" y="186787"/>
                <a:ext cx="106200" cy="1080"/>
              </p14:xfrm>
            </p:contentPart>
          </mc:Choice>
          <mc:Fallback xmlns="">
            <p:pic>
              <p:nvPicPr>
                <p:cNvPr id="8" name="Ink 7">
                  <a:extLst>
                    <a:ext uri="{FF2B5EF4-FFF2-40B4-BE49-F238E27FC236}">
                      <a16:creationId xmlns:a16="http://schemas.microsoft.com/office/drawing/2014/main" id="{6BEB95CD-9A3B-42B6-8F2B-466BD7694838}"/>
                    </a:ext>
                  </a:extLst>
                </p:cNvPr>
                <p:cNvPicPr/>
                <p:nvPr/>
              </p:nvPicPr>
              <p:blipFill>
                <a:blip r:embed="rId14"/>
                <a:stretch>
                  <a:fillRect/>
                </a:stretch>
              </p:blipFill>
              <p:spPr>
                <a:xfrm>
                  <a:off x="7260150" y="178147"/>
                  <a:ext cx="123840" cy="18720"/>
                </a:xfrm>
                <a:prstGeom prst="rect">
                  <a:avLst/>
                </a:prstGeom>
              </p:spPr>
            </p:pic>
          </mc:Fallback>
        </mc:AlternateContent>
      </p:grpSp>
      <p:grpSp>
        <p:nvGrpSpPr>
          <p:cNvPr id="3076" name="Group 3075">
            <a:extLst>
              <a:ext uri="{FF2B5EF4-FFF2-40B4-BE49-F238E27FC236}">
                <a16:creationId xmlns:a16="http://schemas.microsoft.com/office/drawing/2014/main" id="{63DCFD7C-5375-4FDA-9FB5-A56A89CF7EF5}"/>
              </a:ext>
            </a:extLst>
          </p:cNvPr>
          <p:cNvGrpSpPr/>
          <p:nvPr/>
        </p:nvGrpSpPr>
        <p:grpSpPr>
          <a:xfrm>
            <a:off x="7695030" y="49987"/>
            <a:ext cx="4489560" cy="370440"/>
            <a:chOff x="7695030" y="49987"/>
            <a:chExt cx="4489560" cy="370440"/>
          </a:xfrm>
        </p:grpSpPr>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A278E0DA-BEBE-4600-8D4A-3AD9A55B0785}"/>
                    </a:ext>
                  </a:extLst>
                </p14:cNvPr>
                <p14:cNvContentPartPr/>
                <p14:nvPr/>
              </p14:nvContentPartPr>
              <p14:xfrm>
                <a:off x="7695030" y="191827"/>
                <a:ext cx="120240" cy="92160"/>
              </p14:xfrm>
            </p:contentPart>
          </mc:Choice>
          <mc:Fallback xmlns="">
            <p:pic>
              <p:nvPicPr>
                <p:cNvPr id="10" name="Ink 9">
                  <a:extLst>
                    <a:ext uri="{FF2B5EF4-FFF2-40B4-BE49-F238E27FC236}">
                      <a16:creationId xmlns:a16="http://schemas.microsoft.com/office/drawing/2014/main" id="{A278E0DA-BEBE-4600-8D4A-3AD9A55B0785}"/>
                    </a:ext>
                  </a:extLst>
                </p:cNvPr>
                <p:cNvPicPr/>
                <p:nvPr/>
              </p:nvPicPr>
              <p:blipFill>
                <a:blip r:embed="rId16"/>
                <a:stretch>
                  <a:fillRect/>
                </a:stretch>
              </p:blipFill>
              <p:spPr>
                <a:xfrm>
                  <a:off x="7686390" y="182827"/>
                  <a:ext cx="137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0233369D-2E77-4ABD-A66C-91A7DDCFB16A}"/>
                    </a:ext>
                  </a:extLst>
                </p14:cNvPr>
                <p14:cNvContentPartPr/>
                <p14:nvPr/>
              </p14:nvContentPartPr>
              <p14:xfrm>
                <a:off x="7818510" y="192187"/>
                <a:ext cx="99360" cy="70200"/>
              </p14:xfrm>
            </p:contentPart>
          </mc:Choice>
          <mc:Fallback xmlns="">
            <p:pic>
              <p:nvPicPr>
                <p:cNvPr id="11" name="Ink 10">
                  <a:extLst>
                    <a:ext uri="{FF2B5EF4-FFF2-40B4-BE49-F238E27FC236}">
                      <a16:creationId xmlns:a16="http://schemas.microsoft.com/office/drawing/2014/main" id="{0233369D-2E77-4ABD-A66C-91A7DDCFB16A}"/>
                    </a:ext>
                  </a:extLst>
                </p:cNvPr>
                <p:cNvPicPr/>
                <p:nvPr/>
              </p:nvPicPr>
              <p:blipFill>
                <a:blip r:embed="rId18"/>
                <a:stretch>
                  <a:fillRect/>
                </a:stretch>
              </p:blipFill>
              <p:spPr>
                <a:xfrm>
                  <a:off x="7809870" y="183547"/>
                  <a:ext cx="11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3C7A3005-45C6-42CE-AC8F-35936912D5A4}"/>
                    </a:ext>
                  </a:extLst>
                </p14:cNvPr>
                <p14:cNvContentPartPr/>
                <p14:nvPr/>
              </p14:nvContentPartPr>
              <p14:xfrm>
                <a:off x="7858830" y="176707"/>
                <a:ext cx="60840" cy="83520"/>
              </p14:xfrm>
            </p:contentPart>
          </mc:Choice>
          <mc:Fallback xmlns="">
            <p:pic>
              <p:nvPicPr>
                <p:cNvPr id="12" name="Ink 11">
                  <a:extLst>
                    <a:ext uri="{FF2B5EF4-FFF2-40B4-BE49-F238E27FC236}">
                      <a16:creationId xmlns:a16="http://schemas.microsoft.com/office/drawing/2014/main" id="{3C7A3005-45C6-42CE-AC8F-35936912D5A4}"/>
                    </a:ext>
                  </a:extLst>
                </p:cNvPr>
                <p:cNvPicPr/>
                <p:nvPr/>
              </p:nvPicPr>
              <p:blipFill>
                <a:blip r:embed="rId20"/>
                <a:stretch>
                  <a:fillRect/>
                </a:stretch>
              </p:blipFill>
              <p:spPr>
                <a:xfrm>
                  <a:off x="7850190" y="168067"/>
                  <a:ext cx="78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49862483-1B36-4FAD-B54C-3794B12952EE}"/>
                    </a:ext>
                  </a:extLst>
                </p14:cNvPr>
                <p14:cNvContentPartPr/>
                <p14:nvPr/>
              </p14:nvContentPartPr>
              <p14:xfrm>
                <a:off x="7953510" y="179227"/>
                <a:ext cx="279000" cy="216000"/>
              </p14:xfrm>
            </p:contentPart>
          </mc:Choice>
          <mc:Fallback xmlns="">
            <p:pic>
              <p:nvPicPr>
                <p:cNvPr id="13" name="Ink 12">
                  <a:extLst>
                    <a:ext uri="{FF2B5EF4-FFF2-40B4-BE49-F238E27FC236}">
                      <a16:creationId xmlns:a16="http://schemas.microsoft.com/office/drawing/2014/main" id="{49862483-1B36-4FAD-B54C-3794B12952EE}"/>
                    </a:ext>
                  </a:extLst>
                </p:cNvPr>
                <p:cNvPicPr/>
                <p:nvPr/>
              </p:nvPicPr>
              <p:blipFill>
                <a:blip r:embed="rId22"/>
                <a:stretch>
                  <a:fillRect/>
                </a:stretch>
              </p:blipFill>
              <p:spPr>
                <a:xfrm>
                  <a:off x="7944870" y="170587"/>
                  <a:ext cx="296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9765BD75-566D-4B6E-AC58-FB1C7C2A265C}"/>
                    </a:ext>
                  </a:extLst>
                </p14:cNvPr>
                <p14:cNvContentPartPr/>
                <p14:nvPr/>
              </p14:nvContentPartPr>
              <p14:xfrm>
                <a:off x="8281830" y="115507"/>
                <a:ext cx="189720" cy="151560"/>
              </p14:xfrm>
            </p:contentPart>
          </mc:Choice>
          <mc:Fallback xmlns="">
            <p:pic>
              <p:nvPicPr>
                <p:cNvPr id="14" name="Ink 13">
                  <a:extLst>
                    <a:ext uri="{FF2B5EF4-FFF2-40B4-BE49-F238E27FC236}">
                      <a16:creationId xmlns:a16="http://schemas.microsoft.com/office/drawing/2014/main" id="{9765BD75-566D-4B6E-AC58-FB1C7C2A265C}"/>
                    </a:ext>
                  </a:extLst>
                </p:cNvPr>
                <p:cNvPicPr/>
                <p:nvPr/>
              </p:nvPicPr>
              <p:blipFill>
                <a:blip r:embed="rId24"/>
                <a:stretch>
                  <a:fillRect/>
                </a:stretch>
              </p:blipFill>
              <p:spPr>
                <a:xfrm>
                  <a:off x="8272830" y="106507"/>
                  <a:ext cx="207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CE4EBEBE-99A1-4571-82C4-DB880A73A4C2}"/>
                    </a:ext>
                  </a:extLst>
                </p14:cNvPr>
                <p14:cNvContentPartPr/>
                <p14:nvPr/>
              </p14:nvContentPartPr>
              <p14:xfrm>
                <a:off x="8440590" y="115867"/>
                <a:ext cx="65880" cy="17640"/>
              </p14:xfrm>
            </p:contentPart>
          </mc:Choice>
          <mc:Fallback xmlns="">
            <p:pic>
              <p:nvPicPr>
                <p:cNvPr id="15" name="Ink 14">
                  <a:extLst>
                    <a:ext uri="{FF2B5EF4-FFF2-40B4-BE49-F238E27FC236}">
                      <a16:creationId xmlns:a16="http://schemas.microsoft.com/office/drawing/2014/main" id="{CE4EBEBE-99A1-4571-82C4-DB880A73A4C2}"/>
                    </a:ext>
                  </a:extLst>
                </p:cNvPr>
                <p:cNvPicPr/>
                <p:nvPr/>
              </p:nvPicPr>
              <p:blipFill>
                <a:blip r:embed="rId26"/>
                <a:stretch>
                  <a:fillRect/>
                </a:stretch>
              </p:blipFill>
              <p:spPr>
                <a:xfrm>
                  <a:off x="8431590" y="106867"/>
                  <a:ext cx="83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82ABE088-CDFD-4B5C-8232-3F581D952FDD}"/>
                    </a:ext>
                  </a:extLst>
                </p14:cNvPr>
                <p14:cNvContentPartPr/>
                <p14:nvPr/>
              </p14:nvContentPartPr>
              <p14:xfrm>
                <a:off x="8245110" y="139987"/>
                <a:ext cx="104040" cy="4320"/>
              </p14:xfrm>
            </p:contentPart>
          </mc:Choice>
          <mc:Fallback xmlns="">
            <p:pic>
              <p:nvPicPr>
                <p:cNvPr id="16" name="Ink 15">
                  <a:extLst>
                    <a:ext uri="{FF2B5EF4-FFF2-40B4-BE49-F238E27FC236}">
                      <a16:creationId xmlns:a16="http://schemas.microsoft.com/office/drawing/2014/main" id="{82ABE088-CDFD-4B5C-8232-3F581D952FDD}"/>
                    </a:ext>
                  </a:extLst>
                </p:cNvPr>
                <p:cNvPicPr/>
                <p:nvPr/>
              </p:nvPicPr>
              <p:blipFill>
                <a:blip r:embed="rId28"/>
                <a:stretch>
                  <a:fillRect/>
                </a:stretch>
              </p:blipFill>
              <p:spPr>
                <a:xfrm>
                  <a:off x="8236470" y="130987"/>
                  <a:ext cx="12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B5C847FE-79B1-443A-BA01-CA434970ACB0}"/>
                    </a:ext>
                  </a:extLst>
                </p14:cNvPr>
                <p14:cNvContentPartPr/>
                <p14:nvPr/>
              </p14:nvContentPartPr>
              <p14:xfrm>
                <a:off x="8626710" y="175627"/>
                <a:ext cx="375480" cy="147960"/>
              </p14:xfrm>
            </p:contentPart>
          </mc:Choice>
          <mc:Fallback xmlns="">
            <p:pic>
              <p:nvPicPr>
                <p:cNvPr id="18" name="Ink 17">
                  <a:extLst>
                    <a:ext uri="{FF2B5EF4-FFF2-40B4-BE49-F238E27FC236}">
                      <a16:creationId xmlns:a16="http://schemas.microsoft.com/office/drawing/2014/main" id="{B5C847FE-79B1-443A-BA01-CA434970ACB0}"/>
                    </a:ext>
                  </a:extLst>
                </p:cNvPr>
                <p:cNvPicPr/>
                <p:nvPr/>
              </p:nvPicPr>
              <p:blipFill>
                <a:blip r:embed="rId30"/>
                <a:stretch>
                  <a:fillRect/>
                </a:stretch>
              </p:blipFill>
              <p:spPr>
                <a:xfrm>
                  <a:off x="8618070" y="166987"/>
                  <a:ext cx="393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8F10ACF8-E778-4BBB-83D7-07BE17C703D2}"/>
                    </a:ext>
                  </a:extLst>
                </p14:cNvPr>
                <p14:cNvContentPartPr/>
                <p14:nvPr/>
              </p14:nvContentPartPr>
              <p14:xfrm>
                <a:off x="9084270" y="188587"/>
                <a:ext cx="153360" cy="93600"/>
              </p14:xfrm>
            </p:contentPart>
          </mc:Choice>
          <mc:Fallback xmlns="">
            <p:pic>
              <p:nvPicPr>
                <p:cNvPr id="19" name="Ink 18">
                  <a:extLst>
                    <a:ext uri="{FF2B5EF4-FFF2-40B4-BE49-F238E27FC236}">
                      <a16:creationId xmlns:a16="http://schemas.microsoft.com/office/drawing/2014/main" id="{8F10ACF8-E778-4BBB-83D7-07BE17C703D2}"/>
                    </a:ext>
                  </a:extLst>
                </p:cNvPr>
                <p:cNvPicPr/>
                <p:nvPr/>
              </p:nvPicPr>
              <p:blipFill>
                <a:blip r:embed="rId32"/>
                <a:stretch>
                  <a:fillRect/>
                </a:stretch>
              </p:blipFill>
              <p:spPr>
                <a:xfrm>
                  <a:off x="9075630" y="179587"/>
                  <a:ext cx="171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E07E1199-CBDA-4D83-A75F-1A2C3B7D4BC8}"/>
                    </a:ext>
                  </a:extLst>
                </p14:cNvPr>
                <p14:cNvContentPartPr/>
                <p14:nvPr/>
              </p14:nvContentPartPr>
              <p14:xfrm>
                <a:off x="9239070" y="110827"/>
                <a:ext cx="136080" cy="146880"/>
              </p14:xfrm>
            </p:contentPart>
          </mc:Choice>
          <mc:Fallback xmlns="">
            <p:pic>
              <p:nvPicPr>
                <p:cNvPr id="20" name="Ink 19">
                  <a:extLst>
                    <a:ext uri="{FF2B5EF4-FFF2-40B4-BE49-F238E27FC236}">
                      <a16:creationId xmlns:a16="http://schemas.microsoft.com/office/drawing/2014/main" id="{E07E1199-CBDA-4D83-A75F-1A2C3B7D4BC8}"/>
                    </a:ext>
                  </a:extLst>
                </p:cNvPr>
                <p:cNvPicPr/>
                <p:nvPr/>
              </p:nvPicPr>
              <p:blipFill>
                <a:blip r:embed="rId34"/>
                <a:stretch>
                  <a:fillRect/>
                </a:stretch>
              </p:blipFill>
              <p:spPr>
                <a:xfrm>
                  <a:off x="9230430" y="101827"/>
                  <a:ext cx="153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C88B19C3-D997-4224-A413-EF1CAA2BE885}"/>
                    </a:ext>
                  </a:extLst>
                </p14:cNvPr>
                <p14:cNvContentPartPr/>
                <p14:nvPr/>
              </p14:nvContentPartPr>
              <p14:xfrm>
                <a:off x="9393150" y="109027"/>
                <a:ext cx="263880" cy="144000"/>
              </p14:xfrm>
            </p:contentPart>
          </mc:Choice>
          <mc:Fallback xmlns="">
            <p:pic>
              <p:nvPicPr>
                <p:cNvPr id="21" name="Ink 20">
                  <a:extLst>
                    <a:ext uri="{FF2B5EF4-FFF2-40B4-BE49-F238E27FC236}">
                      <a16:creationId xmlns:a16="http://schemas.microsoft.com/office/drawing/2014/main" id="{C88B19C3-D997-4224-A413-EF1CAA2BE885}"/>
                    </a:ext>
                  </a:extLst>
                </p:cNvPr>
                <p:cNvPicPr/>
                <p:nvPr/>
              </p:nvPicPr>
              <p:blipFill>
                <a:blip r:embed="rId36"/>
                <a:stretch>
                  <a:fillRect/>
                </a:stretch>
              </p:blipFill>
              <p:spPr>
                <a:xfrm>
                  <a:off x="9384510" y="100387"/>
                  <a:ext cx="281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82C632CA-39B8-4172-9567-250405D10100}"/>
                    </a:ext>
                  </a:extLst>
                </p14:cNvPr>
                <p14:cNvContentPartPr/>
                <p14:nvPr/>
              </p14:nvContentPartPr>
              <p14:xfrm>
                <a:off x="9672150" y="154747"/>
                <a:ext cx="250920" cy="193320"/>
              </p14:xfrm>
            </p:contentPart>
          </mc:Choice>
          <mc:Fallback xmlns="">
            <p:pic>
              <p:nvPicPr>
                <p:cNvPr id="22" name="Ink 21">
                  <a:extLst>
                    <a:ext uri="{FF2B5EF4-FFF2-40B4-BE49-F238E27FC236}">
                      <a16:creationId xmlns:a16="http://schemas.microsoft.com/office/drawing/2014/main" id="{82C632CA-39B8-4172-9567-250405D10100}"/>
                    </a:ext>
                  </a:extLst>
                </p:cNvPr>
                <p:cNvPicPr/>
                <p:nvPr/>
              </p:nvPicPr>
              <p:blipFill>
                <a:blip r:embed="rId38"/>
                <a:stretch>
                  <a:fillRect/>
                </a:stretch>
              </p:blipFill>
              <p:spPr>
                <a:xfrm>
                  <a:off x="9663510" y="146107"/>
                  <a:ext cx="268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748F33E7-74E3-4EFD-BA07-6D389EAD777E}"/>
                    </a:ext>
                  </a:extLst>
                </p14:cNvPr>
                <p14:cNvContentPartPr/>
                <p14:nvPr/>
              </p14:nvContentPartPr>
              <p14:xfrm>
                <a:off x="9936750" y="49987"/>
                <a:ext cx="125640" cy="185040"/>
              </p14:xfrm>
            </p:contentPart>
          </mc:Choice>
          <mc:Fallback xmlns="">
            <p:pic>
              <p:nvPicPr>
                <p:cNvPr id="23" name="Ink 22">
                  <a:extLst>
                    <a:ext uri="{FF2B5EF4-FFF2-40B4-BE49-F238E27FC236}">
                      <a16:creationId xmlns:a16="http://schemas.microsoft.com/office/drawing/2014/main" id="{748F33E7-74E3-4EFD-BA07-6D389EAD777E}"/>
                    </a:ext>
                  </a:extLst>
                </p:cNvPr>
                <p:cNvPicPr/>
                <p:nvPr/>
              </p:nvPicPr>
              <p:blipFill>
                <a:blip r:embed="rId40"/>
                <a:stretch>
                  <a:fillRect/>
                </a:stretch>
              </p:blipFill>
              <p:spPr>
                <a:xfrm>
                  <a:off x="9928110" y="40987"/>
                  <a:ext cx="1432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B97876E6-3D5D-4B64-887C-EB277FE60D17}"/>
                    </a:ext>
                  </a:extLst>
                </p14:cNvPr>
                <p14:cNvContentPartPr/>
                <p14:nvPr/>
              </p14:nvContentPartPr>
              <p14:xfrm>
                <a:off x="10032150" y="173107"/>
                <a:ext cx="211320" cy="110520"/>
              </p14:xfrm>
            </p:contentPart>
          </mc:Choice>
          <mc:Fallback xmlns="">
            <p:pic>
              <p:nvPicPr>
                <p:cNvPr id="24" name="Ink 23">
                  <a:extLst>
                    <a:ext uri="{FF2B5EF4-FFF2-40B4-BE49-F238E27FC236}">
                      <a16:creationId xmlns:a16="http://schemas.microsoft.com/office/drawing/2014/main" id="{B97876E6-3D5D-4B64-887C-EB277FE60D17}"/>
                    </a:ext>
                  </a:extLst>
                </p:cNvPr>
                <p:cNvPicPr/>
                <p:nvPr/>
              </p:nvPicPr>
              <p:blipFill>
                <a:blip r:embed="rId42"/>
                <a:stretch>
                  <a:fillRect/>
                </a:stretch>
              </p:blipFill>
              <p:spPr>
                <a:xfrm>
                  <a:off x="10023150" y="164467"/>
                  <a:ext cx="228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FAE50660-1BA6-48D5-8D1F-EA1044F39EBC}"/>
                    </a:ext>
                  </a:extLst>
                </p14:cNvPr>
                <p14:cNvContentPartPr/>
                <p14:nvPr/>
              </p14:nvContentPartPr>
              <p14:xfrm>
                <a:off x="10295670" y="83467"/>
                <a:ext cx="161280" cy="161280"/>
              </p14:xfrm>
            </p:contentPart>
          </mc:Choice>
          <mc:Fallback xmlns="">
            <p:pic>
              <p:nvPicPr>
                <p:cNvPr id="25" name="Ink 24">
                  <a:extLst>
                    <a:ext uri="{FF2B5EF4-FFF2-40B4-BE49-F238E27FC236}">
                      <a16:creationId xmlns:a16="http://schemas.microsoft.com/office/drawing/2014/main" id="{FAE50660-1BA6-48D5-8D1F-EA1044F39EBC}"/>
                    </a:ext>
                  </a:extLst>
                </p:cNvPr>
                <p:cNvPicPr/>
                <p:nvPr/>
              </p:nvPicPr>
              <p:blipFill>
                <a:blip r:embed="rId44"/>
                <a:stretch>
                  <a:fillRect/>
                </a:stretch>
              </p:blipFill>
              <p:spPr>
                <a:xfrm>
                  <a:off x="10287030" y="74827"/>
                  <a:ext cx="178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095EEA87-B65E-4428-8032-BA3048B94CCF}"/>
                    </a:ext>
                  </a:extLst>
                </p14:cNvPr>
                <p14:cNvContentPartPr/>
                <p14:nvPr/>
              </p14:nvContentPartPr>
              <p14:xfrm>
                <a:off x="10243470" y="104347"/>
                <a:ext cx="126360" cy="360"/>
              </p14:xfrm>
            </p:contentPart>
          </mc:Choice>
          <mc:Fallback xmlns="">
            <p:pic>
              <p:nvPicPr>
                <p:cNvPr id="26" name="Ink 25">
                  <a:extLst>
                    <a:ext uri="{FF2B5EF4-FFF2-40B4-BE49-F238E27FC236}">
                      <a16:creationId xmlns:a16="http://schemas.microsoft.com/office/drawing/2014/main" id="{095EEA87-B65E-4428-8032-BA3048B94CCF}"/>
                    </a:ext>
                  </a:extLst>
                </p:cNvPr>
                <p:cNvPicPr/>
                <p:nvPr/>
              </p:nvPicPr>
              <p:blipFill>
                <a:blip r:embed="rId46"/>
                <a:stretch>
                  <a:fillRect/>
                </a:stretch>
              </p:blipFill>
              <p:spPr>
                <a:xfrm>
                  <a:off x="10234470" y="95707"/>
                  <a:ext cx="14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9B15CF36-86DA-49D5-ABC4-A9582952E165}"/>
                    </a:ext>
                  </a:extLst>
                </p14:cNvPr>
                <p14:cNvContentPartPr/>
                <p14:nvPr/>
              </p14:nvContentPartPr>
              <p14:xfrm>
                <a:off x="10543350" y="254827"/>
                <a:ext cx="203040" cy="14400"/>
              </p14:xfrm>
            </p:contentPart>
          </mc:Choice>
          <mc:Fallback xmlns="">
            <p:pic>
              <p:nvPicPr>
                <p:cNvPr id="27" name="Ink 26">
                  <a:extLst>
                    <a:ext uri="{FF2B5EF4-FFF2-40B4-BE49-F238E27FC236}">
                      <a16:creationId xmlns:a16="http://schemas.microsoft.com/office/drawing/2014/main" id="{9B15CF36-86DA-49D5-ABC4-A9582952E165}"/>
                    </a:ext>
                  </a:extLst>
                </p:cNvPr>
                <p:cNvPicPr/>
                <p:nvPr/>
              </p:nvPicPr>
              <p:blipFill>
                <a:blip r:embed="rId48"/>
                <a:stretch>
                  <a:fillRect/>
                </a:stretch>
              </p:blipFill>
              <p:spPr>
                <a:xfrm>
                  <a:off x="10534350" y="245827"/>
                  <a:ext cx="22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Ink 27">
                  <a:extLst>
                    <a:ext uri="{FF2B5EF4-FFF2-40B4-BE49-F238E27FC236}">
                      <a16:creationId xmlns:a16="http://schemas.microsoft.com/office/drawing/2014/main" id="{AD29D944-F76D-4FFB-8DF9-037EE34CBDAA}"/>
                    </a:ext>
                  </a:extLst>
                </p14:cNvPr>
                <p14:cNvContentPartPr/>
                <p14:nvPr/>
              </p14:nvContentPartPr>
              <p14:xfrm>
                <a:off x="10713270" y="213067"/>
                <a:ext cx="118080" cy="81000"/>
              </p14:xfrm>
            </p:contentPart>
          </mc:Choice>
          <mc:Fallback xmlns="">
            <p:pic>
              <p:nvPicPr>
                <p:cNvPr id="28" name="Ink 27">
                  <a:extLst>
                    <a:ext uri="{FF2B5EF4-FFF2-40B4-BE49-F238E27FC236}">
                      <a16:creationId xmlns:a16="http://schemas.microsoft.com/office/drawing/2014/main" id="{AD29D944-F76D-4FFB-8DF9-037EE34CBDAA}"/>
                    </a:ext>
                  </a:extLst>
                </p:cNvPr>
                <p:cNvPicPr/>
                <p:nvPr/>
              </p:nvPicPr>
              <p:blipFill>
                <a:blip r:embed="rId50"/>
                <a:stretch>
                  <a:fillRect/>
                </a:stretch>
              </p:blipFill>
              <p:spPr>
                <a:xfrm>
                  <a:off x="10704270" y="204427"/>
                  <a:ext cx="135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Ink 28">
                  <a:extLst>
                    <a:ext uri="{FF2B5EF4-FFF2-40B4-BE49-F238E27FC236}">
                      <a16:creationId xmlns:a16="http://schemas.microsoft.com/office/drawing/2014/main" id="{9DDF960D-B134-4990-AF54-EE156C528785}"/>
                    </a:ext>
                  </a:extLst>
                </p14:cNvPr>
                <p14:cNvContentPartPr/>
                <p14:nvPr/>
              </p14:nvContentPartPr>
              <p14:xfrm>
                <a:off x="10729470" y="186427"/>
                <a:ext cx="21240" cy="99000"/>
              </p14:xfrm>
            </p:contentPart>
          </mc:Choice>
          <mc:Fallback xmlns="">
            <p:pic>
              <p:nvPicPr>
                <p:cNvPr id="29" name="Ink 28">
                  <a:extLst>
                    <a:ext uri="{FF2B5EF4-FFF2-40B4-BE49-F238E27FC236}">
                      <a16:creationId xmlns:a16="http://schemas.microsoft.com/office/drawing/2014/main" id="{9DDF960D-B134-4990-AF54-EE156C528785}"/>
                    </a:ext>
                  </a:extLst>
                </p:cNvPr>
                <p:cNvPicPr/>
                <p:nvPr/>
              </p:nvPicPr>
              <p:blipFill>
                <a:blip r:embed="rId52"/>
                <a:stretch>
                  <a:fillRect/>
                </a:stretch>
              </p:blipFill>
              <p:spPr>
                <a:xfrm>
                  <a:off x="10720830" y="177427"/>
                  <a:ext cx="38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8718B6DF-E2DD-4132-8882-9971EF04CC25}"/>
                    </a:ext>
                  </a:extLst>
                </p14:cNvPr>
                <p14:cNvContentPartPr/>
                <p14:nvPr/>
              </p14:nvContentPartPr>
              <p14:xfrm>
                <a:off x="11009910" y="193627"/>
                <a:ext cx="18000" cy="226800"/>
              </p14:xfrm>
            </p:contentPart>
          </mc:Choice>
          <mc:Fallback xmlns="">
            <p:pic>
              <p:nvPicPr>
                <p:cNvPr id="30" name="Ink 29">
                  <a:extLst>
                    <a:ext uri="{FF2B5EF4-FFF2-40B4-BE49-F238E27FC236}">
                      <a16:creationId xmlns:a16="http://schemas.microsoft.com/office/drawing/2014/main" id="{8718B6DF-E2DD-4132-8882-9971EF04CC25}"/>
                    </a:ext>
                  </a:extLst>
                </p:cNvPr>
                <p:cNvPicPr/>
                <p:nvPr/>
              </p:nvPicPr>
              <p:blipFill>
                <a:blip r:embed="rId54"/>
                <a:stretch>
                  <a:fillRect/>
                </a:stretch>
              </p:blipFill>
              <p:spPr>
                <a:xfrm>
                  <a:off x="11001270" y="184987"/>
                  <a:ext cx="356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Ink 30">
                  <a:extLst>
                    <a:ext uri="{FF2B5EF4-FFF2-40B4-BE49-F238E27FC236}">
                      <a16:creationId xmlns:a16="http://schemas.microsoft.com/office/drawing/2014/main" id="{EEB3FD27-850E-4B1B-BC58-96716CA502DC}"/>
                    </a:ext>
                  </a:extLst>
                </p14:cNvPr>
                <p14:cNvContentPartPr/>
                <p14:nvPr/>
              </p14:nvContentPartPr>
              <p14:xfrm>
                <a:off x="10989750" y="164467"/>
                <a:ext cx="447120" cy="123840"/>
              </p14:xfrm>
            </p:contentPart>
          </mc:Choice>
          <mc:Fallback xmlns="">
            <p:pic>
              <p:nvPicPr>
                <p:cNvPr id="31" name="Ink 30">
                  <a:extLst>
                    <a:ext uri="{FF2B5EF4-FFF2-40B4-BE49-F238E27FC236}">
                      <a16:creationId xmlns:a16="http://schemas.microsoft.com/office/drawing/2014/main" id="{EEB3FD27-850E-4B1B-BC58-96716CA502DC}"/>
                    </a:ext>
                  </a:extLst>
                </p:cNvPr>
                <p:cNvPicPr/>
                <p:nvPr/>
              </p:nvPicPr>
              <p:blipFill>
                <a:blip r:embed="rId56"/>
                <a:stretch>
                  <a:fillRect/>
                </a:stretch>
              </p:blipFill>
              <p:spPr>
                <a:xfrm>
                  <a:off x="10981110" y="155827"/>
                  <a:ext cx="464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72" name="Ink 3071">
                  <a:extLst>
                    <a:ext uri="{FF2B5EF4-FFF2-40B4-BE49-F238E27FC236}">
                      <a16:creationId xmlns:a16="http://schemas.microsoft.com/office/drawing/2014/main" id="{DC1048EE-82BF-46F6-ACFF-0B4F88145FED}"/>
                    </a:ext>
                  </a:extLst>
                </p14:cNvPr>
                <p14:cNvContentPartPr/>
                <p14:nvPr/>
              </p14:nvContentPartPr>
              <p14:xfrm>
                <a:off x="11455950" y="167347"/>
                <a:ext cx="113040" cy="74160"/>
              </p14:xfrm>
            </p:contentPart>
          </mc:Choice>
          <mc:Fallback xmlns="">
            <p:pic>
              <p:nvPicPr>
                <p:cNvPr id="3072" name="Ink 3071">
                  <a:extLst>
                    <a:ext uri="{FF2B5EF4-FFF2-40B4-BE49-F238E27FC236}">
                      <a16:creationId xmlns:a16="http://schemas.microsoft.com/office/drawing/2014/main" id="{DC1048EE-82BF-46F6-ACFF-0B4F88145FED}"/>
                    </a:ext>
                  </a:extLst>
                </p:cNvPr>
                <p:cNvPicPr/>
                <p:nvPr/>
              </p:nvPicPr>
              <p:blipFill>
                <a:blip r:embed="rId58"/>
                <a:stretch>
                  <a:fillRect/>
                </a:stretch>
              </p:blipFill>
              <p:spPr>
                <a:xfrm>
                  <a:off x="11446950" y="158707"/>
                  <a:ext cx="130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73" name="Ink 3072">
                  <a:extLst>
                    <a:ext uri="{FF2B5EF4-FFF2-40B4-BE49-F238E27FC236}">
                      <a16:creationId xmlns:a16="http://schemas.microsoft.com/office/drawing/2014/main" id="{5CF04B8F-4E9A-4A13-973B-9832847B19FD}"/>
                    </a:ext>
                  </a:extLst>
                </p14:cNvPr>
                <p14:cNvContentPartPr/>
                <p14:nvPr/>
              </p14:nvContentPartPr>
              <p14:xfrm>
                <a:off x="11511030" y="151507"/>
                <a:ext cx="45000" cy="91800"/>
              </p14:xfrm>
            </p:contentPart>
          </mc:Choice>
          <mc:Fallback xmlns="">
            <p:pic>
              <p:nvPicPr>
                <p:cNvPr id="3073" name="Ink 3072">
                  <a:extLst>
                    <a:ext uri="{FF2B5EF4-FFF2-40B4-BE49-F238E27FC236}">
                      <a16:creationId xmlns:a16="http://schemas.microsoft.com/office/drawing/2014/main" id="{5CF04B8F-4E9A-4A13-973B-9832847B19FD}"/>
                    </a:ext>
                  </a:extLst>
                </p:cNvPr>
                <p:cNvPicPr/>
                <p:nvPr/>
              </p:nvPicPr>
              <p:blipFill>
                <a:blip r:embed="rId60"/>
                <a:stretch>
                  <a:fillRect/>
                </a:stretch>
              </p:blipFill>
              <p:spPr>
                <a:xfrm>
                  <a:off x="11502390" y="142507"/>
                  <a:ext cx="62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75" name="Ink 3074">
                  <a:extLst>
                    <a:ext uri="{FF2B5EF4-FFF2-40B4-BE49-F238E27FC236}">
                      <a16:creationId xmlns:a16="http://schemas.microsoft.com/office/drawing/2014/main" id="{50E027D7-7BBA-40A6-B14E-40AEA8D0741E}"/>
                    </a:ext>
                  </a:extLst>
                </p14:cNvPr>
                <p14:cNvContentPartPr/>
                <p14:nvPr/>
              </p14:nvContentPartPr>
              <p14:xfrm>
                <a:off x="11598150" y="143587"/>
                <a:ext cx="586440" cy="247320"/>
              </p14:xfrm>
            </p:contentPart>
          </mc:Choice>
          <mc:Fallback xmlns="">
            <p:pic>
              <p:nvPicPr>
                <p:cNvPr id="3075" name="Ink 3074">
                  <a:extLst>
                    <a:ext uri="{FF2B5EF4-FFF2-40B4-BE49-F238E27FC236}">
                      <a16:creationId xmlns:a16="http://schemas.microsoft.com/office/drawing/2014/main" id="{50E027D7-7BBA-40A6-B14E-40AEA8D0741E}"/>
                    </a:ext>
                  </a:extLst>
                </p:cNvPr>
                <p:cNvPicPr/>
                <p:nvPr/>
              </p:nvPicPr>
              <p:blipFill>
                <a:blip r:embed="rId62"/>
                <a:stretch>
                  <a:fillRect/>
                </a:stretch>
              </p:blipFill>
              <p:spPr>
                <a:xfrm>
                  <a:off x="11589510" y="134947"/>
                  <a:ext cx="60408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077" name="Ink 3076">
                <a:extLst>
                  <a:ext uri="{FF2B5EF4-FFF2-40B4-BE49-F238E27FC236}">
                    <a16:creationId xmlns:a16="http://schemas.microsoft.com/office/drawing/2014/main" id="{740924B1-5DC7-4992-B3BF-E76A3E759B3C}"/>
                  </a:ext>
                </a:extLst>
              </p14:cNvPr>
              <p14:cNvContentPartPr/>
              <p14:nvPr/>
            </p14:nvContentPartPr>
            <p14:xfrm>
              <a:off x="6268350" y="665587"/>
              <a:ext cx="109080" cy="360"/>
            </p14:xfrm>
          </p:contentPart>
        </mc:Choice>
        <mc:Fallback xmlns="">
          <p:pic>
            <p:nvPicPr>
              <p:cNvPr id="3077" name="Ink 3076">
                <a:extLst>
                  <a:ext uri="{FF2B5EF4-FFF2-40B4-BE49-F238E27FC236}">
                    <a16:creationId xmlns:a16="http://schemas.microsoft.com/office/drawing/2014/main" id="{740924B1-5DC7-4992-B3BF-E76A3E759B3C}"/>
                  </a:ext>
                </a:extLst>
              </p:cNvPr>
              <p:cNvPicPr/>
              <p:nvPr/>
            </p:nvPicPr>
            <p:blipFill>
              <a:blip r:embed="rId64"/>
              <a:stretch>
                <a:fillRect/>
              </a:stretch>
            </p:blipFill>
            <p:spPr>
              <a:xfrm>
                <a:off x="6259710" y="656587"/>
                <a:ext cx="126720" cy="18000"/>
              </a:xfrm>
              <a:prstGeom prst="rect">
                <a:avLst/>
              </a:prstGeom>
            </p:spPr>
          </p:pic>
        </mc:Fallback>
      </mc:AlternateContent>
      <p:grpSp>
        <p:nvGrpSpPr>
          <p:cNvPr id="3082" name="Group 3081">
            <a:extLst>
              <a:ext uri="{FF2B5EF4-FFF2-40B4-BE49-F238E27FC236}">
                <a16:creationId xmlns:a16="http://schemas.microsoft.com/office/drawing/2014/main" id="{69163A9A-0065-43D2-8B46-3B41B5F60DD1}"/>
              </a:ext>
            </a:extLst>
          </p:cNvPr>
          <p:cNvGrpSpPr/>
          <p:nvPr/>
        </p:nvGrpSpPr>
        <p:grpSpPr>
          <a:xfrm>
            <a:off x="6583710" y="497107"/>
            <a:ext cx="1122480" cy="400320"/>
            <a:chOff x="6583710" y="497107"/>
            <a:chExt cx="1122480" cy="400320"/>
          </a:xfrm>
        </p:grpSpPr>
        <mc:AlternateContent xmlns:mc="http://schemas.openxmlformats.org/markup-compatibility/2006" xmlns:p14="http://schemas.microsoft.com/office/powerpoint/2010/main">
          <mc:Choice Requires="p14">
            <p:contentPart p14:bwMode="auto" r:id="rId65">
              <p14:nvContentPartPr>
                <p14:cNvPr id="3078" name="Ink 3077">
                  <a:extLst>
                    <a:ext uri="{FF2B5EF4-FFF2-40B4-BE49-F238E27FC236}">
                      <a16:creationId xmlns:a16="http://schemas.microsoft.com/office/drawing/2014/main" id="{1A520573-C362-4D1A-937A-059DDB85BC7C}"/>
                    </a:ext>
                  </a:extLst>
                </p14:cNvPr>
                <p14:cNvContentPartPr/>
                <p14:nvPr/>
              </p14:nvContentPartPr>
              <p14:xfrm>
                <a:off x="6583710" y="538147"/>
                <a:ext cx="378720" cy="359280"/>
              </p14:xfrm>
            </p:contentPart>
          </mc:Choice>
          <mc:Fallback xmlns="">
            <p:pic>
              <p:nvPicPr>
                <p:cNvPr id="3078" name="Ink 3077">
                  <a:extLst>
                    <a:ext uri="{FF2B5EF4-FFF2-40B4-BE49-F238E27FC236}">
                      <a16:creationId xmlns:a16="http://schemas.microsoft.com/office/drawing/2014/main" id="{1A520573-C362-4D1A-937A-059DDB85BC7C}"/>
                    </a:ext>
                  </a:extLst>
                </p:cNvPr>
                <p:cNvPicPr/>
                <p:nvPr/>
              </p:nvPicPr>
              <p:blipFill>
                <a:blip r:embed="rId66"/>
                <a:stretch>
                  <a:fillRect/>
                </a:stretch>
              </p:blipFill>
              <p:spPr>
                <a:xfrm>
                  <a:off x="6574710" y="529147"/>
                  <a:ext cx="39636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79" name="Ink 3078">
                  <a:extLst>
                    <a:ext uri="{FF2B5EF4-FFF2-40B4-BE49-F238E27FC236}">
                      <a16:creationId xmlns:a16="http://schemas.microsoft.com/office/drawing/2014/main" id="{CAB8C1E0-50E1-47B6-8C84-64A2771B5134}"/>
                    </a:ext>
                  </a:extLst>
                </p14:cNvPr>
                <p14:cNvContentPartPr/>
                <p14:nvPr/>
              </p14:nvContentPartPr>
              <p14:xfrm>
                <a:off x="7031190" y="497107"/>
                <a:ext cx="299160" cy="225720"/>
              </p14:xfrm>
            </p:contentPart>
          </mc:Choice>
          <mc:Fallback xmlns="">
            <p:pic>
              <p:nvPicPr>
                <p:cNvPr id="3079" name="Ink 3078">
                  <a:extLst>
                    <a:ext uri="{FF2B5EF4-FFF2-40B4-BE49-F238E27FC236}">
                      <a16:creationId xmlns:a16="http://schemas.microsoft.com/office/drawing/2014/main" id="{CAB8C1E0-50E1-47B6-8C84-64A2771B5134}"/>
                    </a:ext>
                  </a:extLst>
                </p:cNvPr>
                <p:cNvPicPr/>
                <p:nvPr/>
              </p:nvPicPr>
              <p:blipFill>
                <a:blip r:embed="rId68"/>
                <a:stretch>
                  <a:fillRect/>
                </a:stretch>
              </p:blipFill>
              <p:spPr>
                <a:xfrm>
                  <a:off x="7022550" y="488467"/>
                  <a:ext cx="316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080" name="Ink 3079">
                  <a:extLst>
                    <a:ext uri="{FF2B5EF4-FFF2-40B4-BE49-F238E27FC236}">
                      <a16:creationId xmlns:a16="http://schemas.microsoft.com/office/drawing/2014/main" id="{AEA7A9C6-A48E-4C8B-8F3B-4BEE23E7AF7C}"/>
                    </a:ext>
                  </a:extLst>
                </p14:cNvPr>
                <p14:cNvContentPartPr/>
                <p14:nvPr/>
              </p14:nvContentPartPr>
              <p14:xfrm>
                <a:off x="7353750" y="542107"/>
                <a:ext cx="352440" cy="197640"/>
              </p14:xfrm>
            </p:contentPart>
          </mc:Choice>
          <mc:Fallback xmlns="">
            <p:pic>
              <p:nvPicPr>
                <p:cNvPr id="3080" name="Ink 3079">
                  <a:extLst>
                    <a:ext uri="{FF2B5EF4-FFF2-40B4-BE49-F238E27FC236}">
                      <a16:creationId xmlns:a16="http://schemas.microsoft.com/office/drawing/2014/main" id="{AEA7A9C6-A48E-4C8B-8F3B-4BEE23E7AF7C}"/>
                    </a:ext>
                  </a:extLst>
                </p:cNvPr>
                <p:cNvPicPr/>
                <p:nvPr/>
              </p:nvPicPr>
              <p:blipFill>
                <a:blip r:embed="rId70"/>
                <a:stretch>
                  <a:fillRect/>
                </a:stretch>
              </p:blipFill>
              <p:spPr>
                <a:xfrm>
                  <a:off x="7345110" y="533467"/>
                  <a:ext cx="370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81" name="Ink 3080">
                  <a:extLst>
                    <a:ext uri="{FF2B5EF4-FFF2-40B4-BE49-F238E27FC236}">
                      <a16:creationId xmlns:a16="http://schemas.microsoft.com/office/drawing/2014/main" id="{D3DA9B67-68D3-400F-9268-6AB785203D09}"/>
                    </a:ext>
                  </a:extLst>
                </p14:cNvPr>
                <p14:cNvContentPartPr/>
                <p14:nvPr/>
              </p14:nvContentPartPr>
              <p14:xfrm>
                <a:off x="7468950" y="578827"/>
                <a:ext cx="94320" cy="12960"/>
              </p14:xfrm>
            </p:contentPart>
          </mc:Choice>
          <mc:Fallback xmlns="">
            <p:pic>
              <p:nvPicPr>
                <p:cNvPr id="3081" name="Ink 3080">
                  <a:extLst>
                    <a:ext uri="{FF2B5EF4-FFF2-40B4-BE49-F238E27FC236}">
                      <a16:creationId xmlns:a16="http://schemas.microsoft.com/office/drawing/2014/main" id="{D3DA9B67-68D3-400F-9268-6AB785203D09}"/>
                    </a:ext>
                  </a:extLst>
                </p:cNvPr>
                <p:cNvPicPr/>
                <p:nvPr/>
              </p:nvPicPr>
              <p:blipFill>
                <a:blip r:embed="rId72"/>
                <a:stretch>
                  <a:fillRect/>
                </a:stretch>
              </p:blipFill>
              <p:spPr>
                <a:xfrm>
                  <a:off x="7459950" y="570187"/>
                  <a:ext cx="111960" cy="30600"/>
                </a:xfrm>
                <a:prstGeom prst="rect">
                  <a:avLst/>
                </a:prstGeom>
              </p:spPr>
            </p:pic>
          </mc:Fallback>
        </mc:AlternateContent>
      </p:grpSp>
      <p:grpSp>
        <p:nvGrpSpPr>
          <p:cNvPr id="3089" name="Group 3088">
            <a:extLst>
              <a:ext uri="{FF2B5EF4-FFF2-40B4-BE49-F238E27FC236}">
                <a16:creationId xmlns:a16="http://schemas.microsoft.com/office/drawing/2014/main" id="{375DAEDC-17D1-4180-8D13-E64423BA8580}"/>
              </a:ext>
            </a:extLst>
          </p:cNvPr>
          <p:cNvGrpSpPr/>
          <p:nvPr/>
        </p:nvGrpSpPr>
        <p:grpSpPr>
          <a:xfrm>
            <a:off x="7809510" y="603307"/>
            <a:ext cx="531360" cy="253080"/>
            <a:chOff x="7809510" y="603307"/>
            <a:chExt cx="531360" cy="253080"/>
          </a:xfrm>
        </p:grpSpPr>
        <mc:AlternateContent xmlns:mc="http://schemas.openxmlformats.org/markup-compatibility/2006" xmlns:p14="http://schemas.microsoft.com/office/powerpoint/2010/main">
          <mc:Choice Requires="p14">
            <p:contentPart p14:bwMode="auto" r:id="rId73">
              <p14:nvContentPartPr>
                <p14:cNvPr id="3083" name="Ink 3082">
                  <a:extLst>
                    <a:ext uri="{FF2B5EF4-FFF2-40B4-BE49-F238E27FC236}">
                      <a16:creationId xmlns:a16="http://schemas.microsoft.com/office/drawing/2014/main" id="{C115A541-8C4C-49C7-80C4-60079B936E7B}"/>
                    </a:ext>
                  </a:extLst>
                </p14:cNvPr>
                <p14:cNvContentPartPr/>
                <p14:nvPr/>
              </p14:nvContentPartPr>
              <p14:xfrm>
                <a:off x="7809510" y="629227"/>
                <a:ext cx="349560" cy="47160"/>
              </p14:xfrm>
            </p:contentPart>
          </mc:Choice>
          <mc:Fallback xmlns="">
            <p:pic>
              <p:nvPicPr>
                <p:cNvPr id="3083" name="Ink 3082">
                  <a:extLst>
                    <a:ext uri="{FF2B5EF4-FFF2-40B4-BE49-F238E27FC236}">
                      <a16:creationId xmlns:a16="http://schemas.microsoft.com/office/drawing/2014/main" id="{C115A541-8C4C-49C7-80C4-60079B936E7B}"/>
                    </a:ext>
                  </a:extLst>
                </p:cNvPr>
                <p:cNvPicPr/>
                <p:nvPr/>
              </p:nvPicPr>
              <p:blipFill>
                <a:blip r:embed="rId74"/>
                <a:stretch>
                  <a:fillRect/>
                </a:stretch>
              </p:blipFill>
              <p:spPr>
                <a:xfrm>
                  <a:off x="7800870" y="620227"/>
                  <a:ext cx="367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084" name="Ink 3083">
                  <a:extLst>
                    <a:ext uri="{FF2B5EF4-FFF2-40B4-BE49-F238E27FC236}">
                      <a16:creationId xmlns:a16="http://schemas.microsoft.com/office/drawing/2014/main" id="{938A1AF2-25D2-4CA2-8224-43EE7101BFF3}"/>
                    </a:ext>
                  </a:extLst>
                </p14:cNvPr>
                <p14:cNvContentPartPr/>
                <p14:nvPr/>
              </p14:nvContentPartPr>
              <p14:xfrm>
                <a:off x="8165910" y="603307"/>
                <a:ext cx="174960" cy="131400"/>
              </p14:xfrm>
            </p:contentPart>
          </mc:Choice>
          <mc:Fallback xmlns="">
            <p:pic>
              <p:nvPicPr>
                <p:cNvPr id="3084" name="Ink 3083">
                  <a:extLst>
                    <a:ext uri="{FF2B5EF4-FFF2-40B4-BE49-F238E27FC236}">
                      <a16:creationId xmlns:a16="http://schemas.microsoft.com/office/drawing/2014/main" id="{938A1AF2-25D2-4CA2-8224-43EE7101BFF3}"/>
                    </a:ext>
                  </a:extLst>
                </p:cNvPr>
                <p:cNvPicPr/>
                <p:nvPr/>
              </p:nvPicPr>
              <p:blipFill>
                <a:blip r:embed="rId76"/>
                <a:stretch>
                  <a:fillRect/>
                </a:stretch>
              </p:blipFill>
              <p:spPr>
                <a:xfrm>
                  <a:off x="8157270" y="594667"/>
                  <a:ext cx="192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085" name="Ink 3084">
                  <a:extLst>
                    <a:ext uri="{FF2B5EF4-FFF2-40B4-BE49-F238E27FC236}">
                      <a16:creationId xmlns:a16="http://schemas.microsoft.com/office/drawing/2014/main" id="{279D7814-47D4-43F6-974E-2F61F20F3B78}"/>
                    </a:ext>
                  </a:extLst>
                </p14:cNvPr>
                <p14:cNvContentPartPr/>
                <p14:nvPr/>
              </p14:nvContentPartPr>
              <p14:xfrm>
                <a:off x="7972230" y="714547"/>
                <a:ext cx="88200" cy="141840"/>
              </p14:xfrm>
            </p:contentPart>
          </mc:Choice>
          <mc:Fallback xmlns="">
            <p:pic>
              <p:nvPicPr>
                <p:cNvPr id="3085" name="Ink 3084">
                  <a:extLst>
                    <a:ext uri="{FF2B5EF4-FFF2-40B4-BE49-F238E27FC236}">
                      <a16:creationId xmlns:a16="http://schemas.microsoft.com/office/drawing/2014/main" id="{279D7814-47D4-43F6-974E-2F61F20F3B78}"/>
                    </a:ext>
                  </a:extLst>
                </p:cNvPr>
                <p:cNvPicPr/>
                <p:nvPr/>
              </p:nvPicPr>
              <p:blipFill>
                <a:blip r:embed="rId78"/>
                <a:stretch>
                  <a:fillRect/>
                </a:stretch>
              </p:blipFill>
              <p:spPr>
                <a:xfrm>
                  <a:off x="7963230" y="705547"/>
                  <a:ext cx="105840" cy="159480"/>
                </a:xfrm>
                <a:prstGeom prst="rect">
                  <a:avLst/>
                </a:prstGeom>
              </p:spPr>
            </p:pic>
          </mc:Fallback>
        </mc:AlternateContent>
      </p:grpSp>
      <p:grpSp>
        <p:nvGrpSpPr>
          <p:cNvPr id="3125" name="Group 3124">
            <a:extLst>
              <a:ext uri="{FF2B5EF4-FFF2-40B4-BE49-F238E27FC236}">
                <a16:creationId xmlns:a16="http://schemas.microsoft.com/office/drawing/2014/main" id="{95B1F83D-386E-4A3F-A14B-C8C94A2DC8DE}"/>
              </a:ext>
            </a:extLst>
          </p:cNvPr>
          <p:cNvGrpSpPr/>
          <p:nvPr/>
        </p:nvGrpSpPr>
        <p:grpSpPr>
          <a:xfrm>
            <a:off x="8431230" y="475507"/>
            <a:ext cx="3207600" cy="766080"/>
            <a:chOff x="8431230" y="475507"/>
            <a:chExt cx="3207600" cy="766080"/>
          </a:xfrm>
        </p:grpSpPr>
        <mc:AlternateContent xmlns:mc="http://schemas.openxmlformats.org/markup-compatibility/2006" xmlns:p14="http://schemas.microsoft.com/office/powerpoint/2010/main">
          <mc:Choice Requires="p14">
            <p:contentPart p14:bwMode="auto" r:id="rId79">
              <p14:nvContentPartPr>
                <p14:cNvPr id="3090" name="Ink 3089">
                  <a:extLst>
                    <a:ext uri="{FF2B5EF4-FFF2-40B4-BE49-F238E27FC236}">
                      <a16:creationId xmlns:a16="http://schemas.microsoft.com/office/drawing/2014/main" id="{944A0E26-1CE4-413F-8E0B-F480A765A39C}"/>
                    </a:ext>
                  </a:extLst>
                </p14:cNvPr>
                <p14:cNvContentPartPr/>
                <p14:nvPr/>
              </p14:nvContentPartPr>
              <p14:xfrm>
                <a:off x="8431230" y="533107"/>
                <a:ext cx="564120" cy="345600"/>
              </p14:xfrm>
            </p:contentPart>
          </mc:Choice>
          <mc:Fallback xmlns="">
            <p:pic>
              <p:nvPicPr>
                <p:cNvPr id="3090" name="Ink 3089">
                  <a:extLst>
                    <a:ext uri="{FF2B5EF4-FFF2-40B4-BE49-F238E27FC236}">
                      <a16:creationId xmlns:a16="http://schemas.microsoft.com/office/drawing/2014/main" id="{944A0E26-1CE4-413F-8E0B-F480A765A39C}"/>
                    </a:ext>
                  </a:extLst>
                </p:cNvPr>
                <p:cNvPicPr/>
                <p:nvPr/>
              </p:nvPicPr>
              <p:blipFill>
                <a:blip r:embed="rId80"/>
                <a:stretch>
                  <a:fillRect/>
                </a:stretch>
              </p:blipFill>
              <p:spPr>
                <a:xfrm>
                  <a:off x="8422590" y="524107"/>
                  <a:ext cx="5817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091" name="Ink 3090">
                  <a:extLst>
                    <a:ext uri="{FF2B5EF4-FFF2-40B4-BE49-F238E27FC236}">
                      <a16:creationId xmlns:a16="http://schemas.microsoft.com/office/drawing/2014/main" id="{5444002A-167A-4282-A98C-BE07A1C51F38}"/>
                    </a:ext>
                  </a:extLst>
                </p14:cNvPr>
                <p14:cNvContentPartPr/>
                <p14:nvPr/>
              </p14:nvContentPartPr>
              <p14:xfrm>
                <a:off x="9037110" y="601147"/>
                <a:ext cx="77040" cy="74160"/>
              </p14:xfrm>
            </p:contentPart>
          </mc:Choice>
          <mc:Fallback xmlns="">
            <p:pic>
              <p:nvPicPr>
                <p:cNvPr id="3091" name="Ink 3090">
                  <a:extLst>
                    <a:ext uri="{FF2B5EF4-FFF2-40B4-BE49-F238E27FC236}">
                      <a16:creationId xmlns:a16="http://schemas.microsoft.com/office/drawing/2014/main" id="{5444002A-167A-4282-A98C-BE07A1C51F38}"/>
                    </a:ext>
                  </a:extLst>
                </p:cNvPr>
                <p:cNvPicPr/>
                <p:nvPr/>
              </p:nvPicPr>
              <p:blipFill>
                <a:blip r:embed="rId82"/>
                <a:stretch>
                  <a:fillRect/>
                </a:stretch>
              </p:blipFill>
              <p:spPr>
                <a:xfrm>
                  <a:off x="9028110" y="592147"/>
                  <a:ext cx="94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92" name="Ink 3091">
                  <a:extLst>
                    <a:ext uri="{FF2B5EF4-FFF2-40B4-BE49-F238E27FC236}">
                      <a16:creationId xmlns:a16="http://schemas.microsoft.com/office/drawing/2014/main" id="{F70863DB-387E-427A-BBAB-F5009A0ADD19}"/>
                    </a:ext>
                  </a:extLst>
                </p14:cNvPr>
                <p14:cNvContentPartPr/>
                <p14:nvPr/>
              </p14:nvContentPartPr>
              <p14:xfrm>
                <a:off x="9027390" y="577387"/>
                <a:ext cx="103320" cy="103680"/>
              </p14:xfrm>
            </p:contentPart>
          </mc:Choice>
          <mc:Fallback xmlns="">
            <p:pic>
              <p:nvPicPr>
                <p:cNvPr id="3092" name="Ink 3091">
                  <a:extLst>
                    <a:ext uri="{FF2B5EF4-FFF2-40B4-BE49-F238E27FC236}">
                      <a16:creationId xmlns:a16="http://schemas.microsoft.com/office/drawing/2014/main" id="{F70863DB-387E-427A-BBAB-F5009A0ADD19}"/>
                    </a:ext>
                  </a:extLst>
                </p:cNvPr>
                <p:cNvPicPr/>
                <p:nvPr/>
              </p:nvPicPr>
              <p:blipFill>
                <a:blip r:embed="rId84"/>
                <a:stretch>
                  <a:fillRect/>
                </a:stretch>
              </p:blipFill>
              <p:spPr>
                <a:xfrm>
                  <a:off x="9018390" y="568747"/>
                  <a:ext cx="120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93" name="Ink 3092">
                  <a:extLst>
                    <a:ext uri="{FF2B5EF4-FFF2-40B4-BE49-F238E27FC236}">
                      <a16:creationId xmlns:a16="http://schemas.microsoft.com/office/drawing/2014/main" id="{7ABB62B8-8EF8-403D-9E81-6F8C97FC43CA}"/>
                    </a:ext>
                  </a:extLst>
                </p14:cNvPr>
                <p14:cNvContentPartPr/>
                <p14:nvPr/>
              </p14:nvContentPartPr>
              <p14:xfrm>
                <a:off x="9158430" y="516907"/>
                <a:ext cx="385200" cy="297720"/>
              </p14:xfrm>
            </p:contentPart>
          </mc:Choice>
          <mc:Fallback xmlns="">
            <p:pic>
              <p:nvPicPr>
                <p:cNvPr id="3093" name="Ink 3092">
                  <a:extLst>
                    <a:ext uri="{FF2B5EF4-FFF2-40B4-BE49-F238E27FC236}">
                      <a16:creationId xmlns:a16="http://schemas.microsoft.com/office/drawing/2014/main" id="{7ABB62B8-8EF8-403D-9E81-6F8C97FC43CA}"/>
                    </a:ext>
                  </a:extLst>
                </p:cNvPr>
                <p:cNvPicPr/>
                <p:nvPr/>
              </p:nvPicPr>
              <p:blipFill>
                <a:blip r:embed="rId86"/>
                <a:stretch>
                  <a:fillRect/>
                </a:stretch>
              </p:blipFill>
              <p:spPr>
                <a:xfrm>
                  <a:off x="9149790" y="507907"/>
                  <a:ext cx="4028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94" name="Ink 3093">
                  <a:extLst>
                    <a:ext uri="{FF2B5EF4-FFF2-40B4-BE49-F238E27FC236}">
                      <a16:creationId xmlns:a16="http://schemas.microsoft.com/office/drawing/2014/main" id="{8FCC0C5E-8AB8-4C5D-876C-6F9C3ECEE6D6}"/>
                    </a:ext>
                  </a:extLst>
                </p14:cNvPr>
                <p14:cNvContentPartPr/>
                <p14:nvPr/>
              </p14:nvContentPartPr>
              <p14:xfrm>
                <a:off x="9541470" y="475507"/>
                <a:ext cx="180360" cy="189000"/>
              </p14:xfrm>
            </p:contentPart>
          </mc:Choice>
          <mc:Fallback xmlns="">
            <p:pic>
              <p:nvPicPr>
                <p:cNvPr id="3094" name="Ink 3093">
                  <a:extLst>
                    <a:ext uri="{FF2B5EF4-FFF2-40B4-BE49-F238E27FC236}">
                      <a16:creationId xmlns:a16="http://schemas.microsoft.com/office/drawing/2014/main" id="{8FCC0C5E-8AB8-4C5D-876C-6F9C3ECEE6D6}"/>
                    </a:ext>
                  </a:extLst>
                </p:cNvPr>
                <p:cNvPicPr/>
                <p:nvPr/>
              </p:nvPicPr>
              <p:blipFill>
                <a:blip r:embed="rId88"/>
                <a:stretch>
                  <a:fillRect/>
                </a:stretch>
              </p:blipFill>
              <p:spPr>
                <a:xfrm>
                  <a:off x="9532830" y="466507"/>
                  <a:ext cx="198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95" name="Ink 3094">
                  <a:extLst>
                    <a:ext uri="{FF2B5EF4-FFF2-40B4-BE49-F238E27FC236}">
                      <a16:creationId xmlns:a16="http://schemas.microsoft.com/office/drawing/2014/main" id="{6C4A4A76-E092-4EAF-9905-B52B527DD7AA}"/>
                    </a:ext>
                  </a:extLst>
                </p14:cNvPr>
                <p14:cNvContentPartPr/>
                <p14:nvPr/>
              </p14:nvContentPartPr>
              <p14:xfrm>
                <a:off x="9523110" y="524467"/>
                <a:ext cx="101880" cy="1080"/>
              </p14:xfrm>
            </p:contentPart>
          </mc:Choice>
          <mc:Fallback xmlns="">
            <p:pic>
              <p:nvPicPr>
                <p:cNvPr id="3095" name="Ink 3094">
                  <a:extLst>
                    <a:ext uri="{FF2B5EF4-FFF2-40B4-BE49-F238E27FC236}">
                      <a16:creationId xmlns:a16="http://schemas.microsoft.com/office/drawing/2014/main" id="{6C4A4A76-E092-4EAF-9905-B52B527DD7AA}"/>
                    </a:ext>
                  </a:extLst>
                </p:cNvPr>
                <p:cNvPicPr/>
                <p:nvPr/>
              </p:nvPicPr>
              <p:blipFill>
                <a:blip r:embed="rId90"/>
                <a:stretch>
                  <a:fillRect/>
                </a:stretch>
              </p:blipFill>
              <p:spPr>
                <a:xfrm>
                  <a:off x="9514470" y="515827"/>
                  <a:ext cx="119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97" name="Ink 3096">
                  <a:extLst>
                    <a:ext uri="{FF2B5EF4-FFF2-40B4-BE49-F238E27FC236}">
                      <a16:creationId xmlns:a16="http://schemas.microsoft.com/office/drawing/2014/main" id="{17153C00-56F0-461B-9809-13ED7BEE7384}"/>
                    </a:ext>
                  </a:extLst>
                </p14:cNvPr>
                <p14:cNvContentPartPr/>
                <p14:nvPr/>
              </p14:nvContentPartPr>
              <p14:xfrm>
                <a:off x="9803550" y="620947"/>
                <a:ext cx="118080" cy="2520"/>
              </p14:xfrm>
            </p:contentPart>
          </mc:Choice>
          <mc:Fallback xmlns="">
            <p:pic>
              <p:nvPicPr>
                <p:cNvPr id="3097" name="Ink 3096">
                  <a:extLst>
                    <a:ext uri="{FF2B5EF4-FFF2-40B4-BE49-F238E27FC236}">
                      <a16:creationId xmlns:a16="http://schemas.microsoft.com/office/drawing/2014/main" id="{17153C00-56F0-461B-9809-13ED7BEE7384}"/>
                    </a:ext>
                  </a:extLst>
                </p:cNvPr>
                <p:cNvPicPr/>
                <p:nvPr/>
              </p:nvPicPr>
              <p:blipFill>
                <a:blip r:embed="rId92"/>
                <a:stretch>
                  <a:fillRect/>
                </a:stretch>
              </p:blipFill>
              <p:spPr>
                <a:xfrm>
                  <a:off x="9794550" y="612307"/>
                  <a:ext cx="135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98" name="Ink 3097">
                  <a:extLst>
                    <a:ext uri="{FF2B5EF4-FFF2-40B4-BE49-F238E27FC236}">
                      <a16:creationId xmlns:a16="http://schemas.microsoft.com/office/drawing/2014/main" id="{441ABA61-9115-4AAF-989A-1552C2554870}"/>
                    </a:ext>
                  </a:extLst>
                </p14:cNvPr>
                <p14:cNvContentPartPr/>
                <p14:nvPr/>
              </p14:nvContentPartPr>
              <p14:xfrm>
                <a:off x="9874470" y="534547"/>
                <a:ext cx="10800" cy="136440"/>
              </p14:xfrm>
            </p:contentPart>
          </mc:Choice>
          <mc:Fallback xmlns="">
            <p:pic>
              <p:nvPicPr>
                <p:cNvPr id="3098" name="Ink 3097">
                  <a:extLst>
                    <a:ext uri="{FF2B5EF4-FFF2-40B4-BE49-F238E27FC236}">
                      <a16:creationId xmlns:a16="http://schemas.microsoft.com/office/drawing/2014/main" id="{441ABA61-9115-4AAF-989A-1552C2554870}"/>
                    </a:ext>
                  </a:extLst>
                </p:cNvPr>
                <p:cNvPicPr/>
                <p:nvPr/>
              </p:nvPicPr>
              <p:blipFill>
                <a:blip r:embed="rId94"/>
                <a:stretch>
                  <a:fillRect/>
                </a:stretch>
              </p:blipFill>
              <p:spPr>
                <a:xfrm>
                  <a:off x="9865470" y="525907"/>
                  <a:ext cx="28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99" name="Ink 3098">
                  <a:extLst>
                    <a:ext uri="{FF2B5EF4-FFF2-40B4-BE49-F238E27FC236}">
                      <a16:creationId xmlns:a16="http://schemas.microsoft.com/office/drawing/2014/main" id="{45592E83-755A-4438-9142-B392E9C60892}"/>
                    </a:ext>
                  </a:extLst>
                </p14:cNvPr>
                <p14:cNvContentPartPr/>
                <p14:nvPr/>
              </p14:nvContentPartPr>
              <p14:xfrm>
                <a:off x="10031790" y="505027"/>
                <a:ext cx="360" cy="146160"/>
              </p14:xfrm>
            </p:contentPart>
          </mc:Choice>
          <mc:Fallback xmlns="">
            <p:pic>
              <p:nvPicPr>
                <p:cNvPr id="3099" name="Ink 3098">
                  <a:extLst>
                    <a:ext uri="{FF2B5EF4-FFF2-40B4-BE49-F238E27FC236}">
                      <a16:creationId xmlns:a16="http://schemas.microsoft.com/office/drawing/2014/main" id="{45592E83-755A-4438-9142-B392E9C60892}"/>
                    </a:ext>
                  </a:extLst>
                </p:cNvPr>
                <p:cNvPicPr/>
                <p:nvPr/>
              </p:nvPicPr>
              <p:blipFill>
                <a:blip r:embed="rId96"/>
                <a:stretch>
                  <a:fillRect/>
                </a:stretch>
              </p:blipFill>
              <p:spPr>
                <a:xfrm>
                  <a:off x="10022790" y="496027"/>
                  <a:ext cx="18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100" name="Ink 3099">
                  <a:extLst>
                    <a:ext uri="{FF2B5EF4-FFF2-40B4-BE49-F238E27FC236}">
                      <a16:creationId xmlns:a16="http://schemas.microsoft.com/office/drawing/2014/main" id="{8E09F025-C5FB-41DF-A9F5-3EDCE4EA9BC0}"/>
                    </a:ext>
                  </a:extLst>
                </p14:cNvPr>
                <p14:cNvContentPartPr/>
                <p14:nvPr/>
              </p14:nvContentPartPr>
              <p14:xfrm>
                <a:off x="10015950" y="517267"/>
                <a:ext cx="115200" cy="154080"/>
              </p14:xfrm>
            </p:contentPart>
          </mc:Choice>
          <mc:Fallback xmlns="">
            <p:pic>
              <p:nvPicPr>
                <p:cNvPr id="3100" name="Ink 3099">
                  <a:extLst>
                    <a:ext uri="{FF2B5EF4-FFF2-40B4-BE49-F238E27FC236}">
                      <a16:creationId xmlns:a16="http://schemas.microsoft.com/office/drawing/2014/main" id="{8E09F025-C5FB-41DF-A9F5-3EDCE4EA9BC0}"/>
                    </a:ext>
                  </a:extLst>
                </p:cNvPr>
                <p:cNvPicPr/>
                <p:nvPr/>
              </p:nvPicPr>
              <p:blipFill>
                <a:blip r:embed="rId98"/>
                <a:stretch>
                  <a:fillRect/>
                </a:stretch>
              </p:blipFill>
              <p:spPr>
                <a:xfrm>
                  <a:off x="10007310" y="508267"/>
                  <a:ext cx="132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101" name="Ink 3100">
                  <a:extLst>
                    <a:ext uri="{FF2B5EF4-FFF2-40B4-BE49-F238E27FC236}">
                      <a16:creationId xmlns:a16="http://schemas.microsoft.com/office/drawing/2014/main" id="{32BE36B5-125C-4140-AA17-027255C94DEA}"/>
                    </a:ext>
                  </a:extLst>
                </p14:cNvPr>
                <p14:cNvContentPartPr/>
                <p14:nvPr/>
              </p14:nvContentPartPr>
              <p14:xfrm>
                <a:off x="10157790" y="598267"/>
                <a:ext cx="100440" cy="111240"/>
              </p14:xfrm>
            </p:contentPart>
          </mc:Choice>
          <mc:Fallback xmlns="">
            <p:pic>
              <p:nvPicPr>
                <p:cNvPr id="3101" name="Ink 3100">
                  <a:extLst>
                    <a:ext uri="{FF2B5EF4-FFF2-40B4-BE49-F238E27FC236}">
                      <a16:creationId xmlns:a16="http://schemas.microsoft.com/office/drawing/2014/main" id="{32BE36B5-125C-4140-AA17-027255C94DEA}"/>
                    </a:ext>
                  </a:extLst>
                </p:cNvPr>
                <p:cNvPicPr/>
                <p:nvPr/>
              </p:nvPicPr>
              <p:blipFill>
                <a:blip r:embed="rId100"/>
                <a:stretch>
                  <a:fillRect/>
                </a:stretch>
              </p:blipFill>
              <p:spPr>
                <a:xfrm>
                  <a:off x="10148790" y="589627"/>
                  <a:ext cx="118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102" name="Ink 3101">
                  <a:extLst>
                    <a:ext uri="{FF2B5EF4-FFF2-40B4-BE49-F238E27FC236}">
                      <a16:creationId xmlns:a16="http://schemas.microsoft.com/office/drawing/2014/main" id="{E7906ABE-41E8-41DF-BFB8-55AF85661487}"/>
                    </a:ext>
                  </a:extLst>
                </p14:cNvPr>
                <p14:cNvContentPartPr/>
                <p14:nvPr/>
              </p14:nvContentPartPr>
              <p14:xfrm>
                <a:off x="10286310" y="546067"/>
                <a:ext cx="153360" cy="125640"/>
              </p14:xfrm>
            </p:contentPart>
          </mc:Choice>
          <mc:Fallback xmlns="">
            <p:pic>
              <p:nvPicPr>
                <p:cNvPr id="3102" name="Ink 3101">
                  <a:extLst>
                    <a:ext uri="{FF2B5EF4-FFF2-40B4-BE49-F238E27FC236}">
                      <a16:creationId xmlns:a16="http://schemas.microsoft.com/office/drawing/2014/main" id="{E7906ABE-41E8-41DF-BFB8-55AF85661487}"/>
                    </a:ext>
                  </a:extLst>
                </p:cNvPr>
                <p:cNvPicPr/>
                <p:nvPr/>
              </p:nvPicPr>
              <p:blipFill>
                <a:blip r:embed="rId102"/>
                <a:stretch>
                  <a:fillRect/>
                </a:stretch>
              </p:blipFill>
              <p:spPr>
                <a:xfrm>
                  <a:off x="10277310" y="537427"/>
                  <a:ext cx="171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103" name="Ink 3102">
                  <a:extLst>
                    <a:ext uri="{FF2B5EF4-FFF2-40B4-BE49-F238E27FC236}">
                      <a16:creationId xmlns:a16="http://schemas.microsoft.com/office/drawing/2014/main" id="{8637BEFC-B594-44A5-A180-7CD1DA07A616}"/>
                    </a:ext>
                  </a:extLst>
                </p14:cNvPr>
                <p14:cNvContentPartPr/>
                <p14:nvPr/>
              </p14:nvContentPartPr>
              <p14:xfrm>
                <a:off x="10475310" y="574867"/>
                <a:ext cx="106920" cy="113040"/>
              </p14:xfrm>
            </p:contentPart>
          </mc:Choice>
          <mc:Fallback xmlns="">
            <p:pic>
              <p:nvPicPr>
                <p:cNvPr id="3103" name="Ink 3102">
                  <a:extLst>
                    <a:ext uri="{FF2B5EF4-FFF2-40B4-BE49-F238E27FC236}">
                      <a16:creationId xmlns:a16="http://schemas.microsoft.com/office/drawing/2014/main" id="{8637BEFC-B594-44A5-A180-7CD1DA07A616}"/>
                    </a:ext>
                  </a:extLst>
                </p:cNvPr>
                <p:cNvPicPr/>
                <p:nvPr/>
              </p:nvPicPr>
              <p:blipFill>
                <a:blip r:embed="rId104"/>
                <a:stretch>
                  <a:fillRect/>
                </a:stretch>
              </p:blipFill>
              <p:spPr>
                <a:xfrm>
                  <a:off x="10466670" y="566227"/>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105" name="Ink 3104">
                  <a:extLst>
                    <a:ext uri="{FF2B5EF4-FFF2-40B4-BE49-F238E27FC236}">
                      <a16:creationId xmlns:a16="http://schemas.microsoft.com/office/drawing/2014/main" id="{902DA9EA-E4A5-4F62-9264-F431AFBCA34A}"/>
                    </a:ext>
                  </a:extLst>
                </p14:cNvPr>
                <p14:cNvContentPartPr/>
                <p14:nvPr/>
              </p14:nvContentPartPr>
              <p14:xfrm>
                <a:off x="10003350" y="729667"/>
                <a:ext cx="514800" cy="124560"/>
              </p14:xfrm>
            </p:contentPart>
          </mc:Choice>
          <mc:Fallback xmlns="">
            <p:pic>
              <p:nvPicPr>
                <p:cNvPr id="3105" name="Ink 3104">
                  <a:extLst>
                    <a:ext uri="{FF2B5EF4-FFF2-40B4-BE49-F238E27FC236}">
                      <a16:creationId xmlns:a16="http://schemas.microsoft.com/office/drawing/2014/main" id="{902DA9EA-E4A5-4F62-9264-F431AFBCA34A}"/>
                    </a:ext>
                  </a:extLst>
                </p:cNvPr>
                <p:cNvPicPr/>
                <p:nvPr/>
              </p:nvPicPr>
              <p:blipFill>
                <a:blip r:embed="rId106"/>
                <a:stretch>
                  <a:fillRect/>
                </a:stretch>
              </p:blipFill>
              <p:spPr>
                <a:xfrm>
                  <a:off x="9994710" y="721027"/>
                  <a:ext cx="53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106" name="Ink 3105">
                  <a:extLst>
                    <a:ext uri="{FF2B5EF4-FFF2-40B4-BE49-F238E27FC236}">
                      <a16:creationId xmlns:a16="http://schemas.microsoft.com/office/drawing/2014/main" id="{E56C9FF5-DA4A-4E2D-87C6-8E05F8E37488}"/>
                    </a:ext>
                  </a:extLst>
                </p14:cNvPr>
                <p14:cNvContentPartPr/>
                <p14:nvPr/>
              </p14:nvContentPartPr>
              <p14:xfrm>
                <a:off x="9974910" y="845227"/>
                <a:ext cx="6480" cy="143280"/>
              </p14:xfrm>
            </p:contentPart>
          </mc:Choice>
          <mc:Fallback xmlns="">
            <p:pic>
              <p:nvPicPr>
                <p:cNvPr id="3106" name="Ink 3105">
                  <a:extLst>
                    <a:ext uri="{FF2B5EF4-FFF2-40B4-BE49-F238E27FC236}">
                      <a16:creationId xmlns:a16="http://schemas.microsoft.com/office/drawing/2014/main" id="{E56C9FF5-DA4A-4E2D-87C6-8E05F8E37488}"/>
                    </a:ext>
                  </a:extLst>
                </p:cNvPr>
                <p:cNvPicPr/>
                <p:nvPr/>
              </p:nvPicPr>
              <p:blipFill>
                <a:blip r:embed="rId108"/>
                <a:stretch>
                  <a:fillRect/>
                </a:stretch>
              </p:blipFill>
              <p:spPr>
                <a:xfrm>
                  <a:off x="9966270" y="836587"/>
                  <a:ext cx="24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107" name="Ink 3106">
                  <a:extLst>
                    <a:ext uri="{FF2B5EF4-FFF2-40B4-BE49-F238E27FC236}">
                      <a16:creationId xmlns:a16="http://schemas.microsoft.com/office/drawing/2014/main" id="{8DF53E2D-28A5-4986-909D-58E090F35045}"/>
                    </a:ext>
                  </a:extLst>
                </p14:cNvPr>
                <p14:cNvContentPartPr/>
                <p14:nvPr/>
              </p14:nvContentPartPr>
              <p14:xfrm>
                <a:off x="9960150" y="916147"/>
                <a:ext cx="162360" cy="63360"/>
              </p14:xfrm>
            </p:contentPart>
          </mc:Choice>
          <mc:Fallback xmlns="">
            <p:pic>
              <p:nvPicPr>
                <p:cNvPr id="3107" name="Ink 3106">
                  <a:extLst>
                    <a:ext uri="{FF2B5EF4-FFF2-40B4-BE49-F238E27FC236}">
                      <a16:creationId xmlns:a16="http://schemas.microsoft.com/office/drawing/2014/main" id="{8DF53E2D-28A5-4986-909D-58E090F35045}"/>
                    </a:ext>
                  </a:extLst>
                </p:cNvPr>
                <p:cNvPicPr/>
                <p:nvPr/>
              </p:nvPicPr>
              <p:blipFill>
                <a:blip r:embed="rId110"/>
                <a:stretch>
                  <a:fillRect/>
                </a:stretch>
              </p:blipFill>
              <p:spPr>
                <a:xfrm>
                  <a:off x="9951150" y="907507"/>
                  <a:ext cx="180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08" name="Ink 3107">
                  <a:extLst>
                    <a:ext uri="{FF2B5EF4-FFF2-40B4-BE49-F238E27FC236}">
                      <a16:creationId xmlns:a16="http://schemas.microsoft.com/office/drawing/2014/main" id="{991C368D-369D-4E29-B3B1-746DBEE47AC1}"/>
                    </a:ext>
                  </a:extLst>
                </p14:cNvPr>
                <p14:cNvContentPartPr/>
                <p14:nvPr/>
              </p14:nvContentPartPr>
              <p14:xfrm>
                <a:off x="10156350" y="915787"/>
                <a:ext cx="83880" cy="68040"/>
              </p14:xfrm>
            </p:contentPart>
          </mc:Choice>
          <mc:Fallback xmlns="">
            <p:pic>
              <p:nvPicPr>
                <p:cNvPr id="3108" name="Ink 3107">
                  <a:extLst>
                    <a:ext uri="{FF2B5EF4-FFF2-40B4-BE49-F238E27FC236}">
                      <a16:creationId xmlns:a16="http://schemas.microsoft.com/office/drawing/2014/main" id="{991C368D-369D-4E29-B3B1-746DBEE47AC1}"/>
                    </a:ext>
                  </a:extLst>
                </p:cNvPr>
                <p:cNvPicPr/>
                <p:nvPr/>
              </p:nvPicPr>
              <p:blipFill>
                <a:blip r:embed="rId112"/>
                <a:stretch>
                  <a:fillRect/>
                </a:stretch>
              </p:blipFill>
              <p:spPr>
                <a:xfrm>
                  <a:off x="10147350" y="906787"/>
                  <a:ext cx="101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09" name="Ink 3108">
                  <a:extLst>
                    <a:ext uri="{FF2B5EF4-FFF2-40B4-BE49-F238E27FC236}">
                      <a16:creationId xmlns:a16="http://schemas.microsoft.com/office/drawing/2014/main" id="{7626F3FD-C92B-4D75-8D68-DDB4C9EA9919}"/>
                    </a:ext>
                  </a:extLst>
                </p14:cNvPr>
                <p14:cNvContentPartPr/>
                <p14:nvPr/>
              </p14:nvContentPartPr>
              <p14:xfrm>
                <a:off x="10162830" y="927667"/>
                <a:ext cx="69120" cy="60840"/>
              </p14:xfrm>
            </p:contentPart>
          </mc:Choice>
          <mc:Fallback xmlns="">
            <p:pic>
              <p:nvPicPr>
                <p:cNvPr id="3109" name="Ink 3108">
                  <a:extLst>
                    <a:ext uri="{FF2B5EF4-FFF2-40B4-BE49-F238E27FC236}">
                      <a16:creationId xmlns:a16="http://schemas.microsoft.com/office/drawing/2014/main" id="{7626F3FD-C92B-4D75-8D68-DDB4C9EA9919}"/>
                    </a:ext>
                  </a:extLst>
                </p:cNvPr>
                <p:cNvPicPr/>
                <p:nvPr/>
              </p:nvPicPr>
              <p:blipFill>
                <a:blip r:embed="rId114"/>
                <a:stretch>
                  <a:fillRect/>
                </a:stretch>
              </p:blipFill>
              <p:spPr>
                <a:xfrm>
                  <a:off x="10154190" y="919027"/>
                  <a:ext cx="86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110" name="Ink 3109">
                  <a:extLst>
                    <a:ext uri="{FF2B5EF4-FFF2-40B4-BE49-F238E27FC236}">
                      <a16:creationId xmlns:a16="http://schemas.microsoft.com/office/drawing/2014/main" id="{7E199FAF-FA01-43ED-983F-FFCCEB2A1317}"/>
                    </a:ext>
                  </a:extLst>
                </p14:cNvPr>
                <p14:cNvContentPartPr/>
                <p14:nvPr/>
              </p14:nvContentPartPr>
              <p14:xfrm>
                <a:off x="10275510" y="869347"/>
                <a:ext cx="41400" cy="133200"/>
              </p14:xfrm>
            </p:contentPart>
          </mc:Choice>
          <mc:Fallback xmlns="">
            <p:pic>
              <p:nvPicPr>
                <p:cNvPr id="3110" name="Ink 3109">
                  <a:extLst>
                    <a:ext uri="{FF2B5EF4-FFF2-40B4-BE49-F238E27FC236}">
                      <a16:creationId xmlns:a16="http://schemas.microsoft.com/office/drawing/2014/main" id="{7E199FAF-FA01-43ED-983F-FFCCEB2A1317}"/>
                    </a:ext>
                  </a:extLst>
                </p:cNvPr>
                <p:cNvPicPr/>
                <p:nvPr/>
              </p:nvPicPr>
              <p:blipFill>
                <a:blip r:embed="rId116"/>
                <a:stretch>
                  <a:fillRect/>
                </a:stretch>
              </p:blipFill>
              <p:spPr>
                <a:xfrm>
                  <a:off x="10266870" y="860707"/>
                  <a:ext cx="59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111" name="Ink 3110">
                  <a:extLst>
                    <a:ext uri="{FF2B5EF4-FFF2-40B4-BE49-F238E27FC236}">
                      <a16:creationId xmlns:a16="http://schemas.microsoft.com/office/drawing/2014/main" id="{E2B82E6F-CB7B-4635-BB9B-FA5B0F280C64}"/>
                    </a:ext>
                  </a:extLst>
                </p14:cNvPr>
                <p14:cNvContentPartPr/>
                <p14:nvPr/>
              </p14:nvContentPartPr>
              <p14:xfrm>
                <a:off x="10351470" y="908587"/>
                <a:ext cx="103320" cy="182160"/>
              </p14:xfrm>
            </p:contentPart>
          </mc:Choice>
          <mc:Fallback xmlns="">
            <p:pic>
              <p:nvPicPr>
                <p:cNvPr id="3111" name="Ink 3110">
                  <a:extLst>
                    <a:ext uri="{FF2B5EF4-FFF2-40B4-BE49-F238E27FC236}">
                      <a16:creationId xmlns:a16="http://schemas.microsoft.com/office/drawing/2014/main" id="{E2B82E6F-CB7B-4635-BB9B-FA5B0F280C64}"/>
                    </a:ext>
                  </a:extLst>
                </p:cNvPr>
                <p:cNvPicPr/>
                <p:nvPr/>
              </p:nvPicPr>
              <p:blipFill>
                <a:blip r:embed="rId118"/>
                <a:stretch>
                  <a:fillRect/>
                </a:stretch>
              </p:blipFill>
              <p:spPr>
                <a:xfrm>
                  <a:off x="10342830" y="899947"/>
                  <a:ext cx="120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112" name="Ink 3111">
                  <a:extLst>
                    <a:ext uri="{FF2B5EF4-FFF2-40B4-BE49-F238E27FC236}">
                      <a16:creationId xmlns:a16="http://schemas.microsoft.com/office/drawing/2014/main" id="{D9846979-4015-4045-B400-04E995F75BE5}"/>
                    </a:ext>
                  </a:extLst>
                </p14:cNvPr>
                <p14:cNvContentPartPr/>
                <p14:nvPr/>
              </p14:nvContentPartPr>
              <p14:xfrm>
                <a:off x="10429950" y="903547"/>
                <a:ext cx="261360" cy="72360"/>
              </p14:xfrm>
            </p:contentPart>
          </mc:Choice>
          <mc:Fallback xmlns="">
            <p:pic>
              <p:nvPicPr>
                <p:cNvPr id="3112" name="Ink 3111">
                  <a:extLst>
                    <a:ext uri="{FF2B5EF4-FFF2-40B4-BE49-F238E27FC236}">
                      <a16:creationId xmlns:a16="http://schemas.microsoft.com/office/drawing/2014/main" id="{D9846979-4015-4045-B400-04E995F75BE5}"/>
                    </a:ext>
                  </a:extLst>
                </p:cNvPr>
                <p:cNvPicPr/>
                <p:nvPr/>
              </p:nvPicPr>
              <p:blipFill>
                <a:blip r:embed="rId120"/>
                <a:stretch>
                  <a:fillRect/>
                </a:stretch>
              </p:blipFill>
              <p:spPr>
                <a:xfrm>
                  <a:off x="10420950" y="894547"/>
                  <a:ext cx="279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113" name="Ink 3112">
                  <a:extLst>
                    <a:ext uri="{FF2B5EF4-FFF2-40B4-BE49-F238E27FC236}">
                      <a16:creationId xmlns:a16="http://schemas.microsoft.com/office/drawing/2014/main" id="{83719D1B-FE6B-49E1-9637-21C06F006DF2}"/>
                    </a:ext>
                  </a:extLst>
                </p14:cNvPr>
                <p14:cNvContentPartPr/>
                <p14:nvPr/>
              </p14:nvContentPartPr>
              <p14:xfrm>
                <a:off x="10850430" y="911107"/>
                <a:ext cx="10800" cy="172440"/>
              </p14:xfrm>
            </p:contentPart>
          </mc:Choice>
          <mc:Fallback xmlns="">
            <p:pic>
              <p:nvPicPr>
                <p:cNvPr id="3113" name="Ink 3112">
                  <a:extLst>
                    <a:ext uri="{FF2B5EF4-FFF2-40B4-BE49-F238E27FC236}">
                      <a16:creationId xmlns:a16="http://schemas.microsoft.com/office/drawing/2014/main" id="{83719D1B-FE6B-49E1-9637-21C06F006DF2}"/>
                    </a:ext>
                  </a:extLst>
                </p:cNvPr>
                <p:cNvPicPr/>
                <p:nvPr/>
              </p:nvPicPr>
              <p:blipFill>
                <a:blip r:embed="rId122"/>
                <a:stretch>
                  <a:fillRect/>
                </a:stretch>
              </p:blipFill>
              <p:spPr>
                <a:xfrm>
                  <a:off x="10841430" y="902107"/>
                  <a:ext cx="28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114" name="Ink 3113">
                  <a:extLst>
                    <a:ext uri="{FF2B5EF4-FFF2-40B4-BE49-F238E27FC236}">
                      <a16:creationId xmlns:a16="http://schemas.microsoft.com/office/drawing/2014/main" id="{2F80B291-F523-4601-981D-90256759C7AF}"/>
                    </a:ext>
                  </a:extLst>
                </p14:cNvPr>
                <p14:cNvContentPartPr/>
                <p14:nvPr/>
              </p14:nvContentPartPr>
              <p14:xfrm>
                <a:off x="10849710" y="886987"/>
                <a:ext cx="215280" cy="101160"/>
              </p14:xfrm>
            </p:contentPart>
          </mc:Choice>
          <mc:Fallback xmlns="">
            <p:pic>
              <p:nvPicPr>
                <p:cNvPr id="3114" name="Ink 3113">
                  <a:extLst>
                    <a:ext uri="{FF2B5EF4-FFF2-40B4-BE49-F238E27FC236}">
                      <a16:creationId xmlns:a16="http://schemas.microsoft.com/office/drawing/2014/main" id="{2F80B291-F523-4601-981D-90256759C7AF}"/>
                    </a:ext>
                  </a:extLst>
                </p:cNvPr>
                <p:cNvPicPr/>
                <p:nvPr/>
              </p:nvPicPr>
              <p:blipFill>
                <a:blip r:embed="rId124"/>
                <a:stretch>
                  <a:fillRect/>
                </a:stretch>
              </p:blipFill>
              <p:spPr>
                <a:xfrm>
                  <a:off x="10840710" y="877987"/>
                  <a:ext cx="232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16" name="Ink 3115">
                  <a:extLst>
                    <a:ext uri="{FF2B5EF4-FFF2-40B4-BE49-F238E27FC236}">
                      <a16:creationId xmlns:a16="http://schemas.microsoft.com/office/drawing/2014/main" id="{3CCFF962-F9F9-4803-8AD9-89F9A0255131}"/>
                    </a:ext>
                  </a:extLst>
                </p14:cNvPr>
                <p14:cNvContentPartPr/>
                <p14:nvPr/>
              </p14:nvContentPartPr>
              <p14:xfrm>
                <a:off x="11107830" y="824347"/>
                <a:ext cx="163800" cy="169560"/>
              </p14:xfrm>
            </p:contentPart>
          </mc:Choice>
          <mc:Fallback xmlns="">
            <p:pic>
              <p:nvPicPr>
                <p:cNvPr id="3116" name="Ink 3115">
                  <a:extLst>
                    <a:ext uri="{FF2B5EF4-FFF2-40B4-BE49-F238E27FC236}">
                      <a16:creationId xmlns:a16="http://schemas.microsoft.com/office/drawing/2014/main" id="{3CCFF962-F9F9-4803-8AD9-89F9A0255131}"/>
                    </a:ext>
                  </a:extLst>
                </p:cNvPr>
                <p:cNvPicPr/>
                <p:nvPr/>
              </p:nvPicPr>
              <p:blipFill>
                <a:blip r:embed="rId126"/>
                <a:stretch>
                  <a:fillRect/>
                </a:stretch>
              </p:blipFill>
              <p:spPr>
                <a:xfrm>
                  <a:off x="11098830" y="815707"/>
                  <a:ext cx="181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17" name="Ink 3116">
                  <a:extLst>
                    <a:ext uri="{FF2B5EF4-FFF2-40B4-BE49-F238E27FC236}">
                      <a16:creationId xmlns:a16="http://schemas.microsoft.com/office/drawing/2014/main" id="{D62681EB-E8D3-4DD3-9E15-14B7627003EF}"/>
                    </a:ext>
                  </a:extLst>
                </p14:cNvPr>
                <p14:cNvContentPartPr/>
                <p14:nvPr/>
              </p14:nvContentPartPr>
              <p14:xfrm>
                <a:off x="11280630" y="929827"/>
                <a:ext cx="98640" cy="50760"/>
              </p14:xfrm>
            </p:contentPart>
          </mc:Choice>
          <mc:Fallback xmlns="">
            <p:pic>
              <p:nvPicPr>
                <p:cNvPr id="3117" name="Ink 3116">
                  <a:extLst>
                    <a:ext uri="{FF2B5EF4-FFF2-40B4-BE49-F238E27FC236}">
                      <a16:creationId xmlns:a16="http://schemas.microsoft.com/office/drawing/2014/main" id="{D62681EB-E8D3-4DD3-9E15-14B7627003EF}"/>
                    </a:ext>
                  </a:extLst>
                </p:cNvPr>
                <p:cNvPicPr/>
                <p:nvPr/>
              </p:nvPicPr>
              <p:blipFill>
                <a:blip r:embed="rId128"/>
                <a:stretch>
                  <a:fillRect/>
                </a:stretch>
              </p:blipFill>
              <p:spPr>
                <a:xfrm>
                  <a:off x="11271990" y="920827"/>
                  <a:ext cx="11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118" name="Ink 3117">
                  <a:extLst>
                    <a:ext uri="{FF2B5EF4-FFF2-40B4-BE49-F238E27FC236}">
                      <a16:creationId xmlns:a16="http://schemas.microsoft.com/office/drawing/2014/main" id="{A2C0F251-CAE0-4B7D-B697-C17C5FF84A8A}"/>
                    </a:ext>
                  </a:extLst>
                </p14:cNvPr>
                <p14:cNvContentPartPr/>
                <p14:nvPr/>
              </p14:nvContentPartPr>
              <p14:xfrm>
                <a:off x="11468190" y="902467"/>
                <a:ext cx="170640" cy="94680"/>
              </p14:xfrm>
            </p:contentPart>
          </mc:Choice>
          <mc:Fallback xmlns="">
            <p:pic>
              <p:nvPicPr>
                <p:cNvPr id="3118" name="Ink 3117">
                  <a:extLst>
                    <a:ext uri="{FF2B5EF4-FFF2-40B4-BE49-F238E27FC236}">
                      <a16:creationId xmlns:a16="http://schemas.microsoft.com/office/drawing/2014/main" id="{A2C0F251-CAE0-4B7D-B697-C17C5FF84A8A}"/>
                    </a:ext>
                  </a:extLst>
                </p:cNvPr>
                <p:cNvPicPr/>
                <p:nvPr/>
              </p:nvPicPr>
              <p:blipFill>
                <a:blip r:embed="rId130"/>
                <a:stretch>
                  <a:fillRect/>
                </a:stretch>
              </p:blipFill>
              <p:spPr>
                <a:xfrm>
                  <a:off x="11459550" y="893827"/>
                  <a:ext cx="188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119" name="Ink 3118">
                  <a:extLst>
                    <a:ext uri="{FF2B5EF4-FFF2-40B4-BE49-F238E27FC236}">
                      <a16:creationId xmlns:a16="http://schemas.microsoft.com/office/drawing/2014/main" id="{D6DAE198-40A4-4B8C-94DC-E170F1A4D772}"/>
                    </a:ext>
                  </a:extLst>
                </p14:cNvPr>
                <p14:cNvContentPartPr/>
                <p14:nvPr/>
              </p14:nvContentPartPr>
              <p14:xfrm>
                <a:off x="11531910" y="921907"/>
                <a:ext cx="56880" cy="117000"/>
              </p14:xfrm>
            </p:contentPart>
          </mc:Choice>
          <mc:Fallback xmlns="">
            <p:pic>
              <p:nvPicPr>
                <p:cNvPr id="3119" name="Ink 3118">
                  <a:extLst>
                    <a:ext uri="{FF2B5EF4-FFF2-40B4-BE49-F238E27FC236}">
                      <a16:creationId xmlns:a16="http://schemas.microsoft.com/office/drawing/2014/main" id="{D6DAE198-40A4-4B8C-94DC-E170F1A4D772}"/>
                    </a:ext>
                  </a:extLst>
                </p:cNvPr>
                <p:cNvPicPr/>
                <p:nvPr/>
              </p:nvPicPr>
              <p:blipFill>
                <a:blip r:embed="rId132"/>
                <a:stretch>
                  <a:fillRect/>
                </a:stretch>
              </p:blipFill>
              <p:spPr>
                <a:xfrm>
                  <a:off x="11523270" y="912907"/>
                  <a:ext cx="74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121" name="Ink 3120">
                  <a:extLst>
                    <a:ext uri="{FF2B5EF4-FFF2-40B4-BE49-F238E27FC236}">
                      <a16:creationId xmlns:a16="http://schemas.microsoft.com/office/drawing/2014/main" id="{D74F1114-40E4-4473-B444-934D980273D5}"/>
                    </a:ext>
                  </a:extLst>
                </p14:cNvPr>
                <p14:cNvContentPartPr/>
                <p14:nvPr/>
              </p14:nvContentPartPr>
              <p14:xfrm>
                <a:off x="9860070" y="1104787"/>
                <a:ext cx="146520" cy="125280"/>
              </p14:xfrm>
            </p:contentPart>
          </mc:Choice>
          <mc:Fallback xmlns="">
            <p:pic>
              <p:nvPicPr>
                <p:cNvPr id="3121" name="Ink 3120">
                  <a:extLst>
                    <a:ext uri="{FF2B5EF4-FFF2-40B4-BE49-F238E27FC236}">
                      <a16:creationId xmlns:a16="http://schemas.microsoft.com/office/drawing/2014/main" id="{D74F1114-40E4-4473-B444-934D980273D5}"/>
                    </a:ext>
                  </a:extLst>
                </p:cNvPr>
                <p:cNvPicPr/>
                <p:nvPr/>
              </p:nvPicPr>
              <p:blipFill>
                <a:blip r:embed="rId134"/>
                <a:stretch>
                  <a:fillRect/>
                </a:stretch>
              </p:blipFill>
              <p:spPr>
                <a:xfrm>
                  <a:off x="9851430" y="1096147"/>
                  <a:ext cx="164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122" name="Ink 3121">
                  <a:extLst>
                    <a:ext uri="{FF2B5EF4-FFF2-40B4-BE49-F238E27FC236}">
                      <a16:creationId xmlns:a16="http://schemas.microsoft.com/office/drawing/2014/main" id="{4A4D1B46-3615-4E8B-B36D-4B57DE364E7F}"/>
                    </a:ext>
                  </a:extLst>
                </p14:cNvPr>
                <p14:cNvContentPartPr/>
                <p14:nvPr/>
              </p14:nvContentPartPr>
              <p14:xfrm>
                <a:off x="10000830" y="1095787"/>
                <a:ext cx="269280" cy="139680"/>
              </p14:xfrm>
            </p:contentPart>
          </mc:Choice>
          <mc:Fallback xmlns="">
            <p:pic>
              <p:nvPicPr>
                <p:cNvPr id="3122" name="Ink 3121">
                  <a:extLst>
                    <a:ext uri="{FF2B5EF4-FFF2-40B4-BE49-F238E27FC236}">
                      <a16:creationId xmlns:a16="http://schemas.microsoft.com/office/drawing/2014/main" id="{4A4D1B46-3615-4E8B-B36D-4B57DE364E7F}"/>
                    </a:ext>
                  </a:extLst>
                </p:cNvPr>
                <p:cNvPicPr/>
                <p:nvPr/>
              </p:nvPicPr>
              <p:blipFill>
                <a:blip r:embed="rId136"/>
                <a:stretch>
                  <a:fillRect/>
                </a:stretch>
              </p:blipFill>
              <p:spPr>
                <a:xfrm>
                  <a:off x="9992190" y="1087147"/>
                  <a:ext cx="286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123" name="Ink 3122">
                  <a:extLst>
                    <a:ext uri="{FF2B5EF4-FFF2-40B4-BE49-F238E27FC236}">
                      <a16:creationId xmlns:a16="http://schemas.microsoft.com/office/drawing/2014/main" id="{F30685AB-B540-4D28-84CA-7E3F31CE0690}"/>
                    </a:ext>
                  </a:extLst>
                </p14:cNvPr>
                <p14:cNvContentPartPr/>
                <p14:nvPr/>
              </p14:nvContentPartPr>
              <p14:xfrm>
                <a:off x="10146630" y="1155187"/>
                <a:ext cx="88920" cy="5760"/>
              </p14:xfrm>
            </p:contentPart>
          </mc:Choice>
          <mc:Fallback xmlns="">
            <p:pic>
              <p:nvPicPr>
                <p:cNvPr id="3123" name="Ink 3122">
                  <a:extLst>
                    <a:ext uri="{FF2B5EF4-FFF2-40B4-BE49-F238E27FC236}">
                      <a16:creationId xmlns:a16="http://schemas.microsoft.com/office/drawing/2014/main" id="{F30685AB-B540-4D28-84CA-7E3F31CE0690}"/>
                    </a:ext>
                  </a:extLst>
                </p:cNvPr>
                <p:cNvPicPr/>
                <p:nvPr/>
              </p:nvPicPr>
              <p:blipFill>
                <a:blip r:embed="rId138"/>
                <a:stretch>
                  <a:fillRect/>
                </a:stretch>
              </p:blipFill>
              <p:spPr>
                <a:xfrm>
                  <a:off x="10137630" y="1146547"/>
                  <a:ext cx="106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124" name="Ink 3123">
                  <a:extLst>
                    <a:ext uri="{FF2B5EF4-FFF2-40B4-BE49-F238E27FC236}">
                      <a16:creationId xmlns:a16="http://schemas.microsoft.com/office/drawing/2014/main" id="{F7ADF32C-E3AF-4C58-9030-637D64AEAF25}"/>
                    </a:ext>
                  </a:extLst>
                </p14:cNvPr>
                <p14:cNvContentPartPr/>
                <p14:nvPr/>
              </p14:nvContentPartPr>
              <p14:xfrm>
                <a:off x="10276230" y="1095787"/>
                <a:ext cx="565200" cy="145800"/>
              </p14:xfrm>
            </p:contentPart>
          </mc:Choice>
          <mc:Fallback xmlns="">
            <p:pic>
              <p:nvPicPr>
                <p:cNvPr id="3124" name="Ink 3123">
                  <a:extLst>
                    <a:ext uri="{FF2B5EF4-FFF2-40B4-BE49-F238E27FC236}">
                      <a16:creationId xmlns:a16="http://schemas.microsoft.com/office/drawing/2014/main" id="{F7ADF32C-E3AF-4C58-9030-637D64AEAF25}"/>
                    </a:ext>
                  </a:extLst>
                </p:cNvPr>
                <p:cNvPicPr/>
                <p:nvPr/>
              </p:nvPicPr>
              <p:blipFill>
                <a:blip r:embed="rId140"/>
                <a:stretch>
                  <a:fillRect/>
                </a:stretch>
              </p:blipFill>
              <p:spPr>
                <a:xfrm>
                  <a:off x="10267230" y="1087147"/>
                  <a:ext cx="582840" cy="16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3126" name="Ink 3125">
                <a:extLst>
                  <a:ext uri="{FF2B5EF4-FFF2-40B4-BE49-F238E27FC236}">
                    <a16:creationId xmlns:a16="http://schemas.microsoft.com/office/drawing/2014/main" id="{D4E34D63-29A1-4A69-82AA-59F52B43B118}"/>
                  </a:ext>
                </a:extLst>
              </p14:cNvPr>
              <p14:cNvContentPartPr/>
              <p14:nvPr/>
            </p14:nvContentPartPr>
            <p14:xfrm>
              <a:off x="11000190" y="1080307"/>
              <a:ext cx="285120" cy="152280"/>
            </p14:xfrm>
          </p:contentPart>
        </mc:Choice>
        <mc:Fallback xmlns="">
          <p:pic>
            <p:nvPicPr>
              <p:cNvPr id="3126" name="Ink 3125">
                <a:extLst>
                  <a:ext uri="{FF2B5EF4-FFF2-40B4-BE49-F238E27FC236}">
                    <a16:creationId xmlns:a16="http://schemas.microsoft.com/office/drawing/2014/main" id="{D4E34D63-29A1-4A69-82AA-59F52B43B118}"/>
                  </a:ext>
                </a:extLst>
              </p:cNvPr>
              <p:cNvPicPr/>
              <p:nvPr/>
            </p:nvPicPr>
            <p:blipFill>
              <a:blip r:embed="rId142"/>
              <a:stretch>
                <a:fillRect/>
              </a:stretch>
            </p:blipFill>
            <p:spPr>
              <a:xfrm>
                <a:off x="10991550" y="1071667"/>
                <a:ext cx="302760" cy="169920"/>
              </a:xfrm>
              <a:prstGeom prst="rect">
                <a:avLst/>
              </a:prstGeom>
            </p:spPr>
          </p:pic>
        </mc:Fallback>
      </mc:AlternateContent>
      <p:grpSp>
        <p:nvGrpSpPr>
          <p:cNvPr id="3145" name="Group 3144">
            <a:extLst>
              <a:ext uri="{FF2B5EF4-FFF2-40B4-BE49-F238E27FC236}">
                <a16:creationId xmlns:a16="http://schemas.microsoft.com/office/drawing/2014/main" id="{C7B6D879-B2F7-4E6A-A29A-E1D9FD9DC401}"/>
              </a:ext>
            </a:extLst>
          </p:cNvPr>
          <p:cNvGrpSpPr/>
          <p:nvPr/>
        </p:nvGrpSpPr>
        <p:grpSpPr>
          <a:xfrm>
            <a:off x="9660270" y="1323667"/>
            <a:ext cx="2395080" cy="190080"/>
            <a:chOff x="9660270" y="1323667"/>
            <a:chExt cx="2395080" cy="190080"/>
          </a:xfrm>
        </p:grpSpPr>
        <mc:AlternateContent xmlns:mc="http://schemas.openxmlformats.org/markup-compatibility/2006" xmlns:p14="http://schemas.microsoft.com/office/powerpoint/2010/main">
          <mc:Choice Requires="p14">
            <p:contentPart p14:bwMode="auto" r:id="rId143">
              <p14:nvContentPartPr>
                <p14:cNvPr id="3127" name="Ink 3126">
                  <a:extLst>
                    <a:ext uri="{FF2B5EF4-FFF2-40B4-BE49-F238E27FC236}">
                      <a16:creationId xmlns:a16="http://schemas.microsoft.com/office/drawing/2014/main" id="{69520598-DE24-4082-916A-3D10F531A32B}"/>
                    </a:ext>
                  </a:extLst>
                </p14:cNvPr>
                <p14:cNvContentPartPr/>
                <p14:nvPr/>
              </p14:nvContentPartPr>
              <p14:xfrm>
                <a:off x="9660270" y="1411867"/>
                <a:ext cx="164520" cy="96840"/>
              </p14:xfrm>
            </p:contentPart>
          </mc:Choice>
          <mc:Fallback xmlns="">
            <p:pic>
              <p:nvPicPr>
                <p:cNvPr id="3127" name="Ink 3126">
                  <a:extLst>
                    <a:ext uri="{FF2B5EF4-FFF2-40B4-BE49-F238E27FC236}">
                      <a16:creationId xmlns:a16="http://schemas.microsoft.com/office/drawing/2014/main" id="{69520598-DE24-4082-916A-3D10F531A32B}"/>
                    </a:ext>
                  </a:extLst>
                </p:cNvPr>
                <p:cNvPicPr/>
                <p:nvPr/>
              </p:nvPicPr>
              <p:blipFill>
                <a:blip r:embed="rId144"/>
                <a:stretch>
                  <a:fillRect/>
                </a:stretch>
              </p:blipFill>
              <p:spPr>
                <a:xfrm>
                  <a:off x="9651630" y="1402867"/>
                  <a:ext cx="182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128" name="Ink 3127">
                  <a:extLst>
                    <a:ext uri="{FF2B5EF4-FFF2-40B4-BE49-F238E27FC236}">
                      <a16:creationId xmlns:a16="http://schemas.microsoft.com/office/drawing/2014/main" id="{1E44BFEC-F9C8-4587-BE82-BDEAD9745DFB}"/>
                    </a:ext>
                  </a:extLst>
                </p14:cNvPr>
                <p14:cNvContentPartPr/>
                <p14:nvPr/>
              </p14:nvContentPartPr>
              <p14:xfrm>
                <a:off x="9842430" y="1412587"/>
                <a:ext cx="138960" cy="97920"/>
              </p14:xfrm>
            </p:contentPart>
          </mc:Choice>
          <mc:Fallback xmlns="">
            <p:pic>
              <p:nvPicPr>
                <p:cNvPr id="3128" name="Ink 3127">
                  <a:extLst>
                    <a:ext uri="{FF2B5EF4-FFF2-40B4-BE49-F238E27FC236}">
                      <a16:creationId xmlns:a16="http://schemas.microsoft.com/office/drawing/2014/main" id="{1E44BFEC-F9C8-4587-BE82-BDEAD9745DFB}"/>
                    </a:ext>
                  </a:extLst>
                </p:cNvPr>
                <p:cNvPicPr/>
                <p:nvPr/>
              </p:nvPicPr>
              <p:blipFill>
                <a:blip r:embed="rId146"/>
                <a:stretch>
                  <a:fillRect/>
                </a:stretch>
              </p:blipFill>
              <p:spPr>
                <a:xfrm>
                  <a:off x="9833790" y="1403587"/>
                  <a:ext cx="156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129" name="Ink 3128">
                  <a:extLst>
                    <a:ext uri="{FF2B5EF4-FFF2-40B4-BE49-F238E27FC236}">
                      <a16:creationId xmlns:a16="http://schemas.microsoft.com/office/drawing/2014/main" id="{1B98565A-1D69-4A27-8B8B-5E3B317AF2AF}"/>
                    </a:ext>
                  </a:extLst>
                </p14:cNvPr>
                <p14:cNvContentPartPr/>
                <p14:nvPr/>
              </p14:nvContentPartPr>
              <p14:xfrm>
                <a:off x="9951870" y="1393507"/>
                <a:ext cx="18360" cy="20520"/>
              </p14:xfrm>
            </p:contentPart>
          </mc:Choice>
          <mc:Fallback xmlns="">
            <p:pic>
              <p:nvPicPr>
                <p:cNvPr id="3129" name="Ink 3128">
                  <a:extLst>
                    <a:ext uri="{FF2B5EF4-FFF2-40B4-BE49-F238E27FC236}">
                      <a16:creationId xmlns:a16="http://schemas.microsoft.com/office/drawing/2014/main" id="{1B98565A-1D69-4A27-8B8B-5E3B317AF2AF}"/>
                    </a:ext>
                  </a:extLst>
                </p:cNvPr>
                <p:cNvPicPr/>
                <p:nvPr/>
              </p:nvPicPr>
              <p:blipFill>
                <a:blip r:embed="rId148"/>
                <a:stretch>
                  <a:fillRect/>
                </a:stretch>
              </p:blipFill>
              <p:spPr>
                <a:xfrm>
                  <a:off x="9943230" y="1384867"/>
                  <a:ext cx="36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130" name="Ink 3129">
                  <a:extLst>
                    <a:ext uri="{FF2B5EF4-FFF2-40B4-BE49-F238E27FC236}">
                      <a16:creationId xmlns:a16="http://schemas.microsoft.com/office/drawing/2014/main" id="{22645B4C-17CA-4B67-8E4C-17348F0BA144}"/>
                    </a:ext>
                  </a:extLst>
                </p14:cNvPr>
                <p14:cNvContentPartPr/>
                <p14:nvPr/>
              </p14:nvContentPartPr>
              <p14:xfrm>
                <a:off x="9985350" y="1405747"/>
                <a:ext cx="99000" cy="69120"/>
              </p14:xfrm>
            </p:contentPart>
          </mc:Choice>
          <mc:Fallback xmlns="">
            <p:pic>
              <p:nvPicPr>
                <p:cNvPr id="3130" name="Ink 3129">
                  <a:extLst>
                    <a:ext uri="{FF2B5EF4-FFF2-40B4-BE49-F238E27FC236}">
                      <a16:creationId xmlns:a16="http://schemas.microsoft.com/office/drawing/2014/main" id="{22645B4C-17CA-4B67-8E4C-17348F0BA144}"/>
                    </a:ext>
                  </a:extLst>
                </p:cNvPr>
                <p:cNvPicPr/>
                <p:nvPr/>
              </p:nvPicPr>
              <p:blipFill>
                <a:blip r:embed="rId150"/>
                <a:stretch>
                  <a:fillRect/>
                </a:stretch>
              </p:blipFill>
              <p:spPr>
                <a:xfrm>
                  <a:off x="9976710" y="1396747"/>
                  <a:ext cx="116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131" name="Ink 3130">
                  <a:extLst>
                    <a:ext uri="{FF2B5EF4-FFF2-40B4-BE49-F238E27FC236}">
                      <a16:creationId xmlns:a16="http://schemas.microsoft.com/office/drawing/2014/main" id="{17DC4E21-8ABA-40EA-AFFE-7C4D874CFFF7}"/>
                    </a:ext>
                  </a:extLst>
                </p14:cNvPr>
                <p14:cNvContentPartPr/>
                <p14:nvPr/>
              </p14:nvContentPartPr>
              <p14:xfrm>
                <a:off x="10121430" y="1426987"/>
                <a:ext cx="87120" cy="60120"/>
              </p14:xfrm>
            </p:contentPart>
          </mc:Choice>
          <mc:Fallback xmlns="">
            <p:pic>
              <p:nvPicPr>
                <p:cNvPr id="3131" name="Ink 3130">
                  <a:extLst>
                    <a:ext uri="{FF2B5EF4-FFF2-40B4-BE49-F238E27FC236}">
                      <a16:creationId xmlns:a16="http://schemas.microsoft.com/office/drawing/2014/main" id="{17DC4E21-8ABA-40EA-AFFE-7C4D874CFFF7}"/>
                    </a:ext>
                  </a:extLst>
                </p:cNvPr>
                <p:cNvPicPr/>
                <p:nvPr/>
              </p:nvPicPr>
              <p:blipFill>
                <a:blip r:embed="rId152"/>
                <a:stretch>
                  <a:fillRect/>
                </a:stretch>
              </p:blipFill>
              <p:spPr>
                <a:xfrm>
                  <a:off x="10112430" y="1418347"/>
                  <a:ext cx="104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132" name="Ink 3131">
                  <a:extLst>
                    <a:ext uri="{FF2B5EF4-FFF2-40B4-BE49-F238E27FC236}">
                      <a16:creationId xmlns:a16="http://schemas.microsoft.com/office/drawing/2014/main" id="{327CD3A1-45A7-458B-A74D-56EE89689705}"/>
                    </a:ext>
                  </a:extLst>
                </p14:cNvPr>
                <p14:cNvContentPartPr/>
                <p14:nvPr/>
              </p14:nvContentPartPr>
              <p14:xfrm>
                <a:off x="10198830" y="1362547"/>
                <a:ext cx="192600" cy="125640"/>
              </p14:xfrm>
            </p:contentPart>
          </mc:Choice>
          <mc:Fallback xmlns="">
            <p:pic>
              <p:nvPicPr>
                <p:cNvPr id="3132" name="Ink 3131">
                  <a:extLst>
                    <a:ext uri="{FF2B5EF4-FFF2-40B4-BE49-F238E27FC236}">
                      <a16:creationId xmlns:a16="http://schemas.microsoft.com/office/drawing/2014/main" id="{327CD3A1-45A7-458B-A74D-56EE89689705}"/>
                    </a:ext>
                  </a:extLst>
                </p:cNvPr>
                <p:cNvPicPr/>
                <p:nvPr/>
              </p:nvPicPr>
              <p:blipFill>
                <a:blip r:embed="rId154"/>
                <a:stretch>
                  <a:fillRect/>
                </a:stretch>
              </p:blipFill>
              <p:spPr>
                <a:xfrm>
                  <a:off x="10189830" y="1353907"/>
                  <a:ext cx="210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133" name="Ink 3132">
                  <a:extLst>
                    <a:ext uri="{FF2B5EF4-FFF2-40B4-BE49-F238E27FC236}">
                      <a16:creationId xmlns:a16="http://schemas.microsoft.com/office/drawing/2014/main" id="{215A7BC7-3020-4EBA-86C4-FFEFA5AAFAE0}"/>
                    </a:ext>
                  </a:extLst>
                </p14:cNvPr>
                <p14:cNvContentPartPr/>
                <p14:nvPr/>
              </p14:nvContentPartPr>
              <p14:xfrm>
                <a:off x="10508070" y="1405387"/>
                <a:ext cx="252360" cy="80280"/>
              </p14:xfrm>
            </p:contentPart>
          </mc:Choice>
          <mc:Fallback xmlns="">
            <p:pic>
              <p:nvPicPr>
                <p:cNvPr id="3133" name="Ink 3132">
                  <a:extLst>
                    <a:ext uri="{FF2B5EF4-FFF2-40B4-BE49-F238E27FC236}">
                      <a16:creationId xmlns:a16="http://schemas.microsoft.com/office/drawing/2014/main" id="{215A7BC7-3020-4EBA-86C4-FFEFA5AAFAE0}"/>
                    </a:ext>
                  </a:extLst>
                </p:cNvPr>
                <p:cNvPicPr/>
                <p:nvPr/>
              </p:nvPicPr>
              <p:blipFill>
                <a:blip r:embed="rId156"/>
                <a:stretch>
                  <a:fillRect/>
                </a:stretch>
              </p:blipFill>
              <p:spPr>
                <a:xfrm>
                  <a:off x="10499430" y="1396747"/>
                  <a:ext cx="270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135" name="Ink 3134">
                  <a:extLst>
                    <a:ext uri="{FF2B5EF4-FFF2-40B4-BE49-F238E27FC236}">
                      <a16:creationId xmlns:a16="http://schemas.microsoft.com/office/drawing/2014/main" id="{C121B5B3-FA87-4A15-AAA8-0D7C411526C0}"/>
                    </a:ext>
                  </a:extLst>
                </p14:cNvPr>
                <p14:cNvContentPartPr/>
                <p14:nvPr/>
              </p14:nvContentPartPr>
              <p14:xfrm>
                <a:off x="10856550" y="1337707"/>
                <a:ext cx="6480" cy="109800"/>
              </p14:xfrm>
            </p:contentPart>
          </mc:Choice>
          <mc:Fallback xmlns="">
            <p:pic>
              <p:nvPicPr>
                <p:cNvPr id="3135" name="Ink 3134">
                  <a:extLst>
                    <a:ext uri="{FF2B5EF4-FFF2-40B4-BE49-F238E27FC236}">
                      <a16:creationId xmlns:a16="http://schemas.microsoft.com/office/drawing/2014/main" id="{C121B5B3-FA87-4A15-AAA8-0D7C411526C0}"/>
                    </a:ext>
                  </a:extLst>
                </p:cNvPr>
                <p:cNvPicPr/>
                <p:nvPr/>
              </p:nvPicPr>
              <p:blipFill>
                <a:blip r:embed="rId158"/>
                <a:stretch>
                  <a:fillRect/>
                </a:stretch>
              </p:blipFill>
              <p:spPr>
                <a:xfrm>
                  <a:off x="10847550" y="1329067"/>
                  <a:ext cx="24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136" name="Ink 3135">
                  <a:extLst>
                    <a:ext uri="{FF2B5EF4-FFF2-40B4-BE49-F238E27FC236}">
                      <a16:creationId xmlns:a16="http://schemas.microsoft.com/office/drawing/2014/main" id="{AF7FDA16-8037-49CD-B752-6109739509D8}"/>
                    </a:ext>
                  </a:extLst>
                </p14:cNvPr>
                <p14:cNvContentPartPr/>
                <p14:nvPr/>
              </p14:nvContentPartPr>
              <p14:xfrm>
                <a:off x="10821270" y="1323667"/>
                <a:ext cx="139680" cy="157320"/>
              </p14:xfrm>
            </p:contentPart>
          </mc:Choice>
          <mc:Fallback xmlns="">
            <p:pic>
              <p:nvPicPr>
                <p:cNvPr id="3136" name="Ink 3135">
                  <a:extLst>
                    <a:ext uri="{FF2B5EF4-FFF2-40B4-BE49-F238E27FC236}">
                      <a16:creationId xmlns:a16="http://schemas.microsoft.com/office/drawing/2014/main" id="{AF7FDA16-8037-49CD-B752-6109739509D8}"/>
                    </a:ext>
                  </a:extLst>
                </p:cNvPr>
                <p:cNvPicPr/>
                <p:nvPr/>
              </p:nvPicPr>
              <p:blipFill>
                <a:blip r:embed="rId160"/>
                <a:stretch>
                  <a:fillRect/>
                </a:stretch>
              </p:blipFill>
              <p:spPr>
                <a:xfrm>
                  <a:off x="10812630" y="1315027"/>
                  <a:ext cx="157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137" name="Ink 3136">
                  <a:extLst>
                    <a:ext uri="{FF2B5EF4-FFF2-40B4-BE49-F238E27FC236}">
                      <a16:creationId xmlns:a16="http://schemas.microsoft.com/office/drawing/2014/main" id="{78A4614B-E214-4B51-B3F7-370FB3AFF7B2}"/>
                    </a:ext>
                  </a:extLst>
                </p14:cNvPr>
                <p14:cNvContentPartPr/>
                <p14:nvPr/>
              </p14:nvContentPartPr>
              <p14:xfrm>
                <a:off x="10989750" y="1387387"/>
                <a:ext cx="213120" cy="102240"/>
              </p14:xfrm>
            </p:contentPart>
          </mc:Choice>
          <mc:Fallback xmlns="">
            <p:pic>
              <p:nvPicPr>
                <p:cNvPr id="3137" name="Ink 3136">
                  <a:extLst>
                    <a:ext uri="{FF2B5EF4-FFF2-40B4-BE49-F238E27FC236}">
                      <a16:creationId xmlns:a16="http://schemas.microsoft.com/office/drawing/2014/main" id="{78A4614B-E214-4B51-B3F7-370FB3AFF7B2}"/>
                    </a:ext>
                  </a:extLst>
                </p:cNvPr>
                <p:cNvPicPr/>
                <p:nvPr/>
              </p:nvPicPr>
              <p:blipFill>
                <a:blip r:embed="rId162"/>
                <a:stretch>
                  <a:fillRect/>
                </a:stretch>
              </p:blipFill>
              <p:spPr>
                <a:xfrm>
                  <a:off x="10981110" y="1378747"/>
                  <a:ext cx="23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138" name="Ink 3137">
                  <a:extLst>
                    <a:ext uri="{FF2B5EF4-FFF2-40B4-BE49-F238E27FC236}">
                      <a16:creationId xmlns:a16="http://schemas.microsoft.com/office/drawing/2014/main" id="{3F835617-E0C0-4F9D-B8E3-7776BB36CEE7}"/>
                    </a:ext>
                  </a:extLst>
                </p14:cNvPr>
                <p14:cNvContentPartPr/>
                <p14:nvPr/>
              </p14:nvContentPartPr>
              <p14:xfrm>
                <a:off x="11256870" y="1424467"/>
                <a:ext cx="125640" cy="5760"/>
              </p14:xfrm>
            </p:contentPart>
          </mc:Choice>
          <mc:Fallback xmlns="">
            <p:pic>
              <p:nvPicPr>
                <p:cNvPr id="3138" name="Ink 3137">
                  <a:extLst>
                    <a:ext uri="{FF2B5EF4-FFF2-40B4-BE49-F238E27FC236}">
                      <a16:creationId xmlns:a16="http://schemas.microsoft.com/office/drawing/2014/main" id="{3F835617-E0C0-4F9D-B8E3-7776BB36CEE7}"/>
                    </a:ext>
                  </a:extLst>
                </p:cNvPr>
                <p:cNvPicPr/>
                <p:nvPr/>
              </p:nvPicPr>
              <p:blipFill>
                <a:blip r:embed="rId164"/>
                <a:stretch>
                  <a:fillRect/>
                </a:stretch>
              </p:blipFill>
              <p:spPr>
                <a:xfrm>
                  <a:off x="11247870" y="1415467"/>
                  <a:ext cx="143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139" name="Ink 3138">
                  <a:extLst>
                    <a:ext uri="{FF2B5EF4-FFF2-40B4-BE49-F238E27FC236}">
                      <a16:creationId xmlns:a16="http://schemas.microsoft.com/office/drawing/2014/main" id="{234203B1-3891-463E-82BB-B286766BB0BB}"/>
                    </a:ext>
                  </a:extLst>
                </p14:cNvPr>
                <p14:cNvContentPartPr/>
                <p14:nvPr/>
              </p14:nvContentPartPr>
              <p14:xfrm>
                <a:off x="11334270" y="1368667"/>
                <a:ext cx="7920" cy="117000"/>
              </p14:xfrm>
            </p:contentPart>
          </mc:Choice>
          <mc:Fallback xmlns="">
            <p:pic>
              <p:nvPicPr>
                <p:cNvPr id="3139" name="Ink 3138">
                  <a:extLst>
                    <a:ext uri="{FF2B5EF4-FFF2-40B4-BE49-F238E27FC236}">
                      <a16:creationId xmlns:a16="http://schemas.microsoft.com/office/drawing/2014/main" id="{234203B1-3891-463E-82BB-B286766BB0BB}"/>
                    </a:ext>
                  </a:extLst>
                </p:cNvPr>
                <p:cNvPicPr/>
                <p:nvPr/>
              </p:nvPicPr>
              <p:blipFill>
                <a:blip r:embed="rId166"/>
                <a:stretch>
                  <a:fillRect/>
                </a:stretch>
              </p:blipFill>
              <p:spPr>
                <a:xfrm>
                  <a:off x="11325630" y="1360027"/>
                  <a:ext cx="25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140" name="Ink 3139">
                  <a:extLst>
                    <a:ext uri="{FF2B5EF4-FFF2-40B4-BE49-F238E27FC236}">
                      <a16:creationId xmlns:a16="http://schemas.microsoft.com/office/drawing/2014/main" id="{1105005D-42BF-4AC5-9709-50D9ED9EA2FF}"/>
                    </a:ext>
                  </a:extLst>
                </p14:cNvPr>
                <p14:cNvContentPartPr/>
                <p14:nvPr/>
              </p14:nvContentPartPr>
              <p14:xfrm>
                <a:off x="11419950" y="1345267"/>
                <a:ext cx="95760" cy="109080"/>
              </p14:xfrm>
            </p:contentPart>
          </mc:Choice>
          <mc:Fallback xmlns="">
            <p:pic>
              <p:nvPicPr>
                <p:cNvPr id="3140" name="Ink 3139">
                  <a:extLst>
                    <a:ext uri="{FF2B5EF4-FFF2-40B4-BE49-F238E27FC236}">
                      <a16:creationId xmlns:a16="http://schemas.microsoft.com/office/drawing/2014/main" id="{1105005D-42BF-4AC5-9709-50D9ED9EA2FF}"/>
                    </a:ext>
                  </a:extLst>
                </p:cNvPr>
                <p:cNvPicPr/>
                <p:nvPr/>
              </p:nvPicPr>
              <p:blipFill>
                <a:blip r:embed="rId168"/>
                <a:stretch>
                  <a:fillRect/>
                </a:stretch>
              </p:blipFill>
              <p:spPr>
                <a:xfrm>
                  <a:off x="11411310" y="1336627"/>
                  <a:ext cx="113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141" name="Ink 3140">
                  <a:extLst>
                    <a:ext uri="{FF2B5EF4-FFF2-40B4-BE49-F238E27FC236}">
                      <a16:creationId xmlns:a16="http://schemas.microsoft.com/office/drawing/2014/main" id="{DA945D2D-A98A-49DF-A1A8-3B53BAAFF3AA}"/>
                    </a:ext>
                  </a:extLst>
                </p14:cNvPr>
                <p14:cNvContentPartPr/>
                <p14:nvPr/>
              </p14:nvContentPartPr>
              <p14:xfrm>
                <a:off x="11561070" y="1331947"/>
                <a:ext cx="27360" cy="171360"/>
              </p14:xfrm>
            </p:contentPart>
          </mc:Choice>
          <mc:Fallback xmlns="">
            <p:pic>
              <p:nvPicPr>
                <p:cNvPr id="3141" name="Ink 3140">
                  <a:extLst>
                    <a:ext uri="{FF2B5EF4-FFF2-40B4-BE49-F238E27FC236}">
                      <a16:creationId xmlns:a16="http://schemas.microsoft.com/office/drawing/2014/main" id="{DA945D2D-A98A-49DF-A1A8-3B53BAAFF3AA}"/>
                    </a:ext>
                  </a:extLst>
                </p:cNvPr>
                <p:cNvPicPr/>
                <p:nvPr/>
              </p:nvPicPr>
              <p:blipFill>
                <a:blip r:embed="rId170"/>
                <a:stretch>
                  <a:fillRect/>
                </a:stretch>
              </p:blipFill>
              <p:spPr>
                <a:xfrm>
                  <a:off x="11552070" y="1322947"/>
                  <a:ext cx="45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142" name="Ink 3141">
                  <a:extLst>
                    <a:ext uri="{FF2B5EF4-FFF2-40B4-BE49-F238E27FC236}">
                      <a16:creationId xmlns:a16="http://schemas.microsoft.com/office/drawing/2014/main" id="{5F696413-0991-4BA0-9280-DDAAFCA8767B}"/>
                    </a:ext>
                  </a:extLst>
                </p14:cNvPr>
                <p14:cNvContentPartPr/>
                <p14:nvPr/>
              </p14:nvContentPartPr>
              <p14:xfrm>
                <a:off x="11609670" y="1420507"/>
                <a:ext cx="109800" cy="93240"/>
              </p14:xfrm>
            </p:contentPart>
          </mc:Choice>
          <mc:Fallback xmlns="">
            <p:pic>
              <p:nvPicPr>
                <p:cNvPr id="3142" name="Ink 3141">
                  <a:extLst>
                    <a:ext uri="{FF2B5EF4-FFF2-40B4-BE49-F238E27FC236}">
                      <a16:creationId xmlns:a16="http://schemas.microsoft.com/office/drawing/2014/main" id="{5F696413-0991-4BA0-9280-DDAAFCA8767B}"/>
                    </a:ext>
                  </a:extLst>
                </p:cNvPr>
                <p:cNvPicPr/>
                <p:nvPr/>
              </p:nvPicPr>
              <p:blipFill>
                <a:blip r:embed="rId172"/>
                <a:stretch>
                  <a:fillRect/>
                </a:stretch>
              </p:blipFill>
              <p:spPr>
                <a:xfrm>
                  <a:off x="11600670" y="1411507"/>
                  <a:ext cx="127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143" name="Ink 3142">
                  <a:extLst>
                    <a:ext uri="{FF2B5EF4-FFF2-40B4-BE49-F238E27FC236}">
                      <a16:creationId xmlns:a16="http://schemas.microsoft.com/office/drawing/2014/main" id="{5C05AD17-7965-4D59-BD4B-E97510985994}"/>
                    </a:ext>
                  </a:extLst>
                </p14:cNvPr>
                <p14:cNvContentPartPr/>
                <p14:nvPr/>
              </p14:nvContentPartPr>
              <p14:xfrm>
                <a:off x="11736390" y="1339867"/>
                <a:ext cx="160560" cy="121320"/>
              </p14:xfrm>
            </p:contentPart>
          </mc:Choice>
          <mc:Fallback xmlns="">
            <p:pic>
              <p:nvPicPr>
                <p:cNvPr id="3143" name="Ink 3142">
                  <a:extLst>
                    <a:ext uri="{FF2B5EF4-FFF2-40B4-BE49-F238E27FC236}">
                      <a16:creationId xmlns:a16="http://schemas.microsoft.com/office/drawing/2014/main" id="{5C05AD17-7965-4D59-BD4B-E97510985994}"/>
                    </a:ext>
                  </a:extLst>
                </p:cNvPr>
                <p:cNvPicPr/>
                <p:nvPr/>
              </p:nvPicPr>
              <p:blipFill>
                <a:blip r:embed="rId174"/>
                <a:stretch>
                  <a:fillRect/>
                </a:stretch>
              </p:blipFill>
              <p:spPr>
                <a:xfrm>
                  <a:off x="11727390" y="1331227"/>
                  <a:ext cx="178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144" name="Ink 3143">
                  <a:extLst>
                    <a:ext uri="{FF2B5EF4-FFF2-40B4-BE49-F238E27FC236}">
                      <a16:creationId xmlns:a16="http://schemas.microsoft.com/office/drawing/2014/main" id="{9AE2F83C-1C2A-4B86-8404-85AD00BBE996}"/>
                    </a:ext>
                  </a:extLst>
                </p14:cNvPr>
                <p14:cNvContentPartPr/>
                <p14:nvPr/>
              </p14:nvContentPartPr>
              <p14:xfrm>
                <a:off x="11932230" y="1367227"/>
                <a:ext cx="123120" cy="123840"/>
              </p14:xfrm>
            </p:contentPart>
          </mc:Choice>
          <mc:Fallback xmlns="">
            <p:pic>
              <p:nvPicPr>
                <p:cNvPr id="3144" name="Ink 3143">
                  <a:extLst>
                    <a:ext uri="{FF2B5EF4-FFF2-40B4-BE49-F238E27FC236}">
                      <a16:creationId xmlns:a16="http://schemas.microsoft.com/office/drawing/2014/main" id="{9AE2F83C-1C2A-4B86-8404-85AD00BBE996}"/>
                    </a:ext>
                  </a:extLst>
                </p:cNvPr>
                <p:cNvPicPr/>
                <p:nvPr/>
              </p:nvPicPr>
              <p:blipFill>
                <a:blip r:embed="rId176"/>
                <a:stretch>
                  <a:fillRect/>
                </a:stretch>
              </p:blipFill>
              <p:spPr>
                <a:xfrm>
                  <a:off x="11923590" y="1358587"/>
                  <a:ext cx="140760" cy="141480"/>
                </a:xfrm>
                <a:prstGeom prst="rect">
                  <a:avLst/>
                </a:prstGeom>
              </p:spPr>
            </p:pic>
          </mc:Fallback>
        </mc:AlternateContent>
      </p:grpSp>
      <p:grpSp>
        <p:nvGrpSpPr>
          <p:cNvPr id="3162" name="Group 3161">
            <a:extLst>
              <a:ext uri="{FF2B5EF4-FFF2-40B4-BE49-F238E27FC236}">
                <a16:creationId xmlns:a16="http://schemas.microsoft.com/office/drawing/2014/main" id="{52CD4A09-67D5-4A8C-B636-997A79C34E50}"/>
              </a:ext>
            </a:extLst>
          </p:cNvPr>
          <p:cNvGrpSpPr/>
          <p:nvPr/>
        </p:nvGrpSpPr>
        <p:grpSpPr>
          <a:xfrm>
            <a:off x="7254750" y="1006867"/>
            <a:ext cx="1254600" cy="533880"/>
            <a:chOff x="7254750" y="1006867"/>
            <a:chExt cx="1254600" cy="533880"/>
          </a:xfrm>
        </p:grpSpPr>
        <mc:AlternateContent xmlns:mc="http://schemas.openxmlformats.org/markup-compatibility/2006" xmlns:p14="http://schemas.microsoft.com/office/powerpoint/2010/main">
          <mc:Choice Requires="p14">
            <p:contentPart p14:bwMode="auto" r:id="rId177">
              <p14:nvContentPartPr>
                <p14:cNvPr id="3086" name="Ink 3085">
                  <a:extLst>
                    <a:ext uri="{FF2B5EF4-FFF2-40B4-BE49-F238E27FC236}">
                      <a16:creationId xmlns:a16="http://schemas.microsoft.com/office/drawing/2014/main" id="{05E87C42-ACC5-412D-81A2-00A1D150C225}"/>
                    </a:ext>
                  </a:extLst>
                </p14:cNvPr>
                <p14:cNvContentPartPr/>
                <p14:nvPr/>
              </p14:nvContentPartPr>
              <p14:xfrm>
                <a:off x="7786110" y="1006867"/>
                <a:ext cx="104040" cy="78840"/>
              </p14:xfrm>
            </p:contentPart>
          </mc:Choice>
          <mc:Fallback xmlns="">
            <p:pic>
              <p:nvPicPr>
                <p:cNvPr id="3086" name="Ink 3085">
                  <a:extLst>
                    <a:ext uri="{FF2B5EF4-FFF2-40B4-BE49-F238E27FC236}">
                      <a16:creationId xmlns:a16="http://schemas.microsoft.com/office/drawing/2014/main" id="{05E87C42-ACC5-412D-81A2-00A1D150C225}"/>
                    </a:ext>
                  </a:extLst>
                </p:cNvPr>
                <p:cNvPicPr/>
                <p:nvPr/>
              </p:nvPicPr>
              <p:blipFill>
                <a:blip r:embed="rId178"/>
                <a:stretch>
                  <a:fillRect/>
                </a:stretch>
              </p:blipFill>
              <p:spPr>
                <a:xfrm>
                  <a:off x="7777110" y="998227"/>
                  <a:ext cx="12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087" name="Ink 3086">
                  <a:extLst>
                    <a:ext uri="{FF2B5EF4-FFF2-40B4-BE49-F238E27FC236}">
                      <a16:creationId xmlns:a16="http://schemas.microsoft.com/office/drawing/2014/main" id="{520CE8C1-AE53-476A-B4A1-82A59AF3FF66}"/>
                    </a:ext>
                  </a:extLst>
                </p14:cNvPr>
                <p14:cNvContentPartPr/>
                <p14:nvPr/>
              </p14:nvContentPartPr>
              <p14:xfrm>
                <a:off x="7972230" y="1016587"/>
                <a:ext cx="101520" cy="95400"/>
              </p14:xfrm>
            </p:contentPart>
          </mc:Choice>
          <mc:Fallback xmlns="">
            <p:pic>
              <p:nvPicPr>
                <p:cNvPr id="3087" name="Ink 3086">
                  <a:extLst>
                    <a:ext uri="{FF2B5EF4-FFF2-40B4-BE49-F238E27FC236}">
                      <a16:creationId xmlns:a16="http://schemas.microsoft.com/office/drawing/2014/main" id="{520CE8C1-AE53-476A-B4A1-82A59AF3FF66}"/>
                    </a:ext>
                  </a:extLst>
                </p:cNvPr>
                <p:cNvPicPr/>
                <p:nvPr/>
              </p:nvPicPr>
              <p:blipFill>
                <a:blip r:embed="rId180"/>
                <a:stretch>
                  <a:fillRect/>
                </a:stretch>
              </p:blipFill>
              <p:spPr>
                <a:xfrm>
                  <a:off x="7963230" y="1007947"/>
                  <a:ext cx="119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146" name="Ink 3145">
                  <a:extLst>
                    <a:ext uri="{FF2B5EF4-FFF2-40B4-BE49-F238E27FC236}">
                      <a16:creationId xmlns:a16="http://schemas.microsoft.com/office/drawing/2014/main" id="{68B06CA7-16BA-45C9-9043-B5B2EF949ED1}"/>
                    </a:ext>
                  </a:extLst>
                </p14:cNvPr>
                <p14:cNvContentPartPr/>
                <p14:nvPr/>
              </p14:nvContentPartPr>
              <p14:xfrm>
                <a:off x="7341150" y="1223227"/>
                <a:ext cx="378720" cy="108720"/>
              </p14:xfrm>
            </p:contentPart>
          </mc:Choice>
          <mc:Fallback xmlns="">
            <p:pic>
              <p:nvPicPr>
                <p:cNvPr id="3146" name="Ink 3145">
                  <a:extLst>
                    <a:ext uri="{FF2B5EF4-FFF2-40B4-BE49-F238E27FC236}">
                      <a16:creationId xmlns:a16="http://schemas.microsoft.com/office/drawing/2014/main" id="{68B06CA7-16BA-45C9-9043-B5B2EF949ED1}"/>
                    </a:ext>
                  </a:extLst>
                </p:cNvPr>
                <p:cNvPicPr/>
                <p:nvPr/>
              </p:nvPicPr>
              <p:blipFill>
                <a:blip r:embed="rId182"/>
                <a:stretch>
                  <a:fillRect/>
                </a:stretch>
              </p:blipFill>
              <p:spPr>
                <a:xfrm>
                  <a:off x="7332150" y="1214587"/>
                  <a:ext cx="396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147" name="Ink 3146">
                  <a:extLst>
                    <a:ext uri="{FF2B5EF4-FFF2-40B4-BE49-F238E27FC236}">
                      <a16:creationId xmlns:a16="http://schemas.microsoft.com/office/drawing/2014/main" id="{9B2BAB27-78B8-45E7-8FA6-2140B7AC6FF1}"/>
                    </a:ext>
                  </a:extLst>
                </p14:cNvPr>
                <p14:cNvContentPartPr/>
                <p14:nvPr/>
              </p14:nvContentPartPr>
              <p14:xfrm>
                <a:off x="7732830" y="1221427"/>
                <a:ext cx="191880" cy="85680"/>
              </p14:xfrm>
            </p:contentPart>
          </mc:Choice>
          <mc:Fallback xmlns="">
            <p:pic>
              <p:nvPicPr>
                <p:cNvPr id="3147" name="Ink 3146">
                  <a:extLst>
                    <a:ext uri="{FF2B5EF4-FFF2-40B4-BE49-F238E27FC236}">
                      <a16:creationId xmlns:a16="http://schemas.microsoft.com/office/drawing/2014/main" id="{9B2BAB27-78B8-45E7-8FA6-2140B7AC6FF1}"/>
                    </a:ext>
                  </a:extLst>
                </p:cNvPr>
                <p:cNvPicPr/>
                <p:nvPr/>
              </p:nvPicPr>
              <p:blipFill>
                <a:blip r:embed="rId184"/>
                <a:stretch>
                  <a:fillRect/>
                </a:stretch>
              </p:blipFill>
              <p:spPr>
                <a:xfrm>
                  <a:off x="7724190" y="1212787"/>
                  <a:ext cx="209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148" name="Ink 3147">
                  <a:extLst>
                    <a:ext uri="{FF2B5EF4-FFF2-40B4-BE49-F238E27FC236}">
                      <a16:creationId xmlns:a16="http://schemas.microsoft.com/office/drawing/2014/main" id="{8BFE05B5-20CA-4B7B-A128-4669800F1FAC}"/>
                    </a:ext>
                  </a:extLst>
                </p14:cNvPr>
                <p14:cNvContentPartPr/>
                <p14:nvPr/>
              </p14:nvContentPartPr>
              <p14:xfrm>
                <a:off x="7936590" y="1238347"/>
                <a:ext cx="66600" cy="47880"/>
              </p14:xfrm>
            </p:contentPart>
          </mc:Choice>
          <mc:Fallback xmlns="">
            <p:pic>
              <p:nvPicPr>
                <p:cNvPr id="3148" name="Ink 3147">
                  <a:extLst>
                    <a:ext uri="{FF2B5EF4-FFF2-40B4-BE49-F238E27FC236}">
                      <a16:creationId xmlns:a16="http://schemas.microsoft.com/office/drawing/2014/main" id="{8BFE05B5-20CA-4B7B-A128-4669800F1FAC}"/>
                    </a:ext>
                  </a:extLst>
                </p:cNvPr>
                <p:cNvPicPr/>
                <p:nvPr/>
              </p:nvPicPr>
              <p:blipFill>
                <a:blip r:embed="rId186"/>
                <a:stretch>
                  <a:fillRect/>
                </a:stretch>
              </p:blipFill>
              <p:spPr>
                <a:xfrm>
                  <a:off x="7927590" y="1229707"/>
                  <a:ext cx="84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149" name="Ink 3148">
                  <a:extLst>
                    <a:ext uri="{FF2B5EF4-FFF2-40B4-BE49-F238E27FC236}">
                      <a16:creationId xmlns:a16="http://schemas.microsoft.com/office/drawing/2014/main" id="{51471DDE-4088-4E39-8D8D-0369DA1F98BF}"/>
                    </a:ext>
                  </a:extLst>
                </p14:cNvPr>
                <p14:cNvContentPartPr/>
                <p14:nvPr/>
              </p14:nvContentPartPr>
              <p14:xfrm>
                <a:off x="8021190" y="1158427"/>
                <a:ext cx="412920" cy="132480"/>
              </p14:xfrm>
            </p:contentPart>
          </mc:Choice>
          <mc:Fallback xmlns="">
            <p:pic>
              <p:nvPicPr>
                <p:cNvPr id="3149" name="Ink 3148">
                  <a:extLst>
                    <a:ext uri="{FF2B5EF4-FFF2-40B4-BE49-F238E27FC236}">
                      <a16:creationId xmlns:a16="http://schemas.microsoft.com/office/drawing/2014/main" id="{51471DDE-4088-4E39-8D8D-0369DA1F98BF}"/>
                    </a:ext>
                  </a:extLst>
                </p:cNvPr>
                <p:cNvPicPr/>
                <p:nvPr/>
              </p:nvPicPr>
              <p:blipFill>
                <a:blip r:embed="rId188"/>
                <a:stretch>
                  <a:fillRect/>
                </a:stretch>
              </p:blipFill>
              <p:spPr>
                <a:xfrm>
                  <a:off x="8012550" y="1149427"/>
                  <a:ext cx="430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150" name="Ink 3149">
                  <a:extLst>
                    <a:ext uri="{FF2B5EF4-FFF2-40B4-BE49-F238E27FC236}">
                      <a16:creationId xmlns:a16="http://schemas.microsoft.com/office/drawing/2014/main" id="{C27A1706-6D9B-44A9-8578-47876A37332B}"/>
                    </a:ext>
                  </a:extLst>
                </p14:cNvPr>
                <p14:cNvContentPartPr/>
                <p14:nvPr/>
              </p14:nvContentPartPr>
              <p14:xfrm>
                <a:off x="8319630" y="1194067"/>
                <a:ext cx="54000" cy="1800"/>
              </p14:xfrm>
            </p:contentPart>
          </mc:Choice>
          <mc:Fallback xmlns="">
            <p:pic>
              <p:nvPicPr>
                <p:cNvPr id="3150" name="Ink 3149">
                  <a:extLst>
                    <a:ext uri="{FF2B5EF4-FFF2-40B4-BE49-F238E27FC236}">
                      <a16:creationId xmlns:a16="http://schemas.microsoft.com/office/drawing/2014/main" id="{C27A1706-6D9B-44A9-8578-47876A37332B}"/>
                    </a:ext>
                  </a:extLst>
                </p:cNvPr>
                <p:cNvPicPr/>
                <p:nvPr/>
              </p:nvPicPr>
              <p:blipFill>
                <a:blip r:embed="rId190"/>
                <a:stretch>
                  <a:fillRect/>
                </a:stretch>
              </p:blipFill>
              <p:spPr>
                <a:xfrm>
                  <a:off x="8310990" y="1185427"/>
                  <a:ext cx="71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151" name="Ink 3150">
                  <a:extLst>
                    <a:ext uri="{FF2B5EF4-FFF2-40B4-BE49-F238E27FC236}">
                      <a16:creationId xmlns:a16="http://schemas.microsoft.com/office/drawing/2014/main" id="{73E2D5FC-BC6A-41EE-89EA-8CC29FC00B19}"/>
                    </a:ext>
                  </a:extLst>
                </p14:cNvPr>
                <p14:cNvContentPartPr/>
                <p14:nvPr/>
              </p14:nvContentPartPr>
              <p14:xfrm>
                <a:off x="8435190" y="1139707"/>
                <a:ext cx="74160" cy="43200"/>
              </p14:xfrm>
            </p:contentPart>
          </mc:Choice>
          <mc:Fallback xmlns="">
            <p:pic>
              <p:nvPicPr>
                <p:cNvPr id="3151" name="Ink 3150">
                  <a:extLst>
                    <a:ext uri="{FF2B5EF4-FFF2-40B4-BE49-F238E27FC236}">
                      <a16:creationId xmlns:a16="http://schemas.microsoft.com/office/drawing/2014/main" id="{73E2D5FC-BC6A-41EE-89EA-8CC29FC00B19}"/>
                    </a:ext>
                  </a:extLst>
                </p:cNvPr>
                <p:cNvPicPr/>
                <p:nvPr/>
              </p:nvPicPr>
              <p:blipFill>
                <a:blip r:embed="rId192"/>
                <a:stretch>
                  <a:fillRect/>
                </a:stretch>
              </p:blipFill>
              <p:spPr>
                <a:xfrm>
                  <a:off x="8426550" y="1131067"/>
                  <a:ext cx="91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153" name="Ink 3152">
                  <a:extLst>
                    <a:ext uri="{FF2B5EF4-FFF2-40B4-BE49-F238E27FC236}">
                      <a16:creationId xmlns:a16="http://schemas.microsoft.com/office/drawing/2014/main" id="{08BC8164-1CC7-4D68-B014-B5475CE42723}"/>
                    </a:ext>
                  </a:extLst>
                </p14:cNvPr>
                <p14:cNvContentPartPr/>
                <p14:nvPr/>
              </p14:nvContentPartPr>
              <p14:xfrm>
                <a:off x="7281750" y="1439947"/>
                <a:ext cx="78840" cy="75600"/>
              </p14:xfrm>
            </p:contentPart>
          </mc:Choice>
          <mc:Fallback xmlns="">
            <p:pic>
              <p:nvPicPr>
                <p:cNvPr id="3153" name="Ink 3152">
                  <a:extLst>
                    <a:ext uri="{FF2B5EF4-FFF2-40B4-BE49-F238E27FC236}">
                      <a16:creationId xmlns:a16="http://schemas.microsoft.com/office/drawing/2014/main" id="{08BC8164-1CC7-4D68-B014-B5475CE42723}"/>
                    </a:ext>
                  </a:extLst>
                </p:cNvPr>
                <p:cNvPicPr/>
                <p:nvPr/>
              </p:nvPicPr>
              <p:blipFill>
                <a:blip r:embed="rId194"/>
                <a:stretch>
                  <a:fillRect/>
                </a:stretch>
              </p:blipFill>
              <p:spPr>
                <a:xfrm>
                  <a:off x="7272750" y="1430947"/>
                  <a:ext cx="96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154" name="Ink 3153">
                  <a:extLst>
                    <a:ext uri="{FF2B5EF4-FFF2-40B4-BE49-F238E27FC236}">
                      <a16:creationId xmlns:a16="http://schemas.microsoft.com/office/drawing/2014/main" id="{AE59EC63-4CAF-43A8-989B-8C72278CAFC6}"/>
                    </a:ext>
                  </a:extLst>
                </p14:cNvPr>
                <p14:cNvContentPartPr/>
                <p14:nvPr/>
              </p14:nvContentPartPr>
              <p14:xfrm>
                <a:off x="7390470" y="1415107"/>
                <a:ext cx="183960" cy="104400"/>
              </p14:xfrm>
            </p:contentPart>
          </mc:Choice>
          <mc:Fallback xmlns="">
            <p:pic>
              <p:nvPicPr>
                <p:cNvPr id="3154" name="Ink 3153">
                  <a:extLst>
                    <a:ext uri="{FF2B5EF4-FFF2-40B4-BE49-F238E27FC236}">
                      <a16:creationId xmlns:a16="http://schemas.microsoft.com/office/drawing/2014/main" id="{AE59EC63-4CAF-43A8-989B-8C72278CAFC6}"/>
                    </a:ext>
                  </a:extLst>
                </p:cNvPr>
                <p:cNvPicPr/>
                <p:nvPr/>
              </p:nvPicPr>
              <p:blipFill>
                <a:blip r:embed="rId196"/>
                <a:stretch>
                  <a:fillRect/>
                </a:stretch>
              </p:blipFill>
              <p:spPr>
                <a:xfrm>
                  <a:off x="7381830" y="1406107"/>
                  <a:ext cx="201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155" name="Ink 3154">
                  <a:extLst>
                    <a:ext uri="{FF2B5EF4-FFF2-40B4-BE49-F238E27FC236}">
                      <a16:creationId xmlns:a16="http://schemas.microsoft.com/office/drawing/2014/main" id="{FEBC9F00-F8F7-4296-BB1D-6F2BEB4864B1}"/>
                    </a:ext>
                  </a:extLst>
                </p14:cNvPr>
                <p14:cNvContentPartPr/>
                <p14:nvPr/>
              </p14:nvContentPartPr>
              <p14:xfrm>
                <a:off x="7592790" y="1412947"/>
                <a:ext cx="174240" cy="127800"/>
              </p14:xfrm>
            </p:contentPart>
          </mc:Choice>
          <mc:Fallback xmlns="">
            <p:pic>
              <p:nvPicPr>
                <p:cNvPr id="3155" name="Ink 3154">
                  <a:extLst>
                    <a:ext uri="{FF2B5EF4-FFF2-40B4-BE49-F238E27FC236}">
                      <a16:creationId xmlns:a16="http://schemas.microsoft.com/office/drawing/2014/main" id="{FEBC9F00-F8F7-4296-BB1D-6F2BEB4864B1}"/>
                    </a:ext>
                  </a:extLst>
                </p:cNvPr>
                <p:cNvPicPr/>
                <p:nvPr/>
              </p:nvPicPr>
              <p:blipFill>
                <a:blip r:embed="rId198"/>
                <a:stretch>
                  <a:fillRect/>
                </a:stretch>
              </p:blipFill>
              <p:spPr>
                <a:xfrm>
                  <a:off x="7583790" y="1404307"/>
                  <a:ext cx="191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156" name="Ink 3155">
                  <a:extLst>
                    <a:ext uri="{FF2B5EF4-FFF2-40B4-BE49-F238E27FC236}">
                      <a16:creationId xmlns:a16="http://schemas.microsoft.com/office/drawing/2014/main" id="{59F9DA3B-4375-4FDE-8F8A-1BCE2749D5FA}"/>
                    </a:ext>
                  </a:extLst>
                </p14:cNvPr>
                <p14:cNvContentPartPr/>
                <p14:nvPr/>
              </p14:nvContentPartPr>
              <p14:xfrm>
                <a:off x="7566510" y="1426267"/>
                <a:ext cx="162720" cy="1080"/>
              </p14:xfrm>
            </p:contentPart>
          </mc:Choice>
          <mc:Fallback xmlns="">
            <p:pic>
              <p:nvPicPr>
                <p:cNvPr id="3156" name="Ink 3155">
                  <a:extLst>
                    <a:ext uri="{FF2B5EF4-FFF2-40B4-BE49-F238E27FC236}">
                      <a16:creationId xmlns:a16="http://schemas.microsoft.com/office/drawing/2014/main" id="{59F9DA3B-4375-4FDE-8F8A-1BCE2749D5FA}"/>
                    </a:ext>
                  </a:extLst>
                </p:cNvPr>
                <p:cNvPicPr/>
                <p:nvPr/>
              </p:nvPicPr>
              <p:blipFill>
                <a:blip r:embed="rId200"/>
                <a:stretch>
                  <a:fillRect/>
                </a:stretch>
              </p:blipFill>
              <p:spPr>
                <a:xfrm>
                  <a:off x="7557870" y="1417627"/>
                  <a:ext cx="180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157" name="Ink 3156">
                  <a:extLst>
                    <a:ext uri="{FF2B5EF4-FFF2-40B4-BE49-F238E27FC236}">
                      <a16:creationId xmlns:a16="http://schemas.microsoft.com/office/drawing/2014/main" id="{74047526-0E63-4B01-BD36-62669BB07542}"/>
                    </a:ext>
                  </a:extLst>
                </p14:cNvPr>
                <p14:cNvContentPartPr/>
                <p14:nvPr/>
              </p14:nvContentPartPr>
              <p14:xfrm>
                <a:off x="7254750" y="1477747"/>
                <a:ext cx="7200" cy="60120"/>
              </p14:xfrm>
            </p:contentPart>
          </mc:Choice>
          <mc:Fallback xmlns="">
            <p:pic>
              <p:nvPicPr>
                <p:cNvPr id="3157" name="Ink 3156">
                  <a:extLst>
                    <a:ext uri="{FF2B5EF4-FFF2-40B4-BE49-F238E27FC236}">
                      <a16:creationId xmlns:a16="http://schemas.microsoft.com/office/drawing/2014/main" id="{74047526-0E63-4B01-BD36-62669BB07542}"/>
                    </a:ext>
                  </a:extLst>
                </p:cNvPr>
                <p:cNvPicPr/>
                <p:nvPr/>
              </p:nvPicPr>
              <p:blipFill>
                <a:blip r:embed="rId202"/>
                <a:stretch>
                  <a:fillRect/>
                </a:stretch>
              </p:blipFill>
              <p:spPr>
                <a:xfrm>
                  <a:off x="7246110" y="1468747"/>
                  <a:ext cx="24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158" name="Ink 3157">
                  <a:extLst>
                    <a:ext uri="{FF2B5EF4-FFF2-40B4-BE49-F238E27FC236}">
                      <a16:creationId xmlns:a16="http://schemas.microsoft.com/office/drawing/2014/main" id="{75F17E33-0B75-4CF6-9684-F3DA3DC80598}"/>
                    </a:ext>
                  </a:extLst>
                </p14:cNvPr>
                <p14:cNvContentPartPr/>
                <p14:nvPr/>
              </p14:nvContentPartPr>
              <p14:xfrm>
                <a:off x="7867830" y="1412227"/>
                <a:ext cx="111600" cy="124560"/>
              </p14:xfrm>
            </p:contentPart>
          </mc:Choice>
          <mc:Fallback xmlns="">
            <p:pic>
              <p:nvPicPr>
                <p:cNvPr id="3158" name="Ink 3157">
                  <a:extLst>
                    <a:ext uri="{FF2B5EF4-FFF2-40B4-BE49-F238E27FC236}">
                      <a16:creationId xmlns:a16="http://schemas.microsoft.com/office/drawing/2014/main" id="{75F17E33-0B75-4CF6-9684-F3DA3DC80598}"/>
                    </a:ext>
                  </a:extLst>
                </p:cNvPr>
                <p:cNvPicPr/>
                <p:nvPr/>
              </p:nvPicPr>
              <p:blipFill>
                <a:blip r:embed="rId204"/>
                <a:stretch>
                  <a:fillRect/>
                </a:stretch>
              </p:blipFill>
              <p:spPr>
                <a:xfrm>
                  <a:off x="7858830" y="1403587"/>
                  <a:ext cx="129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159" name="Ink 3158">
                  <a:extLst>
                    <a:ext uri="{FF2B5EF4-FFF2-40B4-BE49-F238E27FC236}">
                      <a16:creationId xmlns:a16="http://schemas.microsoft.com/office/drawing/2014/main" id="{34EC1D04-2EDF-4125-A5F2-0DD2DBF97471}"/>
                    </a:ext>
                  </a:extLst>
                </p14:cNvPr>
                <p14:cNvContentPartPr/>
                <p14:nvPr/>
              </p14:nvContentPartPr>
              <p14:xfrm>
                <a:off x="8086350" y="1380187"/>
                <a:ext cx="360" cy="360"/>
              </p14:xfrm>
            </p:contentPart>
          </mc:Choice>
          <mc:Fallback xmlns="">
            <p:pic>
              <p:nvPicPr>
                <p:cNvPr id="3159" name="Ink 3158">
                  <a:extLst>
                    <a:ext uri="{FF2B5EF4-FFF2-40B4-BE49-F238E27FC236}">
                      <a16:creationId xmlns:a16="http://schemas.microsoft.com/office/drawing/2014/main" id="{34EC1D04-2EDF-4125-A5F2-0DD2DBF97471}"/>
                    </a:ext>
                  </a:extLst>
                </p:cNvPr>
                <p:cNvPicPr/>
                <p:nvPr/>
              </p:nvPicPr>
              <p:blipFill>
                <a:blip r:embed="rId206"/>
                <a:stretch>
                  <a:fillRect/>
                </a:stretch>
              </p:blipFill>
              <p:spPr>
                <a:xfrm>
                  <a:off x="8077350" y="1371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160" name="Ink 3159">
                  <a:extLst>
                    <a:ext uri="{FF2B5EF4-FFF2-40B4-BE49-F238E27FC236}">
                      <a16:creationId xmlns:a16="http://schemas.microsoft.com/office/drawing/2014/main" id="{E6B49322-5FAB-46CF-82A7-3F383B171B32}"/>
                    </a:ext>
                  </a:extLst>
                </p14:cNvPr>
                <p14:cNvContentPartPr/>
                <p14:nvPr/>
              </p14:nvContentPartPr>
              <p14:xfrm>
                <a:off x="8118390" y="1410067"/>
                <a:ext cx="119160" cy="86040"/>
              </p14:xfrm>
            </p:contentPart>
          </mc:Choice>
          <mc:Fallback xmlns="">
            <p:pic>
              <p:nvPicPr>
                <p:cNvPr id="3160" name="Ink 3159">
                  <a:extLst>
                    <a:ext uri="{FF2B5EF4-FFF2-40B4-BE49-F238E27FC236}">
                      <a16:creationId xmlns:a16="http://schemas.microsoft.com/office/drawing/2014/main" id="{E6B49322-5FAB-46CF-82A7-3F383B171B32}"/>
                    </a:ext>
                  </a:extLst>
                </p:cNvPr>
                <p:cNvPicPr/>
                <p:nvPr/>
              </p:nvPicPr>
              <p:blipFill>
                <a:blip r:embed="rId208"/>
                <a:stretch>
                  <a:fillRect/>
                </a:stretch>
              </p:blipFill>
              <p:spPr>
                <a:xfrm>
                  <a:off x="8109390" y="1401067"/>
                  <a:ext cx="136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161" name="Ink 3160">
                  <a:extLst>
                    <a:ext uri="{FF2B5EF4-FFF2-40B4-BE49-F238E27FC236}">
                      <a16:creationId xmlns:a16="http://schemas.microsoft.com/office/drawing/2014/main" id="{FA706232-ED2B-4939-B531-01EDB643D7D0}"/>
                    </a:ext>
                  </a:extLst>
                </p14:cNvPr>
                <p14:cNvContentPartPr/>
                <p14:nvPr/>
              </p14:nvContentPartPr>
              <p14:xfrm>
                <a:off x="8277150" y="1425907"/>
                <a:ext cx="161280" cy="90360"/>
              </p14:xfrm>
            </p:contentPart>
          </mc:Choice>
          <mc:Fallback xmlns="">
            <p:pic>
              <p:nvPicPr>
                <p:cNvPr id="3161" name="Ink 3160">
                  <a:extLst>
                    <a:ext uri="{FF2B5EF4-FFF2-40B4-BE49-F238E27FC236}">
                      <a16:creationId xmlns:a16="http://schemas.microsoft.com/office/drawing/2014/main" id="{FA706232-ED2B-4939-B531-01EDB643D7D0}"/>
                    </a:ext>
                  </a:extLst>
                </p:cNvPr>
                <p:cNvPicPr/>
                <p:nvPr/>
              </p:nvPicPr>
              <p:blipFill>
                <a:blip r:embed="rId210"/>
                <a:stretch>
                  <a:fillRect/>
                </a:stretch>
              </p:blipFill>
              <p:spPr>
                <a:xfrm>
                  <a:off x="8268510" y="1416907"/>
                  <a:ext cx="17892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3163" name="Ink 3162">
                <a:extLst>
                  <a:ext uri="{FF2B5EF4-FFF2-40B4-BE49-F238E27FC236}">
                    <a16:creationId xmlns:a16="http://schemas.microsoft.com/office/drawing/2014/main" id="{BC81715F-91F1-4365-8DFC-4087703E5EFB}"/>
                  </a:ext>
                </a:extLst>
              </p14:cNvPr>
              <p14:cNvContentPartPr/>
              <p14:nvPr/>
            </p14:nvContentPartPr>
            <p14:xfrm>
              <a:off x="6305070" y="1970587"/>
              <a:ext cx="118800" cy="1800"/>
            </p14:xfrm>
          </p:contentPart>
        </mc:Choice>
        <mc:Fallback xmlns="">
          <p:pic>
            <p:nvPicPr>
              <p:cNvPr id="3163" name="Ink 3162">
                <a:extLst>
                  <a:ext uri="{FF2B5EF4-FFF2-40B4-BE49-F238E27FC236}">
                    <a16:creationId xmlns:a16="http://schemas.microsoft.com/office/drawing/2014/main" id="{BC81715F-91F1-4365-8DFC-4087703E5EFB}"/>
                  </a:ext>
                </a:extLst>
              </p:cNvPr>
              <p:cNvPicPr/>
              <p:nvPr/>
            </p:nvPicPr>
            <p:blipFill>
              <a:blip r:embed="rId212"/>
              <a:stretch>
                <a:fillRect/>
              </a:stretch>
            </p:blipFill>
            <p:spPr>
              <a:xfrm>
                <a:off x="6296070" y="1961947"/>
                <a:ext cx="136440" cy="19440"/>
              </a:xfrm>
              <a:prstGeom prst="rect">
                <a:avLst/>
              </a:prstGeom>
            </p:spPr>
          </p:pic>
        </mc:Fallback>
      </mc:AlternateContent>
      <p:grpSp>
        <p:nvGrpSpPr>
          <p:cNvPr id="3240" name="Group 3239">
            <a:extLst>
              <a:ext uri="{FF2B5EF4-FFF2-40B4-BE49-F238E27FC236}">
                <a16:creationId xmlns:a16="http://schemas.microsoft.com/office/drawing/2014/main" id="{31A3147C-3B7E-44C0-B1C8-4EE305AEF01D}"/>
              </a:ext>
            </a:extLst>
          </p:cNvPr>
          <p:cNvGrpSpPr/>
          <p:nvPr/>
        </p:nvGrpSpPr>
        <p:grpSpPr>
          <a:xfrm>
            <a:off x="6435390" y="1739107"/>
            <a:ext cx="5369760" cy="1321920"/>
            <a:chOff x="6435390" y="1739107"/>
            <a:chExt cx="5369760" cy="1321920"/>
          </a:xfrm>
        </p:grpSpPr>
        <mc:AlternateContent xmlns:mc="http://schemas.openxmlformats.org/markup-compatibility/2006" xmlns:p14="http://schemas.microsoft.com/office/powerpoint/2010/main">
          <mc:Choice Requires="p14">
            <p:contentPart p14:bwMode="auto" r:id="rId213">
              <p14:nvContentPartPr>
                <p14:cNvPr id="3164" name="Ink 3163">
                  <a:extLst>
                    <a:ext uri="{FF2B5EF4-FFF2-40B4-BE49-F238E27FC236}">
                      <a16:creationId xmlns:a16="http://schemas.microsoft.com/office/drawing/2014/main" id="{BEA24132-64C1-4DC6-B356-8C699BEB3367}"/>
                    </a:ext>
                  </a:extLst>
                </p14:cNvPr>
                <p14:cNvContentPartPr/>
                <p14:nvPr/>
              </p14:nvContentPartPr>
              <p14:xfrm>
                <a:off x="6611430" y="1833067"/>
                <a:ext cx="452880" cy="293760"/>
              </p14:xfrm>
            </p:contentPart>
          </mc:Choice>
          <mc:Fallback xmlns="">
            <p:pic>
              <p:nvPicPr>
                <p:cNvPr id="3164" name="Ink 3163">
                  <a:extLst>
                    <a:ext uri="{FF2B5EF4-FFF2-40B4-BE49-F238E27FC236}">
                      <a16:creationId xmlns:a16="http://schemas.microsoft.com/office/drawing/2014/main" id="{BEA24132-64C1-4DC6-B356-8C699BEB3367}"/>
                    </a:ext>
                  </a:extLst>
                </p:cNvPr>
                <p:cNvPicPr/>
                <p:nvPr/>
              </p:nvPicPr>
              <p:blipFill>
                <a:blip r:embed="rId214"/>
                <a:stretch>
                  <a:fillRect/>
                </a:stretch>
              </p:blipFill>
              <p:spPr>
                <a:xfrm>
                  <a:off x="6602430" y="1824427"/>
                  <a:ext cx="4705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165" name="Ink 3164">
                  <a:extLst>
                    <a:ext uri="{FF2B5EF4-FFF2-40B4-BE49-F238E27FC236}">
                      <a16:creationId xmlns:a16="http://schemas.microsoft.com/office/drawing/2014/main" id="{1E6036AF-4434-42BA-BA9B-6DF8652136FC}"/>
                    </a:ext>
                  </a:extLst>
                </p14:cNvPr>
                <p14:cNvContentPartPr/>
                <p14:nvPr/>
              </p14:nvContentPartPr>
              <p14:xfrm>
                <a:off x="7076550" y="1903627"/>
                <a:ext cx="92160" cy="57600"/>
              </p14:xfrm>
            </p:contentPart>
          </mc:Choice>
          <mc:Fallback xmlns="">
            <p:pic>
              <p:nvPicPr>
                <p:cNvPr id="3165" name="Ink 3164">
                  <a:extLst>
                    <a:ext uri="{FF2B5EF4-FFF2-40B4-BE49-F238E27FC236}">
                      <a16:creationId xmlns:a16="http://schemas.microsoft.com/office/drawing/2014/main" id="{1E6036AF-4434-42BA-BA9B-6DF8652136FC}"/>
                    </a:ext>
                  </a:extLst>
                </p:cNvPr>
                <p:cNvPicPr/>
                <p:nvPr/>
              </p:nvPicPr>
              <p:blipFill>
                <a:blip r:embed="rId216"/>
                <a:stretch>
                  <a:fillRect/>
                </a:stretch>
              </p:blipFill>
              <p:spPr>
                <a:xfrm>
                  <a:off x="7067910" y="1894627"/>
                  <a:ext cx="109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166" name="Ink 3165">
                  <a:extLst>
                    <a:ext uri="{FF2B5EF4-FFF2-40B4-BE49-F238E27FC236}">
                      <a16:creationId xmlns:a16="http://schemas.microsoft.com/office/drawing/2014/main" id="{12288ECE-8C31-45A5-B159-17B6C83B90D5}"/>
                    </a:ext>
                  </a:extLst>
                </p14:cNvPr>
                <p14:cNvContentPartPr/>
                <p14:nvPr/>
              </p14:nvContentPartPr>
              <p14:xfrm>
                <a:off x="7198230" y="1908307"/>
                <a:ext cx="116640" cy="60480"/>
              </p14:xfrm>
            </p:contentPart>
          </mc:Choice>
          <mc:Fallback xmlns="">
            <p:pic>
              <p:nvPicPr>
                <p:cNvPr id="3166" name="Ink 3165">
                  <a:extLst>
                    <a:ext uri="{FF2B5EF4-FFF2-40B4-BE49-F238E27FC236}">
                      <a16:creationId xmlns:a16="http://schemas.microsoft.com/office/drawing/2014/main" id="{12288ECE-8C31-45A5-B159-17B6C83B90D5}"/>
                    </a:ext>
                  </a:extLst>
                </p:cNvPr>
                <p:cNvPicPr/>
                <p:nvPr/>
              </p:nvPicPr>
              <p:blipFill>
                <a:blip r:embed="rId218"/>
                <a:stretch>
                  <a:fillRect/>
                </a:stretch>
              </p:blipFill>
              <p:spPr>
                <a:xfrm>
                  <a:off x="7189230" y="1899307"/>
                  <a:ext cx="134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167" name="Ink 3166">
                  <a:extLst>
                    <a:ext uri="{FF2B5EF4-FFF2-40B4-BE49-F238E27FC236}">
                      <a16:creationId xmlns:a16="http://schemas.microsoft.com/office/drawing/2014/main" id="{E1E48B18-C4C5-4475-903A-FCC2BFB8BF32}"/>
                    </a:ext>
                  </a:extLst>
                </p14:cNvPr>
                <p14:cNvContentPartPr/>
                <p14:nvPr/>
              </p14:nvContentPartPr>
              <p14:xfrm>
                <a:off x="7230270" y="1892827"/>
                <a:ext cx="51120" cy="66240"/>
              </p14:xfrm>
            </p:contentPart>
          </mc:Choice>
          <mc:Fallback xmlns="">
            <p:pic>
              <p:nvPicPr>
                <p:cNvPr id="3167" name="Ink 3166">
                  <a:extLst>
                    <a:ext uri="{FF2B5EF4-FFF2-40B4-BE49-F238E27FC236}">
                      <a16:creationId xmlns:a16="http://schemas.microsoft.com/office/drawing/2014/main" id="{E1E48B18-C4C5-4475-903A-FCC2BFB8BF32}"/>
                    </a:ext>
                  </a:extLst>
                </p:cNvPr>
                <p:cNvPicPr/>
                <p:nvPr/>
              </p:nvPicPr>
              <p:blipFill>
                <a:blip r:embed="rId220"/>
                <a:stretch>
                  <a:fillRect/>
                </a:stretch>
              </p:blipFill>
              <p:spPr>
                <a:xfrm>
                  <a:off x="7221630" y="1883827"/>
                  <a:ext cx="68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69" name="Ink 3168">
                  <a:extLst>
                    <a:ext uri="{FF2B5EF4-FFF2-40B4-BE49-F238E27FC236}">
                      <a16:creationId xmlns:a16="http://schemas.microsoft.com/office/drawing/2014/main" id="{0994C902-470C-42DF-A64A-D997DFFA7582}"/>
                    </a:ext>
                  </a:extLst>
                </p14:cNvPr>
                <p14:cNvContentPartPr/>
                <p14:nvPr/>
              </p14:nvContentPartPr>
              <p14:xfrm>
                <a:off x="7315230" y="1795267"/>
                <a:ext cx="572760" cy="307800"/>
              </p14:xfrm>
            </p:contentPart>
          </mc:Choice>
          <mc:Fallback xmlns="">
            <p:pic>
              <p:nvPicPr>
                <p:cNvPr id="3169" name="Ink 3168">
                  <a:extLst>
                    <a:ext uri="{FF2B5EF4-FFF2-40B4-BE49-F238E27FC236}">
                      <a16:creationId xmlns:a16="http://schemas.microsoft.com/office/drawing/2014/main" id="{0994C902-470C-42DF-A64A-D997DFFA7582}"/>
                    </a:ext>
                  </a:extLst>
                </p:cNvPr>
                <p:cNvPicPr/>
                <p:nvPr/>
              </p:nvPicPr>
              <p:blipFill>
                <a:blip r:embed="rId222"/>
                <a:stretch>
                  <a:fillRect/>
                </a:stretch>
              </p:blipFill>
              <p:spPr>
                <a:xfrm>
                  <a:off x="7306590" y="1786627"/>
                  <a:ext cx="590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70" name="Ink 3169">
                  <a:extLst>
                    <a:ext uri="{FF2B5EF4-FFF2-40B4-BE49-F238E27FC236}">
                      <a16:creationId xmlns:a16="http://schemas.microsoft.com/office/drawing/2014/main" id="{1F19E3E7-4A98-4302-B3D8-5EF26FD4F925}"/>
                    </a:ext>
                  </a:extLst>
                </p14:cNvPr>
                <p14:cNvContentPartPr/>
                <p14:nvPr/>
              </p14:nvContentPartPr>
              <p14:xfrm>
                <a:off x="7700790" y="1824427"/>
                <a:ext cx="72720" cy="360"/>
              </p14:xfrm>
            </p:contentPart>
          </mc:Choice>
          <mc:Fallback xmlns="">
            <p:pic>
              <p:nvPicPr>
                <p:cNvPr id="3170" name="Ink 3169">
                  <a:extLst>
                    <a:ext uri="{FF2B5EF4-FFF2-40B4-BE49-F238E27FC236}">
                      <a16:creationId xmlns:a16="http://schemas.microsoft.com/office/drawing/2014/main" id="{1F19E3E7-4A98-4302-B3D8-5EF26FD4F925}"/>
                    </a:ext>
                  </a:extLst>
                </p:cNvPr>
                <p:cNvPicPr/>
                <p:nvPr/>
              </p:nvPicPr>
              <p:blipFill>
                <a:blip r:embed="rId224"/>
                <a:stretch>
                  <a:fillRect/>
                </a:stretch>
              </p:blipFill>
              <p:spPr>
                <a:xfrm>
                  <a:off x="7691790" y="1815427"/>
                  <a:ext cx="90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172" name="Ink 3171">
                  <a:extLst>
                    <a:ext uri="{FF2B5EF4-FFF2-40B4-BE49-F238E27FC236}">
                      <a16:creationId xmlns:a16="http://schemas.microsoft.com/office/drawing/2014/main" id="{4F39EA58-DB73-4C5A-BA14-1653C30DC8B9}"/>
                    </a:ext>
                  </a:extLst>
                </p14:cNvPr>
                <p14:cNvContentPartPr/>
                <p14:nvPr/>
              </p14:nvContentPartPr>
              <p14:xfrm>
                <a:off x="8003550" y="1871587"/>
                <a:ext cx="375480" cy="88200"/>
              </p14:xfrm>
            </p:contentPart>
          </mc:Choice>
          <mc:Fallback xmlns="">
            <p:pic>
              <p:nvPicPr>
                <p:cNvPr id="3172" name="Ink 3171">
                  <a:extLst>
                    <a:ext uri="{FF2B5EF4-FFF2-40B4-BE49-F238E27FC236}">
                      <a16:creationId xmlns:a16="http://schemas.microsoft.com/office/drawing/2014/main" id="{4F39EA58-DB73-4C5A-BA14-1653C30DC8B9}"/>
                    </a:ext>
                  </a:extLst>
                </p:cNvPr>
                <p:cNvPicPr/>
                <p:nvPr/>
              </p:nvPicPr>
              <p:blipFill>
                <a:blip r:embed="rId226"/>
                <a:stretch>
                  <a:fillRect/>
                </a:stretch>
              </p:blipFill>
              <p:spPr>
                <a:xfrm>
                  <a:off x="7994550" y="1862587"/>
                  <a:ext cx="393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173" name="Ink 3172">
                  <a:extLst>
                    <a:ext uri="{FF2B5EF4-FFF2-40B4-BE49-F238E27FC236}">
                      <a16:creationId xmlns:a16="http://schemas.microsoft.com/office/drawing/2014/main" id="{80A2728D-E64A-4FD8-9564-F43EFE1AC954}"/>
                    </a:ext>
                  </a:extLst>
                </p14:cNvPr>
                <p14:cNvContentPartPr/>
                <p14:nvPr/>
              </p14:nvContentPartPr>
              <p14:xfrm>
                <a:off x="8457870" y="1782307"/>
                <a:ext cx="362880" cy="303840"/>
              </p14:xfrm>
            </p:contentPart>
          </mc:Choice>
          <mc:Fallback xmlns="">
            <p:pic>
              <p:nvPicPr>
                <p:cNvPr id="3173" name="Ink 3172">
                  <a:extLst>
                    <a:ext uri="{FF2B5EF4-FFF2-40B4-BE49-F238E27FC236}">
                      <a16:creationId xmlns:a16="http://schemas.microsoft.com/office/drawing/2014/main" id="{80A2728D-E64A-4FD8-9564-F43EFE1AC954}"/>
                    </a:ext>
                  </a:extLst>
                </p:cNvPr>
                <p:cNvPicPr/>
                <p:nvPr/>
              </p:nvPicPr>
              <p:blipFill>
                <a:blip r:embed="rId228"/>
                <a:stretch>
                  <a:fillRect/>
                </a:stretch>
              </p:blipFill>
              <p:spPr>
                <a:xfrm>
                  <a:off x="8449230" y="1773307"/>
                  <a:ext cx="3805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174" name="Ink 3173">
                  <a:extLst>
                    <a:ext uri="{FF2B5EF4-FFF2-40B4-BE49-F238E27FC236}">
                      <a16:creationId xmlns:a16="http://schemas.microsoft.com/office/drawing/2014/main" id="{78BEEF7F-6B33-46CC-8417-88E2DB477BAB}"/>
                    </a:ext>
                  </a:extLst>
                </p14:cNvPr>
                <p14:cNvContentPartPr/>
                <p14:nvPr/>
              </p14:nvContentPartPr>
              <p14:xfrm>
                <a:off x="8840550" y="1857187"/>
                <a:ext cx="119160" cy="85680"/>
              </p14:xfrm>
            </p:contentPart>
          </mc:Choice>
          <mc:Fallback xmlns="">
            <p:pic>
              <p:nvPicPr>
                <p:cNvPr id="3174" name="Ink 3173">
                  <a:extLst>
                    <a:ext uri="{FF2B5EF4-FFF2-40B4-BE49-F238E27FC236}">
                      <a16:creationId xmlns:a16="http://schemas.microsoft.com/office/drawing/2014/main" id="{78BEEF7F-6B33-46CC-8417-88E2DB477BAB}"/>
                    </a:ext>
                  </a:extLst>
                </p:cNvPr>
                <p:cNvPicPr/>
                <p:nvPr/>
              </p:nvPicPr>
              <p:blipFill>
                <a:blip r:embed="rId230"/>
                <a:stretch>
                  <a:fillRect/>
                </a:stretch>
              </p:blipFill>
              <p:spPr>
                <a:xfrm>
                  <a:off x="8831910" y="1848187"/>
                  <a:ext cx="136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175" name="Ink 3174">
                  <a:extLst>
                    <a:ext uri="{FF2B5EF4-FFF2-40B4-BE49-F238E27FC236}">
                      <a16:creationId xmlns:a16="http://schemas.microsoft.com/office/drawing/2014/main" id="{01F99EC3-F860-4A98-8795-349DB2A45F2C}"/>
                    </a:ext>
                  </a:extLst>
                </p14:cNvPr>
                <p14:cNvContentPartPr/>
                <p14:nvPr/>
              </p14:nvContentPartPr>
              <p14:xfrm>
                <a:off x="8975910" y="1820827"/>
                <a:ext cx="360" cy="360"/>
              </p14:xfrm>
            </p:contentPart>
          </mc:Choice>
          <mc:Fallback xmlns="">
            <p:pic>
              <p:nvPicPr>
                <p:cNvPr id="3175" name="Ink 3174">
                  <a:extLst>
                    <a:ext uri="{FF2B5EF4-FFF2-40B4-BE49-F238E27FC236}">
                      <a16:creationId xmlns:a16="http://schemas.microsoft.com/office/drawing/2014/main" id="{01F99EC3-F860-4A98-8795-349DB2A45F2C}"/>
                    </a:ext>
                  </a:extLst>
                </p:cNvPr>
                <p:cNvPicPr/>
                <p:nvPr/>
              </p:nvPicPr>
              <p:blipFill>
                <a:blip r:embed="rId206"/>
                <a:stretch>
                  <a:fillRect/>
                </a:stretch>
              </p:blipFill>
              <p:spPr>
                <a:xfrm>
                  <a:off x="8966910" y="1812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176" name="Ink 3175">
                  <a:extLst>
                    <a:ext uri="{FF2B5EF4-FFF2-40B4-BE49-F238E27FC236}">
                      <a16:creationId xmlns:a16="http://schemas.microsoft.com/office/drawing/2014/main" id="{10AB30BA-241B-43BB-8787-1F8F8B6E1FAE}"/>
                    </a:ext>
                  </a:extLst>
                </p14:cNvPr>
                <p14:cNvContentPartPr/>
                <p14:nvPr/>
              </p14:nvContentPartPr>
              <p14:xfrm>
                <a:off x="8992830" y="1843867"/>
                <a:ext cx="91440" cy="86400"/>
              </p14:xfrm>
            </p:contentPart>
          </mc:Choice>
          <mc:Fallback xmlns="">
            <p:pic>
              <p:nvPicPr>
                <p:cNvPr id="3176" name="Ink 3175">
                  <a:extLst>
                    <a:ext uri="{FF2B5EF4-FFF2-40B4-BE49-F238E27FC236}">
                      <a16:creationId xmlns:a16="http://schemas.microsoft.com/office/drawing/2014/main" id="{10AB30BA-241B-43BB-8787-1F8F8B6E1FAE}"/>
                    </a:ext>
                  </a:extLst>
                </p:cNvPr>
                <p:cNvPicPr/>
                <p:nvPr/>
              </p:nvPicPr>
              <p:blipFill>
                <a:blip r:embed="rId233"/>
                <a:stretch>
                  <a:fillRect/>
                </a:stretch>
              </p:blipFill>
              <p:spPr>
                <a:xfrm>
                  <a:off x="8984190" y="1834867"/>
                  <a:ext cx="109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177" name="Ink 3176">
                  <a:extLst>
                    <a:ext uri="{FF2B5EF4-FFF2-40B4-BE49-F238E27FC236}">
                      <a16:creationId xmlns:a16="http://schemas.microsoft.com/office/drawing/2014/main" id="{96FABC7F-F916-495C-A990-2E7D34E951F6}"/>
                    </a:ext>
                  </a:extLst>
                </p14:cNvPr>
                <p14:cNvContentPartPr/>
                <p14:nvPr/>
              </p14:nvContentPartPr>
              <p14:xfrm>
                <a:off x="9115950" y="1837387"/>
                <a:ext cx="133200" cy="95400"/>
              </p14:xfrm>
            </p:contentPart>
          </mc:Choice>
          <mc:Fallback xmlns="">
            <p:pic>
              <p:nvPicPr>
                <p:cNvPr id="3177" name="Ink 3176">
                  <a:extLst>
                    <a:ext uri="{FF2B5EF4-FFF2-40B4-BE49-F238E27FC236}">
                      <a16:creationId xmlns:a16="http://schemas.microsoft.com/office/drawing/2014/main" id="{96FABC7F-F916-495C-A990-2E7D34E951F6}"/>
                    </a:ext>
                  </a:extLst>
                </p:cNvPr>
                <p:cNvPicPr/>
                <p:nvPr/>
              </p:nvPicPr>
              <p:blipFill>
                <a:blip r:embed="rId235"/>
                <a:stretch>
                  <a:fillRect/>
                </a:stretch>
              </p:blipFill>
              <p:spPr>
                <a:xfrm>
                  <a:off x="9107310" y="1828387"/>
                  <a:ext cx="150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179" name="Ink 3178">
                  <a:extLst>
                    <a:ext uri="{FF2B5EF4-FFF2-40B4-BE49-F238E27FC236}">
                      <a16:creationId xmlns:a16="http://schemas.microsoft.com/office/drawing/2014/main" id="{010D84CC-B8F9-4474-A5BF-62E3BB09DBE3}"/>
                    </a:ext>
                  </a:extLst>
                </p14:cNvPr>
                <p14:cNvContentPartPr/>
                <p14:nvPr/>
              </p14:nvContentPartPr>
              <p14:xfrm>
                <a:off x="9379830" y="1884187"/>
                <a:ext cx="153360" cy="20880"/>
              </p14:xfrm>
            </p:contentPart>
          </mc:Choice>
          <mc:Fallback xmlns="">
            <p:pic>
              <p:nvPicPr>
                <p:cNvPr id="3179" name="Ink 3178">
                  <a:extLst>
                    <a:ext uri="{FF2B5EF4-FFF2-40B4-BE49-F238E27FC236}">
                      <a16:creationId xmlns:a16="http://schemas.microsoft.com/office/drawing/2014/main" id="{010D84CC-B8F9-4474-A5BF-62E3BB09DBE3}"/>
                    </a:ext>
                  </a:extLst>
                </p:cNvPr>
                <p:cNvPicPr/>
                <p:nvPr/>
              </p:nvPicPr>
              <p:blipFill>
                <a:blip r:embed="rId237"/>
                <a:stretch>
                  <a:fillRect/>
                </a:stretch>
              </p:blipFill>
              <p:spPr>
                <a:xfrm>
                  <a:off x="9371190" y="1875187"/>
                  <a:ext cx="171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180" name="Ink 3179">
                  <a:extLst>
                    <a:ext uri="{FF2B5EF4-FFF2-40B4-BE49-F238E27FC236}">
                      <a16:creationId xmlns:a16="http://schemas.microsoft.com/office/drawing/2014/main" id="{7E4BA0D8-6279-4172-8655-CA123A93320F}"/>
                    </a:ext>
                  </a:extLst>
                </p14:cNvPr>
                <p14:cNvContentPartPr/>
                <p14:nvPr/>
              </p14:nvContentPartPr>
              <p14:xfrm>
                <a:off x="9567750" y="1869427"/>
                <a:ext cx="101880" cy="93600"/>
              </p14:xfrm>
            </p:contentPart>
          </mc:Choice>
          <mc:Fallback xmlns="">
            <p:pic>
              <p:nvPicPr>
                <p:cNvPr id="3180" name="Ink 3179">
                  <a:extLst>
                    <a:ext uri="{FF2B5EF4-FFF2-40B4-BE49-F238E27FC236}">
                      <a16:creationId xmlns:a16="http://schemas.microsoft.com/office/drawing/2014/main" id="{7E4BA0D8-6279-4172-8655-CA123A93320F}"/>
                    </a:ext>
                  </a:extLst>
                </p:cNvPr>
                <p:cNvPicPr/>
                <p:nvPr/>
              </p:nvPicPr>
              <p:blipFill>
                <a:blip r:embed="rId239"/>
                <a:stretch>
                  <a:fillRect/>
                </a:stretch>
              </p:blipFill>
              <p:spPr>
                <a:xfrm>
                  <a:off x="9559110" y="1860427"/>
                  <a:ext cx="11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181" name="Ink 3180">
                  <a:extLst>
                    <a:ext uri="{FF2B5EF4-FFF2-40B4-BE49-F238E27FC236}">
                      <a16:creationId xmlns:a16="http://schemas.microsoft.com/office/drawing/2014/main" id="{7E3CF843-D62C-45EE-B6BE-14DA4AF27C8E}"/>
                    </a:ext>
                  </a:extLst>
                </p14:cNvPr>
                <p14:cNvContentPartPr/>
                <p14:nvPr/>
              </p14:nvContentPartPr>
              <p14:xfrm>
                <a:off x="9781590" y="1767907"/>
                <a:ext cx="129600" cy="141120"/>
              </p14:xfrm>
            </p:contentPart>
          </mc:Choice>
          <mc:Fallback xmlns="">
            <p:pic>
              <p:nvPicPr>
                <p:cNvPr id="3181" name="Ink 3180">
                  <a:extLst>
                    <a:ext uri="{FF2B5EF4-FFF2-40B4-BE49-F238E27FC236}">
                      <a16:creationId xmlns:a16="http://schemas.microsoft.com/office/drawing/2014/main" id="{7E3CF843-D62C-45EE-B6BE-14DA4AF27C8E}"/>
                    </a:ext>
                  </a:extLst>
                </p:cNvPr>
                <p:cNvPicPr/>
                <p:nvPr/>
              </p:nvPicPr>
              <p:blipFill>
                <a:blip r:embed="rId241"/>
                <a:stretch>
                  <a:fillRect/>
                </a:stretch>
              </p:blipFill>
              <p:spPr>
                <a:xfrm>
                  <a:off x="9772950" y="1759267"/>
                  <a:ext cx="147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182" name="Ink 3181">
                  <a:extLst>
                    <a:ext uri="{FF2B5EF4-FFF2-40B4-BE49-F238E27FC236}">
                      <a16:creationId xmlns:a16="http://schemas.microsoft.com/office/drawing/2014/main" id="{4B58161B-2980-400D-818A-50ED62E6B92F}"/>
                    </a:ext>
                  </a:extLst>
                </p14:cNvPr>
                <p14:cNvContentPartPr/>
                <p14:nvPr/>
              </p14:nvContentPartPr>
              <p14:xfrm>
                <a:off x="9927030" y="1804627"/>
                <a:ext cx="428760" cy="99000"/>
              </p14:xfrm>
            </p:contentPart>
          </mc:Choice>
          <mc:Fallback xmlns="">
            <p:pic>
              <p:nvPicPr>
                <p:cNvPr id="3182" name="Ink 3181">
                  <a:extLst>
                    <a:ext uri="{FF2B5EF4-FFF2-40B4-BE49-F238E27FC236}">
                      <a16:creationId xmlns:a16="http://schemas.microsoft.com/office/drawing/2014/main" id="{4B58161B-2980-400D-818A-50ED62E6B92F}"/>
                    </a:ext>
                  </a:extLst>
                </p:cNvPr>
                <p:cNvPicPr/>
                <p:nvPr/>
              </p:nvPicPr>
              <p:blipFill>
                <a:blip r:embed="rId243"/>
                <a:stretch>
                  <a:fillRect/>
                </a:stretch>
              </p:blipFill>
              <p:spPr>
                <a:xfrm>
                  <a:off x="9918390" y="1795627"/>
                  <a:ext cx="446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183" name="Ink 3182">
                  <a:extLst>
                    <a:ext uri="{FF2B5EF4-FFF2-40B4-BE49-F238E27FC236}">
                      <a16:creationId xmlns:a16="http://schemas.microsoft.com/office/drawing/2014/main" id="{25A52139-7AA1-467E-B55F-C29F541675BD}"/>
                    </a:ext>
                  </a:extLst>
                </p14:cNvPr>
                <p14:cNvContentPartPr/>
                <p14:nvPr/>
              </p14:nvContentPartPr>
              <p14:xfrm>
                <a:off x="10421670" y="1776187"/>
                <a:ext cx="272520" cy="223920"/>
              </p14:xfrm>
            </p:contentPart>
          </mc:Choice>
          <mc:Fallback xmlns="">
            <p:pic>
              <p:nvPicPr>
                <p:cNvPr id="3183" name="Ink 3182">
                  <a:extLst>
                    <a:ext uri="{FF2B5EF4-FFF2-40B4-BE49-F238E27FC236}">
                      <a16:creationId xmlns:a16="http://schemas.microsoft.com/office/drawing/2014/main" id="{25A52139-7AA1-467E-B55F-C29F541675BD}"/>
                    </a:ext>
                  </a:extLst>
                </p:cNvPr>
                <p:cNvPicPr/>
                <p:nvPr/>
              </p:nvPicPr>
              <p:blipFill>
                <a:blip r:embed="rId245"/>
                <a:stretch>
                  <a:fillRect/>
                </a:stretch>
              </p:blipFill>
              <p:spPr>
                <a:xfrm>
                  <a:off x="10413030" y="1767547"/>
                  <a:ext cx="290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184" name="Ink 3183">
                  <a:extLst>
                    <a:ext uri="{FF2B5EF4-FFF2-40B4-BE49-F238E27FC236}">
                      <a16:creationId xmlns:a16="http://schemas.microsoft.com/office/drawing/2014/main" id="{F4E7A246-6E4C-400E-BFDB-AC87A033A258}"/>
                    </a:ext>
                  </a:extLst>
                </p14:cNvPr>
                <p14:cNvContentPartPr/>
                <p14:nvPr/>
              </p14:nvContentPartPr>
              <p14:xfrm>
                <a:off x="10746750" y="1739107"/>
                <a:ext cx="303840" cy="119160"/>
              </p14:xfrm>
            </p:contentPart>
          </mc:Choice>
          <mc:Fallback xmlns="">
            <p:pic>
              <p:nvPicPr>
                <p:cNvPr id="3184" name="Ink 3183">
                  <a:extLst>
                    <a:ext uri="{FF2B5EF4-FFF2-40B4-BE49-F238E27FC236}">
                      <a16:creationId xmlns:a16="http://schemas.microsoft.com/office/drawing/2014/main" id="{F4E7A246-6E4C-400E-BFDB-AC87A033A258}"/>
                    </a:ext>
                  </a:extLst>
                </p:cNvPr>
                <p:cNvPicPr/>
                <p:nvPr/>
              </p:nvPicPr>
              <p:blipFill>
                <a:blip r:embed="rId247"/>
                <a:stretch>
                  <a:fillRect/>
                </a:stretch>
              </p:blipFill>
              <p:spPr>
                <a:xfrm>
                  <a:off x="10738110" y="1730467"/>
                  <a:ext cx="321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185" name="Ink 3184">
                  <a:extLst>
                    <a:ext uri="{FF2B5EF4-FFF2-40B4-BE49-F238E27FC236}">
                      <a16:creationId xmlns:a16="http://schemas.microsoft.com/office/drawing/2014/main" id="{FA215340-2665-47CE-AE32-967D921F95B2}"/>
                    </a:ext>
                  </a:extLst>
                </p14:cNvPr>
                <p14:cNvContentPartPr/>
                <p14:nvPr/>
              </p14:nvContentPartPr>
              <p14:xfrm>
                <a:off x="11101710" y="1785547"/>
                <a:ext cx="144720" cy="60120"/>
              </p14:xfrm>
            </p:contentPart>
          </mc:Choice>
          <mc:Fallback xmlns="">
            <p:pic>
              <p:nvPicPr>
                <p:cNvPr id="3185" name="Ink 3184">
                  <a:extLst>
                    <a:ext uri="{FF2B5EF4-FFF2-40B4-BE49-F238E27FC236}">
                      <a16:creationId xmlns:a16="http://schemas.microsoft.com/office/drawing/2014/main" id="{FA215340-2665-47CE-AE32-967D921F95B2}"/>
                    </a:ext>
                  </a:extLst>
                </p:cNvPr>
                <p:cNvPicPr/>
                <p:nvPr/>
              </p:nvPicPr>
              <p:blipFill>
                <a:blip r:embed="rId249"/>
                <a:stretch>
                  <a:fillRect/>
                </a:stretch>
              </p:blipFill>
              <p:spPr>
                <a:xfrm>
                  <a:off x="11093070" y="1776547"/>
                  <a:ext cx="162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187" name="Ink 3186">
                  <a:extLst>
                    <a:ext uri="{FF2B5EF4-FFF2-40B4-BE49-F238E27FC236}">
                      <a16:creationId xmlns:a16="http://schemas.microsoft.com/office/drawing/2014/main" id="{DB6FE405-AC6A-4F4B-B468-2875B991D77F}"/>
                    </a:ext>
                  </a:extLst>
                </p14:cNvPr>
                <p14:cNvContentPartPr/>
                <p14:nvPr/>
              </p14:nvContentPartPr>
              <p14:xfrm>
                <a:off x="9745950" y="2021707"/>
                <a:ext cx="369360" cy="216000"/>
              </p14:xfrm>
            </p:contentPart>
          </mc:Choice>
          <mc:Fallback xmlns="">
            <p:pic>
              <p:nvPicPr>
                <p:cNvPr id="3187" name="Ink 3186">
                  <a:extLst>
                    <a:ext uri="{FF2B5EF4-FFF2-40B4-BE49-F238E27FC236}">
                      <a16:creationId xmlns:a16="http://schemas.microsoft.com/office/drawing/2014/main" id="{DB6FE405-AC6A-4F4B-B468-2875B991D77F}"/>
                    </a:ext>
                  </a:extLst>
                </p:cNvPr>
                <p:cNvPicPr/>
                <p:nvPr/>
              </p:nvPicPr>
              <p:blipFill>
                <a:blip r:embed="rId251"/>
                <a:stretch>
                  <a:fillRect/>
                </a:stretch>
              </p:blipFill>
              <p:spPr>
                <a:xfrm>
                  <a:off x="9737310" y="2012707"/>
                  <a:ext cx="387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188" name="Ink 3187">
                  <a:extLst>
                    <a:ext uri="{FF2B5EF4-FFF2-40B4-BE49-F238E27FC236}">
                      <a16:creationId xmlns:a16="http://schemas.microsoft.com/office/drawing/2014/main" id="{D29DB9CA-24EC-4F0E-BE46-73B5AA9E254A}"/>
                    </a:ext>
                  </a:extLst>
                </p14:cNvPr>
                <p14:cNvContentPartPr/>
                <p14:nvPr/>
              </p14:nvContentPartPr>
              <p14:xfrm>
                <a:off x="10029630" y="1978867"/>
                <a:ext cx="57600" cy="34560"/>
              </p14:xfrm>
            </p:contentPart>
          </mc:Choice>
          <mc:Fallback xmlns="">
            <p:pic>
              <p:nvPicPr>
                <p:cNvPr id="3188" name="Ink 3187">
                  <a:extLst>
                    <a:ext uri="{FF2B5EF4-FFF2-40B4-BE49-F238E27FC236}">
                      <a16:creationId xmlns:a16="http://schemas.microsoft.com/office/drawing/2014/main" id="{D29DB9CA-24EC-4F0E-BE46-73B5AA9E254A}"/>
                    </a:ext>
                  </a:extLst>
                </p:cNvPr>
                <p:cNvPicPr/>
                <p:nvPr/>
              </p:nvPicPr>
              <p:blipFill>
                <a:blip r:embed="rId253"/>
                <a:stretch>
                  <a:fillRect/>
                </a:stretch>
              </p:blipFill>
              <p:spPr>
                <a:xfrm>
                  <a:off x="10020630" y="1969867"/>
                  <a:ext cx="75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189" name="Ink 3188">
                  <a:extLst>
                    <a:ext uri="{FF2B5EF4-FFF2-40B4-BE49-F238E27FC236}">
                      <a16:creationId xmlns:a16="http://schemas.microsoft.com/office/drawing/2014/main" id="{71E2E19D-BEFA-4134-B322-8DA717367696}"/>
                    </a:ext>
                  </a:extLst>
                </p14:cNvPr>
                <p14:cNvContentPartPr/>
                <p14:nvPr/>
              </p14:nvContentPartPr>
              <p14:xfrm>
                <a:off x="10139790" y="2050867"/>
                <a:ext cx="148680" cy="63360"/>
              </p14:xfrm>
            </p:contentPart>
          </mc:Choice>
          <mc:Fallback xmlns="">
            <p:pic>
              <p:nvPicPr>
                <p:cNvPr id="3189" name="Ink 3188">
                  <a:extLst>
                    <a:ext uri="{FF2B5EF4-FFF2-40B4-BE49-F238E27FC236}">
                      <a16:creationId xmlns:a16="http://schemas.microsoft.com/office/drawing/2014/main" id="{71E2E19D-BEFA-4134-B322-8DA717367696}"/>
                    </a:ext>
                  </a:extLst>
                </p:cNvPr>
                <p:cNvPicPr/>
                <p:nvPr/>
              </p:nvPicPr>
              <p:blipFill>
                <a:blip r:embed="rId255"/>
                <a:stretch>
                  <a:fillRect/>
                </a:stretch>
              </p:blipFill>
              <p:spPr>
                <a:xfrm>
                  <a:off x="10130790" y="2042227"/>
                  <a:ext cx="16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190" name="Ink 3189">
                  <a:extLst>
                    <a:ext uri="{FF2B5EF4-FFF2-40B4-BE49-F238E27FC236}">
                      <a16:creationId xmlns:a16="http://schemas.microsoft.com/office/drawing/2014/main" id="{ACC8FA98-DF3E-4359-B688-FC4A0946B666}"/>
                    </a:ext>
                  </a:extLst>
                </p14:cNvPr>
                <p14:cNvContentPartPr/>
                <p14:nvPr/>
              </p14:nvContentPartPr>
              <p14:xfrm>
                <a:off x="10246350" y="2010907"/>
                <a:ext cx="360" cy="360"/>
              </p14:xfrm>
            </p:contentPart>
          </mc:Choice>
          <mc:Fallback xmlns="">
            <p:pic>
              <p:nvPicPr>
                <p:cNvPr id="3190" name="Ink 3189">
                  <a:extLst>
                    <a:ext uri="{FF2B5EF4-FFF2-40B4-BE49-F238E27FC236}">
                      <a16:creationId xmlns:a16="http://schemas.microsoft.com/office/drawing/2014/main" id="{ACC8FA98-DF3E-4359-B688-FC4A0946B666}"/>
                    </a:ext>
                  </a:extLst>
                </p:cNvPr>
                <p:cNvPicPr/>
                <p:nvPr/>
              </p:nvPicPr>
              <p:blipFill>
                <a:blip r:embed="rId206"/>
                <a:stretch>
                  <a:fillRect/>
                </a:stretch>
              </p:blipFill>
              <p:spPr>
                <a:xfrm>
                  <a:off x="10237710" y="2001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191" name="Ink 3190">
                  <a:extLst>
                    <a:ext uri="{FF2B5EF4-FFF2-40B4-BE49-F238E27FC236}">
                      <a16:creationId xmlns:a16="http://schemas.microsoft.com/office/drawing/2014/main" id="{F0FEFB42-E5C9-4F8F-84D8-A88EEF44EEC9}"/>
                    </a:ext>
                  </a:extLst>
                </p14:cNvPr>
                <p14:cNvContentPartPr/>
                <p14:nvPr/>
              </p14:nvContentPartPr>
              <p14:xfrm>
                <a:off x="10308990" y="1957627"/>
                <a:ext cx="147960" cy="228240"/>
              </p14:xfrm>
            </p:contentPart>
          </mc:Choice>
          <mc:Fallback xmlns="">
            <p:pic>
              <p:nvPicPr>
                <p:cNvPr id="3191" name="Ink 3190">
                  <a:extLst>
                    <a:ext uri="{FF2B5EF4-FFF2-40B4-BE49-F238E27FC236}">
                      <a16:creationId xmlns:a16="http://schemas.microsoft.com/office/drawing/2014/main" id="{F0FEFB42-E5C9-4F8F-84D8-A88EEF44EEC9}"/>
                    </a:ext>
                  </a:extLst>
                </p:cNvPr>
                <p:cNvPicPr/>
                <p:nvPr/>
              </p:nvPicPr>
              <p:blipFill>
                <a:blip r:embed="rId258"/>
                <a:stretch>
                  <a:fillRect/>
                </a:stretch>
              </p:blipFill>
              <p:spPr>
                <a:xfrm>
                  <a:off x="10300350" y="1948987"/>
                  <a:ext cx="165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192" name="Ink 3191">
                  <a:extLst>
                    <a:ext uri="{FF2B5EF4-FFF2-40B4-BE49-F238E27FC236}">
                      <a16:creationId xmlns:a16="http://schemas.microsoft.com/office/drawing/2014/main" id="{B17680F3-3120-4F3F-93B6-F74D69F93F4F}"/>
                    </a:ext>
                  </a:extLst>
                </p14:cNvPr>
                <p14:cNvContentPartPr/>
                <p14:nvPr/>
              </p14:nvContentPartPr>
              <p14:xfrm>
                <a:off x="10491150" y="1996147"/>
                <a:ext cx="360" cy="360"/>
              </p14:xfrm>
            </p:contentPart>
          </mc:Choice>
          <mc:Fallback xmlns="">
            <p:pic>
              <p:nvPicPr>
                <p:cNvPr id="3192" name="Ink 3191">
                  <a:extLst>
                    <a:ext uri="{FF2B5EF4-FFF2-40B4-BE49-F238E27FC236}">
                      <a16:creationId xmlns:a16="http://schemas.microsoft.com/office/drawing/2014/main" id="{B17680F3-3120-4F3F-93B6-F74D69F93F4F}"/>
                    </a:ext>
                  </a:extLst>
                </p:cNvPr>
                <p:cNvPicPr/>
                <p:nvPr/>
              </p:nvPicPr>
              <p:blipFill>
                <a:blip r:embed="rId206"/>
                <a:stretch>
                  <a:fillRect/>
                </a:stretch>
              </p:blipFill>
              <p:spPr>
                <a:xfrm>
                  <a:off x="10482150" y="19871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193" name="Ink 3192">
                  <a:extLst>
                    <a:ext uri="{FF2B5EF4-FFF2-40B4-BE49-F238E27FC236}">
                      <a16:creationId xmlns:a16="http://schemas.microsoft.com/office/drawing/2014/main" id="{9BD53085-7815-4D62-95C4-1985B68C7BE7}"/>
                    </a:ext>
                  </a:extLst>
                </p14:cNvPr>
                <p14:cNvContentPartPr/>
                <p14:nvPr/>
              </p14:nvContentPartPr>
              <p14:xfrm>
                <a:off x="10508790" y="2034307"/>
                <a:ext cx="104400" cy="155160"/>
              </p14:xfrm>
            </p:contentPart>
          </mc:Choice>
          <mc:Fallback xmlns="">
            <p:pic>
              <p:nvPicPr>
                <p:cNvPr id="3193" name="Ink 3192">
                  <a:extLst>
                    <a:ext uri="{FF2B5EF4-FFF2-40B4-BE49-F238E27FC236}">
                      <a16:creationId xmlns:a16="http://schemas.microsoft.com/office/drawing/2014/main" id="{9BD53085-7815-4D62-95C4-1985B68C7BE7}"/>
                    </a:ext>
                  </a:extLst>
                </p:cNvPr>
                <p:cNvPicPr/>
                <p:nvPr/>
              </p:nvPicPr>
              <p:blipFill>
                <a:blip r:embed="rId261"/>
                <a:stretch>
                  <a:fillRect/>
                </a:stretch>
              </p:blipFill>
              <p:spPr>
                <a:xfrm>
                  <a:off x="10500150" y="2025667"/>
                  <a:ext cx="12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194" name="Ink 3193">
                  <a:extLst>
                    <a:ext uri="{FF2B5EF4-FFF2-40B4-BE49-F238E27FC236}">
                      <a16:creationId xmlns:a16="http://schemas.microsoft.com/office/drawing/2014/main" id="{6493B8FD-A98E-492A-9B30-8DB80402E5D9}"/>
                    </a:ext>
                  </a:extLst>
                </p14:cNvPr>
                <p14:cNvContentPartPr/>
                <p14:nvPr/>
              </p14:nvContentPartPr>
              <p14:xfrm>
                <a:off x="10625430" y="2008747"/>
                <a:ext cx="392400" cy="122400"/>
              </p14:xfrm>
            </p:contentPart>
          </mc:Choice>
          <mc:Fallback xmlns="">
            <p:pic>
              <p:nvPicPr>
                <p:cNvPr id="3194" name="Ink 3193">
                  <a:extLst>
                    <a:ext uri="{FF2B5EF4-FFF2-40B4-BE49-F238E27FC236}">
                      <a16:creationId xmlns:a16="http://schemas.microsoft.com/office/drawing/2014/main" id="{6493B8FD-A98E-492A-9B30-8DB80402E5D9}"/>
                    </a:ext>
                  </a:extLst>
                </p:cNvPr>
                <p:cNvPicPr/>
                <p:nvPr/>
              </p:nvPicPr>
              <p:blipFill>
                <a:blip r:embed="rId263"/>
                <a:stretch>
                  <a:fillRect/>
                </a:stretch>
              </p:blipFill>
              <p:spPr>
                <a:xfrm>
                  <a:off x="10616790" y="2000107"/>
                  <a:ext cx="410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196" name="Ink 3195">
                  <a:extLst>
                    <a:ext uri="{FF2B5EF4-FFF2-40B4-BE49-F238E27FC236}">
                      <a16:creationId xmlns:a16="http://schemas.microsoft.com/office/drawing/2014/main" id="{5E5E57D0-1E26-4D5C-A3E8-DDB8140BCE4F}"/>
                    </a:ext>
                  </a:extLst>
                </p14:cNvPr>
                <p14:cNvContentPartPr/>
                <p14:nvPr/>
              </p14:nvContentPartPr>
              <p14:xfrm>
                <a:off x="9836310" y="2218267"/>
                <a:ext cx="14400" cy="180720"/>
              </p14:xfrm>
            </p:contentPart>
          </mc:Choice>
          <mc:Fallback xmlns="">
            <p:pic>
              <p:nvPicPr>
                <p:cNvPr id="3196" name="Ink 3195">
                  <a:extLst>
                    <a:ext uri="{FF2B5EF4-FFF2-40B4-BE49-F238E27FC236}">
                      <a16:creationId xmlns:a16="http://schemas.microsoft.com/office/drawing/2014/main" id="{5E5E57D0-1E26-4D5C-A3E8-DDB8140BCE4F}"/>
                    </a:ext>
                  </a:extLst>
                </p:cNvPr>
                <p:cNvPicPr/>
                <p:nvPr/>
              </p:nvPicPr>
              <p:blipFill>
                <a:blip r:embed="rId265"/>
                <a:stretch>
                  <a:fillRect/>
                </a:stretch>
              </p:blipFill>
              <p:spPr>
                <a:xfrm>
                  <a:off x="9827670" y="2209627"/>
                  <a:ext cx="32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197" name="Ink 3196">
                  <a:extLst>
                    <a:ext uri="{FF2B5EF4-FFF2-40B4-BE49-F238E27FC236}">
                      <a16:creationId xmlns:a16="http://schemas.microsoft.com/office/drawing/2014/main" id="{EBB6C0BB-79A9-4661-8822-2A411C8CAEF1}"/>
                    </a:ext>
                  </a:extLst>
                </p14:cNvPr>
                <p14:cNvContentPartPr/>
                <p14:nvPr/>
              </p14:nvContentPartPr>
              <p14:xfrm>
                <a:off x="9753510" y="2343907"/>
                <a:ext cx="144000" cy="165960"/>
              </p14:xfrm>
            </p:contentPart>
          </mc:Choice>
          <mc:Fallback xmlns="">
            <p:pic>
              <p:nvPicPr>
                <p:cNvPr id="3197" name="Ink 3196">
                  <a:extLst>
                    <a:ext uri="{FF2B5EF4-FFF2-40B4-BE49-F238E27FC236}">
                      <a16:creationId xmlns:a16="http://schemas.microsoft.com/office/drawing/2014/main" id="{EBB6C0BB-79A9-4661-8822-2A411C8CAEF1}"/>
                    </a:ext>
                  </a:extLst>
                </p:cNvPr>
                <p:cNvPicPr/>
                <p:nvPr/>
              </p:nvPicPr>
              <p:blipFill>
                <a:blip r:embed="rId267"/>
                <a:stretch>
                  <a:fillRect/>
                </a:stretch>
              </p:blipFill>
              <p:spPr>
                <a:xfrm>
                  <a:off x="9744870" y="2334907"/>
                  <a:ext cx="161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199" name="Ink 3198">
                  <a:extLst>
                    <a:ext uri="{FF2B5EF4-FFF2-40B4-BE49-F238E27FC236}">
                      <a16:creationId xmlns:a16="http://schemas.microsoft.com/office/drawing/2014/main" id="{4DA9C3AD-59E0-4F27-9C96-275088D497C3}"/>
                    </a:ext>
                  </a:extLst>
                </p14:cNvPr>
                <p14:cNvContentPartPr/>
                <p14:nvPr/>
              </p14:nvContentPartPr>
              <p14:xfrm>
                <a:off x="9664230" y="2605267"/>
                <a:ext cx="186840" cy="96120"/>
              </p14:xfrm>
            </p:contentPart>
          </mc:Choice>
          <mc:Fallback xmlns="">
            <p:pic>
              <p:nvPicPr>
                <p:cNvPr id="3199" name="Ink 3198">
                  <a:extLst>
                    <a:ext uri="{FF2B5EF4-FFF2-40B4-BE49-F238E27FC236}">
                      <a16:creationId xmlns:a16="http://schemas.microsoft.com/office/drawing/2014/main" id="{4DA9C3AD-59E0-4F27-9C96-275088D497C3}"/>
                    </a:ext>
                  </a:extLst>
                </p:cNvPr>
                <p:cNvPicPr/>
                <p:nvPr/>
              </p:nvPicPr>
              <p:blipFill>
                <a:blip r:embed="rId269"/>
                <a:stretch>
                  <a:fillRect/>
                </a:stretch>
              </p:blipFill>
              <p:spPr>
                <a:xfrm>
                  <a:off x="9655230" y="2596267"/>
                  <a:ext cx="204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200" name="Ink 3199">
                  <a:extLst>
                    <a:ext uri="{FF2B5EF4-FFF2-40B4-BE49-F238E27FC236}">
                      <a16:creationId xmlns:a16="http://schemas.microsoft.com/office/drawing/2014/main" id="{B764FE82-144D-4464-B86B-54F73EE05FDD}"/>
                    </a:ext>
                  </a:extLst>
                </p14:cNvPr>
                <p14:cNvContentPartPr/>
                <p14:nvPr/>
              </p14:nvContentPartPr>
              <p14:xfrm>
                <a:off x="9903270" y="2584027"/>
                <a:ext cx="33840" cy="113040"/>
              </p14:xfrm>
            </p:contentPart>
          </mc:Choice>
          <mc:Fallback xmlns="">
            <p:pic>
              <p:nvPicPr>
                <p:cNvPr id="3200" name="Ink 3199">
                  <a:extLst>
                    <a:ext uri="{FF2B5EF4-FFF2-40B4-BE49-F238E27FC236}">
                      <a16:creationId xmlns:a16="http://schemas.microsoft.com/office/drawing/2014/main" id="{B764FE82-144D-4464-B86B-54F73EE05FDD}"/>
                    </a:ext>
                  </a:extLst>
                </p:cNvPr>
                <p:cNvPicPr/>
                <p:nvPr/>
              </p:nvPicPr>
              <p:blipFill>
                <a:blip r:embed="rId271"/>
                <a:stretch>
                  <a:fillRect/>
                </a:stretch>
              </p:blipFill>
              <p:spPr>
                <a:xfrm>
                  <a:off x="9894630" y="2575027"/>
                  <a:ext cx="51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201" name="Ink 3200">
                  <a:extLst>
                    <a:ext uri="{FF2B5EF4-FFF2-40B4-BE49-F238E27FC236}">
                      <a16:creationId xmlns:a16="http://schemas.microsoft.com/office/drawing/2014/main" id="{2C190745-E012-4CD0-BF35-2B5322C678B6}"/>
                    </a:ext>
                  </a:extLst>
                </p14:cNvPr>
                <p14:cNvContentPartPr/>
                <p14:nvPr/>
              </p14:nvContentPartPr>
              <p14:xfrm>
                <a:off x="9991470" y="2500147"/>
                <a:ext cx="24840" cy="140400"/>
              </p14:xfrm>
            </p:contentPart>
          </mc:Choice>
          <mc:Fallback xmlns="">
            <p:pic>
              <p:nvPicPr>
                <p:cNvPr id="3201" name="Ink 3200">
                  <a:extLst>
                    <a:ext uri="{FF2B5EF4-FFF2-40B4-BE49-F238E27FC236}">
                      <a16:creationId xmlns:a16="http://schemas.microsoft.com/office/drawing/2014/main" id="{2C190745-E012-4CD0-BF35-2B5322C678B6}"/>
                    </a:ext>
                  </a:extLst>
                </p:cNvPr>
                <p:cNvPicPr/>
                <p:nvPr/>
              </p:nvPicPr>
              <p:blipFill>
                <a:blip r:embed="rId273"/>
                <a:stretch>
                  <a:fillRect/>
                </a:stretch>
              </p:blipFill>
              <p:spPr>
                <a:xfrm>
                  <a:off x="9982470" y="2491147"/>
                  <a:ext cx="42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202" name="Ink 3201">
                  <a:extLst>
                    <a:ext uri="{FF2B5EF4-FFF2-40B4-BE49-F238E27FC236}">
                      <a16:creationId xmlns:a16="http://schemas.microsoft.com/office/drawing/2014/main" id="{B7CF7380-A5C5-454C-9EFB-078A12196FF0}"/>
                    </a:ext>
                  </a:extLst>
                </p14:cNvPr>
                <p14:cNvContentPartPr/>
                <p14:nvPr/>
              </p14:nvContentPartPr>
              <p14:xfrm>
                <a:off x="10020630" y="2581147"/>
                <a:ext cx="164520" cy="67320"/>
              </p14:xfrm>
            </p:contentPart>
          </mc:Choice>
          <mc:Fallback xmlns="">
            <p:pic>
              <p:nvPicPr>
                <p:cNvPr id="3202" name="Ink 3201">
                  <a:extLst>
                    <a:ext uri="{FF2B5EF4-FFF2-40B4-BE49-F238E27FC236}">
                      <a16:creationId xmlns:a16="http://schemas.microsoft.com/office/drawing/2014/main" id="{B7CF7380-A5C5-454C-9EFB-078A12196FF0}"/>
                    </a:ext>
                  </a:extLst>
                </p:cNvPr>
                <p:cNvPicPr/>
                <p:nvPr/>
              </p:nvPicPr>
              <p:blipFill>
                <a:blip r:embed="rId275"/>
                <a:stretch>
                  <a:fillRect/>
                </a:stretch>
              </p:blipFill>
              <p:spPr>
                <a:xfrm>
                  <a:off x="10011630" y="2572507"/>
                  <a:ext cx="182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203" name="Ink 3202">
                  <a:extLst>
                    <a:ext uri="{FF2B5EF4-FFF2-40B4-BE49-F238E27FC236}">
                      <a16:creationId xmlns:a16="http://schemas.microsoft.com/office/drawing/2014/main" id="{63F09DF7-05ED-4E2F-941D-595FCE7C6870}"/>
                    </a:ext>
                  </a:extLst>
                </p14:cNvPr>
                <p14:cNvContentPartPr/>
                <p14:nvPr/>
              </p14:nvContentPartPr>
              <p14:xfrm>
                <a:off x="10210710" y="2577547"/>
                <a:ext cx="121320" cy="72720"/>
              </p14:xfrm>
            </p:contentPart>
          </mc:Choice>
          <mc:Fallback xmlns="">
            <p:pic>
              <p:nvPicPr>
                <p:cNvPr id="3203" name="Ink 3202">
                  <a:extLst>
                    <a:ext uri="{FF2B5EF4-FFF2-40B4-BE49-F238E27FC236}">
                      <a16:creationId xmlns:a16="http://schemas.microsoft.com/office/drawing/2014/main" id="{63F09DF7-05ED-4E2F-941D-595FCE7C6870}"/>
                    </a:ext>
                  </a:extLst>
                </p:cNvPr>
                <p:cNvPicPr/>
                <p:nvPr/>
              </p:nvPicPr>
              <p:blipFill>
                <a:blip r:embed="rId277"/>
                <a:stretch>
                  <a:fillRect/>
                </a:stretch>
              </p:blipFill>
              <p:spPr>
                <a:xfrm>
                  <a:off x="10201710" y="2568907"/>
                  <a:ext cx="138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204" name="Ink 3203">
                  <a:extLst>
                    <a:ext uri="{FF2B5EF4-FFF2-40B4-BE49-F238E27FC236}">
                      <a16:creationId xmlns:a16="http://schemas.microsoft.com/office/drawing/2014/main" id="{420B9F61-BF4C-42BA-A62C-210F1592D11D}"/>
                    </a:ext>
                  </a:extLst>
                </p14:cNvPr>
                <p14:cNvContentPartPr/>
                <p14:nvPr/>
              </p14:nvContentPartPr>
              <p14:xfrm>
                <a:off x="10307910" y="2504107"/>
                <a:ext cx="329760" cy="138240"/>
              </p14:xfrm>
            </p:contentPart>
          </mc:Choice>
          <mc:Fallback xmlns="">
            <p:pic>
              <p:nvPicPr>
                <p:cNvPr id="3204" name="Ink 3203">
                  <a:extLst>
                    <a:ext uri="{FF2B5EF4-FFF2-40B4-BE49-F238E27FC236}">
                      <a16:creationId xmlns:a16="http://schemas.microsoft.com/office/drawing/2014/main" id="{420B9F61-BF4C-42BA-A62C-210F1592D11D}"/>
                    </a:ext>
                  </a:extLst>
                </p:cNvPr>
                <p:cNvPicPr/>
                <p:nvPr/>
              </p:nvPicPr>
              <p:blipFill>
                <a:blip r:embed="rId279"/>
                <a:stretch>
                  <a:fillRect/>
                </a:stretch>
              </p:blipFill>
              <p:spPr>
                <a:xfrm>
                  <a:off x="10298910" y="2495467"/>
                  <a:ext cx="347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205" name="Ink 3204">
                  <a:extLst>
                    <a:ext uri="{FF2B5EF4-FFF2-40B4-BE49-F238E27FC236}">
                      <a16:creationId xmlns:a16="http://schemas.microsoft.com/office/drawing/2014/main" id="{6F132D32-F33B-469B-9571-642E86675876}"/>
                    </a:ext>
                  </a:extLst>
                </p14:cNvPr>
                <p14:cNvContentPartPr/>
                <p14:nvPr/>
              </p14:nvContentPartPr>
              <p14:xfrm>
                <a:off x="10659270" y="2492227"/>
                <a:ext cx="312840" cy="141480"/>
              </p14:xfrm>
            </p:contentPart>
          </mc:Choice>
          <mc:Fallback xmlns="">
            <p:pic>
              <p:nvPicPr>
                <p:cNvPr id="3205" name="Ink 3204">
                  <a:extLst>
                    <a:ext uri="{FF2B5EF4-FFF2-40B4-BE49-F238E27FC236}">
                      <a16:creationId xmlns:a16="http://schemas.microsoft.com/office/drawing/2014/main" id="{6F132D32-F33B-469B-9571-642E86675876}"/>
                    </a:ext>
                  </a:extLst>
                </p:cNvPr>
                <p:cNvPicPr/>
                <p:nvPr/>
              </p:nvPicPr>
              <p:blipFill>
                <a:blip r:embed="rId281"/>
                <a:stretch>
                  <a:fillRect/>
                </a:stretch>
              </p:blipFill>
              <p:spPr>
                <a:xfrm>
                  <a:off x="10650630" y="2483227"/>
                  <a:ext cx="330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206" name="Ink 3205">
                  <a:extLst>
                    <a:ext uri="{FF2B5EF4-FFF2-40B4-BE49-F238E27FC236}">
                      <a16:creationId xmlns:a16="http://schemas.microsoft.com/office/drawing/2014/main" id="{9B98BB8B-23B2-423B-97E3-3C912468D01D}"/>
                    </a:ext>
                  </a:extLst>
                </p14:cNvPr>
                <p14:cNvContentPartPr/>
                <p14:nvPr/>
              </p14:nvContentPartPr>
              <p14:xfrm>
                <a:off x="10976430" y="2509507"/>
                <a:ext cx="360" cy="360"/>
              </p14:xfrm>
            </p:contentPart>
          </mc:Choice>
          <mc:Fallback xmlns="">
            <p:pic>
              <p:nvPicPr>
                <p:cNvPr id="3206" name="Ink 3205">
                  <a:extLst>
                    <a:ext uri="{FF2B5EF4-FFF2-40B4-BE49-F238E27FC236}">
                      <a16:creationId xmlns:a16="http://schemas.microsoft.com/office/drawing/2014/main" id="{9B98BB8B-23B2-423B-97E3-3C912468D01D}"/>
                    </a:ext>
                  </a:extLst>
                </p:cNvPr>
                <p:cNvPicPr/>
                <p:nvPr/>
              </p:nvPicPr>
              <p:blipFill>
                <a:blip r:embed="rId206"/>
                <a:stretch>
                  <a:fillRect/>
                </a:stretch>
              </p:blipFill>
              <p:spPr>
                <a:xfrm>
                  <a:off x="10967790" y="2500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207" name="Ink 3206">
                  <a:extLst>
                    <a:ext uri="{FF2B5EF4-FFF2-40B4-BE49-F238E27FC236}">
                      <a16:creationId xmlns:a16="http://schemas.microsoft.com/office/drawing/2014/main" id="{3DF514A8-666D-46F0-9378-D59297B291B5}"/>
                    </a:ext>
                  </a:extLst>
                </p14:cNvPr>
                <p14:cNvContentPartPr/>
                <p14:nvPr/>
              </p14:nvContentPartPr>
              <p14:xfrm>
                <a:off x="10998030" y="2528227"/>
                <a:ext cx="193320" cy="96480"/>
              </p14:xfrm>
            </p:contentPart>
          </mc:Choice>
          <mc:Fallback xmlns="">
            <p:pic>
              <p:nvPicPr>
                <p:cNvPr id="3207" name="Ink 3206">
                  <a:extLst>
                    <a:ext uri="{FF2B5EF4-FFF2-40B4-BE49-F238E27FC236}">
                      <a16:creationId xmlns:a16="http://schemas.microsoft.com/office/drawing/2014/main" id="{3DF514A8-666D-46F0-9378-D59297B291B5}"/>
                    </a:ext>
                  </a:extLst>
                </p:cNvPr>
                <p:cNvPicPr/>
                <p:nvPr/>
              </p:nvPicPr>
              <p:blipFill>
                <a:blip r:embed="rId284"/>
                <a:stretch>
                  <a:fillRect/>
                </a:stretch>
              </p:blipFill>
              <p:spPr>
                <a:xfrm>
                  <a:off x="10989390" y="2519227"/>
                  <a:ext cx="21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209" name="Ink 3208">
                  <a:extLst>
                    <a:ext uri="{FF2B5EF4-FFF2-40B4-BE49-F238E27FC236}">
                      <a16:creationId xmlns:a16="http://schemas.microsoft.com/office/drawing/2014/main" id="{245ED16D-A728-4022-A047-413928317A6D}"/>
                    </a:ext>
                  </a:extLst>
                </p14:cNvPr>
                <p14:cNvContentPartPr/>
                <p14:nvPr/>
              </p14:nvContentPartPr>
              <p14:xfrm>
                <a:off x="6435390" y="2935027"/>
                <a:ext cx="131760" cy="10440"/>
              </p14:xfrm>
            </p:contentPart>
          </mc:Choice>
          <mc:Fallback xmlns="">
            <p:pic>
              <p:nvPicPr>
                <p:cNvPr id="3209" name="Ink 3208">
                  <a:extLst>
                    <a:ext uri="{FF2B5EF4-FFF2-40B4-BE49-F238E27FC236}">
                      <a16:creationId xmlns:a16="http://schemas.microsoft.com/office/drawing/2014/main" id="{245ED16D-A728-4022-A047-413928317A6D}"/>
                    </a:ext>
                  </a:extLst>
                </p:cNvPr>
                <p:cNvPicPr/>
                <p:nvPr/>
              </p:nvPicPr>
              <p:blipFill>
                <a:blip r:embed="rId286"/>
                <a:stretch>
                  <a:fillRect/>
                </a:stretch>
              </p:blipFill>
              <p:spPr>
                <a:xfrm>
                  <a:off x="6426750" y="2926027"/>
                  <a:ext cx="149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210" name="Ink 3209">
                  <a:extLst>
                    <a:ext uri="{FF2B5EF4-FFF2-40B4-BE49-F238E27FC236}">
                      <a16:creationId xmlns:a16="http://schemas.microsoft.com/office/drawing/2014/main" id="{AA249DDA-A197-4A1A-822A-1952462F4E79}"/>
                    </a:ext>
                  </a:extLst>
                </p14:cNvPr>
                <p14:cNvContentPartPr/>
                <p14:nvPr/>
              </p14:nvContentPartPr>
              <p14:xfrm>
                <a:off x="6666150" y="2753227"/>
                <a:ext cx="295920" cy="163080"/>
              </p14:xfrm>
            </p:contentPart>
          </mc:Choice>
          <mc:Fallback xmlns="">
            <p:pic>
              <p:nvPicPr>
                <p:cNvPr id="3210" name="Ink 3209">
                  <a:extLst>
                    <a:ext uri="{FF2B5EF4-FFF2-40B4-BE49-F238E27FC236}">
                      <a16:creationId xmlns:a16="http://schemas.microsoft.com/office/drawing/2014/main" id="{AA249DDA-A197-4A1A-822A-1952462F4E79}"/>
                    </a:ext>
                  </a:extLst>
                </p:cNvPr>
                <p:cNvPicPr/>
                <p:nvPr/>
              </p:nvPicPr>
              <p:blipFill>
                <a:blip r:embed="rId288"/>
                <a:stretch>
                  <a:fillRect/>
                </a:stretch>
              </p:blipFill>
              <p:spPr>
                <a:xfrm>
                  <a:off x="6657510" y="2744227"/>
                  <a:ext cx="313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211" name="Ink 3210">
                  <a:extLst>
                    <a:ext uri="{FF2B5EF4-FFF2-40B4-BE49-F238E27FC236}">
                      <a16:creationId xmlns:a16="http://schemas.microsoft.com/office/drawing/2014/main" id="{E62C08C8-3D5E-4C0C-A190-BD56917DF0A0}"/>
                    </a:ext>
                  </a:extLst>
                </p14:cNvPr>
                <p14:cNvContentPartPr/>
                <p14:nvPr/>
              </p14:nvContentPartPr>
              <p14:xfrm>
                <a:off x="6848670" y="2716867"/>
                <a:ext cx="63000" cy="67320"/>
              </p14:xfrm>
            </p:contentPart>
          </mc:Choice>
          <mc:Fallback xmlns="">
            <p:pic>
              <p:nvPicPr>
                <p:cNvPr id="3211" name="Ink 3210">
                  <a:extLst>
                    <a:ext uri="{FF2B5EF4-FFF2-40B4-BE49-F238E27FC236}">
                      <a16:creationId xmlns:a16="http://schemas.microsoft.com/office/drawing/2014/main" id="{E62C08C8-3D5E-4C0C-A190-BD56917DF0A0}"/>
                    </a:ext>
                  </a:extLst>
                </p:cNvPr>
                <p:cNvPicPr/>
                <p:nvPr/>
              </p:nvPicPr>
              <p:blipFill>
                <a:blip r:embed="rId290"/>
                <a:stretch>
                  <a:fillRect/>
                </a:stretch>
              </p:blipFill>
              <p:spPr>
                <a:xfrm>
                  <a:off x="6839670" y="2708227"/>
                  <a:ext cx="80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12" name="Ink 3211">
                  <a:extLst>
                    <a:ext uri="{FF2B5EF4-FFF2-40B4-BE49-F238E27FC236}">
                      <a16:creationId xmlns:a16="http://schemas.microsoft.com/office/drawing/2014/main" id="{E6C2A063-F2A7-4115-9F39-40EF003149EC}"/>
                    </a:ext>
                  </a:extLst>
                </p14:cNvPr>
                <p14:cNvContentPartPr/>
                <p14:nvPr/>
              </p14:nvContentPartPr>
              <p14:xfrm>
                <a:off x="6951990" y="2812987"/>
                <a:ext cx="94320" cy="96120"/>
              </p14:xfrm>
            </p:contentPart>
          </mc:Choice>
          <mc:Fallback xmlns="">
            <p:pic>
              <p:nvPicPr>
                <p:cNvPr id="3212" name="Ink 3211">
                  <a:extLst>
                    <a:ext uri="{FF2B5EF4-FFF2-40B4-BE49-F238E27FC236}">
                      <a16:creationId xmlns:a16="http://schemas.microsoft.com/office/drawing/2014/main" id="{E6C2A063-F2A7-4115-9F39-40EF003149EC}"/>
                    </a:ext>
                  </a:extLst>
                </p:cNvPr>
                <p:cNvPicPr/>
                <p:nvPr/>
              </p:nvPicPr>
              <p:blipFill>
                <a:blip r:embed="rId292"/>
                <a:stretch>
                  <a:fillRect/>
                </a:stretch>
              </p:blipFill>
              <p:spPr>
                <a:xfrm>
                  <a:off x="6942990" y="2803987"/>
                  <a:ext cx="111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13" name="Ink 3212">
                  <a:extLst>
                    <a:ext uri="{FF2B5EF4-FFF2-40B4-BE49-F238E27FC236}">
                      <a16:creationId xmlns:a16="http://schemas.microsoft.com/office/drawing/2014/main" id="{8349FFA4-9709-4A69-A024-758844702FEF}"/>
                    </a:ext>
                  </a:extLst>
                </p14:cNvPr>
                <p14:cNvContentPartPr/>
                <p14:nvPr/>
              </p14:nvContentPartPr>
              <p14:xfrm>
                <a:off x="7050990" y="2824507"/>
                <a:ext cx="243720" cy="90360"/>
              </p14:xfrm>
            </p:contentPart>
          </mc:Choice>
          <mc:Fallback xmlns="">
            <p:pic>
              <p:nvPicPr>
                <p:cNvPr id="3213" name="Ink 3212">
                  <a:extLst>
                    <a:ext uri="{FF2B5EF4-FFF2-40B4-BE49-F238E27FC236}">
                      <a16:creationId xmlns:a16="http://schemas.microsoft.com/office/drawing/2014/main" id="{8349FFA4-9709-4A69-A024-758844702FEF}"/>
                    </a:ext>
                  </a:extLst>
                </p:cNvPr>
                <p:cNvPicPr/>
                <p:nvPr/>
              </p:nvPicPr>
              <p:blipFill>
                <a:blip r:embed="rId294"/>
                <a:stretch>
                  <a:fillRect/>
                </a:stretch>
              </p:blipFill>
              <p:spPr>
                <a:xfrm>
                  <a:off x="7042350" y="2815507"/>
                  <a:ext cx="261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214" name="Ink 3213">
                  <a:extLst>
                    <a:ext uri="{FF2B5EF4-FFF2-40B4-BE49-F238E27FC236}">
                      <a16:creationId xmlns:a16="http://schemas.microsoft.com/office/drawing/2014/main" id="{1AFBC8B7-4776-4811-879D-CE657BEB04E2}"/>
                    </a:ext>
                  </a:extLst>
                </p14:cNvPr>
                <p14:cNvContentPartPr/>
                <p14:nvPr/>
              </p14:nvContentPartPr>
              <p14:xfrm>
                <a:off x="7294350" y="2746387"/>
                <a:ext cx="99720" cy="169200"/>
              </p14:xfrm>
            </p:contentPart>
          </mc:Choice>
          <mc:Fallback xmlns="">
            <p:pic>
              <p:nvPicPr>
                <p:cNvPr id="3214" name="Ink 3213">
                  <a:extLst>
                    <a:ext uri="{FF2B5EF4-FFF2-40B4-BE49-F238E27FC236}">
                      <a16:creationId xmlns:a16="http://schemas.microsoft.com/office/drawing/2014/main" id="{1AFBC8B7-4776-4811-879D-CE657BEB04E2}"/>
                    </a:ext>
                  </a:extLst>
                </p:cNvPr>
                <p:cNvPicPr/>
                <p:nvPr/>
              </p:nvPicPr>
              <p:blipFill>
                <a:blip r:embed="rId296"/>
                <a:stretch>
                  <a:fillRect/>
                </a:stretch>
              </p:blipFill>
              <p:spPr>
                <a:xfrm>
                  <a:off x="7285350" y="2737387"/>
                  <a:ext cx="117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215" name="Ink 3214">
                  <a:extLst>
                    <a:ext uri="{FF2B5EF4-FFF2-40B4-BE49-F238E27FC236}">
                      <a16:creationId xmlns:a16="http://schemas.microsoft.com/office/drawing/2014/main" id="{4EF131C0-AEB5-4FFA-8C18-BA3120231527}"/>
                    </a:ext>
                  </a:extLst>
                </p14:cNvPr>
                <p14:cNvContentPartPr/>
                <p14:nvPr/>
              </p14:nvContentPartPr>
              <p14:xfrm>
                <a:off x="7382910" y="2817667"/>
                <a:ext cx="119160" cy="82080"/>
              </p14:xfrm>
            </p:contentPart>
          </mc:Choice>
          <mc:Fallback xmlns="">
            <p:pic>
              <p:nvPicPr>
                <p:cNvPr id="3215" name="Ink 3214">
                  <a:extLst>
                    <a:ext uri="{FF2B5EF4-FFF2-40B4-BE49-F238E27FC236}">
                      <a16:creationId xmlns:a16="http://schemas.microsoft.com/office/drawing/2014/main" id="{4EF131C0-AEB5-4FFA-8C18-BA3120231527}"/>
                    </a:ext>
                  </a:extLst>
                </p:cNvPr>
                <p:cNvPicPr/>
                <p:nvPr/>
              </p:nvPicPr>
              <p:blipFill>
                <a:blip r:embed="rId298"/>
                <a:stretch>
                  <a:fillRect/>
                </a:stretch>
              </p:blipFill>
              <p:spPr>
                <a:xfrm>
                  <a:off x="7374270" y="2808667"/>
                  <a:ext cx="136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216" name="Ink 3215">
                  <a:extLst>
                    <a:ext uri="{FF2B5EF4-FFF2-40B4-BE49-F238E27FC236}">
                      <a16:creationId xmlns:a16="http://schemas.microsoft.com/office/drawing/2014/main" id="{13AA3A3C-8E63-418E-B89B-480E9BB761C2}"/>
                    </a:ext>
                  </a:extLst>
                </p14:cNvPr>
                <p14:cNvContentPartPr/>
                <p14:nvPr/>
              </p14:nvContentPartPr>
              <p14:xfrm>
                <a:off x="7529430" y="2818747"/>
                <a:ext cx="104040" cy="80280"/>
              </p14:xfrm>
            </p:contentPart>
          </mc:Choice>
          <mc:Fallback xmlns="">
            <p:pic>
              <p:nvPicPr>
                <p:cNvPr id="3216" name="Ink 3215">
                  <a:extLst>
                    <a:ext uri="{FF2B5EF4-FFF2-40B4-BE49-F238E27FC236}">
                      <a16:creationId xmlns:a16="http://schemas.microsoft.com/office/drawing/2014/main" id="{13AA3A3C-8E63-418E-B89B-480E9BB761C2}"/>
                    </a:ext>
                  </a:extLst>
                </p:cNvPr>
                <p:cNvPicPr/>
                <p:nvPr/>
              </p:nvPicPr>
              <p:blipFill>
                <a:blip r:embed="rId300"/>
                <a:stretch>
                  <a:fillRect/>
                </a:stretch>
              </p:blipFill>
              <p:spPr>
                <a:xfrm>
                  <a:off x="7520430" y="2810107"/>
                  <a:ext cx="121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217" name="Ink 3216">
                  <a:extLst>
                    <a:ext uri="{FF2B5EF4-FFF2-40B4-BE49-F238E27FC236}">
                      <a16:creationId xmlns:a16="http://schemas.microsoft.com/office/drawing/2014/main" id="{626061CE-F5F4-418A-AC60-C3DA90D9AF4E}"/>
                    </a:ext>
                  </a:extLst>
                </p14:cNvPr>
                <p14:cNvContentPartPr/>
                <p14:nvPr/>
              </p14:nvContentPartPr>
              <p14:xfrm>
                <a:off x="7566510" y="2807587"/>
                <a:ext cx="50400" cy="91800"/>
              </p14:xfrm>
            </p:contentPart>
          </mc:Choice>
          <mc:Fallback xmlns="">
            <p:pic>
              <p:nvPicPr>
                <p:cNvPr id="3217" name="Ink 3216">
                  <a:extLst>
                    <a:ext uri="{FF2B5EF4-FFF2-40B4-BE49-F238E27FC236}">
                      <a16:creationId xmlns:a16="http://schemas.microsoft.com/office/drawing/2014/main" id="{626061CE-F5F4-418A-AC60-C3DA90D9AF4E}"/>
                    </a:ext>
                  </a:extLst>
                </p:cNvPr>
                <p:cNvPicPr/>
                <p:nvPr/>
              </p:nvPicPr>
              <p:blipFill>
                <a:blip r:embed="rId302"/>
                <a:stretch>
                  <a:fillRect/>
                </a:stretch>
              </p:blipFill>
              <p:spPr>
                <a:xfrm>
                  <a:off x="7557870" y="2798587"/>
                  <a:ext cx="68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218" name="Ink 3217">
                  <a:extLst>
                    <a:ext uri="{FF2B5EF4-FFF2-40B4-BE49-F238E27FC236}">
                      <a16:creationId xmlns:a16="http://schemas.microsoft.com/office/drawing/2014/main" id="{F1C44A75-F98F-4B86-BF69-0DCD820DB7B0}"/>
                    </a:ext>
                  </a:extLst>
                </p14:cNvPr>
                <p14:cNvContentPartPr/>
                <p14:nvPr/>
              </p14:nvContentPartPr>
              <p14:xfrm>
                <a:off x="7670910" y="2717587"/>
                <a:ext cx="269640" cy="343440"/>
              </p14:xfrm>
            </p:contentPart>
          </mc:Choice>
          <mc:Fallback xmlns="">
            <p:pic>
              <p:nvPicPr>
                <p:cNvPr id="3218" name="Ink 3217">
                  <a:extLst>
                    <a:ext uri="{FF2B5EF4-FFF2-40B4-BE49-F238E27FC236}">
                      <a16:creationId xmlns:a16="http://schemas.microsoft.com/office/drawing/2014/main" id="{F1C44A75-F98F-4B86-BF69-0DCD820DB7B0}"/>
                    </a:ext>
                  </a:extLst>
                </p:cNvPr>
                <p:cNvPicPr/>
                <p:nvPr/>
              </p:nvPicPr>
              <p:blipFill>
                <a:blip r:embed="rId304"/>
                <a:stretch>
                  <a:fillRect/>
                </a:stretch>
              </p:blipFill>
              <p:spPr>
                <a:xfrm>
                  <a:off x="7662270" y="2708587"/>
                  <a:ext cx="2872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219" name="Ink 3218">
                  <a:extLst>
                    <a:ext uri="{FF2B5EF4-FFF2-40B4-BE49-F238E27FC236}">
                      <a16:creationId xmlns:a16="http://schemas.microsoft.com/office/drawing/2014/main" id="{E92AE9FD-B588-4B50-870B-4E95F99D52CA}"/>
                    </a:ext>
                  </a:extLst>
                </p14:cNvPr>
                <p14:cNvContentPartPr/>
                <p14:nvPr/>
              </p14:nvContentPartPr>
              <p14:xfrm>
                <a:off x="7937670" y="2735587"/>
                <a:ext cx="254880" cy="146160"/>
              </p14:xfrm>
            </p:contentPart>
          </mc:Choice>
          <mc:Fallback xmlns="">
            <p:pic>
              <p:nvPicPr>
                <p:cNvPr id="3219" name="Ink 3218">
                  <a:extLst>
                    <a:ext uri="{FF2B5EF4-FFF2-40B4-BE49-F238E27FC236}">
                      <a16:creationId xmlns:a16="http://schemas.microsoft.com/office/drawing/2014/main" id="{E92AE9FD-B588-4B50-870B-4E95F99D52CA}"/>
                    </a:ext>
                  </a:extLst>
                </p:cNvPr>
                <p:cNvPicPr/>
                <p:nvPr/>
              </p:nvPicPr>
              <p:blipFill>
                <a:blip r:embed="rId306"/>
                <a:stretch>
                  <a:fillRect/>
                </a:stretch>
              </p:blipFill>
              <p:spPr>
                <a:xfrm>
                  <a:off x="7929030" y="2726587"/>
                  <a:ext cx="272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220" name="Ink 3219">
                  <a:extLst>
                    <a:ext uri="{FF2B5EF4-FFF2-40B4-BE49-F238E27FC236}">
                      <a16:creationId xmlns:a16="http://schemas.microsoft.com/office/drawing/2014/main" id="{AAE0EE46-4F2E-4F5A-9B26-1020F3B1D486}"/>
                    </a:ext>
                  </a:extLst>
                </p14:cNvPr>
                <p14:cNvContentPartPr/>
                <p14:nvPr/>
              </p14:nvContentPartPr>
              <p14:xfrm>
                <a:off x="8067630" y="2792107"/>
                <a:ext cx="45720" cy="9000"/>
              </p14:xfrm>
            </p:contentPart>
          </mc:Choice>
          <mc:Fallback xmlns="">
            <p:pic>
              <p:nvPicPr>
                <p:cNvPr id="3220" name="Ink 3219">
                  <a:extLst>
                    <a:ext uri="{FF2B5EF4-FFF2-40B4-BE49-F238E27FC236}">
                      <a16:creationId xmlns:a16="http://schemas.microsoft.com/office/drawing/2014/main" id="{AAE0EE46-4F2E-4F5A-9B26-1020F3B1D486}"/>
                    </a:ext>
                  </a:extLst>
                </p:cNvPr>
                <p:cNvPicPr/>
                <p:nvPr/>
              </p:nvPicPr>
              <p:blipFill>
                <a:blip r:embed="rId308"/>
                <a:stretch>
                  <a:fillRect/>
                </a:stretch>
              </p:blipFill>
              <p:spPr>
                <a:xfrm>
                  <a:off x="8058990" y="2783107"/>
                  <a:ext cx="63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221" name="Ink 3220">
                  <a:extLst>
                    <a:ext uri="{FF2B5EF4-FFF2-40B4-BE49-F238E27FC236}">
                      <a16:creationId xmlns:a16="http://schemas.microsoft.com/office/drawing/2014/main" id="{0D095C39-D407-4862-857F-7182BB709493}"/>
                    </a:ext>
                  </a:extLst>
                </p14:cNvPr>
                <p14:cNvContentPartPr/>
                <p14:nvPr/>
              </p14:nvContentPartPr>
              <p14:xfrm>
                <a:off x="8156190" y="2752507"/>
                <a:ext cx="89280" cy="59040"/>
              </p14:xfrm>
            </p:contentPart>
          </mc:Choice>
          <mc:Fallback xmlns="">
            <p:pic>
              <p:nvPicPr>
                <p:cNvPr id="3221" name="Ink 3220">
                  <a:extLst>
                    <a:ext uri="{FF2B5EF4-FFF2-40B4-BE49-F238E27FC236}">
                      <a16:creationId xmlns:a16="http://schemas.microsoft.com/office/drawing/2014/main" id="{0D095C39-D407-4862-857F-7182BB709493}"/>
                    </a:ext>
                  </a:extLst>
                </p:cNvPr>
                <p:cNvPicPr/>
                <p:nvPr/>
              </p:nvPicPr>
              <p:blipFill>
                <a:blip r:embed="rId310"/>
                <a:stretch>
                  <a:fillRect/>
                </a:stretch>
              </p:blipFill>
              <p:spPr>
                <a:xfrm>
                  <a:off x="8147550" y="2743867"/>
                  <a:ext cx="106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222" name="Ink 3221">
                  <a:extLst>
                    <a:ext uri="{FF2B5EF4-FFF2-40B4-BE49-F238E27FC236}">
                      <a16:creationId xmlns:a16="http://schemas.microsoft.com/office/drawing/2014/main" id="{5E983662-702A-4928-8D17-A8F65380530E}"/>
                    </a:ext>
                  </a:extLst>
                </p14:cNvPr>
                <p14:cNvContentPartPr/>
                <p14:nvPr/>
              </p14:nvContentPartPr>
              <p14:xfrm>
                <a:off x="8325030" y="2779147"/>
                <a:ext cx="288000" cy="112320"/>
              </p14:xfrm>
            </p:contentPart>
          </mc:Choice>
          <mc:Fallback xmlns="">
            <p:pic>
              <p:nvPicPr>
                <p:cNvPr id="3222" name="Ink 3221">
                  <a:extLst>
                    <a:ext uri="{FF2B5EF4-FFF2-40B4-BE49-F238E27FC236}">
                      <a16:creationId xmlns:a16="http://schemas.microsoft.com/office/drawing/2014/main" id="{5E983662-702A-4928-8D17-A8F65380530E}"/>
                    </a:ext>
                  </a:extLst>
                </p:cNvPr>
                <p:cNvPicPr/>
                <p:nvPr/>
              </p:nvPicPr>
              <p:blipFill>
                <a:blip r:embed="rId312"/>
                <a:stretch>
                  <a:fillRect/>
                </a:stretch>
              </p:blipFill>
              <p:spPr>
                <a:xfrm>
                  <a:off x="8316390" y="2770507"/>
                  <a:ext cx="305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224" name="Ink 3223">
                  <a:extLst>
                    <a:ext uri="{FF2B5EF4-FFF2-40B4-BE49-F238E27FC236}">
                      <a16:creationId xmlns:a16="http://schemas.microsoft.com/office/drawing/2014/main" id="{7563FFCF-BB9E-4E4D-9AD9-01DC92F4CCEA}"/>
                    </a:ext>
                  </a:extLst>
                </p14:cNvPr>
                <p14:cNvContentPartPr/>
                <p14:nvPr/>
              </p14:nvContentPartPr>
              <p14:xfrm>
                <a:off x="8707350" y="2696347"/>
                <a:ext cx="348480" cy="175680"/>
              </p14:xfrm>
            </p:contentPart>
          </mc:Choice>
          <mc:Fallback xmlns="">
            <p:pic>
              <p:nvPicPr>
                <p:cNvPr id="3224" name="Ink 3223">
                  <a:extLst>
                    <a:ext uri="{FF2B5EF4-FFF2-40B4-BE49-F238E27FC236}">
                      <a16:creationId xmlns:a16="http://schemas.microsoft.com/office/drawing/2014/main" id="{7563FFCF-BB9E-4E4D-9AD9-01DC92F4CCEA}"/>
                    </a:ext>
                  </a:extLst>
                </p:cNvPr>
                <p:cNvPicPr/>
                <p:nvPr/>
              </p:nvPicPr>
              <p:blipFill>
                <a:blip r:embed="rId314"/>
                <a:stretch>
                  <a:fillRect/>
                </a:stretch>
              </p:blipFill>
              <p:spPr>
                <a:xfrm>
                  <a:off x="8698710" y="2687707"/>
                  <a:ext cx="366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225" name="Ink 3224">
                  <a:extLst>
                    <a:ext uri="{FF2B5EF4-FFF2-40B4-BE49-F238E27FC236}">
                      <a16:creationId xmlns:a16="http://schemas.microsoft.com/office/drawing/2014/main" id="{328428AE-8EA0-496E-9002-778695A3173B}"/>
                    </a:ext>
                  </a:extLst>
                </p14:cNvPr>
                <p14:cNvContentPartPr/>
                <p14:nvPr/>
              </p14:nvContentPartPr>
              <p14:xfrm>
                <a:off x="9180750" y="2725867"/>
                <a:ext cx="395640" cy="302760"/>
              </p14:xfrm>
            </p:contentPart>
          </mc:Choice>
          <mc:Fallback xmlns="">
            <p:pic>
              <p:nvPicPr>
                <p:cNvPr id="3225" name="Ink 3224">
                  <a:extLst>
                    <a:ext uri="{FF2B5EF4-FFF2-40B4-BE49-F238E27FC236}">
                      <a16:creationId xmlns:a16="http://schemas.microsoft.com/office/drawing/2014/main" id="{328428AE-8EA0-496E-9002-778695A3173B}"/>
                    </a:ext>
                  </a:extLst>
                </p:cNvPr>
                <p:cNvPicPr/>
                <p:nvPr/>
              </p:nvPicPr>
              <p:blipFill>
                <a:blip r:embed="rId316"/>
                <a:stretch>
                  <a:fillRect/>
                </a:stretch>
              </p:blipFill>
              <p:spPr>
                <a:xfrm>
                  <a:off x="9171750" y="2716867"/>
                  <a:ext cx="4132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227" name="Ink 3226">
                  <a:extLst>
                    <a:ext uri="{FF2B5EF4-FFF2-40B4-BE49-F238E27FC236}">
                      <a16:creationId xmlns:a16="http://schemas.microsoft.com/office/drawing/2014/main" id="{42C3B06E-C73C-4185-9385-AA1173BAA02E}"/>
                    </a:ext>
                  </a:extLst>
                </p14:cNvPr>
                <p14:cNvContentPartPr/>
                <p14:nvPr/>
              </p14:nvContentPartPr>
              <p14:xfrm>
                <a:off x="9611670" y="2796067"/>
                <a:ext cx="193680" cy="79560"/>
              </p14:xfrm>
            </p:contentPart>
          </mc:Choice>
          <mc:Fallback xmlns="">
            <p:pic>
              <p:nvPicPr>
                <p:cNvPr id="3227" name="Ink 3226">
                  <a:extLst>
                    <a:ext uri="{FF2B5EF4-FFF2-40B4-BE49-F238E27FC236}">
                      <a16:creationId xmlns:a16="http://schemas.microsoft.com/office/drawing/2014/main" id="{42C3B06E-C73C-4185-9385-AA1173BAA02E}"/>
                    </a:ext>
                  </a:extLst>
                </p:cNvPr>
                <p:cNvPicPr/>
                <p:nvPr/>
              </p:nvPicPr>
              <p:blipFill>
                <a:blip r:embed="rId318"/>
                <a:stretch>
                  <a:fillRect/>
                </a:stretch>
              </p:blipFill>
              <p:spPr>
                <a:xfrm>
                  <a:off x="9602670" y="2787067"/>
                  <a:ext cx="21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228" name="Ink 3227">
                  <a:extLst>
                    <a:ext uri="{FF2B5EF4-FFF2-40B4-BE49-F238E27FC236}">
                      <a16:creationId xmlns:a16="http://schemas.microsoft.com/office/drawing/2014/main" id="{C9AE4FEE-A119-4333-AA58-09B94932809D}"/>
                    </a:ext>
                  </a:extLst>
                </p14:cNvPr>
                <p14:cNvContentPartPr/>
                <p14:nvPr/>
              </p14:nvContentPartPr>
              <p14:xfrm>
                <a:off x="9781230" y="2782027"/>
                <a:ext cx="360" cy="360"/>
              </p14:xfrm>
            </p:contentPart>
          </mc:Choice>
          <mc:Fallback xmlns="">
            <p:pic>
              <p:nvPicPr>
                <p:cNvPr id="3228" name="Ink 3227">
                  <a:extLst>
                    <a:ext uri="{FF2B5EF4-FFF2-40B4-BE49-F238E27FC236}">
                      <a16:creationId xmlns:a16="http://schemas.microsoft.com/office/drawing/2014/main" id="{C9AE4FEE-A119-4333-AA58-09B94932809D}"/>
                    </a:ext>
                  </a:extLst>
                </p:cNvPr>
                <p:cNvPicPr/>
                <p:nvPr/>
              </p:nvPicPr>
              <p:blipFill>
                <a:blip r:embed="rId206"/>
                <a:stretch>
                  <a:fillRect/>
                </a:stretch>
              </p:blipFill>
              <p:spPr>
                <a:xfrm>
                  <a:off x="9772230" y="2773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229" name="Ink 3228">
                  <a:extLst>
                    <a:ext uri="{FF2B5EF4-FFF2-40B4-BE49-F238E27FC236}">
                      <a16:creationId xmlns:a16="http://schemas.microsoft.com/office/drawing/2014/main" id="{D293F8F4-597C-4E62-8327-69660C2C0B5C}"/>
                    </a:ext>
                  </a:extLst>
                </p14:cNvPr>
                <p14:cNvContentPartPr/>
                <p14:nvPr/>
              </p14:nvContentPartPr>
              <p14:xfrm>
                <a:off x="9814710" y="2788867"/>
                <a:ext cx="94320" cy="86040"/>
              </p14:xfrm>
            </p:contentPart>
          </mc:Choice>
          <mc:Fallback xmlns="">
            <p:pic>
              <p:nvPicPr>
                <p:cNvPr id="3229" name="Ink 3228">
                  <a:extLst>
                    <a:ext uri="{FF2B5EF4-FFF2-40B4-BE49-F238E27FC236}">
                      <a16:creationId xmlns:a16="http://schemas.microsoft.com/office/drawing/2014/main" id="{D293F8F4-597C-4E62-8327-69660C2C0B5C}"/>
                    </a:ext>
                  </a:extLst>
                </p:cNvPr>
                <p:cNvPicPr/>
                <p:nvPr/>
              </p:nvPicPr>
              <p:blipFill>
                <a:blip r:embed="rId321"/>
                <a:stretch>
                  <a:fillRect/>
                </a:stretch>
              </p:blipFill>
              <p:spPr>
                <a:xfrm>
                  <a:off x="9806070" y="2780227"/>
                  <a:ext cx="111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230" name="Ink 3229">
                  <a:extLst>
                    <a:ext uri="{FF2B5EF4-FFF2-40B4-BE49-F238E27FC236}">
                      <a16:creationId xmlns:a16="http://schemas.microsoft.com/office/drawing/2014/main" id="{C5CE45A8-03A6-4219-922A-518C3DF60FA5}"/>
                    </a:ext>
                  </a:extLst>
                </p14:cNvPr>
                <p14:cNvContentPartPr/>
                <p14:nvPr/>
              </p14:nvContentPartPr>
              <p14:xfrm>
                <a:off x="9964470" y="2803987"/>
                <a:ext cx="172800" cy="78120"/>
              </p14:xfrm>
            </p:contentPart>
          </mc:Choice>
          <mc:Fallback xmlns="">
            <p:pic>
              <p:nvPicPr>
                <p:cNvPr id="3230" name="Ink 3229">
                  <a:extLst>
                    <a:ext uri="{FF2B5EF4-FFF2-40B4-BE49-F238E27FC236}">
                      <a16:creationId xmlns:a16="http://schemas.microsoft.com/office/drawing/2014/main" id="{C5CE45A8-03A6-4219-922A-518C3DF60FA5}"/>
                    </a:ext>
                  </a:extLst>
                </p:cNvPr>
                <p:cNvPicPr/>
                <p:nvPr/>
              </p:nvPicPr>
              <p:blipFill>
                <a:blip r:embed="rId323"/>
                <a:stretch>
                  <a:fillRect/>
                </a:stretch>
              </p:blipFill>
              <p:spPr>
                <a:xfrm>
                  <a:off x="9955830" y="2795347"/>
                  <a:ext cx="190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32" name="Ink 3231">
                  <a:extLst>
                    <a:ext uri="{FF2B5EF4-FFF2-40B4-BE49-F238E27FC236}">
                      <a16:creationId xmlns:a16="http://schemas.microsoft.com/office/drawing/2014/main" id="{220AD343-9B7E-4BD3-A757-8275FBBE6EA6}"/>
                    </a:ext>
                  </a:extLst>
                </p14:cNvPr>
                <p14:cNvContentPartPr/>
                <p14:nvPr/>
              </p14:nvContentPartPr>
              <p14:xfrm>
                <a:off x="10278390" y="2865907"/>
                <a:ext cx="212040" cy="4320"/>
              </p14:xfrm>
            </p:contentPart>
          </mc:Choice>
          <mc:Fallback xmlns="">
            <p:pic>
              <p:nvPicPr>
                <p:cNvPr id="3232" name="Ink 3231">
                  <a:extLst>
                    <a:ext uri="{FF2B5EF4-FFF2-40B4-BE49-F238E27FC236}">
                      <a16:creationId xmlns:a16="http://schemas.microsoft.com/office/drawing/2014/main" id="{220AD343-9B7E-4BD3-A757-8275FBBE6EA6}"/>
                    </a:ext>
                  </a:extLst>
                </p:cNvPr>
                <p:cNvPicPr/>
                <p:nvPr/>
              </p:nvPicPr>
              <p:blipFill>
                <a:blip r:embed="rId325"/>
                <a:stretch>
                  <a:fillRect/>
                </a:stretch>
              </p:blipFill>
              <p:spPr>
                <a:xfrm>
                  <a:off x="10269750" y="2856907"/>
                  <a:ext cx="229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233" name="Ink 3232">
                  <a:extLst>
                    <a:ext uri="{FF2B5EF4-FFF2-40B4-BE49-F238E27FC236}">
                      <a16:creationId xmlns:a16="http://schemas.microsoft.com/office/drawing/2014/main" id="{F3253E8B-E8F7-42A2-9A57-B3BA414AA911}"/>
                    </a:ext>
                  </a:extLst>
                </p14:cNvPr>
                <p14:cNvContentPartPr/>
                <p14:nvPr/>
              </p14:nvContentPartPr>
              <p14:xfrm>
                <a:off x="10508070" y="2830267"/>
                <a:ext cx="132120" cy="107640"/>
              </p14:xfrm>
            </p:contentPart>
          </mc:Choice>
          <mc:Fallback xmlns="">
            <p:pic>
              <p:nvPicPr>
                <p:cNvPr id="3233" name="Ink 3232">
                  <a:extLst>
                    <a:ext uri="{FF2B5EF4-FFF2-40B4-BE49-F238E27FC236}">
                      <a16:creationId xmlns:a16="http://schemas.microsoft.com/office/drawing/2014/main" id="{F3253E8B-E8F7-42A2-9A57-B3BA414AA911}"/>
                    </a:ext>
                  </a:extLst>
                </p:cNvPr>
                <p:cNvPicPr/>
                <p:nvPr/>
              </p:nvPicPr>
              <p:blipFill>
                <a:blip r:embed="rId327"/>
                <a:stretch>
                  <a:fillRect/>
                </a:stretch>
              </p:blipFill>
              <p:spPr>
                <a:xfrm>
                  <a:off x="10499430" y="2821627"/>
                  <a:ext cx="149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234" name="Ink 3233">
                  <a:extLst>
                    <a:ext uri="{FF2B5EF4-FFF2-40B4-BE49-F238E27FC236}">
                      <a16:creationId xmlns:a16="http://schemas.microsoft.com/office/drawing/2014/main" id="{0FF3818E-780D-4156-8C1C-6BAD031C39F9}"/>
                    </a:ext>
                  </a:extLst>
                </p14:cNvPr>
                <p14:cNvContentPartPr/>
                <p14:nvPr/>
              </p14:nvContentPartPr>
              <p14:xfrm>
                <a:off x="10697430" y="2756107"/>
                <a:ext cx="272520" cy="176040"/>
              </p14:xfrm>
            </p:contentPart>
          </mc:Choice>
          <mc:Fallback xmlns="">
            <p:pic>
              <p:nvPicPr>
                <p:cNvPr id="3234" name="Ink 3233">
                  <a:extLst>
                    <a:ext uri="{FF2B5EF4-FFF2-40B4-BE49-F238E27FC236}">
                      <a16:creationId xmlns:a16="http://schemas.microsoft.com/office/drawing/2014/main" id="{0FF3818E-780D-4156-8C1C-6BAD031C39F9}"/>
                    </a:ext>
                  </a:extLst>
                </p:cNvPr>
                <p:cNvPicPr/>
                <p:nvPr/>
              </p:nvPicPr>
              <p:blipFill>
                <a:blip r:embed="rId329"/>
                <a:stretch>
                  <a:fillRect/>
                </a:stretch>
              </p:blipFill>
              <p:spPr>
                <a:xfrm>
                  <a:off x="10688790" y="2747107"/>
                  <a:ext cx="290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35" name="Ink 3234">
                  <a:extLst>
                    <a:ext uri="{FF2B5EF4-FFF2-40B4-BE49-F238E27FC236}">
                      <a16:creationId xmlns:a16="http://schemas.microsoft.com/office/drawing/2014/main" id="{72D5B7AD-3449-4B4A-A2AF-3B8FBDE0B08A}"/>
                    </a:ext>
                  </a:extLst>
                </p14:cNvPr>
                <p14:cNvContentPartPr/>
                <p14:nvPr/>
              </p14:nvContentPartPr>
              <p14:xfrm>
                <a:off x="10997310" y="2765107"/>
                <a:ext cx="96480" cy="121320"/>
              </p14:xfrm>
            </p:contentPart>
          </mc:Choice>
          <mc:Fallback xmlns="">
            <p:pic>
              <p:nvPicPr>
                <p:cNvPr id="3235" name="Ink 3234">
                  <a:extLst>
                    <a:ext uri="{FF2B5EF4-FFF2-40B4-BE49-F238E27FC236}">
                      <a16:creationId xmlns:a16="http://schemas.microsoft.com/office/drawing/2014/main" id="{72D5B7AD-3449-4B4A-A2AF-3B8FBDE0B08A}"/>
                    </a:ext>
                  </a:extLst>
                </p:cNvPr>
                <p:cNvPicPr/>
                <p:nvPr/>
              </p:nvPicPr>
              <p:blipFill>
                <a:blip r:embed="rId331"/>
                <a:stretch>
                  <a:fillRect/>
                </a:stretch>
              </p:blipFill>
              <p:spPr>
                <a:xfrm>
                  <a:off x="10988670" y="2756467"/>
                  <a:ext cx="114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236" name="Ink 3235">
                  <a:extLst>
                    <a:ext uri="{FF2B5EF4-FFF2-40B4-BE49-F238E27FC236}">
                      <a16:creationId xmlns:a16="http://schemas.microsoft.com/office/drawing/2014/main" id="{83483DD9-B7D3-4150-8C8B-ECF4AE712161}"/>
                    </a:ext>
                  </a:extLst>
                </p14:cNvPr>
                <p14:cNvContentPartPr/>
                <p14:nvPr/>
              </p14:nvContentPartPr>
              <p14:xfrm>
                <a:off x="11141310" y="2758627"/>
                <a:ext cx="82440" cy="48960"/>
              </p14:xfrm>
            </p:contentPart>
          </mc:Choice>
          <mc:Fallback xmlns="">
            <p:pic>
              <p:nvPicPr>
                <p:cNvPr id="3236" name="Ink 3235">
                  <a:extLst>
                    <a:ext uri="{FF2B5EF4-FFF2-40B4-BE49-F238E27FC236}">
                      <a16:creationId xmlns:a16="http://schemas.microsoft.com/office/drawing/2014/main" id="{83483DD9-B7D3-4150-8C8B-ECF4AE712161}"/>
                    </a:ext>
                  </a:extLst>
                </p:cNvPr>
                <p:cNvPicPr/>
                <p:nvPr/>
              </p:nvPicPr>
              <p:blipFill>
                <a:blip r:embed="rId333"/>
                <a:stretch>
                  <a:fillRect/>
                </a:stretch>
              </p:blipFill>
              <p:spPr>
                <a:xfrm>
                  <a:off x="11132310" y="2749987"/>
                  <a:ext cx="100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238" name="Ink 3237">
                  <a:extLst>
                    <a:ext uri="{FF2B5EF4-FFF2-40B4-BE49-F238E27FC236}">
                      <a16:creationId xmlns:a16="http://schemas.microsoft.com/office/drawing/2014/main" id="{CEF18B3C-0E26-4F07-A087-7E5223218206}"/>
                    </a:ext>
                  </a:extLst>
                </p14:cNvPr>
                <p14:cNvContentPartPr/>
                <p14:nvPr/>
              </p14:nvContentPartPr>
              <p14:xfrm>
                <a:off x="11350110" y="2722627"/>
                <a:ext cx="237240" cy="120960"/>
              </p14:xfrm>
            </p:contentPart>
          </mc:Choice>
          <mc:Fallback xmlns="">
            <p:pic>
              <p:nvPicPr>
                <p:cNvPr id="3238" name="Ink 3237">
                  <a:extLst>
                    <a:ext uri="{FF2B5EF4-FFF2-40B4-BE49-F238E27FC236}">
                      <a16:creationId xmlns:a16="http://schemas.microsoft.com/office/drawing/2014/main" id="{CEF18B3C-0E26-4F07-A087-7E5223218206}"/>
                    </a:ext>
                  </a:extLst>
                </p:cNvPr>
                <p:cNvPicPr/>
                <p:nvPr/>
              </p:nvPicPr>
              <p:blipFill>
                <a:blip r:embed="rId335"/>
                <a:stretch>
                  <a:fillRect/>
                </a:stretch>
              </p:blipFill>
              <p:spPr>
                <a:xfrm>
                  <a:off x="11341470" y="2713627"/>
                  <a:ext cx="254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239" name="Ink 3238">
                  <a:extLst>
                    <a:ext uri="{FF2B5EF4-FFF2-40B4-BE49-F238E27FC236}">
                      <a16:creationId xmlns:a16="http://schemas.microsoft.com/office/drawing/2014/main" id="{85179F96-6F9D-4C2E-BEEB-01AE28203A23}"/>
                    </a:ext>
                  </a:extLst>
                </p14:cNvPr>
                <p14:cNvContentPartPr/>
                <p14:nvPr/>
              </p14:nvContentPartPr>
              <p14:xfrm>
                <a:off x="11631990" y="2781307"/>
                <a:ext cx="173160" cy="135720"/>
              </p14:xfrm>
            </p:contentPart>
          </mc:Choice>
          <mc:Fallback xmlns="">
            <p:pic>
              <p:nvPicPr>
                <p:cNvPr id="3239" name="Ink 3238">
                  <a:extLst>
                    <a:ext uri="{FF2B5EF4-FFF2-40B4-BE49-F238E27FC236}">
                      <a16:creationId xmlns:a16="http://schemas.microsoft.com/office/drawing/2014/main" id="{85179F96-6F9D-4C2E-BEEB-01AE28203A23}"/>
                    </a:ext>
                  </a:extLst>
                </p:cNvPr>
                <p:cNvPicPr/>
                <p:nvPr/>
              </p:nvPicPr>
              <p:blipFill>
                <a:blip r:embed="rId337"/>
                <a:stretch>
                  <a:fillRect/>
                </a:stretch>
              </p:blipFill>
              <p:spPr>
                <a:xfrm>
                  <a:off x="11622990" y="2772667"/>
                  <a:ext cx="190800" cy="153360"/>
                </a:xfrm>
                <a:prstGeom prst="rect">
                  <a:avLst/>
                </a:prstGeom>
              </p:spPr>
            </p:pic>
          </mc:Fallback>
        </mc:AlternateContent>
      </p:grpSp>
      <p:grpSp>
        <p:nvGrpSpPr>
          <p:cNvPr id="3430" name="Group 3429">
            <a:extLst>
              <a:ext uri="{FF2B5EF4-FFF2-40B4-BE49-F238E27FC236}">
                <a16:creationId xmlns:a16="http://schemas.microsoft.com/office/drawing/2014/main" id="{2769A2B1-DBEE-481C-A442-DE5165D7FD15}"/>
              </a:ext>
            </a:extLst>
          </p:cNvPr>
          <p:cNvGrpSpPr/>
          <p:nvPr/>
        </p:nvGrpSpPr>
        <p:grpSpPr>
          <a:xfrm>
            <a:off x="6138030" y="3013507"/>
            <a:ext cx="5880600" cy="2594880"/>
            <a:chOff x="6138030" y="3013507"/>
            <a:chExt cx="5880600" cy="2594880"/>
          </a:xfrm>
        </p:grpSpPr>
        <mc:AlternateContent xmlns:mc="http://schemas.openxmlformats.org/markup-compatibility/2006" xmlns:p14="http://schemas.microsoft.com/office/powerpoint/2010/main">
          <mc:Choice Requires="p14">
            <p:contentPart p14:bwMode="auto" r:id="rId338">
              <p14:nvContentPartPr>
                <p14:cNvPr id="3241" name="Ink 3240">
                  <a:extLst>
                    <a:ext uri="{FF2B5EF4-FFF2-40B4-BE49-F238E27FC236}">
                      <a16:creationId xmlns:a16="http://schemas.microsoft.com/office/drawing/2014/main" id="{C1EF1FD5-CECA-4190-9BDF-8F322F1111A2}"/>
                    </a:ext>
                  </a:extLst>
                </p14:cNvPr>
                <p14:cNvContentPartPr/>
                <p14:nvPr/>
              </p14:nvContentPartPr>
              <p14:xfrm>
                <a:off x="6418110" y="3237787"/>
                <a:ext cx="114120" cy="11160"/>
              </p14:xfrm>
            </p:contentPart>
          </mc:Choice>
          <mc:Fallback xmlns="">
            <p:pic>
              <p:nvPicPr>
                <p:cNvPr id="3241" name="Ink 3240">
                  <a:extLst>
                    <a:ext uri="{FF2B5EF4-FFF2-40B4-BE49-F238E27FC236}">
                      <a16:creationId xmlns:a16="http://schemas.microsoft.com/office/drawing/2014/main" id="{C1EF1FD5-CECA-4190-9BDF-8F322F1111A2}"/>
                    </a:ext>
                  </a:extLst>
                </p:cNvPr>
                <p:cNvPicPr/>
                <p:nvPr/>
              </p:nvPicPr>
              <p:blipFill>
                <a:blip r:embed="rId339"/>
                <a:stretch>
                  <a:fillRect/>
                </a:stretch>
              </p:blipFill>
              <p:spPr>
                <a:xfrm>
                  <a:off x="6409470" y="3228787"/>
                  <a:ext cx="131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242" name="Ink 3241">
                  <a:extLst>
                    <a:ext uri="{FF2B5EF4-FFF2-40B4-BE49-F238E27FC236}">
                      <a16:creationId xmlns:a16="http://schemas.microsoft.com/office/drawing/2014/main" id="{E0446F0A-448D-471C-A272-E6C4369F3E46}"/>
                    </a:ext>
                  </a:extLst>
                </p14:cNvPr>
                <p14:cNvContentPartPr/>
                <p14:nvPr/>
              </p14:nvContentPartPr>
              <p14:xfrm>
                <a:off x="6638070" y="3147787"/>
                <a:ext cx="158400" cy="137160"/>
              </p14:xfrm>
            </p:contentPart>
          </mc:Choice>
          <mc:Fallback xmlns="">
            <p:pic>
              <p:nvPicPr>
                <p:cNvPr id="3242" name="Ink 3241">
                  <a:extLst>
                    <a:ext uri="{FF2B5EF4-FFF2-40B4-BE49-F238E27FC236}">
                      <a16:creationId xmlns:a16="http://schemas.microsoft.com/office/drawing/2014/main" id="{E0446F0A-448D-471C-A272-E6C4369F3E46}"/>
                    </a:ext>
                  </a:extLst>
                </p:cNvPr>
                <p:cNvPicPr/>
                <p:nvPr/>
              </p:nvPicPr>
              <p:blipFill>
                <a:blip r:embed="rId341"/>
                <a:stretch>
                  <a:fillRect/>
                </a:stretch>
              </p:blipFill>
              <p:spPr>
                <a:xfrm>
                  <a:off x="6629430" y="3139147"/>
                  <a:ext cx="176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243" name="Ink 3242">
                  <a:extLst>
                    <a:ext uri="{FF2B5EF4-FFF2-40B4-BE49-F238E27FC236}">
                      <a16:creationId xmlns:a16="http://schemas.microsoft.com/office/drawing/2014/main" id="{E6A127DB-D9B5-448F-B183-CA4CBEC3DC8D}"/>
                    </a:ext>
                  </a:extLst>
                </p14:cNvPr>
                <p14:cNvContentPartPr/>
                <p14:nvPr/>
              </p14:nvContentPartPr>
              <p14:xfrm>
                <a:off x="7032630" y="3167227"/>
                <a:ext cx="341280" cy="90720"/>
              </p14:xfrm>
            </p:contentPart>
          </mc:Choice>
          <mc:Fallback xmlns="">
            <p:pic>
              <p:nvPicPr>
                <p:cNvPr id="3243" name="Ink 3242">
                  <a:extLst>
                    <a:ext uri="{FF2B5EF4-FFF2-40B4-BE49-F238E27FC236}">
                      <a16:creationId xmlns:a16="http://schemas.microsoft.com/office/drawing/2014/main" id="{E6A127DB-D9B5-448F-B183-CA4CBEC3DC8D}"/>
                    </a:ext>
                  </a:extLst>
                </p:cNvPr>
                <p:cNvPicPr/>
                <p:nvPr/>
              </p:nvPicPr>
              <p:blipFill>
                <a:blip r:embed="rId343"/>
                <a:stretch>
                  <a:fillRect/>
                </a:stretch>
              </p:blipFill>
              <p:spPr>
                <a:xfrm>
                  <a:off x="7023990" y="3158227"/>
                  <a:ext cx="358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244" name="Ink 3243">
                  <a:extLst>
                    <a:ext uri="{FF2B5EF4-FFF2-40B4-BE49-F238E27FC236}">
                      <a16:creationId xmlns:a16="http://schemas.microsoft.com/office/drawing/2014/main" id="{D2C44964-072B-4A78-8238-EC6AF2581E1A}"/>
                    </a:ext>
                  </a:extLst>
                </p14:cNvPr>
                <p14:cNvContentPartPr/>
                <p14:nvPr/>
              </p14:nvContentPartPr>
              <p14:xfrm>
                <a:off x="7404150" y="3117547"/>
                <a:ext cx="199440" cy="134280"/>
              </p14:xfrm>
            </p:contentPart>
          </mc:Choice>
          <mc:Fallback xmlns="">
            <p:pic>
              <p:nvPicPr>
                <p:cNvPr id="3244" name="Ink 3243">
                  <a:extLst>
                    <a:ext uri="{FF2B5EF4-FFF2-40B4-BE49-F238E27FC236}">
                      <a16:creationId xmlns:a16="http://schemas.microsoft.com/office/drawing/2014/main" id="{D2C44964-072B-4A78-8238-EC6AF2581E1A}"/>
                    </a:ext>
                  </a:extLst>
                </p:cNvPr>
                <p:cNvPicPr/>
                <p:nvPr/>
              </p:nvPicPr>
              <p:blipFill>
                <a:blip r:embed="rId345"/>
                <a:stretch>
                  <a:fillRect/>
                </a:stretch>
              </p:blipFill>
              <p:spPr>
                <a:xfrm>
                  <a:off x="7395150" y="3108547"/>
                  <a:ext cx="217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245" name="Ink 3244">
                  <a:extLst>
                    <a:ext uri="{FF2B5EF4-FFF2-40B4-BE49-F238E27FC236}">
                      <a16:creationId xmlns:a16="http://schemas.microsoft.com/office/drawing/2014/main" id="{F0DA7260-8ADC-46A3-8876-EDE2A402552B}"/>
                    </a:ext>
                  </a:extLst>
                </p14:cNvPr>
                <p14:cNvContentPartPr/>
                <p14:nvPr/>
              </p14:nvContentPartPr>
              <p14:xfrm>
                <a:off x="7517190" y="3099547"/>
                <a:ext cx="39240" cy="30600"/>
              </p14:xfrm>
            </p:contentPart>
          </mc:Choice>
          <mc:Fallback xmlns="">
            <p:pic>
              <p:nvPicPr>
                <p:cNvPr id="3245" name="Ink 3244">
                  <a:extLst>
                    <a:ext uri="{FF2B5EF4-FFF2-40B4-BE49-F238E27FC236}">
                      <a16:creationId xmlns:a16="http://schemas.microsoft.com/office/drawing/2014/main" id="{F0DA7260-8ADC-46A3-8876-EDE2A402552B}"/>
                    </a:ext>
                  </a:extLst>
                </p:cNvPr>
                <p:cNvPicPr/>
                <p:nvPr/>
              </p:nvPicPr>
              <p:blipFill>
                <a:blip r:embed="rId347"/>
                <a:stretch>
                  <a:fillRect/>
                </a:stretch>
              </p:blipFill>
              <p:spPr>
                <a:xfrm>
                  <a:off x="7508550" y="3090547"/>
                  <a:ext cx="56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246" name="Ink 3245">
                  <a:extLst>
                    <a:ext uri="{FF2B5EF4-FFF2-40B4-BE49-F238E27FC236}">
                      <a16:creationId xmlns:a16="http://schemas.microsoft.com/office/drawing/2014/main" id="{7C86F7F7-4CF8-40E8-B0E2-7ADA2B6B2A77}"/>
                    </a:ext>
                  </a:extLst>
                </p14:cNvPr>
                <p14:cNvContentPartPr/>
                <p14:nvPr/>
              </p14:nvContentPartPr>
              <p14:xfrm>
                <a:off x="7623030" y="3179107"/>
                <a:ext cx="310680" cy="66240"/>
              </p14:xfrm>
            </p:contentPart>
          </mc:Choice>
          <mc:Fallback xmlns="">
            <p:pic>
              <p:nvPicPr>
                <p:cNvPr id="3246" name="Ink 3245">
                  <a:extLst>
                    <a:ext uri="{FF2B5EF4-FFF2-40B4-BE49-F238E27FC236}">
                      <a16:creationId xmlns:a16="http://schemas.microsoft.com/office/drawing/2014/main" id="{7C86F7F7-4CF8-40E8-B0E2-7ADA2B6B2A77}"/>
                    </a:ext>
                  </a:extLst>
                </p:cNvPr>
                <p:cNvPicPr/>
                <p:nvPr/>
              </p:nvPicPr>
              <p:blipFill>
                <a:blip r:embed="rId349"/>
                <a:stretch>
                  <a:fillRect/>
                </a:stretch>
              </p:blipFill>
              <p:spPr>
                <a:xfrm>
                  <a:off x="7614030" y="3170107"/>
                  <a:ext cx="328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247" name="Ink 3246">
                  <a:extLst>
                    <a:ext uri="{FF2B5EF4-FFF2-40B4-BE49-F238E27FC236}">
                      <a16:creationId xmlns:a16="http://schemas.microsoft.com/office/drawing/2014/main" id="{A2D5ADFA-93B1-40F7-8C63-81F252696B4F}"/>
                    </a:ext>
                  </a:extLst>
                </p14:cNvPr>
                <p14:cNvContentPartPr/>
                <p14:nvPr/>
              </p14:nvContentPartPr>
              <p14:xfrm>
                <a:off x="7944150" y="3111427"/>
                <a:ext cx="317520" cy="139320"/>
              </p14:xfrm>
            </p:contentPart>
          </mc:Choice>
          <mc:Fallback xmlns="">
            <p:pic>
              <p:nvPicPr>
                <p:cNvPr id="3247" name="Ink 3246">
                  <a:extLst>
                    <a:ext uri="{FF2B5EF4-FFF2-40B4-BE49-F238E27FC236}">
                      <a16:creationId xmlns:a16="http://schemas.microsoft.com/office/drawing/2014/main" id="{A2D5ADFA-93B1-40F7-8C63-81F252696B4F}"/>
                    </a:ext>
                  </a:extLst>
                </p:cNvPr>
                <p:cNvPicPr/>
                <p:nvPr/>
              </p:nvPicPr>
              <p:blipFill>
                <a:blip r:embed="rId351"/>
                <a:stretch>
                  <a:fillRect/>
                </a:stretch>
              </p:blipFill>
              <p:spPr>
                <a:xfrm>
                  <a:off x="7935150" y="3102427"/>
                  <a:ext cx="335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248" name="Ink 3247">
                  <a:extLst>
                    <a:ext uri="{FF2B5EF4-FFF2-40B4-BE49-F238E27FC236}">
                      <a16:creationId xmlns:a16="http://schemas.microsoft.com/office/drawing/2014/main" id="{588AFA35-727B-49B2-9030-0AF17C11528A}"/>
                    </a:ext>
                  </a:extLst>
                </p14:cNvPr>
                <p14:cNvContentPartPr/>
                <p14:nvPr/>
              </p14:nvContentPartPr>
              <p14:xfrm>
                <a:off x="8450310" y="3124027"/>
                <a:ext cx="319320" cy="127440"/>
              </p14:xfrm>
            </p:contentPart>
          </mc:Choice>
          <mc:Fallback xmlns="">
            <p:pic>
              <p:nvPicPr>
                <p:cNvPr id="3248" name="Ink 3247">
                  <a:extLst>
                    <a:ext uri="{FF2B5EF4-FFF2-40B4-BE49-F238E27FC236}">
                      <a16:creationId xmlns:a16="http://schemas.microsoft.com/office/drawing/2014/main" id="{588AFA35-727B-49B2-9030-0AF17C11528A}"/>
                    </a:ext>
                  </a:extLst>
                </p:cNvPr>
                <p:cNvPicPr/>
                <p:nvPr/>
              </p:nvPicPr>
              <p:blipFill>
                <a:blip r:embed="rId353"/>
                <a:stretch>
                  <a:fillRect/>
                </a:stretch>
              </p:blipFill>
              <p:spPr>
                <a:xfrm>
                  <a:off x="8441670" y="3115027"/>
                  <a:ext cx="336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249" name="Ink 3248">
                  <a:extLst>
                    <a:ext uri="{FF2B5EF4-FFF2-40B4-BE49-F238E27FC236}">
                      <a16:creationId xmlns:a16="http://schemas.microsoft.com/office/drawing/2014/main" id="{F6A5DDAA-953A-462F-8AFF-92BE5646BB90}"/>
                    </a:ext>
                  </a:extLst>
                </p14:cNvPr>
                <p14:cNvContentPartPr/>
                <p14:nvPr/>
              </p14:nvContentPartPr>
              <p14:xfrm>
                <a:off x="8874390" y="3073627"/>
                <a:ext cx="362160" cy="304920"/>
              </p14:xfrm>
            </p:contentPart>
          </mc:Choice>
          <mc:Fallback xmlns="">
            <p:pic>
              <p:nvPicPr>
                <p:cNvPr id="3249" name="Ink 3248">
                  <a:extLst>
                    <a:ext uri="{FF2B5EF4-FFF2-40B4-BE49-F238E27FC236}">
                      <a16:creationId xmlns:a16="http://schemas.microsoft.com/office/drawing/2014/main" id="{F6A5DDAA-953A-462F-8AFF-92BE5646BB90}"/>
                    </a:ext>
                  </a:extLst>
                </p:cNvPr>
                <p:cNvPicPr/>
                <p:nvPr/>
              </p:nvPicPr>
              <p:blipFill>
                <a:blip r:embed="rId355"/>
                <a:stretch>
                  <a:fillRect/>
                </a:stretch>
              </p:blipFill>
              <p:spPr>
                <a:xfrm>
                  <a:off x="8865390" y="3064627"/>
                  <a:ext cx="3798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250" name="Ink 3249">
                  <a:extLst>
                    <a:ext uri="{FF2B5EF4-FFF2-40B4-BE49-F238E27FC236}">
                      <a16:creationId xmlns:a16="http://schemas.microsoft.com/office/drawing/2014/main" id="{A6ED52A6-CB6E-4514-8F49-82C7519E0238}"/>
                    </a:ext>
                  </a:extLst>
                </p14:cNvPr>
                <p14:cNvContentPartPr/>
                <p14:nvPr/>
              </p14:nvContentPartPr>
              <p14:xfrm>
                <a:off x="9309630" y="3180907"/>
                <a:ext cx="140040" cy="69480"/>
              </p14:xfrm>
            </p:contentPart>
          </mc:Choice>
          <mc:Fallback xmlns="">
            <p:pic>
              <p:nvPicPr>
                <p:cNvPr id="3250" name="Ink 3249">
                  <a:extLst>
                    <a:ext uri="{FF2B5EF4-FFF2-40B4-BE49-F238E27FC236}">
                      <a16:creationId xmlns:a16="http://schemas.microsoft.com/office/drawing/2014/main" id="{A6ED52A6-CB6E-4514-8F49-82C7519E0238}"/>
                    </a:ext>
                  </a:extLst>
                </p:cNvPr>
                <p:cNvPicPr/>
                <p:nvPr/>
              </p:nvPicPr>
              <p:blipFill>
                <a:blip r:embed="rId357"/>
                <a:stretch>
                  <a:fillRect/>
                </a:stretch>
              </p:blipFill>
              <p:spPr>
                <a:xfrm>
                  <a:off x="9300630" y="3172267"/>
                  <a:ext cx="157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251" name="Ink 3250">
                  <a:extLst>
                    <a:ext uri="{FF2B5EF4-FFF2-40B4-BE49-F238E27FC236}">
                      <a16:creationId xmlns:a16="http://schemas.microsoft.com/office/drawing/2014/main" id="{4901BCB2-CAA7-4869-B85F-3F128883ED45}"/>
                    </a:ext>
                  </a:extLst>
                </p14:cNvPr>
                <p14:cNvContentPartPr/>
                <p14:nvPr/>
              </p14:nvContentPartPr>
              <p14:xfrm>
                <a:off x="9473790" y="3148867"/>
                <a:ext cx="360" cy="360"/>
              </p14:xfrm>
            </p:contentPart>
          </mc:Choice>
          <mc:Fallback xmlns="">
            <p:pic>
              <p:nvPicPr>
                <p:cNvPr id="3251" name="Ink 3250">
                  <a:extLst>
                    <a:ext uri="{FF2B5EF4-FFF2-40B4-BE49-F238E27FC236}">
                      <a16:creationId xmlns:a16="http://schemas.microsoft.com/office/drawing/2014/main" id="{4901BCB2-CAA7-4869-B85F-3F128883ED45}"/>
                    </a:ext>
                  </a:extLst>
                </p:cNvPr>
                <p:cNvPicPr/>
                <p:nvPr/>
              </p:nvPicPr>
              <p:blipFill>
                <a:blip r:embed="rId206"/>
                <a:stretch>
                  <a:fillRect/>
                </a:stretch>
              </p:blipFill>
              <p:spPr>
                <a:xfrm>
                  <a:off x="9465150" y="314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52" name="Ink 3251">
                  <a:extLst>
                    <a:ext uri="{FF2B5EF4-FFF2-40B4-BE49-F238E27FC236}">
                      <a16:creationId xmlns:a16="http://schemas.microsoft.com/office/drawing/2014/main" id="{5BA59260-D6C5-47F5-81A2-AC270FD5FBE5}"/>
                    </a:ext>
                  </a:extLst>
                </p14:cNvPr>
                <p14:cNvContentPartPr/>
                <p14:nvPr/>
              </p14:nvContentPartPr>
              <p14:xfrm>
                <a:off x="9487470" y="3152107"/>
                <a:ext cx="109440" cy="80640"/>
              </p14:xfrm>
            </p:contentPart>
          </mc:Choice>
          <mc:Fallback xmlns="">
            <p:pic>
              <p:nvPicPr>
                <p:cNvPr id="3252" name="Ink 3251">
                  <a:extLst>
                    <a:ext uri="{FF2B5EF4-FFF2-40B4-BE49-F238E27FC236}">
                      <a16:creationId xmlns:a16="http://schemas.microsoft.com/office/drawing/2014/main" id="{5BA59260-D6C5-47F5-81A2-AC270FD5FBE5}"/>
                    </a:ext>
                  </a:extLst>
                </p:cNvPr>
                <p:cNvPicPr/>
                <p:nvPr/>
              </p:nvPicPr>
              <p:blipFill>
                <a:blip r:embed="rId360"/>
                <a:stretch>
                  <a:fillRect/>
                </a:stretch>
              </p:blipFill>
              <p:spPr>
                <a:xfrm>
                  <a:off x="9478470" y="3143107"/>
                  <a:ext cx="127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253" name="Ink 3252">
                  <a:extLst>
                    <a:ext uri="{FF2B5EF4-FFF2-40B4-BE49-F238E27FC236}">
                      <a16:creationId xmlns:a16="http://schemas.microsoft.com/office/drawing/2014/main" id="{FE47DC4F-E9CE-45D6-B952-EAE2C5B04248}"/>
                    </a:ext>
                  </a:extLst>
                </p14:cNvPr>
                <p14:cNvContentPartPr/>
                <p14:nvPr/>
              </p14:nvContentPartPr>
              <p14:xfrm>
                <a:off x="9621750" y="3136987"/>
                <a:ext cx="156240" cy="104400"/>
              </p14:xfrm>
            </p:contentPart>
          </mc:Choice>
          <mc:Fallback xmlns="">
            <p:pic>
              <p:nvPicPr>
                <p:cNvPr id="3253" name="Ink 3252">
                  <a:extLst>
                    <a:ext uri="{FF2B5EF4-FFF2-40B4-BE49-F238E27FC236}">
                      <a16:creationId xmlns:a16="http://schemas.microsoft.com/office/drawing/2014/main" id="{FE47DC4F-E9CE-45D6-B952-EAE2C5B04248}"/>
                    </a:ext>
                  </a:extLst>
                </p:cNvPr>
                <p:cNvPicPr/>
                <p:nvPr/>
              </p:nvPicPr>
              <p:blipFill>
                <a:blip r:embed="rId362"/>
                <a:stretch>
                  <a:fillRect/>
                </a:stretch>
              </p:blipFill>
              <p:spPr>
                <a:xfrm>
                  <a:off x="9612750" y="3127987"/>
                  <a:ext cx="173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54" name="Ink 3253">
                  <a:extLst>
                    <a:ext uri="{FF2B5EF4-FFF2-40B4-BE49-F238E27FC236}">
                      <a16:creationId xmlns:a16="http://schemas.microsoft.com/office/drawing/2014/main" id="{7D27307E-318F-4600-87BA-01C2F83F368B}"/>
                    </a:ext>
                  </a:extLst>
                </p14:cNvPr>
                <p14:cNvContentPartPr/>
                <p14:nvPr/>
              </p14:nvContentPartPr>
              <p14:xfrm>
                <a:off x="9990030" y="3145627"/>
                <a:ext cx="338400" cy="97920"/>
              </p14:xfrm>
            </p:contentPart>
          </mc:Choice>
          <mc:Fallback xmlns="">
            <p:pic>
              <p:nvPicPr>
                <p:cNvPr id="3254" name="Ink 3253">
                  <a:extLst>
                    <a:ext uri="{FF2B5EF4-FFF2-40B4-BE49-F238E27FC236}">
                      <a16:creationId xmlns:a16="http://schemas.microsoft.com/office/drawing/2014/main" id="{7D27307E-318F-4600-87BA-01C2F83F368B}"/>
                    </a:ext>
                  </a:extLst>
                </p:cNvPr>
                <p:cNvPicPr/>
                <p:nvPr/>
              </p:nvPicPr>
              <p:blipFill>
                <a:blip r:embed="rId364"/>
                <a:stretch>
                  <a:fillRect/>
                </a:stretch>
              </p:blipFill>
              <p:spPr>
                <a:xfrm>
                  <a:off x="9981030" y="3136627"/>
                  <a:ext cx="356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257" name="Ink 3256">
                  <a:extLst>
                    <a:ext uri="{FF2B5EF4-FFF2-40B4-BE49-F238E27FC236}">
                      <a16:creationId xmlns:a16="http://schemas.microsoft.com/office/drawing/2014/main" id="{140EF63C-85CD-4FC3-8D68-1BCCCD7CBCAF}"/>
                    </a:ext>
                  </a:extLst>
                </p14:cNvPr>
                <p14:cNvContentPartPr/>
                <p14:nvPr/>
              </p14:nvContentPartPr>
              <p14:xfrm>
                <a:off x="10474590" y="3079747"/>
                <a:ext cx="180720" cy="133920"/>
              </p14:xfrm>
            </p:contentPart>
          </mc:Choice>
          <mc:Fallback xmlns="">
            <p:pic>
              <p:nvPicPr>
                <p:cNvPr id="3257" name="Ink 3256">
                  <a:extLst>
                    <a:ext uri="{FF2B5EF4-FFF2-40B4-BE49-F238E27FC236}">
                      <a16:creationId xmlns:a16="http://schemas.microsoft.com/office/drawing/2014/main" id="{140EF63C-85CD-4FC3-8D68-1BCCCD7CBCAF}"/>
                    </a:ext>
                  </a:extLst>
                </p:cNvPr>
                <p:cNvPicPr/>
                <p:nvPr/>
              </p:nvPicPr>
              <p:blipFill>
                <a:blip r:embed="rId366"/>
                <a:stretch>
                  <a:fillRect/>
                </a:stretch>
              </p:blipFill>
              <p:spPr>
                <a:xfrm>
                  <a:off x="10465950" y="3071107"/>
                  <a:ext cx="198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258" name="Ink 3257">
                  <a:extLst>
                    <a:ext uri="{FF2B5EF4-FFF2-40B4-BE49-F238E27FC236}">
                      <a16:creationId xmlns:a16="http://schemas.microsoft.com/office/drawing/2014/main" id="{3DB980FE-C7E8-4FA6-AD6D-A19BDC8614B3}"/>
                    </a:ext>
                  </a:extLst>
                </p14:cNvPr>
                <p14:cNvContentPartPr/>
                <p14:nvPr/>
              </p14:nvContentPartPr>
              <p14:xfrm>
                <a:off x="10747110" y="3106387"/>
                <a:ext cx="486360" cy="114480"/>
              </p14:xfrm>
            </p:contentPart>
          </mc:Choice>
          <mc:Fallback xmlns="">
            <p:pic>
              <p:nvPicPr>
                <p:cNvPr id="3258" name="Ink 3257">
                  <a:extLst>
                    <a:ext uri="{FF2B5EF4-FFF2-40B4-BE49-F238E27FC236}">
                      <a16:creationId xmlns:a16="http://schemas.microsoft.com/office/drawing/2014/main" id="{3DB980FE-C7E8-4FA6-AD6D-A19BDC8614B3}"/>
                    </a:ext>
                  </a:extLst>
                </p:cNvPr>
                <p:cNvPicPr/>
                <p:nvPr/>
              </p:nvPicPr>
              <p:blipFill>
                <a:blip r:embed="rId368"/>
                <a:stretch>
                  <a:fillRect/>
                </a:stretch>
              </p:blipFill>
              <p:spPr>
                <a:xfrm>
                  <a:off x="10738110" y="3097387"/>
                  <a:ext cx="504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259" name="Ink 3258">
                  <a:extLst>
                    <a:ext uri="{FF2B5EF4-FFF2-40B4-BE49-F238E27FC236}">
                      <a16:creationId xmlns:a16="http://schemas.microsoft.com/office/drawing/2014/main" id="{6CE9C91D-9712-4207-A240-DBBA5E62913A}"/>
                    </a:ext>
                  </a:extLst>
                </p14:cNvPr>
                <p14:cNvContentPartPr/>
                <p14:nvPr/>
              </p14:nvContentPartPr>
              <p14:xfrm>
                <a:off x="11223390" y="3084067"/>
                <a:ext cx="360" cy="360"/>
              </p14:xfrm>
            </p:contentPart>
          </mc:Choice>
          <mc:Fallback xmlns="">
            <p:pic>
              <p:nvPicPr>
                <p:cNvPr id="3259" name="Ink 3258">
                  <a:extLst>
                    <a:ext uri="{FF2B5EF4-FFF2-40B4-BE49-F238E27FC236}">
                      <a16:creationId xmlns:a16="http://schemas.microsoft.com/office/drawing/2014/main" id="{6CE9C91D-9712-4207-A240-DBBA5E62913A}"/>
                    </a:ext>
                  </a:extLst>
                </p:cNvPr>
                <p:cNvPicPr/>
                <p:nvPr/>
              </p:nvPicPr>
              <p:blipFill>
                <a:blip r:embed="rId206"/>
                <a:stretch>
                  <a:fillRect/>
                </a:stretch>
              </p:blipFill>
              <p:spPr>
                <a:xfrm>
                  <a:off x="11214390" y="3075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260" name="Ink 3259">
                  <a:extLst>
                    <a:ext uri="{FF2B5EF4-FFF2-40B4-BE49-F238E27FC236}">
                      <a16:creationId xmlns:a16="http://schemas.microsoft.com/office/drawing/2014/main" id="{B7D80620-0D98-49CD-924B-85D920A3B5DA}"/>
                    </a:ext>
                  </a:extLst>
                </p14:cNvPr>
                <p14:cNvContentPartPr/>
                <p14:nvPr/>
              </p14:nvContentPartPr>
              <p14:xfrm>
                <a:off x="11251470" y="3108907"/>
                <a:ext cx="116280" cy="84960"/>
              </p14:xfrm>
            </p:contentPart>
          </mc:Choice>
          <mc:Fallback xmlns="">
            <p:pic>
              <p:nvPicPr>
                <p:cNvPr id="3260" name="Ink 3259">
                  <a:extLst>
                    <a:ext uri="{FF2B5EF4-FFF2-40B4-BE49-F238E27FC236}">
                      <a16:creationId xmlns:a16="http://schemas.microsoft.com/office/drawing/2014/main" id="{B7D80620-0D98-49CD-924B-85D920A3B5DA}"/>
                    </a:ext>
                  </a:extLst>
                </p:cNvPr>
                <p:cNvPicPr/>
                <p:nvPr/>
              </p:nvPicPr>
              <p:blipFill>
                <a:blip r:embed="rId371"/>
                <a:stretch>
                  <a:fillRect/>
                </a:stretch>
              </p:blipFill>
              <p:spPr>
                <a:xfrm>
                  <a:off x="11242830" y="3099907"/>
                  <a:ext cx="133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261" name="Ink 3260">
                  <a:extLst>
                    <a:ext uri="{FF2B5EF4-FFF2-40B4-BE49-F238E27FC236}">
                      <a16:creationId xmlns:a16="http://schemas.microsoft.com/office/drawing/2014/main" id="{D8FF46FF-E611-4E25-84D1-181ED76A8F1F}"/>
                    </a:ext>
                  </a:extLst>
                </p14:cNvPr>
                <p14:cNvContentPartPr/>
                <p14:nvPr/>
              </p14:nvContentPartPr>
              <p14:xfrm>
                <a:off x="11436510" y="3111427"/>
                <a:ext cx="169560" cy="97560"/>
              </p14:xfrm>
            </p:contentPart>
          </mc:Choice>
          <mc:Fallback xmlns="">
            <p:pic>
              <p:nvPicPr>
                <p:cNvPr id="3261" name="Ink 3260">
                  <a:extLst>
                    <a:ext uri="{FF2B5EF4-FFF2-40B4-BE49-F238E27FC236}">
                      <a16:creationId xmlns:a16="http://schemas.microsoft.com/office/drawing/2014/main" id="{D8FF46FF-E611-4E25-84D1-181ED76A8F1F}"/>
                    </a:ext>
                  </a:extLst>
                </p:cNvPr>
                <p:cNvPicPr/>
                <p:nvPr/>
              </p:nvPicPr>
              <p:blipFill>
                <a:blip r:embed="rId373"/>
                <a:stretch>
                  <a:fillRect/>
                </a:stretch>
              </p:blipFill>
              <p:spPr>
                <a:xfrm>
                  <a:off x="11427870" y="3102787"/>
                  <a:ext cx="187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62" name="Ink 3261">
                  <a:extLst>
                    <a:ext uri="{FF2B5EF4-FFF2-40B4-BE49-F238E27FC236}">
                      <a16:creationId xmlns:a16="http://schemas.microsoft.com/office/drawing/2014/main" id="{48F304D5-10FD-4CB7-A39D-29DFD7FB3AC3}"/>
                    </a:ext>
                  </a:extLst>
                </p14:cNvPr>
                <p14:cNvContentPartPr/>
                <p14:nvPr/>
              </p14:nvContentPartPr>
              <p14:xfrm>
                <a:off x="10878870" y="3013507"/>
                <a:ext cx="101160" cy="83520"/>
              </p14:xfrm>
            </p:contentPart>
          </mc:Choice>
          <mc:Fallback xmlns="">
            <p:pic>
              <p:nvPicPr>
                <p:cNvPr id="3262" name="Ink 3261">
                  <a:extLst>
                    <a:ext uri="{FF2B5EF4-FFF2-40B4-BE49-F238E27FC236}">
                      <a16:creationId xmlns:a16="http://schemas.microsoft.com/office/drawing/2014/main" id="{48F304D5-10FD-4CB7-A39D-29DFD7FB3AC3}"/>
                    </a:ext>
                  </a:extLst>
                </p:cNvPr>
                <p:cNvPicPr/>
                <p:nvPr/>
              </p:nvPicPr>
              <p:blipFill>
                <a:blip r:embed="rId375"/>
                <a:stretch>
                  <a:fillRect/>
                </a:stretch>
              </p:blipFill>
              <p:spPr>
                <a:xfrm>
                  <a:off x="10869870" y="3004507"/>
                  <a:ext cx="118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264" name="Ink 3263">
                  <a:extLst>
                    <a:ext uri="{FF2B5EF4-FFF2-40B4-BE49-F238E27FC236}">
                      <a16:creationId xmlns:a16="http://schemas.microsoft.com/office/drawing/2014/main" id="{07CF8EAC-1F43-416A-9E5D-CE87A9139426}"/>
                    </a:ext>
                  </a:extLst>
                </p14:cNvPr>
                <p14:cNvContentPartPr/>
                <p14:nvPr/>
              </p14:nvContentPartPr>
              <p14:xfrm>
                <a:off x="6361590" y="3553867"/>
                <a:ext cx="201240" cy="4320"/>
              </p14:xfrm>
            </p:contentPart>
          </mc:Choice>
          <mc:Fallback xmlns="">
            <p:pic>
              <p:nvPicPr>
                <p:cNvPr id="3264" name="Ink 3263">
                  <a:extLst>
                    <a:ext uri="{FF2B5EF4-FFF2-40B4-BE49-F238E27FC236}">
                      <a16:creationId xmlns:a16="http://schemas.microsoft.com/office/drawing/2014/main" id="{07CF8EAC-1F43-416A-9E5D-CE87A9139426}"/>
                    </a:ext>
                  </a:extLst>
                </p:cNvPr>
                <p:cNvPicPr/>
                <p:nvPr/>
              </p:nvPicPr>
              <p:blipFill>
                <a:blip r:embed="rId377"/>
                <a:stretch>
                  <a:fillRect/>
                </a:stretch>
              </p:blipFill>
              <p:spPr>
                <a:xfrm>
                  <a:off x="6352950" y="3544867"/>
                  <a:ext cx="218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65" name="Ink 3264">
                  <a:extLst>
                    <a:ext uri="{FF2B5EF4-FFF2-40B4-BE49-F238E27FC236}">
                      <a16:creationId xmlns:a16="http://schemas.microsoft.com/office/drawing/2014/main" id="{AC6DDDE5-A36E-4D6B-804C-7BF01C323B36}"/>
                    </a:ext>
                  </a:extLst>
                </p14:cNvPr>
                <p14:cNvContentPartPr/>
                <p14:nvPr/>
              </p14:nvContentPartPr>
              <p14:xfrm>
                <a:off x="6755070" y="3456307"/>
                <a:ext cx="426600" cy="144360"/>
              </p14:xfrm>
            </p:contentPart>
          </mc:Choice>
          <mc:Fallback xmlns="">
            <p:pic>
              <p:nvPicPr>
                <p:cNvPr id="3265" name="Ink 3264">
                  <a:extLst>
                    <a:ext uri="{FF2B5EF4-FFF2-40B4-BE49-F238E27FC236}">
                      <a16:creationId xmlns:a16="http://schemas.microsoft.com/office/drawing/2014/main" id="{AC6DDDE5-A36E-4D6B-804C-7BF01C323B36}"/>
                    </a:ext>
                  </a:extLst>
                </p:cNvPr>
                <p:cNvPicPr/>
                <p:nvPr/>
              </p:nvPicPr>
              <p:blipFill>
                <a:blip r:embed="rId379"/>
                <a:stretch>
                  <a:fillRect/>
                </a:stretch>
              </p:blipFill>
              <p:spPr>
                <a:xfrm>
                  <a:off x="6746070" y="3447307"/>
                  <a:ext cx="444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266" name="Ink 3265">
                  <a:extLst>
                    <a:ext uri="{FF2B5EF4-FFF2-40B4-BE49-F238E27FC236}">
                      <a16:creationId xmlns:a16="http://schemas.microsoft.com/office/drawing/2014/main" id="{E7419239-43F2-41CB-B382-3FBF1D09FEFA}"/>
                    </a:ext>
                  </a:extLst>
                </p14:cNvPr>
                <p14:cNvContentPartPr/>
                <p14:nvPr/>
              </p14:nvContentPartPr>
              <p14:xfrm>
                <a:off x="7164750" y="3458467"/>
                <a:ext cx="360" cy="360"/>
              </p14:xfrm>
            </p:contentPart>
          </mc:Choice>
          <mc:Fallback xmlns="">
            <p:pic>
              <p:nvPicPr>
                <p:cNvPr id="3266" name="Ink 3265">
                  <a:extLst>
                    <a:ext uri="{FF2B5EF4-FFF2-40B4-BE49-F238E27FC236}">
                      <a16:creationId xmlns:a16="http://schemas.microsoft.com/office/drawing/2014/main" id="{E7419239-43F2-41CB-B382-3FBF1D09FEFA}"/>
                    </a:ext>
                  </a:extLst>
                </p:cNvPr>
                <p:cNvPicPr/>
                <p:nvPr/>
              </p:nvPicPr>
              <p:blipFill>
                <a:blip r:embed="rId206"/>
                <a:stretch>
                  <a:fillRect/>
                </a:stretch>
              </p:blipFill>
              <p:spPr>
                <a:xfrm>
                  <a:off x="7155750" y="3449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267" name="Ink 3266">
                  <a:extLst>
                    <a:ext uri="{FF2B5EF4-FFF2-40B4-BE49-F238E27FC236}">
                      <a16:creationId xmlns:a16="http://schemas.microsoft.com/office/drawing/2014/main" id="{9A122960-5DFE-4EC0-85C2-DDB6766F334C}"/>
                    </a:ext>
                  </a:extLst>
                </p14:cNvPr>
                <p14:cNvContentPartPr/>
                <p14:nvPr/>
              </p14:nvContentPartPr>
              <p14:xfrm>
                <a:off x="7196790" y="3471787"/>
                <a:ext cx="109080" cy="82800"/>
              </p14:xfrm>
            </p:contentPart>
          </mc:Choice>
          <mc:Fallback xmlns="">
            <p:pic>
              <p:nvPicPr>
                <p:cNvPr id="3267" name="Ink 3266">
                  <a:extLst>
                    <a:ext uri="{FF2B5EF4-FFF2-40B4-BE49-F238E27FC236}">
                      <a16:creationId xmlns:a16="http://schemas.microsoft.com/office/drawing/2014/main" id="{9A122960-5DFE-4EC0-85C2-DDB6766F334C}"/>
                    </a:ext>
                  </a:extLst>
                </p:cNvPr>
                <p:cNvPicPr/>
                <p:nvPr/>
              </p:nvPicPr>
              <p:blipFill>
                <a:blip r:embed="rId382"/>
                <a:stretch>
                  <a:fillRect/>
                </a:stretch>
              </p:blipFill>
              <p:spPr>
                <a:xfrm>
                  <a:off x="7187790" y="3463147"/>
                  <a:ext cx="126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268" name="Ink 3267">
                  <a:extLst>
                    <a:ext uri="{FF2B5EF4-FFF2-40B4-BE49-F238E27FC236}">
                      <a16:creationId xmlns:a16="http://schemas.microsoft.com/office/drawing/2014/main" id="{D61997F3-089F-4872-B13D-25E8B374E503}"/>
                    </a:ext>
                  </a:extLst>
                </p14:cNvPr>
                <p14:cNvContentPartPr/>
                <p14:nvPr/>
              </p14:nvContentPartPr>
              <p14:xfrm>
                <a:off x="7366710" y="3476827"/>
                <a:ext cx="150480" cy="92520"/>
              </p14:xfrm>
            </p:contentPart>
          </mc:Choice>
          <mc:Fallback xmlns="">
            <p:pic>
              <p:nvPicPr>
                <p:cNvPr id="3268" name="Ink 3267">
                  <a:extLst>
                    <a:ext uri="{FF2B5EF4-FFF2-40B4-BE49-F238E27FC236}">
                      <a16:creationId xmlns:a16="http://schemas.microsoft.com/office/drawing/2014/main" id="{D61997F3-089F-4872-B13D-25E8B374E503}"/>
                    </a:ext>
                  </a:extLst>
                </p:cNvPr>
                <p:cNvPicPr/>
                <p:nvPr/>
              </p:nvPicPr>
              <p:blipFill>
                <a:blip r:embed="rId384"/>
                <a:stretch>
                  <a:fillRect/>
                </a:stretch>
              </p:blipFill>
              <p:spPr>
                <a:xfrm>
                  <a:off x="7358070" y="3467827"/>
                  <a:ext cx="168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269" name="Ink 3268">
                  <a:extLst>
                    <a:ext uri="{FF2B5EF4-FFF2-40B4-BE49-F238E27FC236}">
                      <a16:creationId xmlns:a16="http://schemas.microsoft.com/office/drawing/2014/main" id="{7F9A5ED7-40E0-4ACE-918E-C04DD10E790B}"/>
                    </a:ext>
                  </a:extLst>
                </p14:cNvPr>
                <p14:cNvContentPartPr/>
                <p14:nvPr/>
              </p14:nvContentPartPr>
              <p14:xfrm>
                <a:off x="7743990" y="3377467"/>
                <a:ext cx="311400" cy="184680"/>
              </p14:xfrm>
            </p:contentPart>
          </mc:Choice>
          <mc:Fallback xmlns="">
            <p:pic>
              <p:nvPicPr>
                <p:cNvPr id="3269" name="Ink 3268">
                  <a:extLst>
                    <a:ext uri="{FF2B5EF4-FFF2-40B4-BE49-F238E27FC236}">
                      <a16:creationId xmlns:a16="http://schemas.microsoft.com/office/drawing/2014/main" id="{7F9A5ED7-40E0-4ACE-918E-C04DD10E790B}"/>
                    </a:ext>
                  </a:extLst>
                </p:cNvPr>
                <p:cNvPicPr/>
                <p:nvPr/>
              </p:nvPicPr>
              <p:blipFill>
                <a:blip r:embed="rId386"/>
                <a:stretch>
                  <a:fillRect/>
                </a:stretch>
              </p:blipFill>
              <p:spPr>
                <a:xfrm>
                  <a:off x="7735350" y="3368827"/>
                  <a:ext cx="329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271" name="Ink 3270">
                  <a:extLst>
                    <a:ext uri="{FF2B5EF4-FFF2-40B4-BE49-F238E27FC236}">
                      <a16:creationId xmlns:a16="http://schemas.microsoft.com/office/drawing/2014/main" id="{E315D89E-9B78-4DD1-A626-A71F9952CE66}"/>
                    </a:ext>
                  </a:extLst>
                </p14:cNvPr>
                <p14:cNvContentPartPr/>
                <p14:nvPr/>
              </p14:nvContentPartPr>
              <p14:xfrm>
                <a:off x="8078070" y="3467107"/>
                <a:ext cx="482040" cy="95400"/>
              </p14:xfrm>
            </p:contentPart>
          </mc:Choice>
          <mc:Fallback xmlns="">
            <p:pic>
              <p:nvPicPr>
                <p:cNvPr id="3271" name="Ink 3270">
                  <a:extLst>
                    <a:ext uri="{FF2B5EF4-FFF2-40B4-BE49-F238E27FC236}">
                      <a16:creationId xmlns:a16="http://schemas.microsoft.com/office/drawing/2014/main" id="{E315D89E-9B78-4DD1-A626-A71F9952CE66}"/>
                    </a:ext>
                  </a:extLst>
                </p:cNvPr>
                <p:cNvPicPr/>
                <p:nvPr/>
              </p:nvPicPr>
              <p:blipFill>
                <a:blip r:embed="rId388"/>
                <a:stretch>
                  <a:fillRect/>
                </a:stretch>
              </p:blipFill>
              <p:spPr>
                <a:xfrm>
                  <a:off x="8069070" y="3458467"/>
                  <a:ext cx="499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272" name="Ink 3271">
                  <a:extLst>
                    <a:ext uri="{FF2B5EF4-FFF2-40B4-BE49-F238E27FC236}">
                      <a16:creationId xmlns:a16="http://schemas.microsoft.com/office/drawing/2014/main" id="{C6A178EF-AF58-40A0-88C6-D4B377F12168}"/>
                    </a:ext>
                  </a:extLst>
                </p14:cNvPr>
                <p14:cNvContentPartPr/>
                <p14:nvPr/>
              </p14:nvContentPartPr>
              <p14:xfrm>
                <a:off x="8629230" y="3484747"/>
                <a:ext cx="307440" cy="217080"/>
              </p14:xfrm>
            </p:contentPart>
          </mc:Choice>
          <mc:Fallback xmlns="">
            <p:pic>
              <p:nvPicPr>
                <p:cNvPr id="3272" name="Ink 3271">
                  <a:extLst>
                    <a:ext uri="{FF2B5EF4-FFF2-40B4-BE49-F238E27FC236}">
                      <a16:creationId xmlns:a16="http://schemas.microsoft.com/office/drawing/2014/main" id="{C6A178EF-AF58-40A0-88C6-D4B377F12168}"/>
                    </a:ext>
                  </a:extLst>
                </p:cNvPr>
                <p:cNvPicPr/>
                <p:nvPr/>
              </p:nvPicPr>
              <p:blipFill>
                <a:blip r:embed="rId390"/>
                <a:stretch>
                  <a:fillRect/>
                </a:stretch>
              </p:blipFill>
              <p:spPr>
                <a:xfrm>
                  <a:off x="8620590" y="3475747"/>
                  <a:ext cx="325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273" name="Ink 3272">
                  <a:extLst>
                    <a:ext uri="{FF2B5EF4-FFF2-40B4-BE49-F238E27FC236}">
                      <a16:creationId xmlns:a16="http://schemas.microsoft.com/office/drawing/2014/main" id="{872E419F-925D-4AF1-BB8C-11622BB43A6C}"/>
                    </a:ext>
                  </a:extLst>
                </p14:cNvPr>
                <p14:cNvContentPartPr/>
                <p14:nvPr/>
              </p14:nvContentPartPr>
              <p14:xfrm>
                <a:off x="8976270" y="3449107"/>
                <a:ext cx="277200" cy="136440"/>
              </p14:xfrm>
            </p:contentPart>
          </mc:Choice>
          <mc:Fallback xmlns="">
            <p:pic>
              <p:nvPicPr>
                <p:cNvPr id="3273" name="Ink 3272">
                  <a:extLst>
                    <a:ext uri="{FF2B5EF4-FFF2-40B4-BE49-F238E27FC236}">
                      <a16:creationId xmlns:a16="http://schemas.microsoft.com/office/drawing/2014/main" id="{872E419F-925D-4AF1-BB8C-11622BB43A6C}"/>
                    </a:ext>
                  </a:extLst>
                </p:cNvPr>
                <p:cNvPicPr/>
                <p:nvPr/>
              </p:nvPicPr>
              <p:blipFill>
                <a:blip r:embed="rId392"/>
                <a:stretch>
                  <a:fillRect/>
                </a:stretch>
              </p:blipFill>
              <p:spPr>
                <a:xfrm>
                  <a:off x="8967630" y="3440107"/>
                  <a:ext cx="294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74" name="Ink 3273">
                  <a:extLst>
                    <a:ext uri="{FF2B5EF4-FFF2-40B4-BE49-F238E27FC236}">
                      <a16:creationId xmlns:a16="http://schemas.microsoft.com/office/drawing/2014/main" id="{6030E18F-1B00-4248-85AF-4CE63CD407BB}"/>
                    </a:ext>
                  </a:extLst>
                </p14:cNvPr>
                <p14:cNvContentPartPr/>
                <p14:nvPr/>
              </p14:nvContentPartPr>
              <p14:xfrm>
                <a:off x="9166710" y="3424267"/>
                <a:ext cx="97200" cy="23040"/>
              </p14:xfrm>
            </p:contentPart>
          </mc:Choice>
          <mc:Fallback xmlns="">
            <p:pic>
              <p:nvPicPr>
                <p:cNvPr id="3274" name="Ink 3273">
                  <a:extLst>
                    <a:ext uri="{FF2B5EF4-FFF2-40B4-BE49-F238E27FC236}">
                      <a16:creationId xmlns:a16="http://schemas.microsoft.com/office/drawing/2014/main" id="{6030E18F-1B00-4248-85AF-4CE63CD407BB}"/>
                    </a:ext>
                  </a:extLst>
                </p:cNvPr>
                <p:cNvPicPr/>
                <p:nvPr/>
              </p:nvPicPr>
              <p:blipFill>
                <a:blip r:embed="rId394"/>
                <a:stretch>
                  <a:fillRect/>
                </a:stretch>
              </p:blipFill>
              <p:spPr>
                <a:xfrm>
                  <a:off x="9158070" y="3415267"/>
                  <a:ext cx="114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75" name="Ink 3274">
                  <a:extLst>
                    <a:ext uri="{FF2B5EF4-FFF2-40B4-BE49-F238E27FC236}">
                      <a16:creationId xmlns:a16="http://schemas.microsoft.com/office/drawing/2014/main" id="{E728AC4C-7921-4C17-95CB-EC2857B44CFA}"/>
                    </a:ext>
                  </a:extLst>
                </p14:cNvPr>
                <p14:cNvContentPartPr/>
                <p14:nvPr/>
              </p14:nvContentPartPr>
              <p14:xfrm>
                <a:off x="8894550" y="3445507"/>
                <a:ext cx="104040" cy="2880"/>
              </p14:xfrm>
            </p:contentPart>
          </mc:Choice>
          <mc:Fallback xmlns="">
            <p:pic>
              <p:nvPicPr>
                <p:cNvPr id="3275" name="Ink 3274">
                  <a:extLst>
                    <a:ext uri="{FF2B5EF4-FFF2-40B4-BE49-F238E27FC236}">
                      <a16:creationId xmlns:a16="http://schemas.microsoft.com/office/drawing/2014/main" id="{E728AC4C-7921-4C17-95CB-EC2857B44CFA}"/>
                    </a:ext>
                  </a:extLst>
                </p:cNvPr>
                <p:cNvPicPr/>
                <p:nvPr/>
              </p:nvPicPr>
              <p:blipFill>
                <a:blip r:embed="rId396"/>
                <a:stretch>
                  <a:fillRect/>
                </a:stretch>
              </p:blipFill>
              <p:spPr>
                <a:xfrm>
                  <a:off x="8885910" y="3436867"/>
                  <a:ext cx="121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77" name="Ink 3276">
                  <a:extLst>
                    <a:ext uri="{FF2B5EF4-FFF2-40B4-BE49-F238E27FC236}">
                      <a16:creationId xmlns:a16="http://schemas.microsoft.com/office/drawing/2014/main" id="{CE619C74-3DD6-49CF-AE9E-861A8843B5E3}"/>
                    </a:ext>
                  </a:extLst>
                </p14:cNvPr>
                <p14:cNvContentPartPr/>
                <p14:nvPr/>
              </p14:nvContentPartPr>
              <p14:xfrm>
                <a:off x="9438870" y="3422107"/>
                <a:ext cx="293400" cy="96840"/>
              </p14:xfrm>
            </p:contentPart>
          </mc:Choice>
          <mc:Fallback xmlns="">
            <p:pic>
              <p:nvPicPr>
                <p:cNvPr id="3277" name="Ink 3276">
                  <a:extLst>
                    <a:ext uri="{FF2B5EF4-FFF2-40B4-BE49-F238E27FC236}">
                      <a16:creationId xmlns:a16="http://schemas.microsoft.com/office/drawing/2014/main" id="{CE619C74-3DD6-49CF-AE9E-861A8843B5E3}"/>
                    </a:ext>
                  </a:extLst>
                </p:cNvPr>
                <p:cNvPicPr/>
                <p:nvPr/>
              </p:nvPicPr>
              <p:blipFill>
                <a:blip r:embed="rId398"/>
                <a:stretch>
                  <a:fillRect/>
                </a:stretch>
              </p:blipFill>
              <p:spPr>
                <a:xfrm>
                  <a:off x="9430230" y="3413107"/>
                  <a:ext cx="311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78" name="Ink 3277">
                  <a:extLst>
                    <a:ext uri="{FF2B5EF4-FFF2-40B4-BE49-F238E27FC236}">
                      <a16:creationId xmlns:a16="http://schemas.microsoft.com/office/drawing/2014/main" id="{34AE1654-86F6-476E-9E8F-B73CCE299AFB}"/>
                    </a:ext>
                  </a:extLst>
                </p14:cNvPr>
                <p14:cNvContentPartPr/>
                <p14:nvPr/>
              </p14:nvContentPartPr>
              <p14:xfrm>
                <a:off x="9765030" y="3399427"/>
                <a:ext cx="79920" cy="137880"/>
              </p14:xfrm>
            </p:contentPart>
          </mc:Choice>
          <mc:Fallback xmlns="">
            <p:pic>
              <p:nvPicPr>
                <p:cNvPr id="3278" name="Ink 3277">
                  <a:extLst>
                    <a:ext uri="{FF2B5EF4-FFF2-40B4-BE49-F238E27FC236}">
                      <a16:creationId xmlns:a16="http://schemas.microsoft.com/office/drawing/2014/main" id="{34AE1654-86F6-476E-9E8F-B73CCE299AFB}"/>
                    </a:ext>
                  </a:extLst>
                </p:cNvPr>
                <p:cNvPicPr/>
                <p:nvPr/>
              </p:nvPicPr>
              <p:blipFill>
                <a:blip r:embed="rId400"/>
                <a:stretch>
                  <a:fillRect/>
                </a:stretch>
              </p:blipFill>
              <p:spPr>
                <a:xfrm>
                  <a:off x="9756390" y="3390427"/>
                  <a:ext cx="97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79" name="Ink 3278">
                  <a:extLst>
                    <a:ext uri="{FF2B5EF4-FFF2-40B4-BE49-F238E27FC236}">
                      <a16:creationId xmlns:a16="http://schemas.microsoft.com/office/drawing/2014/main" id="{54941118-7556-4B95-B642-50F70742B1ED}"/>
                    </a:ext>
                  </a:extLst>
                </p14:cNvPr>
                <p14:cNvContentPartPr/>
                <p14:nvPr/>
              </p14:nvContentPartPr>
              <p14:xfrm>
                <a:off x="9985350" y="3370987"/>
                <a:ext cx="218880" cy="163440"/>
              </p14:xfrm>
            </p:contentPart>
          </mc:Choice>
          <mc:Fallback xmlns="">
            <p:pic>
              <p:nvPicPr>
                <p:cNvPr id="3279" name="Ink 3278">
                  <a:extLst>
                    <a:ext uri="{FF2B5EF4-FFF2-40B4-BE49-F238E27FC236}">
                      <a16:creationId xmlns:a16="http://schemas.microsoft.com/office/drawing/2014/main" id="{54941118-7556-4B95-B642-50F70742B1ED}"/>
                    </a:ext>
                  </a:extLst>
                </p:cNvPr>
                <p:cNvPicPr/>
                <p:nvPr/>
              </p:nvPicPr>
              <p:blipFill>
                <a:blip r:embed="rId402"/>
                <a:stretch>
                  <a:fillRect/>
                </a:stretch>
              </p:blipFill>
              <p:spPr>
                <a:xfrm>
                  <a:off x="9976710" y="3362347"/>
                  <a:ext cx="236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280" name="Ink 3279">
                  <a:extLst>
                    <a:ext uri="{FF2B5EF4-FFF2-40B4-BE49-F238E27FC236}">
                      <a16:creationId xmlns:a16="http://schemas.microsoft.com/office/drawing/2014/main" id="{8B6DC335-115B-423D-9484-8DA3396F1C66}"/>
                    </a:ext>
                  </a:extLst>
                </p14:cNvPr>
                <p14:cNvContentPartPr/>
                <p14:nvPr/>
              </p14:nvContentPartPr>
              <p14:xfrm>
                <a:off x="10416990" y="3474667"/>
                <a:ext cx="22320" cy="180720"/>
              </p14:xfrm>
            </p:contentPart>
          </mc:Choice>
          <mc:Fallback xmlns="">
            <p:pic>
              <p:nvPicPr>
                <p:cNvPr id="3280" name="Ink 3279">
                  <a:extLst>
                    <a:ext uri="{FF2B5EF4-FFF2-40B4-BE49-F238E27FC236}">
                      <a16:creationId xmlns:a16="http://schemas.microsoft.com/office/drawing/2014/main" id="{8B6DC335-115B-423D-9484-8DA3396F1C66}"/>
                    </a:ext>
                  </a:extLst>
                </p:cNvPr>
                <p:cNvPicPr/>
                <p:nvPr/>
              </p:nvPicPr>
              <p:blipFill>
                <a:blip r:embed="rId404"/>
                <a:stretch>
                  <a:fillRect/>
                </a:stretch>
              </p:blipFill>
              <p:spPr>
                <a:xfrm>
                  <a:off x="10407990" y="3465667"/>
                  <a:ext cx="39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281" name="Ink 3280">
                  <a:extLst>
                    <a:ext uri="{FF2B5EF4-FFF2-40B4-BE49-F238E27FC236}">
                      <a16:creationId xmlns:a16="http://schemas.microsoft.com/office/drawing/2014/main" id="{76030B34-8259-4980-A104-FB855C8D7EAA}"/>
                    </a:ext>
                  </a:extLst>
                </p14:cNvPr>
                <p14:cNvContentPartPr/>
                <p14:nvPr/>
              </p14:nvContentPartPr>
              <p14:xfrm>
                <a:off x="10404390" y="3407707"/>
                <a:ext cx="425880" cy="110880"/>
              </p14:xfrm>
            </p:contentPart>
          </mc:Choice>
          <mc:Fallback xmlns="">
            <p:pic>
              <p:nvPicPr>
                <p:cNvPr id="3281" name="Ink 3280">
                  <a:extLst>
                    <a:ext uri="{FF2B5EF4-FFF2-40B4-BE49-F238E27FC236}">
                      <a16:creationId xmlns:a16="http://schemas.microsoft.com/office/drawing/2014/main" id="{76030B34-8259-4980-A104-FB855C8D7EAA}"/>
                    </a:ext>
                  </a:extLst>
                </p:cNvPr>
                <p:cNvPicPr/>
                <p:nvPr/>
              </p:nvPicPr>
              <p:blipFill>
                <a:blip r:embed="rId406"/>
                <a:stretch>
                  <a:fillRect/>
                </a:stretch>
              </p:blipFill>
              <p:spPr>
                <a:xfrm>
                  <a:off x="10395750" y="3399067"/>
                  <a:ext cx="443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282" name="Ink 3281">
                  <a:extLst>
                    <a:ext uri="{FF2B5EF4-FFF2-40B4-BE49-F238E27FC236}">
                      <a16:creationId xmlns:a16="http://schemas.microsoft.com/office/drawing/2014/main" id="{C8A4A448-BA17-4B6C-AA25-C765AD028AA0}"/>
                    </a:ext>
                  </a:extLst>
                </p14:cNvPr>
                <p14:cNvContentPartPr/>
                <p14:nvPr/>
              </p14:nvContentPartPr>
              <p14:xfrm>
                <a:off x="10868430" y="3426787"/>
                <a:ext cx="109080" cy="96840"/>
              </p14:xfrm>
            </p:contentPart>
          </mc:Choice>
          <mc:Fallback xmlns="">
            <p:pic>
              <p:nvPicPr>
                <p:cNvPr id="3282" name="Ink 3281">
                  <a:extLst>
                    <a:ext uri="{FF2B5EF4-FFF2-40B4-BE49-F238E27FC236}">
                      <a16:creationId xmlns:a16="http://schemas.microsoft.com/office/drawing/2014/main" id="{C8A4A448-BA17-4B6C-AA25-C765AD028AA0}"/>
                    </a:ext>
                  </a:extLst>
                </p:cNvPr>
                <p:cNvPicPr/>
                <p:nvPr/>
              </p:nvPicPr>
              <p:blipFill>
                <a:blip r:embed="rId408"/>
                <a:stretch>
                  <a:fillRect/>
                </a:stretch>
              </p:blipFill>
              <p:spPr>
                <a:xfrm>
                  <a:off x="10859430" y="3418147"/>
                  <a:ext cx="126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83" name="Ink 3282">
                  <a:extLst>
                    <a:ext uri="{FF2B5EF4-FFF2-40B4-BE49-F238E27FC236}">
                      <a16:creationId xmlns:a16="http://schemas.microsoft.com/office/drawing/2014/main" id="{64150ABB-50B4-4C8F-B74B-6926B199CECF}"/>
                    </a:ext>
                  </a:extLst>
                </p14:cNvPr>
                <p14:cNvContentPartPr/>
                <p14:nvPr/>
              </p14:nvContentPartPr>
              <p14:xfrm>
                <a:off x="10880310" y="3434347"/>
                <a:ext cx="56880" cy="68760"/>
              </p14:xfrm>
            </p:contentPart>
          </mc:Choice>
          <mc:Fallback xmlns="">
            <p:pic>
              <p:nvPicPr>
                <p:cNvPr id="3283" name="Ink 3282">
                  <a:extLst>
                    <a:ext uri="{FF2B5EF4-FFF2-40B4-BE49-F238E27FC236}">
                      <a16:creationId xmlns:a16="http://schemas.microsoft.com/office/drawing/2014/main" id="{64150ABB-50B4-4C8F-B74B-6926B199CECF}"/>
                    </a:ext>
                  </a:extLst>
                </p:cNvPr>
                <p:cNvPicPr/>
                <p:nvPr/>
              </p:nvPicPr>
              <p:blipFill>
                <a:blip r:embed="rId410"/>
                <a:stretch>
                  <a:fillRect/>
                </a:stretch>
              </p:blipFill>
              <p:spPr>
                <a:xfrm>
                  <a:off x="10871310" y="3425347"/>
                  <a:ext cx="74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85" name="Ink 3284">
                  <a:extLst>
                    <a:ext uri="{FF2B5EF4-FFF2-40B4-BE49-F238E27FC236}">
                      <a16:creationId xmlns:a16="http://schemas.microsoft.com/office/drawing/2014/main" id="{2CE7A247-628D-4739-9FFC-DCC71346AF9C}"/>
                    </a:ext>
                  </a:extLst>
                </p14:cNvPr>
                <p14:cNvContentPartPr/>
                <p14:nvPr/>
              </p14:nvContentPartPr>
              <p14:xfrm>
                <a:off x="10983990" y="3426427"/>
                <a:ext cx="392400" cy="221040"/>
              </p14:xfrm>
            </p:contentPart>
          </mc:Choice>
          <mc:Fallback xmlns="">
            <p:pic>
              <p:nvPicPr>
                <p:cNvPr id="3285" name="Ink 3284">
                  <a:extLst>
                    <a:ext uri="{FF2B5EF4-FFF2-40B4-BE49-F238E27FC236}">
                      <a16:creationId xmlns:a16="http://schemas.microsoft.com/office/drawing/2014/main" id="{2CE7A247-628D-4739-9FFC-DCC71346AF9C}"/>
                    </a:ext>
                  </a:extLst>
                </p:cNvPr>
                <p:cNvPicPr/>
                <p:nvPr/>
              </p:nvPicPr>
              <p:blipFill>
                <a:blip r:embed="rId412"/>
                <a:stretch>
                  <a:fillRect/>
                </a:stretch>
              </p:blipFill>
              <p:spPr>
                <a:xfrm>
                  <a:off x="10974990" y="3417787"/>
                  <a:ext cx="410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286" name="Ink 3285">
                  <a:extLst>
                    <a:ext uri="{FF2B5EF4-FFF2-40B4-BE49-F238E27FC236}">
                      <a16:creationId xmlns:a16="http://schemas.microsoft.com/office/drawing/2014/main" id="{E1DBCC9E-68B6-4388-A8A3-FA971D749E73}"/>
                    </a:ext>
                  </a:extLst>
                </p14:cNvPr>
                <p14:cNvContentPartPr/>
                <p14:nvPr/>
              </p14:nvContentPartPr>
              <p14:xfrm>
                <a:off x="11451270" y="3418147"/>
                <a:ext cx="321840" cy="93600"/>
              </p14:xfrm>
            </p:contentPart>
          </mc:Choice>
          <mc:Fallback xmlns="">
            <p:pic>
              <p:nvPicPr>
                <p:cNvPr id="3286" name="Ink 3285">
                  <a:extLst>
                    <a:ext uri="{FF2B5EF4-FFF2-40B4-BE49-F238E27FC236}">
                      <a16:creationId xmlns:a16="http://schemas.microsoft.com/office/drawing/2014/main" id="{E1DBCC9E-68B6-4388-A8A3-FA971D749E73}"/>
                    </a:ext>
                  </a:extLst>
                </p:cNvPr>
                <p:cNvPicPr/>
                <p:nvPr/>
              </p:nvPicPr>
              <p:blipFill>
                <a:blip r:embed="rId414"/>
                <a:stretch>
                  <a:fillRect/>
                </a:stretch>
              </p:blipFill>
              <p:spPr>
                <a:xfrm>
                  <a:off x="11442630" y="3409147"/>
                  <a:ext cx="339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88" name="Ink 3287">
                  <a:extLst>
                    <a:ext uri="{FF2B5EF4-FFF2-40B4-BE49-F238E27FC236}">
                      <a16:creationId xmlns:a16="http://schemas.microsoft.com/office/drawing/2014/main" id="{2D1287A6-6B89-40CA-B206-3351B1ADD5BF}"/>
                    </a:ext>
                  </a:extLst>
                </p14:cNvPr>
                <p14:cNvContentPartPr/>
                <p14:nvPr/>
              </p14:nvContentPartPr>
              <p14:xfrm>
                <a:off x="6419550" y="3798667"/>
                <a:ext cx="144360" cy="93240"/>
              </p14:xfrm>
            </p:contentPart>
          </mc:Choice>
          <mc:Fallback xmlns="">
            <p:pic>
              <p:nvPicPr>
                <p:cNvPr id="3288" name="Ink 3287">
                  <a:extLst>
                    <a:ext uri="{FF2B5EF4-FFF2-40B4-BE49-F238E27FC236}">
                      <a16:creationId xmlns:a16="http://schemas.microsoft.com/office/drawing/2014/main" id="{2D1287A6-6B89-40CA-B206-3351B1ADD5BF}"/>
                    </a:ext>
                  </a:extLst>
                </p:cNvPr>
                <p:cNvPicPr/>
                <p:nvPr/>
              </p:nvPicPr>
              <p:blipFill>
                <a:blip r:embed="rId416"/>
                <a:stretch>
                  <a:fillRect/>
                </a:stretch>
              </p:blipFill>
              <p:spPr>
                <a:xfrm>
                  <a:off x="6410910" y="3789667"/>
                  <a:ext cx="162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89" name="Ink 3288">
                  <a:extLst>
                    <a:ext uri="{FF2B5EF4-FFF2-40B4-BE49-F238E27FC236}">
                      <a16:creationId xmlns:a16="http://schemas.microsoft.com/office/drawing/2014/main" id="{C96202D3-371A-46EE-B535-DFD2669D7FE9}"/>
                    </a:ext>
                  </a:extLst>
                </p14:cNvPr>
                <p14:cNvContentPartPr/>
                <p14:nvPr/>
              </p14:nvContentPartPr>
              <p14:xfrm>
                <a:off x="6510630" y="3702547"/>
                <a:ext cx="88200" cy="51480"/>
              </p14:xfrm>
            </p:contentPart>
          </mc:Choice>
          <mc:Fallback xmlns="">
            <p:pic>
              <p:nvPicPr>
                <p:cNvPr id="3289" name="Ink 3288">
                  <a:extLst>
                    <a:ext uri="{FF2B5EF4-FFF2-40B4-BE49-F238E27FC236}">
                      <a16:creationId xmlns:a16="http://schemas.microsoft.com/office/drawing/2014/main" id="{C96202D3-371A-46EE-B535-DFD2669D7FE9}"/>
                    </a:ext>
                  </a:extLst>
                </p:cNvPr>
                <p:cNvPicPr/>
                <p:nvPr/>
              </p:nvPicPr>
              <p:blipFill>
                <a:blip r:embed="rId418"/>
                <a:stretch>
                  <a:fillRect/>
                </a:stretch>
              </p:blipFill>
              <p:spPr>
                <a:xfrm>
                  <a:off x="6501990" y="3693907"/>
                  <a:ext cx="105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90" name="Ink 3289">
                  <a:extLst>
                    <a:ext uri="{FF2B5EF4-FFF2-40B4-BE49-F238E27FC236}">
                      <a16:creationId xmlns:a16="http://schemas.microsoft.com/office/drawing/2014/main" id="{30253A93-9380-4264-BEE6-CC15ECF271C7}"/>
                    </a:ext>
                  </a:extLst>
                </p14:cNvPr>
                <p14:cNvContentPartPr/>
                <p14:nvPr/>
              </p14:nvContentPartPr>
              <p14:xfrm>
                <a:off x="6757590" y="3729187"/>
                <a:ext cx="433800" cy="149040"/>
              </p14:xfrm>
            </p:contentPart>
          </mc:Choice>
          <mc:Fallback xmlns="">
            <p:pic>
              <p:nvPicPr>
                <p:cNvPr id="3290" name="Ink 3289">
                  <a:extLst>
                    <a:ext uri="{FF2B5EF4-FFF2-40B4-BE49-F238E27FC236}">
                      <a16:creationId xmlns:a16="http://schemas.microsoft.com/office/drawing/2014/main" id="{30253A93-9380-4264-BEE6-CC15ECF271C7}"/>
                    </a:ext>
                  </a:extLst>
                </p:cNvPr>
                <p:cNvPicPr/>
                <p:nvPr/>
              </p:nvPicPr>
              <p:blipFill>
                <a:blip r:embed="rId420"/>
                <a:stretch>
                  <a:fillRect/>
                </a:stretch>
              </p:blipFill>
              <p:spPr>
                <a:xfrm>
                  <a:off x="6748590" y="3720187"/>
                  <a:ext cx="451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91" name="Ink 3290">
                  <a:extLst>
                    <a:ext uri="{FF2B5EF4-FFF2-40B4-BE49-F238E27FC236}">
                      <a16:creationId xmlns:a16="http://schemas.microsoft.com/office/drawing/2014/main" id="{BBCD8E65-6223-4B10-B9E0-E5528451A383}"/>
                    </a:ext>
                  </a:extLst>
                </p14:cNvPr>
                <p14:cNvContentPartPr/>
                <p14:nvPr/>
              </p14:nvContentPartPr>
              <p14:xfrm>
                <a:off x="7210110" y="3765187"/>
                <a:ext cx="129600" cy="88200"/>
              </p14:xfrm>
            </p:contentPart>
          </mc:Choice>
          <mc:Fallback xmlns="">
            <p:pic>
              <p:nvPicPr>
                <p:cNvPr id="3291" name="Ink 3290">
                  <a:extLst>
                    <a:ext uri="{FF2B5EF4-FFF2-40B4-BE49-F238E27FC236}">
                      <a16:creationId xmlns:a16="http://schemas.microsoft.com/office/drawing/2014/main" id="{BBCD8E65-6223-4B10-B9E0-E5528451A383}"/>
                    </a:ext>
                  </a:extLst>
                </p:cNvPr>
                <p:cNvPicPr/>
                <p:nvPr/>
              </p:nvPicPr>
              <p:blipFill>
                <a:blip r:embed="rId422"/>
                <a:stretch>
                  <a:fillRect/>
                </a:stretch>
              </p:blipFill>
              <p:spPr>
                <a:xfrm>
                  <a:off x="7201110" y="3756187"/>
                  <a:ext cx="147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92" name="Ink 3291">
                  <a:extLst>
                    <a:ext uri="{FF2B5EF4-FFF2-40B4-BE49-F238E27FC236}">
                      <a16:creationId xmlns:a16="http://schemas.microsoft.com/office/drawing/2014/main" id="{987BF58D-41E6-4C68-B513-E8605A966D05}"/>
                    </a:ext>
                  </a:extLst>
                </p14:cNvPr>
                <p14:cNvContentPartPr/>
                <p14:nvPr/>
              </p14:nvContentPartPr>
              <p14:xfrm>
                <a:off x="7387590" y="3768787"/>
                <a:ext cx="137520" cy="91080"/>
              </p14:xfrm>
            </p:contentPart>
          </mc:Choice>
          <mc:Fallback xmlns="">
            <p:pic>
              <p:nvPicPr>
                <p:cNvPr id="3292" name="Ink 3291">
                  <a:extLst>
                    <a:ext uri="{FF2B5EF4-FFF2-40B4-BE49-F238E27FC236}">
                      <a16:creationId xmlns:a16="http://schemas.microsoft.com/office/drawing/2014/main" id="{987BF58D-41E6-4C68-B513-E8605A966D05}"/>
                    </a:ext>
                  </a:extLst>
                </p:cNvPr>
                <p:cNvPicPr/>
                <p:nvPr/>
              </p:nvPicPr>
              <p:blipFill>
                <a:blip r:embed="rId424"/>
                <a:stretch>
                  <a:fillRect/>
                </a:stretch>
              </p:blipFill>
              <p:spPr>
                <a:xfrm>
                  <a:off x="7378950" y="3760147"/>
                  <a:ext cx="155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93" name="Ink 3292">
                  <a:extLst>
                    <a:ext uri="{FF2B5EF4-FFF2-40B4-BE49-F238E27FC236}">
                      <a16:creationId xmlns:a16="http://schemas.microsoft.com/office/drawing/2014/main" id="{185E9B64-0D72-4E73-9B3B-E3D6F2E7513F}"/>
                    </a:ext>
                  </a:extLst>
                </p14:cNvPr>
                <p14:cNvContentPartPr/>
                <p14:nvPr/>
              </p14:nvContentPartPr>
              <p14:xfrm>
                <a:off x="7147470" y="3693187"/>
                <a:ext cx="7920" cy="360"/>
              </p14:xfrm>
            </p:contentPart>
          </mc:Choice>
          <mc:Fallback xmlns="">
            <p:pic>
              <p:nvPicPr>
                <p:cNvPr id="3293" name="Ink 3292">
                  <a:extLst>
                    <a:ext uri="{FF2B5EF4-FFF2-40B4-BE49-F238E27FC236}">
                      <a16:creationId xmlns:a16="http://schemas.microsoft.com/office/drawing/2014/main" id="{185E9B64-0D72-4E73-9B3B-E3D6F2E7513F}"/>
                    </a:ext>
                  </a:extLst>
                </p:cNvPr>
                <p:cNvPicPr/>
                <p:nvPr/>
              </p:nvPicPr>
              <p:blipFill>
                <a:blip r:embed="rId426"/>
                <a:stretch>
                  <a:fillRect/>
                </a:stretch>
              </p:blipFill>
              <p:spPr>
                <a:xfrm>
                  <a:off x="7138830" y="3684547"/>
                  <a:ext cx="25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94" name="Ink 3293">
                  <a:extLst>
                    <a:ext uri="{FF2B5EF4-FFF2-40B4-BE49-F238E27FC236}">
                      <a16:creationId xmlns:a16="http://schemas.microsoft.com/office/drawing/2014/main" id="{95D5AA9A-0BF8-47C8-94B0-C6CA7A717A7C}"/>
                    </a:ext>
                  </a:extLst>
                </p14:cNvPr>
                <p14:cNvContentPartPr/>
                <p14:nvPr/>
              </p14:nvContentPartPr>
              <p14:xfrm>
                <a:off x="7692510" y="3748627"/>
                <a:ext cx="303120" cy="113040"/>
              </p14:xfrm>
            </p:contentPart>
          </mc:Choice>
          <mc:Fallback xmlns="">
            <p:pic>
              <p:nvPicPr>
                <p:cNvPr id="3294" name="Ink 3293">
                  <a:extLst>
                    <a:ext uri="{FF2B5EF4-FFF2-40B4-BE49-F238E27FC236}">
                      <a16:creationId xmlns:a16="http://schemas.microsoft.com/office/drawing/2014/main" id="{95D5AA9A-0BF8-47C8-94B0-C6CA7A717A7C}"/>
                    </a:ext>
                  </a:extLst>
                </p:cNvPr>
                <p:cNvPicPr/>
                <p:nvPr/>
              </p:nvPicPr>
              <p:blipFill>
                <a:blip r:embed="rId428"/>
                <a:stretch>
                  <a:fillRect/>
                </a:stretch>
              </p:blipFill>
              <p:spPr>
                <a:xfrm>
                  <a:off x="7683870" y="3739627"/>
                  <a:ext cx="320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95" name="Ink 3294">
                  <a:extLst>
                    <a:ext uri="{FF2B5EF4-FFF2-40B4-BE49-F238E27FC236}">
                      <a16:creationId xmlns:a16="http://schemas.microsoft.com/office/drawing/2014/main" id="{D943B2C4-4A1A-48B8-A093-7C2CAE8411EC}"/>
                    </a:ext>
                  </a:extLst>
                </p14:cNvPr>
                <p14:cNvContentPartPr/>
                <p14:nvPr/>
              </p14:nvContentPartPr>
              <p14:xfrm>
                <a:off x="7979790" y="3782467"/>
                <a:ext cx="154080" cy="7920"/>
              </p14:xfrm>
            </p:contentPart>
          </mc:Choice>
          <mc:Fallback xmlns="">
            <p:pic>
              <p:nvPicPr>
                <p:cNvPr id="3295" name="Ink 3294">
                  <a:extLst>
                    <a:ext uri="{FF2B5EF4-FFF2-40B4-BE49-F238E27FC236}">
                      <a16:creationId xmlns:a16="http://schemas.microsoft.com/office/drawing/2014/main" id="{D943B2C4-4A1A-48B8-A093-7C2CAE8411EC}"/>
                    </a:ext>
                  </a:extLst>
                </p:cNvPr>
                <p:cNvPicPr/>
                <p:nvPr/>
              </p:nvPicPr>
              <p:blipFill>
                <a:blip r:embed="rId430"/>
                <a:stretch>
                  <a:fillRect/>
                </a:stretch>
              </p:blipFill>
              <p:spPr>
                <a:xfrm>
                  <a:off x="7970790" y="3773827"/>
                  <a:ext cx="171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7" name="Ink 3296">
                  <a:extLst>
                    <a:ext uri="{FF2B5EF4-FFF2-40B4-BE49-F238E27FC236}">
                      <a16:creationId xmlns:a16="http://schemas.microsoft.com/office/drawing/2014/main" id="{EB85F609-CF81-4473-8E57-DBBC58DBC477}"/>
                    </a:ext>
                  </a:extLst>
                </p14:cNvPr>
                <p14:cNvContentPartPr/>
                <p14:nvPr/>
              </p14:nvContentPartPr>
              <p14:xfrm>
                <a:off x="8235030" y="3671947"/>
                <a:ext cx="389880" cy="156240"/>
              </p14:xfrm>
            </p:contentPart>
          </mc:Choice>
          <mc:Fallback xmlns="">
            <p:pic>
              <p:nvPicPr>
                <p:cNvPr id="3297" name="Ink 3296">
                  <a:extLst>
                    <a:ext uri="{FF2B5EF4-FFF2-40B4-BE49-F238E27FC236}">
                      <a16:creationId xmlns:a16="http://schemas.microsoft.com/office/drawing/2014/main" id="{EB85F609-CF81-4473-8E57-DBBC58DBC477}"/>
                    </a:ext>
                  </a:extLst>
                </p:cNvPr>
                <p:cNvPicPr/>
                <p:nvPr/>
              </p:nvPicPr>
              <p:blipFill>
                <a:blip r:embed="rId432"/>
                <a:stretch>
                  <a:fillRect/>
                </a:stretch>
              </p:blipFill>
              <p:spPr>
                <a:xfrm>
                  <a:off x="8226390" y="3662947"/>
                  <a:ext cx="407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98" name="Ink 3297">
                  <a:extLst>
                    <a:ext uri="{FF2B5EF4-FFF2-40B4-BE49-F238E27FC236}">
                      <a16:creationId xmlns:a16="http://schemas.microsoft.com/office/drawing/2014/main" id="{5EF94AE1-B847-48F6-AD2B-8A583D952416}"/>
                    </a:ext>
                  </a:extLst>
                </p14:cNvPr>
                <p14:cNvContentPartPr/>
                <p14:nvPr/>
              </p14:nvContentPartPr>
              <p14:xfrm>
                <a:off x="8650110" y="3769507"/>
                <a:ext cx="150840" cy="91440"/>
              </p14:xfrm>
            </p:contentPart>
          </mc:Choice>
          <mc:Fallback xmlns="">
            <p:pic>
              <p:nvPicPr>
                <p:cNvPr id="3298" name="Ink 3297">
                  <a:extLst>
                    <a:ext uri="{FF2B5EF4-FFF2-40B4-BE49-F238E27FC236}">
                      <a16:creationId xmlns:a16="http://schemas.microsoft.com/office/drawing/2014/main" id="{5EF94AE1-B847-48F6-AD2B-8A583D952416}"/>
                    </a:ext>
                  </a:extLst>
                </p:cNvPr>
                <p:cNvPicPr/>
                <p:nvPr/>
              </p:nvPicPr>
              <p:blipFill>
                <a:blip r:embed="rId434"/>
                <a:stretch>
                  <a:fillRect/>
                </a:stretch>
              </p:blipFill>
              <p:spPr>
                <a:xfrm>
                  <a:off x="8641110" y="3760507"/>
                  <a:ext cx="168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99" name="Ink 3298">
                  <a:extLst>
                    <a:ext uri="{FF2B5EF4-FFF2-40B4-BE49-F238E27FC236}">
                      <a16:creationId xmlns:a16="http://schemas.microsoft.com/office/drawing/2014/main" id="{1C9AAD75-AFD7-4A2F-A6E3-F0BDBF63B274}"/>
                    </a:ext>
                  </a:extLst>
                </p14:cNvPr>
                <p14:cNvContentPartPr/>
                <p14:nvPr/>
              </p14:nvContentPartPr>
              <p14:xfrm>
                <a:off x="8837310" y="3765187"/>
                <a:ext cx="280080" cy="74520"/>
              </p14:xfrm>
            </p:contentPart>
          </mc:Choice>
          <mc:Fallback xmlns="">
            <p:pic>
              <p:nvPicPr>
                <p:cNvPr id="3299" name="Ink 3298">
                  <a:extLst>
                    <a:ext uri="{FF2B5EF4-FFF2-40B4-BE49-F238E27FC236}">
                      <a16:creationId xmlns:a16="http://schemas.microsoft.com/office/drawing/2014/main" id="{1C9AAD75-AFD7-4A2F-A6E3-F0BDBF63B274}"/>
                    </a:ext>
                  </a:extLst>
                </p:cNvPr>
                <p:cNvPicPr/>
                <p:nvPr/>
              </p:nvPicPr>
              <p:blipFill>
                <a:blip r:embed="rId436"/>
                <a:stretch>
                  <a:fillRect/>
                </a:stretch>
              </p:blipFill>
              <p:spPr>
                <a:xfrm>
                  <a:off x="8828310" y="3756187"/>
                  <a:ext cx="297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00" name="Ink 3299">
                  <a:extLst>
                    <a:ext uri="{FF2B5EF4-FFF2-40B4-BE49-F238E27FC236}">
                      <a16:creationId xmlns:a16="http://schemas.microsoft.com/office/drawing/2014/main" id="{A0A67753-48B8-4795-8341-42256254C4C6}"/>
                    </a:ext>
                  </a:extLst>
                </p14:cNvPr>
                <p14:cNvContentPartPr/>
                <p14:nvPr/>
              </p14:nvContentPartPr>
              <p14:xfrm>
                <a:off x="9080310" y="3707947"/>
                <a:ext cx="360" cy="360"/>
              </p14:xfrm>
            </p:contentPart>
          </mc:Choice>
          <mc:Fallback xmlns="">
            <p:pic>
              <p:nvPicPr>
                <p:cNvPr id="3300" name="Ink 3299">
                  <a:extLst>
                    <a:ext uri="{FF2B5EF4-FFF2-40B4-BE49-F238E27FC236}">
                      <a16:creationId xmlns:a16="http://schemas.microsoft.com/office/drawing/2014/main" id="{A0A67753-48B8-4795-8341-42256254C4C6}"/>
                    </a:ext>
                  </a:extLst>
                </p:cNvPr>
                <p:cNvPicPr/>
                <p:nvPr/>
              </p:nvPicPr>
              <p:blipFill>
                <a:blip r:embed="rId206"/>
                <a:stretch>
                  <a:fillRect/>
                </a:stretch>
              </p:blipFill>
              <p:spPr>
                <a:xfrm>
                  <a:off x="9071310" y="3699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01" name="Ink 3300">
                  <a:extLst>
                    <a:ext uri="{FF2B5EF4-FFF2-40B4-BE49-F238E27FC236}">
                      <a16:creationId xmlns:a16="http://schemas.microsoft.com/office/drawing/2014/main" id="{504824F1-5E84-40B5-A951-7423CB49B8F5}"/>
                    </a:ext>
                  </a:extLst>
                </p14:cNvPr>
                <p14:cNvContentPartPr/>
                <p14:nvPr/>
              </p14:nvContentPartPr>
              <p14:xfrm>
                <a:off x="9116670" y="3728467"/>
                <a:ext cx="114480" cy="86760"/>
              </p14:xfrm>
            </p:contentPart>
          </mc:Choice>
          <mc:Fallback xmlns="">
            <p:pic>
              <p:nvPicPr>
                <p:cNvPr id="3301" name="Ink 3300">
                  <a:extLst>
                    <a:ext uri="{FF2B5EF4-FFF2-40B4-BE49-F238E27FC236}">
                      <a16:creationId xmlns:a16="http://schemas.microsoft.com/office/drawing/2014/main" id="{504824F1-5E84-40B5-A951-7423CB49B8F5}"/>
                    </a:ext>
                  </a:extLst>
                </p:cNvPr>
                <p:cNvPicPr/>
                <p:nvPr/>
              </p:nvPicPr>
              <p:blipFill>
                <a:blip r:embed="rId439"/>
                <a:stretch>
                  <a:fillRect/>
                </a:stretch>
              </p:blipFill>
              <p:spPr>
                <a:xfrm>
                  <a:off x="9108030" y="3719827"/>
                  <a:ext cx="132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302" name="Ink 3301">
                  <a:extLst>
                    <a:ext uri="{FF2B5EF4-FFF2-40B4-BE49-F238E27FC236}">
                      <a16:creationId xmlns:a16="http://schemas.microsoft.com/office/drawing/2014/main" id="{5BAAFC34-24EB-49F4-BA1B-2DE2CEDDAFF9}"/>
                    </a:ext>
                  </a:extLst>
                </p14:cNvPr>
                <p14:cNvContentPartPr/>
                <p14:nvPr/>
              </p14:nvContentPartPr>
              <p14:xfrm>
                <a:off x="9264270" y="3755827"/>
                <a:ext cx="306000" cy="74520"/>
              </p14:xfrm>
            </p:contentPart>
          </mc:Choice>
          <mc:Fallback xmlns="">
            <p:pic>
              <p:nvPicPr>
                <p:cNvPr id="3302" name="Ink 3301">
                  <a:extLst>
                    <a:ext uri="{FF2B5EF4-FFF2-40B4-BE49-F238E27FC236}">
                      <a16:creationId xmlns:a16="http://schemas.microsoft.com/office/drawing/2014/main" id="{5BAAFC34-24EB-49F4-BA1B-2DE2CEDDAFF9}"/>
                    </a:ext>
                  </a:extLst>
                </p:cNvPr>
                <p:cNvPicPr/>
                <p:nvPr/>
              </p:nvPicPr>
              <p:blipFill>
                <a:blip r:embed="rId441"/>
                <a:stretch>
                  <a:fillRect/>
                </a:stretch>
              </p:blipFill>
              <p:spPr>
                <a:xfrm>
                  <a:off x="9255630" y="3747187"/>
                  <a:ext cx="323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303" name="Ink 3302">
                  <a:extLst>
                    <a:ext uri="{FF2B5EF4-FFF2-40B4-BE49-F238E27FC236}">
                      <a16:creationId xmlns:a16="http://schemas.microsoft.com/office/drawing/2014/main" id="{80A231E0-AC77-45FD-8BCA-D3AC2672FF39}"/>
                    </a:ext>
                  </a:extLst>
                </p14:cNvPr>
                <p14:cNvContentPartPr/>
                <p14:nvPr/>
              </p14:nvContentPartPr>
              <p14:xfrm>
                <a:off x="9287670" y="3604627"/>
                <a:ext cx="90000" cy="49320"/>
              </p14:xfrm>
            </p:contentPart>
          </mc:Choice>
          <mc:Fallback xmlns="">
            <p:pic>
              <p:nvPicPr>
                <p:cNvPr id="3303" name="Ink 3302">
                  <a:extLst>
                    <a:ext uri="{FF2B5EF4-FFF2-40B4-BE49-F238E27FC236}">
                      <a16:creationId xmlns:a16="http://schemas.microsoft.com/office/drawing/2014/main" id="{80A231E0-AC77-45FD-8BCA-D3AC2672FF39}"/>
                    </a:ext>
                  </a:extLst>
                </p:cNvPr>
                <p:cNvPicPr/>
                <p:nvPr/>
              </p:nvPicPr>
              <p:blipFill>
                <a:blip r:embed="rId443"/>
                <a:stretch>
                  <a:fillRect/>
                </a:stretch>
              </p:blipFill>
              <p:spPr>
                <a:xfrm>
                  <a:off x="9278670" y="3595987"/>
                  <a:ext cx="107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304" name="Ink 3303">
                  <a:extLst>
                    <a:ext uri="{FF2B5EF4-FFF2-40B4-BE49-F238E27FC236}">
                      <a16:creationId xmlns:a16="http://schemas.microsoft.com/office/drawing/2014/main" id="{0B609498-41AF-41D6-AFE1-BDAB90C77E9B}"/>
                    </a:ext>
                  </a:extLst>
                </p14:cNvPr>
                <p14:cNvContentPartPr/>
                <p14:nvPr/>
              </p14:nvContentPartPr>
              <p14:xfrm>
                <a:off x="8426190" y="3655747"/>
                <a:ext cx="107640" cy="56160"/>
              </p14:xfrm>
            </p:contentPart>
          </mc:Choice>
          <mc:Fallback xmlns="">
            <p:pic>
              <p:nvPicPr>
                <p:cNvPr id="3304" name="Ink 3303">
                  <a:extLst>
                    <a:ext uri="{FF2B5EF4-FFF2-40B4-BE49-F238E27FC236}">
                      <a16:creationId xmlns:a16="http://schemas.microsoft.com/office/drawing/2014/main" id="{0B609498-41AF-41D6-AFE1-BDAB90C77E9B}"/>
                    </a:ext>
                  </a:extLst>
                </p:cNvPr>
                <p:cNvPicPr/>
                <p:nvPr/>
              </p:nvPicPr>
              <p:blipFill>
                <a:blip r:embed="rId445"/>
                <a:stretch>
                  <a:fillRect/>
                </a:stretch>
              </p:blipFill>
              <p:spPr>
                <a:xfrm>
                  <a:off x="8417550" y="3646747"/>
                  <a:ext cx="125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306" name="Ink 3305">
                  <a:extLst>
                    <a:ext uri="{FF2B5EF4-FFF2-40B4-BE49-F238E27FC236}">
                      <a16:creationId xmlns:a16="http://schemas.microsoft.com/office/drawing/2014/main" id="{D16CCAA0-E5E9-4FCB-989D-E776AC75C6F0}"/>
                    </a:ext>
                  </a:extLst>
                </p14:cNvPr>
                <p14:cNvContentPartPr/>
                <p14:nvPr/>
              </p14:nvContentPartPr>
              <p14:xfrm>
                <a:off x="9650550" y="3728467"/>
                <a:ext cx="315720" cy="78480"/>
              </p14:xfrm>
            </p:contentPart>
          </mc:Choice>
          <mc:Fallback xmlns="">
            <p:pic>
              <p:nvPicPr>
                <p:cNvPr id="3306" name="Ink 3305">
                  <a:extLst>
                    <a:ext uri="{FF2B5EF4-FFF2-40B4-BE49-F238E27FC236}">
                      <a16:creationId xmlns:a16="http://schemas.microsoft.com/office/drawing/2014/main" id="{D16CCAA0-E5E9-4FCB-989D-E776AC75C6F0}"/>
                    </a:ext>
                  </a:extLst>
                </p:cNvPr>
                <p:cNvPicPr/>
                <p:nvPr/>
              </p:nvPicPr>
              <p:blipFill>
                <a:blip r:embed="rId447"/>
                <a:stretch>
                  <a:fillRect/>
                </a:stretch>
              </p:blipFill>
              <p:spPr>
                <a:xfrm>
                  <a:off x="9641910" y="3719467"/>
                  <a:ext cx="333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07" name="Ink 3306">
                  <a:extLst>
                    <a:ext uri="{FF2B5EF4-FFF2-40B4-BE49-F238E27FC236}">
                      <a16:creationId xmlns:a16="http://schemas.microsoft.com/office/drawing/2014/main" id="{6B4BBF72-CA2D-443D-9FAD-EF37821CDD98}"/>
                    </a:ext>
                  </a:extLst>
                </p14:cNvPr>
                <p14:cNvContentPartPr/>
                <p14:nvPr/>
              </p14:nvContentPartPr>
              <p14:xfrm>
                <a:off x="10046550" y="3646387"/>
                <a:ext cx="316440" cy="374400"/>
              </p14:xfrm>
            </p:contentPart>
          </mc:Choice>
          <mc:Fallback xmlns="">
            <p:pic>
              <p:nvPicPr>
                <p:cNvPr id="3307" name="Ink 3306">
                  <a:extLst>
                    <a:ext uri="{FF2B5EF4-FFF2-40B4-BE49-F238E27FC236}">
                      <a16:creationId xmlns:a16="http://schemas.microsoft.com/office/drawing/2014/main" id="{6B4BBF72-CA2D-443D-9FAD-EF37821CDD98}"/>
                    </a:ext>
                  </a:extLst>
                </p:cNvPr>
                <p:cNvPicPr/>
                <p:nvPr/>
              </p:nvPicPr>
              <p:blipFill>
                <a:blip r:embed="rId449"/>
                <a:stretch>
                  <a:fillRect/>
                </a:stretch>
              </p:blipFill>
              <p:spPr>
                <a:xfrm>
                  <a:off x="10037910" y="3637387"/>
                  <a:ext cx="3340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08" name="Ink 3307">
                  <a:extLst>
                    <a:ext uri="{FF2B5EF4-FFF2-40B4-BE49-F238E27FC236}">
                      <a16:creationId xmlns:a16="http://schemas.microsoft.com/office/drawing/2014/main" id="{94E9EDE7-565C-4911-A319-083B2D648CD4}"/>
                    </a:ext>
                  </a:extLst>
                </p14:cNvPr>
                <p14:cNvContentPartPr/>
                <p14:nvPr/>
              </p14:nvContentPartPr>
              <p14:xfrm>
                <a:off x="10374870" y="3692827"/>
                <a:ext cx="327960" cy="130320"/>
              </p14:xfrm>
            </p:contentPart>
          </mc:Choice>
          <mc:Fallback xmlns="">
            <p:pic>
              <p:nvPicPr>
                <p:cNvPr id="3308" name="Ink 3307">
                  <a:extLst>
                    <a:ext uri="{FF2B5EF4-FFF2-40B4-BE49-F238E27FC236}">
                      <a16:creationId xmlns:a16="http://schemas.microsoft.com/office/drawing/2014/main" id="{94E9EDE7-565C-4911-A319-083B2D648CD4}"/>
                    </a:ext>
                  </a:extLst>
                </p:cNvPr>
                <p:cNvPicPr/>
                <p:nvPr/>
              </p:nvPicPr>
              <p:blipFill>
                <a:blip r:embed="rId451"/>
                <a:stretch>
                  <a:fillRect/>
                </a:stretch>
              </p:blipFill>
              <p:spPr>
                <a:xfrm>
                  <a:off x="10365870" y="3683827"/>
                  <a:ext cx="34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09" name="Ink 3308">
                  <a:extLst>
                    <a:ext uri="{FF2B5EF4-FFF2-40B4-BE49-F238E27FC236}">
                      <a16:creationId xmlns:a16="http://schemas.microsoft.com/office/drawing/2014/main" id="{67FDD57F-2845-4DC8-8E4B-E413DE7C4934}"/>
                    </a:ext>
                  </a:extLst>
                </p14:cNvPr>
                <p14:cNvContentPartPr/>
                <p14:nvPr/>
              </p14:nvContentPartPr>
              <p14:xfrm>
                <a:off x="10720830" y="3736747"/>
                <a:ext cx="108360" cy="90360"/>
              </p14:xfrm>
            </p:contentPart>
          </mc:Choice>
          <mc:Fallback xmlns="">
            <p:pic>
              <p:nvPicPr>
                <p:cNvPr id="3309" name="Ink 3308">
                  <a:extLst>
                    <a:ext uri="{FF2B5EF4-FFF2-40B4-BE49-F238E27FC236}">
                      <a16:creationId xmlns:a16="http://schemas.microsoft.com/office/drawing/2014/main" id="{67FDD57F-2845-4DC8-8E4B-E413DE7C4934}"/>
                    </a:ext>
                  </a:extLst>
                </p:cNvPr>
                <p:cNvPicPr/>
                <p:nvPr/>
              </p:nvPicPr>
              <p:blipFill>
                <a:blip r:embed="rId453"/>
                <a:stretch>
                  <a:fillRect/>
                </a:stretch>
              </p:blipFill>
              <p:spPr>
                <a:xfrm>
                  <a:off x="10711830" y="3728107"/>
                  <a:ext cx="126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10" name="Ink 3309">
                  <a:extLst>
                    <a:ext uri="{FF2B5EF4-FFF2-40B4-BE49-F238E27FC236}">
                      <a16:creationId xmlns:a16="http://schemas.microsoft.com/office/drawing/2014/main" id="{45FB93F3-A62A-4A0E-A64E-2785784B1170}"/>
                    </a:ext>
                  </a:extLst>
                </p14:cNvPr>
                <p14:cNvContentPartPr/>
                <p14:nvPr/>
              </p14:nvContentPartPr>
              <p14:xfrm>
                <a:off x="10746750" y="3752947"/>
                <a:ext cx="38520" cy="48600"/>
              </p14:xfrm>
            </p:contentPart>
          </mc:Choice>
          <mc:Fallback xmlns="">
            <p:pic>
              <p:nvPicPr>
                <p:cNvPr id="3310" name="Ink 3309">
                  <a:extLst>
                    <a:ext uri="{FF2B5EF4-FFF2-40B4-BE49-F238E27FC236}">
                      <a16:creationId xmlns:a16="http://schemas.microsoft.com/office/drawing/2014/main" id="{45FB93F3-A62A-4A0E-A64E-2785784B1170}"/>
                    </a:ext>
                  </a:extLst>
                </p:cNvPr>
                <p:cNvPicPr/>
                <p:nvPr/>
              </p:nvPicPr>
              <p:blipFill>
                <a:blip r:embed="rId455"/>
                <a:stretch>
                  <a:fillRect/>
                </a:stretch>
              </p:blipFill>
              <p:spPr>
                <a:xfrm>
                  <a:off x="10738110" y="3744307"/>
                  <a:ext cx="56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311" name="Ink 3310">
                  <a:extLst>
                    <a:ext uri="{FF2B5EF4-FFF2-40B4-BE49-F238E27FC236}">
                      <a16:creationId xmlns:a16="http://schemas.microsoft.com/office/drawing/2014/main" id="{6F7A725E-BE40-4A0D-98AE-DF5BC83F838B}"/>
                    </a:ext>
                  </a:extLst>
                </p14:cNvPr>
                <p14:cNvContentPartPr/>
                <p14:nvPr/>
              </p14:nvContentPartPr>
              <p14:xfrm>
                <a:off x="10837830" y="3735667"/>
                <a:ext cx="514800" cy="253440"/>
              </p14:xfrm>
            </p:contentPart>
          </mc:Choice>
          <mc:Fallback xmlns="">
            <p:pic>
              <p:nvPicPr>
                <p:cNvPr id="3311" name="Ink 3310">
                  <a:extLst>
                    <a:ext uri="{FF2B5EF4-FFF2-40B4-BE49-F238E27FC236}">
                      <a16:creationId xmlns:a16="http://schemas.microsoft.com/office/drawing/2014/main" id="{6F7A725E-BE40-4A0D-98AE-DF5BC83F838B}"/>
                    </a:ext>
                  </a:extLst>
                </p:cNvPr>
                <p:cNvPicPr/>
                <p:nvPr/>
              </p:nvPicPr>
              <p:blipFill>
                <a:blip r:embed="rId457"/>
                <a:stretch>
                  <a:fillRect/>
                </a:stretch>
              </p:blipFill>
              <p:spPr>
                <a:xfrm>
                  <a:off x="10828830" y="3726667"/>
                  <a:ext cx="5324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312" name="Ink 3311">
                  <a:extLst>
                    <a:ext uri="{FF2B5EF4-FFF2-40B4-BE49-F238E27FC236}">
                      <a16:creationId xmlns:a16="http://schemas.microsoft.com/office/drawing/2014/main" id="{6F445B34-C1C8-4AB8-AFDA-47E284EC6A02}"/>
                    </a:ext>
                  </a:extLst>
                </p14:cNvPr>
                <p14:cNvContentPartPr/>
                <p14:nvPr/>
              </p14:nvContentPartPr>
              <p14:xfrm>
                <a:off x="11352990" y="3770587"/>
                <a:ext cx="61920" cy="70920"/>
              </p14:xfrm>
            </p:contentPart>
          </mc:Choice>
          <mc:Fallback xmlns="">
            <p:pic>
              <p:nvPicPr>
                <p:cNvPr id="3312" name="Ink 3311">
                  <a:extLst>
                    <a:ext uri="{FF2B5EF4-FFF2-40B4-BE49-F238E27FC236}">
                      <a16:creationId xmlns:a16="http://schemas.microsoft.com/office/drawing/2014/main" id="{6F445B34-C1C8-4AB8-AFDA-47E284EC6A02}"/>
                    </a:ext>
                  </a:extLst>
                </p:cNvPr>
                <p:cNvPicPr/>
                <p:nvPr/>
              </p:nvPicPr>
              <p:blipFill>
                <a:blip r:embed="rId459"/>
                <a:stretch>
                  <a:fillRect/>
                </a:stretch>
              </p:blipFill>
              <p:spPr>
                <a:xfrm>
                  <a:off x="11344350" y="3761587"/>
                  <a:ext cx="79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13" name="Ink 3312">
                  <a:extLst>
                    <a:ext uri="{FF2B5EF4-FFF2-40B4-BE49-F238E27FC236}">
                      <a16:creationId xmlns:a16="http://schemas.microsoft.com/office/drawing/2014/main" id="{A8F0B66E-0AD2-4674-864F-CB151C8F38C7}"/>
                    </a:ext>
                  </a:extLst>
                </p14:cNvPr>
                <p14:cNvContentPartPr/>
                <p14:nvPr/>
              </p14:nvContentPartPr>
              <p14:xfrm>
                <a:off x="11454510" y="3755827"/>
                <a:ext cx="80280" cy="90720"/>
              </p14:xfrm>
            </p:contentPart>
          </mc:Choice>
          <mc:Fallback xmlns="">
            <p:pic>
              <p:nvPicPr>
                <p:cNvPr id="3313" name="Ink 3312">
                  <a:extLst>
                    <a:ext uri="{FF2B5EF4-FFF2-40B4-BE49-F238E27FC236}">
                      <a16:creationId xmlns:a16="http://schemas.microsoft.com/office/drawing/2014/main" id="{A8F0B66E-0AD2-4674-864F-CB151C8F38C7}"/>
                    </a:ext>
                  </a:extLst>
                </p:cNvPr>
                <p:cNvPicPr/>
                <p:nvPr/>
              </p:nvPicPr>
              <p:blipFill>
                <a:blip r:embed="rId461"/>
                <a:stretch>
                  <a:fillRect/>
                </a:stretch>
              </p:blipFill>
              <p:spPr>
                <a:xfrm>
                  <a:off x="11445510" y="3746827"/>
                  <a:ext cx="97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314" name="Ink 3313">
                  <a:extLst>
                    <a:ext uri="{FF2B5EF4-FFF2-40B4-BE49-F238E27FC236}">
                      <a16:creationId xmlns:a16="http://schemas.microsoft.com/office/drawing/2014/main" id="{C930C6BE-D44B-490D-84F4-3CDBCFAC0B9F}"/>
                    </a:ext>
                  </a:extLst>
                </p14:cNvPr>
                <p14:cNvContentPartPr/>
                <p14:nvPr/>
              </p14:nvContentPartPr>
              <p14:xfrm>
                <a:off x="11547030" y="3765187"/>
                <a:ext cx="153360" cy="83160"/>
              </p14:xfrm>
            </p:contentPart>
          </mc:Choice>
          <mc:Fallback xmlns="">
            <p:pic>
              <p:nvPicPr>
                <p:cNvPr id="3314" name="Ink 3313">
                  <a:extLst>
                    <a:ext uri="{FF2B5EF4-FFF2-40B4-BE49-F238E27FC236}">
                      <a16:creationId xmlns:a16="http://schemas.microsoft.com/office/drawing/2014/main" id="{C930C6BE-D44B-490D-84F4-3CDBCFAC0B9F}"/>
                    </a:ext>
                  </a:extLst>
                </p:cNvPr>
                <p:cNvPicPr/>
                <p:nvPr/>
              </p:nvPicPr>
              <p:blipFill>
                <a:blip r:embed="rId463"/>
                <a:stretch>
                  <a:fillRect/>
                </a:stretch>
              </p:blipFill>
              <p:spPr>
                <a:xfrm>
                  <a:off x="11538030" y="3756187"/>
                  <a:ext cx="171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315" name="Ink 3314">
                  <a:extLst>
                    <a:ext uri="{FF2B5EF4-FFF2-40B4-BE49-F238E27FC236}">
                      <a16:creationId xmlns:a16="http://schemas.microsoft.com/office/drawing/2014/main" id="{109ED10C-556E-4A1C-A345-B3D74363C577}"/>
                    </a:ext>
                  </a:extLst>
                </p14:cNvPr>
                <p14:cNvContentPartPr/>
                <p14:nvPr/>
              </p14:nvContentPartPr>
              <p14:xfrm>
                <a:off x="11703990" y="3710827"/>
                <a:ext cx="119880" cy="144000"/>
              </p14:xfrm>
            </p:contentPart>
          </mc:Choice>
          <mc:Fallback xmlns="">
            <p:pic>
              <p:nvPicPr>
                <p:cNvPr id="3315" name="Ink 3314">
                  <a:extLst>
                    <a:ext uri="{FF2B5EF4-FFF2-40B4-BE49-F238E27FC236}">
                      <a16:creationId xmlns:a16="http://schemas.microsoft.com/office/drawing/2014/main" id="{109ED10C-556E-4A1C-A345-B3D74363C577}"/>
                    </a:ext>
                  </a:extLst>
                </p:cNvPr>
                <p:cNvPicPr/>
                <p:nvPr/>
              </p:nvPicPr>
              <p:blipFill>
                <a:blip r:embed="rId465"/>
                <a:stretch>
                  <a:fillRect/>
                </a:stretch>
              </p:blipFill>
              <p:spPr>
                <a:xfrm>
                  <a:off x="11695350" y="3702187"/>
                  <a:ext cx="137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316" name="Ink 3315">
                  <a:extLst>
                    <a:ext uri="{FF2B5EF4-FFF2-40B4-BE49-F238E27FC236}">
                      <a16:creationId xmlns:a16="http://schemas.microsoft.com/office/drawing/2014/main" id="{A3C20FFA-E2D8-430E-B0FE-1B3832503FD6}"/>
                    </a:ext>
                  </a:extLst>
                </p14:cNvPr>
                <p14:cNvContentPartPr/>
                <p14:nvPr/>
              </p14:nvContentPartPr>
              <p14:xfrm>
                <a:off x="11650350" y="3708667"/>
                <a:ext cx="112320" cy="1080"/>
              </p14:xfrm>
            </p:contentPart>
          </mc:Choice>
          <mc:Fallback xmlns="">
            <p:pic>
              <p:nvPicPr>
                <p:cNvPr id="3316" name="Ink 3315">
                  <a:extLst>
                    <a:ext uri="{FF2B5EF4-FFF2-40B4-BE49-F238E27FC236}">
                      <a16:creationId xmlns:a16="http://schemas.microsoft.com/office/drawing/2014/main" id="{A3C20FFA-E2D8-430E-B0FE-1B3832503FD6}"/>
                    </a:ext>
                  </a:extLst>
                </p:cNvPr>
                <p:cNvPicPr/>
                <p:nvPr/>
              </p:nvPicPr>
              <p:blipFill>
                <a:blip r:embed="rId467"/>
                <a:stretch>
                  <a:fillRect/>
                </a:stretch>
              </p:blipFill>
              <p:spPr>
                <a:xfrm>
                  <a:off x="11641710" y="3700027"/>
                  <a:ext cx="129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18" name="Ink 3317">
                  <a:extLst>
                    <a:ext uri="{FF2B5EF4-FFF2-40B4-BE49-F238E27FC236}">
                      <a16:creationId xmlns:a16="http://schemas.microsoft.com/office/drawing/2014/main" id="{7940B912-B7A8-4948-A0C2-9FCDC7DA0C4D}"/>
                    </a:ext>
                  </a:extLst>
                </p14:cNvPr>
                <p14:cNvContentPartPr/>
                <p14:nvPr/>
              </p14:nvContentPartPr>
              <p14:xfrm>
                <a:off x="6424950" y="4043107"/>
                <a:ext cx="550080" cy="203760"/>
              </p14:xfrm>
            </p:contentPart>
          </mc:Choice>
          <mc:Fallback xmlns="">
            <p:pic>
              <p:nvPicPr>
                <p:cNvPr id="3318" name="Ink 3317">
                  <a:extLst>
                    <a:ext uri="{FF2B5EF4-FFF2-40B4-BE49-F238E27FC236}">
                      <a16:creationId xmlns:a16="http://schemas.microsoft.com/office/drawing/2014/main" id="{7940B912-B7A8-4948-A0C2-9FCDC7DA0C4D}"/>
                    </a:ext>
                  </a:extLst>
                </p:cNvPr>
                <p:cNvPicPr/>
                <p:nvPr/>
              </p:nvPicPr>
              <p:blipFill>
                <a:blip r:embed="rId469"/>
                <a:stretch>
                  <a:fillRect/>
                </a:stretch>
              </p:blipFill>
              <p:spPr>
                <a:xfrm>
                  <a:off x="6416310" y="4034467"/>
                  <a:ext cx="567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19" name="Ink 3318">
                  <a:extLst>
                    <a:ext uri="{FF2B5EF4-FFF2-40B4-BE49-F238E27FC236}">
                      <a16:creationId xmlns:a16="http://schemas.microsoft.com/office/drawing/2014/main" id="{46EDEEAF-44CA-4F7A-BBE9-A6160EDCC65D}"/>
                    </a:ext>
                  </a:extLst>
                </p14:cNvPr>
                <p14:cNvContentPartPr/>
                <p14:nvPr/>
              </p14:nvContentPartPr>
              <p14:xfrm>
                <a:off x="6752190" y="3987307"/>
                <a:ext cx="3240" cy="1080"/>
              </p14:xfrm>
            </p:contentPart>
          </mc:Choice>
          <mc:Fallback xmlns="">
            <p:pic>
              <p:nvPicPr>
                <p:cNvPr id="3319" name="Ink 3318">
                  <a:extLst>
                    <a:ext uri="{FF2B5EF4-FFF2-40B4-BE49-F238E27FC236}">
                      <a16:creationId xmlns:a16="http://schemas.microsoft.com/office/drawing/2014/main" id="{46EDEEAF-44CA-4F7A-BBE9-A6160EDCC65D}"/>
                    </a:ext>
                  </a:extLst>
                </p:cNvPr>
                <p:cNvPicPr/>
                <p:nvPr/>
              </p:nvPicPr>
              <p:blipFill>
                <a:blip r:embed="rId471"/>
                <a:stretch>
                  <a:fillRect/>
                </a:stretch>
              </p:blipFill>
              <p:spPr>
                <a:xfrm>
                  <a:off x="6743550" y="3978307"/>
                  <a:ext cx="208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20" name="Ink 3319">
                  <a:extLst>
                    <a:ext uri="{FF2B5EF4-FFF2-40B4-BE49-F238E27FC236}">
                      <a16:creationId xmlns:a16="http://schemas.microsoft.com/office/drawing/2014/main" id="{73260EDD-036C-495A-9A14-3174B06C6B1E}"/>
                    </a:ext>
                  </a:extLst>
                </p14:cNvPr>
                <p14:cNvContentPartPr/>
                <p14:nvPr/>
              </p14:nvContentPartPr>
              <p14:xfrm>
                <a:off x="7024350" y="4044907"/>
                <a:ext cx="420840" cy="97920"/>
              </p14:xfrm>
            </p:contentPart>
          </mc:Choice>
          <mc:Fallback xmlns="">
            <p:pic>
              <p:nvPicPr>
                <p:cNvPr id="3320" name="Ink 3319">
                  <a:extLst>
                    <a:ext uri="{FF2B5EF4-FFF2-40B4-BE49-F238E27FC236}">
                      <a16:creationId xmlns:a16="http://schemas.microsoft.com/office/drawing/2014/main" id="{73260EDD-036C-495A-9A14-3174B06C6B1E}"/>
                    </a:ext>
                  </a:extLst>
                </p:cNvPr>
                <p:cNvPicPr/>
                <p:nvPr/>
              </p:nvPicPr>
              <p:blipFill>
                <a:blip r:embed="rId473"/>
                <a:stretch>
                  <a:fillRect/>
                </a:stretch>
              </p:blipFill>
              <p:spPr>
                <a:xfrm>
                  <a:off x="7015710" y="4035907"/>
                  <a:ext cx="438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21" name="Ink 3320">
                  <a:extLst>
                    <a:ext uri="{FF2B5EF4-FFF2-40B4-BE49-F238E27FC236}">
                      <a16:creationId xmlns:a16="http://schemas.microsoft.com/office/drawing/2014/main" id="{3F976696-2FC5-4B70-93B8-97F8B8014923}"/>
                    </a:ext>
                  </a:extLst>
                </p14:cNvPr>
                <p14:cNvContentPartPr/>
                <p14:nvPr/>
              </p14:nvContentPartPr>
              <p14:xfrm>
                <a:off x="7640310" y="3970027"/>
                <a:ext cx="449640" cy="295920"/>
              </p14:xfrm>
            </p:contentPart>
          </mc:Choice>
          <mc:Fallback xmlns="">
            <p:pic>
              <p:nvPicPr>
                <p:cNvPr id="3321" name="Ink 3320">
                  <a:extLst>
                    <a:ext uri="{FF2B5EF4-FFF2-40B4-BE49-F238E27FC236}">
                      <a16:creationId xmlns:a16="http://schemas.microsoft.com/office/drawing/2014/main" id="{3F976696-2FC5-4B70-93B8-97F8B8014923}"/>
                    </a:ext>
                  </a:extLst>
                </p:cNvPr>
                <p:cNvPicPr/>
                <p:nvPr/>
              </p:nvPicPr>
              <p:blipFill>
                <a:blip r:embed="rId475"/>
                <a:stretch>
                  <a:fillRect/>
                </a:stretch>
              </p:blipFill>
              <p:spPr>
                <a:xfrm>
                  <a:off x="7631310" y="3961027"/>
                  <a:ext cx="4672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2" name="Ink 3321">
                  <a:extLst>
                    <a:ext uri="{FF2B5EF4-FFF2-40B4-BE49-F238E27FC236}">
                      <a16:creationId xmlns:a16="http://schemas.microsoft.com/office/drawing/2014/main" id="{ED5DBA0B-EF99-47B0-BB92-5776B26CE20E}"/>
                    </a:ext>
                  </a:extLst>
                </p14:cNvPr>
                <p14:cNvContentPartPr/>
                <p14:nvPr/>
              </p14:nvContentPartPr>
              <p14:xfrm>
                <a:off x="8099670" y="4040227"/>
                <a:ext cx="343440" cy="104760"/>
              </p14:xfrm>
            </p:contentPart>
          </mc:Choice>
          <mc:Fallback xmlns="">
            <p:pic>
              <p:nvPicPr>
                <p:cNvPr id="3322" name="Ink 3321">
                  <a:extLst>
                    <a:ext uri="{FF2B5EF4-FFF2-40B4-BE49-F238E27FC236}">
                      <a16:creationId xmlns:a16="http://schemas.microsoft.com/office/drawing/2014/main" id="{ED5DBA0B-EF99-47B0-BB92-5776B26CE20E}"/>
                    </a:ext>
                  </a:extLst>
                </p:cNvPr>
                <p:cNvPicPr/>
                <p:nvPr/>
              </p:nvPicPr>
              <p:blipFill>
                <a:blip r:embed="rId477"/>
                <a:stretch>
                  <a:fillRect/>
                </a:stretch>
              </p:blipFill>
              <p:spPr>
                <a:xfrm>
                  <a:off x="8091030" y="4031227"/>
                  <a:ext cx="361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23" name="Ink 3322">
                  <a:extLst>
                    <a:ext uri="{FF2B5EF4-FFF2-40B4-BE49-F238E27FC236}">
                      <a16:creationId xmlns:a16="http://schemas.microsoft.com/office/drawing/2014/main" id="{3AD996F3-8C3E-4381-8E19-7A1816D17846}"/>
                    </a:ext>
                  </a:extLst>
                </p14:cNvPr>
                <p14:cNvContentPartPr/>
                <p14:nvPr/>
              </p14:nvContentPartPr>
              <p14:xfrm>
                <a:off x="8481990" y="4064707"/>
                <a:ext cx="172800" cy="64080"/>
              </p14:xfrm>
            </p:contentPart>
          </mc:Choice>
          <mc:Fallback xmlns="">
            <p:pic>
              <p:nvPicPr>
                <p:cNvPr id="3323" name="Ink 3322">
                  <a:extLst>
                    <a:ext uri="{FF2B5EF4-FFF2-40B4-BE49-F238E27FC236}">
                      <a16:creationId xmlns:a16="http://schemas.microsoft.com/office/drawing/2014/main" id="{3AD996F3-8C3E-4381-8E19-7A1816D17846}"/>
                    </a:ext>
                  </a:extLst>
                </p:cNvPr>
                <p:cNvPicPr/>
                <p:nvPr/>
              </p:nvPicPr>
              <p:blipFill>
                <a:blip r:embed="rId479"/>
                <a:stretch>
                  <a:fillRect/>
                </a:stretch>
              </p:blipFill>
              <p:spPr>
                <a:xfrm>
                  <a:off x="8473350" y="4056067"/>
                  <a:ext cx="19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24" name="Ink 3323">
                  <a:extLst>
                    <a:ext uri="{FF2B5EF4-FFF2-40B4-BE49-F238E27FC236}">
                      <a16:creationId xmlns:a16="http://schemas.microsoft.com/office/drawing/2014/main" id="{F9EECEC2-8FC8-4053-938A-422104BAF343}"/>
                    </a:ext>
                  </a:extLst>
                </p14:cNvPr>
                <p14:cNvContentPartPr/>
                <p14:nvPr/>
              </p14:nvContentPartPr>
              <p14:xfrm>
                <a:off x="8676030" y="3964267"/>
                <a:ext cx="218160" cy="172080"/>
              </p14:xfrm>
            </p:contentPart>
          </mc:Choice>
          <mc:Fallback xmlns="">
            <p:pic>
              <p:nvPicPr>
                <p:cNvPr id="3324" name="Ink 3323">
                  <a:extLst>
                    <a:ext uri="{FF2B5EF4-FFF2-40B4-BE49-F238E27FC236}">
                      <a16:creationId xmlns:a16="http://schemas.microsoft.com/office/drawing/2014/main" id="{F9EECEC2-8FC8-4053-938A-422104BAF343}"/>
                    </a:ext>
                  </a:extLst>
                </p:cNvPr>
                <p:cNvPicPr/>
                <p:nvPr/>
              </p:nvPicPr>
              <p:blipFill>
                <a:blip r:embed="rId481"/>
                <a:stretch>
                  <a:fillRect/>
                </a:stretch>
              </p:blipFill>
              <p:spPr>
                <a:xfrm>
                  <a:off x="8667390" y="3955627"/>
                  <a:ext cx="235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25" name="Ink 3324">
                  <a:extLst>
                    <a:ext uri="{FF2B5EF4-FFF2-40B4-BE49-F238E27FC236}">
                      <a16:creationId xmlns:a16="http://schemas.microsoft.com/office/drawing/2014/main" id="{7927ACE6-ACF0-410D-BBF4-575C8FAA6F38}"/>
                    </a:ext>
                  </a:extLst>
                </p14:cNvPr>
                <p14:cNvContentPartPr/>
                <p14:nvPr/>
              </p14:nvContentPartPr>
              <p14:xfrm>
                <a:off x="8633550" y="3983707"/>
                <a:ext cx="97200" cy="5760"/>
              </p14:xfrm>
            </p:contentPart>
          </mc:Choice>
          <mc:Fallback xmlns="">
            <p:pic>
              <p:nvPicPr>
                <p:cNvPr id="3325" name="Ink 3324">
                  <a:extLst>
                    <a:ext uri="{FF2B5EF4-FFF2-40B4-BE49-F238E27FC236}">
                      <a16:creationId xmlns:a16="http://schemas.microsoft.com/office/drawing/2014/main" id="{7927ACE6-ACF0-410D-BBF4-575C8FAA6F38}"/>
                    </a:ext>
                  </a:extLst>
                </p:cNvPr>
                <p:cNvPicPr/>
                <p:nvPr/>
              </p:nvPicPr>
              <p:blipFill>
                <a:blip r:embed="rId483"/>
                <a:stretch>
                  <a:fillRect/>
                </a:stretch>
              </p:blipFill>
              <p:spPr>
                <a:xfrm>
                  <a:off x="8624910" y="3975067"/>
                  <a:ext cx="114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27" name="Ink 3326">
                  <a:extLst>
                    <a:ext uri="{FF2B5EF4-FFF2-40B4-BE49-F238E27FC236}">
                      <a16:creationId xmlns:a16="http://schemas.microsoft.com/office/drawing/2014/main" id="{1CCE2536-FCA2-4F2D-BBB1-220038571770}"/>
                    </a:ext>
                  </a:extLst>
                </p14:cNvPr>
                <p14:cNvContentPartPr/>
                <p14:nvPr/>
              </p14:nvContentPartPr>
              <p14:xfrm>
                <a:off x="6324150" y="4462867"/>
                <a:ext cx="154080" cy="3240"/>
              </p14:xfrm>
            </p:contentPart>
          </mc:Choice>
          <mc:Fallback xmlns="">
            <p:pic>
              <p:nvPicPr>
                <p:cNvPr id="3327" name="Ink 3326">
                  <a:extLst>
                    <a:ext uri="{FF2B5EF4-FFF2-40B4-BE49-F238E27FC236}">
                      <a16:creationId xmlns:a16="http://schemas.microsoft.com/office/drawing/2014/main" id="{1CCE2536-FCA2-4F2D-BBB1-220038571770}"/>
                    </a:ext>
                  </a:extLst>
                </p:cNvPr>
                <p:cNvPicPr/>
                <p:nvPr/>
              </p:nvPicPr>
              <p:blipFill>
                <a:blip r:embed="rId485"/>
                <a:stretch>
                  <a:fillRect/>
                </a:stretch>
              </p:blipFill>
              <p:spPr>
                <a:xfrm>
                  <a:off x="6315510" y="4454227"/>
                  <a:ext cx="171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28" name="Ink 3327">
                  <a:extLst>
                    <a:ext uri="{FF2B5EF4-FFF2-40B4-BE49-F238E27FC236}">
                      <a16:creationId xmlns:a16="http://schemas.microsoft.com/office/drawing/2014/main" id="{C0F63110-D7FD-4DDC-B020-CCE25ED4A36C}"/>
                    </a:ext>
                  </a:extLst>
                </p14:cNvPr>
                <p14:cNvContentPartPr/>
                <p14:nvPr/>
              </p14:nvContentPartPr>
              <p14:xfrm>
                <a:off x="6646350" y="4330747"/>
                <a:ext cx="442080" cy="279000"/>
              </p14:xfrm>
            </p:contentPart>
          </mc:Choice>
          <mc:Fallback xmlns="">
            <p:pic>
              <p:nvPicPr>
                <p:cNvPr id="3328" name="Ink 3327">
                  <a:extLst>
                    <a:ext uri="{FF2B5EF4-FFF2-40B4-BE49-F238E27FC236}">
                      <a16:creationId xmlns:a16="http://schemas.microsoft.com/office/drawing/2014/main" id="{C0F63110-D7FD-4DDC-B020-CCE25ED4A36C}"/>
                    </a:ext>
                  </a:extLst>
                </p:cNvPr>
                <p:cNvPicPr/>
                <p:nvPr/>
              </p:nvPicPr>
              <p:blipFill>
                <a:blip r:embed="rId487"/>
                <a:stretch>
                  <a:fillRect/>
                </a:stretch>
              </p:blipFill>
              <p:spPr>
                <a:xfrm>
                  <a:off x="6637350" y="4321747"/>
                  <a:ext cx="459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29" name="Ink 3328">
                  <a:extLst>
                    <a:ext uri="{FF2B5EF4-FFF2-40B4-BE49-F238E27FC236}">
                      <a16:creationId xmlns:a16="http://schemas.microsoft.com/office/drawing/2014/main" id="{86424806-B0F3-4AAF-9E5F-0EEC81D8162E}"/>
                    </a:ext>
                  </a:extLst>
                </p14:cNvPr>
                <p14:cNvContentPartPr/>
                <p14:nvPr/>
              </p14:nvContentPartPr>
              <p14:xfrm>
                <a:off x="7114350" y="4390867"/>
                <a:ext cx="310320" cy="88200"/>
              </p14:xfrm>
            </p:contentPart>
          </mc:Choice>
          <mc:Fallback xmlns="">
            <p:pic>
              <p:nvPicPr>
                <p:cNvPr id="3329" name="Ink 3328">
                  <a:extLst>
                    <a:ext uri="{FF2B5EF4-FFF2-40B4-BE49-F238E27FC236}">
                      <a16:creationId xmlns:a16="http://schemas.microsoft.com/office/drawing/2014/main" id="{86424806-B0F3-4AAF-9E5F-0EEC81D8162E}"/>
                    </a:ext>
                  </a:extLst>
                </p:cNvPr>
                <p:cNvPicPr/>
                <p:nvPr/>
              </p:nvPicPr>
              <p:blipFill>
                <a:blip r:embed="rId489"/>
                <a:stretch>
                  <a:fillRect/>
                </a:stretch>
              </p:blipFill>
              <p:spPr>
                <a:xfrm>
                  <a:off x="7105350" y="4382227"/>
                  <a:ext cx="32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30" name="Ink 3329">
                  <a:extLst>
                    <a:ext uri="{FF2B5EF4-FFF2-40B4-BE49-F238E27FC236}">
                      <a16:creationId xmlns:a16="http://schemas.microsoft.com/office/drawing/2014/main" id="{A09B3540-C25F-4DE6-AEEB-BE1A235BCEF1}"/>
                    </a:ext>
                  </a:extLst>
                </p14:cNvPr>
                <p14:cNvContentPartPr/>
                <p14:nvPr/>
              </p14:nvContentPartPr>
              <p14:xfrm>
                <a:off x="7422870" y="4413907"/>
                <a:ext cx="149040" cy="61200"/>
              </p14:xfrm>
            </p:contentPart>
          </mc:Choice>
          <mc:Fallback xmlns="">
            <p:pic>
              <p:nvPicPr>
                <p:cNvPr id="3330" name="Ink 3329">
                  <a:extLst>
                    <a:ext uri="{FF2B5EF4-FFF2-40B4-BE49-F238E27FC236}">
                      <a16:creationId xmlns:a16="http://schemas.microsoft.com/office/drawing/2014/main" id="{A09B3540-C25F-4DE6-AEEB-BE1A235BCEF1}"/>
                    </a:ext>
                  </a:extLst>
                </p:cNvPr>
                <p:cNvPicPr/>
                <p:nvPr/>
              </p:nvPicPr>
              <p:blipFill>
                <a:blip r:embed="rId491"/>
                <a:stretch>
                  <a:fillRect/>
                </a:stretch>
              </p:blipFill>
              <p:spPr>
                <a:xfrm>
                  <a:off x="7414230" y="4404907"/>
                  <a:ext cx="166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31" name="Ink 3330">
                  <a:extLst>
                    <a:ext uri="{FF2B5EF4-FFF2-40B4-BE49-F238E27FC236}">
                      <a16:creationId xmlns:a16="http://schemas.microsoft.com/office/drawing/2014/main" id="{2141E5F7-283D-4D23-B7C0-655C82485FF8}"/>
                    </a:ext>
                  </a:extLst>
                </p14:cNvPr>
                <p14:cNvContentPartPr/>
                <p14:nvPr/>
              </p14:nvContentPartPr>
              <p14:xfrm>
                <a:off x="7606110" y="4323547"/>
                <a:ext cx="193320" cy="137880"/>
              </p14:xfrm>
            </p:contentPart>
          </mc:Choice>
          <mc:Fallback xmlns="">
            <p:pic>
              <p:nvPicPr>
                <p:cNvPr id="3331" name="Ink 3330">
                  <a:extLst>
                    <a:ext uri="{FF2B5EF4-FFF2-40B4-BE49-F238E27FC236}">
                      <a16:creationId xmlns:a16="http://schemas.microsoft.com/office/drawing/2014/main" id="{2141E5F7-283D-4D23-B7C0-655C82485FF8}"/>
                    </a:ext>
                  </a:extLst>
                </p:cNvPr>
                <p:cNvPicPr/>
                <p:nvPr/>
              </p:nvPicPr>
              <p:blipFill>
                <a:blip r:embed="rId493"/>
                <a:stretch>
                  <a:fillRect/>
                </a:stretch>
              </p:blipFill>
              <p:spPr>
                <a:xfrm>
                  <a:off x="7597110" y="4314547"/>
                  <a:ext cx="210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32" name="Ink 3331">
                  <a:extLst>
                    <a:ext uri="{FF2B5EF4-FFF2-40B4-BE49-F238E27FC236}">
                      <a16:creationId xmlns:a16="http://schemas.microsoft.com/office/drawing/2014/main" id="{65E11E8B-9170-4EF2-A80E-9539F95152F6}"/>
                    </a:ext>
                  </a:extLst>
                </p14:cNvPr>
                <p14:cNvContentPartPr/>
                <p14:nvPr/>
              </p14:nvContentPartPr>
              <p14:xfrm>
                <a:off x="7547070" y="4350907"/>
                <a:ext cx="114480" cy="2520"/>
              </p14:xfrm>
            </p:contentPart>
          </mc:Choice>
          <mc:Fallback xmlns="">
            <p:pic>
              <p:nvPicPr>
                <p:cNvPr id="3332" name="Ink 3331">
                  <a:extLst>
                    <a:ext uri="{FF2B5EF4-FFF2-40B4-BE49-F238E27FC236}">
                      <a16:creationId xmlns:a16="http://schemas.microsoft.com/office/drawing/2014/main" id="{65E11E8B-9170-4EF2-A80E-9539F95152F6}"/>
                    </a:ext>
                  </a:extLst>
                </p:cNvPr>
                <p:cNvPicPr/>
                <p:nvPr/>
              </p:nvPicPr>
              <p:blipFill>
                <a:blip r:embed="rId495"/>
                <a:stretch>
                  <a:fillRect/>
                </a:stretch>
              </p:blipFill>
              <p:spPr>
                <a:xfrm>
                  <a:off x="7538430" y="4342267"/>
                  <a:ext cx="132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34" name="Ink 3333">
                  <a:extLst>
                    <a:ext uri="{FF2B5EF4-FFF2-40B4-BE49-F238E27FC236}">
                      <a16:creationId xmlns:a16="http://schemas.microsoft.com/office/drawing/2014/main" id="{BAF24BA0-9112-4D31-B36B-DB884DA343F5}"/>
                    </a:ext>
                  </a:extLst>
                </p14:cNvPr>
                <p14:cNvContentPartPr/>
                <p14:nvPr/>
              </p14:nvContentPartPr>
              <p14:xfrm>
                <a:off x="7897710" y="4294027"/>
                <a:ext cx="362880" cy="154800"/>
              </p14:xfrm>
            </p:contentPart>
          </mc:Choice>
          <mc:Fallback xmlns="">
            <p:pic>
              <p:nvPicPr>
                <p:cNvPr id="3334" name="Ink 3333">
                  <a:extLst>
                    <a:ext uri="{FF2B5EF4-FFF2-40B4-BE49-F238E27FC236}">
                      <a16:creationId xmlns:a16="http://schemas.microsoft.com/office/drawing/2014/main" id="{BAF24BA0-9112-4D31-B36B-DB884DA343F5}"/>
                    </a:ext>
                  </a:extLst>
                </p:cNvPr>
                <p:cNvPicPr/>
                <p:nvPr/>
              </p:nvPicPr>
              <p:blipFill>
                <a:blip r:embed="rId497"/>
                <a:stretch>
                  <a:fillRect/>
                </a:stretch>
              </p:blipFill>
              <p:spPr>
                <a:xfrm>
                  <a:off x="7888710" y="4285027"/>
                  <a:ext cx="380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35" name="Ink 3334">
                  <a:extLst>
                    <a:ext uri="{FF2B5EF4-FFF2-40B4-BE49-F238E27FC236}">
                      <a16:creationId xmlns:a16="http://schemas.microsoft.com/office/drawing/2014/main" id="{B3EA50E7-F1B8-40C2-A91F-5721EB7C0EA0}"/>
                    </a:ext>
                  </a:extLst>
                </p14:cNvPr>
                <p14:cNvContentPartPr/>
                <p14:nvPr/>
              </p14:nvContentPartPr>
              <p14:xfrm>
                <a:off x="8253390" y="4366027"/>
                <a:ext cx="469440" cy="86760"/>
              </p14:xfrm>
            </p:contentPart>
          </mc:Choice>
          <mc:Fallback xmlns="">
            <p:pic>
              <p:nvPicPr>
                <p:cNvPr id="3335" name="Ink 3334">
                  <a:extLst>
                    <a:ext uri="{FF2B5EF4-FFF2-40B4-BE49-F238E27FC236}">
                      <a16:creationId xmlns:a16="http://schemas.microsoft.com/office/drawing/2014/main" id="{B3EA50E7-F1B8-40C2-A91F-5721EB7C0EA0}"/>
                    </a:ext>
                  </a:extLst>
                </p:cNvPr>
                <p:cNvPicPr/>
                <p:nvPr/>
              </p:nvPicPr>
              <p:blipFill>
                <a:blip r:embed="rId499"/>
                <a:stretch>
                  <a:fillRect/>
                </a:stretch>
              </p:blipFill>
              <p:spPr>
                <a:xfrm>
                  <a:off x="8244390" y="4357387"/>
                  <a:ext cx="487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36" name="Ink 3335">
                  <a:extLst>
                    <a:ext uri="{FF2B5EF4-FFF2-40B4-BE49-F238E27FC236}">
                      <a16:creationId xmlns:a16="http://schemas.microsoft.com/office/drawing/2014/main" id="{DB366E5F-6E5D-4F62-9D53-926FFF9E6FF3}"/>
                    </a:ext>
                  </a:extLst>
                </p14:cNvPr>
                <p14:cNvContentPartPr/>
                <p14:nvPr/>
              </p14:nvContentPartPr>
              <p14:xfrm>
                <a:off x="8765670" y="4356667"/>
                <a:ext cx="293760" cy="253440"/>
              </p14:xfrm>
            </p:contentPart>
          </mc:Choice>
          <mc:Fallback xmlns="">
            <p:pic>
              <p:nvPicPr>
                <p:cNvPr id="3336" name="Ink 3335">
                  <a:extLst>
                    <a:ext uri="{FF2B5EF4-FFF2-40B4-BE49-F238E27FC236}">
                      <a16:creationId xmlns:a16="http://schemas.microsoft.com/office/drawing/2014/main" id="{DB366E5F-6E5D-4F62-9D53-926FFF9E6FF3}"/>
                    </a:ext>
                  </a:extLst>
                </p:cNvPr>
                <p:cNvPicPr/>
                <p:nvPr/>
              </p:nvPicPr>
              <p:blipFill>
                <a:blip r:embed="rId501"/>
                <a:stretch>
                  <a:fillRect/>
                </a:stretch>
              </p:blipFill>
              <p:spPr>
                <a:xfrm>
                  <a:off x="8756670" y="4347667"/>
                  <a:ext cx="3114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37" name="Ink 3336">
                  <a:extLst>
                    <a:ext uri="{FF2B5EF4-FFF2-40B4-BE49-F238E27FC236}">
                      <a16:creationId xmlns:a16="http://schemas.microsoft.com/office/drawing/2014/main" id="{82EEF228-A474-4236-A94D-D66857D6CB6B}"/>
                    </a:ext>
                  </a:extLst>
                </p14:cNvPr>
                <p14:cNvContentPartPr/>
                <p14:nvPr/>
              </p14:nvContentPartPr>
              <p14:xfrm>
                <a:off x="9129630" y="4299787"/>
                <a:ext cx="180000" cy="141120"/>
              </p14:xfrm>
            </p:contentPart>
          </mc:Choice>
          <mc:Fallback xmlns="">
            <p:pic>
              <p:nvPicPr>
                <p:cNvPr id="3337" name="Ink 3336">
                  <a:extLst>
                    <a:ext uri="{FF2B5EF4-FFF2-40B4-BE49-F238E27FC236}">
                      <a16:creationId xmlns:a16="http://schemas.microsoft.com/office/drawing/2014/main" id="{82EEF228-A474-4236-A94D-D66857D6CB6B}"/>
                    </a:ext>
                  </a:extLst>
                </p:cNvPr>
                <p:cNvPicPr/>
                <p:nvPr/>
              </p:nvPicPr>
              <p:blipFill>
                <a:blip r:embed="rId503"/>
                <a:stretch>
                  <a:fillRect/>
                </a:stretch>
              </p:blipFill>
              <p:spPr>
                <a:xfrm>
                  <a:off x="9120630" y="4291147"/>
                  <a:ext cx="19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338" name="Ink 3337">
                  <a:extLst>
                    <a:ext uri="{FF2B5EF4-FFF2-40B4-BE49-F238E27FC236}">
                      <a16:creationId xmlns:a16="http://schemas.microsoft.com/office/drawing/2014/main" id="{151C7D08-DF47-4A62-B259-0D92AD3CA956}"/>
                    </a:ext>
                  </a:extLst>
                </p14:cNvPr>
                <p14:cNvContentPartPr/>
                <p14:nvPr/>
              </p14:nvContentPartPr>
              <p14:xfrm>
                <a:off x="9060870" y="4310587"/>
                <a:ext cx="310680" cy="9720"/>
              </p14:xfrm>
            </p:contentPart>
          </mc:Choice>
          <mc:Fallback xmlns="">
            <p:pic>
              <p:nvPicPr>
                <p:cNvPr id="3338" name="Ink 3337">
                  <a:extLst>
                    <a:ext uri="{FF2B5EF4-FFF2-40B4-BE49-F238E27FC236}">
                      <a16:creationId xmlns:a16="http://schemas.microsoft.com/office/drawing/2014/main" id="{151C7D08-DF47-4A62-B259-0D92AD3CA956}"/>
                    </a:ext>
                  </a:extLst>
                </p:cNvPr>
                <p:cNvPicPr/>
                <p:nvPr/>
              </p:nvPicPr>
              <p:blipFill>
                <a:blip r:embed="rId505"/>
                <a:stretch>
                  <a:fillRect/>
                </a:stretch>
              </p:blipFill>
              <p:spPr>
                <a:xfrm>
                  <a:off x="9051870" y="4301947"/>
                  <a:ext cx="328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40" name="Ink 3339">
                  <a:extLst>
                    <a:ext uri="{FF2B5EF4-FFF2-40B4-BE49-F238E27FC236}">
                      <a16:creationId xmlns:a16="http://schemas.microsoft.com/office/drawing/2014/main" id="{DAA38216-A1B3-4A77-81C0-09B947F3B7D4}"/>
                    </a:ext>
                  </a:extLst>
                </p14:cNvPr>
                <p14:cNvContentPartPr/>
                <p14:nvPr/>
              </p14:nvContentPartPr>
              <p14:xfrm>
                <a:off x="9469470" y="4236787"/>
                <a:ext cx="110880" cy="191160"/>
              </p14:xfrm>
            </p:contentPart>
          </mc:Choice>
          <mc:Fallback xmlns="">
            <p:pic>
              <p:nvPicPr>
                <p:cNvPr id="3340" name="Ink 3339">
                  <a:extLst>
                    <a:ext uri="{FF2B5EF4-FFF2-40B4-BE49-F238E27FC236}">
                      <a16:creationId xmlns:a16="http://schemas.microsoft.com/office/drawing/2014/main" id="{DAA38216-A1B3-4A77-81C0-09B947F3B7D4}"/>
                    </a:ext>
                  </a:extLst>
                </p:cNvPr>
                <p:cNvPicPr/>
                <p:nvPr/>
              </p:nvPicPr>
              <p:blipFill>
                <a:blip r:embed="rId507"/>
                <a:stretch>
                  <a:fillRect/>
                </a:stretch>
              </p:blipFill>
              <p:spPr>
                <a:xfrm>
                  <a:off x="9460470" y="4227787"/>
                  <a:ext cx="128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41" name="Ink 3340">
                  <a:extLst>
                    <a:ext uri="{FF2B5EF4-FFF2-40B4-BE49-F238E27FC236}">
                      <a16:creationId xmlns:a16="http://schemas.microsoft.com/office/drawing/2014/main" id="{63ED3707-2052-4C51-98C4-20938C256D2C}"/>
                    </a:ext>
                  </a:extLst>
                </p14:cNvPr>
                <p14:cNvContentPartPr/>
                <p14:nvPr/>
              </p14:nvContentPartPr>
              <p14:xfrm>
                <a:off x="9591510" y="4330387"/>
                <a:ext cx="444240" cy="101160"/>
              </p14:xfrm>
            </p:contentPart>
          </mc:Choice>
          <mc:Fallback xmlns="">
            <p:pic>
              <p:nvPicPr>
                <p:cNvPr id="3341" name="Ink 3340">
                  <a:extLst>
                    <a:ext uri="{FF2B5EF4-FFF2-40B4-BE49-F238E27FC236}">
                      <a16:creationId xmlns:a16="http://schemas.microsoft.com/office/drawing/2014/main" id="{63ED3707-2052-4C51-98C4-20938C256D2C}"/>
                    </a:ext>
                  </a:extLst>
                </p:cNvPr>
                <p:cNvPicPr/>
                <p:nvPr/>
              </p:nvPicPr>
              <p:blipFill>
                <a:blip r:embed="rId509"/>
                <a:stretch>
                  <a:fillRect/>
                </a:stretch>
              </p:blipFill>
              <p:spPr>
                <a:xfrm>
                  <a:off x="9582510" y="4321387"/>
                  <a:ext cx="46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42" name="Ink 3341">
                  <a:extLst>
                    <a:ext uri="{FF2B5EF4-FFF2-40B4-BE49-F238E27FC236}">
                      <a16:creationId xmlns:a16="http://schemas.microsoft.com/office/drawing/2014/main" id="{570F85C5-1443-46FF-BE6E-1A48A351DE35}"/>
                    </a:ext>
                  </a:extLst>
                </p14:cNvPr>
                <p14:cNvContentPartPr/>
                <p14:nvPr/>
              </p14:nvContentPartPr>
              <p14:xfrm>
                <a:off x="10165350" y="4238947"/>
                <a:ext cx="312120" cy="172080"/>
              </p14:xfrm>
            </p:contentPart>
          </mc:Choice>
          <mc:Fallback xmlns="">
            <p:pic>
              <p:nvPicPr>
                <p:cNvPr id="3342" name="Ink 3341">
                  <a:extLst>
                    <a:ext uri="{FF2B5EF4-FFF2-40B4-BE49-F238E27FC236}">
                      <a16:creationId xmlns:a16="http://schemas.microsoft.com/office/drawing/2014/main" id="{570F85C5-1443-46FF-BE6E-1A48A351DE35}"/>
                    </a:ext>
                  </a:extLst>
                </p:cNvPr>
                <p:cNvPicPr/>
                <p:nvPr/>
              </p:nvPicPr>
              <p:blipFill>
                <a:blip r:embed="rId511"/>
                <a:stretch>
                  <a:fillRect/>
                </a:stretch>
              </p:blipFill>
              <p:spPr>
                <a:xfrm>
                  <a:off x="10156350" y="4230307"/>
                  <a:ext cx="329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43" name="Ink 3342">
                  <a:extLst>
                    <a:ext uri="{FF2B5EF4-FFF2-40B4-BE49-F238E27FC236}">
                      <a16:creationId xmlns:a16="http://schemas.microsoft.com/office/drawing/2014/main" id="{D2850539-BF9E-489C-9E1C-D07EC5D1537D}"/>
                    </a:ext>
                  </a:extLst>
                </p14:cNvPr>
                <p14:cNvContentPartPr/>
                <p14:nvPr/>
              </p14:nvContentPartPr>
              <p14:xfrm>
                <a:off x="10576830" y="4285747"/>
                <a:ext cx="140040" cy="83880"/>
              </p14:xfrm>
            </p:contentPart>
          </mc:Choice>
          <mc:Fallback xmlns="">
            <p:pic>
              <p:nvPicPr>
                <p:cNvPr id="3343" name="Ink 3342">
                  <a:extLst>
                    <a:ext uri="{FF2B5EF4-FFF2-40B4-BE49-F238E27FC236}">
                      <a16:creationId xmlns:a16="http://schemas.microsoft.com/office/drawing/2014/main" id="{D2850539-BF9E-489C-9E1C-D07EC5D1537D}"/>
                    </a:ext>
                  </a:extLst>
                </p:cNvPr>
                <p:cNvPicPr/>
                <p:nvPr/>
              </p:nvPicPr>
              <p:blipFill>
                <a:blip r:embed="rId513"/>
                <a:stretch>
                  <a:fillRect/>
                </a:stretch>
              </p:blipFill>
              <p:spPr>
                <a:xfrm>
                  <a:off x="10567830" y="4277107"/>
                  <a:ext cx="157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44" name="Ink 3343">
                  <a:extLst>
                    <a:ext uri="{FF2B5EF4-FFF2-40B4-BE49-F238E27FC236}">
                      <a16:creationId xmlns:a16="http://schemas.microsoft.com/office/drawing/2014/main" id="{13D85E23-BB95-4F85-B9EC-2E1D7F709C23}"/>
                    </a:ext>
                  </a:extLst>
                </p14:cNvPr>
                <p14:cNvContentPartPr/>
                <p14:nvPr/>
              </p14:nvContentPartPr>
              <p14:xfrm>
                <a:off x="10706790" y="4236427"/>
                <a:ext cx="178920" cy="139680"/>
              </p14:xfrm>
            </p:contentPart>
          </mc:Choice>
          <mc:Fallback xmlns="">
            <p:pic>
              <p:nvPicPr>
                <p:cNvPr id="3344" name="Ink 3343">
                  <a:extLst>
                    <a:ext uri="{FF2B5EF4-FFF2-40B4-BE49-F238E27FC236}">
                      <a16:creationId xmlns:a16="http://schemas.microsoft.com/office/drawing/2014/main" id="{13D85E23-BB95-4F85-B9EC-2E1D7F709C23}"/>
                    </a:ext>
                  </a:extLst>
                </p:cNvPr>
                <p:cNvPicPr/>
                <p:nvPr/>
              </p:nvPicPr>
              <p:blipFill>
                <a:blip r:embed="rId515"/>
                <a:stretch>
                  <a:fillRect/>
                </a:stretch>
              </p:blipFill>
              <p:spPr>
                <a:xfrm>
                  <a:off x="10698150" y="4227787"/>
                  <a:ext cx="196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45" name="Ink 3344">
                  <a:extLst>
                    <a:ext uri="{FF2B5EF4-FFF2-40B4-BE49-F238E27FC236}">
                      <a16:creationId xmlns:a16="http://schemas.microsoft.com/office/drawing/2014/main" id="{2E11EF77-0F88-4F13-9A89-BF1EFF866259}"/>
                    </a:ext>
                  </a:extLst>
                </p14:cNvPr>
                <p14:cNvContentPartPr/>
                <p14:nvPr/>
              </p14:nvContentPartPr>
              <p14:xfrm>
                <a:off x="10888950" y="4201507"/>
                <a:ext cx="872280" cy="327240"/>
              </p14:xfrm>
            </p:contentPart>
          </mc:Choice>
          <mc:Fallback xmlns="">
            <p:pic>
              <p:nvPicPr>
                <p:cNvPr id="3345" name="Ink 3344">
                  <a:extLst>
                    <a:ext uri="{FF2B5EF4-FFF2-40B4-BE49-F238E27FC236}">
                      <a16:creationId xmlns:a16="http://schemas.microsoft.com/office/drawing/2014/main" id="{2E11EF77-0F88-4F13-9A89-BF1EFF866259}"/>
                    </a:ext>
                  </a:extLst>
                </p:cNvPr>
                <p:cNvPicPr/>
                <p:nvPr/>
              </p:nvPicPr>
              <p:blipFill>
                <a:blip r:embed="rId517"/>
                <a:stretch>
                  <a:fillRect/>
                </a:stretch>
              </p:blipFill>
              <p:spPr>
                <a:xfrm>
                  <a:off x="10879950" y="4192507"/>
                  <a:ext cx="8899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6" name="Ink 3345">
                  <a:extLst>
                    <a:ext uri="{FF2B5EF4-FFF2-40B4-BE49-F238E27FC236}">
                      <a16:creationId xmlns:a16="http://schemas.microsoft.com/office/drawing/2014/main" id="{C59862C9-FA31-4A36-8BEB-12492B9B6CFB}"/>
                    </a:ext>
                  </a:extLst>
                </p14:cNvPr>
                <p14:cNvContentPartPr/>
                <p14:nvPr/>
              </p14:nvContentPartPr>
              <p14:xfrm>
                <a:off x="11851590" y="4231387"/>
                <a:ext cx="129600" cy="158760"/>
              </p14:xfrm>
            </p:contentPart>
          </mc:Choice>
          <mc:Fallback xmlns="">
            <p:pic>
              <p:nvPicPr>
                <p:cNvPr id="3346" name="Ink 3345">
                  <a:extLst>
                    <a:ext uri="{FF2B5EF4-FFF2-40B4-BE49-F238E27FC236}">
                      <a16:creationId xmlns:a16="http://schemas.microsoft.com/office/drawing/2014/main" id="{C59862C9-FA31-4A36-8BEB-12492B9B6CFB}"/>
                    </a:ext>
                  </a:extLst>
                </p:cNvPr>
                <p:cNvPicPr/>
                <p:nvPr/>
              </p:nvPicPr>
              <p:blipFill>
                <a:blip r:embed="rId519"/>
                <a:stretch>
                  <a:fillRect/>
                </a:stretch>
              </p:blipFill>
              <p:spPr>
                <a:xfrm>
                  <a:off x="11842950" y="4222747"/>
                  <a:ext cx="147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47" name="Ink 3346">
                  <a:extLst>
                    <a:ext uri="{FF2B5EF4-FFF2-40B4-BE49-F238E27FC236}">
                      <a16:creationId xmlns:a16="http://schemas.microsoft.com/office/drawing/2014/main" id="{34D9207F-7BA0-4A6F-84E1-6125E5B3821A}"/>
                    </a:ext>
                  </a:extLst>
                </p14:cNvPr>
                <p14:cNvContentPartPr/>
                <p14:nvPr/>
              </p14:nvContentPartPr>
              <p14:xfrm>
                <a:off x="11798310" y="4252267"/>
                <a:ext cx="111600" cy="15120"/>
              </p14:xfrm>
            </p:contentPart>
          </mc:Choice>
          <mc:Fallback xmlns="">
            <p:pic>
              <p:nvPicPr>
                <p:cNvPr id="3347" name="Ink 3346">
                  <a:extLst>
                    <a:ext uri="{FF2B5EF4-FFF2-40B4-BE49-F238E27FC236}">
                      <a16:creationId xmlns:a16="http://schemas.microsoft.com/office/drawing/2014/main" id="{34D9207F-7BA0-4A6F-84E1-6125E5B3821A}"/>
                    </a:ext>
                  </a:extLst>
                </p:cNvPr>
                <p:cNvPicPr/>
                <p:nvPr/>
              </p:nvPicPr>
              <p:blipFill>
                <a:blip r:embed="rId521"/>
                <a:stretch>
                  <a:fillRect/>
                </a:stretch>
              </p:blipFill>
              <p:spPr>
                <a:xfrm>
                  <a:off x="11789310" y="4243627"/>
                  <a:ext cx="129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49" name="Ink 3348">
                  <a:extLst>
                    <a:ext uri="{FF2B5EF4-FFF2-40B4-BE49-F238E27FC236}">
                      <a16:creationId xmlns:a16="http://schemas.microsoft.com/office/drawing/2014/main" id="{EE8E02CA-8FA3-4EA6-AD19-9C620C242CDF}"/>
                    </a:ext>
                  </a:extLst>
                </p14:cNvPr>
                <p14:cNvContentPartPr/>
                <p14:nvPr/>
              </p14:nvContentPartPr>
              <p14:xfrm>
                <a:off x="6537630" y="4713787"/>
                <a:ext cx="156240" cy="107640"/>
              </p14:xfrm>
            </p:contentPart>
          </mc:Choice>
          <mc:Fallback xmlns="">
            <p:pic>
              <p:nvPicPr>
                <p:cNvPr id="3349" name="Ink 3348">
                  <a:extLst>
                    <a:ext uri="{FF2B5EF4-FFF2-40B4-BE49-F238E27FC236}">
                      <a16:creationId xmlns:a16="http://schemas.microsoft.com/office/drawing/2014/main" id="{EE8E02CA-8FA3-4EA6-AD19-9C620C242CDF}"/>
                    </a:ext>
                  </a:extLst>
                </p:cNvPr>
                <p:cNvPicPr/>
                <p:nvPr/>
              </p:nvPicPr>
              <p:blipFill>
                <a:blip r:embed="rId523"/>
                <a:stretch>
                  <a:fillRect/>
                </a:stretch>
              </p:blipFill>
              <p:spPr>
                <a:xfrm>
                  <a:off x="6528630" y="4705147"/>
                  <a:ext cx="173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50" name="Ink 3349">
                  <a:extLst>
                    <a:ext uri="{FF2B5EF4-FFF2-40B4-BE49-F238E27FC236}">
                      <a16:creationId xmlns:a16="http://schemas.microsoft.com/office/drawing/2014/main" id="{B8EF9DA8-750A-43D0-8D4E-23B031487281}"/>
                    </a:ext>
                  </a:extLst>
                </p14:cNvPr>
                <p14:cNvContentPartPr/>
                <p14:nvPr/>
              </p14:nvContentPartPr>
              <p14:xfrm>
                <a:off x="6613590" y="4600027"/>
                <a:ext cx="110880" cy="97560"/>
              </p14:xfrm>
            </p:contentPart>
          </mc:Choice>
          <mc:Fallback xmlns="">
            <p:pic>
              <p:nvPicPr>
                <p:cNvPr id="3350" name="Ink 3349">
                  <a:extLst>
                    <a:ext uri="{FF2B5EF4-FFF2-40B4-BE49-F238E27FC236}">
                      <a16:creationId xmlns:a16="http://schemas.microsoft.com/office/drawing/2014/main" id="{B8EF9DA8-750A-43D0-8D4E-23B031487281}"/>
                    </a:ext>
                  </a:extLst>
                </p:cNvPr>
                <p:cNvPicPr/>
                <p:nvPr/>
              </p:nvPicPr>
              <p:blipFill>
                <a:blip r:embed="rId525"/>
                <a:stretch>
                  <a:fillRect/>
                </a:stretch>
              </p:blipFill>
              <p:spPr>
                <a:xfrm>
                  <a:off x="6604950" y="4591027"/>
                  <a:ext cx="128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51" name="Ink 3350">
                  <a:extLst>
                    <a:ext uri="{FF2B5EF4-FFF2-40B4-BE49-F238E27FC236}">
                      <a16:creationId xmlns:a16="http://schemas.microsoft.com/office/drawing/2014/main" id="{07B5D07A-7E3A-4EA1-BBCD-5251691E2812}"/>
                    </a:ext>
                  </a:extLst>
                </p14:cNvPr>
                <p14:cNvContentPartPr/>
                <p14:nvPr/>
              </p14:nvContentPartPr>
              <p14:xfrm>
                <a:off x="6815550" y="4662307"/>
                <a:ext cx="123480" cy="127800"/>
              </p14:xfrm>
            </p:contentPart>
          </mc:Choice>
          <mc:Fallback xmlns="">
            <p:pic>
              <p:nvPicPr>
                <p:cNvPr id="3351" name="Ink 3350">
                  <a:extLst>
                    <a:ext uri="{FF2B5EF4-FFF2-40B4-BE49-F238E27FC236}">
                      <a16:creationId xmlns:a16="http://schemas.microsoft.com/office/drawing/2014/main" id="{07B5D07A-7E3A-4EA1-BBCD-5251691E2812}"/>
                    </a:ext>
                  </a:extLst>
                </p:cNvPr>
                <p:cNvPicPr/>
                <p:nvPr/>
              </p:nvPicPr>
              <p:blipFill>
                <a:blip r:embed="rId527"/>
                <a:stretch>
                  <a:fillRect/>
                </a:stretch>
              </p:blipFill>
              <p:spPr>
                <a:xfrm>
                  <a:off x="6806910" y="4653307"/>
                  <a:ext cx="141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52" name="Ink 3351">
                  <a:extLst>
                    <a:ext uri="{FF2B5EF4-FFF2-40B4-BE49-F238E27FC236}">
                      <a16:creationId xmlns:a16="http://schemas.microsoft.com/office/drawing/2014/main" id="{2AFCA865-0789-434F-A044-0CDCCE9CA5E5}"/>
                    </a:ext>
                  </a:extLst>
                </p14:cNvPr>
                <p14:cNvContentPartPr/>
                <p14:nvPr/>
              </p14:nvContentPartPr>
              <p14:xfrm>
                <a:off x="6980430" y="4641427"/>
                <a:ext cx="124920" cy="146880"/>
              </p14:xfrm>
            </p:contentPart>
          </mc:Choice>
          <mc:Fallback xmlns="">
            <p:pic>
              <p:nvPicPr>
                <p:cNvPr id="3352" name="Ink 3351">
                  <a:extLst>
                    <a:ext uri="{FF2B5EF4-FFF2-40B4-BE49-F238E27FC236}">
                      <a16:creationId xmlns:a16="http://schemas.microsoft.com/office/drawing/2014/main" id="{2AFCA865-0789-434F-A044-0CDCCE9CA5E5}"/>
                    </a:ext>
                  </a:extLst>
                </p:cNvPr>
                <p:cNvPicPr/>
                <p:nvPr/>
              </p:nvPicPr>
              <p:blipFill>
                <a:blip r:embed="rId529"/>
                <a:stretch>
                  <a:fillRect/>
                </a:stretch>
              </p:blipFill>
              <p:spPr>
                <a:xfrm>
                  <a:off x="6971790" y="4632427"/>
                  <a:ext cx="142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53" name="Ink 3352">
                  <a:extLst>
                    <a:ext uri="{FF2B5EF4-FFF2-40B4-BE49-F238E27FC236}">
                      <a16:creationId xmlns:a16="http://schemas.microsoft.com/office/drawing/2014/main" id="{ADF02E42-5AC2-4495-A14B-C70DB1241CB4}"/>
                    </a:ext>
                  </a:extLst>
                </p14:cNvPr>
                <p14:cNvContentPartPr/>
                <p14:nvPr/>
              </p14:nvContentPartPr>
              <p14:xfrm>
                <a:off x="7218390" y="4648267"/>
                <a:ext cx="332280" cy="140760"/>
              </p14:xfrm>
            </p:contentPart>
          </mc:Choice>
          <mc:Fallback xmlns="">
            <p:pic>
              <p:nvPicPr>
                <p:cNvPr id="3353" name="Ink 3352">
                  <a:extLst>
                    <a:ext uri="{FF2B5EF4-FFF2-40B4-BE49-F238E27FC236}">
                      <a16:creationId xmlns:a16="http://schemas.microsoft.com/office/drawing/2014/main" id="{ADF02E42-5AC2-4495-A14B-C70DB1241CB4}"/>
                    </a:ext>
                  </a:extLst>
                </p:cNvPr>
                <p:cNvPicPr/>
                <p:nvPr/>
              </p:nvPicPr>
              <p:blipFill>
                <a:blip r:embed="rId531"/>
                <a:stretch>
                  <a:fillRect/>
                </a:stretch>
              </p:blipFill>
              <p:spPr>
                <a:xfrm>
                  <a:off x="7209390" y="4639267"/>
                  <a:ext cx="349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54" name="Ink 3353">
                  <a:extLst>
                    <a:ext uri="{FF2B5EF4-FFF2-40B4-BE49-F238E27FC236}">
                      <a16:creationId xmlns:a16="http://schemas.microsoft.com/office/drawing/2014/main" id="{E54F90C2-2DA5-499E-A46F-ACEC9FC7FAE5}"/>
                    </a:ext>
                  </a:extLst>
                </p14:cNvPr>
                <p14:cNvContentPartPr/>
                <p14:nvPr/>
              </p14:nvContentPartPr>
              <p14:xfrm>
                <a:off x="7521150" y="4691107"/>
                <a:ext cx="143640" cy="16560"/>
              </p14:xfrm>
            </p:contentPart>
          </mc:Choice>
          <mc:Fallback xmlns="">
            <p:pic>
              <p:nvPicPr>
                <p:cNvPr id="3354" name="Ink 3353">
                  <a:extLst>
                    <a:ext uri="{FF2B5EF4-FFF2-40B4-BE49-F238E27FC236}">
                      <a16:creationId xmlns:a16="http://schemas.microsoft.com/office/drawing/2014/main" id="{E54F90C2-2DA5-499E-A46F-ACEC9FC7FAE5}"/>
                    </a:ext>
                  </a:extLst>
                </p:cNvPr>
                <p:cNvPicPr/>
                <p:nvPr/>
              </p:nvPicPr>
              <p:blipFill>
                <a:blip r:embed="rId533"/>
                <a:stretch>
                  <a:fillRect/>
                </a:stretch>
              </p:blipFill>
              <p:spPr>
                <a:xfrm>
                  <a:off x="7512150" y="4682467"/>
                  <a:ext cx="161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55" name="Ink 3354">
                  <a:extLst>
                    <a:ext uri="{FF2B5EF4-FFF2-40B4-BE49-F238E27FC236}">
                      <a16:creationId xmlns:a16="http://schemas.microsoft.com/office/drawing/2014/main" id="{10A01DC5-E0F7-4A80-BE46-1F6755802594}"/>
                    </a:ext>
                  </a:extLst>
                </p14:cNvPr>
                <p14:cNvContentPartPr/>
                <p14:nvPr/>
              </p14:nvContentPartPr>
              <p14:xfrm>
                <a:off x="7885110" y="4639627"/>
                <a:ext cx="153360" cy="102240"/>
              </p14:xfrm>
            </p:contentPart>
          </mc:Choice>
          <mc:Fallback xmlns="">
            <p:pic>
              <p:nvPicPr>
                <p:cNvPr id="3355" name="Ink 3354">
                  <a:extLst>
                    <a:ext uri="{FF2B5EF4-FFF2-40B4-BE49-F238E27FC236}">
                      <a16:creationId xmlns:a16="http://schemas.microsoft.com/office/drawing/2014/main" id="{10A01DC5-E0F7-4A80-BE46-1F6755802594}"/>
                    </a:ext>
                  </a:extLst>
                </p:cNvPr>
                <p:cNvPicPr/>
                <p:nvPr/>
              </p:nvPicPr>
              <p:blipFill>
                <a:blip r:embed="rId535"/>
                <a:stretch>
                  <a:fillRect/>
                </a:stretch>
              </p:blipFill>
              <p:spPr>
                <a:xfrm>
                  <a:off x="7876110" y="4630627"/>
                  <a:ext cx="171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56" name="Ink 3355">
                  <a:extLst>
                    <a:ext uri="{FF2B5EF4-FFF2-40B4-BE49-F238E27FC236}">
                      <a16:creationId xmlns:a16="http://schemas.microsoft.com/office/drawing/2014/main" id="{934AC939-10BD-493F-AAD2-19606F08BD42}"/>
                    </a:ext>
                  </a:extLst>
                </p14:cNvPr>
                <p14:cNvContentPartPr/>
                <p14:nvPr/>
              </p14:nvContentPartPr>
              <p14:xfrm>
                <a:off x="8099310" y="4674547"/>
                <a:ext cx="240480" cy="248400"/>
              </p14:xfrm>
            </p:contentPart>
          </mc:Choice>
          <mc:Fallback xmlns="">
            <p:pic>
              <p:nvPicPr>
                <p:cNvPr id="3356" name="Ink 3355">
                  <a:extLst>
                    <a:ext uri="{FF2B5EF4-FFF2-40B4-BE49-F238E27FC236}">
                      <a16:creationId xmlns:a16="http://schemas.microsoft.com/office/drawing/2014/main" id="{934AC939-10BD-493F-AAD2-19606F08BD42}"/>
                    </a:ext>
                  </a:extLst>
                </p:cNvPr>
                <p:cNvPicPr/>
                <p:nvPr/>
              </p:nvPicPr>
              <p:blipFill>
                <a:blip r:embed="rId537"/>
                <a:stretch>
                  <a:fillRect/>
                </a:stretch>
              </p:blipFill>
              <p:spPr>
                <a:xfrm>
                  <a:off x="8090310" y="4665547"/>
                  <a:ext cx="258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57" name="Ink 3356">
                  <a:extLst>
                    <a:ext uri="{FF2B5EF4-FFF2-40B4-BE49-F238E27FC236}">
                      <a16:creationId xmlns:a16="http://schemas.microsoft.com/office/drawing/2014/main" id="{A3A96850-7FE8-4FBC-84AF-AD139A562517}"/>
                    </a:ext>
                  </a:extLst>
                </p14:cNvPr>
                <p14:cNvContentPartPr/>
                <p14:nvPr/>
              </p14:nvContentPartPr>
              <p14:xfrm>
                <a:off x="8394150" y="4660507"/>
                <a:ext cx="138240" cy="101160"/>
              </p14:xfrm>
            </p:contentPart>
          </mc:Choice>
          <mc:Fallback xmlns="">
            <p:pic>
              <p:nvPicPr>
                <p:cNvPr id="3357" name="Ink 3356">
                  <a:extLst>
                    <a:ext uri="{FF2B5EF4-FFF2-40B4-BE49-F238E27FC236}">
                      <a16:creationId xmlns:a16="http://schemas.microsoft.com/office/drawing/2014/main" id="{A3A96850-7FE8-4FBC-84AF-AD139A562517}"/>
                    </a:ext>
                  </a:extLst>
                </p:cNvPr>
                <p:cNvPicPr/>
                <p:nvPr/>
              </p:nvPicPr>
              <p:blipFill>
                <a:blip r:embed="rId539"/>
                <a:stretch>
                  <a:fillRect/>
                </a:stretch>
              </p:blipFill>
              <p:spPr>
                <a:xfrm>
                  <a:off x="8385510" y="4651507"/>
                  <a:ext cx="155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58" name="Ink 3357">
                  <a:extLst>
                    <a:ext uri="{FF2B5EF4-FFF2-40B4-BE49-F238E27FC236}">
                      <a16:creationId xmlns:a16="http://schemas.microsoft.com/office/drawing/2014/main" id="{641E568D-A068-481B-9018-349AA1FE6386}"/>
                    </a:ext>
                  </a:extLst>
                </p14:cNvPr>
                <p14:cNvContentPartPr/>
                <p14:nvPr/>
              </p14:nvContentPartPr>
              <p14:xfrm>
                <a:off x="8541750" y="4604707"/>
                <a:ext cx="197280" cy="167040"/>
              </p14:xfrm>
            </p:contentPart>
          </mc:Choice>
          <mc:Fallback xmlns="">
            <p:pic>
              <p:nvPicPr>
                <p:cNvPr id="3358" name="Ink 3357">
                  <a:extLst>
                    <a:ext uri="{FF2B5EF4-FFF2-40B4-BE49-F238E27FC236}">
                      <a16:creationId xmlns:a16="http://schemas.microsoft.com/office/drawing/2014/main" id="{641E568D-A068-481B-9018-349AA1FE6386}"/>
                    </a:ext>
                  </a:extLst>
                </p:cNvPr>
                <p:cNvPicPr/>
                <p:nvPr/>
              </p:nvPicPr>
              <p:blipFill>
                <a:blip r:embed="rId541"/>
                <a:stretch>
                  <a:fillRect/>
                </a:stretch>
              </p:blipFill>
              <p:spPr>
                <a:xfrm>
                  <a:off x="8533110" y="4596067"/>
                  <a:ext cx="214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59" name="Ink 3358">
                  <a:extLst>
                    <a:ext uri="{FF2B5EF4-FFF2-40B4-BE49-F238E27FC236}">
                      <a16:creationId xmlns:a16="http://schemas.microsoft.com/office/drawing/2014/main" id="{A8127161-3982-4E63-B0ED-E7CE238E5FA0}"/>
                    </a:ext>
                  </a:extLst>
                </p14:cNvPr>
                <p14:cNvContentPartPr/>
                <p14:nvPr/>
              </p14:nvContentPartPr>
              <p14:xfrm>
                <a:off x="8604390" y="4594627"/>
                <a:ext cx="113760" cy="44640"/>
              </p14:xfrm>
            </p:contentPart>
          </mc:Choice>
          <mc:Fallback xmlns="">
            <p:pic>
              <p:nvPicPr>
                <p:cNvPr id="3359" name="Ink 3358">
                  <a:extLst>
                    <a:ext uri="{FF2B5EF4-FFF2-40B4-BE49-F238E27FC236}">
                      <a16:creationId xmlns:a16="http://schemas.microsoft.com/office/drawing/2014/main" id="{A8127161-3982-4E63-B0ED-E7CE238E5FA0}"/>
                    </a:ext>
                  </a:extLst>
                </p:cNvPr>
                <p:cNvPicPr/>
                <p:nvPr/>
              </p:nvPicPr>
              <p:blipFill>
                <a:blip r:embed="rId543"/>
                <a:stretch>
                  <a:fillRect/>
                </a:stretch>
              </p:blipFill>
              <p:spPr>
                <a:xfrm>
                  <a:off x="8595750" y="4585627"/>
                  <a:ext cx="1314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0" name="Ink 3359">
                  <a:extLst>
                    <a:ext uri="{FF2B5EF4-FFF2-40B4-BE49-F238E27FC236}">
                      <a16:creationId xmlns:a16="http://schemas.microsoft.com/office/drawing/2014/main" id="{472F2271-D14E-46EB-8BC5-A5C5FD651047}"/>
                    </a:ext>
                  </a:extLst>
                </p14:cNvPr>
                <p14:cNvContentPartPr/>
                <p14:nvPr/>
              </p14:nvContentPartPr>
              <p14:xfrm>
                <a:off x="8948910" y="4682827"/>
                <a:ext cx="399960" cy="97200"/>
              </p14:xfrm>
            </p:contentPart>
          </mc:Choice>
          <mc:Fallback xmlns="">
            <p:pic>
              <p:nvPicPr>
                <p:cNvPr id="3360" name="Ink 3359">
                  <a:extLst>
                    <a:ext uri="{FF2B5EF4-FFF2-40B4-BE49-F238E27FC236}">
                      <a16:creationId xmlns:a16="http://schemas.microsoft.com/office/drawing/2014/main" id="{472F2271-D14E-46EB-8BC5-A5C5FD651047}"/>
                    </a:ext>
                  </a:extLst>
                </p:cNvPr>
                <p:cNvPicPr/>
                <p:nvPr/>
              </p:nvPicPr>
              <p:blipFill>
                <a:blip r:embed="rId545"/>
                <a:stretch>
                  <a:fillRect/>
                </a:stretch>
              </p:blipFill>
              <p:spPr>
                <a:xfrm>
                  <a:off x="8940270" y="4674187"/>
                  <a:ext cx="417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61" name="Ink 3360">
                  <a:extLst>
                    <a:ext uri="{FF2B5EF4-FFF2-40B4-BE49-F238E27FC236}">
                      <a16:creationId xmlns:a16="http://schemas.microsoft.com/office/drawing/2014/main" id="{B89B93EF-020C-4C26-A83B-739168E32A95}"/>
                    </a:ext>
                  </a:extLst>
                </p14:cNvPr>
                <p14:cNvContentPartPr/>
                <p14:nvPr/>
              </p14:nvContentPartPr>
              <p14:xfrm>
                <a:off x="9496470" y="4625947"/>
                <a:ext cx="12960" cy="136080"/>
              </p14:xfrm>
            </p:contentPart>
          </mc:Choice>
          <mc:Fallback xmlns="">
            <p:pic>
              <p:nvPicPr>
                <p:cNvPr id="3361" name="Ink 3360">
                  <a:extLst>
                    <a:ext uri="{FF2B5EF4-FFF2-40B4-BE49-F238E27FC236}">
                      <a16:creationId xmlns:a16="http://schemas.microsoft.com/office/drawing/2014/main" id="{B89B93EF-020C-4C26-A83B-739168E32A95}"/>
                    </a:ext>
                  </a:extLst>
                </p:cNvPr>
                <p:cNvPicPr/>
                <p:nvPr/>
              </p:nvPicPr>
              <p:blipFill>
                <a:blip r:embed="rId547"/>
                <a:stretch>
                  <a:fillRect/>
                </a:stretch>
              </p:blipFill>
              <p:spPr>
                <a:xfrm>
                  <a:off x="9487470" y="4617307"/>
                  <a:ext cx="30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62" name="Ink 3361">
                  <a:extLst>
                    <a:ext uri="{FF2B5EF4-FFF2-40B4-BE49-F238E27FC236}">
                      <a16:creationId xmlns:a16="http://schemas.microsoft.com/office/drawing/2014/main" id="{9C920595-AD4D-4E62-A02B-11205AD5D970}"/>
                    </a:ext>
                  </a:extLst>
                </p14:cNvPr>
                <p14:cNvContentPartPr/>
                <p14:nvPr/>
              </p14:nvContentPartPr>
              <p14:xfrm>
                <a:off x="9447870" y="4598947"/>
                <a:ext cx="171000" cy="93960"/>
              </p14:xfrm>
            </p:contentPart>
          </mc:Choice>
          <mc:Fallback xmlns="">
            <p:pic>
              <p:nvPicPr>
                <p:cNvPr id="3362" name="Ink 3361">
                  <a:extLst>
                    <a:ext uri="{FF2B5EF4-FFF2-40B4-BE49-F238E27FC236}">
                      <a16:creationId xmlns:a16="http://schemas.microsoft.com/office/drawing/2014/main" id="{9C920595-AD4D-4E62-A02B-11205AD5D970}"/>
                    </a:ext>
                  </a:extLst>
                </p:cNvPr>
                <p:cNvPicPr/>
                <p:nvPr/>
              </p:nvPicPr>
              <p:blipFill>
                <a:blip r:embed="rId549"/>
                <a:stretch>
                  <a:fillRect/>
                </a:stretch>
              </p:blipFill>
              <p:spPr>
                <a:xfrm>
                  <a:off x="9438870" y="4590307"/>
                  <a:ext cx="188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63" name="Ink 3362">
                  <a:extLst>
                    <a:ext uri="{FF2B5EF4-FFF2-40B4-BE49-F238E27FC236}">
                      <a16:creationId xmlns:a16="http://schemas.microsoft.com/office/drawing/2014/main" id="{0C1207B1-E48F-43A6-A00A-CEB6C15AB844}"/>
                    </a:ext>
                  </a:extLst>
                </p14:cNvPr>
                <p14:cNvContentPartPr/>
                <p14:nvPr/>
              </p14:nvContentPartPr>
              <p14:xfrm>
                <a:off x="9618870" y="4614427"/>
                <a:ext cx="275400" cy="160200"/>
              </p14:xfrm>
            </p:contentPart>
          </mc:Choice>
          <mc:Fallback xmlns="">
            <p:pic>
              <p:nvPicPr>
                <p:cNvPr id="3363" name="Ink 3362">
                  <a:extLst>
                    <a:ext uri="{FF2B5EF4-FFF2-40B4-BE49-F238E27FC236}">
                      <a16:creationId xmlns:a16="http://schemas.microsoft.com/office/drawing/2014/main" id="{0C1207B1-E48F-43A6-A00A-CEB6C15AB844}"/>
                    </a:ext>
                  </a:extLst>
                </p:cNvPr>
                <p:cNvPicPr/>
                <p:nvPr/>
              </p:nvPicPr>
              <p:blipFill>
                <a:blip r:embed="rId551"/>
                <a:stretch>
                  <a:fillRect/>
                </a:stretch>
              </p:blipFill>
              <p:spPr>
                <a:xfrm>
                  <a:off x="9610230" y="4605427"/>
                  <a:ext cx="293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64" name="Ink 3363">
                  <a:extLst>
                    <a:ext uri="{FF2B5EF4-FFF2-40B4-BE49-F238E27FC236}">
                      <a16:creationId xmlns:a16="http://schemas.microsoft.com/office/drawing/2014/main" id="{BAC832E6-D84A-494E-969B-EAD1E15EA6AC}"/>
                    </a:ext>
                  </a:extLst>
                </p14:cNvPr>
                <p14:cNvContentPartPr/>
                <p14:nvPr/>
              </p14:nvContentPartPr>
              <p14:xfrm>
                <a:off x="9772230" y="4687147"/>
                <a:ext cx="116640" cy="6480"/>
              </p14:xfrm>
            </p:contentPart>
          </mc:Choice>
          <mc:Fallback xmlns="">
            <p:pic>
              <p:nvPicPr>
                <p:cNvPr id="3364" name="Ink 3363">
                  <a:extLst>
                    <a:ext uri="{FF2B5EF4-FFF2-40B4-BE49-F238E27FC236}">
                      <a16:creationId xmlns:a16="http://schemas.microsoft.com/office/drawing/2014/main" id="{BAC832E6-D84A-494E-969B-EAD1E15EA6AC}"/>
                    </a:ext>
                  </a:extLst>
                </p:cNvPr>
                <p:cNvPicPr/>
                <p:nvPr/>
              </p:nvPicPr>
              <p:blipFill>
                <a:blip r:embed="rId553"/>
                <a:stretch>
                  <a:fillRect/>
                </a:stretch>
              </p:blipFill>
              <p:spPr>
                <a:xfrm>
                  <a:off x="9763230" y="4678147"/>
                  <a:ext cx="134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65" name="Ink 3364">
                  <a:extLst>
                    <a:ext uri="{FF2B5EF4-FFF2-40B4-BE49-F238E27FC236}">
                      <a16:creationId xmlns:a16="http://schemas.microsoft.com/office/drawing/2014/main" id="{9765B92B-0E96-4E5D-B431-28353A1831C1}"/>
                    </a:ext>
                  </a:extLst>
                </p14:cNvPr>
                <p14:cNvContentPartPr/>
                <p14:nvPr/>
              </p14:nvContentPartPr>
              <p14:xfrm>
                <a:off x="9983190" y="4740067"/>
                <a:ext cx="24120" cy="9000"/>
              </p14:xfrm>
            </p:contentPart>
          </mc:Choice>
          <mc:Fallback xmlns="">
            <p:pic>
              <p:nvPicPr>
                <p:cNvPr id="3365" name="Ink 3364">
                  <a:extLst>
                    <a:ext uri="{FF2B5EF4-FFF2-40B4-BE49-F238E27FC236}">
                      <a16:creationId xmlns:a16="http://schemas.microsoft.com/office/drawing/2014/main" id="{9765B92B-0E96-4E5D-B431-28353A1831C1}"/>
                    </a:ext>
                  </a:extLst>
                </p:cNvPr>
                <p:cNvPicPr/>
                <p:nvPr/>
              </p:nvPicPr>
              <p:blipFill>
                <a:blip r:embed="rId555"/>
                <a:stretch>
                  <a:fillRect/>
                </a:stretch>
              </p:blipFill>
              <p:spPr>
                <a:xfrm>
                  <a:off x="9974550" y="4731427"/>
                  <a:ext cx="41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67" name="Ink 3366">
                  <a:extLst>
                    <a:ext uri="{FF2B5EF4-FFF2-40B4-BE49-F238E27FC236}">
                      <a16:creationId xmlns:a16="http://schemas.microsoft.com/office/drawing/2014/main" id="{B6C80529-BA84-472F-8890-4F6A6C7BCEDB}"/>
                    </a:ext>
                  </a:extLst>
                </p14:cNvPr>
                <p14:cNvContentPartPr/>
                <p14:nvPr/>
              </p14:nvContentPartPr>
              <p14:xfrm>
                <a:off x="6149910" y="5125267"/>
                <a:ext cx="223200" cy="21960"/>
              </p14:xfrm>
            </p:contentPart>
          </mc:Choice>
          <mc:Fallback xmlns="">
            <p:pic>
              <p:nvPicPr>
                <p:cNvPr id="3367" name="Ink 3366">
                  <a:extLst>
                    <a:ext uri="{FF2B5EF4-FFF2-40B4-BE49-F238E27FC236}">
                      <a16:creationId xmlns:a16="http://schemas.microsoft.com/office/drawing/2014/main" id="{B6C80529-BA84-472F-8890-4F6A6C7BCEDB}"/>
                    </a:ext>
                  </a:extLst>
                </p:cNvPr>
                <p:cNvPicPr/>
                <p:nvPr/>
              </p:nvPicPr>
              <p:blipFill>
                <a:blip r:embed="rId557"/>
                <a:stretch>
                  <a:fillRect/>
                </a:stretch>
              </p:blipFill>
              <p:spPr>
                <a:xfrm>
                  <a:off x="6140910" y="5116627"/>
                  <a:ext cx="240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68" name="Ink 3367">
                  <a:extLst>
                    <a:ext uri="{FF2B5EF4-FFF2-40B4-BE49-F238E27FC236}">
                      <a16:creationId xmlns:a16="http://schemas.microsoft.com/office/drawing/2014/main" id="{60749FF3-20A4-493C-A487-C8CE38D14E4D}"/>
                    </a:ext>
                  </a:extLst>
                </p14:cNvPr>
                <p14:cNvContentPartPr/>
                <p14:nvPr/>
              </p14:nvContentPartPr>
              <p14:xfrm>
                <a:off x="6138030" y="5110507"/>
                <a:ext cx="368640" cy="158040"/>
              </p14:xfrm>
            </p:contentPart>
          </mc:Choice>
          <mc:Fallback xmlns="">
            <p:pic>
              <p:nvPicPr>
                <p:cNvPr id="3368" name="Ink 3367">
                  <a:extLst>
                    <a:ext uri="{FF2B5EF4-FFF2-40B4-BE49-F238E27FC236}">
                      <a16:creationId xmlns:a16="http://schemas.microsoft.com/office/drawing/2014/main" id="{60749FF3-20A4-493C-A487-C8CE38D14E4D}"/>
                    </a:ext>
                  </a:extLst>
                </p:cNvPr>
                <p:cNvPicPr/>
                <p:nvPr/>
              </p:nvPicPr>
              <p:blipFill>
                <a:blip r:embed="rId559"/>
                <a:stretch>
                  <a:fillRect/>
                </a:stretch>
              </p:blipFill>
              <p:spPr>
                <a:xfrm>
                  <a:off x="6129030" y="5101867"/>
                  <a:ext cx="386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69" name="Ink 3368">
                  <a:extLst>
                    <a:ext uri="{FF2B5EF4-FFF2-40B4-BE49-F238E27FC236}">
                      <a16:creationId xmlns:a16="http://schemas.microsoft.com/office/drawing/2014/main" id="{622C98F3-E3DE-4D4F-AF27-53FFE519ED76}"/>
                    </a:ext>
                  </a:extLst>
                </p14:cNvPr>
                <p14:cNvContentPartPr/>
                <p14:nvPr/>
              </p14:nvContentPartPr>
              <p14:xfrm>
                <a:off x="6552390" y="5103307"/>
                <a:ext cx="117360" cy="100800"/>
              </p14:xfrm>
            </p:contentPart>
          </mc:Choice>
          <mc:Fallback xmlns="">
            <p:pic>
              <p:nvPicPr>
                <p:cNvPr id="3369" name="Ink 3368">
                  <a:extLst>
                    <a:ext uri="{FF2B5EF4-FFF2-40B4-BE49-F238E27FC236}">
                      <a16:creationId xmlns:a16="http://schemas.microsoft.com/office/drawing/2014/main" id="{622C98F3-E3DE-4D4F-AF27-53FFE519ED76}"/>
                    </a:ext>
                  </a:extLst>
                </p:cNvPr>
                <p:cNvPicPr/>
                <p:nvPr/>
              </p:nvPicPr>
              <p:blipFill>
                <a:blip r:embed="rId561"/>
                <a:stretch>
                  <a:fillRect/>
                </a:stretch>
              </p:blipFill>
              <p:spPr>
                <a:xfrm>
                  <a:off x="6543750" y="5094307"/>
                  <a:ext cx="135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70" name="Ink 3369">
                  <a:extLst>
                    <a:ext uri="{FF2B5EF4-FFF2-40B4-BE49-F238E27FC236}">
                      <a16:creationId xmlns:a16="http://schemas.microsoft.com/office/drawing/2014/main" id="{20324286-1FC0-40D0-B079-764861321610}"/>
                    </a:ext>
                  </a:extLst>
                </p14:cNvPr>
                <p14:cNvContentPartPr/>
                <p14:nvPr/>
              </p14:nvContentPartPr>
              <p14:xfrm>
                <a:off x="6693510" y="5109787"/>
                <a:ext cx="151560" cy="104400"/>
              </p14:xfrm>
            </p:contentPart>
          </mc:Choice>
          <mc:Fallback xmlns="">
            <p:pic>
              <p:nvPicPr>
                <p:cNvPr id="3370" name="Ink 3369">
                  <a:extLst>
                    <a:ext uri="{FF2B5EF4-FFF2-40B4-BE49-F238E27FC236}">
                      <a16:creationId xmlns:a16="http://schemas.microsoft.com/office/drawing/2014/main" id="{20324286-1FC0-40D0-B079-764861321610}"/>
                    </a:ext>
                  </a:extLst>
                </p:cNvPr>
                <p:cNvPicPr/>
                <p:nvPr/>
              </p:nvPicPr>
              <p:blipFill>
                <a:blip r:embed="rId563"/>
                <a:stretch>
                  <a:fillRect/>
                </a:stretch>
              </p:blipFill>
              <p:spPr>
                <a:xfrm>
                  <a:off x="6684510" y="5101147"/>
                  <a:ext cx="169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1" name="Ink 3370">
                  <a:extLst>
                    <a:ext uri="{FF2B5EF4-FFF2-40B4-BE49-F238E27FC236}">
                      <a16:creationId xmlns:a16="http://schemas.microsoft.com/office/drawing/2014/main" id="{56A4F0C0-E8C2-4D0F-8E35-95A8238F69C5}"/>
                    </a:ext>
                  </a:extLst>
                </p14:cNvPr>
                <p14:cNvContentPartPr/>
                <p14:nvPr/>
              </p14:nvContentPartPr>
              <p14:xfrm>
                <a:off x="6841830" y="5079547"/>
                <a:ext cx="360" cy="360"/>
              </p14:xfrm>
            </p:contentPart>
          </mc:Choice>
          <mc:Fallback xmlns="">
            <p:pic>
              <p:nvPicPr>
                <p:cNvPr id="3371" name="Ink 3370">
                  <a:extLst>
                    <a:ext uri="{FF2B5EF4-FFF2-40B4-BE49-F238E27FC236}">
                      <a16:creationId xmlns:a16="http://schemas.microsoft.com/office/drawing/2014/main" id="{56A4F0C0-E8C2-4D0F-8E35-95A8238F69C5}"/>
                    </a:ext>
                  </a:extLst>
                </p:cNvPr>
                <p:cNvPicPr/>
                <p:nvPr/>
              </p:nvPicPr>
              <p:blipFill>
                <a:blip r:embed="rId206"/>
                <a:stretch>
                  <a:fillRect/>
                </a:stretch>
              </p:blipFill>
              <p:spPr>
                <a:xfrm>
                  <a:off x="6832830" y="5070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372" name="Ink 3371">
                  <a:extLst>
                    <a:ext uri="{FF2B5EF4-FFF2-40B4-BE49-F238E27FC236}">
                      <a16:creationId xmlns:a16="http://schemas.microsoft.com/office/drawing/2014/main" id="{CFCFB127-A78E-4292-858C-CFFA2A1CFDBE}"/>
                    </a:ext>
                  </a:extLst>
                </p14:cNvPr>
                <p14:cNvContentPartPr/>
                <p14:nvPr/>
              </p14:nvContentPartPr>
              <p14:xfrm>
                <a:off x="6894030" y="5095027"/>
                <a:ext cx="122760" cy="103320"/>
              </p14:xfrm>
            </p:contentPart>
          </mc:Choice>
          <mc:Fallback xmlns="">
            <p:pic>
              <p:nvPicPr>
                <p:cNvPr id="3372" name="Ink 3371">
                  <a:extLst>
                    <a:ext uri="{FF2B5EF4-FFF2-40B4-BE49-F238E27FC236}">
                      <a16:creationId xmlns:a16="http://schemas.microsoft.com/office/drawing/2014/main" id="{CFCFB127-A78E-4292-858C-CFFA2A1CFDBE}"/>
                    </a:ext>
                  </a:extLst>
                </p:cNvPr>
                <p:cNvPicPr/>
                <p:nvPr/>
              </p:nvPicPr>
              <p:blipFill>
                <a:blip r:embed="rId566"/>
                <a:stretch>
                  <a:fillRect/>
                </a:stretch>
              </p:blipFill>
              <p:spPr>
                <a:xfrm>
                  <a:off x="6885030" y="5086387"/>
                  <a:ext cx="140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373" name="Ink 3372">
                  <a:extLst>
                    <a:ext uri="{FF2B5EF4-FFF2-40B4-BE49-F238E27FC236}">
                      <a16:creationId xmlns:a16="http://schemas.microsoft.com/office/drawing/2014/main" id="{470C142D-F58B-468F-8E5C-40E070B93DF2}"/>
                    </a:ext>
                  </a:extLst>
                </p14:cNvPr>
                <p14:cNvContentPartPr/>
                <p14:nvPr/>
              </p14:nvContentPartPr>
              <p14:xfrm>
                <a:off x="7159710" y="5056507"/>
                <a:ext cx="352800" cy="149760"/>
              </p14:xfrm>
            </p:contentPart>
          </mc:Choice>
          <mc:Fallback xmlns="">
            <p:pic>
              <p:nvPicPr>
                <p:cNvPr id="3373" name="Ink 3372">
                  <a:extLst>
                    <a:ext uri="{FF2B5EF4-FFF2-40B4-BE49-F238E27FC236}">
                      <a16:creationId xmlns:a16="http://schemas.microsoft.com/office/drawing/2014/main" id="{470C142D-F58B-468F-8E5C-40E070B93DF2}"/>
                    </a:ext>
                  </a:extLst>
                </p:cNvPr>
                <p:cNvPicPr/>
                <p:nvPr/>
              </p:nvPicPr>
              <p:blipFill>
                <a:blip r:embed="rId568"/>
                <a:stretch>
                  <a:fillRect/>
                </a:stretch>
              </p:blipFill>
              <p:spPr>
                <a:xfrm>
                  <a:off x="7151070" y="5047867"/>
                  <a:ext cx="370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374" name="Ink 3373">
                  <a:extLst>
                    <a:ext uri="{FF2B5EF4-FFF2-40B4-BE49-F238E27FC236}">
                      <a16:creationId xmlns:a16="http://schemas.microsoft.com/office/drawing/2014/main" id="{906769E2-52A2-4ECF-ADE1-7027697F887E}"/>
                    </a:ext>
                  </a:extLst>
                </p14:cNvPr>
                <p14:cNvContentPartPr/>
                <p14:nvPr/>
              </p14:nvContentPartPr>
              <p14:xfrm>
                <a:off x="7686750" y="4982707"/>
                <a:ext cx="421560" cy="340920"/>
              </p14:xfrm>
            </p:contentPart>
          </mc:Choice>
          <mc:Fallback xmlns="">
            <p:pic>
              <p:nvPicPr>
                <p:cNvPr id="3374" name="Ink 3373">
                  <a:extLst>
                    <a:ext uri="{FF2B5EF4-FFF2-40B4-BE49-F238E27FC236}">
                      <a16:creationId xmlns:a16="http://schemas.microsoft.com/office/drawing/2014/main" id="{906769E2-52A2-4ECF-ADE1-7027697F887E}"/>
                    </a:ext>
                  </a:extLst>
                </p:cNvPr>
                <p:cNvPicPr/>
                <p:nvPr/>
              </p:nvPicPr>
              <p:blipFill>
                <a:blip r:embed="rId570"/>
                <a:stretch>
                  <a:fillRect/>
                </a:stretch>
              </p:blipFill>
              <p:spPr>
                <a:xfrm>
                  <a:off x="7678110" y="4974067"/>
                  <a:ext cx="4392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375" name="Ink 3374">
                  <a:extLst>
                    <a:ext uri="{FF2B5EF4-FFF2-40B4-BE49-F238E27FC236}">
                      <a16:creationId xmlns:a16="http://schemas.microsoft.com/office/drawing/2014/main" id="{F3198D82-ACBA-4382-9F21-0818855906DB}"/>
                    </a:ext>
                  </a:extLst>
                </p14:cNvPr>
                <p14:cNvContentPartPr/>
                <p14:nvPr/>
              </p14:nvContentPartPr>
              <p14:xfrm>
                <a:off x="8130270" y="4957867"/>
                <a:ext cx="504360" cy="214920"/>
              </p14:xfrm>
            </p:contentPart>
          </mc:Choice>
          <mc:Fallback xmlns="">
            <p:pic>
              <p:nvPicPr>
                <p:cNvPr id="3375" name="Ink 3374">
                  <a:extLst>
                    <a:ext uri="{FF2B5EF4-FFF2-40B4-BE49-F238E27FC236}">
                      <a16:creationId xmlns:a16="http://schemas.microsoft.com/office/drawing/2014/main" id="{F3198D82-ACBA-4382-9F21-0818855906DB}"/>
                    </a:ext>
                  </a:extLst>
                </p:cNvPr>
                <p:cNvPicPr/>
                <p:nvPr/>
              </p:nvPicPr>
              <p:blipFill>
                <a:blip r:embed="rId572"/>
                <a:stretch>
                  <a:fillRect/>
                </a:stretch>
              </p:blipFill>
              <p:spPr>
                <a:xfrm>
                  <a:off x="8121630" y="4949227"/>
                  <a:ext cx="522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376" name="Ink 3375">
                  <a:extLst>
                    <a:ext uri="{FF2B5EF4-FFF2-40B4-BE49-F238E27FC236}">
                      <a16:creationId xmlns:a16="http://schemas.microsoft.com/office/drawing/2014/main" id="{D42253EE-D027-43CC-8848-183B4D66CBE5}"/>
                    </a:ext>
                  </a:extLst>
                </p14:cNvPr>
                <p14:cNvContentPartPr/>
                <p14:nvPr/>
              </p14:nvContentPartPr>
              <p14:xfrm>
                <a:off x="8650110" y="4987387"/>
                <a:ext cx="194040" cy="174240"/>
              </p14:xfrm>
            </p:contentPart>
          </mc:Choice>
          <mc:Fallback xmlns="">
            <p:pic>
              <p:nvPicPr>
                <p:cNvPr id="3376" name="Ink 3375">
                  <a:extLst>
                    <a:ext uri="{FF2B5EF4-FFF2-40B4-BE49-F238E27FC236}">
                      <a16:creationId xmlns:a16="http://schemas.microsoft.com/office/drawing/2014/main" id="{D42253EE-D027-43CC-8848-183B4D66CBE5}"/>
                    </a:ext>
                  </a:extLst>
                </p:cNvPr>
                <p:cNvPicPr/>
                <p:nvPr/>
              </p:nvPicPr>
              <p:blipFill>
                <a:blip r:embed="rId574"/>
                <a:stretch>
                  <a:fillRect/>
                </a:stretch>
              </p:blipFill>
              <p:spPr>
                <a:xfrm>
                  <a:off x="8641110" y="4978387"/>
                  <a:ext cx="211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77" name="Ink 3376">
                  <a:extLst>
                    <a:ext uri="{FF2B5EF4-FFF2-40B4-BE49-F238E27FC236}">
                      <a16:creationId xmlns:a16="http://schemas.microsoft.com/office/drawing/2014/main" id="{19959C95-367E-483A-9992-1989303C368B}"/>
                    </a:ext>
                  </a:extLst>
                </p14:cNvPr>
                <p14:cNvContentPartPr/>
                <p14:nvPr/>
              </p14:nvContentPartPr>
              <p14:xfrm>
                <a:off x="8605110" y="5010067"/>
                <a:ext cx="96480" cy="2520"/>
              </p14:xfrm>
            </p:contentPart>
          </mc:Choice>
          <mc:Fallback xmlns="">
            <p:pic>
              <p:nvPicPr>
                <p:cNvPr id="3377" name="Ink 3376">
                  <a:extLst>
                    <a:ext uri="{FF2B5EF4-FFF2-40B4-BE49-F238E27FC236}">
                      <a16:creationId xmlns:a16="http://schemas.microsoft.com/office/drawing/2014/main" id="{19959C95-367E-483A-9992-1989303C368B}"/>
                    </a:ext>
                  </a:extLst>
                </p:cNvPr>
                <p:cNvPicPr/>
                <p:nvPr/>
              </p:nvPicPr>
              <p:blipFill>
                <a:blip r:embed="rId576"/>
                <a:stretch>
                  <a:fillRect/>
                </a:stretch>
              </p:blipFill>
              <p:spPr>
                <a:xfrm>
                  <a:off x="8596470" y="5001067"/>
                  <a:ext cx="114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79" name="Ink 3378">
                  <a:extLst>
                    <a:ext uri="{FF2B5EF4-FFF2-40B4-BE49-F238E27FC236}">
                      <a16:creationId xmlns:a16="http://schemas.microsoft.com/office/drawing/2014/main" id="{BE49D362-6D2F-4B57-80EC-0F1F1EF45272}"/>
                    </a:ext>
                  </a:extLst>
                </p14:cNvPr>
                <p14:cNvContentPartPr/>
                <p14:nvPr/>
              </p14:nvContentPartPr>
              <p14:xfrm>
                <a:off x="8952150" y="4988107"/>
                <a:ext cx="298800" cy="165960"/>
              </p14:xfrm>
            </p:contentPart>
          </mc:Choice>
          <mc:Fallback xmlns="">
            <p:pic>
              <p:nvPicPr>
                <p:cNvPr id="3379" name="Ink 3378">
                  <a:extLst>
                    <a:ext uri="{FF2B5EF4-FFF2-40B4-BE49-F238E27FC236}">
                      <a16:creationId xmlns:a16="http://schemas.microsoft.com/office/drawing/2014/main" id="{BE49D362-6D2F-4B57-80EC-0F1F1EF45272}"/>
                    </a:ext>
                  </a:extLst>
                </p:cNvPr>
                <p:cNvPicPr/>
                <p:nvPr/>
              </p:nvPicPr>
              <p:blipFill>
                <a:blip r:embed="rId578"/>
                <a:stretch>
                  <a:fillRect/>
                </a:stretch>
              </p:blipFill>
              <p:spPr>
                <a:xfrm>
                  <a:off x="8943150" y="4979107"/>
                  <a:ext cx="316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80" name="Ink 3379">
                  <a:extLst>
                    <a:ext uri="{FF2B5EF4-FFF2-40B4-BE49-F238E27FC236}">
                      <a16:creationId xmlns:a16="http://schemas.microsoft.com/office/drawing/2014/main" id="{6F70AAD4-5BC1-4A90-B778-6FF889FDD140}"/>
                    </a:ext>
                  </a:extLst>
                </p14:cNvPr>
                <p14:cNvContentPartPr/>
                <p14:nvPr/>
              </p14:nvContentPartPr>
              <p14:xfrm>
                <a:off x="9174270" y="5056147"/>
                <a:ext cx="141120" cy="11880"/>
              </p14:xfrm>
            </p:contentPart>
          </mc:Choice>
          <mc:Fallback xmlns="">
            <p:pic>
              <p:nvPicPr>
                <p:cNvPr id="3380" name="Ink 3379">
                  <a:extLst>
                    <a:ext uri="{FF2B5EF4-FFF2-40B4-BE49-F238E27FC236}">
                      <a16:creationId xmlns:a16="http://schemas.microsoft.com/office/drawing/2014/main" id="{6F70AAD4-5BC1-4A90-B778-6FF889FDD140}"/>
                    </a:ext>
                  </a:extLst>
                </p:cNvPr>
                <p:cNvPicPr/>
                <p:nvPr/>
              </p:nvPicPr>
              <p:blipFill>
                <a:blip r:embed="rId580"/>
                <a:stretch>
                  <a:fillRect/>
                </a:stretch>
              </p:blipFill>
              <p:spPr>
                <a:xfrm>
                  <a:off x="9165270" y="5047507"/>
                  <a:ext cx="158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82" name="Ink 3381">
                  <a:extLst>
                    <a:ext uri="{FF2B5EF4-FFF2-40B4-BE49-F238E27FC236}">
                      <a16:creationId xmlns:a16="http://schemas.microsoft.com/office/drawing/2014/main" id="{032D9421-A9C7-4C86-8736-C3E0DCA8CDDE}"/>
                    </a:ext>
                  </a:extLst>
                </p14:cNvPr>
                <p14:cNvContentPartPr/>
                <p14:nvPr/>
              </p14:nvContentPartPr>
              <p14:xfrm>
                <a:off x="9384150" y="5014027"/>
                <a:ext cx="304920" cy="244080"/>
              </p14:xfrm>
            </p:contentPart>
          </mc:Choice>
          <mc:Fallback xmlns="">
            <p:pic>
              <p:nvPicPr>
                <p:cNvPr id="3382" name="Ink 3381">
                  <a:extLst>
                    <a:ext uri="{FF2B5EF4-FFF2-40B4-BE49-F238E27FC236}">
                      <a16:creationId xmlns:a16="http://schemas.microsoft.com/office/drawing/2014/main" id="{032D9421-A9C7-4C86-8736-C3E0DCA8CDDE}"/>
                    </a:ext>
                  </a:extLst>
                </p:cNvPr>
                <p:cNvPicPr/>
                <p:nvPr/>
              </p:nvPicPr>
              <p:blipFill>
                <a:blip r:embed="rId582"/>
                <a:stretch>
                  <a:fillRect/>
                </a:stretch>
              </p:blipFill>
              <p:spPr>
                <a:xfrm>
                  <a:off x="9375150" y="5005387"/>
                  <a:ext cx="322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83" name="Ink 3382">
                  <a:extLst>
                    <a:ext uri="{FF2B5EF4-FFF2-40B4-BE49-F238E27FC236}">
                      <a16:creationId xmlns:a16="http://schemas.microsoft.com/office/drawing/2014/main" id="{3D0DB4EE-7CE3-49A6-B5C3-62F2CE1F33DD}"/>
                    </a:ext>
                  </a:extLst>
                </p14:cNvPr>
                <p14:cNvContentPartPr/>
                <p14:nvPr/>
              </p14:nvContentPartPr>
              <p14:xfrm>
                <a:off x="9738030" y="4886227"/>
                <a:ext cx="139680" cy="383400"/>
              </p14:xfrm>
            </p:contentPart>
          </mc:Choice>
          <mc:Fallback xmlns="">
            <p:pic>
              <p:nvPicPr>
                <p:cNvPr id="3383" name="Ink 3382">
                  <a:extLst>
                    <a:ext uri="{FF2B5EF4-FFF2-40B4-BE49-F238E27FC236}">
                      <a16:creationId xmlns:a16="http://schemas.microsoft.com/office/drawing/2014/main" id="{3D0DB4EE-7CE3-49A6-B5C3-62F2CE1F33DD}"/>
                    </a:ext>
                  </a:extLst>
                </p:cNvPr>
                <p:cNvPicPr/>
                <p:nvPr/>
              </p:nvPicPr>
              <p:blipFill>
                <a:blip r:embed="rId584"/>
                <a:stretch>
                  <a:fillRect/>
                </a:stretch>
              </p:blipFill>
              <p:spPr>
                <a:xfrm>
                  <a:off x="9729390" y="4877227"/>
                  <a:ext cx="1573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84" name="Ink 3383">
                  <a:extLst>
                    <a:ext uri="{FF2B5EF4-FFF2-40B4-BE49-F238E27FC236}">
                      <a16:creationId xmlns:a16="http://schemas.microsoft.com/office/drawing/2014/main" id="{D0A1BF93-350D-49D7-94A2-04E29CDAB804}"/>
                    </a:ext>
                  </a:extLst>
                </p14:cNvPr>
                <p14:cNvContentPartPr/>
                <p14:nvPr/>
              </p14:nvContentPartPr>
              <p14:xfrm>
                <a:off x="9795990" y="5083147"/>
                <a:ext cx="90000" cy="57960"/>
              </p14:xfrm>
            </p:contentPart>
          </mc:Choice>
          <mc:Fallback xmlns="">
            <p:pic>
              <p:nvPicPr>
                <p:cNvPr id="3384" name="Ink 3383">
                  <a:extLst>
                    <a:ext uri="{FF2B5EF4-FFF2-40B4-BE49-F238E27FC236}">
                      <a16:creationId xmlns:a16="http://schemas.microsoft.com/office/drawing/2014/main" id="{D0A1BF93-350D-49D7-94A2-04E29CDAB804}"/>
                    </a:ext>
                  </a:extLst>
                </p:cNvPr>
                <p:cNvPicPr/>
                <p:nvPr/>
              </p:nvPicPr>
              <p:blipFill>
                <a:blip r:embed="rId586"/>
                <a:stretch>
                  <a:fillRect/>
                </a:stretch>
              </p:blipFill>
              <p:spPr>
                <a:xfrm>
                  <a:off x="9787350" y="5074147"/>
                  <a:ext cx="107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85" name="Ink 3384">
                  <a:extLst>
                    <a:ext uri="{FF2B5EF4-FFF2-40B4-BE49-F238E27FC236}">
                      <a16:creationId xmlns:a16="http://schemas.microsoft.com/office/drawing/2014/main" id="{2F3F383E-3F89-4279-90BB-72CF137E48C8}"/>
                    </a:ext>
                  </a:extLst>
                </p14:cNvPr>
                <p14:cNvContentPartPr/>
                <p14:nvPr/>
              </p14:nvContentPartPr>
              <p14:xfrm>
                <a:off x="9833430" y="4935187"/>
                <a:ext cx="172080" cy="357120"/>
              </p14:xfrm>
            </p:contentPart>
          </mc:Choice>
          <mc:Fallback xmlns="">
            <p:pic>
              <p:nvPicPr>
                <p:cNvPr id="3385" name="Ink 3384">
                  <a:extLst>
                    <a:ext uri="{FF2B5EF4-FFF2-40B4-BE49-F238E27FC236}">
                      <a16:creationId xmlns:a16="http://schemas.microsoft.com/office/drawing/2014/main" id="{2F3F383E-3F89-4279-90BB-72CF137E48C8}"/>
                    </a:ext>
                  </a:extLst>
                </p:cNvPr>
                <p:cNvPicPr/>
                <p:nvPr/>
              </p:nvPicPr>
              <p:blipFill>
                <a:blip r:embed="rId588"/>
                <a:stretch>
                  <a:fillRect/>
                </a:stretch>
              </p:blipFill>
              <p:spPr>
                <a:xfrm>
                  <a:off x="9824430" y="4926187"/>
                  <a:ext cx="1897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86" name="Ink 3385">
                  <a:extLst>
                    <a:ext uri="{FF2B5EF4-FFF2-40B4-BE49-F238E27FC236}">
                      <a16:creationId xmlns:a16="http://schemas.microsoft.com/office/drawing/2014/main" id="{FFCE2858-BE35-4149-BEF0-253915F30015}"/>
                    </a:ext>
                  </a:extLst>
                </p14:cNvPr>
                <p14:cNvContentPartPr/>
                <p14:nvPr/>
              </p14:nvContentPartPr>
              <p14:xfrm>
                <a:off x="9742350" y="5179627"/>
                <a:ext cx="141120" cy="7920"/>
              </p14:xfrm>
            </p:contentPart>
          </mc:Choice>
          <mc:Fallback xmlns="">
            <p:pic>
              <p:nvPicPr>
                <p:cNvPr id="3386" name="Ink 3385">
                  <a:extLst>
                    <a:ext uri="{FF2B5EF4-FFF2-40B4-BE49-F238E27FC236}">
                      <a16:creationId xmlns:a16="http://schemas.microsoft.com/office/drawing/2014/main" id="{FFCE2858-BE35-4149-BEF0-253915F30015}"/>
                    </a:ext>
                  </a:extLst>
                </p:cNvPr>
                <p:cNvPicPr/>
                <p:nvPr/>
              </p:nvPicPr>
              <p:blipFill>
                <a:blip r:embed="rId590"/>
                <a:stretch>
                  <a:fillRect/>
                </a:stretch>
              </p:blipFill>
              <p:spPr>
                <a:xfrm>
                  <a:off x="9733710" y="5170987"/>
                  <a:ext cx="158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387" name="Ink 3386">
                  <a:extLst>
                    <a:ext uri="{FF2B5EF4-FFF2-40B4-BE49-F238E27FC236}">
                      <a16:creationId xmlns:a16="http://schemas.microsoft.com/office/drawing/2014/main" id="{5EF0B871-F9A4-4647-9832-3DEC82855ECE}"/>
                    </a:ext>
                  </a:extLst>
                </p14:cNvPr>
                <p14:cNvContentPartPr/>
                <p14:nvPr/>
              </p14:nvContentPartPr>
              <p14:xfrm>
                <a:off x="9943590" y="5018707"/>
                <a:ext cx="355320" cy="98640"/>
              </p14:xfrm>
            </p:contentPart>
          </mc:Choice>
          <mc:Fallback xmlns="">
            <p:pic>
              <p:nvPicPr>
                <p:cNvPr id="3387" name="Ink 3386">
                  <a:extLst>
                    <a:ext uri="{FF2B5EF4-FFF2-40B4-BE49-F238E27FC236}">
                      <a16:creationId xmlns:a16="http://schemas.microsoft.com/office/drawing/2014/main" id="{5EF0B871-F9A4-4647-9832-3DEC82855ECE}"/>
                    </a:ext>
                  </a:extLst>
                </p:cNvPr>
                <p:cNvPicPr/>
                <p:nvPr/>
              </p:nvPicPr>
              <p:blipFill>
                <a:blip r:embed="rId592"/>
                <a:stretch>
                  <a:fillRect/>
                </a:stretch>
              </p:blipFill>
              <p:spPr>
                <a:xfrm>
                  <a:off x="9934950" y="5010067"/>
                  <a:ext cx="372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388" name="Ink 3387">
                  <a:extLst>
                    <a:ext uri="{FF2B5EF4-FFF2-40B4-BE49-F238E27FC236}">
                      <a16:creationId xmlns:a16="http://schemas.microsoft.com/office/drawing/2014/main" id="{42E9C536-28B8-4A44-B2DE-7380A8DCEAA3}"/>
                    </a:ext>
                  </a:extLst>
                </p14:cNvPr>
                <p14:cNvContentPartPr/>
                <p14:nvPr/>
              </p14:nvContentPartPr>
              <p14:xfrm>
                <a:off x="10056270" y="4920067"/>
                <a:ext cx="103320" cy="35280"/>
              </p14:xfrm>
            </p:contentPart>
          </mc:Choice>
          <mc:Fallback xmlns="">
            <p:pic>
              <p:nvPicPr>
                <p:cNvPr id="3388" name="Ink 3387">
                  <a:extLst>
                    <a:ext uri="{FF2B5EF4-FFF2-40B4-BE49-F238E27FC236}">
                      <a16:creationId xmlns:a16="http://schemas.microsoft.com/office/drawing/2014/main" id="{42E9C536-28B8-4A44-B2DE-7380A8DCEAA3}"/>
                    </a:ext>
                  </a:extLst>
                </p:cNvPr>
                <p:cNvPicPr/>
                <p:nvPr/>
              </p:nvPicPr>
              <p:blipFill>
                <a:blip r:embed="rId594"/>
                <a:stretch>
                  <a:fillRect/>
                </a:stretch>
              </p:blipFill>
              <p:spPr>
                <a:xfrm>
                  <a:off x="10047630" y="4911067"/>
                  <a:ext cx="120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391" name="Ink 3390">
                  <a:extLst>
                    <a:ext uri="{FF2B5EF4-FFF2-40B4-BE49-F238E27FC236}">
                      <a16:creationId xmlns:a16="http://schemas.microsoft.com/office/drawing/2014/main" id="{1F0CE3CE-F7B6-42B0-AB78-FC78B0E7F256}"/>
                    </a:ext>
                  </a:extLst>
                </p14:cNvPr>
                <p14:cNvContentPartPr/>
                <p14:nvPr/>
              </p14:nvContentPartPr>
              <p14:xfrm>
                <a:off x="10428150" y="4978027"/>
                <a:ext cx="200160" cy="153720"/>
              </p14:xfrm>
            </p:contentPart>
          </mc:Choice>
          <mc:Fallback xmlns="">
            <p:pic>
              <p:nvPicPr>
                <p:cNvPr id="3391" name="Ink 3390">
                  <a:extLst>
                    <a:ext uri="{FF2B5EF4-FFF2-40B4-BE49-F238E27FC236}">
                      <a16:creationId xmlns:a16="http://schemas.microsoft.com/office/drawing/2014/main" id="{1F0CE3CE-F7B6-42B0-AB78-FC78B0E7F256}"/>
                    </a:ext>
                  </a:extLst>
                </p:cNvPr>
                <p:cNvPicPr/>
                <p:nvPr/>
              </p:nvPicPr>
              <p:blipFill>
                <a:blip r:embed="rId596"/>
                <a:stretch>
                  <a:fillRect/>
                </a:stretch>
              </p:blipFill>
              <p:spPr>
                <a:xfrm>
                  <a:off x="10419150" y="4969027"/>
                  <a:ext cx="217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392" name="Ink 3391">
                  <a:extLst>
                    <a:ext uri="{FF2B5EF4-FFF2-40B4-BE49-F238E27FC236}">
                      <a16:creationId xmlns:a16="http://schemas.microsoft.com/office/drawing/2014/main" id="{BF0A7907-4B01-4C1F-87B5-9FDC48B0C84C}"/>
                    </a:ext>
                  </a:extLst>
                </p14:cNvPr>
                <p14:cNvContentPartPr/>
                <p14:nvPr/>
              </p14:nvContentPartPr>
              <p14:xfrm>
                <a:off x="10695270" y="5025187"/>
                <a:ext cx="69120" cy="57240"/>
              </p14:xfrm>
            </p:contentPart>
          </mc:Choice>
          <mc:Fallback xmlns="">
            <p:pic>
              <p:nvPicPr>
                <p:cNvPr id="3392" name="Ink 3391">
                  <a:extLst>
                    <a:ext uri="{FF2B5EF4-FFF2-40B4-BE49-F238E27FC236}">
                      <a16:creationId xmlns:a16="http://schemas.microsoft.com/office/drawing/2014/main" id="{BF0A7907-4B01-4C1F-87B5-9FDC48B0C84C}"/>
                    </a:ext>
                  </a:extLst>
                </p:cNvPr>
                <p:cNvPicPr/>
                <p:nvPr/>
              </p:nvPicPr>
              <p:blipFill>
                <a:blip r:embed="rId598"/>
                <a:stretch>
                  <a:fillRect/>
                </a:stretch>
              </p:blipFill>
              <p:spPr>
                <a:xfrm>
                  <a:off x="10686630" y="5016547"/>
                  <a:ext cx="86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393" name="Ink 3392">
                  <a:extLst>
                    <a:ext uri="{FF2B5EF4-FFF2-40B4-BE49-F238E27FC236}">
                      <a16:creationId xmlns:a16="http://schemas.microsoft.com/office/drawing/2014/main" id="{026CFF89-C324-491A-B6C8-8F7ECB0D67E9}"/>
                    </a:ext>
                  </a:extLst>
                </p14:cNvPr>
                <p14:cNvContentPartPr/>
                <p14:nvPr/>
              </p14:nvContentPartPr>
              <p14:xfrm>
                <a:off x="10805790" y="4903507"/>
                <a:ext cx="282960" cy="191880"/>
              </p14:xfrm>
            </p:contentPart>
          </mc:Choice>
          <mc:Fallback xmlns="">
            <p:pic>
              <p:nvPicPr>
                <p:cNvPr id="3393" name="Ink 3392">
                  <a:extLst>
                    <a:ext uri="{FF2B5EF4-FFF2-40B4-BE49-F238E27FC236}">
                      <a16:creationId xmlns:a16="http://schemas.microsoft.com/office/drawing/2014/main" id="{026CFF89-C324-491A-B6C8-8F7ECB0D67E9}"/>
                    </a:ext>
                  </a:extLst>
                </p:cNvPr>
                <p:cNvPicPr/>
                <p:nvPr/>
              </p:nvPicPr>
              <p:blipFill>
                <a:blip r:embed="rId600"/>
                <a:stretch>
                  <a:fillRect/>
                </a:stretch>
              </p:blipFill>
              <p:spPr>
                <a:xfrm>
                  <a:off x="10796790" y="4894507"/>
                  <a:ext cx="300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394" name="Ink 3393">
                  <a:extLst>
                    <a:ext uri="{FF2B5EF4-FFF2-40B4-BE49-F238E27FC236}">
                      <a16:creationId xmlns:a16="http://schemas.microsoft.com/office/drawing/2014/main" id="{6C4F0A0F-B453-4976-916A-D3C49F8F1569}"/>
                    </a:ext>
                  </a:extLst>
                </p14:cNvPr>
                <p14:cNvContentPartPr/>
                <p14:nvPr/>
              </p14:nvContentPartPr>
              <p14:xfrm>
                <a:off x="11205390" y="4971547"/>
                <a:ext cx="259200" cy="297360"/>
              </p14:xfrm>
            </p:contentPart>
          </mc:Choice>
          <mc:Fallback xmlns="">
            <p:pic>
              <p:nvPicPr>
                <p:cNvPr id="3394" name="Ink 3393">
                  <a:extLst>
                    <a:ext uri="{FF2B5EF4-FFF2-40B4-BE49-F238E27FC236}">
                      <a16:creationId xmlns:a16="http://schemas.microsoft.com/office/drawing/2014/main" id="{6C4F0A0F-B453-4976-916A-D3C49F8F1569}"/>
                    </a:ext>
                  </a:extLst>
                </p:cNvPr>
                <p:cNvPicPr/>
                <p:nvPr/>
              </p:nvPicPr>
              <p:blipFill>
                <a:blip r:embed="rId602"/>
                <a:stretch>
                  <a:fillRect/>
                </a:stretch>
              </p:blipFill>
              <p:spPr>
                <a:xfrm>
                  <a:off x="11196390" y="4962547"/>
                  <a:ext cx="2768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395" name="Ink 3394">
                  <a:extLst>
                    <a:ext uri="{FF2B5EF4-FFF2-40B4-BE49-F238E27FC236}">
                      <a16:creationId xmlns:a16="http://schemas.microsoft.com/office/drawing/2014/main" id="{33635ACA-EC81-4C7B-AA5A-CF5F09014C91}"/>
                    </a:ext>
                  </a:extLst>
                </p14:cNvPr>
                <p14:cNvContentPartPr/>
                <p14:nvPr/>
              </p14:nvContentPartPr>
              <p14:xfrm>
                <a:off x="11533350" y="5002507"/>
                <a:ext cx="128880" cy="100800"/>
              </p14:xfrm>
            </p:contentPart>
          </mc:Choice>
          <mc:Fallback xmlns="">
            <p:pic>
              <p:nvPicPr>
                <p:cNvPr id="3395" name="Ink 3394">
                  <a:extLst>
                    <a:ext uri="{FF2B5EF4-FFF2-40B4-BE49-F238E27FC236}">
                      <a16:creationId xmlns:a16="http://schemas.microsoft.com/office/drawing/2014/main" id="{33635ACA-EC81-4C7B-AA5A-CF5F09014C91}"/>
                    </a:ext>
                  </a:extLst>
                </p:cNvPr>
                <p:cNvPicPr/>
                <p:nvPr/>
              </p:nvPicPr>
              <p:blipFill>
                <a:blip r:embed="rId604"/>
                <a:stretch>
                  <a:fillRect/>
                </a:stretch>
              </p:blipFill>
              <p:spPr>
                <a:xfrm>
                  <a:off x="11524350" y="4993507"/>
                  <a:ext cx="146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396" name="Ink 3395">
                  <a:extLst>
                    <a:ext uri="{FF2B5EF4-FFF2-40B4-BE49-F238E27FC236}">
                      <a16:creationId xmlns:a16="http://schemas.microsoft.com/office/drawing/2014/main" id="{487D6246-E00A-49B3-8D40-2C2F26F8020D}"/>
                    </a:ext>
                  </a:extLst>
                </p14:cNvPr>
                <p14:cNvContentPartPr/>
                <p14:nvPr/>
              </p14:nvContentPartPr>
              <p14:xfrm>
                <a:off x="11670150" y="4901347"/>
                <a:ext cx="220320" cy="201960"/>
              </p14:xfrm>
            </p:contentPart>
          </mc:Choice>
          <mc:Fallback xmlns="">
            <p:pic>
              <p:nvPicPr>
                <p:cNvPr id="3396" name="Ink 3395">
                  <a:extLst>
                    <a:ext uri="{FF2B5EF4-FFF2-40B4-BE49-F238E27FC236}">
                      <a16:creationId xmlns:a16="http://schemas.microsoft.com/office/drawing/2014/main" id="{487D6246-E00A-49B3-8D40-2C2F26F8020D}"/>
                    </a:ext>
                  </a:extLst>
                </p:cNvPr>
                <p:cNvPicPr/>
                <p:nvPr/>
              </p:nvPicPr>
              <p:blipFill>
                <a:blip r:embed="rId606"/>
                <a:stretch>
                  <a:fillRect/>
                </a:stretch>
              </p:blipFill>
              <p:spPr>
                <a:xfrm>
                  <a:off x="11661510" y="4892347"/>
                  <a:ext cx="237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397" name="Ink 3396">
                  <a:extLst>
                    <a:ext uri="{FF2B5EF4-FFF2-40B4-BE49-F238E27FC236}">
                      <a16:creationId xmlns:a16="http://schemas.microsoft.com/office/drawing/2014/main" id="{513AC4A1-549C-401A-80CB-0954C92035CD}"/>
                    </a:ext>
                  </a:extLst>
                </p14:cNvPr>
                <p14:cNvContentPartPr/>
                <p14:nvPr/>
              </p14:nvContentPartPr>
              <p14:xfrm>
                <a:off x="6530430" y="5357467"/>
                <a:ext cx="398880" cy="164160"/>
              </p14:xfrm>
            </p:contentPart>
          </mc:Choice>
          <mc:Fallback xmlns="">
            <p:pic>
              <p:nvPicPr>
                <p:cNvPr id="3397" name="Ink 3396">
                  <a:extLst>
                    <a:ext uri="{FF2B5EF4-FFF2-40B4-BE49-F238E27FC236}">
                      <a16:creationId xmlns:a16="http://schemas.microsoft.com/office/drawing/2014/main" id="{513AC4A1-549C-401A-80CB-0954C92035CD}"/>
                    </a:ext>
                  </a:extLst>
                </p:cNvPr>
                <p:cNvPicPr/>
                <p:nvPr/>
              </p:nvPicPr>
              <p:blipFill>
                <a:blip r:embed="rId608"/>
                <a:stretch>
                  <a:fillRect/>
                </a:stretch>
              </p:blipFill>
              <p:spPr>
                <a:xfrm>
                  <a:off x="6521790" y="5348827"/>
                  <a:ext cx="416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398" name="Ink 3397">
                  <a:extLst>
                    <a:ext uri="{FF2B5EF4-FFF2-40B4-BE49-F238E27FC236}">
                      <a16:creationId xmlns:a16="http://schemas.microsoft.com/office/drawing/2014/main" id="{8779DD4B-B44F-41F1-B666-CEA8EB63125D}"/>
                    </a:ext>
                  </a:extLst>
                </p14:cNvPr>
                <p14:cNvContentPartPr/>
                <p14:nvPr/>
              </p14:nvContentPartPr>
              <p14:xfrm>
                <a:off x="7039830" y="5323267"/>
                <a:ext cx="543600" cy="180000"/>
              </p14:xfrm>
            </p:contentPart>
          </mc:Choice>
          <mc:Fallback xmlns="">
            <p:pic>
              <p:nvPicPr>
                <p:cNvPr id="3398" name="Ink 3397">
                  <a:extLst>
                    <a:ext uri="{FF2B5EF4-FFF2-40B4-BE49-F238E27FC236}">
                      <a16:creationId xmlns:a16="http://schemas.microsoft.com/office/drawing/2014/main" id="{8779DD4B-B44F-41F1-B666-CEA8EB63125D}"/>
                    </a:ext>
                  </a:extLst>
                </p:cNvPr>
                <p:cNvPicPr/>
                <p:nvPr/>
              </p:nvPicPr>
              <p:blipFill>
                <a:blip r:embed="rId610"/>
                <a:stretch>
                  <a:fillRect/>
                </a:stretch>
              </p:blipFill>
              <p:spPr>
                <a:xfrm>
                  <a:off x="7030830" y="5314267"/>
                  <a:ext cx="561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399" name="Ink 3398">
                  <a:extLst>
                    <a:ext uri="{FF2B5EF4-FFF2-40B4-BE49-F238E27FC236}">
                      <a16:creationId xmlns:a16="http://schemas.microsoft.com/office/drawing/2014/main" id="{B2999CAA-8F34-4F61-9C6B-F02D30DC9BA2}"/>
                    </a:ext>
                  </a:extLst>
                </p14:cNvPr>
                <p14:cNvContentPartPr/>
                <p14:nvPr/>
              </p14:nvContentPartPr>
              <p14:xfrm>
                <a:off x="7612230" y="5413987"/>
                <a:ext cx="28080" cy="74160"/>
              </p14:xfrm>
            </p:contentPart>
          </mc:Choice>
          <mc:Fallback xmlns="">
            <p:pic>
              <p:nvPicPr>
                <p:cNvPr id="3399" name="Ink 3398">
                  <a:extLst>
                    <a:ext uri="{FF2B5EF4-FFF2-40B4-BE49-F238E27FC236}">
                      <a16:creationId xmlns:a16="http://schemas.microsoft.com/office/drawing/2014/main" id="{B2999CAA-8F34-4F61-9C6B-F02D30DC9BA2}"/>
                    </a:ext>
                  </a:extLst>
                </p:cNvPr>
                <p:cNvPicPr/>
                <p:nvPr/>
              </p:nvPicPr>
              <p:blipFill>
                <a:blip r:embed="rId612"/>
                <a:stretch>
                  <a:fillRect/>
                </a:stretch>
              </p:blipFill>
              <p:spPr>
                <a:xfrm>
                  <a:off x="7603230" y="5404987"/>
                  <a:ext cx="45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400" name="Ink 3399">
                  <a:extLst>
                    <a:ext uri="{FF2B5EF4-FFF2-40B4-BE49-F238E27FC236}">
                      <a16:creationId xmlns:a16="http://schemas.microsoft.com/office/drawing/2014/main" id="{F0BCCC72-85ED-410B-8610-2EFBE6F4EF82}"/>
                    </a:ext>
                  </a:extLst>
                </p14:cNvPr>
                <p14:cNvContentPartPr/>
                <p14:nvPr/>
              </p14:nvContentPartPr>
              <p14:xfrm>
                <a:off x="7656870" y="5385187"/>
                <a:ext cx="148320" cy="93240"/>
              </p14:xfrm>
            </p:contentPart>
          </mc:Choice>
          <mc:Fallback xmlns="">
            <p:pic>
              <p:nvPicPr>
                <p:cNvPr id="3400" name="Ink 3399">
                  <a:extLst>
                    <a:ext uri="{FF2B5EF4-FFF2-40B4-BE49-F238E27FC236}">
                      <a16:creationId xmlns:a16="http://schemas.microsoft.com/office/drawing/2014/main" id="{F0BCCC72-85ED-410B-8610-2EFBE6F4EF82}"/>
                    </a:ext>
                  </a:extLst>
                </p:cNvPr>
                <p:cNvPicPr/>
                <p:nvPr/>
              </p:nvPicPr>
              <p:blipFill>
                <a:blip r:embed="rId614"/>
                <a:stretch>
                  <a:fillRect/>
                </a:stretch>
              </p:blipFill>
              <p:spPr>
                <a:xfrm>
                  <a:off x="7647870" y="5376187"/>
                  <a:ext cx="165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403" name="Ink 3402">
                  <a:extLst>
                    <a:ext uri="{FF2B5EF4-FFF2-40B4-BE49-F238E27FC236}">
                      <a16:creationId xmlns:a16="http://schemas.microsoft.com/office/drawing/2014/main" id="{7046DFAC-C983-4DED-A86A-A87F3B28039C}"/>
                    </a:ext>
                  </a:extLst>
                </p14:cNvPr>
                <p14:cNvContentPartPr/>
                <p14:nvPr/>
              </p14:nvContentPartPr>
              <p14:xfrm>
                <a:off x="7995270" y="5370067"/>
                <a:ext cx="317880" cy="90360"/>
              </p14:xfrm>
            </p:contentPart>
          </mc:Choice>
          <mc:Fallback xmlns="">
            <p:pic>
              <p:nvPicPr>
                <p:cNvPr id="3403" name="Ink 3402">
                  <a:extLst>
                    <a:ext uri="{FF2B5EF4-FFF2-40B4-BE49-F238E27FC236}">
                      <a16:creationId xmlns:a16="http://schemas.microsoft.com/office/drawing/2014/main" id="{7046DFAC-C983-4DED-A86A-A87F3B28039C}"/>
                    </a:ext>
                  </a:extLst>
                </p:cNvPr>
                <p:cNvPicPr/>
                <p:nvPr/>
              </p:nvPicPr>
              <p:blipFill>
                <a:blip r:embed="rId616"/>
                <a:stretch>
                  <a:fillRect/>
                </a:stretch>
              </p:blipFill>
              <p:spPr>
                <a:xfrm>
                  <a:off x="7986630" y="5361427"/>
                  <a:ext cx="335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404" name="Ink 3403">
                  <a:extLst>
                    <a:ext uri="{FF2B5EF4-FFF2-40B4-BE49-F238E27FC236}">
                      <a16:creationId xmlns:a16="http://schemas.microsoft.com/office/drawing/2014/main" id="{278C494B-5781-4EF8-B6AC-F6BE8A684226}"/>
                    </a:ext>
                  </a:extLst>
                </p14:cNvPr>
                <p14:cNvContentPartPr/>
                <p14:nvPr/>
              </p14:nvContentPartPr>
              <p14:xfrm>
                <a:off x="8476950" y="5324707"/>
                <a:ext cx="142920" cy="134280"/>
              </p14:xfrm>
            </p:contentPart>
          </mc:Choice>
          <mc:Fallback xmlns="">
            <p:pic>
              <p:nvPicPr>
                <p:cNvPr id="3404" name="Ink 3403">
                  <a:extLst>
                    <a:ext uri="{FF2B5EF4-FFF2-40B4-BE49-F238E27FC236}">
                      <a16:creationId xmlns:a16="http://schemas.microsoft.com/office/drawing/2014/main" id="{278C494B-5781-4EF8-B6AC-F6BE8A684226}"/>
                    </a:ext>
                  </a:extLst>
                </p:cNvPr>
                <p:cNvPicPr/>
                <p:nvPr/>
              </p:nvPicPr>
              <p:blipFill>
                <a:blip r:embed="rId618"/>
                <a:stretch>
                  <a:fillRect/>
                </a:stretch>
              </p:blipFill>
              <p:spPr>
                <a:xfrm>
                  <a:off x="8467950" y="5315707"/>
                  <a:ext cx="160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405" name="Ink 3404">
                  <a:extLst>
                    <a:ext uri="{FF2B5EF4-FFF2-40B4-BE49-F238E27FC236}">
                      <a16:creationId xmlns:a16="http://schemas.microsoft.com/office/drawing/2014/main" id="{D6A139DB-4DFC-465B-AAAE-F3A1DF73DC0D}"/>
                    </a:ext>
                  </a:extLst>
                </p14:cNvPr>
                <p14:cNvContentPartPr/>
                <p14:nvPr/>
              </p14:nvContentPartPr>
              <p14:xfrm>
                <a:off x="8755950" y="5372947"/>
                <a:ext cx="17640" cy="235440"/>
              </p14:xfrm>
            </p:contentPart>
          </mc:Choice>
          <mc:Fallback xmlns="">
            <p:pic>
              <p:nvPicPr>
                <p:cNvPr id="3405" name="Ink 3404">
                  <a:extLst>
                    <a:ext uri="{FF2B5EF4-FFF2-40B4-BE49-F238E27FC236}">
                      <a16:creationId xmlns:a16="http://schemas.microsoft.com/office/drawing/2014/main" id="{D6A139DB-4DFC-465B-AAAE-F3A1DF73DC0D}"/>
                    </a:ext>
                  </a:extLst>
                </p:cNvPr>
                <p:cNvPicPr/>
                <p:nvPr/>
              </p:nvPicPr>
              <p:blipFill>
                <a:blip r:embed="rId620"/>
                <a:stretch>
                  <a:fillRect/>
                </a:stretch>
              </p:blipFill>
              <p:spPr>
                <a:xfrm>
                  <a:off x="8746950" y="5364307"/>
                  <a:ext cx="35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406" name="Ink 3405">
                  <a:extLst>
                    <a:ext uri="{FF2B5EF4-FFF2-40B4-BE49-F238E27FC236}">
                      <a16:creationId xmlns:a16="http://schemas.microsoft.com/office/drawing/2014/main" id="{45295745-EE70-4C88-9532-2AFBC8B5986D}"/>
                    </a:ext>
                  </a:extLst>
                </p14:cNvPr>
                <p14:cNvContentPartPr/>
                <p14:nvPr/>
              </p14:nvContentPartPr>
              <p14:xfrm>
                <a:off x="8747670" y="5344507"/>
                <a:ext cx="216720" cy="115920"/>
              </p14:xfrm>
            </p:contentPart>
          </mc:Choice>
          <mc:Fallback xmlns="">
            <p:pic>
              <p:nvPicPr>
                <p:cNvPr id="3406" name="Ink 3405">
                  <a:extLst>
                    <a:ext uri="{FF2B5EF4-FFF2-40B4-BE49-F238E27FC236}">
                      <a16:creationId xmlns:a16="http://schemas.microsoft.com/office/drawing/2014/main" id="{45295745-EE70-4C88-9532-2AFBC8B5986D}"/>
                    </a:ext>
                  </a:extLst>
                </p:cNvPr>
                <p:cNvPicPr/>
                <p:nvPr/>
              </p:nvPicPr>
              <p:blipFill>
                <a:blip r:embed="rId622"/>
                <a:stretch>
                  <a:fillRect/>
                </a:stretch>
              </p:blipFill>
              <p:spPr>
                <a:xfrm>
                  <a:off x="8739030" y="5335867"/>
                  <a:ext cx="234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07" name="Ink 3406">
                  <a:extLst>
                    <a:ext uri="{FF2B5EF4-FFF2-40B4-BE49-F238E27FC236}">
                      <a16:creationId xmlns:a16="http://schemas.microsoft.com/office/drawing/2014/main" id="{1FC4C72A-32AF-4119-9D61-F8F04B4396C9}"/>
                    </a:ext>
                  </a:extLst>
                </p14:cNvPr>
                <p14:cNvContentPartPr/>
                <p14:nvPr/>
              </p14:nvContentPartPr>
              <p14:xfrm>
                <a:off x="9008670" y="5359987"/>
                <a:ext cx="128520" cy="80280"/>
              </p14:xfrm>
            </p:contentPart>
          </mc:Choice>
          <mc:Fallback xmlns="">
            <p:pic>
              <p:nvPicPr>
                <p:cNvPr id="3407" name="Ink 3406">
                  <a:extLst>
                    <a:ext uri="{FF2B5EF4-FFF2-40B4-BE49-F238E27FC236}">
                      <a16:creationId xmlns:a16="http://schemas.microsoft.com/office/drawing/2014/main" id="{1FC4C72A-32AF-4119-9D61-F8F04B4396C9}"/>
                    </a:ext>
                  </a:extLst>
                </p:cNvPr>
                <p:cNvPicPr/>
                <p:nvPr/>
              </p:nvPicPr>
              <p:blipFill>
                <a:blip r:embed="rId624"/>
                <a:stretch>
                  <a:fillRect/>
                </a:stretch>
              </p:blipFill>
              <p:spPr>
                <a:xfrm>
                  <a:off x="8999670" y="5351347"/>
                  <a:ext cx="146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408" name="Ink 3407">
                  <a:extLst>
                    <a:ext uri="{FF2B5EF4-FFF2-40B4-BE49-F238E27FC236}">
                      <a16:creationId xmlns:a16="http://schemas.microsoft.com/office/drawing/2014/main" id="{C8CC4BD0-0A8A-4876-BE46-73BAAA22538D}"/>
                    </a:ext>
                  </a:extLst>
                </p14:cNvPr>
                <p14:cNvContentPartPr/>
                <p14:nvPr/>
              </p14:nvContentPartPr>
              <p14:xfrm>
                <a:off x="9136830" y="5374747"/>
                <a:ext cx="301680" cy="101520"/>
              </p14:xfrm>
            </p:contentPart>
          </mc:Choice>
          <mc:Fallback xmlns="">
            <p:pic>
              <p:nvPicPr>
                <p:cNvPr id="3408" name="Ink 3407">
                  <a:extLst>
                    <a:ext uri="{FF2B5EF4-FFF2-40B4-BE49-F238E27FC236}">
                      <a16:creationId xmlns:a16="http://schemas.microsoft.com/office/drawing/2014/main" id="{C8CC4BD0-0A8A-4876-BE46-73BAAA22538D}"/>
                    </a:ext>
                  </a:extLst>
                </p:cNvPr>
                <p:cNvPicPr/>
                <p:nvPr/>
              </p:nvPicPr>
              <p:blipFill>
                <a:blip r:embed="rId626"/>
                <a:stretch>
                  <a:fillRect/>
                </a:stretch>
              </p:blipFill>
              <p:spPr>
                <a:xfrm>
                  <a:off x="9128190" y="5366107"/>
                  <a:ext cx="319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409" name="Ink 3408">
                  <a:extLst>
                    <a:ext uri="{FF2B5EF4-FFF2-40B4-BE49-F238E27FC236}">
                      <a16:creationId xmlns:a16="http://schemas.microsoft.com/office/drawing/2014/main" id="{A71EA0C3-DD83-49E7-AACB-3E67EC0D8A59}"/>
                    </a:ext>
                  </a:extLst>
                </p14:cNvPr>
                <p14:cNvContentPartPr/>
                <p14:nvPr/>
              </p14:nvContentPartPr>
              <p14:xfrm>
                <a:off x="9461190" y="5349187"/>
                <a:ext cx="169200" cy="111240"/>
              </p14:xfrm>
            </p:contentPart>
          </mc:Choice>
          <mc:Fallback xmlns="">
            <p:pic>
              <p:nvPicPr>
                <p:cNvPr id="3409" name="Ink 3408">
                  <a:extLst>
                    <a:ext uri="{FF2B5EF4-FFF2-40B4-BE49-F238E27FC236}">
                      <a16:creationId xmlns:a16="http://schemas.microsoft.com/office/drawing/2014/main" id="{A71EA0C3-DD83-49E7-AACB-3E67EC0D8A59}"/>
                    </a:ext>
                  </a:extLst>
                </p:cNvPr>
                <p:cNvPicPr/>
                <p:nvPr/>
              </p:nvPicPr>
              <p:blipFill>
                <a:blip r:embed="rId628"/>
                <a:stretch>
                  <a:fillRect/>
                </a:stretch>
              </p:blipFill>
              <p:spPr>
                <a:xfrm>
                  <a:off x="9452550" y="5340547"/>
                  <a:ext cx="186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410" name="Ink 3409">
                  <a:extLst>
                    <a:ext uri="{FF2B5EF4-FFF2-40B4-BE49-F238E27FC236}">
                      <a16:creationId xmlns:a16="http://schemas.microsoft.com/office/drawing/2014/main" id="{589B8197-7804-4A7A-8419-94FB594EE23E}"/>
                    </a:ext>
                  </a:extLst>
                </p14:cNvPr>
                <p14:cNvContentPartPr/>
                <p14:nvPr/>
              </p14:nvContentPartPr>
              <p14:xfrm>
                <a:off x="9608790" y="5336587"/>
                <a:ext cx="133920" cy="109800"/>
              </p14:xfrm>
            </p:contentPart>
          </mc:Choice>
          <mc:Fallback xmlns="">
            <p:pic>
              <p:nvPicPr>
                <p:cNvPr id="3410" name="Ink 3409">
                  <a:extLst>
                    <a:ext uri="{FF2B5EF4-FFF2-40B4-BE49-F238E27FC236}">
                      <a16:creationId xmlns:a16="http://schemas.microsoft.com/office/drawing/2014/main" id="{589B8197-7804-4A7A-8419-94FB594EE23E}"/>
                    </a:ext>
                  </a:extLst>
                </p:cNvPr>
                <p:cNvPicPr/>
                <p:nvPr/>
              </p:nvPicPr>
              <p:blipFill>
                <a:blip r:embed="rId630"/>
                <a:stretch>
                  <a:fillRect/>
                </a:stretch>
              </p:blipFill>
              <p:spPr>
                <a:xfrm>
                  <a:off x="9600150" y="5327587"/>
                  <a:ext cx="151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411" name="Ink 3410">
                  <a:extLst>
                    <a:ext uri="{FF2B5EF4-FFF2-40B4-BE49-F238E27FC236}">
                      <a16:creationId xmlns:a16="http://schemas.microsoft.com/office/drawing/2014/main" id="{B6BD9ACE-4E4A-4E77-A466-A2212543F1FD}"/>
                    </a:ext>
                  </a:extLst>
                </p14:cNvPr>
                <p14:cNvContentPartPr/>
                <p14:nvPr/>
              </p14:nvContentPartPr>
              <p14:xfrm>
                <a:off x="9904350" y="5375107"/>
                <a:ext cx="167400" cy="58680"/>
              </p14:xfrm>
            </p:contentPart>
          </mc:Choice>
          <mc:Fallback xmlns="">
            <p:pic>
              <p:nvPicPr>
                <p:cNvPr id="3411" name="Ink 3410">
                  <a:extLst>
                    <a:ext uri="{FF2B5EF4-FFF2-40B4-BE49-F238E27FC236}">
                      <a16:creationId xmlns:a16="http://schemas.microsoft.com/office/drawing/2014/main" id="{B6BD9ACE-4E4A-4E77-A466-A2212543F1FD}"/>
                    </a:ext>
                  </a:extLst>
                </p:cNvPr>
                <p:cNvPicPr/>
                <p:nvPr/>
              </p:nvPicPr>
              <p:blipFill>
                <a:blip r:embed="rId632"/>
                <a:stretch>
                  <a:fillRect/>
                </a:stretch>
              </p:blipFill>
              <p:spPr>
                <a:xfrm>
                  <a:off x="9895350" y="5366107"/>
                  <a:ext cx="185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412" name="Ink 3411">
                  <a:extLst>
                    <a:ext uri="{FF2B5EF4-FFF2-40B4-BE49-F238E27FC236}">
                      <a16:creationId xmlns:a16="http://schemas.microsoft.com/office/drawing/2014/main" id="{C5391A5C-8B45-44B3-95F0-FD5F13A4C07F}"/>
                    </a:ext>
                  </a:extLst>
                </p14:cNvPr>
                <p14:cNvContentPartPr/>
                <p14:nvPr/>
              </p14:nvContentPartPr>
              <p14:xfrm>
                <a:off x="10072830" y="5320027"/>
                <a:ext cx="11520" cy="40680"/>
              </p14:xfrm>
            </p:contentPart>
          </mc:Choice>
          <mc:Fallback xmlns="">
            <p:pic>
              <p:nvPicPr>
                <p:cNvPr id="3412" name="Ink 3411">
                  <a:extLst>
                    <a:ext uri="{FF2B5EF4-FFF2-40B4-BE49-F238E27FC236}">
                      <a16:creationId xmlns:a16="http://schemas.microsoft.com/office/drawing/2014/main" id="{C5391A5C-8B45-44B3-95F0-FD5F13A4C07F}"/>
                    </a:ext>
                  </a:extLst>
                </p:cNvPr>
                <p:cNvPicPr/>
                <p:nvPr/>
              </p:nvPicPr>
              <p:blipFill>
                <a:blip r:embed="rId634"/>
                <a:stretch>
                  <a:fillRect/>
                </a:stretch>
              </p:blipFill>
              <p:spPr>
                <a:xfrm>
                  <a:off x="10063830" y="5311027"/>
                  <a:ext cx="29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413" name="Ink 3412">
                  <a:extLst>
                    <a:ext uri="{FF2B5EF4-FFF2-40B4-BE49-F238E27FC236}">
                      <a16:creationId xmlns:a16="http://schemas.microsoft.com/office/drawing/2014/main" id="{4D6502DB-428C-4D46-9FE8-087540006A63}"/>
                    </a:ext>
                  </a:extLst>
                </p14:cNvPr>
                <p14:cNvContentPartPr/>
                <p14:nvPr/>
              </p14:nvContentPartPr>
              <p14:xfrm>
                <a:off x="10094430" y="5297707"/>
                <a:ext cx="123480" cy="117720"/>
              </p14:xfrm>
            </p:contentPart>
          </mc:Choice>
          <mc:Fallback xmlns="">
            <p:pic>
              <p:nvPicPr>
                <p:cNvPr id="3413" name="Ink 3412">
                  <a:extLst>
                    <a:ext uri="{FF2B5EF4-FFF2-40B4-BE49-F238E27FC236}">
                      <a16:creationId xmlns:a16="http://schemas.microsoft.com/office/drawing/2014/main" id="{4D6502DB-428C-4D46-9FE8-087540006A63}"/>
                    </a:ext>
                  </a:extLst>
                </p:cNvPr>
                <p:cNvPicPr/>
                <p:nvPr/>
              </p:nvPicPr>
              <p:blipFill>
                <a:blip r:embed="rId636"/>
                <a:stretch>
                  <a:fillRect/>
                </a:stretch>
              </p:blipFill>
              <p:spPr>
                <a:xfrm>
                  <a:off x="10085430" y="5289067"/>
                  <a:ext cx="141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414" name="Ink 3413">
                  <a:extLst>
                    <a:ext uri="{FF2B5EF4-FFF2-40B4-BE49-F238E27FC236}">
                      <a16:creationId xmlns:a16="http://schemas.microsoft.com/office/drawing/2014/main" id="{B531CD24-E6CB-4158-88DA-3DD3A0971337}"/>
                    </a:ext>
                  </a:extLst>
                </p14:cNvPr>
                <p14:cNvContentPartPr/>
                <p14:nvPr/>
              </p14:nvContentPartPr>
              <p14:xfrm>
                <a:off x="10252470" y="5272147"/>
                <a:ext cx="118800" cy="136440"/>
              </p14:xfrm>
            </p:contentPart>
          </mc:Choice>
          <mc:Fallback xmlns="">
            <p:pic>
              <p:nvPicPr>
                <p:cNvPr id="3414" name="Ink 3413">
                  <a:extLst>
                    <a:ext uri="{FF2B5EF4-FFF2-40B4-BE49-F238E27FC236}">
                      <a16:creationId xmlns:a16="http://schemas.microsoft.com/office/drawing/2014/main" id="{B531CD24-E6CB-4158-88DA-3DD3A0971337}"/>
                    </a:ext>
                  </a:extLst>
                </p:cNvPr>
                <p:cNvPicPr/>
                <p:nvPr/>
              </p:nvPicPr>
              <p:blipFill>
                <a:blip r:embed="rId638"/>
                <a:stretch>
                  <a:fillRect/>
                </a:stretch>
              </p:blipFill>
              <p:spPr>
                <a:xfrm>
                  <a:off x="10243470" y="5263507"/>
                  <a:ext cx="136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415" name="Ink 3414">
                  <a:extLst>
                    <a:ext uri="{FF2B5EF4-FFF2-40B4-BE49-F238E27FC236}">
                      <a16:creationId xmlns:a16="http://schemas.microsoft.com/office/drawing/2014/main" id="{146AFF6B-2C47-4D04-9C65-616FCA39F950}"/>
                    </a:ext>
                  </a:extLst>
                </p14:cNvPr>
                <p14:cNvContentPartPr/>
                <p14:nvPr/>
              </p14:nvContentPartPr>
              <p14:xfrm>
                <a:off x="10382070" y="5290507"/>
                <a:ext cx="360" cy="360"/>
              </p14:xfrm>
            </p:contentPart>
          </mc:Choice>
          <mc:Fallback xmlns="">
            <p:pic>
              <p:nvPicPr>
                <p:cNvPr id="3415" name="Ink 3414">
                  <a:extLst>
                    <a:ext uri="{FF2B5EF4-FFF2-40B4-BE49-F238E27FC236}">
                      <a16:creationId xmlns:a16="http://schemas.microsoft.com/office/drawing/2014/main" id="{146AFF6B-2C47-4D04-9C65-616FCA39F950}"/>
                    </a:ext>
                  </a:extLst>
                </p:cNvPr>
                <p:cNvPicPr/>
                <p:nvPr/>
              </p:nvPicPr>
              <p:blipFill>
                <a:blip r:embed="rId206"/>
                <a:stretch>
                  <a:fillRect/>
                </a:stretch>
              </p:blipFill>
              <p:spPr>
                <a:xfrm>
                  <a:off x="10373430" y="5281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416" name="Ink 3415">
                  <a:extLst>
                    <a:ext uri="{FF2B5EF4-FFF2-40B4-BE49-F238E27FC236}">
                      <a16:creationId xmlns:a16="http://schemas.microsoft.com/office/drawing/2014/main" id="{1E1B550E-8B9D-406C-82AD-DEED1A929791}"/>
                    </a:ext>
                  </a:extLst>
                </p14:cNvPr>
                <p14:cNvContentPartPr/>
                <p14:nvPr/>
              </p14:nvContentPartPr>
              <p14:xfrm>
                <a:off x="10422390" y="5332987"/>
                <a:ext cx="277920" cy="87120"/>
              </p14:xfrm>
            </p:contentPart>
          </mc:Choice>
          <mc:Fallback xmlns="">
            <p:pic>
              <p:nvPicPr>
                <p:cNvPr id="3416" name="Ink 3415">
                  <a:extLst>
                    <a:ext uri="{FF2B5EF4-FFF2-40B4-BE49-F238E27FC236}">
                      <a16:creationId xmlns:a16="http://schemas.microsoft.com/office/drawing/2014/main" id="{1E1B550E-8B9D-406C-82AD-DEED1A929791}"/>
                    </a:ext>
                  </a:extLst>
                </p:cNvPr>
                <p:cNvPicPr/>
                <p:nvPr/>
              </p:nvPicPr>
              <p:blipFill>
                <a:blip r:embed="rId641"/>
                <a:stretch>
                  <a:fillRect/>
                </a:stretch>
              </p:blipFill>
              <p:spPr>
                <a:xfrm>
                  <a:off x="10413750" y="5323987"/>
                  <a:ext cx="295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417" name="Ink 3416">
                  <a:extLst>
                    <a:ext uri="{FF2B5EF4-FFF2-40B4-BE49-F238E27FC236}">
                      <a16:creationId xmlns:a16="http://schemas.microsoft.com/office/drawing/2014/main" id="{C5DDE947-3048-4D95-805E-BF9D7BF7F246}"/>
                    </a:ext>
                  </a:extLst>
                </p14:cNvPr>
                <p14:cNvContentPartPr/>
                <p14:nvPr/>
              </p14:nvContentPartPr>
              <p14:xfrm>
                <a:off x="10737750" y="5353867"/>
                <a:ext cx="449280" cy="88920"/>
              </p14:xfrm>
            </p:contentPart>
          </mc:Choice>
          <mc:Fallback xmlns="">
            <p:pic>
              <p:nvPicPr>
                <p:cNvPr id="3417" name="Ink 3416">
                  <a:extLst>
                    <a:ext uri="{FF2B5EF4-FFF2-40B4-BE49-F238E27FC236}">
                      <a16:creationId xmlns:a16="http://schemas.microsoft.com/office/drawing/2014/main" id="{C5DDE947-3048-4D95-805E-BF9D7BF7F246}"/>
                    </a:ext>
                  </a:extLst>
                </p:cNvPr>
                <p:cNvPicPr/>
                <p:nvPr/>
              </p:nvPicPr>
              <p:blipFill>
                <a:blip r:embed="rId643"/>
                <a:stretch>
                  <a:fillRect/>
                </a:stretch>
              </p:blipFill>
              <p:spPr>
                <a:xfrm>
                  <a:off x="10729110" y="5345227"/>
                  <a:ext cx="466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418" name="Ink 3417">
                  <a:extLst>
                    <a:ext uri="{FF2B5EF4-FFF2-40B4-BE49-F238E27FC236}">
                      <a16:creationId xmlns:a16="http://schemas.microsoft.com/office/drawing/2014/main" id="{4BFBA171-3F62-41C7-A142-2C24CAECD128}"/>
                    </a:ext>
                  </a:extLst>
                </p14:cNvPr>
                <p14:cNvContentPartPr/>
                <p14:nvPr/>
              </p14:nvContentPartPr>
              <p14:xfrm>
                <a:off x="11238150" y="5282227"/>
                <a:ext cx="19800" cy="137880"/>
              </p14:xfrm>
            </p:contentPart>
          </mc:Choice>
          <mc:Fallback xmlns="">
            <p:pic>
              <p:nvPicPr>
                <p:cNvPr id="3418" name="Ink 3417">
                  <a:extLst>
                    <a:ext uri="{FF2B5EF4-FFF2-40B4-BE49-F238E27FC236}">
                      <a16:creationId xmlns:a16="http://schemas.microsoft.com/office/drawing/2014/main" id="{4BFBA171-3F62-41C7-A142-2C24CAECD128}"/>
                    </a:ext>
                  </a:extLst>
                </p:cNvPr>
                <p:cNvPicPr/>
                <p:nvPr/>
              </p:nvPicPr>
              <p:blipFill>
                <a:blip r:embed="rId645"/>
                <a:stretch>
                  <a:fillRect/>
                </a:stretch>
              </p:blipFill>
              <p:spPr>
                <a:xfrm>
                  <a:off x="11229510" y="5273587"/>
                  <a:ext cx="37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419" name="Ink 3418">
                  <a:extLst>
                    <a:ext uri="{FF2B5EF4-FFF2-40B4-BE49-F238E27FC236}">
                      <a16:creationId xmlns:a16="http://schemas.microsoft.com/office/drawing/2014/main" id="{B93AA7BF-647B-441B-A3AA-0A77DB8FF981}"/>
                    </a:ext>
                  </a:extLst>
                </p14:cNvPr>
                <p14:cNvContentPartPr/>
                <p14:nvPr/>
              </p14:nvContentPartPr>
              <p14:xfrm>
                <a:off x="11202510" y="5356027"/>
                <a:ext cx="103320" cy="1800"/>
              </p14:xfrm>
            </p:contentPart>
          </mc:Choice>
          <mc:Fallback xmlns="">
            <p:pic>
              <p:nvPicPr>
                <p:cNvPr id="3419" name="Ink 3418">
                  <a:extLst>
                    <a:ext uri="{FF2B5EF4-FFF2-40B4-BE49-F238E27FC236}">
                      <a16:creationId xmlns:a16="http://schemas.microsoft.com/office/drawing/2014/main" id="{B93AA7BF-647B-441B-A3AA-0A77DB8FF981}"/>
                    </a:ext>
                  </a:extLst>
                </p:cNvPr>
                <p:cNvPicPr/>
                <p:nvPr/>
              </p:nvPicPr>
              <p:blipFill>
                <a:blip r:embed="rId647"/>
                <a:stretch>
                  <a:fillRect/>
                </a:stretch>
              </p:blipFill>
              <p:spPr>
                <a:xfrm>
                  <a:off x="11193510" y="5347387"/>
                  <a:ext cx="120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420" name="Ink 3419">
                  <a:extLst>
                    <a:ext uri="{FF2B5EF4-FFF2-40B4-BE49-F238E27FC236}">
                      <a16:creationId xmlns:a16="http://schemas.microsoft.com/office/drawing/2014/main" id="{33704E78-B73A-4169-9105-965696107573}"/>
                    </a:ext>
                  </a:extLst>
                </p14:cNvPr>
                <p14:cNvContentPartPr/>
                <p14:nvPr/>
              </p14:nvContentPartPr>
              <p14:xfrm>
                <a:off x="10359030" y="5241547"/>
                <a:ext cx="1080" cy="8280"/>
              </p14:xfrm>
            </p:contentPart>
          </mc:Choice>
          <mc:Fallback xmlns="">
            <p:pic>
              <p:nvPicPr>
                <p:cNvPr id="3420" name="Ink 3419">
                  <a:extLst>
                    <a:ext uri="{FF2B5EF4-FFF2-40B4-BE49-F238E27FC236}">
                      <a16:creationId xmlns:a16="http://schemas.microsoft.com/office/drawing/2014/main" id="{33704E78-B73A-4169-9105-965696107573}"/>
                    </a:ext>
                  </a:extLst>
                </p:cNvPr>
                <p:cNvPicPr/>
                <p:nvPr/>
              </p:nvPicPr>
              <p:blipFill>
                <a:blip r:embed="rId649"/>
                <a:stretch>
                  <a:fillRect/>
                </a:stretch>
              </p:blipFill>
              <p:spPr>
                <a:xfrm>
                  <a:off x="10350390" y="5232547"/>
                  <a:ext cx="18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421" name="Ink 3420">
                  <a:extLst>
                    <a:ext uri="{FF2B5EF4-FFF2-40B4-BE49-F238E27FC236}">
                      <a16:creationId xmlns:a16="http://schemas.microsoft.com/office/drawing/2014/main" id="{1FF3E540-FD16-4EF1-947B-DFC5DA8CED58}"/>
                    </a:ext>
                  </a:extLst>
                </p14:cNvPr>
                <p14:cNvContentPartPr/>
                <p14:nvPr/>
              </p14:nvContentPartPr>
              <p14:xfrm>
                <a:off x="11522190" y="5254507"/>
                <a:ext cx="130680" cy="141480"/>
              </p14:xfrm>
            </p:contentPart>
          </mc:Choice>
          <mc:Fallback xmlns="">
            <p:pic>
              <p:nvPicPr>
                <p:cNvPr id="3421" name="Ink 3420">
                  <a:extLst>
                    <a:ext uri="{FF2B5EF4-FFF2-40B4-BE49-F238E27FC236}">
                      <a16:creationId xmlns:a16="http://schemas.microsoft.com/office/drawing/2014/main" id="{1FF3E540-FD16-4EF1-947B-DFC5DA8CED58}"/>
                    </a:ext>
                  </a:extLst>
                </p:cNvPr>
                <p:cNvPicPr/>
                <p:nvPr/>
              </p:nvPicPr>
              <p:blipFill>
                <a:blip r:embed="rId651"/>
                <a:stretch>
                  <a:fillRect/>
                </a:stretch>
              </p:blipFill>
              <p:spPr>
                <a:xfrm>
                  <a:off x="11513550" y="5245867"/>
                  <a:ext cx="148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422" name="Ink 3421">
                  <a:extLst>
                    <a:ext uri="{FF2B5EF4-FFF2-40B4-BE49-F238E27FC236}">
                      <a16:creationId xmlns:a16="http://schemas.microsoft.com/office/drawing/2014/main" id="{B666F18C-ADA4-4BAD-956F-B66571CD659D}"/>
                    </a:ext>
                  </a:extLst>
                </p14:cNvPr>
                <p14:cNvContentPartPr/>
                <p14:nvPr/>
              </p14:nvContentPartPr>
              <p14:xfrm>
                <a:off x="11675190" y="5252707"/>
                <a:ext cx="8640" cy="16560"/>
              </p14:xfrm>
            </p:contentPart>
          </mc:Choice>
          <mc:Fallback xmlns="">
            <p:pic>
              <p:nvPicPr>
                <p:cNvPr id="3422" name="Ink 3421">
                  <a:extLst>
                    <a:ext uri="{FF2B5EF4-FFF2-40B4-BE49-F238E27FC236}">
                      <a16:creationId xmlns:a16="http://schemas.microsoft.com/office/drawing/2014/main" id="{B666F18C-ADA4-4BAD-956F-B66571CD659D}"/>
                    </a:ext>
                  </a:extLst>
                </p:cNvPr>
                <p:cNvPicPr/>
                <p:nvPr/>
              </p:nvPicPr>
              <p:blipFill>
                <a:blip r:embed="rId653"/>
                <a:stretch>
                  <a:fillRect/>
                </a:stretch>
              </p:blipFill>
              <p:spPr>
                <a:xfrm>
                  <a:off x="11666190" y="5244067"/>
                  <a:ext cx="26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423" name="Ink 3422">
                  <a:extLst>
                    <a:ext uri="{FF2B5EF4-FFF2-40B4-BE49-F238E27FC236}">
                      <a16:creationId xmlns:a16="http://schemas.microsoft.com/office/drawing/2014/main" id="{ADA0E9A4-CFCE-4EBC-8AA4-7AE5481F25E4}"/>
                    </a:ext>
                  </a:extLst>
                </p14:cNvPr>
                <p14:cNvContentPartPr/>
                <p14:nvPr/>
              </p14:nvContentPartPr>
              <p14:xfrm>
                <a:off x="11687790" y="5318227"/>
                <a:ext cx="247680" cy="90000"/>
              </p14:xfrm>
            </p:contentPart>
          </mc:Choice>
          <mc:Fallback xmlns="">
            <p:pic>
              <p:nvPicPr>
                <p:cNvPr id="3423" name="Ink 3422">
                  <a:extLst>
                    <a:ext uri="{FF2B5EF4-FFF2-40B4-BE49-F238E27FC236}">
                      <a16:creationId xmlns:a16="http://schemas.microsoft.com/office/drawing/2014/main" id="{ADA0E9A4-CFCE-4EBC-8AA4-7AE5481F25E4}"/>
                    </a:ext>
                  </a:extLst>
                </p:cNvPr>
                <p:cNvPicPr/>
                <p:nvPr/>
              </p:nvPicPr>
              <p:blipFill>
                <a:blip r:embed="rId655"/>
                <a:stretch>
                  <a:fillRect/>
                </a:stretch>
              </p:blipFill>
              <p:spPr>
                <a:xfrm>
                  <a:off x="11679150" y="5309587"/>
                  <a:ext cx="265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424" name="Ink 3423">
                  <a:extLst>
                    <a:ext uri="{FF2B5EF4-FFF2-40B4-BE49-F238E27FC236}">
                      <a16:creationId xmlns:a16="http://schemas.microsoft.com/office/drawing/2014/main" id="{0921725F-7BCC-46F9-85F1-15C68CB0B170}"/>
                    </a:ext>
                  </a:extLst>
                </p14:cNvPr>
                <p14:cNvContentPartPr/>
                <p14:nvPr/>
              </p14:nvContentPartPr>
              <p14:xfrm>
                <a:off x="11721270" y="5210587"/>
                <a:ext cx="77760" cy="38520"/>
              </p14:xfrm>
            </p:contentPart>
          </mc:Choice>
          <mc:Fallback xmlns="">
            <p:pic>
              <p:nvPicPr>
                <p:cNvPr id="3424" name="Ink 3423">
                  <a:extLst>
                    <a:ext uri="{FF2B5EF4-FFF2-40B4-BE49-F238E27FC236}">
                      <a16:creationId xmlns:a16="http://schemas.microsoft.com/office/drawing/2014/main" id="{0921725F-7BCC-46F9-85F1-15C68CB0B170}"/>
                    </a:ext>
                  </a:extLst>
                </p:cNvPr>
                <p:cNvPicPr/>
                <p:nvPr/>
              </p:nvPicPr>
              <p:blipFill>
                <a:blip r:embed="rId657"/>
                <a:stretch>
                  <a:fillRect/>
                </a:stretch>
              </p:blipFill>
              <p:spPr>
                <a:xfrm>
                  <a:off x="11712630" y="5201587"/>
                  <a:ext cx="95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425" name="Ink 3424">
                  <a:extLst>
                    <a:ext uri="{FF2B5EF4-FFF2-40B4-BE49-F238E27FC236}">
                      <a16:creationId xmlns:a16="http://schemas.microsoft.com/office/drawing/2014/main" id="{C6E3C07E-1D14-45F6-89BA-395C37D7C3DB}"/>
                    </a:ext>
                  </a:extLst>
                </p14:cNvPr>
                <p14:cNvContentPartPr/>
                <p14:nvPr/>
              </p14:nvContentPartPr>
              <p14:xfrm>
                <a:off x="12008550" y="5350987"/>
                <a:ext cx="10080" cy="7200"/>
              </p14:xfrm>
            </p:contentPart>
          </mc:Choice>
          <mc:Fallback xmlns="">
            <p:pic>
              <p:nvPicPr>
                <p:cNvPr id="3425" name="Ink 3424">
                  <a:extLst>
                    <a:ext uri="{FF2B5EF4-FFF2-40B4-BE49-F238E27FC236}">
                      <a16:creationId xmlns:a16="http://schemas.microsoft.com/office/drawing/2014/main" id="{C6E3C07E-1D14-45F6-89BA-395C37D7C3DB}"/>
                    </a:ext>
                  </a:extLst>
                </p:cNvPr>
                <p:cNvPicPr/>
                <p:nvPr/>
              </p:nvPicPr>
              <p:blipFill>
                <a:blip r:embed="rId659"/>
                <a:stretch>
                  <a:fillRect/>
                </a:stretch>
              </p:blipFill>
              <p:spPr>
                <a:xfrm>
                  <a:off x="11999550" y="5341987"/>
                  <a:ext cx="27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429" name="Ink 3428">
                  <a:extLst>
                    <a:ext uri="{FF2B5EF4-FFF2-40B4-BE49-F238E27FC236}">
                      <a16:creationId xmlns:a16="http://schemas.microsoft.com/office/drawing/2014/main" id="{6ADED661-EEEF-4AF4-B4C3-EAB89E366643}"/>
                    </a:ext>
                  </a:extLst>
                </p14:cNvPr>
                <p14:cNvContentPartPr/>
                <p14:nvPr/>
              </p14:nvContentPartPr>
              <p14:xfrm>
                <a:off x="6560670" y="3063907"/>
                <a:ext cx="388440" cy="306360"/>
              </p14:xfrm>
            </p:contentPart>
          </mc:Choice>
          <mc:Fallback xmlns="">
            <p:pic>
              <p:nvPicPr>
                <p:cNvPr id="3429" name="Ink 3428">
                  <a:extLst>
                    <a:ext uri="{FF2B5EF4-FFF2-40B4-BE49-F238E27FC236}">
                      <a16:creationId xmlns:a16="http://schemas.microsoft.com/office/drawing/2014/main" id="{6ADED661-EEEF-4AF4-B4C3-EAB89E366643}"/>
                    </a:ext>
                  </a:extLst>
                </p:cNvPr>
                <p:cNvPicPr/>
                <p:nvPr/>
              </p:nvPicPr>
              <p:blipFill>
                <a:blip r:embed="rId661"/>
                <a:stretch>
                  <a:fillRect/>
                </a:stretch>
              </p:blipFill>
              <p:spPr>
                <a:xfrm>
                  <a:off x="6551670" y="3054907"/>
                  <a:ext cx="40608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2">
            <p14:nvContentPartPr>
              <p14:cNvPr id="3431" name="Ink 3430">
                <a:extLst>
                  <a:ext uri="{FF2B5EF4-FFF2-40B4-BE49-F238E27FC236}">
                    <a16:creationId xmlns:a16="http://schemas.microsoft.com/office/drawing/2014/main" id="{7316EF03-A41C-459C-B415-AE7C6757EA09}"/>
                  </a:ext>
                </a:extLst>
              </p14:cNvPr>
              <p14:cNvContentPartPr/>
              <p14:nvPr/>
            </p14:nvContentPartPr>
            <p14:xfrm>
              <a:off x="6516750" y="3037267"/>
              <a:ext cx="448560" cy="326520"/>
            </p14:xfrm>
          </p:contentPart>
        </mc:Choice>
        <mc:Fallback xmlns="">
          <p:pic>
            <p:nvPicPr>
              <p:cNvPr id="3431" name="Ink 3430">
                <a:extLst>
                  <a:ext uri="{FF2B5EF4-FFF2-40B4-BE49-F238E27FC236}">
                    <a16:creationId xmlns:a16="http://schemas.microsoft.com/office/drawing/2014/main" id="{7316EF03-A41C-459C-B415-AE7C6757EA09}"/>
                  </a:ext>
                </a:extLst>
              </p:cNvPr>
              <p:cNvPicPr/>
              <p:nvPr/>
            </p:nvPicPr>
            <p:blipFill>
              <a:blip r:embed="rId663"/>
              <a:stretch>
                <a:fillRect/>
              </a:stretch>
            </p:blipFill>
            <p:spPr>
              <a:xfrm>
                <a:off x="6508110" y="3028267"/>
                <a:ext cx="4662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432" name="Ink 3431">
                <a:extLst>
                  <a:ext uri="{FF2B5EF4-FFF2-40B4-BE49-F238E27FC236}">
                    <a16:creationId xmlns:a16="http://schemas.microsoft.com/office/drawing/2014/main" id="{D1338305-FF54-455E-BDF4-5A6D38DC12E6}"/>
                  </a:ext>
                </a:extLst>
              </p14:cNvPr>
              <p14:cNvContentPartPr/>
              <p14:nvPr/>
            </p14:nvContentPartPr>
            <p14:xfrm>
              <a:off x="7137750" y="3306187"/>
              <a:ext cx="2522520" cy="47160"/>
            </p14:xfrm>
          </p:contentPart>
        </mc:Choice>
        <mc:Fallback xmlns="">
          <p:pic>
            <p:nvPicPr>
              <p:cNvPr id="3432" name="Ink 3431">
                <a:extLst>
                  <a:ext uri="{FF2B5EF4-FFF2-40B4-BE49-F238E27FC236}">
                    <a16:creationId xmlns:a16="http://schemas.microsoft.com/office/drawing/2014/main" id="{D1338305-FF54-455E-BDF4-5A6D38DC12E6}"/>
                  </a:ext>
                </a:extLst>
              </p:cNvPr>
              <p:cNvPicPr/>
              <p:nvPr/>
            </p:nvPicPr>
            <p:blipFill>
              <a:blip r:embed="rId665"/>
              <a:stretch>
                <a:fillRect/>
              </a:stretch>
            </p:blipFill>
            <p:spPr>
              <a:xfrm>
                <a:off x="7129110" y="3297187"/>
                <a:ext cx="2540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433" name="Ink 3432">
                <a:extLst>
                  <a:ext uri="{FF2B5EF4-FFF2-40B4-BE49-F238E27FC236}">
                    <a16:creationId xmlns:a16="http://schemas.microsoft.com/office/drawing/2014/main" id="{0F617862-F23A-4343-8806-E9A8E1BFD61D}"/>
                  </a:ext>
                </a:extLst>
              </p14:cNvPr>
              <p14:cNvContentPartPr/>
              <p14:nvPr/>
            </p14:nvContentPartPr>
            <p14:xfrm>
              <a:off x="3677070" y="5086387"/>
              <a:ext cx="660240" cy="248040"/>
            </p14:xfrm>
          </p:contentPart>
        </mc:Choice>
        <mc:Fallback xmlns="">
          <p:pic>
            <p:nvPicPr>
              <p:cNvPr id="3433" name="Ink 3432">
                <a:extLst>
                  <a:ext uri="{FF2B5EF4-FFF2-40B4-BE49-F238E27FC236}">
                    <a16:creationId xmlns:a16="http://schemas.microsoft.com/office/drawing/2014/main" id="{0F617862-F23A-4343-8806-E9A8E1BFD61D}"/>
                  </a:ext>
                </a:extLst>
              </p:cNvPr>
              <p:cNvPicPr/>
              <p:nvPr/>
            </p:nvPicPr>
            <p:blipFill>
              <a:blip r:embed="rId667"/>
              <a:stretch>
                <a:fillRect/>
              </a:stretch>
            </p:blipFill>
            <p:spPr>
              <a:xfrm>
                <a:off x="3668070" y="5077387"/>
                <a:ext cx="677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434" name="Ink 3433">
                <a:extLst>
                  <a:ext uri="{FF2B5EF4-FFF2-40B4-BE49-F238E27FC236}">
                    <a16:creationId xmlns:a16="http://schemas.microsoft.com/office/drawing/2014/main" id="{E94C2125-099E-46A9-ACA1-118142C3CF6B}"/>
                  </a:ext>
                </a:extLst>
              </p14:cNvPr>
              <p14:cNvContentPartPr/>
              <p14:nvPr/>
            </p14:nvContentPartPr>
            <p14:xfrm>
              <a:off x="1533270" y="5890267"/>
              <a:ext cx="729360" cy="304920"/>
            </p14:xfrm>
          </p:contentPart>
        </mc:Choice>
        <mc:Fallback xmlns="">
          <p:pic>
            <p:nvPicPr>
              <p:cNvPr id="3434" name="Ink 3433">
                <a:extLst>
                  <a:ext uri="{FF2B5EF4-FFF2-40B4-BE49-F238E27FC236}">
                    <a16:creationId xmlns:a16="http://schemas.microsoft.com/office/drawing/2014/main" id="{E94C2125-099E-46A9-ACA1-118142C3CF6B}"/>
                  </a:ext>
                </a:extLst>
              </p:cNvPr>
              <p:cNvPicPr/>
              <p:nvPr/>
            </p:nvPicPr>
            <p:blipFill>
              <a:blip r:embed="rId669"/>
              <a:stretch>
                <a:fillRect/>
              </a:stretch>
            </p:blipFill>
            <p:spPr>
              <a:xfrm>
                <a:off x="1524630" y="5881627"/>
                <a:ext cx="7470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435" name="Ink 3434">
                <a:extLst>
                  <a:ext uri="{FF2B5EF4-FFF2-40B4-BE49-F238E27FC236}">
                    <a16:creationId xmlns:a16="http://schemas.microsoft.com/office/drawing/2014/main" id="{E8E2F575-15D0-4805-B297-116FAC4A2B11}"/>
                  </a:ext>
                </a:extLst>
              </p14:cNvPr>
              <p14:cNvContentPartPr/>
              <p14:nvPr/>
            </p14:nvContentPartPr>
            <p14:xfrm>
              <a:off x="1632630" y="1641907"/>
              <a:ext cx="471960" cy="367920"/>
            </p14:xfrm>
          </p:contentPart>
        </mc:Choice>
        <mc:Fallback xmlns="">
          <p:pic>
            <p:nvPicPr>
              <p:cNvPr id="3435" name="Ink 3434">
                <a:extLst>
                  <a:ext uri="{FF2B5EF4-FFF2-40B4-BE49-F238E27FC236}">
                    <a16:creationId xmlns:a16="http://schemas.microsoft.com/office/drawing/2014/main" id="{E8E2F575-15D0-4805-B297-116FAC4A2B11}"/>
                  </a:ext>
                </a:extLst>
              </p:cNvPr>
              <p:cNvPicPr/>
              <p:nvPr/>
            </p:nvPicPr>
            <p:blipFill>
              <a:blip r:embed="rId671"/>
              <a:stretch>
                <a:fillRect/>
              </a:stretch>
            </p:blipFill>
            <p:spPr>
              <a:xfrm>
                <a:off x="1623630" y="1633267"/>
                <a:ext cx="4896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436" name="Ink 3435">
                <a:extLst>
                  <a:ext uri="{FF2B5EF4-FFF2-40B4-BE49-F238E27FC236}">
                    <a16:creationId xmlns:a16="http://schemas.microsoft.com/office/drawing/2014/main" id="{E7B8E74C-4E5A-4974-B6CD-99334554BDA6}"/>
                  </a:ext>
                </a:extLst>
              </p14:cNvPr>
              <p14:cNvContentPartPr/>
              <p14:nvPr/>
            </p14:nvContentPartPr>
            <p14:xfrm>
              <a:off x="1466310" y="3048787"/>
              <a:ext cx="620640" cy="314280"/>
            </p14:xfrm>
          </p:contentPart>
        </mc:Choice>
        <mc:Fallback xmlns="">
          <p:pic>
            <p:nvPicPr>
              <p:cNvPr id="3436" name="Ink 3435">
                <a:extLst>
                  <a:ext uri="{FF2B5EF4-FFF2-40B4-BE49-F238E27FC236}">
                    <a16:creationId xmlns:a16="http://schemas.microsoft.com/office/drawing/2014/main" id="{E7B8E74C-4E5A-4974-B6CD-99334554BDA6}"/>
                  </a:ext>
                </a:extLst>
              </p:cNvPr>
              <p:cNvPicPr/>
              <p:nvPr/>
            </p:nvPicPr>
            <p:blipFill>
              <a:blip r:embed="rId673"/>
              <a:stretch>
                <a:fillRect/>
              </a:stretch>
            </p:blipFill>
            <p:spPr>
              <a:xfrm>
                <a:off x="1457670" y="3040147"/>
                <a:ext cx="6382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437" name="Ink 3436">
                <a:extLst>
                  <a:ext uri="{FF2B5EF4-FFF2-40B4-BE49-F238E27FC236}">
                    <a16:creationId xmlns:a16="http://schemas.microsoft.com/office/drawing/2014/main" id="{E6E6E126-95C1-4B5B-8111-B218D800507B}"/>
                  </a:ext>
                </a:extLst>
              </p14:cNvPr>
              <p14:cNvContentPartPr/>
              <p14:nvPr/>
            </p14:nvContentPartPr>
            <p14:xfrm>
              <a:off x="6030750" y="5638627"/>
              <a:ext cx="318600" cy="164160"/>
            </p14:xfrm>
          </p:contentPart>
        </mc:Choice>
        <mc:Fallback xmlns="">
          <p:pic>
            <p:nvPicPr>
              <p:cNvPr id="3437" name="Ink 3436">
                <a:extLst>
                  <a:ext uri="{FF2B5EF4-FFF2-40B4-BE49-F238E27FC236}">
                    <a16:creationId xmlns:a16="http://schemas.microsoft.com/office/drawing/2014/main" id="{E6E6E126-95C1-4B5B-8111-B218D800507B}"/>
                  </a:ext>
                </a:extLst>
              </p:cNvPr>
              <p:cNvPicPr/>
              <p:nvPr/>
            </p:nvPicPr>
            <p:blipFill>
              <a:blip r:embed="rId675"/>
              <a:stretch>
                <a:fillRect/>
              </a:stretch>
            </p:blipFill>
            <p:spPr>
              <a:xfrm>
                <a:off x="6022110" y="5629987"/>
                <a:ext cx="336240" cy="181800"/>
              </a:xfrm>
              <a:prstGeom prst="rect">
                <a:avLst/>
              </a:prstGeom>
            </p:spPr>
          </p:pic>
        </mc:Fallback>
      </mc:AlternateContent>
      <p:grpSp>
        <p:nvGrpSpPr>
          <p:cNvPr id="3452" name="Group 3451">
            <a:extLst>
              <a:ext uri="{FF2B5EF4-FFF2-40B4-BE49-F238E27FC236}">
                <a16:creationId xmlns:a16="http://schemas.microsoft.com/office/drawing/2014/main" id="{646E4049-5265-4667-BD87-4F9CFFB39292}"/>
              </a:ext>
            </a:extLst>
          </p:cNvPr>
          <p:cNvGrpSpPr/>
          <p:nvPr/>
        </p:nvGrpSpPr>
        <p:grpSpPr>
          <a:xfrm>
            <a:off x="6455910" y="5618107"/>
            <a:ext cx="3020040" cy="171360"/>
            <a:chOff x="6455910" y="5618107"/>
            <a:chExt cx="3020040" cy="171360"/>
          </a:xfrm>
        </p:grpSpPr>
        <mc:AlternateContent xmlns:mc="http://schemas.openxmlformats.org/markup-compatibility/2006" xmlns:p14="http://schemas.microsoft.com/office/powerpoint/2010/main">
          <mc:Choice Requires="p14">
            <p:contentPart p14:bwMode="auto" r:id="rId676">
              <p14:nvContentPartPr>
                <p14:cNvPr id="3438" name="Ink 3437">
                  <a:extLst>
                    <a:ext uri="{FF2B5EF4-FFF2-40B4-BE49-F238E27FC236}">
                      <a16:creationId xmlns:a16="http://schemas.microsoft.com/office/drawing/2014/main" id="{06E37DF6-BA6B-4149-B7B3-DC4504B54E96}"/>
                    </a:ext>
                  </a:extLst>
                </p14:cNvPr>
                <p14:cNvContentPartPr/>
                <p14:nvPr/>
              </p14:nvContentPartPr>
              <p14:xfrm>
                <a:off x="6455910" y="5618107"/>
                <a:ext cx="229320" cy="149760"/>
              </p14:xfrm>
            </p:contentPart>
          </mc:Choice>
          <mc:Fallback xmlns="">
            <p:pic>
              <p:nvPicPr>
                <p:cNvPr id="3438" name="Ink 3437">
                  <a:extLst>
                    <a:ext uri="{FF2B5EF4-FFF2-40B4-BE49-F238E27FC236}">
                      <a16:creationId xmlns:a16="http://schemas.microsoft.com/office/drawing/2014/main" id="{06E37DF6-BA6B-4149-B7B3-DC4504B54E96}"/>
                    </a:ext>
                  </a:extLst>
                </p:cNvPr>
                <p:cNvPicPr/>
                <p:nvPr/>
              </p:nvPicPr>
              <p:blipFill>
                <a:blip r:embed="rId677"/>
                <a:stretch>
                  <a:fillRect/>
                </a:stretch>
              </p:blipFill>
              <p:spPr>
                <a:xfrm>
                  <a:off x="6447270" y="5609467"/>
                  <a:ext cx="246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439" name="Ink 3438">
                  <a:extLst>
                    <a:ext uri="{FF2B5EF4-FFF2-40B4-BE49-F238E27FC236}">
                      <a16:creationId xmlns:a16="http://schemas.microsoft.com/office/drawing/2014/main" id="{26A3668E-4316-4E64-BD75-5F3CA3BF4C48}"/>
                    </a:ext>
                  </a:extLst>
                </p14:cNvPr>
                <p14:cNvContentPartPr/>
                <p14:nvPr/>
              </p14:nvContentPartPr>
              <p14:xfrm>
                <a:off x="6773790" y="5682187"/>
                <a:ext cx="81720" cy="86400"/>
              </p14:xfrm>
            </p:contentPart>
          </mc:Choice>
          <mc:Fallback xmlns="">
            <p:pic>
              <p:nvPicPr>
                <p:cNvPr id="3439" name="Ink 3438">
                  <a:extLst>
                    <a:ext uri="{FF2B5EF4-FFF2-40B4-BE49-F238E27FC236}">
                      <a16:creationId xmlns:a16="http://schemas.microsoft.com/office/drawing/2014/main" id="{26A3668E-4316-4E64-BD75-5F3CA3BF4C48}"/>
                    </a:ext>
                  </a:extLst>
                </p:cNvPr>
                <p:cNvPicPr/>
                <p:nvPr/>
              </p:nvPicPr>
              <p:blipFill>
                <a:blip r:embed="rId679"/>
                <a:stretch>
                  <a:fillRect/>
                </a:stretch>
              </p:blipFill>
              <p:spPr>
                <a:xfrm>
                  <a:off x="6765150" y="5673547"/>
                  <a:ext cx="99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440" name="Ink 3439">
                  <a:extLst>
                    <a:ext uri="{FF2B5EF4-FFF2-40B4-BE49-F238E27FC236}">
                      <a16:creationId xmlns:a16="http://schemas.microsoft.com/office/drawing/2014/main" id="{4035328C-1878-4F30-8EC0-9B65B20FBB75}"/>
                    </a:ext>
                  </a:extLst>
                </p14:cNvPr>
                <p14:cNvContentPartPr/>
                <p14:nvPr/>
              </p14:nvContentPartPr>
              <p14:xfrm>
                <a:off x="6829230" y="5679307"/>
                <a:ext cx="384120" cy="104040"/>
              </p14:xfrm>
            </p:contentPart>
          </mc:Choice>
          <mc:Fallback xmlns="">
            <p:pic>
              <p:nvPicPr>
                <p:cNvPr id="3440" name="Ink 3439">
                  <a:extLst>
                    <a:ext uri="{FF2B5EF4-FFF2-40B4-BE49-F238E27FC236}">
                      <a16:creationId xmlns:a16="http://schemas.microsoft.com/office/drawing/2014/main" id="{4035328C-1878-4F30-8EC0-9B65B20FBB75}"/>
                    </a:ext>
                  </a:extLst>
                </p:cNvPr>
                <p:cNvPicPr/>
                <p:nvPr/>
              </p:nvPicPr>
              <p:blipFill>
                <a:blip r:embed="rId681"/>
                <a:stretch>
                  <a:fillRect/>
                </a:stretch>
              </p:blipFill>
              <p:spPr>
                <a:xfrm>
                  <a:off x="6820590" y="5670667"/>
                  <a:ext cx="401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441" name="Ink 3440">
                  <a:extLst>
                    <a:ext uri="{FF2B5EF4-FFF2-40B4-BE49-F238E27FC236}">
                      <a16:creationId xmlns:a16="http://schemas.microsoft.com/office/drawing/2014/main" id="{6B639D94-5802-49F2-9916-5F165ED951FE}"/>
                    </a:ext>
                  </a:extLst>
                </p14:cNvPr>
                <p14:cNvContentPartPr/>
                <p14:nvPr/>
              </p14:nvContentPartPr>
              <p14:xfrm>
                <a:off x="7339710" y="5645107"/>
                <a:ext cx="126720" cy="109080"/>
              </p14:xfrm>
            </p:contentPart>
          </mc:Choice>
          <mc:Fallback xmlns="">
            <p:pic>
              <p:nvPicPr>
                <p:cNvPr id="3441" name="Ink 3440">
                  <a:extLst>
                    <a:ext uri="{FF2B5EF4-FFF2-40B4-BE49-F238E27FC236}">
                      <a16:creationId xmlns:a16="http://schemas.microsoft.com/office/drawing/2014/main" id="{6B639D94-5802-49F2-9916-5F165ED951FE}"/>
                    </a:ext>
                  </a:extLst>
                </p:cNvPr>
                <p:cNvPicPr/>
                <p:nvPr/>
              </p:nvPicPr>
              <p:blipFill>
                <a:blip r:embed="rId683"/>
                <a:stretch>
                  <a:fillRect/>
                </a:stretch>
              </p:blipFill>
              <p:spPr>
                <a:xfrm>
                  <a:off x="7330710" y="5636107"/>
                  <a:ext cx="144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442" name="Ink 3441">
                  <a:extLst>
                    <a:ext uri="{FF2B5EF4-FFF2-40B4-BE49-F238E27FC236}">
                      <a16:creationId xmlns:a16="http://schemas.microsoft.com/office/drawing/2014/main" id="{6647716A-6196-4932-A362-DF745C86471E}"/>
                    </a:ext>
                  </a:extLst>
                </p14:cNvPr>
                <p14:cNvContentPartPr/>
                <p14:nvPr/>
              </p14:nvContentPartPr>
              <p14:xfrm>
                <a:off x="7520430" y="5632507"/>
                <a:ext cx="13680" cy="57960"/>
              </p14:xfrm>
            </p:contentPart>
          </mc:Choice>
          <mc:Fallback xmlns="">
            <p:pic>
              <p:nvPicPr>
                <p:cNvPr id="3442" name="Ink 3441">
                  <a:extLst>
                    <a:ext uri="{FF2B5EF4-FFF2-40B4-BE49-F238E27FC236}">
                      <a16:creationId xmlns:a16="http://schemas.microsoft.com/office/drawing/2014/main" id="{6647716A-6196-4932-A362-DF745C86471E}"/>
                    </a:ext>
                  </a:extLst>
                </p:cNvPr>
                <p:cNvPicPr/>
                <p:nvPr/>
              </p:nvPicPr>
              <p:blipFill>
                <a:blip r:embed="rId685"/>
                <a:stretch>
                  <a:fillRect/>
                </a:stretch>
              </p:blipFill>
              <p:spPr>
                <a:xfrm>
                  <a:off x="7511430" y="5623867"/>
                  <a:ext cx="31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443" name="Ink 3442">
                  <a:extLst>
                    <a:ext uri="{FF2B5EF4-FFF2-40B4-BE49-F238E27FC236}">
                      <a16:creationId xmlns:a16="http://schemas.microsoft.com/office/drawing/2014/main" id="{A951DEC4-9DFD-4E41-AE4D-B60F0814CF8C}"/>
                    </a:ext>
                  </a:extLst>
                </p14:cNvPr>
                <p14:cNvContentPartPr/>
                <p14:nvPr/>
              </p14:nvContentPartPr>
              <p14:xfrm>
                <a:off x="7669470" y="5619907"/>
                <a:ext cx="156240" cy="169560"/>
              </p14:xfrm>
            </p:contentPart>
          </mc:Choice>
          <mc:Fallback xmlns="">
            <p:pic>
              <p:nvPicPr>
                <p:cNvPr id="3443" name="Ink 3442">
                  <a:extLst>
                    <a:ext uri="{FF2B5EF4-FFF2-40B4-BE49-F238E27FC236}">
                      <a16:creationId xmlns:a16="http://schemas.microsoft.com/office/drawing/2014/main" id="{A951DEC4-9DFD-4E41-AE4D-B60F0814CF8C}"/>
                    </a:ext>
                  </a:extLst>
                </p:cNvPr>
                <p:cNvPicPr/>
                <p:nvPr/>
              </p:nvPicPr>
              <p:blipFill>
                <a:blip r:embed="rId687"/>
                <a:stretch>
                  <a:fillRect/>
                </a:stretch>
              </p:blipFill>
              <p:spPr>
                <a:xfrm>
                  <a:off x="7660470" y="5611267"/>
                  <a:ext cx="173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444" name="Ink 3443">
                  <a:extLst>
                    <a:ext uri="{FF2B5EF4-FFF2-40B4-BE49-F238E27FC236}">
                      <a16:creationId xmlns:a16="http://schemas.microsoft.com/office/drawing/2014/main" id="{DBBBBA87-A31D-4CAC-8D20-6F4C422A2D76}"/>
                    </a:ext>
                  </a:extLst>
                </p14:cNvPr>
                <p14:cNvContentPartPr/>
                <p14:nvPr/>
              </p14:nvContentPartPr>
              <p14:xfrm>
                <a:off x="7617270" y="5692267"/>
                <a:ext cx="184680" cy="16560"/>
              </p14:xfrm>
            </p:contentPart>
          </mc:Choice>
          <mc:Fallback xmlns="">
            <p:pic>
              <p:nvPicPr>
                <p:cNvPr id="3444" name="Ink 3443">
                  <a:extLst>
                    <a:ext uri="{FF2B5EF4-FFF2-40B4-BE49-F238E27FC236}">
                      <a16:creationId xmlns:a16="http://schemas.microsoft.com/office/drawing/2014/main" id="{DBBBBA87-A31D-4CAC-8D20-6F4C422A2D76}"/>
                    </a:ext>
                  </a:extLst>
                </p:cNvPr>
                <p:cNvPicPr/>
                <p:nvPr/>
              </p:nvPicPr>
              <p:blipFill>
                <a:blip r:embed="rId689"/>
                <a:stretch>
                  <a:fillRect/>
                </a:stretch>
              </p:blipFill>
              <p:spPr>
                <a:xfrm>
                  <a:off x="7608630" y="5683627"/>
                  <a:ext cx="20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445" name="Ink 3444">
                  <a:extLst>
                    <a:ext uri="{FF2B5EF4-FFF2-40B4-BE49-F238E27FC236}">
                      <a16:creationId xmlns:a16="http://schemas.microsoft.com/office/drawing/2014/main" id="{C5440167-7932-48ED-BE38-A23B10344B08}"/>
                    </a:ext>
                  </a:extLst>
                </p14:cNvPr>
                <p14:cNvContentPartPr/>
                <p14:nvPr/>
              </p14:nvContentPartPr>
              <p14:xfrm>
                <a:off x="8038470" y="5644027"/>
                <a:ext cx="127440" cy="108000"/>
              </p14:xfrm>
            </p:contentPart>
          </mc:Choice>
          <mc:Fallback xmlns="">
            <p:pic>
              <p:nvPicPr>
                <p:cNvPr id="3445" name="Ink 3444">
                  <a:extLst>
                    <a:ext uri="{FF2B5EF4-FFF2-40B4-BE49-F238E27FC236}">
                      <a16:creationId xmlns:a16="http://schemas.microsoft.com/office/drawing/2014/main" id="{C5440167-7932-48ED-BE38-A23B10344B08}"/>
                    </a:ext>
                  </a:extLst>
                </p:cNvPr>
                <p:cNvPicPr/>
                <p:nvPr/>
              </p:nvPicPr>
              <p:blipFill>
                <a:blip r:embed="rId691"/>
                <a:stretch>
                  <a:fillRect/>
                </a:stretch>
              </p:blipFill>
              <p:spPr>
                <a:xfrm>
                  <a:off x="8029470" y="5635387"/>
                  <a:ext cx="145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446" name="Ink 3445">
                  <a:extLst>
                    <a:ext uri="{FF2B5EF4-FFF2-40B4-BE49-F238E27FC236}">
                      <a16:creationId xmlns:a16="http://schemas.microsoft.com/office/drawing/2014/main" id="{4D930E07-ED8E-43F8-AD55-2E53699C8AE0}"/>
                    </a:ext>
                  </a:extLst>
                </p14:cNvPr>
                <p14:cNvContentPartPr/>
                <p14:nvPr/>
              </p14:nvContentPartPr>
              <p14:xfrm>
                <a:off x="8198310" y="5655547"/>
                <a:ext cx="136800" cy="102240"/>
              </p14:xfrm>
            </p:contentPart>
          </mc:Choice>
          <mc:Fallback xmlns="">
            <p:pic>
              <p:nvPicPr>
                <p:cNvPr id="3446" name="Ink 3445">
                  <a:extLst>
                    <a:ext uri="{FF2B5EF4-FFF2-40B4-BE49-F238E27FC236}">
                      <a16:creationId xmlns:a16="http://schemas.microsoft.com/office/drawing/2014/main" id="{4D930E07-ED8E-43F8-AD55-2E53699C8AE0}"/>
                    </a:ext>
                  </a:extLst>
                </p:cNvPr>
                <p:cNvPicPr/>
                <p:nvPr/>
              </p:nvPicPr>
              <p:blipFill>
                <a:blip r:embed="rId693"/>
                <a:stretch>
                  <a:fillRect/>
                </a:stretch>
              </p:blipFill>
              <p:spPr>
                <a:xfrm>
                  <a:off x="8189310" y="5646907"/>
                  <a:ext cx="154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447" name="Ink 3446">
                  <a:extLst>
                    <a:ext uri="{FF2B5EF4-FFF2-40B4-BE49-F238E27FC236}">
                      <a16:creationId xmlns:a16="http://schemas.microsoft.com/office/drawing/2014/main" id="{32C97003-CCEA-4B6C-B78B-711BFB5CCFAC}"/>
                    </a:ext>
                  </a:extLst>
                </p14:cNvPr>
                <p14:cNvContentPartPr/>
                <p14:nvPr/>
              </p14:nvContentPartPr>
              <p14:xfrm>
                <a:off x="8363550" y="5671027"/>
                <a:ext cx="393480" cy="112320"/>
              </p14:xfrm>
            </p:contentPart>
          </mc:Choice>
          <mc:Fallback xmlns="">
            <p:pic>
              <p:nvPicPr>
                <p:cNvPr id="3447" name="Ink 3446">
                  <a:extLst>
                    <a:ext uri="{FF2B5EF4-FFF2-40B4-BE49-F238E27FC236}">
                      <a16:creationId xmlns:a16="http://schemas.microsoft.com/office/drawing/2014/main" id="{32C97003-CCEA-4B6C-B78B-711BFB5CCFAC}"/>
                    </a:ext>
                  </a:extLst>
                </p:cNvPr>
                <p:cNvPicPr/>
                <p:nvPr/>
              </p:nvPicPr>
              <p:blipFill>
                <a:blip r:embed="rId695"/>
                <a:stretch>
                  <a:fillRect/>
                </a:stretch>
              </p:blipFill>
              <p:spPr>
                <a:xfrm>
                  <a:off x="8354910" y="5662027"/>
                  <a:ext cx="411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448" name="Ink 3447">
                  <a:extLst>
                    <a:ext uri="{FF2B5EF4-FFF2-40B4-BE49-F238E27FC236}">
                      <a16:creationId xmlns:a16="http://schemas.microsoft.com/office/drawing/2014/main" id="{FED29464-92F1-4CBB-A743-C31DF4AC60C8}"/>
                    </a:ext>
                  </a:extLst>
                </p14:cNvPr>
                <p14:cNvContentPartPr/>
                <p14:nvPr/>
              </p14:nvContentPartPr>
              <p14:xfrm>
                <a:off x="8795910" y="5687587"/>
                <a:ext cx="243000" cy="88200"/>
              </p14:xfrm>
            </p:contentPart>
          </mc:Choice>
          <mc:Fallback xmlns="">
            <p:pic>
              <p:nvPicPr>
                <p:cNvPr id="3448" name="Ink 3447">
                  <a:extLst>
                    <a:ext uri="{FF2B5EF4-FFF2-40B4-BE49-F238E27FC236}">
                      <a16:creationId xmlns:a16="http://schemas.microsoft.com/office/drawing/2014/main" id="{FED29464-92F1-4CBB-A743-C31DF4AC60C8}"/>
                    </a:ext>
                  </a:extLst>
                </p:cNvPr>
                <p:cNvPicPr/>
                <p:nvPr/>
              </p:nvPicPr>
              <p:blipFill>
                <a:blip r:embed="rId697"/>
                <a:stretch>
                  <a:fillRect/>
                </a:stretch>
              </p:blipFill>
              <p:spPr>
                <a:xfrm>
                  <a:off x="8786910" y="5678947"/>
                  <a:ext cx="260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449" name="Ink 3448">
                  <a:extLst>
                    <a:ext uri="{FF2B5EF4-FFF2-40B4-BE49-F238E27FC236}">
                      <a16:creationId xmlns:a16="http://schemas.microsoft.com/office/drawing/2014/main" id="{C7D7F808-2081-4442-AAF3-13A67590E9CF}"/>
                    </a:ext>
                  </a:extLst>
                </p14:cNvPr>
                <p14:cNvContentPartPr/>
                <p14:nvPr/>
              </p14:nvContentPartPr>
              <p14:xfrm>
                <a:off x="9025230" y="5642587"/>
                <a:ext cx="360" cy="360"/>
              </p14:xfrm>
            </p:contentPart>
          </mc:Choice>
          <mc:Fallback xmlns="">
            <p:pic>
              <p:nvPicPr>
                <p:cNvPr id="3449" name="Ink 3448">
                  <a:extLst>
                    <a:ext uri="{FF2B5EF4-FFF2-40B4-BE49-F238E27FC236}">
                      <a16:creationId xmlns:a16="http://schemas.microsoft.com/office/drawing/2014/main" id="{C7D7F808-2081-4442-AAF3-13A67590E9CF}"/>
                    </a:ext>
                  </a:extLst>
                </p:cNvPr>
                <p:cNvPicPr/>
                <p:nvPr/>
              </p:nvPicPr>
              <p:blipFill>
                <a:blip r:embed="rId699"/>
                <a:stretch>
                  <a:fillRect/>
                </a:stretch>
              </p:blipFill>
              <p:spPr>
                <a:xfrm>
                  <a:off x="9016230" y="5633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450" name="Ink 3449">
                  <a:extLst>
                    <a:ext uri="{FF2B5EF4-FFF2-40B4-BE49-F238E27FC236}">
                      <a16:creationId xmlns:a16="http://schemas.microsoft.com/office/drawing/2014/main" id="{A9B466A2-62A5-425B-97A4-3AA598AE3D31}"/>
                    </a:ext>
                  </a:extLst>
                </p14:cNvPr>
                <p14:cNvContentPartPr/>
                <p14:nvPr/>
              </p14:nvContentPartPr>
              <p14:xfrm>
                <a:off x="9074190" y="5683267"/>
                <a:ext cx="318960" cy="96120"/>
              </p14:xfrm>
            </p:contentPart>
          </mc:Choice>
          <mc:Fallback xmlns="">
            <p:pic>
              <p:nvPicPr>
                <p:cNvPr id="3450" name="Ink 3449">
                  <a:extLst>
                    <a:ext uri="{FF2B5EF4-FFF2-40B4-BE49-F238E27FC236}">
                      <a16:creationId xmlns:a16="http://schemas.microsoft.com/office/drawing/2014/main" id="{A9B466A2-62A5-425B-97A4-3AA598AE3D31}"/>
                    </a:ext>
                  </a:extLst>
                </p:cNvPr>
                <p:cNvPicPr/>
                <p:nvPr/>
              </p:nvPicPr>
              <p:blipFill>
                <a:blip r:embed="rId701"/>
                <a:stretch>
                  <a:fillRect/>
                </a:stretch>
              </p:blipFill>
              <p:spPr>
                <a:xfrm>
                  <a:off x="9065550" y="5674267"/>
                  <a:ext cx="336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451" name="Ink 3450">
                  <a:extLst>
                    <a:ext uri="{FF2B5EF4-FFF2-40B4-BE49-F238E27FC236}">
                      <a16:creationId xmlns:a16="http://schemas.microsoft.com/office/drawing/2014/main" id="{22038F53-7D71-457D-BF31-14F9BA280F54}"/>
                    </a:ext>
                  </a:extLst>
                </p14:cNvPr>
                <p14:cNvContentPartPr/>
                <p14:nvPr/>
              </p14:nvContentPartPr>
              <p14:xfrm>
                <a:off x="9475590" y="5770387"/>
                <a:ext cx="360" cy="360"/>
              </p14:xfrm>
            </p:contentPart>
          </mc:Choice>
          <mc:Fallback xmlns="">
            <p:pic>
              <p:nvPicPr>
                <p:cNvPr id="3451" name="Ink 3450">
                  <a:extLst>
                    <a:ext uri="{FF2B5EF4-FFF2-40B4-BE49-F238E27FC236}">
                      <a16:creationId xmlns:a16="http://schemas.microsoft.com/office/drawing/2014/main" id="{22038F53-7D71-457D-BF31-14F9BA280F54}"/>
                    </a:ext>
                  </a:extLst>
                </p:cNvPr>
                <p:cNvPicPr/>
                <p:nvPr/>
              </p:nvPicPr>
              <p:blipFill>
                <a:blip r:embed="rId699"/>
                <a:stretch>
                  <a:fillRect/>
                </a:stretch>
              </p:blipFill>
              <p:spPr>
                <a:xfrm>
                  <a:off x="9466590" y="5761387"/>
                  <a:ext cx="18000" cy="18000"/>
                </a:xfrm>
                <a:prstGeom prst="rect">
                  <a:avLst/>
                </a:prstGeom>
              </p:spPr>
            </p:pic>
          </mc:Fallback>
        </mc:AlternateContent>
      </p:grpSp>
    </p:spTree>
    <p:extLst>
      <p:ext uri="{BB962C8B-B14F-4D97-AF65-F5344CB8AC3E}">
        <p14:creationId xmlns:p14="http://schemas.microsoft.com/office/powerpoint/2010/main" val="606979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Box 178">
            <a:extLst>
              <a:ext uri="{FF2B5EF4-FFF2-40B4-BE49-F238E27FC236}">
                <a16:creationId xmlns:a16="http://schemas.microsoft.com/office/drawing/2014/main" id="{1ED8A98A-6811-47FA-B3C2-4453B727C0C5}"/>
              </a:ext>
            </a:extLst>
          </p:cNvPr>
          <p:cNvSpPr txBox="1"/>
          <p:nvPr/>
        </p:nvSpPr>
        <p:spPr>
          <a:xfrm>
            <a:off x="310393" y="4857226"/>
            <a:ext cx="11731847" cy="1200329"/>
          </a:xfrm>
          <a:prstGeom prst="rect">
            <a:avLst/>
          </a:prstGeom>
          <a:noFill/>
        </p:spPr>
        <p:txBody>
          <a:bodyPr wrap="square" rtlCol="0">
            <a:spAutoFit/>
          </a:bodyPr>
          <a:lstStyle/>
          <a:p>
            <a:r>
              <a:rPr lang="en-US"/>
              <a:t>Résumé: La photorespiration est un mécanisme catabolique (conso d’O2 et liberation de CO2) qui se traduit par une oxydation des substrats carbonnés photosynthétiques. Le glycolate issu de la photorespiration est métabolisé par une voie complexe, la voie du glycolate, impliquant la cooperation de 3 organites cellulaires (chloroplaste, mitochondrie et péroxysome). Au cours de cette voie, une grande partie du carbone issu de la  photorespiration est recycle.</a:t>
            </a:r>
          </a:p>
        </p:txBody>
      </p:sp>
    </p:spTree>
    <p:extLst>
      <p:ext uri="{BB962C8B-B14F-4D97-AF65-F5344CB8AC3E}">
        <p14:creationId xmlns:p14="http://schemas.microsoft.com/office/powerpoint/2010/main" val="134612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3.3 Importance de la photorespiration</a:t>
            </a:r>
          </a:p>
        </p:txBody>
      </p:sp>
    </p:spTree>
    <p:extLst>
      <p:ext uri="{BB962C8B-B14F-4D97-AF65-F5344CB8AC3E}">
        <p14:creationId xmlns:p14="http://schemas.microsoft.com/office/powerpoint/2010/main" val="329854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3.4 Role de la photorespiration</a:t>
            </a:r>
          </a:p>
        </p:txBody>
      </p:sp>
      <p:pic>
        <p:nvPicPr>
          <p:cNvPr id="1026" name="Picture 2">
            <a:extLst>
              <a:ext uri="{FF2B5EF4-FFF2-40B4-BE49-F238E27FC236}">
                <a16:creationId xmlns:a16="http://schemas.microsoft.com/office/drawing/2014/main" id="{1D6E7D44-129A-4603-B775-B4A6F2987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9" y="1413851"/>
            <a:ext cx="4667250"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C3CD38-4475-4DC8-903F-F959A6794F60}"/>
              </a:ext>
            </a:extLst>
          </p:cNvPr>
          <p:cNvSpPr txBox="1"/>
          <p:nvPr/>
        </p:nvSpPr>
        <p:spPr>
          <a:xfrm>
            <a:off x="83191" y="6375633"/>
            <a:ext cx="11795463" cy="584775"/>
          </a:xfrm>
          <a:prstGeom prst="rect">
            <a:avLst/>
          </a:prstGeom>
          <a:noFill/>
        </p:spPr>
        <p:txBody>
          <a:bodyPr wrap="square" rtlCol="0">
            <a:spAutoFit/>
          </a:bodyPr>
          <a:lstStyle/>
          <a:p>
            <a:pPr algn="l" fontAlgn="t"/>
            <a:r>
              <a:rPr lang="en-US" sz="800" b="0" i="0">
                <a:solidFill>
                  <a:srgbClr val="642A8F"/>
                </a:solidFill>
                <a:effectLst/>
                <a:latin typeface="arial" panose="020B0604020202020204" pitchFamily="34" charset="0"/>
                <a:hlinkClick r:id="rId3"/>
              </a:rPr>
              <a:t>Arabidopsis Book</a:t>
            </a:r>
            <a:r>
              <a:rPr lang="en-US" sz="800" b="0" i="0">
                <a:solidFill>
                  <a:srgbClr val="000000"/>
                </a:solidFill>
                <a:effectLst/>
                <a:latin typeface="arial" panose="020B0604020202020204" pitchFamily="34" charset="0"/>
              </a:rPr>
              <a:t>. 2010; 8: e0130. Published online 2010 Mar 23. doi: </a:t>
            </a:r>
            <a:r>
              <a:rPr lang="en-US" sz="800" b="0" i="0">
                <a:solidFill>
                  <a:srgbClr val="642A8F"/>
                </a:solidFill>
                <a:effectLst/>
                <a:latin typeface="arial" panose="020B0604020202020204" pitchFamily="34" charset="0"/>
                <a:hlinkClick r:id="rId4"/>
              </a:rPr>
              <a:t>10.1199/tab.0130</a:t>
            </a:r>
            <a:r>
              <a:rPr lang="en-US" sz="800">
                <a:solidFill>
                  <a:srgbClr val="000000"/>
                </a:solidFill>
                <a:latin typeface="arial" panose="020B0604020202020204" pitchFamily="34" charset="0"/>
              </a:rPr>
              <a:t> </a:t>
            </a:r>
            <a:r>
              <a:rPr lang="en-US" sz="800" b="0" i="0">
                <a:solidFill>
                  <a:srgbClr val="000000"/>
                </a:solidFill>
                <a:effectLst/>
                <a:latin typeface="arial" panose="020B0604020202020204" pitchFamily="34" charset="0"/>
              </a:rPr>
              <a:t>PMCID: PMC3244903 PMID: </a:t>
            </a:r>
            <a:r>
              <a:rPr lang="en-US" sz="800" b="0" i="0">
                <a:solidFill>
                  <a:srgbClr val="642A8F"/>
                </a:solidFill>
                <a:effectLst/>
                <a:latin typeface="arial" panose="020B0604020202020204" pitchFamily="34" charset="0"/>
                <a:hlinkClick r:id="rId5"/>
              </a:rPr>
              <a:t>22303256</a:t>
            </a:r>
            <a:endParaRPr lang="en-US" sz="800" b="0" i="0">
              <a:solidFill>
                <a:srgbClr val="000000"/>
              </a:solidFill>
              <a:effectLst/>
              <a:latin typeface="arial" panose="020B0604020202020204" pitchFamily="34" charset="0"/>
            </a:endParaRPr>
          </a:p>
          <a:p>
            <a:pPr algn="l"/>
            <a:r>
              <a:rPr lang="en-US" sz="800" b="0" i="0">
                <a:solidFill>
                  <a:srgbClr val="000000"/>
                </a:solidFill>
                <a:effectLst/>
                <a:latin typeface="arial" panose="020B0604020202020204" pitchFamily="34" charset="0"/>
              </a:rPr>
              <a:t>Photorespiration</a:t>
            </a:r>
          </a:p>
          <a:p>
            <a:pPr algn="l"/>
            <a:r>
              <a:rPr lang="en-US" sz="800" b="0" i="0">
                <a:solidFill>
                  <a:srgbClr val="642A8F"/>
                </a:solidFill>
                <a:effectLst/>
                <a:latin typeface="arial" panose="020B0604020202020204" pitchFamily="34" charset="0"/>
                <a:hlinkClick r:id="rId6"/>
              </a:rPr>
              <a:t>Christoph Peterhansel</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a,1</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7"/>
              </a:rPr>
              <a:t>Ina Horst</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8"/>
              </a:rPr>
              <a:t>Markus Niessen</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9"/>
              </a:rPr>
              <a:t>Christian Blume</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10"/>
              </a:rPr>
              <a:t>Rashad Kebeish</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t>
            </a:r>
            <a:r>
              <a:rPr lang="en-US" sz="800" b="0" i="0">
                <a:solidFill>
                  <a:srgbClr val="642A8F"/>
                </a:solidFill>
                <a:effectLst/>
                <a:latin typeface="arial" panose="020B0604020202020204" pitchFamily="34" charset="0"/>
                <a:hlinkClick r:id="rId11"/>
              </a:rPr>
              <a:t>Sophia Kürkcüoglu</a:t>
            </a:r>
            <a:r>
              <a:rPr lang="en-US" sz="800" b="0" i="0">
                <a:solidFill>
                  <a:srgbClr val="000000"/>
                </a:solidFill>
                <a:effectLst/>
                <a:latin typeface="arial" panose="020B0604020202020204" pitchFamily="34" charset="0"/>
              </a:rPr>
              <a:t>,</a:t>
            </a:r>
            <a:r>
              <a:rPr lang="en-US" sz="800" b="0" i="0" baseline="30000">
                <a:solidFill>
                  <a:srgbClr val="000000"/>
                </a:solidFill>
                <a:effectLst/>
                <a:latin typeface="arial" panose="020B0604020202020204" pitchFamily="34" charset="0"/>
              </a:rPr>
              <a:t>a</a:t>
            </a:r>
            <a:r>
              <a:rPr lang="en-US" sz="800" b="0" i="0">
                <a:solidFill>
                  <a:srgbClr val="000000"/>
                </a:solidFill>
                <a:effectLst/>
                <a:latin typeface="arial" panose="020B0604020202020204" pitchFamily="34" charset="0"/>
              </a:rPr>
              <a:t> and </a:t>
            </a:r>
            <a:r>
              <a:rPr lang="en-US" sz="800" b="0" i="0">
                <a:solidFill>
                  <a:srgbClr val="642A8F"/>
                </a:solidFill>
                <a:effectLst/>
                <a:latin typeface="arial" panose="020B0604020202020204" pitchFamily="34" charset="0"/>
                <a:hlinkClick r:id="rId12"/>
              </a:rPr>
              <a:t>Fritz Kreuzaler</a:t>
            </a:r>
            <a:r>
              <a:rPr lang="en-US" sz="800" b="0" i="0" baseline="30000">
                <a:solidFill>
                  <a:srgbClr val="000000"/>
                </a:solidFill>
                <a:effectLst/>
                <a:latin typeface="arial" panose="020B0604020202020204" pitchFamily="34" charset="0"/>
              </a:rPr>
              <a:t>b</a:t>
            </a:r>
            <a:endParaRPr lang="en-US" sz="800" b="0" i="0">
              <a:solidFill>
                <a:srgbClr val="000000"/>
              </a:solidFill>
              <a:effectLst/>
              <a:latin typeface="arial" panose="020B0604020202020204" pitchFamily="34" charset="0"/>
            </a:endParaRPr>
          </a:p>
          <a:p>
            <a:endParaRPr lang="en-US" sz="800"/>
          </a:p>
        </p:txBody>
      </p:sp>
      <p:sp>
        <p:nvSpPr>
          <p:cNvPr id="5" name="TextBox 4">
            <a:extLst>
              <a:ext uri="{FF2B5EF4-FFF2-40B4-BE49-F238E27FC236}">
                <a16:creationId xmlns:a16="http://schemas.microsoft.com/office/drawing/2014/main" id="{C7C62F99-808D-443D-BF44-0113D3722F49}"/>
              </a:ext>
            </a:extLst>
          </p:cNvPr>
          <p:cNvSpPr txBox="1"/>
          <p:nvPr/>
        </p:nvSpPr>
        <p:spPr>
          <a:xfrm>
            <a:off x="6191075" y="365819"/>
            <a:ext cx="5821960" cy="2308324"/>
          </a:xfrm>
          <a:prstGeom prst="rect">
            <a:avLst/>
          </a:prstGeom>
          <a:noFill/>
        </p:spPr>
        <p:txBody>
          <a:bodyPr wrap="square" rtlCol="0">
            <a:spAutoFit/>
          </a:bodyPr>
          <a:lstStyle/>
          <a:p>
            <a:pPr marL="285750" indent="-285750">
              <a:buFontTx/>
              <a:buChar char="-"/>
            </a:pPr>
            <a:r>
              <a:rPr lang="en-US"/>
              <a:t>Reste évolutif: activité oxygenase était naturellement peu importante dans l’atmosphere terrestre primitive pauvre en O2 (different de maintenant [O2]=20%)</a:t>
            </a:r>
          </a:p>
          <a:p>
            <a:pPr lvl="1"/>
            <a:r>
              <a:rPr lang="en-US"/>
              <a:t>	Fonction oxygenase de la rubisco = vestige, inéluctable</a:t>
            </a:r>
          </a:p>
          <a:p>
            <a:r>
              <a:rPr lang="en-US"/>
              <a:t>	Adaptation: augmentation de la spécificité de l’enzyme pour le CO2 et voie du glycolate permet de recycler 9/10 carbones + production de 2 aa importants: gly + ser</a:t>
            </a:r>
          </a:p>
        </p:txBody>
      </p:sp>
      <p:sp>
        <p:nvSpPr>
          <p:cNvPr id="7" name="TextBox 6">
            <a:extLst>
              <a:ext uri="{FF2B5EF4-FFF2-40B4-BE49-F238E27FC236}">
                <a16:creationId xmlns:a16="http://schemas.microsoft.com/office/drawing/2014/main" id="{840CACA2-8740-43E1-A4B8-FCA34F299953}"/>
              </a:ext>
            </a:extLst>
          </p:cNvPr>
          <p:cNvSpPr txBox="1"/>
          <p:nvPr/>
        </p:nvSpPr>
        <p:spPr>
          <a:xfrm>
            <a:off x="6191075" y="2951674"/>
            <a:ext cx="5821960" cy="3693319"/>
          </a:xfrm>
          <a:prstGeom prst="rect">
            <a:avLst/>
          </a:prstGeom>
          <a:noFill/>
        </p:spPr>
        <p:txBody>
          <a:bodyPr wrap="square" rtlCol="0">
            <a:spAutoFit/>
          </a:bodyPr>
          <a:lstStyle/>
          <a:p>
            <a:pPr marL="285750" indent="-285750">
              <a:buFontTx/>
              <a:buChar char="-"/>
            </a:pPr>
            <a:r>
              <a:rPr lang="en-US"/>
              <a:t>Role positif dans la protection des plantes quand éclairement excessif et prolongé cad quand photosynthèse est maximale et que l’assimilation du CO2 deviant limitant, excès de NADPH et ATP, permet de limiter l’excès de pouvoir réducteur en consommant le NAD(P)H et de l’ATP</a:t>
            </a:r>
          </a:p>
          <a:p>
            <a:pPr marL="285750" indent="-285750">
              <a:buFontTx/>
              <a:buChar char="-"/>
            </a:pPr>
            <a:endParaRPr lang="en-US"/>
          </a:p>
          <a:p>
            <a:pPr marL="285750" indent="-285750">
              <a:buFontTx/>
              <a:buChar char="-"/>
            </a:pPr>
            <a:r>
              <a:rPr lang="en-US"/>
              <a:t>Role positif aussi en cas de stress hydrique et diminution du CO2, la photorespiration permet de récupérer du CO2 et donc poursuivre le transport des e-.</a:t>
            </a:r>
          </a:p>
          <a:p>
            <a:pPr marL="285750" indent="-285750">
              <a:buFontTx/>
              <a:buChar char="-"/>
            </a:pPr>
            <a:endParaRPr lang="en-US"/>
          </a:p>
          <a:p>
            <a:pPr marL="285750" indent="-285750">
              <a:buFontTx/>
              <a:buChar char="-"/>
            </a:pPr>
            <a:r>
              <a:rPr lang="en-US"/>
              <a:t>Etudes pour limiter l’activité oxygenase de la Rubisco et ainsi augmenter la productivité: echecs cuisants</a:t>
            </a:r>
          </a:p>
        </p:txBody>
      </p:sp>
    </p:spTree>
    <p:extLst>
      <p:ext uri="{BB962C8B-B14F-4D97-AF65-F5344CB8AC3E}">
        <p14:creationId xmlns:p14="http://schemas.microsoft.com/office/powerpoint/2010/main" val="3155753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4. Différents types de photosynthèse</a:t>
            </a:r>
          </a:p>
        </p:txBody>
      </p:sp>
      <p:sp>
        <p:nvSpPr>
          <p:cNvPr id="3" name="TextBox 2">
            <a:extLst>
              <a:ext uri="{FF2B5EF4-FFF2-40B4-BE49-F238E27FC236}">
                <a16:creationId xmlns:a16="http://schemas.microsoft.com/office/drawing/2014/main" id="{64D340B1-9506-45E8-A03E-95F6D29BAF0A}"/>
              </a:ext>
            </a:extLst>
          </p:cNvPr>
          <p:cNvSpPr txBox="1"/>
          <p:nvPr/>
        </p:nvSpPr>
        <p:spPr>
          <a:xfrm>
            <a:off x="503340" y="1526796"/>
            <a:ext cx="11443682" cy="2308324"/>
          </a:xfrm>
          <a:prstGeom prst="rect">
            <a:avLst/>
          </a:prstGeom>
          <a:noFill/>
        </p:spPr>
        <p:txBody>
          <a:bodyPr wrap="square" rtlCol="0">
            <a:spAutoFit/>
          </a:bodyPr>
          <a:lstStyle/>
          <a:p>
            <a:r>
              <a:rPr lang="en-US"/>
              <a:t>Remise en cause de l’universalité du cycle de Calvin dans les plantes tropicales (maïs, canne à sucre, sorgho …).</a:t>
            </a:r>
          </a:p>
          <a:p>
            <a:endParaRPr lang="en-US"/>
          </a:p>
          <a:p>
            <a:r>
              <a:rPr lang="en-US"/>
              <a:t>C3 + CO2 </a:t>
            </a:r>
            <a:r>
              <a:rPr lang="en-US">
                <a:sym typeface="Symbol" panose="05050102010706020507" pitchFamily="18" charset="2"/>
              </a:rPr>
              <a:t> C4</a:t>
            </a:r>
          </a:p>
          <a:p>
            <a:endParaRPr lang="en-US">
              <a:sym typeface="Symbol" panose="05050102010706020507" pitchFamily="18" charset="2"/>
            </a:endParaRPr>
          </a:p>
          <a:p>
            <a:r>
              <a:rPr lang="en-US">
                <a:sym typeface="Symbol" panose="05050102010706020507" pitchFamily="18" charset="2"/>
              </a:rPr>
              <a:t>C4 = acide malique /aspartique d’où le nom de plantes en C4 (à la difference de la formation de PGA = C3, plantes en C3)</a:t>
            </a:r>
          </a:p>
          <a:p>
            <a:endParaRPr lang="en-US">
              <a:sym typeface="Symbol" panose="05050102010706020507" pitchFamily="18" charset="2"/>
            </a:endParaRPr>
          </a:p>
          <a:p>
            <a:r>
              <a:rPr lang="en-US">
                <a:sym typeface="Symbol" panose="05050102010706020507" pitchFamily="18" charset="2"/>
              </a:rPr>
              <a:t>Plantes en C4 ont une anatomie foliaire différente avec 2 tissus : le mésophylle (externe) + gaine périvasculaire (interne, entoure les faisceaux conducteurs)</a:t>
            </a:r>
            <a:endParaRPr lang="en-US"/>
          </a:p>
        </p:txBody>
      </p:sp>
    </p:spTree>
    <p:extLst>
      <p:ext uri="{BB962C8B-B14F-4D97-AF65-F5344CB8AC3E}">
        <p14:creationId xmlns:p14="http://schemas.microsoft.com/office/powerpoint/2010/main" val="1255429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898750" y="5708898"/>
            <a:ext cx="4794681" cy="45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1600" b="1">
                <a:solidFill>
                  <a:srgbClr val="003399"/>
                </a:solidFill>
              </a:rPr>
              <a:t>Coupes de feuilles C</a:t>
            </a:r>
            <a:r>
              <a:rPr lang="fr-CA" altLang="en-US" sz="1600" b="1" baseline="-25000">
                <a:solidFill>
                  <a:srgbClr val="003399"/>
                </a:solidFill>
              </a:rPr>
              <a:t>3</a:t>
            </a:r>
            <a:r>
              <a:rPr lang="fr-CA" altLang="en-US" sz="1600" b="1">
                <a:solidFill>
                  <a:srgbClr val="003399"/>
                </a:solidFill>
              </a:rPr>
              <a:t> et C</a:t>
            </a:r>
            <a:r>
              <a:rPr lang="fr-CA" altLang="en-US" sz="1600" b="1" baseline="-25000">
                <a:solidFill>
                  <a:srgbClr val="003399"/>
                </a:solidFill>
              </a:rPr>
              <a:t>4</a:t>
            </a:r>
            <a:endParaRPr lang="fr-CA" altLang="en-US" sz="1600" b="1">
              <a:solidFill>
                <a:srgbClr val="003399"/>
              </a:solidFill>
            </a:endParaRPr>
          </a:p>
        </p:txBody>
      </p:sp>
      <p:pic>
        <p:nvPicPr>
          <p:cNvPr id="6" name="Picture 6" descr="c3c4dif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18" y="846504"/>
            <a:ext cx="9293835" cy="4763774"/>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9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8" y="782515"/>
            <a:ext cx="7496411" cy="4247317"/>
          </a:xfrm>
          <a:prstGeom prst="rect">
            <a:avLst/>
          </a:prstGeom>
          <a:noFill/>
        </p:spPr>
        <p:txBody>
          <a:bodyPr wrap="none" rtlCol="0">
            <a:spAutoFit/>
          </a:bodyPr>
          <a:lstStyle/>
          <a:p>
            <a:r>
              <a:rPr lang="fr-FR" dirty="0"/>
              <a:t>Plan</a:t>
            </a:r>
          </a:p>
          <a:p>
            <a:pPr marL="342900" indent="-342900">
              <a:buAutoNum type="arabicPeriod"/>
            </a:pPr>
            <a:r>
              <a:rPr lang="fr-FR" dirty="0"/>
              <a:t>Mise en évidence des premiers composés formés par la photosynthèse</a:t>
            </a:r>
          </a:p>
          <a:p>
            <a:pPr marL="342900" indent="-342900">
              <a:buAutoNum type="arabicPeriod"/>
            </a:pPr>
            <a:r>
              <a:rPr lang="fr-FR" dirty="0"/>
              <a:t>Cycle de réduction des pentoses ou cycle de Calvin</a:t>
            </a:r>
          </a:p>
          <a:p>
            <a:r>
              <a:rPr lang="fr-FR" dirty="0"/>
              <a:t>	2.1 Fixation du </a:t>
            </a:r>
            <a:r>
              <a:rPr lang="fr-FR" baseline="30000" dirty="0"/>
              <a:t>14</a:t>
            </a:r>
            <a:r>
              <a:rPr lang="fr-FR" dirty="0"/>
              <a:t>CO</a:t>
            </a:r>
            <a:r>
              <a:rPr lang="fr-FR" baseline="-25000" dirty="0"/>
              <a:t>2</a:t>
            </a:r>
          </a:p>
          <a:p>
            <a:r>
              <a:rPr lang="fr-FR" dirty="0"/>
              <a:t>	2.2 Réduction de l’acide 3-phosphoglycérique en trioses-phosphates</a:t>
            </a:r>
          </a:p>
          <a:p>
            <a:r>
              <a:rPr lang="fr-FR" dirty="0"/>
              <a:t>	2.3 La régénération du </a:t>
            </a:r>
            <a:r>
              <a:rPr lang="fr-FR" dirty="0" err="1"/>
              <a:t>RuBP</a:t>
            </a:r>
            <a:endParaRPr lang="fr-FR" dirty="0"/>
          </a:p>
          <a:p>
            <a:r>
              <a:rPr lang="fr-FR" dirty="0"/>
              <a:t>	2.4 Bilan du cycle de Calvin</a:t>
            </a:r>
          </a:p>
          <a:p>
            <a:r>
              <a:rPr lang="fr-FR" dirty="0"/>
              <a:t>3. La </a:t>
            </a:r>
            <a:r>
              <a:rPr lang="fr-FR" dirty="0" err="1"/>
              <a:t>photorespiration</a:t>
            </a:r>
            <a:endParaRPr lang="fr-FR" dirty="0"/>
          </a:p>
          <a:p>
            <a:r>
              <a:rPr lang="fr-FR" dirty="0"/>
              <a:t>	3.1 L’effet oxygène ou effet Warburg</a:t>
            </a:r>
          </a:p>
          <a:p>
            <a:r>
              <a:rPr lang="fr-FR" dirty="0"/>
              <a:t>	3.2 La voie du </a:t>
            </a:r>
            <a:r>
              <a:rPr lang="fr-FR" dirty="0" err="1"/>
              <a:t>glycolate</a:t>
            </a:r>
            <a:r>
              <a:rPr lang="fr-FR" dirty="0"/>
              <a:t> ou voie de </a:t>
            </a:r>
            <a:r>
              <a:rPr lang="fr-FR" dirty="0" err="1"/>
              <a:t>Tolbert</a:t>
            </a:r>
            <a:endParaRPr lang="fr-FR" dirty="0"/>
          </a:p>
          <a:p>
            <a:r>
              <a:rPr lang="fr-FR" dirty="0"/>
              <a:t>	3.3 Importance quantitative et qualitative de la </a:t>
            </a:r>
            <a:r>
              <a:rPr lang="fr-FR" dirty="0" err="1"/>
              <a:t>photorespiration</a:t>
            </a:r>
            <a:endParaRPr lang="fr-FR" dirty="0"/>
          </a:p>
          <a:p>
            <a:r>
              <a:rPr lang="fr-FR" dirty="0"/>
              <a:t>	3.4 Signification de la </a:t>
            </a:r>
            <a:r>
              <a:rPr lang="fr-FR" dirty="0" err="1"/>
              <a:t>photorespiration</a:t>
            </a:r>
            <a:endParaRPr lang="fr-FR" dirty="0"/>
          </a:p>
          <a:p>
            <a:r>
              <a:rPr lang="fr-FR" dirty="0"/>
              <a:t>4. Différents types de photosynthèse</a:t>
            </a:r>
          </a:p>
          <a:p>
            <a:r>
              <a:rPr lang="fr-FR" dirty="0"/>
              <a:t>	4.1 Mise et évidence du métabolisme C4</a:t>
            </a:r>
          </a:p>
          <a:p>
            <a:r>
              <a:rPr lang="fr-FR" dirty="0"/>
              <a:t>	4.2 Plantes à métabolisme CAM</a:t>
            </a:r>
            <a:endParaRPr lang="en-US" dirty="0"/>
          </a:p>
        </p:txBody>
      </p:sp>
    </p:spTree>
    <p:extLst>
      <p:ext uri="{BB962C8B-B14F-4D97-AF65-F5344CB8AC3E}">
        <p14:creationId xmlns:p14="http://schemas.microsoft.com/office/powerpoint/2010/main" val="2228051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116623" y="175846"/>
            <a:ext cx="9144000" cy="4905375"/>
            <a:chOff x="0" y="0"/>
            <a:chExt cx="5760" cy="3090"/>
          </a:xfrm>
        </p:grpSpPr>
        <p:pic>
          <p:nvPicPr>
            <p:cNvPr id="3" name="Picture 2" descr="Corn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2813"/>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340" y="2840"/>
              <a:ext cx="4656" cy="2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000">
                  <a:solidFill>
                    <a:srgbClr val="CC3300"/>
                  </a:solidFill>
                </a:rPr>
                <a:t>Coupe d'une feuille de maïs (plante au métabolisme C</a:t>
              </a:r>
              <a:r>
                <a:rPr lang="fr-CA" altLang="en-US" sz="2000" baseline="-25000">
                  <a:solidFill>
                    <a:srgbClr val="CC3300"/>
                  </a:solidFill>
                </a:rPr>
                <a:t>4</a:t>
              </a:r>
              <a:r>
                <a:rPr lang="fr-CA" altLang="en-US" sz="2000">
                  <a:solidFill>
                    <a:srgbClr val="CC3300"/>
                  </a:solidFill>
                </a:rPr>
                <a:t>)</a:t>
              </a:r>
            </a:p>
          </p:txBody>
        </p:sp>
      </p:grpSp>
      <p:sp>
        <p:nvSpPr>
          <p:cNvPr id="5" name="Rectangle 4"/>
          <p:cNvSpPr>
            <a:spLocks noChangeArrowheads="1"/>
          </p:cNvSpPr>
          <p:nvPr/>
        </p:nvSpPr>
        <p:spPr bwMode="auto">
          <a:xfrm>
            <a:off x="6984023" y="1588721"/>
            <a:ext cx="762000" cy="6858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Line 5"/>
          <p:cNvSpPr>
            <a:spLocks noChangeShapeType="1"/>
          </p:cNvSpPr>
          <p:nvPr/>
        </p:nvSpPr>
        <p:spPr bwMode="auto">
          <a:xfrm>
            <a:off x="7417411" y="2236421"/>
            <a:ext cx="444500" cy="593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 name="Text Box 6"/>
          <p:cNvSpPr txBox="1">
            <a:spLocks noChangeArrowheads="1"/>
          </p:cNvSpPr>
          <p:nvPr/>
        </p:nvSpPr>
        <p:spPr bwMode="auto">
          <a:xfrm>
            <a:off x="1656373" y="5117734"/>
            <a:ext cx="80010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fr-CA" altLang="en-US" sz="2000" dirty="0"/>
              <a:t>Cellules du mésophylle n'ont pas les enzymes du cycle de Calvin (pas de </a:t>
            </a:r>
            <a:r>
              <a:rPr lang="fr-CA" altLang="en-US" sz="2000" dirty="0" err="1"/>
              <a:t>RubisCO</a:t>
            </a:r>
            <a:r>
              <a:rPr lang="fr-CA" altLang="en-US" sz="2000" dirty="0"/>
              <a:t>). </a:t>
            </a:r>
          </a:p>
          <a:p>
            <a:pPr>
              <a:spcBef>
                <a:spcPct val="50000"/>
              </a:spcBef>
              <a:buFontTx/>
              <a:buChar char="•"/>
            </a:pPr>
            <a:r>
              <a:rPr lang="fr-CA" altLang="en-US" sz="2000" dirty="0"/>
              <a:t>Ces enzymes sont dans les cellules de la gaine</a:t>
            </a:r>
            <a:r>
              <a:rPr lang="fr-CA" altLang="en-US" sz="2400" dirty="0">
                <a:solidFill>
                  <a:srgbClr val="003399"/>
                </a:solidFill>
              </a:rPr>
              <a:t> </a:t>
            </a:r>
            <a:r>
              <a:rPr lang="fr-CA" altLang="en-US" sz="2000" dirty="0"/>
              <a:t>fasciculaire.</a:t>
            </a:r>
          </a:p>
        </p:txBody>
      </p:sp>
    </p:spTree>
    <p:extLst>
      <p:ext uri="{BB962C8B-B14F-4D97-AF65-F5344CB8AC3E}">
        <p14:creationId xmlns:p14="http://schemas.microsoft.com/office/powerpoint/2010/main" val="29074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4.1 Modalités du métabolisme de type C4</a:t>
            </a:r>
          </a:p>
        </p:txBody>
      </p:sp>
    </p:spTree>
    <p:extLst>
      <p:ext uri="{BB962C8B-B14F-4D97-AF65-F5344CB8AC3E}">
        <p14:creationId xmlns:p14="http://schemas.microsoft.com/office/powerpoint/2010/main" val="248600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4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792" y="477715"/>
            <a:ext cx="4237038" cy="518160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495192" y="730128"/>
            <a:ext cx="43211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fr-CA" altLang="en-US" sz="2000"/>
              <a:t>1. Le CO</a:t>
            </a:r>
            <a:r>
              <a:rPr lang="fr-CA" altLang="en-US" sz="2000" baseline="-25000"/>
              <a:t>2</a:t>
            </a:r>
            <a:r>
              <a:rPr lang="fr-CA" altLang="en-US" sz="2000"/>
              <a:t> pénètre dans la feuille par les stomates.</a:t>
            </a:r>
          </a:p>
          <a:p>
            <a:pPr algn="just">
              <a:spcBef>
                <a:spcPct val="50000"/>
              </a:spcBef>
            </a:pPr>
            <a:r>
              <a:rPr lang="fr-CA" altLang="en-US" sz="2000"/>
              <a:t>2. Le CO</a:t>
            </a:r>
            <a:r>
              <a:rPr lang="fr-CA" altLang="en-US" sz="2000" baseline="-25000"/>
              <a:t>2</a:t>
            </a:r>
            <a:r>
              <a:rPr lang="fr-CA" altLang="en-US" sz="2000"/>
              <a:t> pénètre dans les</a:t>
            </a:r>
            <a:r>
              <a:rPr lang="fr-CA" altLang="en-US" sz="2000">
                <a:solidFill>
                  <a:srgbClr val="003399"/>
                </a:solidFill>
              </a:rPr>
              <a:t> </a:t>
            </a:r>
            <a:r>
              <a:rPr lang="en-US" altLang="en-US" sz="2000">
                <a:solidFill>
                  <a:srgbClr val="CC3300"/>
                </a:solidFill>
                <a:latin typeface="Lucida Sans" panose="020B0602040502020204" pitchFamily="34" charset="0"/>
              </a:rPr>
              <a:t>¢</a:t>
            </a:r>
            <a:r>
              <a:rPr lang="fr-CA" altLang="en-US" sz="2000">
                <a:solidFill>
                  <a:srgbClr val="CC3300"/>
                </a:solidFill>
              </a:rPr>
              <a:t> du mésophylle</a:t>
            </a:r>
            <a:r>
              <a:rPr lang="fr-CA" altLang="en-US" sz="2000">
                <a:solidFill>
                  <a:srgbClr val="003399"/>
                </a:solidFill>
              </a:rPr>
              <a:t>.</a:t>
            </a:r>
          </a:p>
          <a:p>
            <a:pPr algn="just">
              <a:spcBef>
                <a:spcPct val="50000"/>
              </a:spcBef>
            </a:pPr>
            <a:r>
              <a:rPr lang="fr-CA" altLang="en-US" sz="2000"/>
              <a:t>3. CO</a:t>
            </a:r>
            <a:r>
              <a:rPr lang="fr-CA" altLang="en-US" sz="2000" baseline="-25000"/>
              <a:t>2</a:t>
            </a:r>
            <a:r>
              <a:rPr lang="fr-CA" altLang="en-US" sz="2000"/>
              <a:t> + composé à 3 C (</a:t>
            </a:r>
            <a:r>
              <a:rPr lang="fr-CA" altLang="en-US" sz="2000" i="1"/>
              <a:t>acidephosphoénolpyruvique</a:t>
            </a:r>
            <a:r>
              <a:rPr lang="fr-CA" altLang="en-US" sz="2000"/>
              <a:t>) </a:t>
            </a:r>
            <a:r>
              <a:rPr lang="fr-CA" altLang="en-US" sz="2000">
                <a:sym typeface="Wingdings" panose="05000000000000000000" pitchFamily="2" charset="2"/>
              </a:rPr>
              <a:t></a:t>
            </a:r>
            <a:r>
              <a:rPr lang="fr-CA" altLang="en-US" sz="2000"/>
              <a:t> composé à 4C (</a:t>
            </a:r>
            <a:r>
              <a:rPr lang="fr-CA" altLang="en-US" sz="2000" i="1"/>
              <a:t>acide oxaloacétique</a:t>
            </a:r>
            <a:r>
              <a:rPr lang="fr-CA" altLang="en-US" sz="2000"/>
              <a:t>) </a:t>
            </a:r>
          </a:p>
          <a:p>
            <a:pPr algn="just">
              <a:spcBef>
                <a:spcPct val="50000"/>
              </a:spcBef>
            </a:pPr>
            <a:r>
              <a:rPr lang="fr-CA" altLang="en-US" sz="2000">
                <a:sym typeface="Wingdings" panose="05000000000000000000" pitchFamily="2" charset="2"/>
              </a:rPr>
              <a:t>	</a:t>
            </a:r>
            <a:r>
              <a:rPr lang="fr-CA" altLang="en-US" sz="2000"/>
              <a:t>catalysée /</a:t>
            </a:r>
            <a:r>
              <a:rPr lang="fr-CA" altLang="en-US" sz="2000">
                <a:solidFill>
                  <a:srgbClr val="003399"/>
                </a:solidFill>
              </a:rPr>
              <a:t> </a:t>
            </a:r>
            <a:r>
              <a:rPr lang="fr-CA" altLang="en-US" sz="2000" i="1">
                <a:solidFill>
                  <a:srgbClr val="CC3300"/>
                </a:solidFill>
              </a:rPr>
              <a:t>PEP carboxylase</a:t>
            </a:r>
            <a:r>
              <a:rPr lang="fr-CA" altLang="en-US" sz="2000">
                <a:solidFill>
                  <a:srgbClr val="003399"/>
                </a:solidFill>
              </a:rPr>
              <a:t>.</a:t>
            </a:r>
          </a:p>
        </p:txBody>
      </p:sp>
      <p:grpSp>
        <p:nvGrpSpPr>
          <p:cNvPr id="4" name="Group 4"/>
          <p:cNvGrpSpPr>
            <a:grpSpLocks/>
          </p:cNvGrpSpPr>
          <p:nvPr/>
        </p:nvGrpSpPr>
        <p:grpSpPr bwMode="auto">
          <a:xfrm>
            <a:off x="5926992" y="4546478"/>
            <a:ext cx="3810000" cy="914400"/>
            <a:chOff x="1536" y="1920"/>
            <a:chExt cx="2400" cy="576"/>
          </a:xfrm>
        </p:grpSpPr>
        <p:sp>
          <p:nvSpPr>
            <p:cNvPr id="5" name="Text Box 5"/>
            <p:cNvSpPr txBox="1">
              <a:spLocks noChangeArrowheads="1"/>
            </p:cNvSpPr>
            <p:nvPr/>
          </p:nvSpPr>
          <p:spPr bwMode="auto">
            <a:xfrm>
              <a:off x="1536" y="2208"/>
              <a:ext cx="10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400"/>
                <a:t>C</a:t>
              </a:r>
              <a:r>
                <a:rPr lang="fr-CA" altLang="en-US" sz="2400" baseline="-25000"/>
                <a:t>3</a:t>
              </a:r>
              <a:r>
                <a:rPr lang="fr-CA" altLang="en-US" sz="2400"/>
                <a:t> + CO</a:t>
              </a:r>
              <a:r>
                <a:rPr lang="fr-CA" altLang="en-US" sz="2400" baseline="-25000"/>
                <a:t>2</a:t>
              </a:r>
              <a:r>
                <a:rPr lang="fr-CA" altLang="en-US" sz="2400"/>
                <a:t> </a:t>
              </a:r>
            </a:p>
          </p:txBody>
        </p:sp>
        <p:sp>
          <p:nvSpPr>
            <p:cNvPr id="6" name="Text Box 6"/>
            <p:cNvSpPr txBox="1">
              <a:spLocks noChangeArrowheads="1"/>
            </p:cNvSpPr>
            <p:nvPr/>
          </p:nvSpPr>
          <p:spPr bwMode="auto">
            <a:xfrm>
              <a:off x="3312" y="2208"/>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400"/>
                <a:t>C</a:t>
              </a:r>
              <a:r>
                <a:rPr lang="fr-CA" altLang="en-US" sz="2400" baseline="-25000"/>
                <a:t>4</a:t>
              </a:r>
            </a:p>
          </p:txBody>
        </p:sp>
        <p:sp>
          <p:nvSpPr>
            <p:cNvPr id="7" name="Line 7"/>
            <p:cNvSpPr>
              <a:spLocks noChangeShapeType="1"/>
            </p:cNvSpPr>
            <p:nvPr/>
          </p:nvSpPr>
          <p:spPr bwMode="auto">
            <a:xfrm>
              <a:off x="2496" y="2352"/>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Text Box 8"/>
            <p:cNvSpPr txBox="1">
              <a:spLocks noChangeArrowheads="1"/>
            </p:cNvSpPr>
            <p:nvPr/>
          </p:nvSpPr>
          <p:spPr bwMode="auto">
            <a:xfrm>
              <a:off x="2208" y="1920"/>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b="1" i="1">
                  <a:solidFill>
                    <a:srgbClr val="FF0000"/>
                  </a:solidFill>
                </a:rPr>
                <a:t>PEP carboxylase</a:t>
              </a:r>
              <a:endParaRPr lang="fr-CA" altLang="en-US" sz="2400" b="1">
                <a:solidFill>
                  <a:srgbClr val="FF0000"/>
                </a:solidFill>
              </a:endParaRPr>
            </a:p>
          </p:txBody>
        </p:sp>
        <p:sp>
          <p:nvSpPr>
            <p:cNvPr id="9" name="Line 9"/>
            <p:cNvSpPr>
              <a:spLocks noChangeShapeType="1"/>
            </p:cNvSpPr>
            <p:nvPr/>
          </p:nvSpPr>
          <p:spPr bwMode="auto">
            <a:xfrm>
              <a:off x="2880" y="2160"/>
              <a:ext cx="0" cy="19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0" name="Text Box 10"/>
          <p:cNvSpPr txBox="1">
            <a:spLocks noChangeArrowheads="1"/>
          </p:cNvSpPr>
          <p:nvPr/>
        </p:nvSpPr>
        <p:spPr bwMode="auto">
          <a:xfrm>
            <a:off x="4199792" y="5699003"/>
            <a:ext cx="5688013" cy="6508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b="1">
                <a:solidFill>
                  <a:srgbClr val="FF0000"/>
                </a:solidFill>
              </a:rPr>
              <a:t>PEP carboxylase ne peut pas se lier à l‘O</a:t>
            </a:r>
            <a:r>
              <a:rPr lang="fr-CA" altLang="en-US" b="1" baseline="-25000">
                <a:solidFill>
                  <a:srgbClr val="FF0000"/>
                </a:solidFill>
              </a:rPr>
              <a:t>2</a:t>
            </a:r>
            <a:r>
              <a:rPr lang="fr-CA" altLang="en-US" b="1">
                <a:solidFill>
                  <a:srgbClr val="FF0000"/>
                </a:solidFill>
              </a:rPr>
              <a:t> comme la Rubisco.</a:t>
            </a:r>
          </a:p>
        </p:txBody>
      </p:sp>
      <p:grpSp>
        <p:nvGrpSpPr>
          <p:cNvPr id="13" name="Group 12">
            <a:extLst>
              <a:ext uri="{FF2B5EF4-FFF2-40B4-BE49-F238E27FC236}">
                <a16:creationId xmlns:a16="http://schemas.microsoft.com/office/drawing/2014/main" id="{FC17AABB-F0A7-4201-9FF9-1B6AF0B5526D}"/>
              </a:ext>
            </a:extLst>
          </p:cNvPr>
          <p:cNvGrpSpPr/>
          <p:nvPr/>
        </p:nvGrpSpPr>
        <p:grpSpPr>
          <a:xfrm>
            <a:off x="9403950" y="5142187"/>
            <a:ext cx="1033920" cy="151200"/>
            <a:chOff x="9403950" y="5142187"/>
            <a:chExt cx="1033920" cy="151200"/>
          </a:xfrm>
        </p:grpSpPr>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E7767040-A2B6-4697-A39E-1F4C110EC3EC}"/>
                    </a:ext>
                  </a:extLst>
                </p14:cNvPr>
                <p14:cNvContentPartPr/>
                <p14:nvPr/>
              </p14:nvContentPartPr>
              <p14:xfrm>
                <a:off x="9403950" y="5230747"/>
                <a:ext cx="900360" cy="19080"/>
              </p14:xfrm>
            </p:contentPart>
          </mc:Choice>
          <mc:Fallback xmlns="">
            <p:pic>
              <p:nvPicPr>
                <p:cNvPr id="11" name="Ink 10">
                  <a:extLst>
                    <a:ext uri="{FF2B5EF4-FFF2-40B4-BE49-F238E27FC236}">
                      <a16:creationId xmlns:a16="http://schemas.microsoft.com/office/drawing/2014/main" id="{E7767040-A2B6-4697-A39E-1F4C110EC3EC}"/>
                    </a:ext>
                  </a:extLst>
                </p:cNvPr>
                <p:cNvPicPr/>
                <p:nvPr/>
              </p:nvPicPr>
              <p:blipFill>
                <a:blip r:embed="rId4"/>
                <a:stretch>
                  <a:fillRect/>
                </a:stretch>
              </p:blipFill>
              <p:spPr>
                <a:xfrm>
                  <a:off x="9394950" y="5221747"/>
                  <a:ext cx="918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BB1A61D-CEF8-4C4A-8BB2-5A4C1955ED7F}"/>
                    </a:ext>
                  </a:extLst>
                </p14:cNvPr>
                <p14:cNvContentPartPr/>
                <p14:nvPr/>
              </p14:nvContentPartPr>
              <p14:xfrm>
                <a:off x="10292070" y="5142187"/>
                <a:ext cx="145800" cy="151200"/>
              </p14:xfrm>
            </p:contentPart>
          </mc:Choice>
          <mc:Fallback xmlns="">
            <p:pic>
              <p:nvPicPr>
                <p:cNvPr id="12" name="Ink 11">
                  <a:extLst>
                    <a:ext uri="{FF2B5EF4-FFF2-40B4-BE49-F238E27FC236}">
                      <a16:creationId xmlns:a16="http://schemas.microsoft.com/office/drawing/2014/main" id="{4BB1A61D-CEF8-4C4A-8BB2-5A4C1955ED7F}"/>
                    </a:ext>
                  </a:extLst>
                </p:cNvPr>
                <p:cNvPicPr/>
                <p:nvPr/>
              </p:nvPicPr>
              <p:blipFill>
                <a:blip r:embed="rId6"/>
                <a:stretch>
                  <a:fillRect/>
                </a:stretch>
              </p:blipFill>
              <p:spPr>
                <a:xfrm>
                  <a:off x="10283070" y="5133187"/>
                  <a:ext cx="163440" cy="168840"/>
                </a:xfrm>
                <a:prstGeom prst="rect">
                  <a:avLst/>
                </a:prstGeom>
              </p:spPr>
            </p:pic>
          </mc:Fallback>
        </mc:AlternateContent>
      </p:grpSp>
      <p:grpSp>
        <p:nvGrpSpPr>
          <p:cNvPr id="20" name="Group 19">
            <a:extLst>
              <a:ext uri="{FF2B5EF4-FFF2-40B4-BE49-F238E27FC236}">
                <a16:creationId xmlns:a16="http://schemas.microsoft.com/office/drawing/2014/main" id="{125CE2CF-BFA0-4D2E-A7C1-4675A8AF07D2}"/>
              </a:ext>
            </a:extLst>
          </p:cNvPr>
          <p:cNvGrpSpPr/>
          <p:nvPr/>
        </p:nvGrpSpPr>
        <p:grpSpPr>
          <a:xfrm>
            <a:off x="8670990" y="5443867"/>
            <a:ext cx="525600" cy="142920"/>
            <a:chOff x="8670990" y="5443867"/>
            <a:chExt cx="525600" cy="14292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5D386129-BDBC-4FAE-9227-73F4A255DE0D}"/>
                    </a:ext>
                  </a:extLst>
                </p14:cNvPr>
                <p14:cNvContentPartPr/>
                <p14:nvPr/>
              </p14:nvContentPartPr>
              <p14:xfrm>
                <a:off x="8686110" y="5443867"/>
                <a:ext cx="126720" cy="142920"/>
              </p14:xfrm>
            </p:contentPart>
          </mc:Choice>
          <mc:Fallback xmlns="">
            <p:pic>
              <p:nvPicPr>
                <p:cNvPr id="14" name="Ink 13">
                  <a:extLst>
                    <a:ext uri="{FF2B5EF4-FFF2-40B4-BE49-F238E27FC236}">
                      <a16:creationId xmlns:a16="http://schemas.microsoft.com/office/drawing/2014/main" id="{5D386129-BDBC-4FAE-9227-73F4A255DE0D}"/>
                    </a:ext>
                  </a:extLst>
                </p:cNvPr>
                <p:cNvPicPr/>
                <p:nvPr/>
              </p:nvPicPr>
              <p:blipFill>
                <a:blip r:embed="rId8"/>
                <a:stretch>
                  <a:fillRect/>
                </a:stretch>
              </p:blipFill>
              <p:spPr>
                <a:xfrm>
                  <a:off x="8677110" y="5435227"/>
                  <a:ext cx="144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D4C56363-40B6-49D9-A081-A4CA0925EBFE}"/>
                    </a:ext>
                  </a:extLst>
                </p14:cNvPr>
                <p14:cNvContentPartPr/>
                <p14:nvPr/>
              </p14:nvContentPartPr>
              <p14:xfrm>
                <a:off x="8670990" y="5515867"/>
                <a:ext cx="109800" cy="17280"/>
              </p14:xfrm>
            </p:contentPart>
          </mc:Choice>
          <mc:Fallback xmlns="">
            <p:pic>
              <p:nvPicPr>
                <p:cNvPr id="15" name="Ink 14">
                  <a:extLst>
                    <a:ext uri="{FF2B5EF4-FFF2-40B4-BE49-F238E27FC236}">
                      <a16:creationId xmlns:a16="http://schemas.microsoft.com/office/drawing/2014/main" id="{D4C56363-40B6-49D9-A081-A4CA0925EBFE}"/>
                    </a:ext>
                  </a:extLst>
                </p:cNvPr>
                <p:cNvPicPr/>
                <p:nvPr/>
              </p:nvPicPr>
              <p:blipFill>
                <a:blip r:embed="rId10"/>
                <a:stretch>
                  <a:fillRect/>
                </a:stretch>
              </p:blipFill>
              <p:spPr>
                <a:xfrm>
                  <a:off x="8661990" y="5507227"/>
                  <a:ext cx="127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7B0364B3-F560-48F5-8A9E-043B93DF8D9B}"/>
                    </a:ext>
                  </a:extLst>
                </p14:cNvPr>
                <p14:cNvContentPartPr/>
                <p14:nvPr/>
              </p14:nvContentPartPr>
              <p14:xfrm>
                <a:off x="8840190" y="5448907"/>
                <a:ext cx="137160" cy="126000"/>
              </p14:xfrm>
            </p:contentPart>
          </mc:Choice>
          <mc:Fallback xmlns="">
            <p:pic>
              <p:nvPicPr>
                <p:cNvPr id="16" name="Ink 15">
                  <a:extLst>
                    <a:ext uri="{FF2B5EF4-FFF2-40B4-BE49-F238E27FC236}">
                      <a16:creationId xmlns:a16="http://schemas.microsoft.com/office/drawing/2014/main" id="{7B0364B3-F560-48F5-8A9E-043B93DF8D9B}"/>
                    </a:ext>
                  </a:extLst>
                </p:cNvPr>
                <p:cNvPicPr/>
                <p:nvPr/>
              </p:nvPicPr>
              <p:blipFill>
                <a:blip r:embed="rId12"/>
                <a:stretch>
                  <a:fillRect/>
                </a:stretch>
              </p:blipFill>
              <p:spPr>
                <a:xfrm>
                  <a:off x="8831190" y="5439907"/>
                  <a:ext cx="154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E110D825-5910-4436-8DCA-9B797F08950C}"/>
                    </a:ext>
                  </a:extLst>
                </p14:cNvPr>
                <p14:cNvContentPartPr/>
                <p14:nvPr/>
              </p14:nvContentPartPr>
              <p14:xfrm>
                <a:off x="9025230" y="5454307"/>
                <a:ext cx="171360" cy="127800"/>
              </p14:xfrm>
            </p:contentPart>
          </mc:Choice>
          <mc:Fallback xmlns="">
            <p:pic>
              <p:nvPicPr>
                <p:cNvPr id="18" name="Ink 17">
                  <a:extLst>
                    <a:ext uri="{FF2B5EF4-FFF2-40B4-BE49-F238E27FC236}">
                      <a16:creationId xmlns:a16="http://schemas.microsoft.com/office/drawing/2014/main" id="{E110D825-5910-4436-8DCA-9B797F08950C}"/>
                    </a:ext>
                  </a:extLst>
                </p:cNvPr>
                <p:cNvPicPr/>
                <p:nvPr/>
              </p:nvPicPr>
              <p:blipFill>
                <a:blip r:embed="rId14"/>
                <a:stretch>
                  <a:fillRect/>
                </a:stretch>
              </p:blipFill>
              <p:spPr>
                <a:xfrm>
                  <a:off x="9016230" y="5445307"/>
                  <a:ext cx="189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56B3B023-0C09-4579-AAAE-D73DD3A49D84}"/>
                    </a:ext>
                  </a:extLst>
                </p14:cNvPr>
                <p14:cNvContentPartPr/>
                <p14:nvPr/>
              </p14:nvContentPartPr>
              <p14:xfrm>
                <a:off x="9003270" y="5508307"/>
                <a:ext cx="180360" cy="8640"/>
              </p14:xfrm>
            </p:contentPart>
          </mc:Choice>
          <mc:Fallback xmlns="">
            <p:pic>
              <p:nvPicPr>
                <p:cNvPr id="19" name="Ink 18">
                  <a:extLst>
                    <a:ext uri="{FF2B5EF4-FFF2-40B4-BE49-F238E27FC236}">
                      <a16:creationId xmlns:a16="http://schemas.microsoft.com/office/drawing/2014/main" id="{56B3B023-0C09-4579-AAAE-D73DD3A49D84}"/>
                    </a:ext>
                  </a:extLst>
                </p:cNvPr>
                <p:cNvPicPr/>
                <p:nvPr/>
              </p:nvPicPr>
              <p:blipFill>
                <a:blip r:embed="rId16"/>
                <a:stretch>
                  <a:fillRect/>
                </a:stretch>
              </p:blipFill>
              <p:spPr>
                <a:xfrm>
                  <a:off x="8994270" y="5499667"/>
                  <a:ext cx="198000" cy="26280"/>
                </a:xfrm>
                <a:prstGeom prst="rect">
                  <a:avLst/>
                </a:prstGeom>
              </p:spPr>
            </p:pic>
          </mc:Fallback>
        </mc:AlternateContent>
      </p:grpSp>
      <p:grpSp>
        <p:nvGrpSpPr>
          <p:cNvPr id="26" name="Group 25">
            <a:extLst>
              <a:ext uri="{FF2B5EF4-FFF2-40B4-BE49-F238E27FC236}">
                <a16:creationId xmlns:a16="http://schemas.microsoft.com/office/drawing/2014/main" id="{C9E0C3C4-FBD9-4BE8-BAA6-C80EA516E338}"/>
              </a:ext>
            </a:extLst>
          </p:cNvPr>
          <p:cNvGrpSpPr/>
          <p:nvPr/>
        </p:nvGrpSpPr>
        <p:grpSpPr>
          <a:xfrm>
            <a:off x="10629750" y="4987387"/>
            <a:ext cx="823680" cy="243360"/>
            <a:chOff x="10629750" y="4987387"/>
            <a:chExt cx="823680" cy="243360"/>
          </a:xfrm>
        </p:grpSpPr>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C3C3A943-58FC-48BA-A7B4-0B7B231DED1A}"/>
                    </a:ext>
                  </a:extLst>
                </p14:cNvPr>
                <p14:cNvContentPartPr/>
                <p14:nvPr/>
              </p14:nvContentPartPr>
              <p14:xfrm>
                <a:off x="10629750" y="5106907"/>
                <a:ext cx="167400" cy="123840"/>
              </p14:xfrm>
            </p:contentPart>
          </mc:Choice>
          <mc:Fallback xmlns="">
            <p:pic>
              <p:nvPicPr>
                <p:cNvPr id="21" name="Ink 20">
                  <a:extLst>
                    <a:ext uri="{FF2B5EF4-FFF2-40B4-BE49-F238E27FC236}">
                      <a16:creationId xmlns:a16="http://schemas.microsoft.com/office/drawing/2014/main" id="{C3C3A943-58FC-48BA-A7B4-0B7B231DED1A}"/>
                    </a:ext>
                  </a:extLst>
                </p:cNvPr>
                <p:cNvPicPr/>
                <p:nvPr/>
              </p:nvPicPr>
              <p:blipFill>
                <a:blip r:embed="rId18"/>
                <a:stretch>
                  <a:fillRect/>
                </a:stretch>
              </p:blipFill>
              <p:spPr>
                <a:xfrm>
                  <a:off x="10620750" y="5097907"/>
                  <a:ext cx="185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438E36C9-AF1B-441C-81B4-D839F0DDDE45}"/>
                    </a:ext>
                  </a:extLst>
                </p14:cNvPr>
                <p14:cNvContentPartPr/>
                <p14:nvPr/>
              </p14:nvContentPartPr>
              <p14:xfrm>
                <a:off x="10828830" y="4987387"/>
                <a:ext cx="233640" cy="237240"/>
              </p14:xfrm>
            </p:contentPart>
          </mc:Choice>
          <mc:Fallback xmlns="">
            <p:pic>
              <p:nvPicPr>
                <p:cNvPr id="22" name="Ink 21">
                  <a:extLst>
                    <a:ext uri="{FF2B5EF4-FFF2-40B4-BE49-F238E27FC236}">
                      <a16:creationId xmlns:a16="http://schemas.microsoft.com/office/drawing/2014/main" id="{438E36C9-AF1B-441C-81B4-D839F0DDDE45}"/>
                    </a:ext>
                  </a:extLst>
                </p:cNvPr>
                <p:cNvPicPr/>
                <p:nvPr/>
              </p:nvPicPr>
              <p:blipFill>
                <a:blip r:embed="rId20"/>
                <a:stretch>
                  <a:fillRect/>
                </a:stretch>
              </p:blipFill>
              <p:spPr>
                <a:xfrm>
                  <a:off x="10820190" y="4978747"/>
                  <a:ext cx="251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85BFD219-B760-46A3-B3EA-BF97093284D5}"/>
                    </a:ext>
                  </a:extLst>
                </p14:cNvPr>
                <p14:cNvContentPartPr/>
                <p14:nvPr/>
              </p14:nvContentPartPr>
              <p14:xfrm>
                <a:off x="11085150" y="5125267"/>
                <a:ext cx="119160" cy="78120"/>
              </p14:xfrm>
            </p:contentPart>
          </mc:Choice>
          <mc:Fallback xmlns="">
            <p:pic>
              <p:nvPicPr>
                <p:cNvPr id="23" name="Ink 22">
                  <a:extLst>
                    <a:ext uri="{FF2B5EF4-FFF2-40B4-BE49-F238E27FC236}">
                      <a16:creationId xmlns:a16="http://schemas.microsoft.com/office/drawing/2014/main" id="{85BFD219-B760-46A3-B3EA-BF97093284D5}"/>
                    </a:ext>
                  </a:extLst>
                </p:cNvPr>
                <p:cNvPicPr/>
                <p:nvPr/>
              </p:nvPicPr>
              <p:blipFill>
                <a:blip r:embed="rId22"/>
                <a:stretch>
                  <a:fillRect/>
                </a:stretch>
              </p:blipFill>
              <p:spPr>
                <a:xfrm>
                  <a:off x="11076510" y="5116627"/>
                  <a:ext cx="136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264F55D1-3643-4C4E-BDCA-14F4A60C56D0}"/>
                    </a:ext>
                  </a:extLst>
                </p14:cNvPr>
                <p14:cNvContentPartPr/>
                <p14:nvPr/>
              </p14:nvContentPartPr>
              <p14:xfrm>
                <a:off x="11255790" y="4990627"/>
                <a:ext cx="197640" cy="200520"/>
              </p14:xfrm>
            </p:contentPart>
          </mc:Choice>
          <mc:Fallback xmlns="">
            <p:pic>
              <p:nvPicPr>
                <p:cNvPr id="24" name="Ink 23">
                  <a:extLst>
                    <a:ext uri="{FF2B5EF4-FFF2-40B4-BE49-F238E27FC236}">
                      <a16:creationId xmlns:a16="http://schemas.microsoft.com/office/drawing/2014/main" id="{264F55D1-3643-4C4E-BDCA-14F4A60C56D0}"/>
                    </a:ext>
                  </a:extLst>
                </p:cNvPr>
                <p:cNvPicPr/>
                <p:nvPr/>
              </p:nvPicPr>
              <p:blipFill>
                <a:blip r:embed="rId24"/>
                <a:stretch>
                  <a:fillRect/>
                </a:stretch>
              </p:blipFill>
              <p:spPr>
                <a:xfrm>
                  <a:off x="11246790" y="4981627"/>
                  <a:ext cx="215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FF7778AD-429F-4BE3-BFAF-C3E75030EA4A}"/>
                    </a:ext>
                  </a:extLst>
                </p14:cNvPr>
                <p14:cNvContentPartPr/>
                <p14:nvPr/>
              </p14:nvContentPartPr>
              <p14:xfrm>
                <a:off x="11272350" y="5083867"/>
                <a:ext cx="116640" cy="3600"/>
              </p14:xfrm>
            </p:contentPart>
          </mc:Choice>
          <mc:Fallback xmlns="">
            <p:pic>
              <p:nvPicPr>
                <p:cNvPr id="25" name="Ink 24">
                  <a:extLst>
                    <a:ext uri="{FF2B5EF4-FFF2-40B4-BE49-F238E27FC236}">
                      <a16:creationId xmlns:a16="http://schemas.microsoft.com/office/drawing/2014/main" id="{FF7778AD-429F-4BE3-BFAF-C3E75030EA4A}"/>
                    </a:ext>
                  </a:extLst>
                </p:cNvPr>
                <p:cNvPicPr/>
                <p:nvPr/>
              </p:nvPicPr>
              <p:blipFill>
                <a:blip r:embed="rId26"/>
                <a:stretch>
                  <a:fillRect/>
                </a:stretch>
              </p:blipFill>
              <p:spPr>
                <a:xfrm>
                  <a:off x="11263710" y="5074867"/>
                  <a:ext cx="134280" cy="21240"/>
                </a:xfrm>
                <a:prstGeom prst="rect">
                  <a:avLst/>
                </a:prstGeom>
              </p:spPr>
            </p:pic>
          </mc:Fallback>
        </mc:AlternateContent>
      </p:grpSp>
      <p:grpSp>
        <p:nvGrpSpPr>
          <p:cNvPr id="34" name="Group 33">
            <a:extLst>
              <a:ext uri="{FF2B5EF4-FFF2-40B4-BE49-F238E27FC236}">
                <a16:creationId xmlns:a16="http://schemas.microsoft.com/office/drawing/2014/main" id="{88B13F58-6437-4360-B0A4-6020F92B800E}"/>
              </a:ext>
            </a:extLst>
          </p:cNvPr>
          <p:cNvGrpSpPr/>
          <p:nvPr/>
        </p:nvGrpSpPr>
        <p:grpSpPr>
          <a:xfrm>
            <a:off x="9492510" y="4709107"/>
            <a:ext cx="838440" cy="259200"/>
            <a:chOff x="9492510" y="4709107"/>
            <a:chExt cx="838440" cy="259200"/>
          </a:xfrm>
        </p:grpSpPr>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02DCB005-1442-4375-8554-850D6702BEC5}"/>
                    </a:ext>
                  </a:extLst>
                </p14:cNvPr>
                <p14:cNvContentPartPr/>
                <p14:nvPr/>
              </p14:nvContentPartPr>
              <p14:xfrm>
                <a:off x="9524910" y="4818547"/>
                <a:ext cx="14400" cy="149760"/>
              </p14:xfrm>
            </p:contentPart>
          </mc:Choice>
          <mc:Fallback xmlns="">
            <p:pic>
              <p:nvPicPr>
                <p:cNvPr id="27" name="Ink 26">
                  <a:extLst>
                    <a:ext uri="{FF2B5EF4-FFF2-40B4-BE49-F238E27FC236}">
                      <a16:creationId xmlns:a16="http://schemas.microsoft.com/office/drawing/2014/main" id="{02DCB005-1442-4375-8554-850D6702BEC5}"/>
                    </a:ext>
                  </a:extLst>
                </p:cNvPr>
                <p:cNvPicPr/>
                <p:nvPr/>
              </p:nvPicPr>
              <p:blipFill>
                <a:blip r:embed="rId28"/>
                <a:stretch>
                  <a:fillRect/>
                </a:stretch>
              </p:blipFill>
              <p:spPr>
                <a:xfrm>
                  <a:off x="9515910" y="4809907"/>
                  <a:ext cx="32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33DED0E8-0B17-47BF-8A5B-4B3882D24BFB}"/>
                    </a:ext>
                  </a:extLst>
                </p14:cNvPr>
                <p14:cNvContentPartPr/>
                <p14:nvPr/>
              </p14:nvContentPartPr>
              <p14:xfrm>
                <a:off x="9492510" y="4762747"/>
                <a:ext cx="247320" cy="171000"/>
              </p14:xfrm>
            </p:contentPart>
          </mc:Choice>
          <mc:Fallback xmlns="">
            <p:pic>
              <p:nvPicPr>
                <p:cNvPr id="28" name="Ink 27">
                  <a:extLst>
                    <a:ext uri="{FF2B5EF4-FFF2-40B4-BE49-F238E27FC236}">
                      <a16:creationId xmlns:a16="http://schemas.microsoft.com/office/drawing/2014/main" id="{33DED0E8-0B17-47BF-8A5B-4B3882D24BFB}"/>
                    </a:ext>
                  </a:extLst>
                </p:cNvPr>
                <p:cNvPicPr/>
                <p:nvPr/>
              </p:nvPicPr>
              <p:blipFill>
                <a:blip r:embed="rId30"/>
                <a:stretch>
                  <a:fillRect/>
                </a:stretch>
              </p:blipFill>
              <p:spPr>
                <a:xfrm>
                  <a:off x="9483870" y="4753747"/>
                  <a:ext cx="264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57236B3D-E7F0-4703-9FEC-D478CA995E2E}"/>
                    </a:ext>
                  </a:extLst>
                </p14:cNvPr>
                <p14:cNvContentPartPr/>
                <p14:nvPr/>
              </p14:nvContentPartPr>
              <p14:xfrm>
                <a:off x="9629670" y="4774987"/>
                <a:ext cx="73440" cy="5760"/>
              </p14:xfrm>
            </p:contentPart>
          </mc:Choice>
          <mc:Fallback xmlns="">
            <p:pic>
              <p:nvPicPr>
                <p:cNvPr id="29" name="Ink 28">
                  <a:extLst>
                    <a:ext uri="{FF2B5EF4-FFF2-40B4-BE49-F238E27FC236}">
                      <a16:creationId xmlns:a16="http://schemas.microsoft.com/office/drawing/2014/main" id="{57236B3D-E7F0-4703-9FEC-D478CA995E2E}"/>
                    </a:ext>
                  </a:extLst>
                </p:cNvPr>
                <p:cNvPicPr/>
                <p:nvPr/>
              </p:nvPicPr>
              <p:blipFill>
                <a:blip r:embed="rId32"/>
                <a:stretch>
                  <a:fillRect/>
                </a:stretch>
              </p:blipFill>
              <p:spPr>
                <a:xfrm>
                  <a:off x="9621030" y="4766347"/>
                  <a:ext cx="91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id="{EB6EFA09-1208-4EE3-A322-E4D2E99E565D}"/>
                    </a:ext>
                  </a:extLst>
                </p14:cNvPr>
                <p14:cNvContentPartPr/>
                <p14:nvPr/>
              </p14:nvContentPartPr>
              <p14:xfrm>
                <a:off x="9763230" y="4740067"/>
                <a:ext cx="186480" cy="173880"/>
              </p14:xfrm>
            </p:contentPart>
          </mc:Choice>
          <mc:Fallback xmlns="">
            <p:pic>
              <p:nvPicPr>
                <p:cNvPr id="30" name="Ink 29">
                  <a:extLst>
                    <a:ext uri="{FF2B5EF4-FFF2-40B4-BE49-F238E27FC236}">
                      <a16:creationId xmlns:a16="http://schemas.microsoft.com/office/drawing/2014/main" id="{EB6EFA09-1208-4EE3-A322-E4D2E99E565D}"/>
                    </a:ext>
                  </a:extLst>
                </p:cNvPr>
                <p:cNvPicPr/>
                <p:nvPr/>
              </p:nvPicPr>
              <p:blipFill>
                <a:blip r:embed="rId34"/>
                <a:stretch>
                  <a:fillRect/>
                </a:stretch>
              </p:blipFill>
              <p:spPr>
                <a:xfrm>
                  <a:off x="9754590" y="4731427"/>
                  <a:ext cx="204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574DD35D-56AB-49CB-9781-3D48982D940B}"/>
                    </a:ext>
                  </a:extLst>
                </p14:cNvPr>
                <p14:cNvContentPartPr/>
                <p14:nvPr/>
              </p14:nvContentPartPr>
              <p14:xfrm>
                <a:off x="9995790" y="4740067"/>
                <a:ext cx="197280" cy="151920"/>
              </p14:xfrm>
            </p:contentPart>
          </mc:Choice>
          <mc:Fallback xmlns="">
            <p:pic>
              <p:nvPicPr>
                <p:cNvPr id="31" name="Ink 30">
                  <a:extLst>
                    <a:ext uri="{FF2B5EF4-FFF2-40B4-BE49-F238E27FC236}">
                      <a16:creationId xmlns:a16="http://schemas.microsoft.com/office/drawing/2014/main" id="{574DD35D-56AB-49CB-9781-3D48982D940B}"/>
                    </a:ext>
                  </a:extLst>
                </p:cNvPr>
                <p:cNvPicPr/>
                <p:nvPr/>
              </p:nvPicPr>
              <p:blipFill>
                <a:blip r:embed="rId36"/>
                <a:stretch>
                  <a:fillRect/>
                </a:stretch>
              </p:blipFill>
              <p:spPr>
                <a:xfrm>
                  <a:off x="9986790" y="4731427"/>
                  <a:ext cx="214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a:extLst>
                    <a:ext uri="{FF2B5EF4-FFF2-40B4-BE49-F238E27FC236}">
                      <a16:creationId xmlns:a16="http://schemas.microsoft.com/office/drawing/2014/main" id="{445DAC44-FC25-40E6-A1EF-5D3A165ED284}"/>
                    </a:ext>
                  </a:extLst>
                </p14:cNvPr>
                <p14:cNvContentPartPr/>
                <p14:nvPr/>
              </p14:nvContentPartPr>
              <p14:xfrm>
                <a:off x="10102710" y="4799827"/>
                <a:ext cx="68040" cy="4320"/>
              </p14:xfrm>
            </p:contentPart>
          </mc:Choice>
          <mc:Fallback xmlns="">
            <p:pic>
              <p:nvPicPr>
                <p:cNvPr id="32" name="Ink 31">
                  <a:extLst>
                    <a:ext uri="{FF2B5EF4-FFF2-40B4-BE49-F238E27FC236}">
                      <a16:creationId xmlns:a16="http://schemas.microsoft.com/office/drawing/2014/main" id="{445DAC44-FC25-40E6-A1EF-5D3A165ED284}"/>
                    </a:ext>
                  </a:extLst>
                </p:cNvPr>
                <p:cNvPicPr/>
                <p:nvPr/>
              </p:nvPicPr>
              <p:blipFill>
                <a:blip r:embed="rId38"/>
                <a:stretch>
                  <a:fillRect/>
                </a:stretch>
              </p:blipFill>
              <p:spPr>
                <a:xfrm>
                  <a:off x="10093710" y="4791187"/>
                  <a:ext cx="85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8085AA18-C3C6-44F1-A8AB-D4488494BB68}"/>
                    </a:ext>
                  </a:extLst>
                </p14:cNvPr>
                <p14:cNvContentPartPr/>
                <p14:nvPr/>
              </p14:nvContentPartPr>
              <p14:xfrm>
                <a:off x="10236630" y="4709107"/>
                <a:ext cx="94320" cy="75240"/>
              </p14:xfrm>
            </p:contentPart>
          </mc:Choice>
          <mc:Fallback xmlns="">
            <p:pic>
              <p:nvPicPr>
                <p:cNvPr id="33" name="Ink 32">
                  <a:extLst>
                    <a:ext uri="{FF2B5EF4-FFF2-40B4-BE49-F238E27FC236}">
                      <a16:creationId xmlns:a16="http://schemas.microsoft.com/office/drawing/2014/main" id="{8085AA18-C3C6-44F1-A8AB-D4488494BB68}"/>
                    </a:ext>
                  </a:extLst>
                </p:cNvPr>
                <p:cNvPicPr/>
                <p:nvPr/>
              </p:nvPicPr>
              <p:blipFill>
                <a:blip r:embed="rId40"/>
                <a:stretch>
                  <a:fillRect/>
                </a:stretch>
              </p:blipFill>
              <p:spPr>
                <a:xfrm>
                  <a:off x="10227990" y="4700107"/>
                  <a:ext cx="111960" cy="92880"/>
                </a:xfrm>
                <a:prstGeom prst="rect">
                  <a:avLst/>
                </a:prstGeom>
              </p:spPr>
            </p:pic>
          </mc:Fallback>
        </mc:AlternateContent>
      </p:grpSp>
    </p:spTree>
    <p:extLst>
      <p:ext uri="{BB962C8B-B14F-4D97-AF65-F5344CB8AC3E}">
        <p14:creationId xmlns:p14="http://schemas.microsoft.com/office/powerpoint/2010/main" val="210349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4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611688" cy="563880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024640" y="458956"/>
            <a:ext cx="5704877"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CA" altLang="en-US" sz="2000">
                <a:solidFill>
                  <a:schemeClr val="tx2"/>
                </a:solidFill>
              </a:rPr>
              <a:t>4. Le composé à 4C (</a:t>
            </a:r>
            <a:r>
              <a:rPr lang="fr-CA" altLang="en-US" sz="2000" i="1">
                <a:solidFill>
                  <a:schemeClr val="tx2"/>
                </a:solidFill>
              </a:rPr>
              <a:t>acide oxaloacétique</a:t>
            </a:r>
            <a:r>
              <a:rPr lang="fr-CA" altLang="en-US" sz="2000">
                <a:solidFill>
                  <a:schemeClr val="tx2"/>
                </a:solidFill>
              </a:rPr>
              <a:t>) est transformé en malate ou aspartate puis migre / plasmodesme dans les </a:t>
            </a:r>
            <a:r>
              <a:rPr lang="en-US" altLang="en-US" sz="2000">
                <a:solidFill>
                  <a:schemeClr val="tx2"/>
                </a:solidFill>
                <a:latin typeface="Lucida Sans" panose="020B0602040502020204" pitchFamily="34" charset="0"/>
              </a:rPr>
              <a:t>¢</a:t>
            </a:r>
            <a:r>
              <a:rPr lang="fr-CA" altLang="en-US" sz="2000">
                <a:solidFill>
                  <a:schemeClr val="tx2"/>
                </a:solidFill>
              </a:rPr>
              <a:t>de la</a:t>
            </a:r>
            <a:r>
              <a:rPr lang="fr-CA" altLang="en-US" sz="2000">
                <a:solidFill>
                  <a:srgbClr val="003399"/>
                </a:solidFill>
              </a:rPr>
              <a:t> </a:t>
            </a:r>
            <a:r>
              <a:rPr lang="fr-CA" altLang="en-US" sz="2000">
                <a:solidFill>
                  <a:srgbClr val="CC3300"/>
                </a:solidFill>
              </a:rPr>
              <a:t>gaine fasciculaire</a:t>
            </a:r>
            <a:r>
              <a:rPr lang="fr-CA" altLang="en-US" sz="2000">
                <a:solidFill>
                  <a:srgbClr val="003399"/>
                </a:solidFill>
              </a:rPr>
              <a:t>.</a:t>
            </a:r>
          </a:p>
          <a:p>
            <a:pPr algn="just">
              <a:spcBef>
                <a:spcPct val="50000"/>
              </a:spcBef>
            </a:pPr>
            <a:r>
              <a:rPr lang="fr-CA" altLang="en-US" sz="2000">
                <a:solidFill>
                  <a:schemeClr val="tx2"/>
                </a:solidFill>
              </a:rPr>
              <a:t>5. Décar</a:t>
            </a:r>
            <a:r>
              <a:rPr lang="en-US" sz="2000"/>
              <a:t>boxylation du</a:t>
            </a:r>
            <a:r>
              <a:rPr lang="fr-CA" altLang="en-US" sz="2000">
                <a:solidFill>
                  <a:schemeClr val="tx2"/>
                </a:solidFill>
              </a:rPr>
              <a:t> composé à 4C </a:t>
            </a:r>
            <a:r>
              <a:rPr lang="fr-CA" altLang="en-US" sz="2000">
                <a:solidFill>
                  <a:schemeClr val="tx2"/>
                </a:solidFill>
                <a:sym typeface="Wingdings" panose="05000000000000000000" pitchFamily="2" charset="2"/>
              </a:rPr>
              <a:t></a:t>
            </a:r>
            <a:r>
              <a:rPr lang="fr-CA" altLang="en-US" sz="2000">
                <a:solidFill>
                  <a:schemeClr val="tx2"/>
                </a:solidFill>
              </a:rPr>
              <a:t> composé à 3 C et en CO</a:t>
            </a:r>
            <a:r>
              <a:rPr lang="fr-CA" altLang="en-US" sz="2000" baseline="-25000">
                <a:solidFill>
                  <a:schemeClr val="tx2"/>
                </a:solidFill>
              </a:rPr>
              <a:t>2</a:t>
            </a:r>
            <a:endParaRPr lang="fr-CA" altLang="en-US" sz="2000">
              <a:solidFill>
                <a:schemeClr val="tx2"/>
              </a:solidFill>
            </a:endParaRPr>
          </a:p>
          <a:p>
            <a:pPr algn="just">
              <a:spcBef>
                <a:spcPct val="50000"/>
              </a:spcBef>
            </a:pPr>
            <a:r>
              <a:rPr lang="fr-CA" altLang="en-US" sz="2000">
                <a:solidFill>
                  <a:schemeClr val="tx2"/>
                </a:solidFill>
              </a:rPr>
              <a:t>Malate + NADP+ </a:t>
            </a:r>
            <a:r>
              <a:rPr lang="fr-CA" altLang="en-US" sz="2000">
                <a:solidFill>
                  <a:schemeClr val="tx2"/>
                </a:solidFill>
                <a:sym typeface="Symbol" panose="05050102010706020507" pitchFamily="18" charset="2"/>
              </a:rPr>
              <a:t> pyruvate + CO2 + NADPH</a:t>
            </a:r>
          </a:p>
          <a:p>
            <a:pPr algn="just">
              <a:spcBef>
                <a:spcPct val="50000"/>
              </a:spcBef>
            </a:pPr>
            <a:r>
              <a:rPr lang="fr-CA" altLang="en-US" sz="2000">
                <a:solidFill>
                  <a:schemeClr val="tx2"/>
                </a:solidFill>
                <a:sym typeface="Symbol" panose="05050102010706020507" pitchFamily="18" charset="2"/>
              </a:rPr>
              <a:t>6. Le CO2 </a:t>
            </a:r>
            <a:r>
              <a:rPr lang="fr-CA" altLang="en-US" sz="2000">
                <a:solidFill>
                  <a:schemeClr val="tx2"/>
                </a:solidFill>
              </a:rPr>
              <a:t>entre dans le cycle de Calvin via la Ru</a:t>
            </a:r>
            <a:r>
              <a:rPr lang="en-US" sz="2000"/>
              <a:t>bisco</a:t>
            </a:r>
          </a:p>
          <a:p>
            <a:pPr algn="just">
              <a:spcBef>
                <a:spcPct val="50000"/>
              </a:spcBef>
            </a:pPr>
            <a:r>
              <a:rPr lang="en-US" altLang="en-US" sz="2000">
                <a:solidFill>
                  <a:schemeClr val="tx2"/>
                </a:solidFill>
              </a:rPr>
              <a:t>7. Le pyruvate quitte la gaine pour les cellules du mésophylle où il est convertit en PEP</a:t>
            </a:r>
            <a:r>
              <a:rPr lang="fr-CA" altLang="en-US" sz="2000">
                <a:solidFill>
                  <a:schemeClr val="tx2"/>
                </a:solidFill>
              </a:rPr>
              <a:t>.</a:t>
            </a:r>
          </a:p>
          <a:p>
            <a:pPr algn="just">
              <a:spcBef>
                <a:spcPct val="50000"/>
              </a:spcBef>
            </a:pPr>
            <a:r>
              <a:rPr lang="fr-CA" altLang="en-US" sz="2000">
                <a:solidFill>
                  <a:schemeClr val="tx2"/>
                </a:solidFill>
              </a:rPr>
              <a:t>Pyruvate + ATP +Pi </a:t>
            </a:r>
            <a:r>
              <a:rPr lang="fr-CA" altLang="en-US" sz="2000">
                <a:solidFill>
                  <a:schemeClr val="tx2"/>
                </a:solidFill>
                <a:sym typeface="Symbol" panose="05050102010706020507" pitchFamily="18" charset="2"/>
              </a:rPr>
              <a:t> PEP + AMP + PPi</a:t>
            </a:r>
          </a:p>
          <a:p>
            <a:pPr algn="just">
              <a:spcBef>
                <a:spcPct val="50000"/>
              </a:spcBef>
            </a:pPr>
            <a:r>
              <a:rPr lang="fr-CA" altLang="en-US" sz="2000">
                <a:solidFill>
                  <a:schemeClr val="tx2"/>
                </a:solidFill>
                <a:sym typeface="Symbol" panose="05050102010706020507" pitchFamily="18" charset="2"/>
              </a:rPr>
              <a:t>Enzyme: pyruvate dikinase, enzyme dont la réaction est inhi</a:t>
            </a:r>
            <a:r>
              <a:rPr lang="en-US" sz="2000"/>
              <a:t>bée par les basses temperatures, d’où la sensibilié des plantes C4 au froid</a:t>
            </a:r>
            <a:endParaRPr lang="fr-CA" altLang="en-US" sz="2000">
              <a:solidFill>
                <a:schemeClr val="tx2"/>
              </a:solidFill>
              <a:sym typeface="Symbol" panose="05050102010706020507" pitchFamily="18" charset="2"/>
            </a:endParaRPr>
          </a:p>
        </p:txBody>
      </p:sp>
    </p:spTree>
    <p:extLst>
      <p:ext uri="{BB962C8B-B14F-4D97-AF65-F5344CB8AC3E}">
        <p14:creationId xmlns:p14="http://schemas.microsoft.com/office/powerpoint/2010/main" val="2742698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BC7E-DBF1-411F-8BCC-4E2FB3A8D030}"/>
              </a:ext>
            </a:extLst>
          </p:cNvPr>
          <p:cNvSpPr>
            <a:spLocks noGrp="1"/>
          </p:cNvSpPr>
          <p:nvPr>
            <p:ph type="title"/>
          </p:nvPr>
        </p:nvSpPr>
        <p:spPr>
          <a:xfrm>
            <a:off x="838200" y="1315178"/>
            <a:ext cx="10515600" cy="3309253"/>
          </a:xfrm>
        </p:spPr>
        <p:txBody>
          <a:bodyPr>
            <a:noAutofit/>
          </a:bodyPr>
          <a:lstStyle/>
          <a:p>
            <a:r>
              <a:rPr lang="en-US" sz="2400">
                <a:latin typeface="+mn-lt"/>
              </a:rPr>
              <a:t>La photosynthèse en C4 implique </a:t>
            </a:r>
            <a:r>
              <a:rPr lang="en-US" sz="2400">
                <a:solidFill>
                  <a:srgbClr val="FF0000"/>
                </a:solidFill>
                <a:latin typeface="+mn-lt"/>
              </a:rPr>
              <a:t>2 carboxylases </a:t>
            </a:r>
            <a:r>
              <a:rPr lang="en-US" sz="2400">
                <a:latin typeface="+mn-lt"/>
              </a:rPr>
              <a:t>qui </a:t>
            </a:r>
            <a:r>
              <a:rPr lang="en-US" sz="2400">
                <a:solidFill>
                  <a:srgbClr val="FF0000"/>
                </a:solidFill>
                <a:latin typeface="+mn-lt"/>
              </a:rPr>
              <a:t>fonctionnent en série</a:t>
            </a:r>
            <a:r>
              <a:rPr lang="en-US" sz="2400">
                <a:latin typeface="+mn-lt"/>
              </a:rPr>
              <a:t>:</a:t>
            </a:r>
            <a:br>
              <a:rPr lang="en-US" sz="2400">
                <a:latin typeface="+mn-lt"/>
              </a:rPr>
            </a:br>
            <a:r>
              <a:rPr lang="en-US" sz="2400">
                <a:latin typeface="+mn-lt"/>
              </a:rPr>
              <a:t>- la PEP carboxylase (trés affine pour le CO2) dans le mésophylle</a:t>
            </a:r>
            <a:br>
              <a:rPr lang="en-US" sz="2400">
                <a:latin typeface="+mn-lt"/>
              </a:rPr>
            </a:br>
            <a:r>
              <a:rPr lang="en-US" sz="2400">
                <a:latin typeface="+mn-lt"/>
              </a:rPr>
              <a:t>- la Rubisco située dans le stroma des chloroplates des cellules de la gaine fasciculaire</a:t>
            </a:r>
            <a:br>
              <a:rPr lang="en-US" sz="2400">
                <a:latin typeface="+mn-lt"/>
              </a:rPr>
            </a:br>
            <a:br>
              <a:rPr lang="en-US" sz="2400">
                <a:latin typeface="+mn-lt"/>
              </a:rPr>
            </a:br>
            <a:r>
              <a:rPr lang="en-US" sz="2400">
                <a:latin typeface="+mn-lt"/>
              </a:rPr>
              <a:t>ce qui permet une meilleure efficacité d’assimilation du CO2 atmosphérique</a:t>
            </a:r>
            <a:br>
              <a:rPr lang="en-US" sz="2400">
                <a:latin typeface="+mn-lt"/>
              </a:rPr>
            </a:br>
            <a:r>
              <a:rPr lang="en-US" sz="2400">
                <a:latin typeface="+mn-lt"/>
              </a:rPr>
              <a:t>PEP carboxylase +++ affine du CO2</a:t>
            </a:r>
            <a:br>
              <a:rPr lang="en-US" sz="2400">
                <a:latin typeface="+mn-lt"/>
              </a:rPr>
            </a:br>
            <a:r>
              <a:rPr lang="en-US" sz="2400">
                <a:latin typeface="+mn-lt"/>
              </a:rPr>
              <a:t>élévation de la teneur en CO2 au niveau des sites catalytiques de la Rubisco (augmentation de l’activité carboxylase de la Rubisco)</a:t>
            </a:r>
            <a:br>
              <a:rPr lang="en-US" sz="2400">
                <a:latin typeface="+mn-lt"/>
              </a:rPr>
            </a:br>
            <a:r>
              <a:rPr lang="en-US" sz="2400">
                <a:latin typeface="+mn-lt"/>
              </a:rPr>
              <a:t>Diminution de la photorespiration (activité oxygenase de la Rubisco est réduite)</a:t>
            </a:r>
            <a:br>
              <a:rPr lang="en-US" sz="2400">
                <a:latin typeface="+mn-lt"/>
              </a:rPr>
            </a:br>
            <a:br>
              <a:rPr lang="en-US" sz="2400">
                <a:latin typeface="+mn-lt"/>
              </a:rPr>
            </a:br>
            <a:r>
              <a:rPr lang="en-US" sz="2400">
                <a:latin typeface="+mn-lt"/>
              </a:rPr>
              <a:t>Recherche sur le transfert du système photosynthétique de type C4 aux plantes de type C3 (comme le riz).</a:t>
            </a:r>
            <a:br>
              <a:rPr lang="en-US" sz="2400">
                <a:latin typeface="+mn-lt"/>
              </a:rPr>
            </a:br>
            <a:endParaRPr lang="en-US" sz="2400">
              <a:latin typeface="+mn-lt"/>
            </a:endParaRPr>
          </a:p>
        </p:txBody>
      </p:sp>
    </p:spTree>
    <p:extLst>
      <p:ext uri="{BB962C8B-B14F-4D97-AF65-F5344CB8AC3E}">
        <p14:creationId xmlns:p14="http://schemas.microsoft.com/office/powerpoint/2010/main" val="685791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4.2 Modalités du métabolisme de type CAM</a:t>
            </a:r>
          </a:p>
        </p:txBody>
      </p:sp>
      <p:sp>
        <p:nvSpPr>
          <p:cNvPr id="3" name="TextBox 2">
            <a:extLst>
              <a:ext uri="{FF2B5EF4-FFF2-40B4-BE49-F238E27FC236}">
                <a16:creationId xmlns:a16="http://schemas.microsoft.com/office/drawing/2014/main" id="{133F6784-78CA-4160-A142-0DBBDB91AEE8}"/>
              </a:ext>
            </a:extLst>
          </p:cNvPr>
          <p:cNvSpPr txBox="1"/>
          <p:nvPr/>
        </p:nvSpPr>
        <p:spPr>
          <a:xfrm>
            <a:off x="604008" y="1493240"/>
            <a:ext cx="11325138" cy="2031325"/>
          </a:xfrm>
          <a:prstGeom prst="rect">
            <a:avLst/>
          </a:prstGeom>
          <a:noFill/>
        </p:spPr>
        <p:txBody>
          <a:bodyPr wrap="square" rtlCol="0">
            <a:spAutoFit/>
          </a:bodyPr>
          <a:lstStyle/>
          <a:p>
            <a:r>
              <a:rPr lang="en-US"/>
              <a:t>Chez les plantes grasses ou plantes à méta</a:t>
            </a:r>
            <a:r>
              <a:rPr lang="en-US" b="0" i="0">
                <a:solidFill>
                  <a:srgbClr val="000000"/>
                </a:solidFill>
                <a:effectLst/>
              </a:rPr>
              <a:t>bolisme acide (Crassulacean Acid Metabolism = CAM), presence aussi d’un </a:t>
            </a:r>
            <a:r>
              <a:rPr lang="en-US" b="1" i="0">
                <a:solidFill>
                  <a:srgbClr val="000000"/>
                </a:solidFill>
                <a:effectLst/>
              </a:rPr>
              <a:t>système à double carboxylation séquentiel par la PEP carboxylase et la Rubisco </a:t>
            </a:r>
            <a:r>
              <a:rPr lang="en-US" b="0" i="0" u="sng">
                <a:solidFill>
                  <a:srgbClr val="000000"/>
                </a:solidFill>
                <a:effectLst/>
              </a:rPr>
              <a:t>mais</a:t>
            </a:r>
            <a:r>
              <a:rPr lang="en-US" b="0" i="0">
                <a:solidFill>
                  <a:srgbClr val="000000"/>
                </a:solidFill>
                <a:effectLst/>
              </a:rPr>
              <a:t>:</a:t>
            </a:r>
          </a:p>
          <a:p>
            <a:r>
              <a:rPr lang="en-US">
                <a:solidFill>
                  <a:srgbClr val="000000"/>
                </a:solidFill>
              </a:rPr>
              <a:t>Séparation n’est pas dans l’espace (C4) mais dans le </a:t>
            </a:r>
            <a:r>
              <a:rPr lang="en-US" b="1">
                <a:solidFill>
                  <a:srgbClr val="000000"/>
                </a:solidFill>
              </a:rPr>
              <a:t>TEMPS</a:t>
            </a:r>
            <a:r>
              <a:rPr lang="en-US">
                <a:solidFill>
                  <a:srgbClr val="000000"/>
                </a:solidFill>
              </a:rPr>
              <a:t>.</a:t>
            </a:r>
          </a:p>
          <a:p>
            <a:endParaRPr lang="en-US">
              <a:solidFill>
                <a:srgbClr val="000000"/>
              </a:solidFill>
            </a:endParaRPr>
          </a:p>
          <a:p>
            <a:r>
              <a:rPr lang="en-US">
                <a:solidFill>
                  <a:srgbClr val="000000"/>
                </a:solidFill>
              </a:rPr>
              <a:t>Le CO2 fixé la nuit par la PEP car</a:t>
            </a:r>
            <a:r>
              <a:rPr lang="en-US" b="0" i="0">
                <a:solidFill>
                  <a:srgbClr val="000000"/>
                </a:solidFill>
                <a:effectLst/>
              </a:rPr>
              <a:t>boxylase</a:t>
            </a:r>
          </a:p>
          <a:p>
            <a:r>
              <a:rPr lang="en-US">
                <a:solidFill>
                  <a:srgbClr val="000000"/>
                </a:solidFill>
              </a:rPr>
              <a:t>Accumulaion du malate pendant la nuit</a:t>
            </a:r>
          </a:p>
          <a:p>
            <a:r>
              <a:rPr lang="en-US">
                <a:solidFill>
                  <a:srgbClr val="000000"/>
                </a:solidFill>
              </a:rPr>
              <a:t>Fixation du CO2 par la Ru</a:t>
            </a:r>
            <a:r>
              <a:rPr lang="en-US" b="0" i="0">
                <a:solidFill>
                  <a:srgbClr val="000000"/>
                </a:solidFill>
                <a:effectLst/>
              </a:rPr>
              <a:t>bisco le jour</a:t>
            </a:r>
            <a:endParaRPr lang="en-US"/>
          </a:p>
        </p:txBody>
      </p:sp>
    </p:spTree>
    <p:extLst>
      <p:ext uri="{BB962C8B-B14F-4D97-AF65-F5344CB8AC3E}">
        <p14:creationId xmlns:p14="http://schemas.microsoft.com/office/powerpoint/2010/main" val="16389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04925" y="4685526"/>
            <a:ext cx="808672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B3B3B"/>
                </a:solidFill>
                <a:effectLst/>
                <a:latin typeface="Verdana" panose="020B0604030504040204" pitchFamily="34" charset="0"/>
              </a:rPr>
              <a:t>  </a:t>
            </a:r>
            <a:br>
              <a:rPr kumimoji="0" lang="en-US" altLang="en-US" sz="15700" b="0" i="0" u="none" strike="noStrike" cap="none" normalizeH="0" baseline="0" dirty="0">
                <a:ln>
                  <a:noFill/>
                </a:ln>
                <a:solidFill>
                  <a:srgbClr val="3B3B3B"/>
                </a:solidFill>
                <a:effectLst/>
                <a:latin typeface="Verdana" panose="020B0604030504040204" pitchFamily="34" charset="0"/>
              </a:rPr>
            </a:br>
            <a:r>
              <a:rPr kumimoji="0" lang="en-US" altLang="en-US" sz="900" b="1" i="1" u="none" strike="noStrike" cap="none" normalizeH="0" baseline="0" dirty="0" err="1">
                <a:ln>
                  <a:noFill/>
                </a:ln>
                <a:solidFill>
                  <a:srgbClr val="3B3B3B"/>
                </a:solidFill>
                <a:effectLst/>
                <a:latin typeface="Verdana" panose="020B0604030504040204" pitchFamily="34" charset="0"/>
              </a:rPr>
              <a:t>Schéma</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très</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simplifié</a:t>
            </a:r>
            <a:r>
              <a:rPr kumimoji="0" lang="en-US" altLang="en-US" sz="900" b="1" i="1" u="none" strike="noStrike" cap="none" normalizeH="0" baseline="0" dirty="0">
                <a:ln>
                  <a:noFill/>
                </a:ln>
                <a:solidFill>
                  <a:srgbClr val="3B3B3B"/>
                </a:solidFill>
                <a:effectLst/>
                <a:latin typeface="Verdana" panose="020B0604030504040204" pitchFamily="34" charset="0"/>
              </a:rPr>
              <a:t> du </a:t>
            </a:r>
            <a:r>
              <a:rPr kumimoji="0" lang="en-US" altLang="en-US" sz="900" b="1" i="1" u="none" strike="noStrike" cap="none" normalizeH="0" baseline="0" dirty="0" err="1">
                <a:ln>
                  <a:noFill/>
                </a:ln>
                <a:solidFill>
                  <a:srgbClr val="3B3B3B"/>
                </a:solidFill>
                <a:effectLst/>
                <a:latin typeface="Verdana" panose="020B0604030504040204" pitchFamily="34" charset="0"/>
              </a:rPr>
              <a:t>métabolisme</a:t>
            </a:r>
            <a:r>
              <a:rPr kumimoji="0" lang="en-US" altLang="en-US" sz="900" b="1" i="1" u="none" strike="noStrike" cap="none" normalizeH="0" baseline="0" dirty="0">
                <a:ln>
                  <a:noFill/>
                </a:ln>
                <a:solidFill>
                  <a:srgbClr val="3B3B3B"/>
                </a:solidFill>
                <a:effectLst/>
                <a:latin typeface="Verdana" panose="020B0604030504040204" pitchFamily="34" charset="0"/>
              </a:rPr>
              <a:t> CAM </a:t>
            </a:r>
            <a:r>
              <a:rPr kumimoji="0" lang="en-US" altLang="en-US" sz="900" b="1" i="1" u="none" strike="noStrike" cap="none" normalizeH="0" baseline="0" dirty="0" err="1">
                <a:ln>
                  <a:noFill/>
                </a:ln>
                <a:solidFill>
                  <a:srgbClr val="3B3B3B"/>
                </a:solidFill>
                <a:effectLst/>
                <a:latin typeface="Verdana" panose="020B0604030504040204" pitchFamily="34" charset="0"/>
              </a:rPr>
              <a:t>montrant</a:t>
            </a:r>
            <a:r>
              <a:rPr kumimoji="0" lang="en-US" altLang="en-US" sz="900" b="1" i="1" u="none" strike="noStrike" cap="none" normalizeH="0" baseline="0" dirty="0">
                <a:ln>
                  <a:noFill/>
                </a:ln>
                <a:solidFill>
                  <a:srgbClr val="3B3B3B"/>
                </a:solidFill>
                <a:effectLst/>
                <a:latin typeface="Verdana" panose="020B0604030504040204" pitchFamily="34" charset="0"/>
              </a:rPr>
              <a:t> la </a:t>
            </a:r>
            <a:r>
              <a:rPr kumimoji="0" lang="en-US" altLang="en-US" sz="900" b="1" i="1" u="none" strike="noStrike" cap="none" normalizeH="0" baseline="0" dirty="0" err="1">
                <a:ln>
                  <a:noFill/>
                </a:ln>
                <a:solidFill>
                  <a:srgbClr val="3B3B3B"/>
                </a:solidFill>
                <a:effectLst/>
                <a:latin typeface="Verdana" panose="020B0604030504040204" pitchFamily="34" charset="0"/>
              </a:rPr>
              <a:t>disjonction</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dans</a:t>
            </a:r>
            <a:r>
              <a:rPr kumimoji="0" lang="en-US" altLang="en-US" sz="900" b="1" i="1" u="none" strike="noStrike" cap="none" normalizeH="0" baseline="0" dirty="0">
                <a:ln>
                  <a:noFill/>
                </a:ln>
                <a:solidFill>
                  <a:srgbClr val="3B3B3B"/>
                </a:solidFill>
                <a:effectLst/>
                <a:latin typeface="Verdana" panose="020B0604030504040204" pitchFamily="34" charset="0"/>
              </a:rPr>
              <a:t> le temps de </a:t>
            </a:r>
            <a:r>
              <a:rPr kumimoji="0" lang="en-US" altLang="en-US" sz="900" b="1" i="1" u="none" strike="noStrike" cap="none" normalizeH="0" baseline="0" dirty="0" err="1">
                <a:ln>
                  <a:noFill/>
                </a:ln>
                <a:solidFill>
                  <a:srgbClr val="3B3B3B"/>
                </a:solidFill>
                <a:effectLst/>
                <a:latin typeface="Verdana" panose="020B0604030504040204" pitchFamily="34" charset="0"/>
              </a:rPr>
              <a:t>l'ncorporation</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primaire</a:t>
            </a:r>
            <a:r>
              <a:rPr kumimoji="0" lang="en-US" altLang="en-US" sz="900" b="1" i="1" u="none" strike="noStrike" cap="none" normalizeH="0" baseline="0" dirty="0">
                <a:ln>
                  <a:noFill/>
                </a:ln>
                <a:solidFill>
                  <a:srgbClr val="3B3B3B"/>
                </a:solidFill>
                <a:effectLst/>
                <a:latin typeface="Verdana" panose="020B0604030504040204" pitchFamily="34" charset="0"/>
              </a:rPr>
              <a:t> du CO</a:t>
            </a:r>
            <a:r>
              <a:rPr kumimoji="0" lang="en-US" altLang="en-US" sz="600" b="1" i="1" u="none" strike="noStrike" cap="none" normalizeH="0" baseline="-30000" dirty="0">
                <a:ln>
                  <a:noFill/>
                </a:ln>
                <a:solidFill>
                  <a:srgbClr val="3B3B3B"/>
                </a:solidFill>
                <a:effectLst/>
                <a:latin typeface="Verdana" panose="020B0604030504040204" pitchFamily="34" charset="0"/>
              </a:rPr>
              <a:t>2</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dans</a:t>
            </a:r>
            <a:r>
              <a:rPr kumimoji="0" lang="en-US" altLang="en-US" sz="900" b="1" i="1" u="none" strike="noStrike" cap="none" normalizeH="0" baseline="0" dirty="0">
                <a:ln>
                  <a:noFill/>
                </a:ln>
                <a:solidFill>
                  <a:srgbClr val="3B3B3B"/>
                </a:solidFill>
                <a:effectLst/>
                <a:latin typeface="Verdana" panose="020B0604030504040204" pitchFamily="34" charset="0"/>
              </a:rPr>
              <a:t> un </a:t>
            </a:r>
            <a:r>
              <a:rPr kumimoji="0" lang="en-US" altLang="en-US" sz="900" b="1" i="1" u="none" strike="noStrike" cap="none" normalizeH="0" baseline="0" dirty="0" err="1">
                <a:ln>
                  <a:noFill/>
                </a:ln>
                <a:solidFill>
                  <a:srgbClr val="3B3B3B"/>
                </a:solidFill>
                <a:effectLst/>
                <a:latin typeface="Verdana" panose="020B0604030504040204" pitchFamily="34" charset="0"/>
              </a:rPr>
              <a:t>composé</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en</a:t>
            </a:r>
            <a:r>
              <a:rPr kumimoji="0" lang="en-US" altLang="en-US" sz="900" b="1" i="1" u="none" strike="noStrike" cap="none" normalizeH="0" baseline="0" dirty="0">
                <a:ln>
                  <a:noFill/>
                </a:ln>
                <a:solidFill>
                  <a:srgbClr val="3B3B3B"/>
                </a:solidFill>
                <a:effectLst/>
                <a:latin typeface="Verdana" panose="020B0604030504040204" pitchFamily="34" charset="0"/>
              </a:rPr>
              <a:t> C4, le malate (la </a:t>
            </a:r>
            <a:r>
              <a:rPr kumimoji="0" lang="en-US" altLang="en-US" sz="900" b="1" i="1" u="none" strike="noStrike" cap="none" normalizeH="0" baseline="0" dirty="0" err="1">
                <a:ln>
                  <a:noFill/>
                </a:ln>
                <a:solidFill>
                  <a:srgbClr val="3B3B3B"/>
                </a:solidFill>
                <a:effectLst/>
                <a:latin typeface="Verdana" panose="020B0604030504040204" pitchFamily="34" charset="0"/>
              </a:rPr>
              <a:t>nuit</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stomates</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ouverts</a:t>
            </a:r>
            <a:r>
              <a:rPr kumimoji="0" lang="en-US" altLang="en-US" sz="900" b="1" i="1" u="none" strike="noStrike" cap="none" normalizeH="0" baseline="0" dirty="0">
                <a:ln>
                  <a:noFill/>
                </a:ln>
                <a:solidFill>
                  <a:srgbClr val="3B3B3B"/>
                </a:solidFill>
                <a:effectLst/>
                <a:latin typeface="Verdana" panose="020B0604030504040204" pitchFamily="34" charset="0"/>
              </a:rPr>
              <a:t>) et </a:t>
            </a:r>
            <a:r>
              <a:rPr kumimoji="0" lang="en-US" altLang="en-US" sz="900" b="1" i="1" u="none" strike="noStrike" cap="none" normalizeH="0" baseline="0" dirty="0" err="1">
                <a:ln>
                  <a:noFill/>
                </a:ln>
                <a:solidFill>
                  <a:srgbClr val="3B3B3B"/>
                </a:solidFill>
                <a:effectLst/>
                <a:latin typeface="Verdana" panose="020B0604030504040204" pitchFamily="34" charset="0"/>
              </a:rPr>
              <a:t>l'incorporation</a:t>
            </a:r>
            <a:r>
              <a:rPr kumimoji="0" lang="en-US" altLang="en-US" sz="900" b="1" i="1" u="none" strike="noStrike" cap="none" normalizeH="0" baseline="0" dirty="0">
                <a:ln>
                  <a:noFill/>
                </a:ln>
                <a:solidFill>
                  <a:srgbClr val="3B3B3B"/>
                </a:solidFill>
                <a:effectLst/>
                <a:latin typeface="Verdana" panose="020B0604030504040204" pitchFamily="34" charset="0"/>
              </a:rPr>
              <a:t> finale du CO</a:t>
            </a:r>
            <a:r>
              <a:rPr kumimoji="0" lang="en-US" altLang="en-US" sz="600" b="1" i="1" u="none" strike="noStrike" cap="none" normalizeH="0" baseline="-30000" dirty="0">
                <a:ln>
                  <a:noFill/>
                </a:ln>
                <a:solidFill>
                  <a:srgbClr val="3B3B3B"/>
                </a:solidFill>
                <a:effectLst/>
                <a:latin typeface="Verdana" panose="020B0604030504040204" pitchFamily="34" charset="0"/>
              </a:rPr>
              <a:t>2</a:t>
            </a:r>
            <a:r>
              <a:rPr kumimoji="0" lang="en-US" altLang="en-US" sz="900" b="1" i="1" u="none" strike="noStrike" cap="none" normalizeH="0" baseline="0" dirty="0">
                <a:ln>
                  <a:noFill/>
                </a:ln>
                <a:solidFill>
                  <a:srgbClr val="3B3B3B"/>
                </a:solidFill>
                <a:effectLst/>
                <a:latin typeface="Verdana" panose="020B0604030504040204" pitchFamily="34" charset="0"/>
              </a:rPr>
              <a:t> par le cycle de Calvin (le jour, grâce à la lumière, </a:t>
            </a:r>
            <a:r>
              <a:rPr kumimoji="0" lang="en-US" altLang="en-US" sz="900" b="1" i="1" u="none" strike="noStrike" cap="none" normalizeH="0" baseline="0" dirty="0" err="1">
                <a:ln>
                  <a:noFill/>
                </a:ln>
                <a:solidFill>
                  <a:srgbClr val="3B3B3B"/>
                </a:solidFill>
                <a:effectLst/>
                <a:latin typeface="Verdana" panose="020B0604030504040204" pitchFamily="34" charset="0"/>
              </a:rPr>
              <a:t>stomates</a:t>
            </a:r>
            <a:r>
              <a:rPr kumimoji="0" lang="en-US" altLang="en-US" sz="900" b="1" i="1" u="none" strike="noStrike" cap="none" normalizeH="0" baseline="0" dirty="0">
                <a:ln>
                  <a:noFill/>
                </a:ln>
                <a:solidFill>
                  <a:srgbClr val="3B3B3B"/>
                </a:solidFill>
                <a:effectLst/>
                <a:latin typeface="Verdana" panose="020B0604030504040204" pitchFamily="34" charset="0"/>
              </a:rPr>
              <a:t> </a:t>
            </a:r>
            <a:r>
              <a:rPr kumimoji="0" lang="en-US" altLang="en-US" sz="900" b="1" i="1" u="none" strike="noStrike" cap="none" normalizeH="0" baseline="0" dirty="0" err="1">
                <a:ln>
                  <a:noFill/>
                </a:ln>
                <a:solidFill>
                  <a:srgbClr val="3B3B3B"/>
                </a:solidFill>
                <a:effectLst/>
                <a:latin typeface="Verdana" panose="020B0604030504040204" pitchFamily="34" charset="0"/>
              </a:rPr>
              <a:t>fermés</a:t>
            </a:r>
            <a:r>
              <a:rPr kumimoji="0" lang="en-US" altLang="en-US" sz="900" b="1" i="1" u="none" strike="noStrike" cap="none" normalizeH="0" baseline="0" dirty="0">
                <a:ln>
                  <a:noFill/>
                </a:ln>
                <a:solidFill>
                  <a:srgbClr val="3B3B3B"/>
                </a:solidFill>
                <a:effectLst/>
                <a:latin typeface="Verdana" panose="020B0604030504040204" pitchFamily="34" charset="0"/>
              </a:rPr>
              <a:t>).</a:t>
            </a:r>
            <a:endParaRPr kumimoji="0" lang="en-US" altLang="en-US" sz="800" b="0" i="0" u="none" strike="noStrike" cap="none" normalizeH="0" baseline="0" dirty="0">
              <a:ln>
                <a:noFill/>
              </a:ln>
              <a:solidFill>
                <a:schemeClr val="tx1"/>
              </a:solidFill>
              <a:effectLst/>
            </a:endParaRPr>
          </a:p>
        </p:txBody>
      </p:sp>
      <p:pic>
        <p:nvPicPr>
          <p:cNvPr id="2050" name="Picture 2" descr="https://rnbio.upmc.fr/sites/default/files/doc/field/image/CA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612900"/>
            <a:ext cx="444817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59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rnbio.upmc.fr/sites/default/files/doc/field/image/CA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52400"/>
            <a:ext cx="4857750" cy="6748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82357" y="78472"/>
            <a:ext cx="4876800" cy="1107996"/>
          </a:xfrm>
          <a:prstGeom prst="rect">
            <a:avLst/>
          </a:prstGeom>
          <a:noFill/>
        </p:spPr>
        <p:txBody>
          <a:bodyPr wrap="square" rtlCol="0">
            <a:spAutoFit/>
          </a:bodyPr>
          <a:lstStyle/>
          <a:p>
            <a:r>
              <a:rPr lang="en-US" altLang="en-US" b="1" i="1" dirty="0">
                <a:solidFill>
                  <a:srgbClr val="3B3B3B"/>
                </a:solidFill>
                <a:latin typeface="Verdana" panose="020B0604030504040204" pitchFamily="34" charset="0"/>
              </a:rPr>
              <a:t> </a:t>
            </a:r>
            <a:br>
              <a:rPr lang="en-US" altLang="en-US" sz="76600" b="1" i="1" dirty="0">
                <a:solidFill>
                  <a:srgbClr val="3B3B3B"/>
                </a:solidFill>
                <a:latin typeface="Verdana" panose="020B0604030504040204" pitchFamily="34" charset="0"/>
              </a:rPr>
            </a:br>
            <a:r>
              <a:rPr lang="en-US" altLang="en-US" sz="1200" b="1" i="1" dirty="0" err="1">
                <a:solidFill>
                  <a:srgbClr val="3B3B3B"/>
                </a:solidFill>
                <a:latin typeface="Verdana" panose="020B0604030504040204" pitchFamily="34" charset="0"/>
              </a:rPr>
              <a:t>Schéma</a:t>
            </a:r>
            <a:r>
              <a:rPr lang="en-US" altLang="en-US" sz="1200" b="1" i="1" dirty="0">
                <a:solidFill>
                  <a:srgbClr val="3B3B3B"/>
                </a:solidFill>
                <a:latin typeface="Verdana" panose="020B0604030504040204" pitchFamily="34" charset="0"/>
              </a:rPr>
              <a:t> plus </a:t>
            </a:r>
            <a:r>
              <a:rPr lang="en-US" altLang="en-US" sz="1200" b="1" i="1" dirty="0" err="1">
                <a:solidFill>
                  <a:srgbClr val="3B3B3B"/>
                </a:solidFill>
                <a:latin typeface="Verdana" panose="020B0604030504040204" pitchFamily="34" charset="0"/>
              </a:rPr>
              <a:t>détaillé</a:t>
            </a:r>
            <a:r>
              <a:rPr lang="en-US" altLang="en-US" sz="1200" b="1" i="1" dirty="0">
                <a:solidFill>
                  <a:srgbClr val="3B3B3B"/>
                </a:solidFill>
                <a:latin typeface="Verdana" panose="020B0604030504040204" pitchFamily="34" charset="0"/>
              </a:rPr>
              <a:t> du </a:t>
            </a:r>
            <a:r>
              <a:rPr lang="en-US" altLang="en-US" sz="1200" b="1" i="1" dirty="0" err="1">
                <a:solidFill>
                  <a:srgbClr val="3B3B3B"/>
                </a:solidFill>
                <a:latin typeface="Verdana" panose="020B0604030504040204" pitchFamily="34" charset="0"/>
              </a:rPr>
              <a:t>métabolisme</a:t>
            </a:r>
            <a:r>
              <a:rPr lang="en-US" altLang="en-US" sz="1200" b="1" i="1" dirty="0">
                <a:solidFill>
                  <a:srgbClr val="3B3B3B"/>
                </a:solidFill>
                <a:latin typeface="Verdana" panose="020B0604030504040204" pitchFamily="34" charset="0"/>
              </a:rPr>
              <a:t> CAM. Tout se </a:t>
            </a:r>
            <a:r>
              <a:rPr lang="en-US" altLang="en-US" sz="1200" b="1" i="1" dirty="0" err="1">
                <a:solidFill>
                  <a:srgbClr val="3B3B3B"/>
                </a:solidFill>
                <a:latin typeface="Verdana" panose="020B0604030504040204" pitchFamily="34" charset="0"/>
              </a:rPr>
              <a:t>passe</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dans</a:t>
            </a:r>
            <a:r>
              <a:rPr lang="en-US" altLang="en-US" sz="1200" b="1" i="1" dirty="0">
                <a:solidFill>
                  <a:srgbClr val="3B3B3B"/>
                </a:solidFill>
                <a:latin typeface="Verdana" panose="020B0604030504040204" pitchFamily="34" charset="0"/>
              </a:rPr>
              <a:t> la </a:t>
            </a:r>
            <a:r>
              <a:rPr lang="en-US" altLang="en-US" sz="1200" b="1" i="1" dirty="0" err="1">
                <a:solidFill>
                  <a:srgbClr val="3B3B3B"/>
                </a:solidFill>
                <a:latin typeface="Verdana" panose="020B0604030504040204" pitchFamily="34" charset="0"/>
              </a:rPr>
              <a:t>même</a:t>
            </a:r>
            <a:r>
              <a:rPr lang="en-US" altLang="en-US" sz="1200" b="1" i="1" dirty="0">
                <a:solidFill>
                  <a:srgbClr val="3B3B3B"/>
                </a:solidFill>
                <a:latin typeface="Verdana" panose="020B0604030504040204" pitchFamily="34" charset="0"/>
              </a:rPr>
              <a:t> cellule du </a:t>
            </a:r>
            <a:r>
              <a:rPr lang="en-US" altLang="en-US" sz="1200" b="1" i="1" dirty="0" err="1">
                <a:solidFill>
                  <a:srgbClr val="3B3B3B"/>
                </a:solidFill>
                <a:latin typeface="Verdana" panose="020B0604030504040204" pitchFamily="34" charset="0"/>
              </a:rPr>
              <a:t>mesophylle</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mais</a:t>
            </a:r>
            <a:r>
              <a:rPr lang="en-US" altLang="en-US" sz="1200" b="1" i="1" dirty="0">
                <a:solidFill>
                  <a:srgbClr val="3B3B3B"/>
                </a:solidFill>
                <a:latin typeface="Verdana" panose="020B0604030504040204" pitchFamily="34" charset="0"/>
              </a:rPr>
              <a:t> les </a:t>
            </a:r>
            <a:r>
              <a:rPr lang="en-US" altLang="en-US" sz="1200" b="1" i="1" dirty="0" err="1">
                <a:solidFill>
                  <a:srgbClr val="3B3B3B"/>
                </a:solidFill>
                <a:latin typeface="Verdana" panose="020B0604030504040204" pitchFamily="34" charset="0"/>
              </a:rPr>
              <a:t>événements</a:t>
            </a:r>
            <a:r>
              <a:rPr lang="en-US" altLang="en-US" sz="1200" b="1" i="1" dirty="0">
                <a:solidFill>
                  <a:srgbClr val="3B3B3B"/>
                </a:solidFill>
                <a:latin typeface="Verdana" panose="020B0604030504040204" pitchFamily="34" charset="0"/>
              </a:rPr>
              <a:t> qui se </a:t>
            </a:r>
            <a:r>
              <a:rPr lang="en-US" altLang="en-US" sz="1200" b="1" i="1" dirty="0" err="1">
                <a:solidFill>
                  <a:srgbClr val="3B3B3B"/>
                </a:solidFill>
                <a:latin typeface="Verdana" panose="020B0604030504040204" pitchFamily="34" charset="0"/>
              </a:rPr>
              <a:t>déroulent</a:t>
            </a:r>
            <a:r>
              <a:rPr lang="en-US" altLang="en-US" sz="1200" b="1" i="1" dirty="0">
                <a:solidFill>
                  <a:srgbClr val="3B3B3B"/>
                </a:solidFill>
                <a:latin typeface="Verdana" panose="020B0604030504040204" pitchFamily="34" charset="0"/>
              </a:rPr>
              <a:t> la </a:t>
            </a:r>
            <a:r>
              <a:rPr lang="en-US" altLang="en-US" sz="1200" b="1" i="1" dirty="0" err="1">
                <a:solidFill>
                  <a:srgbClr val="3B3B3B"/>
                </a:solidFill>
                <a:latin typeface="Verdana" panose="020B0604030504040204" pitchFamily="34" charset="0"/>
              </a:rPr>
              <a:t>nuit</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ont</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été</a:t>
            </a:r>
            <a:r>
              <a:rPr lang="en-US" altLang="en-US" sz="1200" b="1" i="1" dirty="0">
                <a:solidFill>
                  <a:srgbClr val="3B3B3B"/>
                </a:solidFill>
                <a:latin typeface="Verdana" panose="020B0604030504040204" pitchFamily="34" charset="0"/>
              </a:rPr>
              <a:t> </a:t>
            </a:r>
            <a:r>
              <a:rPr lang="en-US" altLang="en-US" sz="1200" b="1" i="1" dirty="0" err="1">
                <a:solidFill>
                  <a:srgbClr val="3B3B3B"/>
                </a:solidFill>
                <a:latin typeface="Verdana" panose="020B0604030504040204" pitchFamily="34" charset="0"/>
              </a:rPr>
              <a:t>placés</a:t>
            </a:r>
            <a:r>
              <a:rPr lang="en-US" altLang="en-US" sz="1200" b="1" i="1" dirty="0">
                <a:solidFill>
                  <a:srgbClr val="3B3B3B"/>
                </a:solidFill>
                <a:latin typeface="Verdana" panose="020B0604030504040204" pitchFamily="34" charset="0"/>
              </a:rPr>
              <a:t> sur des </a:t>
            </a:r>
            <a:r>
              <a:rPr lang="en-US" altLang="en-US" sz="1200" b="1" i="1" dirty="0" err="1">
                <a:solidFill>
                  <a:srgbClr val="3B3B3B"/>
                </a:solidFill>
                <a:latin typeface="Verdana" panose="020B0604030504040204" pitchFamily="34" charset="0"/>
              </a:rPr>
              <a:t>fonds</a:t>
            </a:r>
            <a:r>
              <a:rPr lang="en-US" altLang="en-US" sz="1200" b="1" i="1" dirty="0">
                <a:solidFill>
                  <a:srgbClr val="3B3B3B"/>
                </a:solidFill>
                <a:latin typeface="Verdana" panose="020B0604030504040204" pitchFamily="34" charset="0"/>
              </a:rPr>
              <a:t> plus </a:t>
            </a:r>
            <a:r>
              <a:rPr lang="en-US" altLang="en-US" sz="1200" b="1" i="1" dirty="0" err="1">
                <a:solidFill>
                  <a:srgbClr val="3B3B3B"/>
                </a:solidFill>
                <a:latin typeface="Verdana" panose="020B0604030504040204" pitchFamily="34" charset="0"/>
              </a:rPr>
              <a:t>sombres</a:t>
            </a:r>
            <a:r>
              <a:rPr lang="en-US" altLang="en-US" sz="1200" b="1" i="1" dirty="0">
                <a:solidFill>
                  <a:srgbClr val="3B3B3B"/>
                </a:solidFill>
                <a:latin typeface="Verdana" panose="020B0604030504040204" pitchFamily="34" charset="0"/>
              </a:rPr>
              <a:t> (à gauche de la figure).</a:t>
            </a:r>
            <a:endParaRPr lang="en-US" sz="1200" dirty="0"/>
          </a:p>
        </p:txBody>
      </p:sp>
    </p:spTree>
    <p:extLst>
      <p:ext uri="{BB962C8B-B14F-4D97-AF65-F5344CB8AC3E}">
        <p14:creationId xmlns:p14="http://schemas.microsoft.com/office/powerpoint/2010/main" val="2088373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144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38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01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6012809" cy="1325563"/>
          </a:xfrm>
        </p:spPr>
        <p:txBody>
          <a:bodyPr>
            <a:normAutofit/>
          </a:bodyPr>
          <a:lstStyle/>
          <a:p>
            <a:r>
              <a:rPr lang="en-US" sz="2800">
                <a:latin typeface="+mn-lt"/>
              </a:rPr>
              <a:t>1. Mise en evidence des 1ers composés formés par la photosynthèse</a:t>
            </a:r>
          </a:p>
        </p:txBody>
      </p:sp>
      <p:graphicFrame>
        <p:nvGraphicFramePr>
          <p:cNvPr id="4" name="Table 3">
            <a:extLst>
              <a:ext uri="{FF2B5EF4-FFF2-40B4-BE49-F238E27FC236}">
                <a16:creationId xmlns:a16="http://schemas.microsoft.com/office/drawing/2014/main" id="{7CD5EA4D-5F9D-4EB2-965B-14676D0CAE09}"/>
              </a:ext>
            </a:extLst>
          </p:cNvPr>
          <p:cNvGraphicFramePr>
            <a:graphicFrameLocks noGrp="1"/>
          </p:cNvGraphicFramePr>
          <p:nvPr>
            <p:extLst>
              <p:ext uri="{D42A27DB-BD31-4B8C-83A1-F6EECF244321}">
                <p14:modId xmlns:p14="http://schemas.microsoft.com/office/powerpoint/2010/main" val="865632384"/>
              </p:ext>
            </p:extLst>
          </p:nvPr>
        </p:nvGraphicFramePr>
        <p:xfrm>
          <a:off x="6481893" y="4636883"/>
          <a:ext cx="5514714" cy="1737360"/>
        </p:xfrm>
        <a:graphic>
          <a:graphicData uri="http://schemas.openxmlformats.org/drawingml/2006/table">
            <a:tbl>
              <a:tblPr/>
              <a:tblGrid>
                <a:gridCol w="5514714">
                  <a:extLst>
                    <a:ext uri="{9D8B030D-6E8A-4147-A177-3AD203B41FA5}">
                      <a16:colId xmlns:a16="http://schemas.microsoft.com/office/drawing/2014/main" val="2845499221"/>
                    </a:ext>
                  </a:extLst>
                </a:gridCol>
              </a:tblGrid>
              <a:tr h="0">
                <a:tc>
                  <a:txBody>
                    <a:bodyPr/>
                    <a:lstStyle/>
                    <a:p>
                      <a:pPr algn="ctr"/>
                      <a:endParaRPr lang="en-US" dirty="0">
                        <a:effectLst/>
                        <a:latin typeface="Verdana" panose="020B0604030504040204" pitchFamily="34" charset="0"/>
                      </a:endParaRPr>
                    </a:p>
                  </a:txBody>
                  <a:tcPr anchor="ctr">
                    <a:lnL>
                      <a:noFill/>
                    </a:lnL>
                    <a:lnR>
                      <a:noFill/>
                    </a:lnR>
                    <a:lnT>
                      <a:noFill/>
                    </a:lnT>
                    <a:lnB>
                      <a:noFill/>
                    </a:lnB>
                    <a:solidFill>
                      <a:srgbClr val="FFFFCC"/>
                    </a:solidFill>
                  </a:tcPr>
                </a:tc>
                <a:extLst>
                  <a:ext uri="{0D108BD9-81ED-4DB2-BD59-A6C34878D82A}">
                    <a16:rowId xmlns:a16="http://schemas.microsoft.com/office/drawing/2014/main" val="1306579557"/>
                  </a:ext>
                </a:extLst>
              </a:tr>
              <a:tr h="0">
                <a:tc>
                  <a:txBody>
                    <a:bodyPr/>
                    <a:lstStyle/>
                    <a:p>
                      <a:pPr algn="l"/>
                      <a:r>
                        <a:rPr lang="fr-FR" sz="1400" b="1" dirty="0">
                          <a:solidFill>
                            <a:srgbClr val="000000"/>
                          </a:solidFill>
                          <a:effectLst/>
                          <a:latin typeface="Verdana" panose="020B0604030504040204" pitchFamily="34" charset="0"/>
                        </a:rPr>
                        <a:t>Expérience de Calvin, protocole expérimental.</a:t>
                      </a:r>
                      <a:br>
                        <a:rPr lang="fr-FR" sz="1400" dirty="0">
                          <a:effectLst/>
                          <a:latin typeface="Verdana" panose="020B0604030504040204" pitchFamily="34" charset="0"/>
                        </a:rPr>
                      </a:br>
                      <a:r>
                        <a:rPr lang="fr-FR" sz="1400" dirty="0">
                          <a:effectLst/>
                          <a:latin typeface="Verdana" panose="020B0604030504040204" pitchFamily="34" charset="0"/>
                        </a:rPr>
                        <a:t>E</a:t>
                      </a:r>
                      <a:r>
                        <a:rPr lang="fr-FR" sz="1400" dirty="0">
                          <a:solidFill>
                            <a:srgbClr val="000000"/>
                          </a:solidFill>
                          <a:effectLst/>
                          <a:latin typeface="Verdana" panose="020B0604030504040204" pitchFamily="34" charset="0"/>
                        </a:rPr>
                        <a:t>n fonction du débit de la pompe, on est capable très précisément de calculer le temps pendant lequel les chlorelles situées dans le serpentin ont été en contact avec le CO</a:t>
                      </a:r>
                      <a:r>
                        <a:rPr lang="fr-FR" sz="1400" baseline="-25000" dirty="0">
                          <a:solidFill>
                            <a:srgbClr val="000000"/>
                          </a:solidFill>
                          <a:effectLst/>
                          <a:latin typeface="Verdana" panose="020B0604030504040204" pitchFamily="34" charset="0"/>
                        </a:rPr>
                        <a:t>2</a:t>
                      </a:r>
                      <a:r>
                        <a:rPr lang="fr-FR" sz="1400" dirty="0">
                          <a:solidFill>
                            <a:srgbClr val="000000"/>
                          </a:solidFill>
                          <a:effectLst/>
                          <a:latin typeface="Verdana" panose="020B0604030504040204" pitchFamily="34" charset="0"/>
                        </a:rPr>
                        <a:t> radioactif avant d'être fixées par le méthanol bouillant.</a:t>
                      </a:r>
                      <a:endParaRPr lang="fr-FR" sz="1400" dirty="0">
                        <a:effectLst/>
                        <a:latin typeface="Verdana" panose="020B0604030504040204" pitchFamily="34" charset="0"/>
                      </a:endParaRPr>
                    </a:p>
                  </a:txBody>
                  <a:tcPr>
                    <a:lnL>
                      <a:noFill/>
                    </a:lnL>
                    <a:lnR>
                      <a:noFill/>
                    </a:lnR>
                    <a:lnT>
                      <a:noFill/>
                    </a:lnT>
                    <a:lnB>
                      <a:noFill/>
                    </a:lnB>
                    <a:solidFill>
                      <a:srgbClr val="FFFFCC"/>
                    </a:solidFill>
                  </a:tcPr>
                </a:tc>
                <a:extLst>
                  <a:ext uri="{0D108BD9-81ED-4DB2-BD59-A6C34878D82A}">
                    <a16:rowId xmlns:a16="http://schemas.microsoft.com/office/drawing/2014/main" val="1811864165"/>
                  </a:ext>
                </a:extLst>
              </a:tr>
            </a:tbl>
          </a:graphicData>
        </a:graphic>
      </p:graphicFrame>
      <p:pic>
        <p:nvPicPr>
          <p:cNvPr id="6" name="Picture 1" descr="http://www.snv.jussieu.fr/bmedia/Photosynthese-cours/image/calvin-protocole.gif">
            <a:extLst>
              <a:ext uri="{FF2B5EF4-FFF2-40B4-BE49-F238E27FC236}">
                <a16:creationId xmlns:a16="http://schemas.microsoft.com/office/drawing/2014/main" id="{87207CED-C659-49D8-9E2D-BD9177551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281" y="276878"/>
            <a:ext cx="3539636" cy="4710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B41133-3840-45DC-B8EC-A3A4EF98CFEF}"/>
              </a:ext>
            </a:extLst>
          </p:cNvPr>
          <p:cNvSpPr txBox="1"/>
          <p:nvPr/>
        </p:nvSpPr>
        <p:spPr>
          <a:xfrm>
            <a:off x="195393" y="1225689"/>
            <a:ext cx="6012809" cy="5355312"/>
          </a:xfrm>
          <a:prstGeom prst="rect">
            <a:avLst/>
          </a:prstGeom>
          <a:noFill/>
        </p:spPr>
        <p:txBody>
          <a:bodyPr wrap="square" rtlCol="0">
            <a:spAutoFit/>
          </a:bodyPr>
          <a:lstStyle/>
          <a:p>
            <a:r>
              <a:rPr lang="en-US"/>
              <a:t>Début 1950 experience de Calvin: Permet de mesurer et identifier les composés produits au cours de la photosynthèse par marquage au </a:t>
            </a:r>
            <a:r>
              <a:rPr lang="en-US" baseline="30000"/>
              <a:t>14</a:t>
            </a:r>
            <a:r>
              <a:rPr lang="en-US"/>
              <a:t>C</a:t>
            </a:r>
          </a:p>
          <a:p>
            <a:endParaRPr lang="en-US"/>
          </a:p>
          <a:p>
            <a:r>
              <a:rPr lang="en-US"/>
              <a:t>Mise au point d’un système de marquage par le </a:t>
            </a:r>
            <a:r>
              <a:rPr lang="en-US" baseline="30000"/>
              <a:t>14</a:t>
            </a:r>
            <a:r>
              <a:rPr lang="en-US"/>
              <a:t>C pendant des temps variables relativement courts sur des algues unicellulaires photosynthétiques (clorelles)</a:t>
            </a:r>
          </a:p>
          <a:p>
            <a:r>
              <a:rPr lang="en-US"/>
              <a:t>En presence de lumière</a:t>
            </a:r>
          </a:p>
          <a:p>
            <a:r>
              <a:rPr lang="en-US"/>
              <a:t>Ethanol bouillant: bloque les reactions métaboliques</a:t>
            </a:r>
          </a:p>
          <a:p>
            <a:endParaRPr lang="en-US"/>
          </a:p>
          <a:p>
            <a:r>
              <a:rPr lang="en-US"/>
              <a:t>Les constituants de l’extrait sont séparés par chromatographie bidimensionnelle puis le chromatogramme est radiographié.</a:t>
            </a:r>
          </a:p>
          <a:p>
            <a:r>
              <a:rPr lang="en-US"/>
              <a:t>Les taches obtenues indiquent la presence de produits métaboliques radiomarqués qui se sont formés durant le trajet dans le serpentin</a:t>
            </a:r>
          </a:p>
          <a:p>
            <a:r>
              <a:rPr lang="en-US"/>
              <a:t>Les radiochromatogrammes sont compares à des radiochromatogrammes témoins (connus ou colorés par différents réactifs chimiques spécifiques des acides organiques, acides amines, sucres +/- phosphorylés …) </a:t>
            </a:r>
          </a:p>
        </p:txBody>
      </p:sp>
      <p:pic>
        <p:nvPicPr>
          <p:cNvPr id="9" name="Picture 3" descr="http://www.snv.jussieu.fr/bmedia/Photosynthese-cours/image/calvin-chromato3.gif">
            <a:extLst>
              <a:ext uri="{FF2B5EF4-FFF2-40B4-BE49-F238E27FC236}">
                <a16:creationId xmlns:a16="http://schemas.microsoft.com/office/drawing/2014/main" id="{D26B1F57-0374-464B-B5FE-EA0451AA3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846" y="2428623"/>
            <a:ext cx="2439154"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9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3441340"/>
              </p:ext>
            </p:extLst>
          </p:nvPr>
        </p:nvGraphicFramePr>
        <p:xfrm>
          <a:off x="1253927" y="5089525"/>
          <a:ext cx="9464040" cy="1310640"/>
        </p:xfrm>
        <a:graphic>
          <a:graphicData uri="http://schemas.openxmlformats.org/drawingml/2006/table">
            <a:tbl>
              <a:tblPr/>
              <a:tblGrid>
                <a:gridCol w="3154680">
                  <a:extLst>
                    <a:ext uri="{9D8B030D-6E8A-4147-A177-3AD203B41FA5}">
                      <a16:colId xmlns:a16="http://schemas.microsoft.com/office/drawing/2014/main" val="675851895"/>
                    </a:ext>
                  </a:extLst>
                </a:gridCol>
                <a:gridCol w="3154680">
                  <a:extLst>
                    <a:ext uri="{9D8B030D-6E8A-4147-A177-3AD203B41FA5}">
                      <a16:colId xmlns:a16="http://schemas.microsoft.com/office/drawing/2014/main" val="1320686960"/>
                    </a:ext>
                  </a:extLst>
                </a:gridCol>
                <a:gridCol w="3154680">
                  <a:extLst>
                    <a:ext uri="{9D8B030D-6E8A-4147-A177-3AD203B41FA5}">
                      <a16:colId xmlns:a16="http://schemas.microsoft.com/office/drawing/2014/main" val="2503663467"/>
                    </a:ext>
                  </a:extLst>
                </a:gridCol>
              </a:tblGrid>
              <a:tr h="0">
                <a:tc>
                  <a:txBody>
                    <a:bodyPr/>
                    <a:lstStyle/>
                    <a:p>
                      <a:pPr algn="ctr"/>
                      <a:endParaRPr lang="en-US">
                        <a:effectLst/>
                        <a:latin typeface="Verdana" panose="020B0604030504040204" pitchFamily="34" charset="0"/>
                      </a:endParaRPr>
                    </a:p>
                  </a:txBody>
                  <a:tcPr anchor="ctr">
                    <a:lnL>
                      <a:noFill/>
                    </a:lnL>
                    <a:lnR>
                      <a:noFill/>
                    </a:lnR>
                    <a:lnT>
                      <a:noFill/>
                    </a:lnT>
                    <a:lnB>
                      <a:noFill/>
                    </a:lnB>
                  </a:tcPr>
                </a:tc>
                <a:tc>
                  <a:txBody>
                    <a:bodyPr/>
                    <a:lstStyle/>
                    <a:p>
                      <a:pPr algn="ctr"/>
                      <a:endParaRPr lang="en-US">
                        <a:effectLst/>
                        <a:latin typeface="Verdana" panose="020B0604030504040204" pitchFamily="34" charset="0"/>
                      </a:endParaRPr>
                    </a:p>
                  </a:txBody>
                  <a:tcPr anchor="ctr">
                    <a:lnL>
                      <a:noFill/>
                    </a:lnL>
                    <a:lnR>
                      <a:noFill/>
                    </a:lnR>
                    <a:lnT>
                      <a:noFill/>
                    </a:lnT>
                    <a:lnB>
                      <a:noFill/>
                    </a:lnB>
                  </a:tcPr>
                </a:tc>
                <a:tc>
                  <a:txBody>
                    <a:bodyPr/>
                    <a:lstStyle/>
                    <a:p>
                      <a:pPr algn="ctr"/>
                      <a:endParaRPr lang="en-US">
                        <a:effectLst/>
                        <a:latin typeface="Verdana" panose="020B0604030504040204" pitchFamily="34" charset="0"/>
                      </a:endParaRPr>
                    </a:p>
                  </a:txBody>
                  <a:tcPr anchor="ctr">
                    <a:lnL>
                      <a:noFill/>
                    </a:lnL>
                    <a:lnR>
                      <a:noFill/>
                    </a:lnR>
                    <a:lnT>
                      <a:noFill/>
                    </a:lnT>
                    <a:lnB>
                      <a:noFill/>
                    </a:lnB>
                  </a:tcPr>
                </a:tc>
                <a:extLst>
                  <a:ext uri="{0D108BD9-81ED-4DB2-BD59-A6C34878D82A}">
                    <a16:rowId xmlns:a16="http://schemas.microsoft.com/office/drawing/2014/main" val="2540696713"/>
                  </a:ext>
                </a:extLst>
              </a:tr>
              <a:tr h="0">
                <a:tc gridSpan="3">
                  <a:txBody>
                    <a:bodyPr/>
                    <a:lstStyle/>
                    <a:p>
                      <a:pPr algn="ctr"/>
                      <a:r>
                        <a:rPr lang="fr-FR" sz="1400" b="1" dirty="0">
                          <a:solidFill>
                            <a:srgbClr val="000000"/>
                          </a:solidFill>
                          <a:effectLst/>
                          <a:latin typeface="Verdana" panose="020B0604030504040204" pitchFamily="34" charset="0"/>
                        </a:rPr>
                        <a:t>Expérience de Calvin chromatographie et autoradiographie des composés formés.</a:t>
                      </a:r>
                      <a:br>
                        <a:rPr lang="fr-FR" sz="1400" b="1" dirty="0">
                          <a:effectLst/>
                          <a:latin typeface="Verdana" panose="020B0604030504040204" pitchFamily="34" charset="0"/>
                        </a:rPr>
                      </a:br>
                      <a:r>
                        <a:rPr lang="fr-FR" sz="1400" dirty="0">
                          <a:solidFill>
                            <a:srgbClr val="000000"/>
                          </a:solidFill>
                          <a:effectLst/>
                          <a:latin typeface="Verdana" panose="020B0604030504040204" pitchFamily="34" charset="0"/>
                        </a:rPr>
                        <a:t>Trois autoradiographies de chromatogrammes réalisés sur des extraits de chlorelles mis en contact avec le CO</a:t>
                      </a:r>
                      <a:r>
                        <a:rPr lang="fr-FR" sz="1400" baseline="-25000" dirty="0">
                          <a:solidFill>
                            <a:srgbClr val="000000"/>
                          </a:solidFill>
                          <a:effectLst/>
                          <a:latin typeface="Verdana" panose="020B0604030504040204" pitchFamily="34" charset="0"/>
                        </a:rPr>
                        <a:t>2</a:t>
                      </a:r>
                      <a:r>
                        <a:rPr lang="fr-FR" sz="1400" dirty="0">
                          <a:solidFill>
                            <a:srgbClr val="000000"/>
                          </a:solidFill>
                          <a:effectLst/>
                          <a:latin typeface="Verdana" panose="020B0604030504040204" pitchFamily="34" charset="0"/>
                        </a:rPr>
                        <a:t> radioactif pendant 5, 10 et 30 secondes (Ces images ne sont pas des autoradiographies originales mais des schémas explicatifs).</a:t>
                      </a:r>
                      <a:endParaRPr lang="fr-FR" sz="1400" dirty="0">
                        <a:effectLst/>
                        <a:latin typeface="Verdana" panose="020B0604030504040204" pitchFamily="34" charset="0"/>
                      </a:endParaRPr>
                    </a:p>
                  </a:txBody>
                  <a:tcP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0668748"/>
                  </a:ext>
                </a:extLst>
              </a:tr>
            </a:tbl>
          </a:graphicData>
        </a:graphic>
      </p:graphicFrame>
      <p:pic>
        <p:nvPicPr>
          <p:cNvPr id="2049" name="Picture 1" descr="http://www.snv.jussieu.fr/bmedia/Photosynthese-cours/image/calvin-chromat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8" y="3257550"/>
            <a:ext cx="2439154" cy="1793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nv.jussieu.fr/bmedia/Photosynthese-cours/image/calvin-chromat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3236913"/>
            <a:ext cx="2439154" cy="1793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snv.jussieu.fr/bmedia/Photosynthese-cours/image/calvin-chromato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3588" y="3216275"/>
            <a:ext cx="2439154" cy="1793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363663" y="2949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4" name="Picture 6" descr="http://www.snv.jussieu.fr/bmedia/Photosynthese-cours/image/calvin-chromat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721" y="217783"/>
            <a:ext cx="3709988" cy="273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1181EA-9B40-4477-9232-03DB28FA0B45}"/>
              </a:ext>
            </a:extLst>
          </p:cNvPr>
          <p:cNvSpPr txBox="1"/>
          <p:nvPr/>
        </p:nvSpPr>
        <p:spPr>
          <a:xfrm>
            <a:off x="604008" y="536895"/>
            <a:ext cx="6123984" cy="2031325"/>
          </a:xfrm>
          <a:prstGeom prst="rect">
            <a:avLst/>
          </a:prstGeom>
          <a:noFill/>
        </p:spPr>
        <p:txBody>
          <a:bodyPr wrap="none" rtlCol="0">
            <a:spAutoFit/>
          </a:bodyPr>
          <a:lstStyle/>
          <a:p>
            <a:r>
              <a:rPr lang="en-US"/>
              <a:t>Question: quel est le composé qui fixe le CO2 ?</a:t>
            </a:r>
          </a:p>
          <a:p>
            <a:endParaRPr lang="en-US"/>
          </a:p>
          <a:p>
            <a:r>
              <a:rPr lang="en-US"/>
              <a:t>Le premier composé marqué = C3 = PGA (phosphoglyceric acid)</a:t>
            </a:r>
          </a:p>
          <a:p>
            <a:endParaRPr lang="en-US"/>
          </a:p>
          <a:p>
            <a:r>
              <a:rPr lang="en-US"/>
              <a:t>Longtemps cherché le C2 ??? </a:t>
            </a:r>
          </a:p>
          <a:p>
            <a:endParaRPr lang="en-US"/>
          </a:p>
          <a:p>
            <a:endParaRPr lang="en-US"/>
          </a:p>
        </p:txBody>
      </p:sp>
    </p:spTree>
    <p:extLst>
      <p:ext uri="{BB962C8B-B14F-4D97-AF65-F5344CB8AC3E}">
        <p14:creationId xmlns:p14="http://schemas.microsoft.com/office/powerpoint/2010/main" val="387589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17C-6B29-4161-B316-4234BE9AA839}"/>
              </a:ext>
            </a:extLst>
          </p:cNvPr>
          <p:cNvSpPr>
            <a:spLocks noGrp="1"/>
          </p:cNvSpPr>
          <p:nvPr>
            <p:ph type="title"/>
          </p:nvPr>
        </p:nvSpPr>
        <p:spPr>
          <a:xfrm>
            <a:off x="83191" y="88288"/>
            <a:ext cx="10327547" cy="1325563"/>
          </a:xfrm>
        </p:spPr>
        <p:txBody>
          <a:bodyPr>
            <a:normAutofit/>
          </a:bodyPr>
          <a:lstStyle/>
          <a:p>
            <a:r>
              <a:rPr lang="en-US" sz="2800">
                <a:latin typeface="+mn-lt"/>
              </a:rPr>
              <a:t>2. Cycle de reduction des pentoses ou cycle de Calvin</a:t>
            </a:r>
          </a:p>
        </p:txBody>
      </p:sp>
      <p:sp>
        <p:nvSpPr>
          <p:cNvPr id="7" name="TextBox 6">
            <a:extLst>
              <a:ext uri="{FF2B5EF4-FFF2-40B4-BE49-F238E27FC236}">
                <a16:creationId xmlns:a16="http://schemas.microsoft.com/office/drawing/2014/main" id="{76B41133-3840-45DC-B8EC-A3A4EF98CFEF}"/>
              </a:ext>
            </a:extLst>
          </p:cNvPr>
          <p:cNvSpPr txBox="1"/>
          <p:nvPr/>
        </p:nvSpPr>
        <p:spPr>
          <a:xfrm>
            <a:off x="849735" y="1695472"/>
            <a:ext cx="9099609" cy="3139321"/>
          </a:xfrm>
          <a:prstGeom prst="rect">
            <a:avLst/>
          </a:prstGeom>
          <a:noFill/>
        </p:spPr>
        <p:txBody>
          <a:bodyPr wrap="square" rtlCol="0">
            <a:spAutoFit/>
          </a:bodyPr>
          <a:lstStyle/>
          <a:p>
            <a:r>
              <a:rPr lang="en-US"/>
              <a:t>Prix Nobel en 1961 de Calvin-Benson-Bassham</a:t>
            </a:r>
          </a:p>
          <a:p>
            <a:endParaRPr lang="en-US"/>
          </a:p>
          <a:p>
            <a:r>
              <a:rPr lang="en-US"/>
              <a:t>Cycle se déroule entièrement dans les stromas des chloroplastes en 3 étapes:</a:t>
            </a:r>
          </a:p>
          <a:p>
            <a:endParaRPr lang="en-US"/>
          </a:p>
          <a:p>
            <a:pPr marL="285750" indent="-285750">
              <a:buFontTx/>
              <a:buChar char="-"/>
            </a:pPr>
            <a:r>
              <a:rPr lang="en-US"/>
              <a:t>Incorporation du CO2 sur le ribulose-1,5-bisphosphate (RuBP, C5) et formation de deux acides phosphoglycériques (PGA, C3)</a:t>
            </a:r>
          </a:p>
          <a:p>
            <a:pPr marL="285750" indent="-285750">
              <a:buFontTx/>
              <a:buChar char="-"/>
            </a:pPr>
            <a:r>
              <a:rPr lang="en-US"/>
              <a:t>Réduction du PGA en trioses phosphate (glyceraldehyde 3 phosphate, GAP, C3)</a:t>
            </a:r>
          </a:p>
          <a:p>
            <a:pPr marL="285750" indent="-285750">
              <a:buFontTx/>
              <a:buChar char="-"/>
            </a:pPr>
            <a:r>
              <a:rPr lang="en-US"/>
              <a:t>Régénération du RuBP</a:t>
            </a:r>
          </a:p>
          <a:p>
            <a:pPr marL="285750" indent="-285750">
              <a:buFontTx/>
              <a:buChar char="-"/>
            </a:pPr>
            <a:endParaRPr lang="en-US"/>
          </a:p>
          <a:p>
            <a:r>
              <a:rPr lang="en-US"/>
              <a:t>Pour fonctionner ce cycle nécessite des intermédiaires énergétiques (ATP et NADPH) produits par les reactions primaires de la photosynthèse.</a:t>
            </a:r>
          </a:p>
        </p:txBody>
      </p:sp>
    </p:spTree>
    <p:extLst>
      <p:ext uri="{BB962C8B-B14F-4D97-AF65-F5344CB8AC3E}">
        <p14:creationId xmlns:p14="http://schemas.microsoft.com/office/powerpoint/2010/main" val="222388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34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4947</TotalTime>
  <Words>2217</Words>
  <Application>Microsoft Office PowerPoint</Application>
  <PresentationFormat>Widescreen</PresentationFormat>
  <Paragraphs>202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vt:lpstr>
      <vt:lpstr>Calibri</vt:lpstr>
      <vt:lpstr>Calibri Light</vt:lpstr>
      <vt:lpstr>Lucida Sans</vt:lpstr>
      <vt:lpstr>Verdana</vt:lpstr>
      <vt:lpstr>Office Theme</vt:lpstr>
      <vt:lpstr>Photosynthèse: aspects métaboliques</vt:lpstr>
      <vt:lpstr>PowerPoint Presentation</vt:lpstr>
      <vt:lpstr>PowerPoint Presentation</vt:lpstr>
      <vt:lpstr>PowerPoint Presentation</vt:lpstr>
      <vt:lpstr>1. Mise en evidence des 1ers composés formés par la photosynthèse</vt:lpstr>
      <vt:lpstr>PowerPoint Presentation</vt:lpstr>
      <vt:lpstr>PowerPoint Presentation</vt:lpstr>
      <vt:lpstr>2. Cycle de reduction des pentoses ou cycle de Calvin</vt:lpstr>
      <vt:lpstr>PowerPoint Presentation</vt:lpstr>
      <vt:lpstr>2.1 Fixation du CO2</vt:lpstr>
      <vt:lpstr>2.2 Réduction du PGA en trioses phosphate</vt:lpstr>
      <vt:lpstr>PowerPoint Presentation</vt:lpstr>
      <vt:lpstr>PowerPoint Presentation</vt:lpstr>
      <vt:lpstr>2.3 Régénération du RuBP</vt:lpstr>
      <vt:lpstr>PowerPoint Presentation</vt:lpstr>
      <vt:lpstr>2.4 Bilan du cycle de Calvin</vt:lpstr>
      <vt:lpstr>PowerPoint Presentation</vt:lpstr>
      <vt:lpstr>3. La photorespiration</vt:lpstr>
      <vt:lpstr>3.1 L’effet oxygène ou effet Warburg</vt:lpstr>
      <vt:lpstr>PowerPoint Presentation</vt:lpstr>
      <vt:lpstr>PowerPoint Presentation</vt:lpstr>
      <vt:lpstr>PowerPoint Presentation</vt:lpstr>
      <vt:lpstr>3.2 La voie du glycolate ou voie de Tolbert</vt:lpstr>
      <vt:lpstr>PowerPoint Presentation</vt:lpstr>
      <vt:lpstr>PowerPoint Presentation</vt:lpstr>
      <vt:lpstr>3.3 Importance de la photorespiration</vt:lpstr>
      <vt:lpstr>3.4 Role de la photorespiration</vt:lpstr>
      <vt:lpstr>4. Différents types de photosynthèse</vt:lpstr>
      <vt:lpstr>PowerPoint Presentation</vt:lpstr>
      <vt:lpstr>PowerPoint Presentation</vt:lpstr>
      <vt:lpstr>4.1 Modalités du métabolisme de type C4</vt:lpstr>
      <vt:lpstr>PowerPoint Presentation</vt:lpstr>
      <vt:lpstr>PowerPoint Presentation</vt:lpstr>
      <vt:lpstr>La photosynthèse en C4 implique 2 carboxylases qui fonctionnent en série: - la PEP carboxylase (trés affine pour le CO2) dans le mésophylle - la Rubisco située dans le stroma des chloroplates des cellules de la gaine fasciculaire  ce qui permet une meilleure efficacité d’assimilation du CO2 atmosphérique PEP carboxylase +++ affine du CO2 élévation de la teneur en CO2 au niveau des sites catalytiques de la Rubisco (augmentation de l’activité carboxylase de la Rubisco) Diminution de la photorespiration (activité oxygenase de la Rubisco est réduite)  Recherche sur le transfert du système photosynthétique de type C4 aux plantes de type C3 (comme le riz). </vt:lpstr>
      <vt:lpstr>4.2 Modalités du métabolisme de type CAM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 baraquet</dc:creator>
  <cp:lastModifiedBy>Claudine Baraquet</cp:lastModifiedBy>
  <cp:revision>71</cp:revision>
  <dcterms:created xsi:type="dcterms:W3CDTF">2017-03-29T12:46:36Z</dcterms:created>
  <dcterms:modified xsi:type="dcterms:W3CDTF">2021-09-09T13:08:36Z</dcterms:modified>
</cp:coreProperties>
</file>